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7.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Lst>
  <p:notesMasterIdLst>
    <p:notesMasterId r:id="rId21"/>
  </p:notesMasterIdLst>
  <p:handoutMasterIdLst>
    <p:handoutMasterId r:id="rId22"/>
  </p:handoutMasterIdLst>
  <p:sldIdLst>
    <p:sldId id="493" r:id="rId5"/>
    <p:sldId id="6872" r:id="rId6"/>
    <p:sldId id="6877" r:id="rId7"/>
    <p:sldId id="2147307472" r:id="rId8"/>
    <p:sldId id="2147307464" r:id="rId9"/>
    <p:sldId id="2147307483" r:id="rId10"/>
    <p:sldId id="2147307517" r:id="rId11"/>
    <p:sldId id="6870" r:id="rId12"/>
    <p:sldId id="2147375687" r:id="rId13"/>
    <p:sldId id="2147307546" r:id="rId14"/>
    <p:sldId id="2147375689" r:id="rId15"/>
    <p:sldId id="2147307505" r:id="rId16"/>
    <p:sldId id="2147307503" r:id="rId17"/>
    <p:sldId id="5010" r:id="rId18"/>
    <p:sldId id="2147307484" r:id="rId19"/>
    <p:sldId id="2147375688" r:id="rId20"/>
  </p:sldIdLst>
  <p:sldSz cx="9144000" cy="5143500" type="screen16x9"/>
  <p:notesSz cx="6670675" cy="9777413"/>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15:guide id="1" orient="horz" pos="962" userDrawn="1">
          <p15:clr>
            <a:srgbClr val="A4A3A4"/>
          </p15:clr>
        </p15:guide>
        <p15:guide id="2" pos="748" userDrawn="1">
          <p15:clr>
            <a:srgbClr val="A4A3A4"/>
          </p15:clr>
        </p15:guide>
        <p15:guide id="3" orient="horz" pos="225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ah McGugan" initials="ZM" lastIdx="2" clrIdx="0">
    <p:extLst>
      <p:ext uri="{19B8F6BF-5375-455C-9EA6-DF929625EA0E}">
        <p15:presenceInfo xmlns:p15="http://schemas.microsoft.com/office/powerpoint/2012/main" userId="S-1-5-21-4161563473-2938609101-4020916863-12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DA70"/>
    <a:srgbClr val="B20E12"/>
    <a:srgbClr val="B2DE82"/>
    <a:srgbClr val="C9E8A6"/>
    <a:srgbClr val="7FFFF8"/>
    <a:srgbClr val="B4DF85"/>
    <a:srgbClr val="FFFFFF"/>
    <a:srgbClr val="F9F9F9"/>
    <a:srgbClr val="E7F5D7"/>
    <a:srgbClr val="DAEFC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018E09-56A6-45F7-88F1-098C049CBD6A}" v="218" dt="2022-01-31T13:57:16.94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85965" autoAdjust="0"/>
  </p:normalViewPr>
  <p:slideViewPr>
    <p:cSldViewPr snapToGrid="0">
      <p:cViewPr varScale="1">
        <p:scale>
          <a:sx n="72" d="100"/>
          <a:sy n="72" d="100"/>
        </p:scale>
        <p:origin x="1072" y="48"/>
      </p:cViewPr>
      <p:guideLst>
        <p:guide orient="horz" pos="962"/>
        <p:guide pos="748"/>
        <p:guide orient="horz" pos="2255"/>
      </p:guideLst>
    </p:cSldViewPr>
  </p:slideViewPr>
  <p:outlineViewPr>
    <p:cViewPr>
      <p:scale>
        <a:sx n="33" d="100"/>
        <a:sy n="33" d="100"/>
      </p:scale>
      <p:origin x="0" y="-272"/>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waliya, Nishit" userId="d6171631-3d08-453d-8afd-2dc62a5026e2" providerId="ADAL" clId="{BF018E09-56A6-45F7-88F1-098C049CBD6A}"/>
    <pc:docChg chg="undo custSel addSld delSld modSld sldOrd">
      <pc:chgData name="Ajwaliya, Nishit" userId="d6171631-3d08-453d-8afd-2dc62a5026e2" providerId="ADAL" clId="{BF018E09-56A6-45F7-88F1-098C049CBD6A}" dt="2022-01-31T13:57:27.147" v="1268" actId="20577"/>
      <pc:docMkLst>
        <pc:docMk/>
      </pc:docMkLst>
      <pc:sldChg chg="modSp mod">
        <pc:chgData name="Ajwaliya, Nishit" userId="d6171631-3d08-453d-8afd-2dc62a5026e2" providerId="ADAL" clId="{BF018E09-56A6-45F7-88F1-098C049CBD6A}" dt="2022-01-26T20:47:25.880" v="320" actId="20577"/>
        <pc:sldMkLst>
          <pc:docMk/>
          <pc:sldMk cId="2874908917" sldId="493"/>
        </pc:sldMkLst>
        <pc:spChg chg="mod">
          <ac:chgData name="Ajwaliya, Nishit" userId="d6171631-3d08-453d-8afd-2dc62a5026e2" providerId="ADAL" clId="{BF018E09-56A6-45F7-88F1-098C049CBD6A}" dt="2022-01-26T20:47:25.880" v="320" actId="20577"/>
          <ac:spMkLst>
            <pc:docMk/>
            <pc:sldMk cId="2874908917" sldId="493"/>
            <ac:spMk id="18" creationId="{220D7A5C-41FB-4A52-9B12-B489A9754A5D}"/>
          </ac:spMkLst>
        </pc:spChg>
        <pc:spChg chg="mod">
          <ac:chgData name="Ajwaliya, Nishit" userId="d6171631-3d08-453d-8afd-2dc62a5026e2" providerId="ADAL" clId="{BF018E09-56A6-45F7-88F1-098C049CBD6A}" dt="2022-01-26T17:36:57.767" v="175" actId="6549"/>
          <ac:spMkLst>
            <pc:docMk/>
            <pc:sldMk cId="2874908917" sldId="493"/>
            <ac:spMk id="19" creationId="{948126CF-A5B8-47CE-AA62-DD2EDDE837D6}"/>
          </ac:spMkLst>
        </pc:spChg>
      </pc:sldChg>
      <pc:sldChg chg="del">
        <pc:chgData name="Ajwaliya, Nishit" userId="d6171631-3d08-453d-8afd-2dc62a5026e2" providerId="ADAL" clId="{BF018E09-56A6-45F7-88F1-098C049CBD6A}" dt="2022-01-26T14:53:00.191" v="4" actId="47"/>
        <pc:sldMkLst>
          <pc:docMk/>
          <pc:sldMk cId="559336056" sldId="550"/>
        </pc:sldMkLst>
      </pc:sldChg>
      <pc:sldChg chg="del">
        <pc:chgData name="Ajwaliya, Nishit" userId="d6171631-3d08-453d-8afd-2dc62a5026e2" providerId="ADAL" clId="{BF018E09-56A6-45F7-88F1-098C049CBD6A}" dt="2022-01-26T19:53:50.616" v="183" actId="47"/>
        <pc:sldMkLst>
          <pc:docMk/>
          <pc:sldMk cId="3297465589" sldId="575"/>
        </pc:sldMkLst>
      </pc:sldChg>
      <pc:sldChg chg="addSp delSp del ord">
        <pc:chgData name="Ajwaliya, Nishit" userId="d6171631-3d08-453d-8afd-2dc62a5026e2" providerId="ADAL" clId="{BF018E09-56A6-45F7-88F1-098C049CBD6A}" dt="2022-01-26T22:56:43.266" v="892" actId="47"/>
        <pc:sldMkLst>
          <pc:docMk/>
          <pc:sldMk cId="3777256162" sldId="583"/>
        </pc:sldMkLst>
        <pc:picChg chg="del">
          <ac:chgData name="Ajwaliya, Nishit" userId="d6171631-3d08-453d-8afd-2dc62a5026e2" providerId="ADAL" clId="{BF018E09-56A6-45F7-88F1-098C049CBD6A}" dt="2022-01-26T22:55:56.666" v="890" actId="478"/>
          <ac:picMkLst>
            <pc:docMk/>
            <pc:sldMk cId="3777256162" sldId="583"/>
            <ac:picMk id="1026" creationId="{EF6813BC-DD9F-410E-B584-884ABAD89EFB}"/>
          </ac:picMkLst>
        </pc:picChg>
        <pc:picChg chg="add del">
          <ac:chgData name="Ajwaliya, Nishit" userId="d6171631-3d08-453d-8afd-2dc62a5026e2" providerId="ADAL" clId="{BF018E09-56A6-45F7-88F1-098C049CBD6A}" dt="2022-01-26T22:55:53.539" v="889" actId="21"/>
          <ac:picMkLst>
            <pc:docMk/>
            <pc:sldMk cId="3777256162" sldId="583"/>
            <ac:picMk id="2050" creationId="{A1110908-A159-4144-BB18-D789B586E459}"/>
          </ac:picMkLst>
        </pc:picChg>
      </pc:sldChg>
      <pc:sldChg chg="del">
        <pc:chgData name="Ajwaliya, Nishit" userId="d6171631-3d08-453d-8afd-2dc62a5026e2" providerId="ADAL" clId="{BF018E09-56A6-45F7-88F1-098C049CBD6A}" dt="2022-01-26T14:53:10.232" v="7" actId="47"/>
        <pc:sldMkLst>
          <pc:docMk/>
          <pc:sldMk cId="3452300855" sldId="594"/>
        </pc:sldMkLst>
      </pc:sldChg>
      <pc:sldChg chg="modSp add mod">
        <pc:chgData name="Ajwaliya, Nishit" userId="d6171631-3d08-453d-8afd-2dc62a5026e2" providerId="ADAL" clId="{BF018E09-56A6-45F7-88F1-098C049CBD6A}" dt="2022-01-26T22:49:18.613" v="819" actId="1076"/>
        <pc:sldMkLst>
          <pc:docMk/>
          <pc:sldMk cId="959262006" sldId="5010"/>
        </pc:sldMkLst>
        <pc:spChg chg="mod">
          <ac:chgData name="Ajwaliya, Nishit" userId="d6171631-3d08-453d-8afd-2dc62a5026e2" providerId="ADAL" clId="{BF018E09-56A6-45F7-88F1-098C049CBD6A}" dt="2022-01-26T22:49:04.175" v="815" actId="1076"/>
          <ac:spMkLst>
            <pc:docMk/>
            <pc:sldMk cId="959262006" sldId="5010"/>
            <ac:spMk id="4" creationId="{A5D39D37-CD61-49B1-A0F8-3BC5571A05D1}"/>
          </ac:spMkLst>
        </pc:spChg>
        <pc:spChg chg="mod">
          <ac:chgData name="Ajwaliya, Nishit" userId="d6171631-3d08-453d-8afd-2dc62a5026e2" providerId="ADAL" clId="{BF018E09-56A6-45F7-88F1-098C049CBD6A}" dt="2022-01-26T22:49:07.402" v="816" actId="1076"/>
          <ac:spMkLst>
            <pc:docMk/>
            <pc:sldMk cId="959262006" sldId="5010"/>
            <ac:spMk id="6" creationId="{5A28974B-05BB-42D4-9AE2-AA52E0E6267E}"/>
          </ac:spMkLst>
        </pc:spChg>
        <pc:picChg chg="mod">
          <ac:chgData name="Ajwaliya, Nishit" userId="d6171631-3d08-453d-8afd-2dc62a5026e2" providerId="ADAL" clId="{BF018E09-56A6-45F7-88F1-098C049CBD6A}" dt="2022-01-26T22:49:18.613" v="819" actId="1076"/>
          <ac:picMkLst>
            <pc:docMk/>
            <pc:sldMk cId="959262006" sldId="5010"/>
            <ac:picMk id="5" creationId="{275D7CFF-2DB7-4645-B31C-CE6C0232ED37}"/>
          </ac:picMkLst>
        </pc:picChg>
      </pc:sldChg>
      <pc:sldChg chg="del">
        <pc:chgData name="Ajwaliya, Nishit" userId="d6171631-3d08-453d-8afd-2dc62a5026e2" providerId="ADAL" clId="{BF018E09-56A6-45F7-88F1-098C049CBD6A}" dt="2022-01-26T14:53:12.398" v="10" actId="47"/>
        <pc:sldMkLst>
          <pc:docMk/>
          <pc:sldMk cId="3013704212" sldId="6868"/>
        </pc:sldMkLst>
      </pc:sldChg>
      <pc:sldChg chg="del">
        <pc:chgData name="Ajwaliya, Nishit" userId="d6171631-3d08-453d-8afd-2dc62a5026e2" providerId="ADAL" clId="{BF018E09-56A6-45F7-88F1-098C049CBD6A}" dt="2022-01-26T14:53:02.436" v="6" actId="47"/>
        <pc:sldMkLst>
          <pc:docMk/>
          <pc:sldMk cId="2709382093" sldId="6869"/>
        </pc:sldMkLst>
      </pc:sldChg>
      <pc:sldChg chg="addSp delSp modSp add del mod ord">
        <pc:chgData name="Ajwaliya, Nishit" userId="d6171631-3d08-453d-8afd-2dc62a5026e2" providerId="ADAL" clId="{BF018E09-56A6-45F7-88F1-098C049CBD6A}" dt="2022-01-26T23:21:23.480" v="1029" actId="1076"/>
        <pc:sldMkLst>
          <pc:docMk/>
          <pc:sldMk cId="3363999467" sldId="6870"/>
        </pc:sldMkLst>
        <pc:spChg chg="mod">
          <ac:chgData name="Ajwaliya, Nishit" userId="d6171631-3d08-453d-8afd-2dc62a5026e2" providerId="ADAL" clId="{BF018E09-56A6-45F7-88F1-098C049CBD6A}" dt="2022-01-26T20:45:54.809" v="212" actId="20577"/>
          <ac:spMkLst>
            <pc:docMk/>
            <pc:sldMk cId="3363999467" sldId="6870"/>
            <ac:spMk id="2" creationId="{00000000-0000-0000-0000-000000000000}"/>
          </ac:spMkLst>
        </pc:spChg>
        <pc:picChg chg="add mod">
          <ac:chgData name="Ajwaliya, Nishit" userId="d6171631-3d08-453d-8afd-2dc62a5026e2" providerId="ADAL" clId="{BF018E09-56A6-45F7-88F1-098C049CBD6A}" dt="2022-01-26T23:21:23.480" v="1029" actId="1076"/>
          <ac:picMkLst>
            <pc:docMk/>
            <pc:sldMk cId="3363999467" sldId="6870"/>
            <ac:picMk id="4" creationId="{FB96B166-2E00-42D5-8E1A-23641FAF9A5F}"/>
          </ac:picMkLst>
        </pc:picChg>
        <pc:picChg chg="del mod">
          <ac:chgData name="Ajwaliya, Nishit" userId="d6171631-3d08-453d-8afd-2dc62a5026e2" providerId="ADAL" clId="{BF018E09-56A6-45F7-88F1-098C049CBD6A}" dt="2022-01-26T17:30:18.888" v="93" actId="478"/>
          <ac:picMkLst>
            <pc:docMk/>
            <pc:sldMk cId="3363999467" sldId="6870"/>
            <ac:picMk id="5" creationId="{D6B7FC70-BE0C-4388-BBA6-3F7010807468}"/>
          </ac:picMkLst>
        </pc:picChg>
      </pc:sldChg>
      <pc:sldChg chg="delSp modSp mod">
        <pc:chgData name="Ajwaliya, Nishit" userId="d6171631-3d08-453d-8afd-2dc62a5026e2" providerId="ADAL" clId="{BF018E09-56A6-45F7-88F1-098C049CBD6A}" dt="2022-01-31T13:57:27.147" v="1268" actId="20577"/>
        <pc:sldMkLst>
          <pc:docMk/>
          <pc:sldMk cId="105799718" sldId="6872"/>
        </pc:sldMkLst>
        <pc:spChg chg="mod">
          <ac:chgData name="Ajwaliya, Nishit" userId="d6171631-3d08-453d-8afd-2dc62a5026e2" providerId="ADAL" clId="{BF018E09-56A6-45F7-88F1-098C049CBD6A}" dt="2022-01-26T20:53:45.893" v="512" actId="13926"/>
          <ac:spMkLst>
            <pc:docMk/>
            <pc:sldMk cId="105799718" sldId="6872"/>
            <ac:spMk id="2" creationId="{B1305186-45BD-4F97-A52E-B3D807664952}"/>
          </ac:spMkLst>
        </pc:spChg>
        <pc:graphicFrameChg chg="mod modGraphic">
          <ac:chgData name="Ajwaliya, Nishit" userId="d6171631-3d08-453d-8afd-2dc62a5026e2" providerId="ADAL" clId="{BF018E09-56A6-45F7-88F1-098C049CBD6A}" dt="2022-01-31T13:57:27.147" v="1268" actId="20577"/>
          <ac:graphicFrameMkLst>
            <pc:docMk/>
            <pc:sldMk cId="105799718" sldId="6872"/>
            <ac:graphicFrameMk id="4" creationId="{C384CB05-63A7-44C4-AFCB-5C0C6D6F50EE}"/>
          </ac:graphicFrameMkLst>
        </pc:graphicFrameChg>
        <pc:graphicFrameChg chg="del">
          <ac:chgData name="Ajwaliya, Nishit" userId="d6171631-3d08-453d-8afd-2dc62a5026e2" providerId="ADAL" clId="{BF018E09-56A6-45F7-88F1-098C049CBD6A}" dt="2022-01-26T20:47:36.724" v="321" actId="478"/>
          <ac:graphicFrameMkLst>
            <pc:docMk/>
            <pc:sldMk cId="105799718" sldId="6872"/>
            <ac:graphicFrameMk id="5" creationId="{608D85BD-C5FD-42AE-B33A-1F65DB3FCBED}"/>
          </ac:graphicFrameMkLst>
        </pc:graphicFrameChg>
      </pc:sldChg>
      <pc:sldChg chg="modSp mod">
        <pc:chgData name="Ajwaliya, Nishit" userId="d6171631-3d08-453d-8afd-2dc62a5026e2" providerId="ADAL" clId="{BF018E09-56A6-45F7-88F1-098C049CBD6A}" dt="2022-01-26T20:47:56.719" v="355" actId="20577"/>
        <pc:sldMkLst>
          <pc:docMk/>
          <pc:sldMk cId="892317960" sldId="6877"/>
        </pc:sldMkLst>
        <pc:spChg chg="mod">
          <ac:chgData name="Ajwaliya, Nishit" userId="d6171631-3d08-453d-8afd-2dc62a5026e2" providerId="ADAL" clId="{BF018E09-56A6-45F7-88F1-098C049CBD6A}" dt="2022-01-26T20:47:56.719" v="355" actId="20577"/>
          <ac:spMkLst>
            <pc:docMk/>
            <pc:sldMk cId="892317960" sldId="6877"/>
            <ac:spMk id="6" creationId="{97069EA5-9EB2-4AE4-B475-E152B7315955}"/>
          </ac:spMkLst>
        </pc:spChg>
        <pc:spChg chg="mod">
          <ac:chgData name="Ajwaliya, Nishit" userId="d6171631-3d08-453d-8afd-2dc62a5026e2" providerId="ADAL" clId="{BF018E09-56A6-45F7-88F1-098C049CBD6A}" dt="2022-01-26T17:36:22.176" v="172" actId="13926"/>
          <ac:spMkLst>
            <pc:docMk/>
            <pc:sldMk cId="892317960" sldId="6877"/>
            <ac:spMk id="8" creationId="{7719194A-6AA5-4703-B039-870EE20B891B}"/>
          </ac:spMkLst>
        </pc:spChg>
      </pc:sldChg>
      <pc:sldChg chg="del">
        <pc:chgData name="Ajwaliya, Nishit" userId="d6171631-3d08-453d-8afd-2dc62a5026e2" providerId="ADAL" clId="{BF018E09-56A6-45F7-88F1-098C049CBD6A}" dt="2022-01-26T14:53:13.146" v="11" actId="47"/>
        <pc:sldMkLst>
          <pc:docMk/>
          <pc:sldMk cId="3238259597" sldId="6879"/>
        </pc:sldMkLst>
      </pc:sldChg>
      <pc:sldChg chg="del">
        <pc:chgData name="Ajwaliya, Nishit" userId="d6171631-3d08-453d-8afd-2dc62a5026e2" providerId="ADAL" clId="{BF018E09-56A6-45F7-88F1-098C049CBD6A}" dt="2022-01-26T14:53:01.556" v="5" actId="47"/>
        <pc:sldMkLst>
          <pc:docMk/>
          <pc:sldMk cId="544382313" sldId="6884"/>
        </pc:sldMkLst>
      </pc:sldChg>
      <pc:sldChg chg="add del">
        <pc:chgData name="Ajwaliya, Nishit" userId="d6171631-3d08-453d-8afd-2dc62a5026e2" providerId="ADAL" clId="{BF018E09-56A6-45F7-88F1-098C049CBD6A}" dt="2022-01-26T17:15:37.131" v="45" actId="47"/>
        <pc:sldMkLst>
          <pc:docMk/>
          <pc:sldMk cId="2367798465" sldId="6890"/>
        </pc:sldMkLst>
      </pc:sldChg>
      <pc:sldChg chg="del">
        <pc:chgData name="Ajwaliya, Nishit" userId="d6171631-3d08-453d-8afd-2dc62a5026e2" providerId="ADAL" clId="{BF018E09-56A6-45F7-88F1-098C049CBD6A}" dt="2022-01-26T14:53:33.398" v="13" actId="47"/>
        <pc:sldMkLst>
          <pc:docMk/>
          <pc:sldMk cId="2337477801" sldId="6895"/>
        </pc:sldMkLst>
      </pc:sldChg>
      <pc:sldChg chg="add del">
        <pc:chgData name="Ajwaliya, Nishit" userId="d6171631-3d08-453d-8afd-2dc62a5026e2" providerId="ADAL" clId="{BF018E09-56A6-45F7-88F1-098C049CBD6A}" dt="2022-01-26T17:15:36.299" v="44" actId="47"/>
        <pc:sldMkLst>
          <pc:docMk/>
          <pc:sldMk cId="728976836" sldId="6896"/>
        </pc:sldMkLst>
      </pc:sldChg>
      <pc:sldChg chg="del">
        <pc:chgData name="Ajwaliya, Nishit" userId="d6171631-3d08-453d-8afd-2dc62a5026e2" providerId="ADAL" clId="{BF018E09-56A6-45F7-88F1-098C049CBD6A}" dt="2022-01-26T17:36:31.007" v="174" actId="47"/>
        <pc:sldMkLst>
          <pc:docMk/>
          <pc:sldMk cId="1549471513" sldId="6897"/>
        </pc:sldMkLst>
      </pc:sldChg>
      <pc:sldChg chg="modSp del mod">
        <pc:chgData name="Ajwaliya, Nishit" userId="d6171631-3d08-453d-8afd-2dc62a5026e2" providerId="ADAL" clId="{BF018E09-56A6-45F7-88F1-098C049CBD6A}" dt="2022-01-26T23:20:41.895" v="1027" actId="47"/>
        <pc:sldMkLst>
          <pc:docMk/>
          <pc:sldMk cId="2165238967" sldId="6898"/>
        </pc:sldMkLst>
        <pc:spChg chg="mod">
          <ac:chgData name="Ajwaliya, Nishit" userId="d6171631-3d08-453d-8afd-2dc62a5026e2" providerId="ADAL" clId="{BF018E09-56A6-45F7-88F1-098C049CBD6A}" dt="2022-01-26T17:32:13.173" v="137" actId="20577"/>
          <ac:spMkLst>
            <pc:docMk/>
            <pc:sldMk cId="2165238967" sldId="6898"/>
            <ac:spMk id="2" creationId="{25CC4FEA-E8B6-447E-A269-DE32E21A101F}"/>
          </ac:spMkLst>
        </pc:spChg>
      </pc:sldChg>
      <pc:sldChg chg="add del">
        <pc:chgData name="Ajwaliya, Nishit" userId="d6171631-3d08-453d-8afd-2dc62a5026e2" providerId="ADAL" clId="{BF018E09-56A6-45F7-88F1-098C049CBD6A}" dt="2022-01-26T17:15:23.392" v="39" actId="47"/>
        <pc:sldMkLst>
          <pc:docMk/>
          <pc:sldMk cId="1568280710" sldId="6899"/>
        </pc:sldMkLst>
      </pc:sldChg>
      <pc:sldChg chg="addSp delSp modSp add del mod">
        <pc:chgData name="Ajwaliya, Nishit" userId="d6171631-3d08-453d-8afd-2dc62a5026e2" providerId="ADAL" clId="{BF018E09-56A6-45F7-88F1-098C049CBD6A}" dt="2022-01-31T13:56:52.471" v="1236" actId="47"/>
        <pc:sldMkLst>
          <pc:docMk/>
          <pc:sldMk cId="596139679" sldId="141169379"/>
        </pc:sldMkLst>
        <pc:spChg chg="mod">
          <ac:chgData name="Ajwaliya, Nishit" userId="d6171631-3d08-453d-8afd-2dc62a5026e2" providerId="ADAL" clId="{BF018E09-56A6-45F7-88F1-098C049CBD6A}" dt="2022-01-31T13:56:47.200" v="1235" actId="20577"/>
          <ac:spMkLst>
            <pc:docMk/>
            <pc:sldMk cId="596139679" sldId="141169379"/>
            <ac:spMk id="6" creationId="{97069EA5-9EB2-4AE4-B475-E152B7315955}"/>
          </ac:spMkLst>
        </pc:spChg>
        <pc:spChg chg="mod">
          <ac:chgData name="Ajwaliya, Nishit" userId="d6171631-3d08-453d-8afd-2dc62a5026e2" providerId="ADAL" clId="{BF018E09-56A6-45F7-88F1-098C049CBD6A}" dt="2022-01-31T13:56:41.451" v="1222" actId="20577"/>
          <ac:spMkLst>
            <pc:docMk/>
            <pc:sldMk cId="596139679" sldId="141169379"/>
            <ac:spMk id="8" creationId="{7719194A-6AA5-4703-B039-870EE20B891B}"/>
          </ac:spMkLst>
        </pc:spChg>
        <pc:picChg chg="add del">
          <ac:chgData name="Ajwaliya, Nishit" userId="d6171631-3d08-453d-8afd-2dc62a5026e2" providerId="ADAL" clId="{BF018E09-56A6-45F7-88F1-098C049CBD6A}" dt="2022-01-26T22:53:30.581" v="880"/>
          <ac:picMkLst>
            <pc:docMk/>
            <pc:sldMk cId="596139679" sldId="141169379"/>
            <ac:picMk id="1026" creationId="{32F4C4B4-BECD-4832-BD00-0B0409DBBA0F}"/>
          </ac:picMkLst>
        </pc:picChg>
        <pc:picChg chg="add del">
          <ac:chgData name="Ajwaliya, Nishit" userId="d6171631-3d08-453d-8afd-2dc62a5026e2" providerId="ADAL" clId="{BF018E09-56A6-45F7-88F1-098C049CBD6A}" dt="2022-01-26T22:53:37.905" v="884"/>
          <ac:picMkLst>
            <pc:docMk/>
            <pc:sldMk cId="596139679" sldId="141169379"/>
            <ac:picMk id="1028" creationId="{A81FA383-6759-4B6A-95EC-5117AF1F5764}"/>
          </ac:picMkLst>
        </pc:picChg>
        <pc:picChg chg="add del mod">
          <ac:chgData name="Ajwaliya, Nishit" userId="d6171631-3d08-453d-8afd-2dc62a5026e2" providerId="ADAL" clId="{BF018E09-56A6-45F7-88F1-098C049CBD6A}" dt="2022-01-26T22:53:37.374" v="883"/>
          <ac:picMkLst>
            <pc:docMk/>
            <pc:sldMk cId="596139679" sldId="141169379"/>
            <ac:picMk id="1030" creationId="{4DFEBA1B-C31D-465F-81D7-D452567E076E}"/>
          </ac:picMkLst>
        </pc:picChg>
      </pc:sldChg>
      <pc:sldChg chg="del">
        <pc:chgData name="Ajwaliya, Nishit" userId="d6171631-3d08-453d-8afd-2dc62a5026e2" providerId="ADAL" clId="{BF018E09-56A6-45F7-88F1-098C049CBD6A}" dt="2022-01-26T14:53:22.311" v="12" actId="47"/>
        <pc:sldMkLst>
          <pc:docMk/>
          <pc:sldMk cId="978048152" sldId="838840122"/>
        </pc:sldMkLst>
      </pc:sldChg>
      <pc:sldChg chg="add del">
        <pc:chgData name="Ajwaliya, Nishit" userId="d6171631-3d08-453d-8afd-2dc62a5026e2" providerId="ADAL" clId="{BF018E09-56A6-45F7-88F1-098C049CBD6A}" dt="2022-01-26T17:15:23.042" v="38" actId="47"/>
        <pc:sldMkLst>
          <pc:docMk/>
          <pc:sldMk cId="3641160751" sldId="2147307451"/>
        </pc:sldMkLst>
      </pc:sldChg>
      <pc:sldChg chg="modSp add mod ord modNotesTx">
        <pc:chgData name="Ajwaliya, Nishit" userId="d6171631-3d08-453d-8afd-2dc62a5026e2" providerId="ADAL" clId="{BF018E09-56A6-45F7-88F1-098C049CBD6A}" dt="2022-01-31T01:52:24.288" v="1185" actId="6549"/>
        <pc:sldMkLst>
          <pc:docMk/>
          <pc:sldMk cId="3525101688" sldId="2147307464"/>
        </pc:sldMkLst>
        <pc:spChg chg="mod">
          <ac:chgData name="Ajwaliya, Nishit" userId="d6171631-3d08-453d-8afd-2dc62a5026e2" providerId="ADAL" clId="{BF018E09-56A6-45F7-88F1-098C049CBD6A}" dt="2022-01-31T01:52:24.288" v="1185" actId="6549"/>
          <ac:spMkLst>
            <pc:docMk/>
            <pc:sldMk cId="3525101688" sldId="2147307464"/>
            <ac:spMk id="2" creationId="{00000000-0000-0000-0000-000000000000}"/>
          </ac:spMkLst>
        </pc:spChg>
        <pc:spChg chg="mod">
          <ac:chgData name="Ajwaliya, Nishit" userId="d6171631-3d08-453d-8afd-2dc62a5026e2" providerId="ADAL" clId="{BF018E09-56A6-45F7-88F1-098C049CBD6A}" dt="2022-01-26T23:17:57.742" v="1026" actId="1076"/>
          <ac:spMkLst>
            <pc:docMk/>
            <pc:sldMk cId="3525101688" sldId="2147307464"/>
            <ac:spMk id="3" creationId="{A90603C4-884B-48E3-BA5E-0DA805AB01F0}"/>
          </ac:spMkLst>
        </pc:spChg>
      </pc:sldChg>
      <pc:sldChg chg="add del">
        <pc:chgData name="Ajwaliya, Nishit" userId="d6171631-3d08-453d-8afd-2dc62a5026e2" providerId="ADAL" clId="{BF018E09-56A6-45F7-88F1-098C049CBD6A}" dt="2022-01-26T17:15:37.783" v="46" actId="47"/>
        <pc:sldMkLst>
          <pc:docMk/>
          <pc:sldMk cId="249990709" sldId="2147307467"/>
        </pc:sldMkLst>
      </pc:sldChg>
      <pc:sldChg chg="del">
        <pc:chgData name="Ajwaliya, Nishit" userId="d6171631-3d08-453d-8afd-2dc62a5026e2" providerId="ADAL" clId="{BF018E09-56A6-45F7-88F1-098C049CBD6A}" dt="2022-01-26T14:53:35.346" v="14" actId="47"/>
        <pc:sldMkLst>
          <pc:docMk/>
          <pc:sldMk cId="2717343237" sldId="2147307469"/>
        </pc:sldMkLst>
      </pc:sldChg>
      <pc:sldChg chg="add del">
        <pc:chgData name="Ajwaliya, Nishit" userId="d6171631-3d08-453d-8afd-2dc62a5026e2" providerId="ADAL" clId="{BF018E09-56A6-45F7-88F1-098C049CBD6A}" dt="2022-01-26T17:15:30.639" v="43" actId="47"/>
        <pc:sldMkLst>
          <pc:docMk/>
          <pc:sldMk cId="1158991494" sldId="2147307470"/>
        </pc:sldMkLst>
      </pc:sldChg>
      <pc:sldChg chg="del">
        <pc:chgData name="Ajwaliya, Nishit" userId="d6171631-3d08-453d-8afd-2dc62a5026e2" providerId="ADAL" clId="{BF018E09-56A6-45F7-88F1-098C049CBD6A}" dt="2022-01-26T14:53:11.208" v="8" actId="47"/>
        <pc:sldMkLst>
          <pc:docMk/>
          <pc:sldMk cId="1406719353" sldId="2147307471"/>
        </pc:sldMkLst>
      </pc:sldChg>
      <pc:sldChg chg="addSp delSp modSp add del mod">
        <pc:chgData name="Ajwaliya, Nishit" userId="d6171631-3d08-453d-8afd-2dc62a5026e2" providerId="ADAL" clId="{BF018E09-56A6-45F7-88F1-098C049CBD6A}" dt="2022-01-31T13:56:20.280" v="1219"/>
        <pc:sldMkLst>
          <pc:docMk/>
          <pc:sldMk cId="3767634103" sldId="2147307472"/>
        </pc:sldMkLst>
        <pc:spChg chg="mod">
          <ac:chgData name="Ajwaliya, Nishit" userId="d6171631-3d08-453d-8afd-2dc62a5026e2" providerId="ADAL" clId="{BF018E09-56A6-45F7-88F1-098C049CBD6A}" dt="2022-01-26T23:15:21.039" v="1009" actId="1076"/>
          <ac:spMkLst>
            <pc:docMk/>
            <pc:sldMk cId="3767634103" sldId="2147307472"/>
            <ac:spMk id="2" creationId="{0B6A39DE-4587-411E-88E0-487FE0A478E0}"/>
          </ac:spMkLst>
        </pc:spChg>
        <pc:spChg chg="mod">
          <ac:chgData name="Ajwaliya, Nishit" userId="d6171631-3d08-453d-8afd-2dc62a5026e2" providerId="ADAL" clId="{BF018E09-56A6-45F7-88F1-098C049CBD6A}" dt="2022-01-26T20:50:41.187" v="366" actId="6549"/>
          <ac:spMkLst>
            <pc:docMk/>
            <pc:sldMk cId="3767634103" sldId="2147307472"/>
            <ac:spMk id="4" creationId="{1747B4A7-E17D-45FE-B7D1-4C995A3D72AF}"/>
          </ac:spMkLst>
        </pc:spChg>
        <pc:spChg chg="add mod">
          <ac:chgData name="Ajwaliya, Nishit" userId="d6171631-3d08-453d-8afd-2dc62a5026e2" providerId="ADAL" clId="{BF018E09-56A6-45F7-88F1-098C049CBD6A}" dt="2022-01-31T13:56:20.280" v="1219"/>
          <ac:spMkLst>
            <pc:docMk/>
            <pc:sldMk cId="3767634103" sldId="2147307472"/>
            <ac:spMk id="7" creationId="{0E023AAE-F768-4842-AC98-9EED3E9A9C07}"/>
          </ac:spMkLst>
        </pc:spChg>
        <pc:picChg chg="del">
          <ac:chgData name="Ajwaliya, Nishit" userId="d6171631-3d08-453d-8afd-2dc62a5026e2" providerId="ADAL" clId="{BF018E09-56A6-45F7-88F1-098C049CBD6A}" dt="2022-01-26T20:50:04.985" v="358" actId="478"/>
          <ac:picMkLst>
            <pc:docMk/>
            <pc:sldMk cId="3767634103" sldId="2147307472"/>
            <ac:picMk id="5" creationId="{1FF36BFF-44F3-43D5-9FE3-1E01012E050B}"/>
          </ac:picMkLst>
        </pc:picChg>
        <pc:picChg chg="add mod">
          <ac:chgData name="Ajwaliya, Nishit" userId="d6171631-3d08-453d-8afd-2dc62a5026e2" providerId="ADAL" clId="{BF018E09-56A6-45F7-88F1-098C049CBD6A}" dt="2022-01-26T23:14:18.095" v="989" actId="14100"/>
          <ac:picMkLst>
            <pc:docMk/>
            <pc:sldMk cId="3767634103" sldId="2147307472"/>
            <ac:picMk id="6" creationId="{382AE7F3-5307-4FC7-B047-664C641302DA}"/>
          </ac:picMkLst>
        </pc:picChg>
      </pc:sldChg>
      <pc:sldChg chg="del">
        <pc:chgData name="Ajwaliya, Nishit" userId="d6171631-3d08-453d-8afd-2dc62a5026e2" providerId="ADAL" clId="{BF018E09-56A6-45F7-88F1-098C049CBD6A}" dt="2022-01-26T14:53:11.987" v="9" actId="47"/>
        <pc:sldMkLst>
          <pc:docMk/>
          <pc:sldMk cId="752986591" sldId="2147307473"/>
        </pc:sldMkLst>
      </pc:sldChg>
      <pc:sldChg chg="add del">
        <pc:chgData name="Ajwaliya, Nishit" userId="d6171631-3d08-453d-8afd-2dc62a5026e2" providerId="ADAL" clId="{BF018E09-56A6-45F7-88F1-098C049CBD6A}" dt="2022-01-26T17:15:24.524" v="41" actId="47"/>
        <pc:sldMkLst>
          <pc:docMk/>
          <pc:sldMk cId="3826229352" sldId="2147307479"/>
        </pc:sldMkLst>
      </pc:sldChg>
      <pc:sldChg chg="add del">
        <pc:chgData name="Ajwaliya, Nishit" userId="d6171631-3d08-453d-8afd-2dc62a5026e2" providerId="ADAL" clId="{BF018E09-56A6-45F7-88F1-098C049CBD6A}" dt="2022-01-26T17:15:25.258" v="42" actId="47"/>
        <pc:sldMkLst>
          <pc:docMk/>
          <pc:sldMk cId="3338437887" sldId="2147307480"/>
        </pc:sldMkLst>
      </pc:sldChg>
      <pc:sldChg chg="del">
        <pc:chgData name="Ajwaliya, Nishit" userId="d6171631-3d08-453d-8afd-2dc62a5026e2" providerId="ADAL" clId="{BF018E09-56A6-45F7-88F1-098C049CBD6A}" dt="2022-01-26T14:53:35.980" v="15" actId="47"/>
        <pc:sldMkLst>
          <pc:docMk/>
          <pc:sldMk cId="1553550415" sldId="2147307481"/>
        </pc:sldMkLst>
      </pc:sldChg>
      <pc:sldChg chg="modSp mod">
        <pc:chgData name="Ajwaliya, Nishit" userId="d6171631-3d08-453d-8afd-2dc62a5026e2" providerId="ADAL" clId="{BF018E09-56A6-45F7-88F1-098C049CBD6A}" dt="2022-01-31T01:50:37.235" v="1181"/>
        <pc:sldMkLst>
          <pc:docMk/>
          <pc:sldMk cId="3159088039" sldId="2147307483"/>
        </pc:sldMkLst>
        <pc:spChg chg="mod">
          <ac:chgData name="Ajwaliya, Nishit" userId="d6171631-3d08-453d-8afd-2dc62a5026e2" providerId="ADAL" clId="{BF018E09-56A6-45F7-88F1-098C049CBD6A}" dt="2022-01-26T14:51:35.599" v="2" actId="1076"/>
          <ac:spMkLst>
            <pc:docMk/>
            <pc:sldMk cId="3159088039" sldId="2147307483"/>
            <ac:spMk id="17" creationId="{3CC33FFA-0F23-4AA4-8FAE-5B8AE2BD506A}"/>
          </ac:spMkLst>
        </pc:spChg>
        <pc:spChg chg="mod">
          <ac:chgData name="Ajwaliya, Nishit" userId="d6171631-3d08-453d-8afd-2dc62a5026e2" providerId="ADAL" clId="{BF018E09-56A6-45F7-88F1-098C049CBD6A}" dt="2022-01-26T14:51:35.599" v="2" actId="1076"/>
          <ac:spMkLst>
            <pc:docMk/>
            <pc:sldMk cId="3159088039" sldId="2147307483"/>
            <ac:spMk id="19" creationId="{61DB8944-3F97-495A-AD22-1D068015141C}"/>
          </ac:spMkLst>
        </pc:spChg>
        <pc:spChg chg="mod">
          <ac:chgData name="Ajwaliya, Nishit" userId="d6171631-3d08-453d-8afd-2dc62a5026e2" providerId="ADAL" clId="{BF018E09-56A6-45F7-88F1-098C049CBD6A}" dt="2022-01-26T23:16:07.814" v="1015" actId="20577"/>
          <ac:spMkLst>
            <pc:docMk/>
            <pc:sldMk cId="3159088039" sldId="2147307483"/>
            <ac:spMk id="78" creationId="{F7E2D637-67BB-4C03-A830-9F6D48D5528F}"/>
          </ac:spMkLst>
        </pc:spChg>
        <pc:spChg chg="mod">
          <ac:chgData name="Ajwaliya, Nishit" userId="d6171631-3d08-453d-8afd-2dc62a5026e2" providerId="ADAL" clId="{BF018E09-56A6-45F7-88F1-098C049CBD6A}" dt="2022-01-26T14:51:35.599" v="2" actId="1076"/>
          <ac:spMkLst>
            <pc:docMk/>
            <pc:sldMk cId="3159088039" sldId="2147307483"/>
            <ac:spMk id="92" creationId="{BAFD111A-2103-400E-9F53-3623FEF7D8D8}"/>
          </ac:spMkLst>
        </pc:spChg>
        <pc:spChg chg="mod">
          <ac:chgData name="Ajwaliya, Nishit" userId="d6171631-3d08-453d-8afd-2dc62a5026e2" providerId="ADAL" clId="{BF018E09-56A6-45F7-88F1-098C049CBD6A}" dt="2022-01-26T14:51:35.599" v="2" actId="1076"/>
          <ac:spMkLst>
            <pc:docMk/>
            <pc:sldMk cId="3159088039" sldId="2147307483"/>
            <ac:spMk id="93" creationId="{A15435B0-62C3-4630-B0F6-F9238AC2F564}"/>
          </ac:spMkLst>
        </pc:spChg>
        <pc:spChg chg="mod">
          <ac:chgData name="Ajwaliya, Nishit" userId="d6171631-3d08-453d-8afd-2dc62a5026e2" providerId="ADAL" clId="{BF018E09-56A6-45F7-88F1-098C049CBD6A}" dt="2022-01-26T14:51:35.599" v="2" actId="1076"/>
          <ac:spMkLst>
            <pc:docMk/>
            <pc:sldMk cId="3159088039" sldId="2147307483"/>
            <ac:spMk id="94" creationId="{89DACCD4-7B5D-49DE-9B0E-FE6F4DD7DB80}"/>
          </ac:spMkLst>
        </pc:spChg>
        <pc:spChg chg="mod">
          <ac:chgData name="Ajwaliya, Nishit" userId="d6171631-3d08-453d-8afd-2dc62a5026e2" providerId="ADAL" clId="{BF018E09-56A6-45F7-88F1-098C049CBD6A}" dt="2022-01-31T01:50:08.111" v="1177" actId="20577"/>
          <ac:spMkLst>
            <pc:docMk/>
            <pc:sldMk cId="3159088039" sldId="2147307483"/>
            <ac:spMk id="97" creationId="{B58397B3-51C7-413B-AEC5-F39124156706}"/>
          </ac:spMkLst>
        </pc:spChg>
        <pc:spChg chg="mod">
          <ac:chgData name="Ajwaliya, Nishit" userId="d6171631-3d08-453d-8afd-2dc62a5026e2" providerId="ADAL" clId="{BF018E09-56A6-45F7-88F1-098C049CBD6A}" dt="2022-01-31T01:50:00.862" v="1172" actId="20577"/>
          <ac:spMkLst>
            <pc:docMk/>
            <pc:sldMk cId="3159088039" sldId="2147307483"/>
            <ac:spMk id="98" creationId="{96967370-92D3-47A2-80BD-36DD736E94F2}"/>
          </ac:spMkLst>
        </pc:spChg>
        <pc:spChg chg="mod">
          <ac:chgData name="Ajwaliya, Nishit" userId="d6171631-3d08-453d-8afd-2dc62a5026e2" providerId="ADAL" clId="{BF018E09-56A6-45F7-88F1-098C049CBD6A}" dt="2022-01-26T20:54:44.996" v="580" actId="20577"/>
          <ac:spMkLst>
            <pc:docMk/>
            <pc:sldMk cId="3159088039" sldId="2147307483"/>
            <ac:spMk id="99" creationId="{99DAB696-9570-438F-9C78-CDAF6FD0E867}"/>
          </ac:spMkLst>
        </pc:spChg>
        <pc:spChg chg="mod">
          <ac:chgData name="Ajwaliya, Nishit" userId="d6171631-3d08-453d-8afd-2dc62a5026e2" providerId="ADAL" clId="{BF018E09-56A6-45F7-88F1-098C049CBD6A}" dt="2022-01-26T20:55:10.876" v="591" actId="20577"/>
          <ac:spMkLst>
            <pc:docMk/>
            <pc:sldMk cId="3159088039" sldId="2147307483"/>
            <ac:spMk id="100" creationId="{BA93295D-92A3-4940-8CAB-59F768A12A80}"/>
          </ac:spMkLst>
        </pc:spChg>
        <pc:spChg chg="mod">
          <ac:chgData name="Ajwaliya, Nishit" userId="d6171631-3d08-453d-8afd-2dc62a5026e2" providerId="ADAL" clId="{BF018E09-56A6-45F7-88F1-098C049CBD6A}" dt="2022-01-26T20:55:27.375" v="600" actId="948"/>
          <ac:spMkLst>
            <pc:docMk/>
            <pc:sldMk cId="3159088039" sldId="2147307483"/>
            <ac:spMk id="101" creationId="{254318D4-AAD5-4CDB-94A2-724F0DBCF02B}"/>
          </ac:spMkLst>
        </pc:spChg>
        <pc:spChg chg="mod">
          <ac:chgData name="Ajwaliya, Nishit" userId="d6171631-3d08-453d-8afd-2dc62a5026e2" providerId="ADAL" clId="{BF018E09-56A6-45F7-88F1-098C049CBD6A}" dt="2022-01-26T14:51:35.599" v="2" actId="1076"/>
          <ac:spMkLst>
            <pc:docMk/>
            <pc:sldMk cId="3159088039" sldId="2147307483"/>
            <ac:spMk id="103" creationId="{50A70CD6-8E27-4794-86B8-FE7C1225F751}"/>
          </ac:spMkLst>
        </pc:spChg>
        <pc:grpChg chg="mod">
          <ac:chgData name="Ajwaliya, Nishit" userId="d6171631-3d08-453d-8afd-2dc62a5026e2" providerId="ADAL" clId="{BF018E09-56A6-45F7-88F1-098C049CBD6A}" dt="2022-01-26T14:51:35.599" v="2" actId="1076"/>
          <ac:grpSpMkLst>
            <pc:docMk/>
            <pc:sldMk cId="3159088039" sldId="2147307483"/>
            <ac:grpSpMk id="5" creationId="{7409FC41-ABD4-4F8D-B100-53178DD400DF}"/>
          </ac:grpSpMkLst>
        </pc:grpChg>
        <pc:grpChg chg="mod">
          <ac:chgData name="Ajwaliya, Nishit" userId="d6171631-3d08-453d-8afd-2dc62a5026e2" providerId="ADAL" clId="{BF018E09-56A6-45F7-88F1-098C049CBD6A}" dt="2022-01-26T14:51:35.599" v="2" actId="1076"/>
          <ac:grpSpMkLst>
            <pc:docMk/>
            <pc:sldMk cId="3159088039" sldId="2147307483"/>
            <ac:grpSpMk id="77" creationId="{3FE687C7-61A9-487B-836A-CF7B45370348}"/>
          </ac:grpSpMkLst>
        </pc:grpChg>
        <pc:graphicFrameChg chg="mod">
          <ac:chgData name="Ajwaliya, Nishit" userId="d6171631-3d08-453d-8afd-2dc62a5026e2" providerId="ADAL" clId="{BF018E09-56A6-45F7-88F1-098C049CBD6A}" dt="2022-01-31T01:50:37.235" v="1181"/>
          <ac:graphicFrameMkLst>
            <pc:docMk/>
            <pc:sldMk cId="3159088039" sldId="2147307483"/>
            <ac:graphicFrameMk id="91" creationId="{A215F9BC-BC23-4752-8295-B374A9A22F57}"/>
          </ac:graphicFrameMkLst>
        </pc:graphicFrameChg>
      </pc:sldChg>
      <pc:sldChg chg="modSp add del mod">
        <pc:chgData name="Ajwaliya, Nishit" userId="d6171631-3d08-453d-8afd-2dc62a5026e2" providerId="ADAL" clId="{BF018E09-56A6-45F7-88F1-098C049CBD6A}" dt="2022-01-27T00:09:28.912" v="1091" actId="20577"/>
        <pc:sldMkLst>
          <pc:docMk/>
          <pc:sldMk cId="3299959604" sldId="2147307484"/>
        </pc:sldMkLst>
        <pc:spChg chg="mod">
          <ac:chgData name="Ajwaliya, Nishit" userId="d6171631-3d08-453d-8afd-2dc62a5026e2" providerId="ADAL" clId="{BF018E09-56A6-45F7-88F1-098C049CBD6A}" dt="2022-01-26T20:57:57.056" v="677" actId="1036"/>
          <ac:spMkLst>
            <pc:docMk/>
            <pc:sldMk cId="3299959604" sldId="2147307484"/>
            <ac:spMk id="124" creationId="{0F8BAFA5-C39E-4D40-BEAB-6ECE84C10D74}"/>
          </ac:spMkLst>
        </pc:spChg>
        <pc:spChg chg="mod">
          <ac:chgData name="Ajwaliya, Nishit" userId="d6171631-3d08-453d-8afd-2dc62a5026e2" providerId="ADAL" clId="{BF018E09-56A6-45F7-88F1-098C049CBD6A}" dt="2022-01-26T20:57:57.056" v="677" actId="1036"/>
          <ac:spMkLst>
            <pc:docMk/>
            <pc:sldMk cId="3299959604" sldId="2147307484"/>
            <ac:spMk id="125" creationId="{1C748C3D-94DF-43FE-96B3-A700756508CE}"/>
          </ac:spMkLst>
        </pc:spChg>
        <pc:spChg chg="mod">
          <ac:chgData name="Ajwaliya, Nishit" userId="d6171631-3d08-453d-8afd-2dc62a5026e2" providerId="ADAL" clId="{BF018E09-56A6-45F7-88F1-098C049CBD6A}" dt="2022-01-26T20:57:57.056" v="677" actId="1036"/>
          <ac:spMkLst>
            <pc:docMk/>
            <pc:sldMk cId="3299959604" sldId="2147307484"/>
            <ac:spMk id="128" creationId="{42E3C3F5-1547-421C-A2A3-071D520F9AA3}"/>
          </ac:spMkLst>
        </pc:spChg>
        <pc:spChg chg="mod">
          <ac:chgData name="Ajwaliya, Nishit" userId="d6171631-3d08-453d-8afd-2dc62a5026e2" providerId="ADAL" clId="{BF018E09-56A6-45F7-88F1-098C049CBD6A}" dt="2022-01-27T00:09:28.912" v="1091" actId="20577"/>
          <ac:spMkLst>
            <pc:docMk/>
            <pc:sldMk cId="3299959604" sldId="2147307484"/>
            <ac:spMk id="130" creationId="{28D44024-805C-42A3-A536-7F7CD8072048}"/>
          </ac:spMkLst>
        </pc:spChg>
        <pc:spChg chg="mod">
          <ac:chgData name="Ajwaliya, Nishit" userId="d6171631-3d08-453d-8afd-2dc62a5026e2" providerId="ADAL" clId="{BF018E09-56A6-45F7-88F1-098C049CBD6A}" dt="2022-01-27T00:09:12.622" v="1071" actId="1037"/>
          <ac:spMkLst>
            <pc:docMk/>
            <pc:sldMk cId="3299959604" sldId="2147307484"/>
            <ac:spMk id="134" creationId="{DDC0F982-804C-4C13-B6CF-886890383620}"/>
          </ac:spMkLst>
        </pc:spChg>
        <pc:spChg chg="mod">
          <ac:chgData name="Ajwaliya, Nishit" userId="d6171631-3d08-453d-8afd-2dc62a5026e2" providerId="ADAL" clId="{BF018E09-56A6-45F7-88F1-098C049CBD6A}" dt="2022-01-26T20:57:57.056" v="677" actId="1036"/>
          <ac:spMkLst>
            <pc:docMk/>
            <pc:sldMk cId="3299959604" sldId="2147307484"/>
            <ac:spMk id="138" creationId="{C5E0B5E7-7900-49EA-AD84-0B2C9DA3631F}"/>
          </ac:spMkLst>
        </pc:spChg>
        <pc:spChg chg="mod">
          <ac:chgData name="Ajwaliya, Nishit" userId="d6171631-3d08-453d-8afd-2dc62a5026e2" providerId="ADAL" clId="{BF018E09-56A6-45F7-88F1-098C049CBD6A}" dt="2022-01-26T20:58:14.585" v="683" actId="1038"/>
          <ac:spMkLst>
            <pc:docMk/>
            <pc:sldMk cId="3299959604" sldId="2147307484"/>
            <ac:spMk id="142" creationId="{7E5D1AD3-EE5B-4258-8631-DEA307AB5101}"/>
          </ac:spMkLst>
        </pc:spChg>
        <pc:spChg chg="mod">
          <ac:chgData name="Ajwaliya, Nishit" userId="d6171631-3d08-453d-8afd-2dc62a5026e2" providerId="ADAL" clId="{BF018E09-56A6-45F7-88F1-098C049CBD6A}" dt="2022-01-27T00:08:48.605" v="1061" actId="20577"/>
          <ac:spMkLst>
            <pc:docMk/>
            <pc:sldMk cId="3299959604" sldId="2147307484"/>
            <ac:spMk id="144" creationId="{D9F430B6-AA12-4E55-BD8E-7F722DCC89EC}"/>
          </ac:spMkLst>
        </pc:spChg>
        <pc:spChg chg="mod">
          <ac:chgData name="Ajwaliya, Nishit" userId="d6171631-3d08-453d-8afd-2dc62a5026e2" providerId="ADAL" clId="{BF018E09-56A6-45F7-88F1-098C049CBD6A}" dt="2022-01-26T20:57:57.056" v="677" actId="1036"/>
          <ac:spMkLst>
            <pc:docMk/>
            <pc:sldMk cId="3299959604" sldId="2147307484"/>
            <ac:spMk id="176" creationId="{6FFA297E-BD4C-4984-8DA1-974107E360C0}"/>
          </ac:spMkLst>
        </pc:spChg>
        <pc:spChg chg="mod">
          <ac:chgData name="Ajwaliya, Nishit" userId="d6171631-3d08-453d-8afd-2dc62a5026e2" providerId="ADAL" clId="{BF018E09-56A6-45F7-88F1-098C049CBD6A}" dt="2022-01-26T20:57:57.056" v="677" actId="1036"/>
          <ac:spMkLst>
            <pc:docMk/>
            <pc:sldMk cId="3299959604" sldId="2147307484"/>
            <ac:spMk id="177" creationId="{F87CC682-6CBB-494A-8113-DA1E61FE62C6}"/>
          </ac:spMkLst>
        </pc:spChg>
        <pc:spChg chg="mod">
          <ac:chgData name="Ajwaliya, Nishit" userId="d6171631-3d08-453d-8afd-2dc62a5026e2" providerId="ADAL" clId="{BF018E09-56A6-45F7-88F1-098C049CBD6A}" dt="2022-01-26T20:58:14.585" v="683" actId="1038"/>
          <ac:spMkLst>
            <pc:docMk/>
            <pc:sldMk cId="3299959604" sldId="2147307484"/>
            <ac:spMk id="179" creationId="{2F6E28C1-E0B7-4DB7-B52F-A5FF83593D7A}"/>
          </ac:spMkLst>
        </pc:spChg>
        <pc:spChg chg="mod">
          <ac:chgData name="Ajwaliya, Nishit" userId="d6171631-3d08-453d-8afd-2dc62a5026e2" providerId="ADAL" clId="{BF018E09-56A6-45F7-88F1-098C049CBD6A}" dt="2022-01-26T20:57:57.056" v="677" actId="1036"/>
          <ac:spMkLst>
            <pc:docMk/>
            <pc:sldMk cId="3299959604" sldId="2147307484"/>
            <ac:spMk id="181" creationId="{553BDFC6-BEB6-45E4-B002-7547682B4B9D}"/>
          </ac:spMkLst>
        </pc:spChg>
        <pc:spChg chg="mod">
          <ac:chgData name="Ajwaliya, Nishit" userId="d6171631-3d08-453d-8afd-2dc62a5026e2" providerId="ADAL" clId="{BF018E09-56A6-45F7-88F1-098C049CBD6A}" dt="2022-01-27T00:09:18.651" v="1082" actId="20577"/>
          <ac:spMkLst>
            <pc:docMk/>
            <pc:sldMk cId="3299959604" sldId="2147307484"/>
            <ac:spMk id="203" creationId="{01978453-8B00-4A50-85D1-D02BB9CA7E7C}"/>
          </ac:spMkLst>
        </pc:spChg>
        <pc:spChg chg="mod">
          <ac:chgData name="Ajwaliya, Nishit" userId="d6171631-3d08-453d-8afd-2dc62a5026e2" providerId="ADAL" clId="{BF018E09-56A6-45F7-88F1-098C049CBD6A}" dt="2022-01-26T20:57:57.056" v="677" actId="1036"/>
          <ac:spMkLst>
            <pc:docMk/>
            <pc:sldMk cId="3299959604" sldId="2147307484"/>
            <ac:spMk id="208" creationId="{61A32064-03CA-4AE7-BE8D-FC359646695B}"/>
          </ac:spMkLst>
        </pc:spChg>
        <pc:spChg chg="mod">
          <ac:chgData name="Ajwaliya, Nishit" userId="d6171631-3d08-453d-8afd-2dc62a5026e2" providerId="ADAL" clId="{BF018E09-56A6-45F7-88F1-098C049CBD6A}" dt="2022-01-26T20:57:57.056" v="677" actId="1036"/>
          <ac:spMkLst>
            <pc:docMk/>
            <pc:sldMk cId="3299959604" sldId="2147307484"/>
            <ac:spMk id="210" creationId="{4709E27B-FE41-4D5F-AD41-BC3B13DDCF48}"/>
          </ac:spMkLst>
        </pc:spChg>
      </pc:sldChg>
      <pc:sldChg chg="add del">
        <pc:chgData name="Ajwaliya, Nishit" userId="d6171631-3d08-453d-8afd-2dc62a5026e2" providerId="ADAL" clId="{BF018E09-56A6-45F7-88F1-098C049CBD6A}" dt="2022-01-26T19:53:47.379" v="182" actId="47"/>
        <pc:sldMkLst>
          <pc:docMk/>
          <pc:sldMk cId="968585104" sldId="2147307491"/>
        </pc:sldMkLst>
      </pc:sldChg>
      <pc:sldChg chg="delSp modSp add mod">
        <pc:chgData name="Ajwaliya, Nishit" userId="d6171631-3d08-453d-8afd-2dc62a5026e2" providerId="ADAL" clId="{BF018E09-56A6-45F7-88F1-098C049CBD6A}" dt="2022-01-26T23:00:32.600" v="950" actId="20577"/>
        <pc:sldMkLst>
          <pc:docMk/>
          <pc:sldMk cId="1378850133" sldId="2147307503"/>
        </pc:sldMkLst>
        <pc:spChg chg="mod">
          <ac:chgData name="Ajwaliya, Nishit" userId="d6171631-3d08-453d-8afd-2dc62a5026e2" providerId="ADAL" clId="{BF018E09-56A6-45F7-88F1-098C049CBD6A}" dt="2022-01-26T23:00:32.600" v="950" actId="20577"/>
          <ac:spMkLst>
            <pc:docMk/>
            <pc:sldMk cId="1378850133" sldId="2147307503"/>
            <ac:spMk id="4" creationId="{A5D39D37-CD61-49B1-A0F8-3BC5571A05D1}"/>
          </ac:spMkLst>
        </pc:spChg>
        <pc:spChg chg="del mod">
          <ac:chgData name="Ajwaliya, Nishit" userId="d6171631-3d08-453d-8afd-2dc62a5026e2" providerId="ADAL" clId="{BF018E09-56A6-45F7-88F1-098C049CBD6A}" dt="2022-01-26T22:48:46.921" v="807" actId="478"/>
          <ac:spMkLst>
            <pc:docMk/>
            <pc:sldMk cId="1378850133" sldId="2147307503"/>
            <ac:spMk id="7" creationId="{4B034E5E-E905-4A73-BD7A-2FE808778E86}"/>
          </ac:spMkLst>
        </pc:spChg>
        <pc:picChg chg="mod">
          <ac:chgData name="Ajwaliya, Nishit" userId="d6171631-3d08-453d-8afd-2dc62a5026e2" providerId="ADAL" clId="{BF018E09-56A6-45F7-88F1-098C049CBD6A}" dt="2022-01-26T22:48:53.858" v="814" actId="1035"/>
          <ac:picMkLst>
            <pc:docMk/>
            <pc:sldMk cId="1378850133" sldId="2147307503"/>
            <ac:picMk id="20482" creationId="{A4B21233-0BF9-483B-8A53-732D3EB9CC6B}"/>
          </ac:picMkLst>
        </pc:picChg>
      </pc:sldChg>
      <pc:sldChg chg="modSp add">
        <pc:chgData name="Ajwaliya, Nishit" userId="d6171631-3d08-453d-8afd-2dc62a5026e2" providerId="ADAL" clId="{BF018E09-56A6-45F7-88F1-098C049CBD6A}" dt="2022-01-26T22:57:21.129" v="912" actId="1076"/>
        <pc:sldMkLst>
          <pc:docMk/>
          <pc:sldMk cId="2654514304" sldId="2147307505"/>
        </pc:sldMkLst>
        <pc:spChg chg="mod">
          <ac:chgData name="Ajwaliya, Nishit" userId="d6171631-3d08-453d-8afd-2dc62a5026e2" providerId="ADAL" clId="{BF018E09-56A6-45F7-88F1-098C049CBD6A}" dt="2022-01-26T22:57:15.150" v="911" actId="1035"/>
          <ac:spMkLst>
            <pc:docMk/>
            <pc:sldMk cId="2654514304" sldId="2147307505"/>
            <ac:spMk id="2" creationId="{70CF37B0-717E-43E0-97DF-4F58F141A8F4}"/>
          </ac:spMkLst>
        </pc:spChg>
        <pc:spChg chg="mod">
          <ac:chgData name="Ajwaliya, Nishit" userId="d6171631-3d08-453d-8afd-2dc62a5026e2" providerId="ADAL" clId="{BF018E09-56A6-45F7-88F1-098C049CBD6A}" dt="2022-01-26T22:57:15.150" v="911" actId="1035"/>
          <ac:spMkLst>
            <pc:docMk/>
            <pc:sldMk cId="2654514304" sldId="2147307505"/>
            <ac:spMk id="3" creationId="{E2978C57-F1F8-4BBA-B9EF-0419FFA9197E}"/>
          </ac:spMkLst>
        </pc:spChg>
        <pc:spChg chg="mod">
          <ac:chgData name="Ajwaliya, Nishit" userId="d6171631-3d08-453d-8afd-2dc62a5026e2" providerId="ADAL" clId="{BF018E09-56A6-45F7-88F1-098C049CBD6A}" dt="2022-01-26T22:57:05.078" v="893" actId="1076"/>
          <ac:spMkLst>
            <pc:docMk/>
            <pc:sldMk cId="2654514304" sldId="2147307505"/>
            <ac:spMk id="4" creationId="{88BED36D-F964-4256-94DB-E976534EF491}"/>
          </ac:spMkLst>
        </pc:spChg>
        <pc:spChg chg="mod">
          <ac:chgData name="Ajwaliya, Nishit" userId="d6171631-3d08-453d-8afd-2dc62a5026e2" providerId="ADAL" clId="{BF018E09-56A6-45F7-88F1-098C049CBD6A}" dt="2022-01-26T22:57:15.150" v="911" actId="1035"/>
          <ac:spMkLst>
            <pc:docMk/>
            <pc:sldMk cId="2654514304" sldId="2147307505"/>
            <ac:spMk id="5" creationId="{13421115-44B8-4DEE-B874-8A65999E6EDE}"/>
          </ac:spMkLst>
        </pc:spChg>
        <pc:spChg chg="mod">
          <ac:chgData name="Ajwaliya, Nishit" userId="d6171631-3d08-453d-8afd-2dc62a5026e2" providerId="ADAL" clId="{BF018E09-56A6-45F7-88F1-098C049CBD6A}" dt="2022-01-26T22:57:15.150" v="911" actId="1035"/>
          <ac:spMkLst>
            <pc:docMk/>
            <pc:sldMk cId="2654514304" sldId="2147307505"/>
            <ac:spMk id="7" creationId="{50D2D852-BD28-461A-9076-418CED967D0C}"/>
          </ac:spMkLst>
        </pc:spChg>
        <pc:spChg chg="mod">
          <ac:chgData name="Ajwaliya, Nishit" userId="d6171631-3d08-453d-8afd-2dc62a5026e2" providerId="ADAL" clId="{BF018E09-56A6-45F7-88F1-098C049CBD6A}" dt="2022-01-26T22:57:15.150" v="911" actId="1035"/>
          <ac:spMkLst>
            <pc:docMk/>
            <pc:sldMk cId="2654514304" sldId="2147307505"/>
            <ac:spMk id="8" creationId="{4F782D88-F73C-4F98-B1C8-9CCC2DADE651}"/>
          </ac:spMkLst>
        </pc:spChg>
        <pc:spChg chg="mod">
          <ac:chgData name="Ajwaliya, Nishit" userId="d6171631-3d08-453d-8afd-2dc62a5026e2" providerId="ADAL" clId="{BF018E09-56A6-45F7-88F1-098C049CBD6A}" dt="2022-01-26T22:57:15.150" v="911" actId="1035"/>
          <ac:spMkLst>
            <pc:docMk/>
            <pc:sldMk cId="2654514304" sldId="2147307505"/>
            <ac:spMk id="9" creationId="{65AAE227-E59C-4763-BF58-0F01DEC6E2F9}"/>
          </ac:spMkLst>
        </pc:spChg>
        <pc:spChg chg="mod">
          <ac:chgData name="Ajwaliya, Nishit" userId="d6171631-3d08-453d-8afd-2dc62a5026e2" providerId="ADAL" clId="{BF018E09-56A6-45F7-88F1-098C049CBD6A}" dt="2022-01-26T22:57:15.150" v="911" actId="1035"/>
          <ac:spMkLst>
            <pc:docMk/>
            <pc:sldMk cId="2654514304" sldId="2147307505"/>
            <ac:spMk id="10" creationId="{9E87D0A7-7428-48FB-9796-FD61EEFFB499}"/>
          </ac:spMkLst>
        </pc:spChg>
        <pc:spChg chg="mod">
          <ac:chgData name="Ajwaliya, Nishit" userId="d6171631-3d08-453d-8afd-2dc62a5026e2" providerId="ADAL" clId="{BF018E09-56A6-45F7-88F1-098C049CBD6A}" dt="2022-01-26T22:57:15.150" v="911" actId="1035"/>
          <ac:spMkLst>
            <pc:docMk/>
            <pc:sldMk cId="2654514304" sldId="2147307505"/>
            <ac:spMk id="12" creationId="{D417183E-698F-42FA-90CA-270C2054106B}"/>
          </ac:spMkLst>
        </pc:spChg>
        <pc:spChg chg="mod">
          <ac:chgData name="Ajwaliya, Nishit" userId="d6171631-3d08-453d-8afd-2dc62a5026e2" providerId="ADAL" clId="{BF018E09-56A6-45F7-88F1-098C049CBD6A}" dt="2022-01-26T22:57:15.150" v="911" actId="1035"/>
          <ac:spMkLst>
            <pc:docMk/>
            <pc:sldMk cId="2654514304" sldId="2147307505"/>
            <ac:spMk id="13" creationId="{1E09AA9C-6020-4584-A8E6-2E714CFCF0E3}"/>
          </ac:spMkLst>
        </pc:spChg>
        <pc:spChg chg="mod">
          <ac:chgData name="Ajwaliya, Nishit" userId="d6171631-3d08-453d-8afd-2dc62a5026e2" providerId="ADAL" clId="{BF018E09-56A6-45F7-88F1-098C049CBD6A}" dt="2022-01-26T22:57:15.150" v="911" actId="1035"/>
          <ac:spMkLst>
            <pc:docMk/>
            <pc:sldMk cId="2654514304" sldId="2147307505"/>
            <ac:spMk id="14" creationId="{FCC546F7-A7D3-4FAC-9D8B-182267643906}"/>
          </ac:spMkLst>
        </pc:spChg>
        <pc:spChg chg="mod">
          <ac:chgData name="Ajwaliya, Nishit" userId="d6171631-3d08-453d-8afd-2dc62a5026e2" providerId="ADAL" clId="{BF018E09-56A6-45F7-88F1-098C049CBD6A}" dt="2022-01-26T22:57:15.150" v="911" actId="1035"/>
          <ac:spMkLst>
            <pc:docMk/>
            <pc:sldMk cId="2654514304" sldId="2147307505"/>
            <ac:spMk id="16" creationId="{CF8E0F5F-DF20-475E-9C7A-7BA4FD2A7EE2}"/>
          </ac:spMkLst>
        </pc:spChg>
        <pc:spChg chg="mod">
          <ac:chgData name="Ajwaliya, Nishit" userId="d6171631-3d08-453d-8afd-2dc62a5026e2" providerId="ADAL" clId="{BF018E09-56A6-45F7-88F1-098C049CBD6A}" dt="2022-01-26T22:57:15.150" v="911" actId="1035"/>
          <ac:spMkLst>
            <pc:docMk/>
            <pc:sldMk cId="2654514304" sldId="2147307505"/>
            <ac:spMk id="17" creationId="{3A8F1F1C-2763-4285-B101-163AA591C4FA}"/>
          </ac:spMkLst>
        </pc:spChg>
        <pc:spChg chg="mod">
          <ac:chgData name="Ajwaliya, Nishit" userId="d6171631-3d08-453d-8afd-2dc62a5026e2" providerId="ADAL" clId="{BF018E09-56A6-45F7-88F1-098C049CBD6A}" dt="2022-01-26T22:57:15.150" v="911" actId="1035"/>
          <ac:spMkLst>
            <pc:docMk/>
            <pc:sldMk cId="2654514304" sldId="2147307505"/>
            <ac:spMk id="18" creationId="{6C4A962D-2AF4-4657-94C4-6BA177C9DD1D}"/>
          </ac:spMkLst>
        </pc:spChg>
        <pc:spChg chg="mod">
          <ac:chgData name="Ajwaliya, Nishit" userId="d6171631-3d08-453d-8afd-2dc62a5026e2" providerId="ADAL" clId="{BF018E09-56A6-45F7-88F1-098C049CBD6A}" dt="2022-01-26T22:57:15.150" v="911" actId="1035"/>
          <ac:spMkLst>
            <pc:docMk/>
            <pc:sldMk cId="2654514304" sldId="2147307505"/>
            <ac:spMk id="23" creationId="{D5CA21AB-ED93-442E-BD28-AF8B00D6A24B}"/>
          </ac:spMkLst>
        </pc:spChg>
        <pc:spChg chg="mod">
          <ac:chgData name="Ajwaliya, Nishit" userId="d6171631-3d08-453d-8afd-2dc62a5026e2" providerId="ADAL" clId="{BF018E09-56A6-45F7-88F1-098C049CBD6A}" dt="2022-01-26T22:57:15.150" v="911" actId="1035"/>
          <ac:spMkLst>
            <pc:docMk/>
            <pc:sldMk cId="2654514304" sldId="2147307505"/>
            <ac:spMk id="24" creationId="{AE6ED86C-4FF7-4530-8C11-2B8E37FFAF3D}"/>
          </ac:spMkLst>
        </pc:spChg>
        <pc:spChg chg="mod">
          <ac:chgData name="Ajwaliya, Nishit" userId="d6171631-3d08-453d-8afd-2dc62a5026e2" providerId="ADAL" clId="{BF018E09-56A6-45F7-88F1-098C049CBD6A}" dt="2022-01-26T22:57:15.150" v="911" actId="1035"/>
          <ac:spMkLst>
            <pc:docMk/>
            <pc:sldMk cId="2654514304" sldId="2147307505"/>
            <ac:spMk id="25" creationId="{8BDFCE14-AC98-4790-A81C-25D4FC83BD9E}"/>
          </ac:spMkLst>
        </pc:spChg>
        <pc:spChg chg="mod">
          <ac:chgData name="Ajwaliya, Nishit" userId="d6171631-3d08-453d-8afd-2dc62a5026e2" providerId="ADAL" clId="{BF018E09-56A6-45F7-88F1-098C049CBD6A}" dt="2022-01-26T22:57:15.150" v="911" actId="1035"/>
          <ac:spMkLst>
            <pc:docMk/>
            <pc:sldMk cId="2654514304" sldId="2147307505"/>
            <ac:spMk id="27" creationId="{65F93339-CDFD-4D0A-94EB-18EB743B059B}"/>
          </ac:spMkLst>
        </pc:spChg>
        <pc:spChg chg="mod">
          <ac:chgData name="Ajwaliya, Nishit" userId="d6171631-3d08-453d-8afd-2dc62a5026e2" providerId="ADAL" clId="{BF018E09-56A6-45F7-88F1-098C049CBD6A}" dt="2022-01-26T22:57:15.150" v="911" actId="1035"/>
          <ac:spMkLst>
            <pc:docMk/>
            <pc:sldMk cId="2654514304" sldId="2147307505"/>
            <ac:spMk id="29" creationId="{C6B456E2-064B-4D51-B6ED-D086E3430322}"/>
          </ac:spMkLst>
        </pc:spChg>
        <pc:spChg chg="mod">
          <ac:chgData name="Ajwaliya, Nishit" userId="d6171631-3d08-453d-8afd-2dc62a5026e2" providerId="ADAL" clId="{BF018E09-56A6-45F7-88F1-098C049CBD6A}" dt="2022-01-26T22:57:15.150" v="911" actId="1035"/>
          <ac:spMkLst>
            <pc:docMk/>
            <pc:sldMk cId="2654514304" sldId="2147307505"/>
            <ac:spMk id="30" creationId="{31345021-4DC1-483E-8324-AE50F85B1215}"/>
          </ac:spMkLst>
        </pc:spChg>
        <pc:spChg chg="mod">
          <ac:chgData name="Ajwaliya, Nishit" userId="d6171631-3d08-453d-8afd-2dc62a5026e2" providerId="ADAL" clId="{BF018E09-56A6-45F7-88F1-098C049CBD6A}" dt="2022-01-26T22:57:21.129" v="912" actId="1076"/>
          <ac:spMkLst>
            <pc:docMk/>
            <pc:sldMk cId="2654514304" sldId="2147307505"/>
            <ac:spMk id="31" creationId="{E768BCA0-5BB2-48F5-BE4E-E1E35F221A97}"/>
          </ac:spMkLst>
        </pc:spChg>
        <pc:spChg chg="mod">
          <ac:chgData name="Ajwaliya, Nishit" userId="d6171631-3d08-453d-8afd-2dc62a5026e2" providerId="ADAL" clId="{BF018E09-56A6-45F7-88F1-098C049CBD6A}" dt="2022-01-26T22:57:15.150" v="911" actId="1035"/>
          <ac:spMkLst>
            <pc:docMk/>
            <pc:sldMk cId="2654514304" sldId="2147307505"/>
            <ac:spMk id="32" creationId="{5293F7DF-89BE-4DBB-91F6-B92B6271FD96}"/>
          </ac:spMkLst>
        </pc:spChg>
        <pc:picChg chg="mod">
          <ac:chgData name="Ajwaliya, Nishit" userId="d6171631-3d08-453d-8afd-2dc62a5026e2" providerId="ADAL" clId="{BF018E09-56A6-45F7-88F1-098C049CBD6A}" dt="2022-01-26T22:57:15.150" v="911" actId="1035"/>
          <ac:picMkLst>
            <pc:docMk/>
            <pc:sldMk cId="2654514304" sldId="2147307505"/>
            <ac:picMk id="6" creationId="{BE17AD60-3F63-467D-A4B0-7E03E086DEBA}"/>
          </ac:picMkLst>
        </pc:picChg>
        <pc:picChg chg="mod">
          <ac:chgData name="Ajwaliya, Nishit" userId="d6171631-3d08-453d-8afd-2dc62a5026e2" providerId="ADAL" clId="{BF018E09-56A6-45F7-88F1-098C049CBD6A}" dt="2022-01-26T22:57:15.150" v="911" actId="1035"/>
          <ac:picMkLst>
            <pc:docMk/>
            <pc:sldMk cId="2654514304" sldId="2147307505"/>
            <ac:picMk id="11" creationId="{6B6F9D1A-9265-4BDF-AD5A-9CF87B50D296}"/>
          </ac:picMkLst>
        </pc:picChg>
        <pc:picChg chg="mod">
          <ac:chgData name="Ajwaliya, Nishit" userId="d6171631-3d08-453d-8afd-2dc62a5026e2" providerId="ADAL" clId="{BF018E09-56A6-45F7-88F1-098C049CBD6A}" dt="2022-01-26T22:57:15.150" v="911" actId="1035"/>
          <ac:picMkLst>
            <pc:docMk/>
            <pc:sldMk cId="2654514304" sldId="2147307505"/>
            <ac:picMk id="15" creationId="{C4ECB36A-4055-417F-87CA-12136591E07B}"/>
          </ac:picMkLst>
        </pc:picChg>
        <pc:picChg chg="mod">
          <ac:chgData name="Ajwaliya, Nishit" userId="d6171631-3d08-453d-8afd-2dc62a5026e2" providerId="ADAL" clId="{BF018E09-56A6-45F7-88F1-098C049CBD6A}" dt="2022-01-26T22:57:15.150" v="911" actId="1035"/>
          <ac:picMkLst>
            <pc:docMk/>
            <pc:sldMk cId="2654514304" sldId="2147307505"/>
            <ac:picMk id="21" creationId="{09F95BB2-7993-4102-90ED-7D713371204A}"/>
          </ac:picMkLst>
        </pc:picChg>
        <pc:picChg chg="mod">
          <ac:chgData name="Ajwaliya, Nishit" userId="d6171631-3d08-453d-8afd-2dc62a5026e2" providerId="ADAL" clId="{BF018E09-56A6-45F7-88F1-098C049CBD6A}" dt="2022-01-26T22:57:15.150" v="911" actId="1035"/>
          <ac:picMkLst>
            <pc:docMk/>
            <pc:sldMk cId="2654514304" sldId="2147307505"/>
            <ac:picMk id="22" creationId="{C5D37A44-3BFC-4706-ABB7-BB26F7A337DE}"/>
          </ac:picMkLst>
        </pc:picChg>
        <pc:picChg chg="mod">
          <ac:chgData name="Ajwaliya, Nishit" userId="d6171631-3d08-453d-8afd-2dc62a5026e2" providerId="ADAL" clId="{BF018E09-56A6-45F7-88F1-098C049CBD6A}" dt="2022-01-26T22:57:15.150" v="911" actId="1035"/>
          <ac:picMkLst>
            <pc:docMk/>
            <pc:sldMk cId="2654514304" sldId="2147307505"/>
            <ac:picMk id="26" creationId="{C4BAAAE7-51DC-4394-AA9F-1174D8E53158}"/>
          </ac:picMkLst>
        </pc:picChg>
        <pc:picChg chg="mod">
          <ac:chgData name="Ajwaliya, Nishit" userId="d6171631-3d08-453d-8afd-2dc62a5026e2" providerId="ADAL" clId="{BF018E09-56A6-45F7-88F1-098C049CBD6A}" dt="2022-01-26T22:57:15.150" v="911" actId="1035"/>
          <ac:picMkLst>
            <pc:docMk/>
            <pc:sldMk cId="2654514304" sldId="2147307505"/>
            <ac:picMk id="28" creationId="{8E255321-A545-4662-BBEB-7C6EAF4F85BD}"/>
          </ac:picMkLst>
        </pc:picChg>
      </pc:sldChg>
      <pc:sldChg chg="modSp mod ord">
        <pc:chgData name="Ajwaliya, Nishit" userId="d6171631-3d08-453d-8afd-2dc62a5026e2" providerId="ADAL" clId="{BF018E09-56A6-45F7-88F1-098C049CBD6A}" dt="2022-01-26T20:53:32.396" v="511" actId="1076"/>
        <pc:sldMkLst>
          <pc:docMk/>
          <pc:sldMk cId="503711225" sldId="2147307517"/>
        </pc:sldMkLst>
        <pc:spChg chg="mod">
          <ac:chgData name="Ajwaliya, Nishit" userId="d6171631-3d08-453d-8afd-2dc62a5026e2" providerId="ADAL" clId="{BF018E09-56A6-45F7-88F1-098C049CBD6A}" dt="2022-01-26T20:52:30.378" v="480" actId="20577"/>
          <ac:spMkLst>
            <pc:docMk/>
            <pc:sldMk cId="503711225" sldId="2147307517"/>
            <ac:spMk id="2" creationId="{00000000-0000-0000-0000-000000000000}"/>
          </ac:spMkLst>
        </pc:spChg>
        <pc:spChg chg="mod">
          <ac:chgData name="Ajwaliya, Nishit" userId="d6171631-3d08-453d-8afd-2dc62a5026e2" providerId="ADAL" clId="{BF018E09-56A6-45F7-88F1-098C049CBD6A}" dt="2022-01-26T20:53:32.396" v="511" actId="1076"/>
          <ac:spMkLst>
            <pc:docMk/>
            <pc:sldMk cId="503711225" sldId="2147307517"/>
            <ac:spMk id="142" creationId="{35CC8503-7F07-4F83-8D21-0494B6618419}"/>
          </ac:spMkLst>
        </pc:spChg>
      </pc:sldChg>
      <pc:sldChg chg="add del">
        <pc:chgData name="Ajwaliya, Nishit" userId="d6171631-3d08-453d-8afd-2dc62a5026e2" providerId="ADAL" clId="{BF018E09-56A6-45F7-88F1-098C049CBD6A}" dt="2022-01-26T17:15:23.977" v="40" actId="47"/>
        <pc:sldMkLst>
          <pc:docMk/>
          <pc:sldMk cId="3863685249" sldId="2147307525"/>
        </pc:sldMkLst>
      </pc:sldChg>
      <pc:sldChg chg="add del">
        <pc:chgData name="Ajwaliya, Nishit" userId="d6171631-3d08-453d-8afd-2dc62a5026e2" providerId="ADAL" clId="{BF018E09-56A6-45F7-88F1-098C049CBD6A}" dt="2022-01-31T13:57:16.936" v="1237"/>
        <pc:sldMkLst>
          <pc:docMk/>
          <pc:sldMk cId="615097863" sldId="2147307546"/>
        </pc:sldMkLst>
      </pc:sldChg>
      <pc:sldChg chg="addSp delSp modSp add mod ord">
        <pc:chgData name="Ajwaliya, Nishit" userId="d6171631-3d08-453d-8afd-2dc62a5026e2" providerId="ADAL" clId="{BF018E09-56A6-45F7-88F1-098C049CBD6A}" dt="2022-01-31T01:51:47.817" v="1183"/>
        <pc:sldMkLst>
          <pc:docMk/>
          <pc:sldMk cId="399734770" sldId="2147375687"/>
        </pc:sldMkLst>
        <pc:spChg chg="mod">
          <ac:chgData name="Ajwaliya, Nishit" userId="d6171631-3d08-453d-8afd-2dc62a5026e2" providerId="ADAL" clId="{BF018E09-56A6-45F7-88F1-098C049CBD6A}" dt="2022-01-26T23:03:59.457" v="959" actId="1076"/>
          <ac:spMkLst>
            <pc:docMk/>
            <pc:sldMk cId="399734770" sldId="2147375687"/>
            <ac:spMk id="2" creationId="{C7528122-2B61-4162-B0A9-3474797187D0}"/>
          </ac:spMkLst>
        </pc:spChg>
        <pc:spChg chg="mod">
          <ac:chgData name="Ajwaliya, Nishit" userId="d6171631-3d08-453d-8afd-2dc62a5026e2" providerId="ADAL" clId="{BF018E09-56A6-45F7-88F1-098C049CBD6A}" dt="2022-01-26T23:03:59.457" v="959" actId="1076"/>
          <ac:spMkLst>
            <pc:docMk/>
            <pc:sldMk cId="399734770" sldId="2147375687"/>
            <ac:spMk id="4" creationId="{973155B3-FDDD-4259-8977-D3188E825BCF}"/>
          </ac:spMkLst>
        </pc:spChg>
        <pc:spChg chg="mod">
          <ac:chgData name="Ajwaliya, Nishit" userId="d6171631-3d08-453d-8afd-2dc62a5026e2" providerId="ADAL" clId="{BF018E09-56A6-45F7-88F1-098C049CBD6A}" dt="2022-01-26T23:03:59.457" v="959" actId="1076"/>
          <ac:spMkLst>
            <pc:docMk/>
            <pc:sldMk cId="399734770" sldId="2147375687"/>
            <ac:spMk id="5" creationId="{6A583A13-3F0F-4748-8201-EC3FB7BD98E5}"/>
          </ac:spMkLst>
        </pc:spChg>
        <pc:spChg chg="mod">
          <ac:chgData name="Ajwaliya, Nishit" userId="d6171631-3d08-453d-8afd-2dc62a5026e2" providerId="ADAL" clId="{BF018E09-56A6-45F7-88F1-098C049CBD6A}" dt="2022-01-26T23:03:59.457" v="959" actId="1076"/>
          <ac:spMkLst>
            <pc:docMk/>
            <pc:sldMk cId="399734770" sldId="2147375687"/>
            <ac:spMk id="6" creationId="{F8E8C2B9-84A9-4A55-8904-ECB79B34528F}"/>
          </ac:spMkLst>
        </pc:spChg>
        <pc:spChg chg="mod">
          <ac:chgData name="Ajwaliya, Nishit" userId="d6171631-3d08-453d-8afd-2dc62a5026e2" providerId="ADAL" clId="{BF018E09-56A6-45F7-88F1-098C049CBD6A}" dt="2022-01-26T23:03:59.457" v="959" actId="1076"/>
          <ac:spMkLst>
            <pc:docMk/>
            <pc:sldMk cId="399734770" sldId="2147375687"/>
            <ac:spMk id="7" creationId="{EEEDAAB9-8F62-4C19-9643-B29869E00940}"/>
          </ac:spMkLst>
        </pc:spChg>
        <pc:spChg chg="mod">
          <ac:chgData name="Ajwaliya, Nishit" userId="d6171631-3d08-453d-8afd-2dc62a5026e2" providerId="ADAL" clId="{BF018E09-56A6-45F7-88F1-098C049CBD6A}" dt="2022-01-26T23:03:59.457" v="959" actId="1076"/>
          <ac:spMkLst>
            <pc:docMk/>
            <pc:sldMk cId="399734770" sldId="2147375687"/>
            <ac:spMk id="8" creationId="{253798E1-4795-4A84-9D1C-57ACB761EAD1}"/>
          </ac:spMkLst>
        </pc:spChg>
        <pc:spChg chg="mod">
          <ac:chgData name="Ajwaliya, Nishit" userId="d6171631-3d08-453d-8afd-2dc62a5026e2" providerId="ADAL" clId="{BF018E09-56A6-45F7-88F1-098C049CBD6A}" dt="2022-01-26T23:03:59.457" v="959" actId="1076"/>
          <ac:spMkLst>
            <pc:docMk/>
            <pc:sldMk cId="399734770" sldId="2147375687"/>
            <ac:spMk id="9" creationId="{70E0F538-D560-418F-8376-9FBA6023D999}"/>
          </ac:spMkLst>
        </pc:spChg>
        <pc:spChg chg="mod">
          <ac:chgData name="Ajwaliya, Nishit" userId="d6171631-3d08-453d-8afd-2dc62a5026e2" providerId="ADAL" clId="{BF018E09-56A6-45F7-88F1-098C049CBD6A}" dt="2022-01-26T23:03:59.457" v="959" actId="1076"/>
          <ac:spMkLst>
            <pc:docMk/>
            <pc:sldMk cId="399734770" sldId="2147375687"/>
            <ac:spMk id="10" creationId="{F88BDDB7-2C6C-4A2F-A302-7CC2796287F0}"/>
          </ac:spMkLst>
        </pc:spChg>
        <pc:spChg chg="mod">
          <ac:chgData name="Ajwaliya, Nishit" userId="d6171631-3d08-453d-8afd-2dc62a5026e2" providerId="ADAL" clId="{BF018E09-56A6-45F7-88F1-098C049CBD6A}" dt="2022-01-26T23:03:59.457" v="959" actId="1076"/>
          <ac:spMkLst>
            <pc:docMk/>
            <pc:sldMk cId="399734770" sldId="2147375687"/>
            <ac:spMk id="11" creationId="{84709E40-8095-49F1-8986-7085AAE7EF4C}"/>
          </ac:spMkLst>
        </pc:spChg>
        <pc:spChg chg="mod">
          <ac:chgData name="Ajwaliya, Nishit" userId="d6171631-3d08-453d-8afd-2dc62a5026e2" providerId="ADAL" clId="{BF018E09-56A6-45F7-88F1-098C049CBD6A}" dt="2022-01-26T23:03:59.457" v="959" actId="1076"/>
          <ac:spMkLst>
            <pc:docMk/>
            <pc:sldMk cId="399734770" sldId="2147375687"/>
            <ac:spMk id="12" creationId="{FD0D50A9-9A82-44A0-AE55-0188FE9BA2B8}"/>
          </ac:spMkLst>
        </pc:spChg>
        <pc:spChg chg="mod">
          <ac:chgData name="Ajwaliya, Nishit" userId="d6171631-3d08-453d-8afd-2dc62a5026e2" providerId="ADAL" clId="{BF018E09-56A6-45F7-88F1-098C049CBD6A}" dt="2022-01-26T23:03:59.457" v="959" actId="1076"/>
          <ac:spMkLst>
            <pc:docMk/>
            <pc:sldMk cId="399734770" sldId="2147375687"/>
            <ac:spMk id="13" creationId="{0B56BB33-793E-4946-A391-C7132B0ED1A4}"/>
          </ac:spMkLst>
        </pc:spChg>
        <pc:spChg chg="mod">
          <ac:chgData name="Ajwaliya, Nishit" userId="d6171631-3d08-453d-8afd-2dc62a5026e2" providerId="ADAL" clId="{BF018E09-56A6-45F7-88F1-098C049CBD6A}" dt="2022-01-26T23:05:47.109" v="986" actId="1035"/>
          <ac:spMkLst>
            <pc:docMk/>
            <pc:sldMk cId="399734770" sldId="2147375687"/>
            <ac:spMk id="14" creationId="{F0155D8E-F4AD-47F9-A9F2-3C6EE43C0170}"/>
          </ac:spMkLst>
        </pc:spChg>
        <pc:spChg chg="mod">
          <ac:chgData name="Ajwaliya, Nishit" userId="d6171631-3d08-453d-8afd-2dc62a5026e2" providerId="ADAL" clId="{BF018E09-56A6-45F7-88F1-098C049CBD6A}" dt="2022-01-26T23:03:59.457" v="959" actId="1076"/>
          <ac:spMkLst>
            <pc:docMk/>
            <pc:sldMk cId="399734770" sldId="2147375687"/>
            <ac:spMk id="20" creationId="{0A92597F-4851-4C95-A169-C3F993B26E37}"/>
          </ac:spMkLst>
        </pc:spChg>
        <pc:spChg chg="mod">
          <ac:chgData name="Ajwaliya, Nishit" userId="d6171631-3d08-453d-8afd-2dc62a5026e2" providerId="ADAL" clId="{BF018E09-56A6-45F7-88F1-098C049CBD6A}" dt="2022-01-26T23:03:59.457" v="959" actId="1076"/>
          <ac:spMkLst>
            <pc:docMk/>
            <pc:sldMk cId="399734770" sldId="2147375687"/>
            <ac:spMk id="22" creationId="{5B1F978D-D13D-48D1-93D9-EA732F67721E}"/>
          </ac:spMkLst>
        </pc:spChg>
        <pc:spChg chg="mod">
          <ac:chgData name="Ajwaliya, Nishit" userId="d6171631-3d08-453d-8afd-2dc62a5026e2" providerId="ADAL" clId="{BF018E09-56A6-45F7-88F1-098C049CBD6A}" dt="2022-01-26T23:03:59.457" v="959" actId="1076"/>
          <ac:spMkLst>
            <pc:docMk/>
            <pc:sldMk cId="399734770" sldId="2147375687"/>
            <ac:spMk id="37" creationId="{E7F4A2D9-5C10-4297-AC1B-7309450F1713}"/>
          </ac:spMkLst>
        </pc:spChg>
        <pc:spChg chg="mod">
          <ac:chgData name="Ajwaliya, Nishit" userId="d6171631-3d08-453d-8afd-2dc62a5026e2" providerId="ADAL" clId="{BF018E09-56A6-45F7-88F1-098C049CBD6A}" dt="2022-01-26T23:03:59.457" v="959" actId="1076"/>
          <ac:spMkLst>
            <pc:docMk/>
            <pc:sldMk cId="399734770" sldId="2147375687"/>
            <ac:spMk id="60" creationId="{AA0982EF-3F9E-4B12-B4A1-A88318B3DA74}"/>
          </ac:spMkLst>
        </pc:spChg>
        <pc:spChg chg="mod">
          <ac:chgData name="Ajwaliya, Nishit" userId="d6171631-3d08-453d-8afd-2dc62a5026e2" providerId="ADAL" clId="{BF018E09-56A6-45F7-88F1-098C049CBD6A}" dt="2022-01-26T23:03:59.457" v="959" actId="1076"/>
          <ac:spMkLst>
            <pc:docMk/>
            <pc:sldMk cId="399734770" sldId="2147375687"/>
            <ac:spMk id="62" creationId="{24572607-5270-4858-9026-28072FDACBA7}"/>
          </ac:spMkLst>
        </pc:spChg>
        <pc:spChg chg="mod">
          <ac:chgData name="Ajwaliya, Nishit" userId="d6171631-3d08-453d-8afd-2dc62a5026e2" providerId="ADAL" clId="{BF018E09-56A6-45F7-88F1-098C049CBD6A}" dt="2022-01-26T23:03:59.457" v="959" actId="1076"/>
          <ac:spMkLst>
            <pc:docMk/>
            <pc:sldMk cId="399734770" sldId="2147375687"/>
            <ac:spMk id="66" creationId="{17237A05-9FC9-4D24-A65E-1694A6F953AC}"/>
          </ac:spMkLst>
        </pc:spChg>
        <pc:spChg chg="mod">
          <ac:chgData name="Ajwaliya, Nishit" userId="d6171631-3d08-453d-8afd-2dc62a5026e2" providerId="ADAL" clId="{BF018E09-56A6-45F7-88F1-098C049CBD6A}" dt="2022-01-26T23:03:59.457" v="959" actId="1076"/>
          <ac:spMkLst>
            <pc:docMk/>
            <pc:sldMk cId="399734770" sldId="2147375687"/>
            <ac:spMk id="67" creationId="{D96B777D-C2BE-4457-9C5E-55F6F16D667B}"/>
          </ac:spMkLst>
        </pc:spChg>
        <pc:spChg chg="add del mod">
          <ac:chgData name="Ajwaliya, Nishit" userId="d6171631-3d08-453d-8afd-2dc62a5026e2" providerId="ADAL" clId="{BF018E09-56A6-45F7-88F1-098C049CBD6A}" dt="2022-01-26T20:56:37.642" v="605"/>
          <ac:spMkLst>
            <pc:docMk/>
            <pc:sldMk cId="399734770" sldId="2147375687"/>
            <ac:spMk id="68" creationId="{82A38BC6-EDA4-4546-BC63-266DFF809E9D}"/>
          </ac:spMkLst>
        </pc:spChg>
        <pc:spChg chg="mod">
          <ac:chgData name="Ajwaliya, Nishit" userId="d6171631-3d08-453d-8afd-2dc62a5026e2" providerId="ADAL" clId="{BF018E09-56A6-45F7-88F1-098C049CBD6A}" dt="2022-01-26T23:03:59.457" v="959" actId="1076"/>
          <ac:spMkLst>
            <pc:docMk/>
            <pc:sldMk cId="399734770" sldId="2147375687"/>
            <ac:spMk id="69" creationId="{4610F00E-646A-4E81-A794-4B634C225B89}"/>
          </ac:spMkLst>
        </pc:spChg>
        <pc:spChg chg="mod">
          <ac:chgData name="Ajwaliya, Nishit" userId="d6171631-3d08-453d-8afd-2dc62a5026e2" providerId="ADAL" clId="{BF018E09-56A6-45F7-88F1-098C049CBD6A}" dt="2022-01-26T20:56:44.424" v="626" actId="1036"/>
          <ac:spMkLst>
            <pc:docMk/>
            <pc:sldMk cId="399734770" sldId="2147375687"/>
            <ac:spMk id="70" creationId="{EF73D3F7-D853-4001-9F14-5E7FEA40FAFF}"/>
          </ac:spMkLst>
        </pc:spChg>
        <pc:spChg chg="mod">
          <ac:chgData name="Ajwaliya, Nishit" userId="d6171631-3d08-453d-8afd-2dc62a5026e2" providerId="ADAL" clId="{BF018E09-56A6-45F7-88F1-098C049CBD6A}" dt="2022-01-26T20:56:44.424" v="626" actId="1036"/>
          <ac:spMkLst>
            <pc:docMk/>
            <pc:sldMk cId="399734770" sldId="2147375687"/>
            <ac:spMk id="71" creationId="{C5BC65CA-99D5-43B3-881E-0E0C0666E653}"/>
          </ac:spMkLst>
        </pc:spChg>
        <pc:spChg chg="add mod">
          <ac:chgData name="Ajwaliya, Nishit" userId="d6171631-3d08-453d-8afd-2dc62a5026e2" providerId="ADAL" clId="{BF018E09-56A6-45F7-88F1-098C049CBD6A}" dt="2022-01-26T20:57:03.744" v="662" actId="20577"/>
          <ac:spMkLst>
            <pc:docMk/>
            <pc:sldMk cId="399734770" sldId="2147375687"/>
            <ac:spMk id="72" creationId="{16FCF762-DA5F-49AF-8C9B-C7E3CBD532CD}"/>
          </ac:spMkLst>
        </pc:spChg>
        <pc:spChg chg="mod">
          <ac:chgData name="Ajwaliya, Nishit" userId="d6171631-3d08-453d-8afd-2dc62a5026e2" providerId="ADAL" clId="{BF018E09-56A6-45F7-88F1-098C049CBD6A}" dt="2022-01-26T23:03:59.457" v="959" actId="1076"/>
          <ac:spMkLst>
            <pc:docMk/>
            <pc:sldMk cId="399734770" sldId="2147375687"/>
            <ac:spMk id="73" creationId="{CB00E0AA-1F0E-4057-A5FF-6FB2160BA444}"/>
          </ac:spMkLst>
        </pc:spChg>
        <pc:spChg chg="mod">
          <ac:chgData name="Ajwaliya, Nishit" userId="d6171631-3d08-453d-8afd-2dc62a5026e2" providerId="ADAL" clId="{BF018E09-56A6-45F7-88F1-098C049CBD6A}" dt="2022-01-26T23:03:59.457" v="959" actId="1076"/>
          <ac:spMkLst>
            <pc:docMk/>
            <pc:sldMk cId="399734770" sldId="2147375687"/>
            <ac:spMk id="74" creationId="{BB498FB8-2A9E-4C36-9454-E3D26CAB7481}"/>
          </ac:spMkLst>
        </pc:spChg>
        <pc:spChg chg="mod">
          <ac:chgData name="Ajwaliya, Nishit" userId="d6171631-3d08-453d-8afd-2dc62a5026e2" providerId="ADAL" clId="{BF018E09-56A6-45F7-88F1-098C049CBD6A}" dt="2022-01-26T23:03:59.457" v="959" actId="1076"/>
          <ac:spMkLst>
            <pc:docMk/>
            <pc:sldMk cId="399734770" sldId="2147375687"/>
            <ac:spMk id="78" creationId="{26EF40EF-04BD-4AE3-AC42-C65DE93AB111}"/>
          </ac:spMkLst>
        </pc:spChg>
        <pc:spChg chg="mod">
          <ac:chgData name="Ajwaliya, Nishit" userId="d6171631-3d08-453d-8afd-2dc62a5026e2" providerId="ADAL" clId="{BF018E09-56A6-45F7-88F1-098C049CBD6A}" dt="2022-01-26T23:03:59.457" v="959" actId="1076"/>
          <ac:spMkLst>
            <pc:docMk/>
            <pc:sldMk cId="399734770" sldId="2147375687"/>
            <ac:spMk id="79" creationId="{2CBFB559-74BD-43B6-BE5E-7CBD6BA8C840}"/>
          </ac:spMkLst>
        </pc:spChg>
        <pc:spChg chg="mod">
          <ac:chgData name="Ajwaliya, Nishit" userId="d6171631-3d08-453d-8afd-2dc62a5026e2" providerId="ADAL" clId="{BF018E09-56A6-45F7-88F1-098C049CBD6A}" dt="2022-01-26T23:03:59.457" v="959" actId="1076"/>
          <ac:spMkLst>
            <pc:docMk/>
            <pc:sldMk cId="399734770" sldId="2147375687"/>
            <ac:spMk id="80" creationId="{0CA3CC5C-2B67-49EE-8BDB-CA59871A119E}"/>
          </ac:spMkLst>
        </pc:spChg>
        <pc:spChg chg="mod">
          <ac:chgData name="Ajwaliya, Nishit" userId="d6171631-3d08-453d-8afd-2dc62a5026e2" providerId="ADAL" clId="{BF018E09-56A6-45F7-88F1-098C049CBD6A}" dt="2022-01-26T23:03:59.457" v="959" actId="1076"/>
          <ac:spMkLst>
            <pc:docMk/>
            <pc:sldMk cId="399734770" sldId="2147375687"/>
            <ac:spMk id="81" creationId="{5A3A2734-E529-4266-A850-58B319755C5E}"/>
          </ac:spMkLst>
        </pc:spChg>
        <pc:spChg chg="mod">
          <ac:chgData name="Ajwaliya, Nishit" userId="d6171631-3d08-453d-8afd-2dc62a5026e2" providerId="ADAL" clId="{BF018E09-56A6-45F7-88F1-098C049CBD6A}" dt="2022-01-26T23:03:59.457" v="959" actId="1076"/>
          <ac:spMkLst>
            <pc:docMk/>
            <pc:sldMk cId="399734770" sldId="2147375687"/>
            <ac:spMk id="82" creationId="{DA809ED3-30F4-483D-865F-6EF3F4C46219}"/>
          </ac:spMkLst>
        </pc:spChg>
        <pc:spChg chg="mod">
          <ac:chgData name="Ajwaliya, Nishit" userId="d6171631-3d08-453d-8afd-2dc62a5026e2" providerId="ADAL" clId="{BF018E09-56A6-45F7-88F1-098C049CBD6A}" dt="2022-01-26T23:03:59.457" v="959" actId="1076"/>
          <ac:spMkLst>
            <pc:docMk/>
            <pc:sldMk cId="399734770" sldId="2147375687"/>
            <ac:spMk id="83" creationId="{3921DD52-292B-4CC5-9A0C-9304D40359BE}"/>
          </ac:spMkLst>
        </pc:spChg>
        <pc:spChg chg="mod">
          <ac:chgData name="Ajwaliya, Nishit" userId="d6171631-3d08-453d-8afd-2dc62a5026e2" providerId="ADAL" clId="{BF018E09-56A6-45F7-88F1-098C049CBD6A}" dt="2022-01-26T23:03:59.457" v="959" actId="1076"/>
          <ac:spMkLst>
            <pc:docMk/>
            <pc:sldMk cId="399734770" sldId="2147375687"/>
            <ac:spMk id="86" creationId="{E2D3B14E-CA34-4B6E-BB1C-6258AB1DDAAA}"/>
          </ac:spMkLst>
        </pc:spChg>
        <pc:spChg chg="mod">
          <ac:chgData name="Ajwaliya, Nishit" userId="d6171631-3d08-453d-8afd-2dc62a5026e2" providerId="ADAL" clId="{BF018E09-56A6-45F7-88F1-098C049CBD6A}" dt="2022-01-26T23:03:59.457" v="959" actId="1076"/>
          <ac:spMkLst>
            <pc:docMk/>
            <pc:sldMk cId="399734770" sldId="2147375687"/>
            <ac:spMk id="87" creationId="{5DB431AD-6282-461D-94DA-C81586FD12C2}"/>
          </ac:spMkLst>
        </pc:spChg>
        <pc:spChg chg="mod">
          <ac:chgData name="Ajwaliya, Nishit" userId="d6171631-3d08-453d-8afd-2dc62a5026e2" providerId="ADAL" clId="{BF018E09-56A6-45F7-88F1-098C049CBD6A}" dt="2022-01-26T23:03:59.457" v="959" actId="1076"/>
          <ac:spMkLst>
            <pc:docMk/>
            <pc:sldMk cId="399734770" sldId="2147375687"/>
            <ac:spMk id="90" creationId="{156F68F4-BDE1-45E5-9F4D-1EAEEDEE3B0D}"/>
          </ac:spMkLst>
        </pc:spChg>
        <pc:spChg chg="mod">
          <ac:chgData name="Ajwaliya, Nishit" userId="d6171631-3d08-453d-8afd-2dc62a5026e2" providerId="ADAL" clId="{BF018E09-56A6-45F7-88F1-098C049CBD6A}" dt="2022-01-26T23:03:59.457" v="959" actId="1076"/>
          <ac:spMkLst>
            <pc:docMk/>
            <pc:sldMk cId="399734770" sldId="2147375687"/>
            <ac:spMk id="92" creationId="{A1875C6B-8EA0-4EF6-A9DA-1AEE5614739B}"/>
          </ac:spMkLst>
        </pc:spChg>
        <pc:spChg chg="mod">
          <ac:chgData name="Ajwaliya, Nishit" userId="d6171631-3d08-453d-8afd-2dc62a5026e2" providerId="ADAL" clId="{BF018E09-56A6-45F7-88F1-098C049CBD6A}" dt="2022-01-26T23:03:59.457" v="959" actId="1076"/>
          <ac:spMkLst>
            <pc:docMk/>
            <pc:sldMk cId="399734770" sldId="2147375687"/>
            <ac:spMk id="93" creationId="{1E6EA8F8-523B-4398-9FCA-D03685455F84}"/>
          </ac:spMkLst>
        </pc:spChg>
        <pc:spChg chg="mod">
          <ac:chgData name="Ajwaliya, Nishit" userId="d6171631-3d08-453d-8afd-2dc62a5026e2" providerId="ADAL" clId="{BF018E09-56A6-45F7-88F1-098C049CBD6A}" dt="2022-01-26T23:03:59.457" v="959" actId="1076"/>
          <ac:spMkLst>
            <pc:docMk/>
            <pc:sldMk cId="399734770" sldId="2147375687"/>
            <ac:spMk id="95" creationId="{5DA98EAF-A307-42E8-84B9-90A91AE4C86E}"/>
          </ac:spMkLst>
        </pc:spChg>
        <pc:spChg chg="mod">
          <ac:chgData name="Ajwaliya, Nishit" userId="d6171631-3d08-453d-8afd-2dc62a5026e2" providerId="ADAL" clId="{BF018E09-56A6-45F7-88F1-098C049CBD6A}" dt="2022-01-26T23:03:59.457" v="959" actId="1076"/>
          <ac:spMkLst>
            <pc:docMk/>
            <pc:sldMk cId="399734770" sldId="2147375687"/>
            <ac:spMk id="96" creationId="{7EF0F542-E842-464F-B8AD-359C74B4B112}"/>
          </ac:spMkLst>
        </pc:spChg>
        <pc:spChg chg="mod">
          <ac:chgData name="Ajwaliya, Nishit" userId="d6171631-3d08-453d-8afd-2dc62a5026e2" providerId="ADAL" clId="{BF018E09-56A6-45F7-88F1-098C049CBD6A}" dt="2022-01-26T23:03:59.457" v="959" actId="1076"/>
          <ac:spMkLst>
            <pc:docMk/>
            <pc:sldMk cId="399734770" sldId="2147375687"/>
            <ac:spMk id="97" creationId="{0CD1CB70-253F-427A-903F-877BC03B91F8}"/>
          </ac:spMkLst>
        </pc:spChg>
        <pc:spChg chg="mod">
          <ac:chgData name="Ajwaliya, Nishit" userId="d6171631-3d08-453d-8afd-2dc62a5026e2" providerId="ADAL" clId="{BF018E09-56A6-45F7-88F1-098C049CBD6A}" dt="2022-01-26T23:03:59.457" v="959" actId="1076"/>
          <ac:spMkLst>
            <pc:docMk/>
            <pc:sldMk cId="399734770" sldId="2147375687"/>
            <ac:spMk id="98" creationId="{7D77304C-CC31-4BFD-BCFF-D752878BB914}"/>
          </ac:spMkLst>
        </pc:spChg>
        <pc:spChg chg="mod">
          <ac:chgData name="Ajwaliya, Nishit" userId="d6171631-3d08-453d-8afd-2dc62a5026e2" providerId="ADAL" clId="{BF018E09-56A6-45F7-88F1-098C049CBD6A}" dt="2022-01-26T23:03:59.457" v="959" actId="1076"/>
          <ac:spMkLst>
            <pc:docMk/>
            <pc:sldMk cId="399734770" sldId="2147375687"/>
            <ac:spMk id="99" creationId="{BAB08D30-8619-4ECF-AA43-AD2E356BFF4A}"/>
          </ac:spMkLst>
        </pc:spChg>
        <pc:spChg chg="mod">
          <ac:chgData name="Ajwaliya, Nishit" userId="d6171631-3d08-453d-8afd-2dc62a5026e2" providerId="ADAL" clId="{BF018E09-56A6-45F7-88F1-098C049CBD6A}" dt="2022-01-26T23:03:59.457" v="959" actId="1076"/>
          <ac:spMkLst>
            <pc:docMk/>
            <pc:sldMk cId="399734770" sldId="2147375687"/>
            <ac:spMk id="100" creationId="{F15A1CD2-0F0F-4F50-8541-3CC62D3AD1C1}"/>
          </ac:spMkLst>
        </pc:spChg>
        <pc:spChg chg="mod">
          <ac:chgData name="Ajwaliya, Nishit" userId="d6171631-3d08-453d-8afd-2dc62a5026e2" providerId="ADAL" clId="{BF018E09-56A6-45F7-88F1-098C049CBD6A}" dt="2022-01-26T23:03:59.457" v="959" actId="1076"/>
          <ac:spMkLst>
            <pc:docMk/>
            <pc:sldMk cId="399734770" sldId="2147375687"/>
            <ac:spMk id="101" creationId="{09B3335F-E8C2-4523-B984-B36B1EB565D9}"/>
          </ac:spMkLst>
        </pc:spChg>
        <pc:spChg chg="mod">
          <ac:chgData name="Ajwaliya, Nishit" userId="d6171631-3d08-453d-8afd-2dc62a5026e2" providerId="ADAL" clId="{BF018E09-56A6-45F7-88F1-098C049CBD6A}" dt="2022-01-26T23:03:59.457" v="959" actId="1076"/>
          <ac:spMkLst>
            <pc:docMk/>
            <pc:sldMk cId="399734770" sldId="2147375687"/>
            <ac:spMk id="116" creationId="{0213D5FA-739D-49E2-A362-C0D771CE3935}"/>
          </ac:spMkLst>
        </pc:spChg>
        <pc:grpChg chg="mod">
          <ac:chgData name="Ajwaliya, Nishit" userId="d6171631-3d08-453d-8afd-2dc62a5026e2" providerId="ADAL" clId="{BF018E09-56A6-45F7-88F1-098C049CBD6A}" dt="2022-01-26T23:03:59.457" v="959" actId="1076"/>
          <ac:grpSpMkLst>
            <pc:docMk/>
            <pc:sldMk cId="399734770" sldId="2147375687"/>
            <ac:grpSpMk id="3" creationId="{7FDB5F3D-EA05-448E-94C4-BDBCCDE5478D}"/>
          </ac:grpSpMkLst>
        </pc:grpChg>
        <pc:grpChg chg="mod">
          <ac:chgData name="Ajwaliya, Nishit" userId="d6171631-3d08-453d-8afd-2dc62a5026e2" providerId="ADAL" clId="{BF018E09-56A6-45F7-88F1-098C049CBD6A}" dt="2022-01-26T23:03:59.457" v="959" actId="1076"/>
          <ac:grpSpMkLst>
            <pc:docMk/>
            <pc:sldMk cId="399734770" sldId="2147375687"/>
            <ac:grpSpMk id="27" creationId="{3A980A23-8F44-481C-972E-57BAF4BD6889}"/>
          </ac:grpSpMkLst>
        </pc:grpChg>
        <pc:grpChg chg="mod">
          <ac:chgData name="Ajwaliya, Nishit" userId="d6171631-3d08-453d-8afd-2dc62a5026e2" providerId="ADAL" clId="{BF018E09-56A6-45F7-88F1-098C049CBD6A}" dt="2022-01-26T23:03:59.457" v="959" actId="1076"/>
          <ac:grpSpMkLst>
            <pc:docMk/>
            <pc:sldMk cId="399734770" sldId="2147375687"/>
            <ac:grpSpMk id="32" creationId="{64330DC4-EB8C-4A44-A69C-C414358C238D}"/>
          </ac:grpSpMkLst>
        </pc:grpChg>
        <pc:grpChg chg="mod">
          <ac:chgData name="Ajwaliya, Nishit" userId="d6171631-3d08-453d-8afd-2dc62a5026e2" providerId="ADAL" clId="{BF018E09-56A6-45F7-88F1-098C049CBD6A}" dt="2022-01-26T23:03:59.457" v="959" actId="1076"/>
          <ac:grpSpMkLst>
            <pc:docMk/>
            <pc:sldMk cId="399734770" sldId="2147375687"/>
            <ac:grpSpMk id="58" creationId="{F61011D9-3A9A-4B68-AEF4-3677B038EDD7}"/>
          </ac:grpSpMkLst>
        </pc:grpChg>
        <pc:picChg chg="mod">
          <ac:chgData name="Ajwaliya, Nishit" userId="d6171631-3d08-453d-8afd-2dc62a5026e2" providerId="ADAL" clId="{BF018E09-56A6-45F7-88F1-098C049CBD6A}" dt="2022-01-26T23:03:59.457" v="959" actId="1076"/>
          <ac:picMkLst>
            <pc:docMk/>
            <pc:sldMk cId="399734770" sldId="2147375687"/>
            <ac:picMk id="18" creationId="{47F02577-74E9-460F-8F39-61E8EAD5BEF1}"/>
          </ac:picMkLst>
        </pc:picChg>
        <pc:picChg chg="mod">
          <ac:chgData name="Ajwaliya, Nishit" userId="d6171631-3d08-453d-8afd-2dc62a5026e2" providerId="ADAL" clId="{BF018E09-56A6-45F7-88F1-098C049CBD6A}" dt="2022-01-26T23:03:59.457" v="959" actId="1076"/>
          <ac:picMkLst>
            <pc:docMk/>
            <pc:sldMk cId="399734770" sldId="2147375687"/>
            <ac:picMk id="23" creationId="{8CD3EA99-62E5-4620-8D01-B04D9208DD37}"/>
          </ac:picMkLst>
        </pc:picChg>
        <pc:picChg chg="mod">
          <ac:chgData name="Ajwaliya, Nishit" userId="d6171631-3d08-453d-8afd-2dc62a5026e2" providerId="ADAL" clId="{BF018E09-56A6-45F7-88F1-098C049CBD6A}" dt="2022-01-26T23:04:41.250" v="968" actId="1035"/>
          <ac:picMkLst>
            <pc:docMk/>
            <pc:sldMk cId="399734770" sldId="2147375687"/>
            <ac:picMk id="25" creationId="{1EBD7E81-430F-467B-8947-F4BD39003D14}"/>
          </ac:picMkLst>
        </pc:picChg>
        <pc:picChg chg="mod">
          <ac:chgData name="Ajwaliya, Nishit" userId="d6171631-3d08-453d-8afd-2dc62a5026e2" providerId="ADAL" clId="{BF018E09-56A6-45F7-88F1-098C049CBD6A}" dt="2022-01-26T23:03:59.457" v="959" actId="1076"/>
          <ac:picMkLst>
            <pc:docMk/>
            <pc:sldMk cId="399734770" sldId="2147375687"/>
            <ac:picMk id="52" creationId="{52B2846B-70CD-40C5-8330-C13C4133742F}"/>
          </ac:picMkLst>
        </pc:picChg>
        <pc:picChg chg="mod">
          <ac:chgData name="Ajwaliya, Nishit" userId="d6171631-3d08-453d-8afd-2dc62a5026e2" providerId="ADAL" clId="{BF018E09-56A6-45F7-88F1-098C049CBD6A}" dt="2022-01-26T23:03:59.457" v="959" actId="1076"/>
          <ac:picMkLst>
            <pc:docMk/>
            <pc:sldMk cId="399734770" sldId="2147375687"/>
            <ac:picMk id="54" creationId="{C144F21D-116C-4DE6-8D13-83D1B328E350}"/>
          </ac:picMkLst>
        </pc:picChg>
        <pc:picChg chg="mod">
          <ac:chgData name="Ajwaliya, Nishit" userId="d6171631-3d08-453d-8afd-2dc62a5026e2" providerId="ADAL" clId="{BF018E09-56A6-45F7-88F1-098C049CBD6A}" dt="2022-01-26T23:03:59.457" v="959" actId="1076"/>
          <ac:picMkLst>
            <pc:docMk/>
            <pc:sldMk cId="399734770" sldId="2147375687"/>
            <ac:picMk id="55" creationId="{E7F661F7-3A69-4DB8-BEF2-F94BD903A0AD}"/>
          </ac:picMkLst>
        </pc:picChg>
        <pc:picChg chg="mod">
          <ac:chgData name="Ajwaliya, Nishit" userId="d6171631-3d08-453d-8afd-2dc62a5026e2" providerId="ADAL" clId="{BF018E09-56A6-45F7-88F1-098C049CBD6A}" dt="2022-01-26T23:03:59.457" v="959" actId="1076"/>
          <ac:picMkLst>
            <pc:docMk/>
            <pc:sldMk cId="399734770" sldId="2147375687"/>
            <ac:picMk id="56" creationId="{FCC352A9-2EE9-4023-9453-B0F668A766B4}"/>
          </ac:picMkLst>
        </pc:picChg>
        <pc:picChg chg="mod">
          <ac:chgData name="Ajwaliya, Nishit" userId="d6171631-3d08-453d-8afd-2dc62a5026e2" providerId="ADAL" clId="{BF018E09-56A6-45F7-88F1-098C049CBD6A}" dt="2022-01-26T23:03:59.457" v="959" actId="1076"/>
          <ac:picMkLst>
            <pc:docMk/>
            <pc:sldMk cId="399734770" sldId="2147375687"/>
            <ac:picMk id="57" creationId="{16734EAE-D80E-43ED-8585-B9307DA41F4A}"/>
          </ac:picMkLst>
        </pc:picChg>
        <pc:picChg chg="mod">
          <ac:chgData name="Ajwaliya, Nishit" userId="d6171631-3d08-453d-8afd-2dc62a5026e2" providerId="ADAL" clId="{BF018E09-56A6-45F7-88F1-098C049CBD6A}" dt="2022-01-26T23:03:59.457" v="959" actId="1076"/>
          <ac:picMkLst>
            <pc:docMk/>
            <pc:sldMk cId="399734770" sldId="2147375687"/>
            <ac:picMk id="59" creationId="{354EA9D6-84B4-4B06-82B7-CB2CE9CBE512}"/>
          </ac:picMkLst>
        </pc:picChg>
        <pc:picChg chg="mod">
          <ac:chgData name="Ajwaliya, Nishit" userId="d6171631-3d08-453d-8afd-2dc62a5026e2" providerId="ADAL" clId="{BF018E09-56A6-45F7-88F1-098C049CBD6A}" dt="2022-01-26T23:05:38.365" v="973" actId="1035"/>
          <ac:picMkLst>
            <pc:docMk/>
            <pc:sldMk cId="399734770" sldId="2147375687"/>
            <ac:picMk id="61" creationId="{4927D8FD-F73D-42AD-B446-3B8AC54BA43C}"/>
          </ac:picMkLst>
        </pc:picChg>
        <pc:picChg chg="mod">
          <ac:chgData name="Ajwaliya, Nishit" userId="d6171631-3d08-453d-8afd-2dc62a5026e2" providerId="ADAL" clId="{BF018E09-56A6-45F7-88F1-098C049CBD6A}" dt="2022-01-26T23:05:47.109" v="986" actId="1035"/>
          <ac:picMkLst>
            <pc:docMk/>
            <pc:sldMk cId="399734770" sldId="2147375687"/>
            <ac:picMk id="1026" creationId="{54892997-8DDD-4346-A23B-9D57BED59387}"/>
          </ac:picMkLst>
        </pc:picChg>
        <pc:cxnChg chg="mod">
          <ac:chgData name="Ajwaliya, Nishit" userId="d6171631-3d08-453d-8afd-2dc62a5026e2" providerId="ADAL" clId="{BF018E09-56A6-45F7-88F1-098C049CBD6A}" dt="2022-01-26T23:03:59.457" v="959" actId="1076"/>
          <ac:cxnSpMkLst>
            <pc:docMk/>
            <pc:sldMk cId="399734770" sldId="2147375687"/>
            <ac:cxnSpMk id="15" creationId="{9068C6D1-6131-4783-B7EE-0E41E94B2F44}"/>
          </ac:cxnSpMkLst>
        </pc:cxnChg>
        <pc:cxnChg chg="mod">
          <ac:chgData name="Ajwaliya, Nishit" userId="d6171631-3d08-453d-8afd-2dc62a5026e2" providerId="ADAL" clId="{BF018E09-56A6-45F7-88F1-098C049CBD6A}" dt="2022-01-26T23:03:59.457" v="959" actId="1076"/>
          <ac:cxnSpMkLst>
            <pc:docMk/>
            <pc:sldMk cId="399734770" sldId="2147375687"/>
            <ac:cxnSpMk id="16" creationId="{D4265EE7-624C-4515-8434-06D8AD698AAB}"/>
          </ac:cxnSpMkLst>
        </pc:cxnChg>
        <pc:cxnChg chg="mod">
          <ac:chgData name="Ajwaliya, Nishit" userId="d6171631-3d08-453d-8afd-2dc62a5026e2" providerId="ADAL" clId="{BF018E09-56A6-45F7-88F1-098C049CBD6A}" dt="2022-01-26T23:03:59.457" v="959" actId="1076"/>
          <ac:cxnSpMkLst>
            <pc:docMk/>
            <pc:sldMk cId="399734770" sldId="2147375687"/>
            <ac:cxnSpMk id="19" creationId="{552CC6B9-FB66-46E3-BBCA-ED3192617F78}"/>
          </ac:cxnSpMkLst>
        </pc:cxnChg>
        <pc:cxnChg chg="mod">
          <ac:chgData name="Ajwaliya, Nishit" userId="d6171631-3d08-453d-8afd-2dc62a5026e2" providerId="ADAL" clId="{BF018E09-56A6-45F7-88F1-098C049CBD6A}" dt="2022-01-26T23:03:59.457" v="959" actId="1076"/>
          <ac:cxnSpMkLst>
            <pc:docMk/>
            <pc:sldMk cId="399734770" sldId="2147375687"/>
            <ac:cxnSpMk id="26" creationId="{F157A37C-6BF5-4D1D-B0EF-8739C8EFA372}"/>
          </ac:cxnSpMkLst>
        </pc:cxnChg>
        <pc:cxnChg chg="mod">
          <ac:chgData name="Ajwaliya, Nishit" userId="d6171631-3d08-453d-8afd-2dc62a5026e2" providerId="ADAL" clId="{BF018E09-56A6-45F7-88F1-098C049CBD6A}" dt="2022-01-26T23:03:59.457" v="959" actId="1076"/>
          <ac:cxnSpMkLst>
            <pc:docMk/>
            <pc:sldMk cId="399734770" sldId="2147375687"/>
            <ac:cxnSpMk id="29" creationId="{518E54CB-FDCD-4BC4-AE4F-6D04515E7746}"/>
          </ac:cxnSpMkLst>
        </pc:cxnChg>
        <pc:cxnChg chg="mod">
          <ac:chgData name="Ajwaliya, Nishit" userId="d6171631-3d08-453d-8afd-2dc62a5026e2" providerId="ADAL" clId="{BF018E09-56A6-45F7-88F1-098C049CBD6A}" dt="2022-01-26T23:03:59.457" v="959" actId="1076"/>
          <ac:cxnSpMkLst>
            <pc:docMk/>
            <pc:sldMk cId="399734770" sldId="2147375687"/>
            <ac:cxnSpMk id="51" creationId="{08FAF4E4-9FB2-4652-9D0E-04D38C3C6BC7}"/>
          </ac:cxnSpMkLst>
        </pc:cxnChg>
        <pc:cxnChg chg="mod">
          <ac:chgData name="Ajwaliya, Nishit" userId="d6171631-3d08-453d-8afd-2dc62a5026e2" providerId="ADAL" clId="{BF018E09-56A6-45F7-88F1-098C049CBD6A}" dt="2022-01-26T23:03:59.457" v="959" actId="1076"/>
          <ac:cxnSpMkLst>
            <pc:docMk/>
            <pc:sldMk cId="399734770" sldId="2147375687"/>
            <ac:cxnSpMk id="53" creationId="{DCEDD4CF-D3EC-41E4-9A8B-C8DCF58DE4E7}"/>
          </ac:cxnSpMkLst>
        </pc:cxnChg>
        <pc:cxnChg chg="mod">
          <ac:chgData name="Ajwaliya, Nishit" userId="d6171631-3d08-453d-8afd-2dc62a5026e2" providerId="ADAL" clId="{BF018E09-56A6-45F7-88F1-098C049CBD6A}" dt="2022-01-26T23:03:59.457" v="959" actId="1076"/>
          <ac:cxnSpMkLst>
            <pc:docMk/>
            <pc:sldMk cId="399734770" sldId="2147375687"/>
            <ac:cxnSpMk id="102" creationId="{1ECB8CDB-6A86-4E19-8C18-9C8714138436}"/>
          </ac:cxnSpMkLst>
        </pc:cxnChg>
      </pc:sldChg>
      <pc:sldChg chg="add">
        <pc:chgData name="Ajwaliya, Nishit" userId="d6171631-3d08-453d-8afd-2dc62a5026e2" providerId="ADAL" clId="{BF018E09-56A6-45F7-88F1-098C049CBD6A}" dt="2022-01-26T22:55:26.991" v="888"/>
        <pc:sldMkLst>
          <pc:docMk/>
          <pc:sldMk cId="1493685808" sldId="2147375688"/>
        </pc:sldMkLst>
      </pc:sldChg>
      <pc:sldChg chg="add">
        <pc:chgData name="Ajwaliya, Nishit" userId="d6171631-3d08-453d-8afd-2dc62a5026e2" providerId="ADAL" clId="{BF018E09-56A6-45F7-88F1-098C049CBD6A}" dt="2022-01-31T13:56:37.336" v="1220"/>
        <pc:sldMkLst>
          <pc:docMk/>
          <pc:sldMk cId="463565348" sldId="2147375689"/>
        </pc:sldMkLst>
      </pc:sldChg>
    </pc:docChg>
  </pc:docChgLst>
  <pc:docChgLst>
    <pc:chgData name="Ajwaliya, Nishit" userId="d6171631-3d08-453d-8afd-2dc62a5026e2" providerId="ADAL" clId="{6B1FC354-962E-40D4-9DF9-C334732D3853}"/>
    <pc:docChg chg="undo redo custSel delSld modSld sldOrd">
      <pc:chgData name="Ajwaliya, Nishit" userId="d6171631-3d08-453d-8afd-2dc62a5026e2" providerId="ADAL" clId="{6B1FC354-962E-40D4-9DF9-C334732D3853}" dt="2022-01-24T17:38:28.270" v="4198" actId="1076"/>
      <pc:docMkLst>
        <pc:docMk/>
      </pc:docMkLst>
      <pc:sldChg chg="addSp delSp modSp mod">
        <pc:chgData name="Ajwaliya, Nishit" userId="d6171631-3d08-453d-8afd-2dc62a5026e2" providerId="ADAL" clId="{6B1FC354-962E-40D4-9DF9-C334732D3853}" dt="2022-01-21T21:15:50.391" v="4014" actId="1038"/>
        <pc:sldMkLst>
          <pc:docMk/>
          <pc:sldMk cId="2367798465" sldId="6890"/>
        </pc:sldMkLst>
        <pc:spChg chg="mod">
          <ac:chgData name="Ajwaliya, Nishit" userId="d6171631-3d08-453d-8afd-2dc62a5026e2" providerId="ADAL" clId="{6B1FC354-962E-40D4-9DF9-C334732D3853}" dt="2022-01-21T21:13:31.969" v="3894" actId="1037"/>
          <ac:spMkLst>
            <pc:docMk/>
            <pc:sldMk cId="2367798465" sldId="6890"/>
            <ac:spMk id="48" creationId="{45A57A35-B912-4165-85A5-790CD10514B7}"/>
          </ac:spMkLst>
        </pc:spChg>
        <pc:spChg chg="mod">
          <ac:chgData name="Ajwaliya, Nishit" userId="d6171631-3d08-453d-8afd-2dc62a5026e2" providerId="ADAL" clId="{6B1FC354-962E-40D4-9DF9-C334732D3853}" dt="2022-01-21T21:02:46.399" v="3278" actId="1038"/>
          <ac:spMkLst>
            <pc:docMk/>
            <pc:sldMk cId="2367798465" sldId="6890"/>
            <ac:spMk id="52" creationId="{A7FF0424-0218-4B71-8FCA-E1CCD6025DA4}"/>
          </ac:spMkLst>
        </pc:spChg>
        <pc:spChg chg="mod">
          <ac:chgData name="Ajwaliya, Nishit" userId="d6171631-3d08-453d-8afd-2dc62a5026e2" providerId="ADAL" clId="{6B1FC354-962E-40D4-9DF9-C334732D3853}" dt="2022-01-21T21:02:46.399" v="3278" actId="1038"/>
          <ac:spMkLst>
            <pc:docMk/>
            <pc:sldMk cId="2367798465" sldId="6890"/>
            <ac:spMk id="53" creationId="{BC661A30-1DD3-444B-9C8C-C1021EBBF344}"/>
          </ac:spMkLst>
        </pc:spChg>
        <pc:spChg chg="mod">
          <ac:chgData name="Ajwaliya, Nishit" userId="d6171631-3d08-453d-8afd-2dc62a5026e2" providerId="ADAL" clId="{6B1FC354-962E-40D4-9DF9-C334732D3853}" dt="2022-01-21T21:02:46.399" v="3278" actId="1038"/>
          <ac:spMkLst>
            <pc:docMk/>
            <pc:sldMk cId="2367798465" sldId="6890"/>
            <ac:spMk id="60" creationId="{442C64E1-8534-4B91-AB1B-423EFB7A337B}"/>
          </ac:spMkLst>
        </pc:spChg>
        <pc:spChg chg="mod">
          <ac:chgData name="Ajwaliya, Nishit" userId="d6171631-3d08-453d-8afd-2dc62a5026e2" providerId="ADAL" clId="{6B1FC354-962E-40D4-9DF9-C334732D3853}" dt="2022-01-21T21:02:46.399" v="3278" actId="1038"/>
          <ac:spMkLst>
            <pc:docMk/>
            <pc:sldMk cId="2367798465" sldId="6890"/>
            <ac:spMk id="61" creationId="{71E55EE9-B3FC-4FA7-8737-061B4DD80806}"/>
          </ac:spMkLst>
        </pc:spChg>
        <pc:spChg chg="mod">
          <ac:chgData name="Ajwaliya, Nishit" userId="d6171631-3d08-453d-8afd-2dc62a5026e2" providerId="ADAL" clId="{6B1FC354-962E-40D4-9DF9-C334732D3853}" dt="2022-01-21T21:12:50.159" v="3734" actId="14100"/>
          <ac:spMkLst>
            <pc:docMk/>
            <pc:sldMk cId="2367798465" sldId="6890"/>
            <ac:spMk id="71" creationId="{2398B98C-023B-4F39-B424-CB8FDB871D95}"/>
          </ac:spMkLst>
        </pc:spChg>
        <pc:spChg chg="del">
          <ac:chgData name="Ajwaliya, Nishit" userId="d6171631-3d08-453d-8afd-2dc62a5026e2" providerId="ADAL" clId="{6B1FC354-962E-40D4-9DF9-C334732D3853}" dt="2022-01-21T20:59:41.927" v="3153" actId="478"/>
          <ac:spMkLst>
            <pc:docMk/>
            <pc:sldMk cId="2367798465" sldId="6890"/>
            <ac:spMk id="73" creationId="{0EC4A8D9-1A2C-495A-870D-7B55DC0A7CFB}"/>
          </ac:spMkLst>
        </pc:spChg>
        <pc:spChg chg="mod">
          <ac:chgData name="Ajwaliya, Nishit" userId="d6171631-3d08-453d-8afd-2dc62a5026e2" providerId="ADAL" clId="{6B1FC354-962E-40D4-9DF9-C334732D3853}" dt="2022-01-21T21:02:46.399" v="3278" actId="1038"/>
          <ac:spMkLst>
            <pc:docMk/>
            <pc:sldMk cId="2367798465" sldId="6890"/>
            <ac:spMk id="74" creationId="{B146814E-2669-4DE3-A2E1-4B1C5716A703}"/>
          </ac:spMkLst>
        </pc:spChg>
        <pc:spChg chg="add mod">
          <ac:chgData name="Ajwaliya, Nishit" userId="d6171631-3d08-453d-8afd-2dc62a5026e2" providerId="ADAL" clId="{6B1FC354-962E-40D4-9DF9-C334732D3853}" dt="2022-01-21T20:59:44.779" v="3154"/>
          <ac:spMkLst>
            <pc:docMk/>
            <pc:sldMk cId="2367798465" sldId="6890"/>
            <ac:spMk id="75" creationId="{6D572133-2F94-4DB2-96DE-2173EDD72A7F}"/>
          </ac:spMkLst>
        </pc:spChg>
        <pc:spChg chg="mod">
          <ac:chgData name="Ajwaliya, Nishit" userId="d6171631-3d08-453d-8afd-2dc62a5026e2" providerId="ADAL" clId="{6B1FC354-962E-40D4-9DF9-C334732D3853}" dt="2022-01-21T21:02:46.399" v="3278" actId="1038"/>
          <ac:spMkLst>
            <pc:docMk/>
            <pc:sldMk cId="2367798465" sldId="6890"/>
            <ac:spMk id="76" creationId="{9B3F077E-2589-42CC-996A-3500DAEB8C8D}"/>
          </ac:spMkLst>
        </pc:spChg>
        <pc:spChg chg="mod">
          <ac:chgData name="Ajwaliya, Nishit" userId="d6171631-3d08-453d-8afd-2dc62a5026e2" providerId="ADAL" clId="{6B1FC354-962E-40D4-9DF9-C334732D3853}" dt="2022-01-21T21:03:12.660" v="3298" actId="1038"/>
          <ac:spMkLst>
            <pc:docMk/>
            <pc:sldMk cId="2367798465" sldId="6890"/>
            <ac:spMk id="77" creationId="{3EF77DEE-EA83-40BF-AAA2-986F1E13BB84}"/>
          </ac:spMkLst>
        </pc:spChg>
        <pc:spChg chg="add del">
          <ac:chgData name="Ajwaliya, Nishit" userId="d6171631-3d08-453d-8afd-2dc62a5026e2" providerId="ADAL" clId="{6B1FC354-962E-40D4-9DF9-C334732D3853}" dt="2022-01-21T21:02:18.076" v="3217" actId="478"/>
          <ac:spMkLst>
            <pc:docMk/>
            <pc:sldMk cId="2367798465" sldId="6890"/>
            <ac:spMk id="79" creationId="{95AA2CC4-163F-4203-A14E-19E2467E53EB}"/>
          </ac:spMkLst>
        </pc:spChg>
        <pc:spChg chg="del">
          <ac:chgData name="Ajwaliya, Nishit" userId="d6171631-3d08-453d-8afd-2dc62a5026e2" providerId="ADAL" clId="{6B1FC354-962E-40D4-9DF9-C334732D3853}" dt="2022-01-21T21:00:33.473" v="3162" actId="478"/>
          <ac:spMkLst>
            <pc:docMk/>
            <pc:sldMk cId="2367798465" sldId="6890"/>
            <ac:spMk id="80" creationId="{7CEBB849-5A2A-4842-B8F1-988AB044D9B9}"/>
          </ac:spMkLst>
        </pc:spChg>
        <pc:spChg chg="del">
          <ac:chgData name="Ajwaliya, Nishit" userId="d6171631-3d08-453d-8afd-2dc62a5026e2" providerId="ADAL" clId="{6B1FC354-962E-40D4-9DF9-C334732D3853}" dt="2022-01-21T21:00:33.473" v="3162" actId="478"/>
          <ac:spMkLst>
            <pc:docMk/>
            <pc:sldMk cId="2367798465" sldId="6890"/>
            <ac:spMk id="81" creationId="{1FF96698-F5F6-48D1-915F-2775F2C51C54}"/>
          </ac:spMkLst>
        </pc:spChg>
        <pc:spChg chg="mod">
          <ac:chgData name="Ajwaliya, Nishit" userId="d6171631-3d08-453d-8afd-2dc62a5026e2" providerId="ADAL" clId="{6B1FC354-962E-40D4-9DF9-C334732D3853}" dt="2022-01-21T21:03:12.660" v="3298" actId="1038"/>
          <ac:spMkLst>
            <pc:docMk/>
            <pc:sldMk cId="2367798465" sldId="6890"/>
            <ac:spMk id="82" creationId="{985D44CE-D3C2-47F9-A427-59496E116D49}"/>
          </ac:spMkLst>
        </pc:spChg>
        <pc:spChg chg="del">
          <ac:chgData name="Ajwaliya, Nishit" userId="d6171631-3d08-453d-8afd-2dc62a5026e2" providerId="ADAL" clId="{6B1FC354-962E-40D4-9DF9-C334732D3853}" dt="2022-01-21T21:00:33.473" v="3162" actId="478"/>
          <ac:spMkLst>
            <pc:docMk/>
            <pc:sldMk cId="2367798465" sldId="6890"/>
            <ac:spMk id="84" creationId="{6CD85DE5-8279-4542-9BEC-E2E2C2160DA6}"/>
          </ac:spMkLst>
        </pc:spChg>
        <pc:spChg chg="add mod">
          <ac:chgData name="Ajwaliya, Nishit" userId="d6171631-3d08-453d-8afd-2dc62a5026e2" providerId="ADAL" clId="{6B1FC354-962E-40D4-9DF9-C334732D3853}" dt="2022-01-21T20:59:44.779" v="3154"/>
          <ac:spMkLst>
            <pc:docMk/>
            <pc:sldMk cId="2367798465" sldId="6890"/>
            <ac:spMk id="85" creationId="{EDC03B90-9EBE-40A1-9221-BF3E32E195DC}"/>
          </ac:spMkLst>
        </pc:spChg>
        <pc:spChg chg="add mod">
          <ac:chgData name="Ajwaliya, Nishit" userId="d6171631-3d08-453d-8afd-2dc62a5026e2" providerId="ADAL" clId="{6B1FC354-962E-40D4-9DF9-C334732D3853}" dt="2022-01-21T20:59:44.779" v="3154"/>
          <ac:spMkLst>
            <pc:docMk/>
            <pc:sldMk cId="2367798465" sldId="6890"/>
            <ac:spMk id="86" creationId="{E441F43B-CDF1-4836-925F-465B6CB6F0EA}"/>
          </ac:spMkLst>
        </pc:spChg>
        <pc:spChg chg="add mod">
          <ac:chgData name="Ajwaliya, Nishit" userId="d6171631-3d08-453d-8afd-2dc62a5026e2" providerId="ADAL" clId="{6B1FC354-962E-40D4-9DF9-C334732D3853}" dt="2022-01-21T21:00:10.735" v="3159" actId="1035"/>
          <ac:spMkLst>
            <pc:docMk/>
            <pc:sldMk cId="2367798465" sldId="6890"/>
            <ac:spMk id="87" creationId="{F638864E-EA85-4C95-8594-F5ABEC29113D}"/>
          </ac:spMkLst>
        </pc:spChg>
        <pc:spChg chg="add mod">
          <ac:chgData name="Ajwaliya, Nishit" userId="d6171631-3d08-453d-8afd-2dc62a5026e2" providerId="ADAL" clId="{6B1FC354-962E-40D4-9DF9-C334732D3853}" dt="2022-01-21T20:59:44.779" v="3154"/>
          <ac:spMkLst>
            <pc:docMk/>
            <pc:sldMk cId="2367798465" sldId="6890"/>
            <ac:spMk id="88" creationId="{49E63660-5DAE-403E-9F05-A807C428444F}"/>
          </ac:spMkLst>
        </pc:spChg>
        <pc:spChg chg="mod">
          <ac:chgData name="Ajwaliya, Nishit" userId="d6171631-3d08-453d-8afd-2dc62a5026e2" providerId="ADAL" clId="{6B1FC354-962E-40D4-9DF9-C334732D3853}" dt="2022-01-21T21:13:21.695" v="3885" actId="1037"/>
          <ac:spMkLst>
            <pc:docMk/>
            <pc:sldMk cId="2367798465" sldId="6890"/>
            <ac:spMk id="89" creationId="{D18DF07B-DD65-4ECC-B5C0-B6F9BF335476}"/>
          </ac:spMkLst>
        </pc:spChg>
        <pc:spChg chg="mod">
          <ac:chgData name="Ajwaliya, Nishit" userId="d6171631-3d08-453d-8afd-2dc62a5026e2" providerId="ADAL" clId="{6B1FC354-962E-40D4-9DF9-C334732D3853}" dt="2022-01-21T21:02:46.399" v="3278" actId="1038"/>
          <ac:spMkLst>
            <pc:docMk/>
            <pc:sldMk cId="2367798465" sldId="6890"/>
            <ac:spMk id="90" creationId="{FFF2DC85-73E7-4593-BAEE-E8A8867D05C8}"/>
          </ac:spMkLst>
        </pc:spChg>
        <pc:spChg chg="mod">
          <ac:chgData name="Ajwaliya, Nishit" userId="d6171631-3d08-453d-8afd-2dc62a5026e2" providerId="ADAL" clId="{6B1FC354-962E-40D4-9DF9-C334732D3853}" dt="2022-01-21T21:02:46.399" v="3278" actId="1038"/>
          <ac:spMkLst>
            <pc:docMk/>
            <pc:sldMk cId="2367798465" sldId="6890"/>
            <ac:spMk id="91" creationId="{4605FC14-532A-4828-AE08-D85C8D16B803}"/>
          </ac:spMkLst>
        </pc:spChg>
        <pc:spChg chg="mod">
          <ac:chgData name="Ajwaliya, Nishit" userId="d6171631-3d08-453d-8afd-2dc62a5026e2" providerId="ADAL" clId="{6B1FC354-962E-40D4-9DF9-C334732D3853}" dt="2022-01-21T21:02:46.399" v="3278" actId="1038"/>
          <ac:spMkLst>
            <pc:docMk/>
            <pc:sldMk cId="2367798465" sldId="6890"/>
            <ac:spMk id="92" creationId="{5F18979B-4618-44F0-9CF3-2CB0731EF67E}"/>
          </ac:spMkLst>
        </pc:spChg>
        <pc:spChg chg="del mod">
          <ac:chgData name="Ajwaliya, Nishit" userId="d6171631-3d08-453d-8afd-2dc62a5026e2" providerId="ADAL" clId="{6B1FC354-962E-40D4-9DF9-C334732D3853}" dt="2022-01-21T21:02:51.511" v="3279" actId="478"/>
          <ac:spMkLst>
            <pc:docMk/>
            <pc:sldMk cId="2367798465" sldId="6890"/>
            <ac:spMk id="93" creationId="{88FF707E-58C7-4D2F-ADD4-F5F99E3DF1FE}"/>
          </ac:spMkLst>
        </pc:spChg>
        <pc:spChg chg="del mod">
          <ac:chgData name="Ajwaliya, Nishit" userId="d6171631-3d08-453d-8afd-2dc62a5026e2" providerId="ADAL" clId="{6B1FC354-962E-40D4-9DF9-C334732D3853}" dt="2022-01-21T21:02:51.511" v="3279" actId="478"/>
          <ac:spMkLst>
            <pc:docMk/>
            <pc:sldMk cId="2367798465" sldId="6890"/>
            <ac:spMk id="94" creationId="{E71D46E2-EA36-4CC8-9C06-FFDAA5AD47FB}"/>
          </ac:spMkLst>
        </pc:spChg>
        <pc:spChg chg="del mod">
          <ac:chgData name="Ajwaliya, Nishit" userId="d6171631-3d08-453d-8afd-2dc62a5026e2" providerId="ADAL" clId="{6B1FC354-962E-40D4-9DF9-C334732D3853}" dt="2022-01-21T21:02:51.511" v="3279" actId="478"/>
          <ac:spMkLst>
            <pc:docMk/>
            <pc:sldMk cId="2367798465" sldId="6890"/>
            <ac:spMk id="95" creationId="{20D453B7-F9EC-460B-AB99-0841C89F05A6}"/>
          </ac:spMkLst>
        </pc:spChg>
        <pc:spChg chg="del mod">
          <ac:chgData name="Ajwaliya, Nishit" userId="d6171631-3d08-453d-8afd-2dc62a5026e2" providerId="ADAL" clId="{6B1FC354-962E-40D4-9DF9-C334732D3853}" dt="2022-01-21T21:02:51.511" v="3279" actId="478"/>
          <ac:spMkLst>
            <pc:docMk/>
            <pc:sldMk cId="2367798465" sldId="6890"/>
            <ac:spMk id="96" creationId="{A6DDA5F0-3B3B-4D45-B07A-0C17BDA99A08}"/>
          </ac:spMkLst>
        </pc:spChg>
        <pc:spChg chg="del">
          <ac:chgData name="Ajwaliya, Nishit" userId="d6171631-3d08-453d-8afd-2dc62a5026e2" providerId="ADAL" clId="{6B1FC354-962E-40D4-9DF9-C334732D3853}" dt="2022-01-21T20:59:41.927" v="3153" actId="478"/>
          <ac:spMkLst>
            <pc:docMk/>
            <pc:sldMk cId="2367798465" sldId="6890"/>
            <ac:spMk id="97" creationId="{7D9843A7-A7B9-49C4-A5CA-2735591310E9}"/>
          </ac:spMkLst>
        </pc:spChg>
        <pc:spChg chg="del">
          <ac:chgData name="Ajwaliya, Nishit" userId="d6171631-3d08-453d-8afd-2dc62a5026e2" providerId="ADAL" clId="{6B1FC354-962E-40D4-9DF9-C334732D3853}" dt="2022-01-21T20:59:55.317" v="3156" actId="478"/>
          <ac:spMkLst>
            <pc:docMk/>
            <pc:sldMk cId="2367798465" sldId="6890"/>
            <ac:spMk id="98" creationId="{77926F71-835D-474E-92CF-369005D79FB8}"/>
          </ac:spMkLst>
        </pc:spChg>
        <pc:spChg chg="add del mod">
          <ac:chgData name="Ajwaliya, Nishit" userId="d6171631-3d08-453d-8afd-2dc62a5026e2" providerId="ADAL" clId="{6B1FC354-962E-40D4-9DF9-C334732D3853}" dt="2022-01-21T21:02:14.440" v="3216" actId="478"/>
          <ac:spMkLst>
            <pc:docMk/>
            <pc:sldMk cId="2367798465" sldId="6890"/>
            <ac:spMk id="99" creationId="{73267A7B-9FE5-42AE-9165-2F9A920E3B3B}"/>
          </ac:spMkLst>
        </pc:spChg>
        <pc:spChg chg="del mod">
          <ac:chgData name="Ajwaliya, Nishit" userId="d6171631-3d08-453d-8afd-2dc62a5026e2" providerId="ADAL" clId="{6B1FC354-962E-40D4-9DF9-C334732D3853}" dt="2022-01-21T21:02:51.511" v="3279" actId="478"/>
          <ac:spMkLst>
            <pc:docMk/>
            <pc:sldMk cId="2367798465" sldId="6890"/>
            <ac:spMk id="100" creationId="{A9B0A673-CCFA-4B00-8FA8-59D813E14DF9}"/>
          </ac:spMkLst>
        </pc:spChg>
        <pc:spChg chg="add del mod">
          <ac:chgData name="Ajwaliya, Nishit" userId="d6171631-3d08-453d-8afd-2dc62a5026e2" providerId="ADAL" clId="{6B1FC354-962E-40D4-9DF9-C334732D3853}" dt="2022-01-21T21:02:14.440" v="3216" actId="478"/>
          <ac:spMkLst>
            <pc:docMk/>
            <pc:sldMk cId="2367798465" sldId="6890"/>
            <ac:spMk id="101" creationId="{59EC703E-6C38-4E93-A0FE-A2EAC6B35A77}"/>
          </ac:spMkLst>
        </pc:spChg>
        <pc:spChg chg="del">
          <ac:chgData name="Ajwaliya, Nishit" userId="d6171631-3d08-453d-8afd-2dc62a5026e2" providerId="ADAL" clId="{6B1FC354-962E-40D4-9DF9-C334732D3853}" dt="2022-01-21T20:59:41.927" v="3153" actId="478"/>
          <ac:spMkLst>
            <pc:docMk/>
            <pc:sldMk cId="2367798465" sldId="6890"/>
            <ac:spMk id="102" creationId="{74A1BA9D-90FC-49C7-B21D-A879075EAC24}"/>
          </ac:spMkLst>
        </pc:spChg>
        <pc:spChg chg="del">
          <ac:chgData name="Ajwaliya, Nishit" userId="d6171631-3d08-453d-8afd-2dc62a5026e2" providerId="ADAL" clId="{6B1FC354-962E-40D4-9DF9-C334732D3853}" dt="2022-01-21T20:59:41.927" v="3153" actId="478"/>
          <ac:spMkLst>
            <pc:docMk/>
            <pc:sldMk cId="2367798465" sldId="6890"/>
            <ac:spMk id="103" creationId="{DBD0D033-A643-4F19-95A3-2C868133C1FC}"/>
          </ac:spMkLst>
        </pc:spChg>
        <pc:spChg chg="add del mod">
          <ac:chgData name="Ajwaliya, Nishit" userId="d6171631-3d08-453d-8afd-2dc62a5026e2" providerId="ADAL" clId="{6B1FC354-962E-40D4-9DF9-C334732D3853}" dt="2022-01-21T21:02:14.440" v="3216" actId="478"/>
          <ac:spMkLst>
            <pc:docMk/>
            <pc:sldMk cId="2367798465" sldId="6890"/>
            <ac:spMk id="104" creationId="{F4447C23-2E8B-4C60-BA8F-539BA2621305}"/>
          </ac:spMkLst>
        </pc:spChg>
        <pc:spChg chg="mod">
          <ac:chgData name="Ajwaliya, Nishit" userId="d6171631-3d08-453d-8afd-2dc62a5026e2" providerId="ADAL" clId="{6B1FC354-962E-40D4-9DF9-C334732D3853}" dt="2022-01-21T21:02:46.399" v="3278" actId="1038"/>
          <ac:spMkLst>
            <pc:docMk/>
            <pc:sldMk cId="2367798465" sldId="6890"/>
            <ac:spMk id="105" creationId="{B4573916-DB99-4B23-AC58-52569CC342AA}"/>
          </ac:spMkLst>
        </pc:spChg>
        <pc:spChg chg="add del mod">
          <ac:chgData name="Ajwaliya, Nishit" userId="d6171631-3d08-453d-8afd-2dc62a5026e2" providerId="ADAL" clId="{6B1FC354-962E-40D4-9DF9-C334732D3853}" dt="2022-01-21T21:02:14.440" v="3216" actId="478"/>
          <ac:spMkLst>
            <pc:docMk/>
            <pc:sldMk cId="2367798465" sldId="6890"/>
            <ac:spMk id="106" creationId="{D0B72AF7-CACC-4C77-8E9E-0F67FEA7AD66}"/>
          </ac:spMkLst>
        </pc:spChg>
        <pc:spChg chg="del">
          <ac:chgData name="Ajwaliya, Nishit" userId="d6171631-3d08-453d-8afd-2dc62a5026e2" providerId="ADAL" clId="{6B1FC354-962E-40D4-9DF9-C334732D3853}" dt="2022-01-21T20:59:41.927" v="3153" actId="478"/>
          <ac:spMkLst>
            <pc:docMk/>
            <pc:sldMk cId="2367798465" sldId="6890"/>
            <ac:spMk id="107" creationId="{47E05A9A-333F-4035-8AC7-BEBB0813AF13}"/>
          </ac:spMkLst>
        </pc:spChg>
        <pc:spChg chg="mod">
          <ac:chgData name="Ajwaliya, Nishit" userId="d6171631-3d08-453d-8afd-2dc62a5026e2" providerId="ADAL" clId="{6B1FC354-962E-40D4-9DF9-C334732D3853}" dt="2022-01-21T21:13:09.052" v="3792" actId="1038"/>
          <ac:spMkLst>
            <pc:docMk/>
            <pc:sldMk cId="2367798465" sldId="6890"/>
            <ac:spMk id="108" creationId="{9F250072-5C63-4FB1-A7C3-DBCAB97738C1}"/>
          </ac:spMkLst>
        </pc:spChg>
        <pc:spChg chg="del">
          <ac:chgData name="Ajwaliya, Nishit" userId="d6171631-3d08-453d-8afd-2dc62a5026e2" providerId="ADAL" clId="{6B1FC354-962E-40D4-9DF9-C334732D3853}" dt="2022-01-21T20:59:41.927" v="3153" actId="478"/>
          <ac:spMkLst>
            <pc:docMk/>
            <pc:sldMk cId="2367798465" sldId="6890"/>
            <ac:spMk id="109" creationId="{BE5A401A-AD69-4C10-9015-9437CC996C0F}"/>
          </ac:spMkLst>
        </pc:spChg>
        <pc:spChg chg="del">
          <ac:chgData name="Ajwaliya, Nishit" userId="d6171631-3d08-453d-8afd-2dc62a5026e2" providerId="ADAL" clId="{6B1FC354-962E-40D4-9DF9-C334732D3853}" dt="2022-01-21T20:59:41.927" v="3153" actId="478"/>
          <ac:spMkLst>
            <pc:docMk/>
            <pc:sldMk cId="2367798465" sldId="6890"/>
            <ac:spMk id="110" creationId="{6E1222A1-E661-4918-A2AE-9ACBC67CC595}"/>
          </ac:spMkLst>
        </pc:spChg>
        <pc:spChg chg="del">
          <ac:chgData name="Ajwaliya, Nishit" userId="d6171631-3d08-453d-8afd-2dc62a5026e2" providerId="ADAL" clId="{6B1FC354-962E-40D4-9DF9-C334732D3853}" dt="2022-01-21T21:00:00.850" v="3157" actId="478"/>
          <ac:spMkLst>
            <pc:docMk/>
            <pc:sldMk cId="2367798465" sldId="6890"/>
            <ac:spMk id="111" creationId="{B04CFB37-9222-4FE8-AA8B-F92AA430D2CB}"/>
          </ac:spMkLst>
        </pc:spChg>
        <pc:spChg chg="del">
          <ac:chgData name="Ajwaliya, Nishit" userId="d6171631-3d08-453d-8afd-2dc62a5026e2" providerId="ADAL" clId="{6B1FC354-962E-40D4-9DF9-C334732D3853}" dt="2022-01-21T20:59:41.927" v="3153" actId="478"/>
          <ac:spMkLst>
            <pc:docMk/>
            <pc:sldMk cId="2367798465" sldId="6890"/>
            <ac:spMk id="112" creationId="{0FF3A43E-9EC4-4BA4-AD52-8D5C2DE34F3B}"/>
          </ac:spMkLst>
        </pc:spChg>
        <pc:spChg chg="mod">
          <ac:chgData name="Ajwaliya, Nishit" userId="d6171631-3d08-453d-8afd-2dc62a5026e2" providerId="ADAL" clId="{6B1FC354-962E-40D4-9DF9-C334732D3853}" dt="2022-01-21T21:13:09.052" v="3792" actId="1038"/>
          <ac:spMkLst>
            <pc:docMk/>
            <pc:sldMk cId="2367798465" sldId="6890"/>
            <ac:spMk id="113" creationId="{D3A7103F-7C67-4C91-87FC-A116CAC0A2CB}"/>
          </ac:spMkLst>
        </pc:spChg>
        <pc:spChg chg="mod">
          <ac:chgData name="Ajwaliya, Nishit" userId="d6171631-3d08-453d-8afd-2dc62a5026e2" providerId="ADAL" clId="{6B1FC354-962E-40D4-9DF9-C334732D3853}" dt="2022-01-21T21:15:50.391" v="4014" actId="1038"/>
          <ac:spMkLst>
            <pc:docMk/>
            <pc:sldMk cId="2367798465" sldId="6890"/>
            <ac:spMk id="114" creationId="{79D9EA1C-FCAB-4619-9D38-DA30580F3DFC}"/>
          </ac:spMkLst>
        </pc:spChg>
        <pc:spChg chg="mod">
          <ac:chgData name="Ajwaliya, Nishit" userId="d6171631-3d08-453d-8afd-2dc62a5026e2" providerId="ADAL" clId="{6B1FC354-962E-40D4-9DF9-C334732D3853}" dt="2022-01-21T21:15:50.391" v="4014" actId="1038"/>
          <ac:spMkLst>
            <pc:docMk/>
            <pc:sldMk cId="2367798465" sldId="6890"/>
            <ac:spMk id="115" creationId="{EF9B9B90-7C37-49DA-B8B5-0515CDC82E3D}"/>
          </ac:spMkLst>
        </pc:spChg>
        <pc:spChg chg="mod">
          <ac:chgData name="Ajwaliya, Nishit" userId="d6171631-3d08-453d-8afd-2dc62a5026e2" providerId="ADAL" clId="{6B1FC354-962E-40D4-9DF9-C334732D3853}" dt="2022-01-21T21:15:43.283" v="3996" actId="1038"/>
          <ac:spMkLst>
            <pc:docMk/>
            <pc:sldMk cId="2367798465" sldId="6890"/>
            <ac:spMk id="116" creationId="{89078D9E-4051-4BDD-AD65-AAC07DCED2C2}"/>
          </ac:spMkLst>
        </pc:spChg>
        <pc:spChg chg="mod">
          <ac:chgData name="Ajwaliya, Nishit" userId="d6171631-3d08-453d-8afd-2dc62a5026e2" providerId="ADAL" clId="{6B1FC354-962E-40D4-9DF9-C334732D3853}" dt="2022-01-21T21:15:43.283" v="3996" actId="1038"/>
          <ac:spMkLst>
            <pc:docMk/>
            <pc:sldMk cId="2367798465" sldId="6890"/>
            <ac:spMk id="117" creationId="{18956F70-050F-4DA3-BDBC-CCDCE1F7AD2F}"/>
          </ac:spMkLst>
        </pc:spChg>
        <pc:spChg chg="add del mod">
          <ac:chgData name="Ajwaliya, Nishit" userId="d6171631-3d08-453d-8afd-2dc62a5026e2" providerId="ADAL" clId="{6B1FC354-962E-40D4-9DF9-C334732D3853}" dt="2022-01-21T21:02:14.440" v="3216" actId="478"/>
          <ac:spMkLst>
            <pc:docMk/>
            <pc:sldMk cId="2367798465" sldId="6890"/>
            <ac:spMk id="118" creationId="{EBBDE0F4-037A-49F4-8BB5-269A5F978BD8}"/>
          </ac:spMkLst>
        </pc:spChg>
        <pc:spChg chg="add del mod">
          <ac:chgData name="Ajwaliya, Nishit" userId="d6171631-3d08-453d-8afd-2dc62a5026e2" providerId="ADAL" clId="{6B1FC354-962E-40D4-9DF9-C334732D3853}" dt="2022-01-21T21:02:14.440" v="3216" actId="478"/>
          <ac:spMkLst>
            <pc:docMk/>
            <pc:sldMk cId="2367798465" sldId="6890"/>
            <ac:spMk id="119" creationId="{25AC5062-DA8F-45F1-B806-66A5F98182F7}"/>
          </ac:spMkLst>
        </pc:spChg>
        <pc:spChg chg="add del mod">
          <ac:chgData name="Ajwaliya, Nishit" userId="d6171631-3d08-453d-8afd-2dc62a5026e2" providerId="ADAL" clId="{6B1FC354-962E-40D4-9DF9-C334732D3853}" dt="2022-01-21T21:02:14.440" v="3216" actId="478"/>
          <ac:spMkLst>
            <pc:docMk/>
            <pc:sldMk cId="2367798465" sldId="6890"/>
            <ac:spMk id="120" creationId="{7EBCFEA1-1259-4BFA-9BBB-ACB376DCDA9B}"/>
          </ac:spMkLst>
        </pc:spChg>
        <pc:spChg chg="add mod">
          <ac:chgData name="Ajwaliya, Nishit" userId="d6171631-3d08-453d-8afd-2dc62a5026e2" providerId="ADAL" clId="{6B1FC354-962E-40D4-9DF9-C334732D3853}" dt="2022-01-21T20:59:44.779" v="3154"/>
          <ac:spMkLst>
            <pc:docMk/>
            <pc:sldMk cId="2367798465" sldId="6890"/>
            <ac:spMk id="121" creationId="{F1650BD9-C233-49C6-9BFF-5A0B461F827F}"/>
          </ac:spMkLst>
        </pc:spChg>
        <pc:spChg chg="mod">
          <ac:chgData name="Ajwaliya, Nishit" userId="d6171631-3d08-453d-8afd-2dc62a5026e2" providerId="ADAL" clId="{6B1FC354-962E-40D4-9DF9-C334732D3853}" dt="2022-01-21T21:13:21.695" v="3885" actId="1037"/>
          <ac:spMkLst>
            <pc:docMk/>
            <pc:sldMk cId="2367798465" sldId="6890"/>
            <ac:spMk id="123" creationId="{208B7F13-5106-448C-82E6-F96F59974ECA}"/>
          </ac:spMkLst>
        </pc:spChg>
        <pc:spChg chg="mod">
          <ac:chgData name="Ajwaliya, Nishit" userId="d6171631-3d08-453d-8afd-2dc62a5026e2" providerId="ADAL" clId="{6B1FC354-962E-40D4-9DF9-C334732D3853}" dt="2022-01-21T21:02:46.399" v="3278" actId="1038"/>
          <ac:spMkLst>
            <pc:docMk/>
            <pc:sldMk cId="2367798465" sldId="6890"/>
            <ac:spMk id="125" creationId="{52A67E2D-C2F3-4733-9637-2223D3186D9D}"/>
          </ac:spMkLst>
        </pc:spChg>
        <pc:spChg chg="mod">
          <ac:chgData name="Ajwaliya, Nishit" userId="d6171631-3d08-453d-8afd-2dc62a5026e2" providerId="ADAL" clId="{6B1FC354-962E-40D4-9DF9-C334732D3853}" dt="2022-01-21T21:02:46.399" v="3278" actId="1038"/>
          <ac:spMkLst>
            <pc:docMk/>
            <pc:sldMk cId="2367798465" sldId="6890"/>
            <ac:spMk id="126" creationId="{F24ED024-8BEE-474D-A1C7-731AE9E7D118}"/>
          </ac:spMkLst>
        </pc:spChg>
        <pc:spChg chg="del">
          <ac:chgData name="Ajwaliya, Nishit" userId="d6171631-3d08-453d-8afd-2dc62a5026e2" providerId="ADAL" clId="{6B1FC354-962E-40D4-9DF9-C334732D3853}" dt="2022-01-21T20:59:41.927" v="3153" actId="478"/>
          <ac:spMkLst>
            <pc:docMk/>
            <pc:sldMk cId="2367798465" sldId="6890"/>
            <ac:spMk id="128" creationId="{DA2A4A87-084C-47F7-B9E1-7CE34C822636}"/>
          </ac:spMkLst>
        </pc:spChg>
        <pc:spChg chg="mod">
          <ac:chgData name="Ajwaliya, Nishit" userId="d6171631-3d08-453d-8afd-2dc62a5026e2" providerId="ADAL" clId="{6B1FC354-962E-40D4-9DF9-C334732D3853}" dt="2022-01-21T21:02:46.399" v="3278" actId="1038"/>
          <ac:spMkLst>
            <pc:docMk/>
            <pc:sldMk cId="2367798465" sldId="6890"/>
            <ac:spMk id="129" creationId="{B7A413CE-36EC-41AD-A2C1-256E12BF6252}"/>
          </ac:spMkLst>
        </pc:spChg>
        <pc:spChg chg="add mod">
          <ac:chgData name="Ajwaliya, Nishit" userId="d6171631-3d08-453d-8afd-2dc62a5026e2" providerId="ADAL" clId="{6B1FC354-962E-40D4-9DF9-C334732D3853}" dt="2022-01-21T21:00:05.934" v="3158" actId="108"/>
          <ac:spMkLst>
            <pc:docMk/>
            <pc:sldMk cId="2367798465" sldId="6890"/>
            <ac:spMk id="130" creationId="{8A25E097-0E08-40B6-B779-71D957241B96}"/>
          </ac:spMkLst>
        </pc:spChg>
        <pc:spChg chg="del">
          <ac:chgData name="Ajwaliya, Nishit" userId="d6171631-3d08-453d-8afd-2dc62a5026e2" providerId="ADAL" clId="{6B1FC354-962E-40D4-9DF9-C334732D3853}" dt="2022-01-21T20:59:41.927" v="3153" actId="478"/>
          <ac:spMkLst>
            <pc:docMk/>
            <pc:sldMk cId="2367798465" sldId="6890"/>
            <ac:spMk id="131" creationId="{01821434-50DC-4704-9A5F-43D5B5140BA3}"/>
          </ac:spMkLst>
        </pc:spChg>
        <pc:spChg chg="del">
          <ac:chgData name="Ajwaliya, Nishit" userId="d6171631-3d08-453d-8afd-2dc62a5026e2" providerId="ADAL" clId="{6B1FC354-962E-40D4-9DF9-C334732D3853}" dt="2022-01-21T20:59:41.927" v="3153" actId="478"/>
          <ac:spMkLst>
            <pc:docMk/>
            <pc:sldMk cId="2367798465" sldId="6890"/>
            <ac:spMk id="132" creationId="{989E63A2-34FB-4F0E-A21B-C9AC21A7CAAC}"/>
          </ac:spMkLst>
        </pc:spChg>
        <pc:spChg chg="del">
          <ac:chgData name="Ajwaliya, Nishit" userId="d6171631-3d08-453d-8afd-2dc62a5026e2" providerId="ADAL" clId="{6B1FC354-962E-40D4-9DF9-C334732D3853}" dt="2022-01-21T20:59:41.927" v="3153" actId="478"/>
          <ac:spMkLst>
            <pc:docMk/>
            <pc:sldMk cId="2367798465" sldId="6890"/>
            <ac:spMk id="133" creationId="{CC2BABF6-477C-40C3-B5B9-4682BDA8C92D}"/>
          </ac:spMkLst>
        </pc:spChg>
        <pc:spChg chg="del">
          <ac:chgData name="Ajwaliya, Nishit" userId="d6171631-3d08-453d-8afd-2dc62a5026e2" providerId="ADAL" clId="{6B1FC354-962E-40D4-9DF9-C334732D3853}" dt="2022-01-21T20:59:41.927" v="3153" actId="478"/>
          <ac:spMkLst>
            <pc:docMk/>
            <pc:sldMk cId="2367798465" sldId="6890"/>
            <ac:spMk id="134" creationId="{2FDF7581-9B53-4DC6-8C90-A913B08C529F}"/>
          </ac:spMkLst>
        </pc:spChg>
        <pc:spChg chg="mod">
          <ac:chgData name="Ajwaliya, Nishit" userId="d6171631-3d08-453d-8afd-2dc62a5026e2" providerId="ADAL" clId="{6B1FC354-962E-40D4-9DF9-C334732D3853}" dt="2022-01-21T21:02:46.399" v="3278" actId="1038"/>
          <ac:spMkLst>
            <pc:docMk/>
            <pc:sldMk cId="2367798465" sldId="6890"/>
            <ac:spMk id="135" creationId="{8F843517-88D8-49AE-A354-3849343C8B63}"/>
          </ac:spMkLst>
        </pc:spChg>
        <pc:spChg chg="del">
          <ac:chgData name="Ajwaliya, Nishit" userId="d6171631-3d08-453d-8afd-2dc62a5026e2" providerId="ADAL" clId="{6B1FC354-962E-40D4-9DF9-C334732D3853}" dt="2022-01-21T20:59:41.927" v="3153" actId="478"/>
          <ac:spMkLst>
            <pc:docMk/>
            <pc:sldMk cId="2367798465" sldId="6890"/>
            <ac:spMk id="136" creationId="{7A4142BA-BE81-4136-A020-91AC4157C1CB}"/>
          </ac:spMkLst>
        </pc:spChg>
        <pc:spChg chg="del">
          <ac:chgData name="Ajwaliya, Nishit" userId="d6171631-3d08-453d-8afd-2dc62a5026e2" providerId="ADAL" clId="{6B1FC354-962E-40D4-9DF9-C334732D3853}" dt="2022-01-21T20:59:41.927" v="3153" actId="478"/>
          <ac:spMkLst>
            <pc:docMk/>
            <pc:sldMk cId="2367798465" sldId="6890"/>
            <ac:spMk id="137" creationId="{27DF7284-F3EA-44CE-8F42-2F89D78D58FD}"/>
          </ac:spMkLst>
        </pc:spChg>
        <pc:spChg chg="del">
          <ac:chgData name="Ajwaliya, Nishit" userId="d6171631-3d08-453d-8afd-2dc62a5026e2" providerId="ADAL" clId="{6B1FC354-962E-40D4-9DF9-C334732D3853}" dt="2022-01-21T20:59:41.927" v="3153" actId="478"/>
          <ac:spMkLst>
            <pc:docMk/>
            <pc:sldMk cId="2367798465" sldId="6890"/>
            <ac:spMk id="138" creationId="{F452522E-FBE3-48E3-9C86-FE55DD145D8B}"/>
          </ac:spMkLst>
        </pc:spChg>
        <pc:spChg chg="add mod">
          <ac:chgData name="Ajwaliya, Nishit" userId="d6171631-3d08-453d-8afd-2dc62a5026e2" providerId="ADAL" clId="{6B1FC354-962E-40D4-9DF9-C334732D3853}" dt="2022-01-21T20:59:44.779" v="3154"/>
          <ac:spMkLst>
            <pc:docMk/>
            <pc:sldMk cId="2367798465" sldId="6890"/>
            <ac:spMk id="139" creationId="{F319FC3A-FBDA-44D2-85E6-F4467CAC3C37}"/>
          </ac:spMkLst>
        </pc:spChg>
        <pc:spChg chg="add mod">
          <ac:chgData name="Ajwaliya, Nishit" userId="d6171631-3d08-453d-8afd-2dc62a5026e2" providerId="ADAL" clId="{6B1FC354-962E-40D4-9DF9-C334732D3853}" dt="2022-01-21T20:59:44.779" v="3154"/>
          <ac:spMkLst>
            <pc:docMk/>
            <pc:sldMk cId="2367798465" sldId="6890"/>
            <ac:spMk id="140" creationId="{2827BAFA-F62B-45D2-B16F-A3285252C948}"/>
          </ac:spMkLst>
        </pc:spChg>
        <pc:spChg chg="add mod">
          <ac:chgData name="Ajwaliya, Nishit" userId="d6171631-3d08-453d-8afd-2dc62a5026e2" providerId="ADAL" clId="{6B1FC354-962E-40D4-9DF9-C334732D3853}" dt="2022-01-21T20:59:44.779" v="3154"/>
          <ac:spMkLst>
            <pc:docMk/>
            <pc:sldMk cId="2367798465" sldId="6890"/>
            <ac:spMk id="141" creationId="{2E0AF06A-EFB8-432F-8422-668186CE9988}"/>
          </ac:spMkLst>
        </pc:spChg>
        <pc:spChg chg="add mod">
          <ac:chgData name="Ajwaliya, Nishit" userId="d6171631-3d08-453d-8afd-2dc62a5026e2" providerId="ADAL" clId="{6B1FC354-962E-40D4-9DF9-C334732D3853}" dt="2022-01-21T20:59:44.779" v="3154"/>
          <ac:spMkLst>
            <pc:docMk/>
            <pc:sldMk cId="2367798465" sldId="6890"/>
            <ac:spMk id="142" creationId="{C5F65DA9-DFF6-4578-B2D2-6EC2AEB42CC6}"/>
          </ac:spMkLst>
        </pc:spChg>
        <pc:spChg chg="del">
          <ac:chgData name="Ajwaliya, Nishit" userId="d6171631-3d08-453d-8afd-2dc62a5026e2" providerId="ADAL" clId="{6B1FC354-962E-40D4-9DF9-C334732D3853}" dt="2022-01-21T20:59:41.927" v="3153" actId="478"/>
          <ac:spMkLst>
            <pc:docMk/>
            <pc:sldMk cId="2367798465" sldId="6890"/>
            <ac:spMk id="143" creationId="{17AF0230-8087-4455-AF71-F88A1B4B5CB5}"/>
          </ac:spMkLst>
        </pc:spChg>
        <pc:spChg chg="del">
          <ac:chgData name="Ajwaliya, Nishit" userId="d6171631-3d08-453d-8afd-2dc62a5026e2" providerId="ADAL" clId="{6B1FC354-962E-40D4-9DF9-C334732D3853}" dt="2022-01-21T20:59:41.927" v="3153" actId="478"/>
          <ac:spMkLst>
            <pc:docMk/>
            <pc:sldMk cId="2367798465" sldId="6890"/>
            <ac:spMk id="144" creationId="{FE8F5715-66AD-41AC-BB8B-21F9EB39FAFD}"/>
          </ac:spMkLst>
        </pc:spChg>
        <pc:spChg chg="del">
          <ac:chgData name="Ajwaliya, Nishit" userId="d6171631-3d08-453d-8afd-2dc62a5026e2" providerId="ADAL" clId="{6B1FC354-962E-40D4-9DF9-C334732D3853}" dt="2022-01-21T20:59:41.927" v="3153" actId="478"/>
          <ac:spMkLst>
            <pc:docMk/>
            <pc:sldMk cId="2367798465" sldId="6890"/>
            <ac:spMk id="145" creationId="{9A74F88B-1A48-437D-AA23-4D2D1C3DAF1E}"/>
          </ac:spMkLst>
        </pc:spChg>
        <pc:spChg chg="del">
          <ac:chgData name="Ajwaliya, Nishit" userId="d6171631-3d08-453d-8afd-2dc62a5026e2" providerId="ADAL" clId="{6B1FC354-962E-40D4-9DF9-C334732D3853}" dt="2022-01-21T20:59:41.927" v="3153" actId="478"/>
          <ac:spMkLst>
            <pc:docMk/>
            <pc:sldMk cId="2367798465" sldId="6890"/>
            <ac:spMk id="146" creationId="{FEE8EE50-D6BE-4EC4-9F06-245738E246A2}"/>
          </ac:spMkLst>
        </pc:spChg>
        <pc:spChg chg="add mod">
          <ac:chgData name="Ajwaliya, Nishit" userId="d6171631-3d08-453d-8afd-2dc62a5026e2" providerId="ADAL" clId="{6B1FC354-962E-40D4-9DF9-C334732D3853}" dt="2022-01-21T20:59:44.779" v="3154"/>
          <ac:spMkLst>
            <pc:docMk/>
            <pc:sldMk cId="2367798465" sldId="6890"/>
            <ac:spMk id="147" creationId="{199A8741-BA39-4B13-9701-9C18288E2723}"/>
          </ac:spMkLst>
        </pc:spChg>
        <pc:spChg chg="add mod">
          <ac:chgData name="Ajwaliya, Nishit" userId="d6171631-3d08-453d-8afd-2dc62a5026e2" providerId="ADAL" clId="{6B1FC354-962E-40D4-9DF9-C334732D3853}" dt="2022-01-21T20:59:44.779" v="3154"/>
          <ac:spMkLst>
            <pc:docMk/>
            <pc:sldMk cId="2367798465" sldId="6890"/>
            <ac:spMk id="148" creationId="{92A37AEA-B8A8-4745-8DF9-4F0FF2E0D7DD}"/>
          </ac:spMkLst>
        </pc:spChg>
        <pc:spChg chg="add del mod">
          <ac:chgData name="Ajwaliya, Nishit" userId="d6171631-3d08-453d-8afd-2dc62a5026e2" providerId="ADAL" clId="{6B1FC354-962E-40D4-9DF9-C334732D3853}" dt="2022-01-21T21:00:30.341" v="3161" actId="478"/>
          <ac:spMkLst>
            <pc:docMk/>
            <pc:sldMk cId="2367798465" sldId="6890"/>
            <ac:spMk id="149" creationId="{1FDCBD41-74B4-469E-9F9D-97DC2496D17F}"/>
          </ac:spMkLst>
        </pc:spChg>
        <pc:spChg chg="add del mod">
          <ac:chgData name="Ajwaliya, Nishit" userId="d6171631-3d08-453d-8afd-2dc62a5026e2" providerId="ADAL" clId="{6B1FC354-962E-40D4-9DF9-C334732D3853}" dt="2022-01-21T21:00:30.341" v="3161" actId="478"/>
          <ac:spMkLst>
            <pc:docMk/>
            <pc:sldMk cId="2367798465" sldId="6890"/>
            <ac:spMk id="150" creationId="{D8E69870-D46B-4845-80F0-2F0DDC60A589}"/>
          </ac:spMkLst>
        </pc:spChg>
        <pc:spChg chg="add del mod">
          <ac:chgData name="Ajwaliya, Nishit" userId="d6171631-3d08-453d-8afd-2dc62a5026e2" providerId="ADAL" clId="{6B1FC354-962E-40D4-9DF9-C334732D3853}" dt="2022-01-21T21:00:30.341" v="3161" actId="478"/>
          <ac:spMkLst>
            <pc:docMk/>
            <pc:sldMk cId="2367798465" sldId="6890"/>
            <ac:spMk id="151" creationId="{D975A7FA-A7E7-4179-B008-399623E876D2}"/>
          </ac:spMkLst>
        </pc:spChg>
        <pc:spChg chg="add del mod">
          <ac:chgData name="Ajwaliya, Nishit" userId="d6171631-3d08-453d-8afd-2dc62a5026e2" providerId="ADAL" clId="{6B1FC354-962E-40D4-9DF9-C334732D3853}" dt="2022-01-21T21:00:30.341" v="3161" actId="478"/>
          <ac:spMkLst>
            <pc:docMk/>
            <pc:sldMk cId="2367798465" sldId="6890"/>
            <ac:spMk id="152" creationId="{D0F2716E-57F4-44EE-A88D-35E63295D51D}"/>
          </ac:spMkLst>
        </pc:spChg>
        <pc:spChg chg="add del mod">
          <ac:chgData name="Ajwaliya, Nishit" userId="d6171631-3d08-453d-8afd-2dc62a5026e2" providerId="ADAL" clId="{6B1FC354-962E-40D4-9DF9-C334732D3853}" dt="2022-01-21T21:02:18.076" v="3217" actId="478"/>
          <ac:spMkLst>
            <pc:docMk/>
            <pc:sldMk cId="2367798465" sldId="6890"/>
            <ac:spMk id="153" creationId="{027BC272-3373-4467-8630-5C8DFDC7B849}"/>
          </ac:spMkLst>
        </pc:spChg>
        <pc:spChg chg="add del mod">
          <ac:chgData name="Ajwaliya, Nishit" userId="d6171631-3d08-453d-8afd-2dc62a5026e2" providerId="ADAL" clId="{6B1FC354-962E-40D4-9DF9-C334732D3853}" dt="2022-01-21T21:02:18.076" v="3217" actId="478"/>
          <ac:spMkLst>
            <pc:docMk/>
            <pc:sldMk cId="2367798465" sldId="6890"/>
            <ac:spMk id="154" creationId="{199C7FF2-827E-477C-9F0C-11918BA499CA}"/>
          </ac:spMkLst>
        </pc:spChg>
        <pc:spChg chg="add del mod">
          <ac:chgData name="Ajwaliya, Nishit" userId="d6171631-3d08-453d-8afd-2dc62a5026e2" providerId="ADAL" clId="{6B1FC354-962E-40D4-9DF9-C334732D3853}" dt="2022-01-21T21:02:18.076" v="3217" actId="478"/>
          <ac:spMkLst>
            <pc:docMk/>
            <pc:sldMk cId="2367798465" sldId="6890"/>
            <ac:spMk id="155" creationId="{53151832-C248-4C96-85F1-1D5575A9745F}"/>
          </ac:spMkLst>
        </pc:spChg>
        <pc:spChg chg="add del mod">
          <ac:chgData name="Ajwaliya, Nishit" userId="d6171631-3d08-453d-8afd-2dc62a5026e2" providerId="ADAL" clId="{6B1FC354-962E-40D4-9DF9-C334732D3853}" dt="2022-01-21T21:02:18.076" v="3217" actId="478"/>
          <ac:spMkLst>
            <pc:docMk/>
            <pc:sldMk cId="2367798465" sldId="6890"/>
            <ac:spMk id="156" creationId="{6CADA4A1-1FA7-4C39-A774-4A686690D6E3}"/>
          </ac:spMkLst>
        </pc:spChg>
        <pc:spChg chg="add del mod">
          <ac:chgData name="Ajwaliya, Nishit" userId="d6171631-3d08-453d-8afd-2dc62a5026e2" providerId="ADAL" clId="{6B1FC354-962E-40D4-9DF9-C334732D3853}" dt="2022-01-21T21:02:18.076" v="3217" actId="478"/>
          <ac:spMkLst>
            <pc:docMk/>
            <pc:sldMk cId="2367798465" sldId="6890"/>
            <ac:spMk id="157" creationId="{EF8CAF6D-A17D-4AD2-9CCB-5A3EE0D0FFD3}"/>
          </ac:spMkLst>
        </pc:spChg>
        <pc:spChg chg="add del mod">
          <ac:chgData name="Ajwaliya, Nishit" userId="d6171631-3d08-453d-8afd-2dc62a5026e2" providerId="ADAL" clId="{6B1FC354-962E-40D4-9DF9-C334732D3853}" dt="2022-01-21T21:02:18.076" v="3217" actId="478"/>
          <ac:spMkLst>
            <pc:docMk/>
            <pc:sldMk cId="2367798465" sldId="6890"/>
            <ac:spMk id="158" creationId="{9B15E26C-8BB8-46E0-9EA3-4C29A1D9CB25}"/>
          </ac:spMkLst>
        </pc:spChg>
        <pc:spChg chg="add del mod">
          <ac:chgData name="Ajwaliya, Nishit" userId="d6171631-3d08-453d-8afd-2dc62a5026e2" providerId="ADAL" clId="{6B1FC354-962E-40D4-9DF9-C334732D3853}" dt="2022-01-21T21:02:18.076" v="3217" actId="478"/>
          <ac:spMkLst>
            <pc:docMk/>
            <pc:sldMk cId="2367798465" sldId="6890"/>
            <ac:spMk id="159" creationId="{AA50A5AA-09C7-439D-A7FC-3BC4030BCA18}"/>
          </ac:spMkLst>
        </pc:spChg>
        <pc:spChg chg="add del mod">
          <ac:chgData name="Ajwaliya, Nishit" userId="d6171631-3d08-453d-8afd-2dc62a5026e2" providerId="ADAL" clId="{6B1FC354-962E-40D4-9DF9-C334732D3853}" dt="2022-01-21T21:02:13.992" v="3215"/>
          <ac:spMkLst>
            <pc:docMk/>
            <pc:sldMk cId="2367798465" sldId="6890"/>
            <ac:spMk id="160" creationId="{E59B22A9-08F3-473D-9D75-1D91A384B493}"/>
          </ac:spMkLst>
        </pc:spChg>
        <pc:spChg chg="add del mod">
          <ac:chgData name="Ajwaliya, Nishit" userId="d6171631-3d08-453d-8afd-2dc62a5026e2" providerId="ADAL" clId="{6B1FC354-962E-40D4-9DF9-C334732D3853}" dt="2022-01-21T21:02:13.992" v="3215"/>
          <ac:spMkLst>
            <pc:docMk/>
            <pc:sldMk cId="2367798465" sldId="6890"/>
            <ac:spMk id="161" creationId="{D07BAA08-E967-4E00-858E-AB6D263BD34B}"/>
          </ac:spMkLst>
        </pc:spChg>
        <pc:spChg chg="add del mod">
          <ac:chgData name="Ajwaliya, Nishit" userId="d6171631-3d08-453d-8afd-2dc62a5026e2" providerId="ADAL" clId="{6B1FC354-962E-40D4-9DF9-C334732D3853}" dt="2022-01-21T21:02:13.992" v="3215"/>
          <ac:spMkLst>
            <pc:docMk/>
            <pc:sldMk cId="2367798465" sldId="6890"/>
            <ac:spMk id="162" creationId="{52366820-2928-4810-B276-7BFC323E15D0}"/>
          </ac:spMkLst>
        </pc:spChg>
        <pc:spChg chg="add del mod">
          <ac:chgData name="Ajwaliya, Nishit" userId="d6171631-3d08-453d-8afd-2dc62a5026e2" providerId="ADAL" clId="{6B1FC354-962E-40D4-9DF9-C334732D3853}" dt="2022-01-21T21:02:13.992" v="3215"/>
          <ac:spMkLst>
            <pc:docMk/>
            <pc:sldMk cId="2367798465" sldId="6890"/>
            <ac:spMk id="163" creationId="{312F433D-F49B-4C3F-9EB1-E25DC4F3D5D5}"/>
          </ac:spMkLst>
        </pc:spChg>
        <pc:spChg chg="add del mod">
          <ac:chgData name="Ajwaliya, Nishit" userId="d6171631-3d08-453d-8afd-2dc62a5026e2" providerId="ADAL" clId="{6B1FC354-962E-40D4-9DF9-C334732D3853}" dt="2022-01-21T21:02:13.992" v="3215"/>
          <ac:spMkLst>
            <pc:docMk/>
            <pc:sldMk cId="2367798465" sldId="6890"/>
            <ac:spMk id="164" creationId="{EA23C994-9BDA-40D7-BABE-5915DF981EE0}"/>
          </ac:spMkLst>
        </pc:spChg>
        <pc:spChg chg="add del mod">
          <ac:chgData name="Ajwaliya, Nishit" userId="d6171631-3d08-453d-8afd-2dc62a5026e2" providerId="ADAL" clId="{6B1FC354-962E-40D4-9DF9-C334732D3853}" dt="2022-01-21T21:02:13.992" v="3215"/>
          <ac:spMkLst>
            <pc:docMk/>
            <pc:sldMk cId="2367798465" sldId="6890"/>
            <ac:spMk id="165" creationId="{0DCE7E83-AFC1-47CE-9D1C-52547A5CCC64}"/>
          </ac:spMkLst>
        </pc:spChg>
        <pc:spChg chg="add del mod">
          <ac:chgData name="Ajwaliya, Nishit" userId="d6171631-3d08-453d-8afd-2dc62a5026e2" providerId="ADAL" clId="{6B1FC354-962E-40D4-9DF9-C334732D3853}" dt="2022-01-21T21:02:13.992" v="3215"/>
          <ac:spMkLst>
            <pc:docMk/>
            <pc:sldMk cId="2367798465" sldId="6890"/>
            <ac:spMk id="166" creationId="{224BAD2B-595C-4B04-B05B-1AB982D15EBB}"/>
          </ac:spMkLst>
        </pc:spChg>
        <pc:spChg chg="add mod">
          <ac:chgData name="Ajwaliya, Nishit" userId="d6171631-3d08-453d-8afd-2dc62a5026e2" providerId="ADAL" clId="{6B1FC354-962E-40D4-9DF9-C334732D3853}" dt="2022-01-21T21:08:20.445" v="3472" actId="20577"/>
          <ac:spMkLst>
            <pc:docMk/>
            <pc:sldMk cId="2367798465" sldId="6890"/>
            <ac:spMk id="167" creationId="{85C6D0E8-8B07-4450-8AF2-9B7482FF885B}"/>
          </ac:spMkLst>
        </pc:spChg>
        <pc:spChg chg="add mod">
          <ac:chgData name="Ajwaliya, Nishit" userId="d6171631-3d08-453d-8afd-2dc62a5026e2" providerId="ADAL" clId="{6B1FC354-962E-40D4-9DF9-C334732D3853}" dt="2022-01-21T21:05:59.160" v="3317" actId="1036"/>
          <ac:spMkLst>
            <pc:docMk/>
            <pc:sldMk cId="2367798465" sldId="6890"/>
            <ac:spMk id="168" creationId="{69A7BBE6-5968-4561-AD55-1422217590DB}"/>
          </ac:spMkLst>
        </pc:spChg>
        <pc:spChg chg="add mod">
          <ac:chgData name="Ajwaliya, Nishit" userId="d6171631-3d08-453d-8afd-2dc62a5026e2" providerId="ADAL" clId="{6B1FC354-962E-40D4-9DF9-C334732D3853}" dt="2022-01-21T21:05:59.160" v="3317" actId="1036"/>
          <ac:spMkLst>
            <pc:docMk/>
            <pc:sldMk cId="2367798465" sldId="6890"/>
            <ac:spMk id="169" creationId="{3072220C-F783-43C0-8233-241A75937982}"/>
          </ac:spMkLst>
        </pc:spChg>
        <pc:spChg chg="add mod">
          <ac:chgData name="Ajwaliya, Nishit" userId="d6171631-3d08-453d-8afd-2dc62a5026e2" providerId="ADAL" clId="{6B1FC354-962E-40D4-9DF9-C334732D3853}" dt="2022-01-21T21:08:50.476" v="3493" actId="20577"/>
          <ac:spMkLst>
            <pc:docMk/>
            <pc:sldMk cId="2367798465" sldId="6890"/>
            <ac:spMk id="170" creationId="{B9B93567-3342-4E2B-8898-C7A93485929D}"/>
          </ac:spMkLst>
        </pc:spChg>
        <pc:spChg chg="add mod">
          <ac:chgData name="Ajwaliya, Nishit" userId="d6171631-3d08-453d-8afd-2dc62a5026e2" providerId="ADAL" clId="{6B1FC354-962E-40D4-9DF9-C334732D3853}" dt="2022-01-21T21:08:55.601" v="3498" actId="20577"/>
          <ac:spMkLst>
            <pc:docMk/>
            <pc:sldMk cId="2367798465" sldId="6890"/>
            <ac:spMk id="171" creationId="{330372DB-4F34-4C58-B152-6CA54A32EBCE}"/>
          </ac:spMkLst>
        </pc:spChg>
        <pc:spChg chg="add mod">
          <ac:chgData name="Ajwaliya, Nishit" userId="d6171631-3d08-453d-8afd-2dc62a5026e2" providerId="ADAL" clId="{6B1FC354-962E-40D4-9DF9-C334732D3853}" dt="2022-01-21T21:05:59.160" v="3317" actId="1036"/>
          <ac:spMkLst>
            <pc:docMk/>
            <pc:sldMk cId="2367798465" sldId="6890"/>
            <ac:spMk id="172" creationId="{4A54DAE4-53C9-4ED9-81A9-B35C51B8A6BD}"/>
          </ac:spMkLst>
        </pc:spChg>
        <pc:spChg chg="add mod">
          <ac:chgData name="Ajwaliya, Nishit" userId="d6171631-3d08-453d-8afd-2dc62a5026e2" providerId="ADAL" clId="{6B1FC354-962E-40D4-9DF9-C334732D3853}" dt="2022-01-21T21:05:59.160" v="3317" actId="1036"/>
          <ac:spMkLst>
            <pc:docMk/>
            <pc:sldMk cId="2367798465" sldId="6890"/>
            <ac:spMk id="173" creationId="{62E39945-CCB3-42FA-AEE5-5CE421432673}"/>
          </ac:spMkLst>
        </pc:spChg>
        <pc:spChg chg="add mod">
          <ac:chgData name="Ajwaliya, Nishit" userId="d6171631-3d08-453d-8afd-2dc62a5026e2" providerId="ADAL" clId="{6B1FC354-962E-40D4-9DF9-C334732D3853}" dt="2022-01-21T21:06:03.558" v="3318"/>
          <ac:spMkLst>
            <pc:docMk/>
            <pc:sldMk cId="2367798465" sldId="6890"/>
            <ac:spMk id="174" creationId="{532D765F-3E35-428F-B242-51AAB24295C6}"/>
          </ac:spMkLst>
        </pc:spChg>
        <pc:spChg chg="add del mod">
          <ac:chgData name="Ajwaliya, Nishit" userId="d6171631-3d08-453d-8afd-2dc62a5026e2" providerId="ADAL" clId="{6B1FC354-962E-40D4-9DF9-C334732D3853}" dt="2022-01-21T21:15:37.115" v="3984" actId="478"/>
          <ac:spMkLst>
            <pc:docMk/>
            <pc:sldMk cId="2367798465" sldId="6890"/>
            <ac:spMk id="175" creationId="{282A15FC-373F-47A1-A8AB-DC1B77EF3B29}"/>
          </ac:spMkLst>
        </pc:spChg>
        <pc:spChg chg="add del mod">
          <ac:chgData name="Ajwaliya, Nishit" userId="d6171631-3d08-453d-8afd-2dc62a5026e2" providerId="ADAL" clId="{6B1FC354-962E-40D4-9DF9-C334732D3853}" dt="2022-01-21T21:15:37.115" v="3984" actId="478"/>
          <ac:spMkLst>
            <pc:docMk/>
            <pc:sldMk cId="2367798465" sldId="6890"/>
            <ac:spMk id="176" creationId="{5399CCD2-2E32-43CE-B928-C33EBEB35558}"/>
          </ac:spMkLst>
        </pc:spChg>
        <pc:cxnChg chg="del mod">
          <ac:chgData name="Ajwaliya, Nishit" userId="d6171631-3d08-453d-8afd-2dc62a5026e2" providerId="ADAL" clId="{6B1FC354-962E-40D4-9DF9-C334732D3853}" dt="2022-01-21T21:02:51.511" v="3279" actId="478"/>
          <ac:cxnSpMkLst>
            <pc:docMk/>
            <pc:sldMk cId="2367798465" sldId="6890"/>
            <ac:cxnSpMk id="64" creationId="{772BC530-C705-4A5B-96B2-75A329C5D49A}"/>
          </ac:cxnSpMkLst>
        </pc:cxnChg>
        <pc:cxnChg chg="mod">
          <ac:chgData name="Ajwaliya, Nishit" userId="d6171631-3d08-453d-8afd-2dc62a5026e2" providerId="ADAL" clId="{6B1FC354-962E-40D4-9DF9-C334732D3853}" dt="2022-01-21T21:02:46.399" v="3278" actId="1038"/>
          <ac:cxnSpMkLst>
            <pc:docMk/>
            <pc:sldMk cId="2367798465" sldId="6890"/>
            <ac:cxnSpMk id="122" creationId="{F961ADB8-2408-4630-9023-115E0C7AD7C2}"/>
          </ac:cxnSpMkLst>
        </pc:cxnChg>
        <pc:cxnChg chg="mod">
          <ac:chgData name="Ajwaliya, Nishit" userId="d6171631-3d08-453d-8afd-2dc62a5026e2" providerId="ADAL" clId="{6B1FC354-962E-40D4-9DF9-C334732D3853}" dt="2022-01-21T21:02:46.399" v="3278" actId="1038"/>
          <ac:cxnSpMkLst>
            <pc:docMk/>
            <pc:sldMk cId="2367798465" sldId="6890"/>
            <ac:cxnSpMk id="127" creationId="{988282A2-0907-4B4B-9004-B461B0D19AEE}"/>
          </ac:cxnSpMkLst>
        </pc:cxnChg>
      </pc:sldChg>
      <pc:sldChg chg="addSp delSp modSp mod">
        <pc:chgData name="Ajwaliya, Nishit" userId="d6171631-3d08-453d-8afd-2dc62a5026e2" providerId="ADAL" clId="{6B1FC354-962E-40D4-9DF9-C334732D3853}" dt="2022-01-21T21:09:17.113" v="3516" actId="20577"/>
        <pc:sldMkLst>
          <pc:docMk/>
          <pc:sldMk cId="728976836" sldId="6896"/>
        </pc:sldMkLst>
        <pc:spChg chg="add mod">
          <ac:chgData name="Ajwaliya, Nishit" userId="d6171631-3d08-453d-8afd-2dc62a5026e2" providerId="ADAL" clId="{6B1FC354-962E-40D4-9DF9-C334732D3853}" dt="2022-01-21T20:59:26.512" v="3152" actId="1036"/>
          <ac:spMkLst>
            <pc:docMk/>
            <pc:sldMk cId="728976836" sldId="6896"/>
            <ac:spMk id="92" creationId="{85137D5E-360D-403F-AADC-AF25D94C167D}"/>
          </ac:spMkLst>
        </pc:spChg>
        <pc:spChg chg="mod">
          <ac:chgData name="Ajwaliya, Nishit" userId="d6171631-3d08-453d-8afd-2dc62a5026e2" providerId="ADAL" clId="{6B1FC354-962E-40D4-9DF9-C334732D3853}" dt="2022-01-21T20:45:49.574" v="2643" actId="1038"/>
          <ac:spMkLst>
            <pc:docMk/>
            <pc:sldMk cId="728976836" sldId="6896"/>
            <ac:spMk id="93" creationId="{0A6B3A5E-9C47-48DD-BE68-2D214E3270D6}"/>
          </ac:spMkLst>
        </pc:spChg>
        <pc:spChg chg="del mod">
          <ac:chgData name="Ajwaliya, Nishit" userId="d6171631-3d08-453d-8afd-2dc62a5026e2" providerId="ADAL" clId="{6B1FC354-962E-40D4-9DF9-C334732D3853}" dt="2022-01-21T20:57:39.822" v="3065" actId="478"/>
          <ac:spMkLst>
            <pc:docMk/>
            <pc:sldMk cId="728976836" sldId="6896"/>
            <ac:spMk id="96" creationId="{22D62F15-0863-4255-B34F-50EE6B8E38F0}"/>
          </ac:spMkLst>
        </pc:spChg>
        <pc:spChg chg="mod">
          <ac:chgData name="Ajwaliya, Nishit" userId="d6171631-3d08-453d-8afd-2dc62a5026e2" providerId="ADAL" clId="{6B1FC354-962E-40D4-9DF9-C334732D3853}" dt="2022-01-21T20:56:21.819" v="2960"/>
          <ac:spMkLst>
            <pc:docMk/>
            <pc:sldMk cId="728976836" sldId="6896"/>
            <ac:spMk id="99" creationId="{1C85BA79-D196-4613-B86F-DC6CFF585277}"/>
          </ac:spMkLst>
        </pc:spChg>
        <pc:spChg chg="del mod">
          <ac:chgData name="Ajwaliya, Nishit" userId="d6171631-3d08-453d-8afd-2dc62a5026e2" providerId="ADAL" clId="{6B1FC354-962E-40D4-9DF9-C334732D3853}" dt="2022-01-21T21:01:50.286" v="3211" actId="478"/>
          <ac:spMkLst>
            <pc:docMk/>
            <pc:sldMk cId="728976836" sldId="6896"/>
            <ac:spMk id="100" creationId="{C1B1957A-29B6-412E-B4A7-62E95C9DF44E}"/>
          </ac:spMkLst>
        </pc:spChg>
        <pc:spChg chg="add mod">
          <ac:chgData name="Ajwaliya, Nishit" userId="d6171631-3d08-453d-8afd-2dc62a5026e2" providerId="ADAL" clId="{6B1FC354-962E-40D4-9DF9-C334732D3853}" dt="2022-01-21T20:59:26.512" v="3152" actId="1036"/>
          <ac:spMkLst>
            <pc:docMk/>
            <pc:sldMk cId="728976836" sldId="6896"/>
            <ac:spMk id="101" creationId="{43EBEA35-0986-42F2-B53B-321FA4321641}"/>
          </ac:spMkLst>
        </pc:spChg>
        <pc:spChg chg="mod">
          <ac:chgData name="Ajwaliya, Nishit" userId="d6171631-3d08-453d-8afd-2dc62a5026e2" providerId="ADAL" clId="{6B1FC354-962E-40D4-9DF9-C334732D3853}" dt="2022-01-21T21:06:27.036" v="3331" actId="1035"/>
          <ac:spMkLst>
            <pc:docMk/>
            <pc:sldMk cId="728976836" sldId="6896"/>
            <ac:spMk id="103" creationId="{62324F70-0F3D-49E7-BDAD-AE0AF4C7464F}"/>
          </ac:spMkLst>
        </pc:spChg>
        <pc:spChg chg="add mod">
          <ac:chgData name="Ajwaliya, Nishit" userId="d6171631-3d08-453d-8afd-2dc62a5026e2" providerId="ADAL" clId="{6B1FC354-962E-40D4-9DF9-C334732D3853}" dt="2022-01-21T20:59:26.512" v="3152" actId="1036"/>
          <ac:spMkLst>
            <pc:docMk/>
            <pc:sldMk cId="728976836" sldId="6896"/>
            <ac:spMk id="104" creationId="{CAA696B7-8041-4628-8E93-3AB5360068E0}"/>
          </ac:spMkLst>
        </pc:spChg>
        <pc:spChg chg="add mod">
          <ac:chgData name="Ajwaliya, Nishit" userId="d6171631-3d08-453d-8afd-2dc62a5026e2" providerId="ADAL" clId="{6B1FC354-962E-40D4-9DF9-C334732D3853}" dt="2022-01-21T20:59:26.512" v="3152" actId="1036"/>
          <ac:spMkLst>
            <pc:docMk/>
            <pc:sldMk cId="728976836" sldId="6896"/>
            <ac:spMk id="106" creationId="{1332EA90-F617-4C52-9F9D-26FA3B18FADE}"/>
          </ac:spMkLst>
        </pc:spChg>
        <pc:spChg chg="add mod">
          <ac:chgData name="Ajwaliya, Nishit" userId="d6171631-3d08-453d-8afd-2dc62a5026e2" providerId="ADAL" clId="{6B1FC354-962E-40D4-9DF9-C334732D3853}" dt="2022-01-21T20:59:26.512" v="3152" actId="1036"/>
          <ac:spMkLst>
            <pc:docMk/>
            <pc:sldMk cId="728976836" sldId="6896"/>
            <ac:spMk id="107" creationId="{192A7187-D9FF-4080-9165-E874042EE45C}"/>
          </ac:spMkLst>
        </pc:spChg>
        <pc:spChg chg="mod">
          <ac:chgData name="Ajwaliya, Nishit" userId="d6171631-3d08-453d-8afd-2dc62a5026e2" providerId="ADAL" clId="{6B1FC354-962E-40D4-9DF9-C334732D3853}" dt="2022-01-21T21:06:27.036" v="3331" actId="1035"/>
          <ac:spMkLst>
            <pc:docMk/>
            <pc:sldMk cId="728976836" sldId="6896"/>
            <ac:spMk id="108" creationId="{D5409082-9816-41A2-B697-E40378C12BB3}"/>
          </ac:spMkLst>
        </pc:spChg>
        <pc:spChg chg="mod">
          <ac:chgData name="Ajwaliya, Nishit" userId="d6171631-3d08-453d-8afd-2dc62a5026e2" providerId="ADAL" clId="{6B1FC354-962E-40D4-9DF9-C334732D3853}" dt="2022-01-21T20:45:49.574" v="2643" actId="1038"/>
          <ac:spMkLst>
            <pc:docMk/>
            <pc:sldMk cId="728976836" sldId="6896"/>
            <ac:spMk id="111" creationId="{C4A5CF09-D52B-4ADD-A37C-6207B2E5183E}"/>
          </ac:spMkLst>
        </pc:spChg>
        <pc:spChg chg="mod">
          <ac:chgData name="Ajwaliya, Nishit" userId="d6171631-3d08-453d-8afd-2dc62a5026e2" providerId="ADAL" clId="{6B1FC354-962E-40D4-9DF9-C334732D3853}" dt="2022-01-21T20:45:49.574" v="2643" actId="1038"/>
          <ac:spMkLst>
            <pc:docMk/>
            <pc:sldMk cId="728976836" sldId="6896"/>
            <ac:spMk id="113" creationId="{491ECB5D-8302-494E-AEB2-7DA0C35521AF}"/>
          </ac:spMkLst>
        </pc:spChg>
        <pc:spChg chg="del mod">
          <ac:chgData name="Ajwaliya, Nishit" userId="d6171631-3d08-453d-8afd-2dc62a5026e2" providerId="ADAL" clId="{6B1FC354-962E-40D4-9DF9-C334732D3853}" dt="2022-01-21T20:57:39.822" v="3065" actId="478"/>
          <ac:spMkLst>
            <pc:docMk/>
            <pc:sldMk cId="728976836" sldId="6896"/>
            <ac:spMk id="115" creationId="{8C261054-4FB8-4296-A678-EBBD47B83F8C}"/>
          </ac:spMkLst>
        </pc:spChg>
        <pc:spChg chg="del">
          <ac:chgData name="Ajwaliya, Nishit" userId="d6171631-3d08-453d-8afd-2dc62a5026e2" providerId="ADAL" clId="{6B1FC354-962E-40D4-9DF9-C334732D3853}" dt="2022-01-21T20:45:19.791" v="2577" actId="478"/>
          <ac:spMkLst>
            <pc:docMk/>
            <pc:sldMk cId="728976836" sldId="6896"/>
            <ac:spMk id="116" creationId="{18437E3F-E6BA-4617-B993-2FAE817ED94C}"/>
          </ac:spMkLst>
        </pc:spChg>
        <pc:spChg chg="mod">
          <ac:chgData name="Ajwaliya, Nishit" userId="d6171631-3d08-453d-8afd-2dc62a5026e2" providerId="ADAL" clId="{6B1FC354-962E-40D4-9DF9-C334732D3853}" dt="2022-01-21T20:56:56.938" v="3022" actId="1038"/>
          <ac:spMkLst>
            <pc:docMk/>
            <pc:sldMk cId="728976836" sldId="6896"/>
            <ac:spMk id="118" creationId="{0875427D-EB51-40AA-8C1B-ECB45D96B172}"/>
          </ac:spMkLst>
        </pc:spChg>
        <pc:spChg chg="mod">
          <ac:chgData name="Ajwaliya, Nishit" userId="d6171631-3d08-453d-8afd-2dc62a5026e2" providerId="ADAL" clId="{6B1FC354-962E-40D4-9DF9-C334732D3853}" dt="2022-01-21T20:45:49.574" v="2643" actId="1038"/>
          <ac:spMkLst>
            <pc:docMk/>
            <pc:sldMk cId="728976836" sldId="6896"/>
            <ac:spMk id="119" creationId="{051689E2-F393-4C0C-9FC1-2E1D2E1D6C63}"/>
          </ac:spMkLst>
        </pc:spChg>
        <pc:spChg chg="mod">
          <ac:chgData name="Ajwaliya, Nishit" userId="d6171631-3d08-453d-8afd-2dc62a5026e2" providerId="ADAL" clId="{6B1FC354-962E-40D4-9DF9-C334732D3853}" dt="2022-01-21T20:45:49.574" v="2643" actId="1038"/>
          <ac:spMkLst>
            <pc:docMk/>
            <pc:sldMk cId="728976836" sldId="6896"/>
            <ac:spMk id="121" creationId="{D3069606-8E64-4DEB-BC9B-B81B417532A8}"/>
          </ac:spMkLst>
        </pc:spChg>
        <pc:spChg chg="mod">
          <ac:chgData name="Ajwaliya, Nishit" userId="d6171631-3d08-453d-8afd-2dc62a5026e2" providerId="ADAL" clId="{6B1FC354-962E-40D4-9DF9-C334732D3853}" dt="2022-01-21T20:56:56.938" v="3022" actId="1038"/>
          <ac:spMkLst>
            <pc:docMk/>
            <pc:sldMk cId="728976836" sldId="6896"/>
            <ac:spMk id="123" creationId="{B70E7539-752A-4C29-B2E6-EA78A1CC0050}"/>
          </ac:spMkLst>
        </pc:spChg>
        <pc:spChg chg="mod">
          <ac:chgData name="Ajwaliya, Nishit" userId="d6171631-3d08-453d-8afd-2dc62a5026e2" providerId="ADAL" clId="{6B1FC354-962E-40D4-9DF9-C334732D3853}" dt="2022-01-21T20:55:30.310" v="2951" actId="1037"/>
          <ac:spMkLst>
            <pc:docMk/>
            <pc:sldMk cId="728976836" sldId="6896"/>
            <ac:spMk id="124" creationId="{73A84B22-1080-47FE-9B1D-039C82035D7D}"/>
          </ac:spMkLst>
        </pc:spChg>
        <pc:spChg chg="add del mod">
          <ac:chgData name="Ajwaliya, Nishit" userId="d6171631-3d08-453d-8afd-2dc62a5026e2" providerId="ADAL" clId="{6B1FC354-962E-40D4-9DF9-C334732D3853}" dt="2022-01-21T21:01:15.553" v="3179" actId="1076"/>
          <ac:spMkLst>
            <pc:docMk/>
            <pc:sldMk cId="728976836" sldId="6896"/>
            <ac:spMk id="126" creationId="{005D5E67-D216-4E3F-A23E-46689DDE5896}"/>
          </ac:spMkLst>
        </pc:spChg>
        <pc:spChg chg="add del mod">
          <ac:chgData name="Ajwaliya, Nishit" userId="d6171631-3d08-453d-8afd-2dc62a5026e2" providerId="ADAL" clId="{6B1FC354-962E-40D4-9DF9-C334732D3853}" dt="2022-01-21T21:01:15.553" v="3179" actId="1076"/>
          <ac:spMkLst>
            <pc:docMk/>
            <pc:sldMk cId="728976836" sldId="6896"/>
            <ac:spMk id="127" creationId="{8D78AEAE-14D7-4A83-B56C-1F2EB6990E20}"/>
          </ac:spMkLst>
        </pc:spChg>
        <pc:spChg chg="mod">
          <ac:chgData name="Ajwaliya, Nishit" userId="d6171631-3d08-453d-8afd-2dc62a5026e2" providerId="ADAL" clId="{6B1FC354-962E-40D4-9DF9-C334732D3853}" dt="2022-01-21T20:54:31.769" v="2875" actId="1037"/>
          <ac:spMkLst>
            <pc:docMk/>
            <pc:sldMk cId="728976836" sldId="6896"/>
            <ac:spMk id="128" creationId="{4392698E-D3D0-4511-AAD9-590930A3BA33}"/>
          </ac:spMkLst>
        </pc:spChg>
        <pc:spChg chg="mod">
          <ac:chgData name="Ajwaliya, Nishit" userId="d6171631-3d08-453d-8afd-2dc62a5026e2" providerId="ADAL" clId="{6B1FC354-962E-40D4-9DF9-C334732D3853}" dt="2022-01-21T20:54:55.926" v="2881" actId="1035"/>
          <ac:spMkLst>
            <pc:docMk/>
            <pc:sldMk cId="728976836" sldId="6896"/>
            <ac:spMk id="129" creationId="{2CDBE013-8DE1-456F-AA83-2DBC8522E6F2}"/>
          </ac:spMkLst>
        </pc:spChg>
        <pc:spChg chg="mod">
          <ac:chgData name="Ajwaliya, Nishit" userId="d6171631-3d08-453d-8afd-2dc62a5026e2" providerId="ADAL" clId="{6B1FC354-962E-40D4-9DF9-C334732D3853}" dt="2022-01-21T20:58:22.050" v="3110" actId="1036"/>
          <ac:spMkLst>
            <pc:docMk/>
            <pc:sldMk cId="728976836" sldId="6896"/>
            <ac:spMk id="130" creationId="{12AF9E59-0931-4484-BD1E-B778914187C3}"/>
          </ac:spMkLst>
        </pc:spChg>
        <pc:spChg chg="add del mod">
          <ac:chgData name="Ajwaliya, Nishit" userId="d6171631-3d08-453d-8afd-2dc62a5026e2" providerId="ADAL" clId="{6B1FC354-962E-40D4-9DF9-C334732D3853}" dt="2022-01-21T21:01:15.553" v="3179" actId="1076"/>
          <ac:spMkLst>
            <pc:docMk/>
            <pc:sldMk cId="728976836" sldId="6896"/>
            <ac:spMk id="131" creationId="{BA2C9575-E84C-4D1D-A78B-A4E19337C443}"/>
          </ac:spMkLst>
        </pc:spChg>
        <pc:spChg chg="add del mod">
          <ac:chgData name="Ajwaliya, Nishit" userId="d6171631-3d08-453d-8afd-2dc62a5026e2" providerId="ADAL" clId="{6B1FC354-962E-40D4-9DF9-C334732D3853}" dt="2022-01-21T21:01:15.553" v="3179" actId="1076"/>
          <ac:spMkLst>
            <pc:docMk/>
            <pc:sldMk cId="728976836" sldId="6896"/>
            <ac:spMk id="132" creationId="{64E12FA7-422E-417C-8688-694CCB3A5DFE}"/>
          </ac:spMkLst>
        </pc:spChg>
        <pc:spChg chg="add del mod">
          <ac:chgData name="Ajwaliya, Nishit" userId="d6171631-3d08-453d-8afd-2dc62a5026e2" providerId="ADAL" clId="{6B1FC354-962E-40D4-9DF9-C334732D3853}" dt="2022-01-21T21:01:15.553" v="3179" actId="1076"/>
          <ac:spMkLst>
            <pc:docMk/>
            <pc:sldMk cId="728976836" sldId="6896"/>
            <ac:spMk id="133" creationId="{181E064C-35F1-482B-8CCC-43239B6DC668}"/>
          </ac:spMkLst>
        </pc:spChg>
        <pc:spChg chg="del mod">
          <ac:chgData name="Ajwaliya, Nishit" userId="d6171631-3d08-453d-8afd-2dc62a5026e2" providerId="ADAL" clId="{6B1FC354-962E-40D4-9DF9-C334732D3853}" dt="2022-01-21T20:57:39.822" v="3065" actId="478"/>
          <ac:spMkLst>
            <pc:docMk/>
            <pc:sldMk cId="728976836" sldId="6896"/>
            <ac:spMk id="134" creationId="{630FF13C-04CF-4292-8284-E0977FB6E5B1}"/>
          </ac:spMkLst>
        </pc:spChg>
        <pc:spChg chg="add del mod">
          <ac:chgData name="Ajwaliya, Nishit" userId="d6171631-3d08-453d-8afd-2dc62a5026e2" providerId="ADAL" clId="{6B1FC354-962E-40D4-9DF9-C334732D3853}" dt="2022-01-21T21:01:15.553" v="3179" actId="1076"/>
          <ac:spMkLst>
            <pc:docMk/>
            <pc:sldMk cId="728976836" sldId="6896"/>
            <ac:spMk id="135" creationId="{2C6F80D7-CCBF-4209-AB22-61D9E479FC3D}"/>
          </ac:spMkLst>
        </pc:spChg>
        <pc:spChg chg="add mod">
          <ac:chgData name="Ajwaliya, Nishit" userId="d6171631-3d08-453d-8afd-2dc62a5026e2" providerId="ADAL" clId="{6B1FC354-962E-40D4-9DF9-C334732D3853}" dt="2022-01-21T20:59:26.512" v="3152" actId="1036"/>
          <ac:spMkLst>
            <pc:docMk/>
            <pc:sldMk cId="728976836" sldId="6896"/>
            <ac:spMk id="136" creationId="{4C947B10-F814-40FB-B318-54B8F6C86247}"/>
          </ac:spMkLst>
        </pc:spChg>
        <pc:spChg chg="add mod">
          <ac:chgData name="Ajwaliya, Nishit" userId="d6171631-3d08-453d-8afd-2dc62a5026e2" providerId="ADAL" clId="{6B1FC354-962E-40D4-9DF9-C334732D3853}" dt="2022-01-21T20:59:26.512" v="3152" actId="1036"/>
          <ac:spMkLst>
            <pc:docMk/>
            <pc:sldMk cId="728976836" sldId="6896"/>
            <ac:spMk id="137" creationId="{6386D480-5094-40F4-B3D5-0DF672D95DFD}"/>
          </ac:spMkLst>
        </pc:spChg>
        <pc:spChg chg="add mod">
          <ac:chgData name="Ajwaliya, Nishit" userId="d6171631-3d08-453d-8afd-2dc62a5026e2" providerId="ADAL" clId="{6B1FC354-962E-40D4-9DF9-C334732D3853}" dt="2022-01-21T20:59:26.512" v="3152" actId="1036"/>
          <ac:spMkLst>
            <pc:docMk/>
            <pc:sldMk cId="728976836" sldId="6896"/>
            <ac:spMk id="138" creationId="{65C754FA-9007-4C1B-85B2-CFA6709764F4}"/>
          </ac:spMkLst>
        </pc:spChg>
        <pc:spChg chg="add mod">
          <ac:chgData name="Ajwaliya, Nishit" userId="d6171631-3d08-453d-8afd-2dc62a5026e2" providerId="ADAL" clId="{6B1FC354-962E-40D4-9DF9-C334732D3853}" dt="2022-01-21T20:59:26.512" v="3152" actId="1036"/>
          <ac:spMkLst>
            <pc:docMk/>
            <pc:sldMk cId="728976836" sldId="6896"/>
            <ac:spMk id="139" creationId="{188D6A1A-927E-4CA2-ABA1-C3372DFFCD57}"/>
          </ac:spMkLst>
        </pc:spChg>
        <pc:spChg chg="add mod">
          <ac:chgData name="Ajwaliya, Nishit" userId="d6171631-3d08-453d-8afd-2dc62a5026e2" providerId="ADAL" clId="{6B1FC354-962E-40D4-9DF9-C334732D3853}" dt="2022-01-21T20:59:26.512" v="3152" actId="1036"/>
          <ac:spMkLst>
            <pc:docMk/>
            <pc:sldMk cId="728976836" sldId="6896"/>
            <ac:spMk id="140" creationId="{BC74644E-D5BD-4CE4-AB71-D07CC55BDCE8}"/>
          </ac:spMkLst>
        </pc:spChg>
        <pc:spChg chg="add mod">
          <ac:chgData name="Ajwaliya, Nishit" userId="d6171631-3d08-453d-8afd-2dc62a5026e2" providerId="ADAL" clId="{6B1FC354-962E-40D4-9DF9-C334732D3853}" dt="2022-01-21T20:59:26.512" v="3152" actId="1036"/>
          <ac:spMkLst>
            <pc:docMk/>
            <pc:sldMk cId="728976836" sldId="6896"/>
            <ac:spMk id="141" creationId="{F355AAD1-EBCE-4293-9581-EBAE5F0C5CBB}"/>
          </ac:spMkLst>
        </pc:spChg>
        <pc:spChg chg="add mod">
          <ac:chgData name="Ajwaliya, Nishit" userId="d6171631-3d08-453d-8afd-2dc62a5026e2" providerId="ADAL" clId="{6B1FC354-962E-40D4-9DF9-C334732D3853}" dt="2022-01-21T20:59:26.512" v="3152" actId="1036"/>
          <ac:spMkLst>
            <pc:docMk/>
            <pc:sldMk cId="728976836" sldId="6896"/>
            <ac:spMk id="142" creationId="{675142F0-5872-42A2-B57B-5BB021E35598}"/>
          </ac:spMkLst>
        </pc:spChg>
        <pc:spChg chg="add mod">
          <ac:chgData name="Ajwaliya, Nishit" userId="d6171631-3d08-453d-8afd-2dc62a5026e2" providerId="ADAL" clId="{6B1FC354-962E-40D4-9DF9-C334732D3853}" dt="2022-01-21T20:59:26.512" v="3152" actId="1036"/>
          <ac:spMkLst>
            <pc:docMk/>
            <pc:sldMk cId="728976836" sldId="6896"/>
            <ac:spMk id="143" creationId="{61087A7B-B9D6-433E-96BA-97F83BB1765B}"/>
          </ac:spMkLst>
        </pc:spChg>
        <pc:spChg chg="add mod">
          <ac:chgData name="Ajwaliya, Nishit" userId="d6171631-3d08-453d-8afd-2dc62a5026e2" providerId="ADAL" clId="{6B1FC354-962E-40D4-9DF9-C334732D3853}" dt="2022-01-21T20:59:26.512" v="3152" actId="1036"/>
          <ac:spMkLst>
            <pc:docMk/>
            <pc:sldMk cId="728976836" sldId="6896"/>
            <ac:spMk id="144" creationId="{436374AF-3907-4278-95E5-3AB99008F440}"/>
          </ac:spMkLst>
        </pc:spChg>
        <pc:spChg chg="add del mod">
          <ac:chgData name="Ajwaliya, Nishit" userId="d6171631-3d08-453d-8afd-2dc62a5026e2" providerId="ADAL" clId="{6B1FC354-962E-40D4-9DF9-C334732D3853}" dt="2022-01-21T21:01:20.016" v="3180" actId="478"/>
          <ac:spMkLst>
            <pc:docMk/>
            <pc:sldMk cId="728976836" sldId="6896"/>
            <ac:spMk id="145" creationId="{42C7DDCA-7A88-4B9E-B9F6-A83700384946}"/>
          </ac:spMkLst>
        </pc:spChg>
        <pc:spChg chg="add del mod">
          <ac:chgData name="Ajwaliya, Nishit" userId="d6171631-3d08-453d-8afd-2dc62a5026e2" providerId="ADAL" clId="{6B1FC354-962E-40D4-9DF9-C334732D3853}" dt="2022-01-21T21:01:20.016" v="3180" actId="478"/>
          <ac:spMkLst>
            <pc:docMk/>
            <pc:sldMk cId="728976836" sldId="6896"/>
            <ac:spMk id="146" creationId="{AF0F0AB9-042B-447D-8A74-C7CD63DA742A}"/>
          </ac:spMkLst>
        </pc:spChg>
        <pc:spChg chg="add del mod">
          <ac:chgData name="Ajwaliya, Nishit" userId="d6171631-3d08-453d-8afd-2dc62a5026e2" providerId="ADAL" clId="{6B1FC354-962E-40D4-9DF9-C334732D3853}" dt="2022-01-21T21:01:20.016" v="3180" actId="478"/>
          <ac:spMkLst>
            <pc:docMk/>
            <pc:sldMk cId="728976836" sldId="6896"/>
            <ac:spMk id="147" creationId="{9B42E069-9839-47B8-8A48-F09052EAB163}"/>
          </ac:spMkLst>
        </pc:spChg>
        <pc:spChg chg="add del mod">
          <ac:chgData name="Ajwaliya, Nishit" userId="d6171631-3d08-453d-8afd-2dc62a5026e2" providerId="ADAL" clId="{6B1FC354-962E-40D4-9DF9-C334732D3853}" dt="2022-01-21T21:01:20.016" v="3180" actId="478"/>
          <ac:spMkLst>
            <pc:docMk/>
            <pc:sldMk cId="728976836" sldId="6896"/>
            <ac:spMk id="148" creationId="{B0C2AE85-229F-48AF-B2CE-41BF471B8DF6}"/>
          </ac:spMkLst>
        </pc:spChg>
        <pc:spChg chg="add del mod">
          <ac:chgData name="Ajwaliya, Nishit" userId="d6171631-3d08-453d-8afd-2dc62a5026e2" providerId="ADAL" clId="{6B1FC354-962E-40D4-9DF9-C334732D3853}" dt="2022-01-21T21:01:20.016" v="3180" actId="478"/>
          <ac:spMkLst>
            <pc:docMk/>
            <pc:sldMk cId="728976836" sldId="6896"/>
            <ac:spMk id="149" creationId="{1E0BEB2E-D728-442E-8BFD-32DDFD7725CF}"/>
          </ac:spMkLst>
        </pc:spChg>
        <pc:spChg chg="add del mod">
          <ac:chgData name="Ajwaliya, Nishit" userId="d6171631-3d08-453d-8afd-2dc62a5026e2" providerId="ADAL" clId="{6B1FC354-962E-40D4-9DF9-C334732D3853}" dt="2022-01-21T21:01:20.016" v="3180" actId="478"/>
          <ac:spMkLst>
            <pc:docMk/>
            <pc:sldMk cId="728976836" sldId="6896"/>
            <ac:spMk id="150" creationId="{422C30A6-AA93-4261-8730-F73232FEAB5C}"/>
          </ac:spMkLst>
        </pc:spChg>
        <pc:spChg chg="mod">
          <ac:chgData name="Ajwaliya, Nishit" userId="d6171631-3d08-453d-8afd-2dc62a5026e2" providerId="ADAL" clId="{6B1FC354-962E-40D4-9DF9-C334732D3853}" dt="2022-01-21T20:57:06.459" v="3030" actId="1035"/>
          <ac:spMkLst>
            <pc:docMk/>
            <pc:sldMk cId="728976836" sldId="6896"/>
            <ac:spMk id="151" creationId="{462158B7-509E-49DD-97DD-F8998B883356}"/>
          </ac:spMkLst>
        </pc:spChg>
        <pc:spChg chg="mod">
          <ac:chgData name="Ajwaliya, Nishit" userId="d6171631-3d08-453d-8afd-2dc62a5026e2" providerId="ADAL" clId="{6B1FC354-962E-40D4-9DF9-C334732D3853}" dt="2022-01-21T20:56:49.433" v="2974" actId="1076"/>
          <ac:spMkLst>
            <pc:docMk/>
            <pc:sldMk cId="728976836" sldId="6896"/>
            <ac:spMk id="152" creationId="{DCA6D242-BDDC-40D6-91DE-750F5A4CC991}"/>
          </ac:spMkLst>
        </pc:spChg>
        <pc:spChg chg="mod">
          <ac:chgData name="Ajwaliya, Nishit" userId="d6171631-3d08-453d-8afd-2dc62a5026e2" providerId="ADAL" clId="{6B1FC354-962E-40D4-9DF9-C334732D3853}" dt="2022-01-21T20:45:49.574" v="2643" actId="1038"/>
          <ac:spMkLst>
            <pc:docMk/>
            <pc:sldMk cId="728976836" sldId="6896"/>
            <ac:spMk id="153" creationId="{80FC4415-DE21-4150-9DDA-E87EB66D3459}"/>
          </ac:spMkLst>
        </pc:spChg>
        <pc:spChg chg="mod">
          <ac:chgData name="Ajwaliya, Nishit" userId="d6171631-3d08-453d-8afd-2dc62a5026e2" providerId="ADAL" clId="{6B1FC354-962E-40D4-9DF9-C334732D3853}" dt="2022-01-21T20:56:56.938" v="3022" actId="1038"/>
          <ac:spMkLst>
            <pc:docMk/>
            <pc:sldMk cId="728976836" sldId="6896"/>
            <ac:spMk id="154" creationId="{5BC10F2F-3AA3-403D-B736-7E2C9DF821AD}"/>
          </ac:spMkLst>
        </pc:spChg>
        <pc:spChg chg="mod">
          <ac:chgData name="Ajwaliya, Nishit" userId="d6171631-3d08-453d-8afd-2dc62a5026e2" providerId="ADAL" clId="{6B1FC354-962E-40D4-9DF9-C334732D3853}" dt="2022-01-21T20:45:49.574" v="2643" actId="1038"/>
          <ac:spMkLst>
            <pc:docMk/>
            <pc:sldMk cId="728976836" sldId="6896"/>
            <ac:spMk id="155" creationId="{B5E8606D-6BBE-4D72-8A89-F887978C8248}"/>
          </ac:spMkLst>
        </pc:spChg>
        <pc:spChg chg="add del mod">
          <ac:chgData name="Ajwaliya, Nishit" userId="d6171631-3d08-453d-8afd-2dc62a5026e2" providerId="ADAL" clId="{6B1FC354-962E-40D4-9DF9-C334732D3853}" dt="2022-01-21T21:01:20.016" v="3180" actId="478"/>
          <ac:spMkLst>
            <pc:docMk/>
            <pc:sldMk cId="728976836" sldId="6896"/>
            <ac:spMk id="156" creationId="{39E184FD-3789-4C46-A540-C9D75F935156}"/>
          </ac:spMkLst>
        </pc:spChg>
        <pc:spChg chg="add del mod">
          <ac:chgData name="Ajwaliya, Nishit" userId="d6171631-3d08-453d-8afd-2dc62a5026e2" providerId="ADAL" clId="{6B1FC354-962E-40D4-9DF9-C334732D3853}" dt="2022-01-21T20:54:43.657" v="2877"/>
          <ac:spMkLst>
            <pc:docMk/>
            <pc:sldMk cId="728976836" sldId="6896"/>
            <ac:spMk id="157" creationId="{4EF3E1D3-C33A-4960-8532-2A181967F24A}"/>
          </ac:spMkLst>
        </pc:spChg>
        <pc:spChg chg="add del mod">
          <ac:chgData name="Ajwaliya, Nishit" userId="d6171631-3d08-453d-8afd-2dc62a5026e2" providerId="ADAL" clId="{6B1FC354-962E-40D4-9DF9-C334732D3853}" dt="2022-01-21T20:54:43.657" v="2877"/>
          <ac:spMkLst>
            <pc:docMk/>
            <pc:sldMk cId="728976836" sldId="6896"/>
            <ac:spMk id="159" creationId="{D8D5BBFB-52C2-4CAB-9FDF-F1CC037B2FE5}"/>
          </ac:spMkLst>
        </pc:spChg>
        <pc:spChg chg="mod">
          <ac:chgData name="Ajwaliya, Nishit" userId="d6171631-3d08-453d-8afd-2dc62a5026e2" providerId="ADAL" clId="{6B1FC354-962E-40D4-9DF9-C334732D3853}" dt="2022-01-21T20:45:49.574" v="2643" actId="1038"/>
          <ac:spMkLst>
            <pc:docMk/>
            <pc:sldMk cId="728976836" sldId="6896"/>
            <ac:spMk id="160" creationId="{6B5E7E98-2777-4F9B-B8DD-7A9DBE8C156D}"/>
          </ac:spMkLst>
        </pc:spChg>
        <pc:spChg chg="add del mod">
          <ac:chgData name="Ajwaliya, Nishit" userId="d6171631-3d08-453d-8afd-2dc62a5026e2" providerId="ADAL" clId="{6B1FC354-962E-40D4-9DF9-C334732D3853}" dt="2022-01-21T21:01:46.202" v="3210"/>
          <ac:spMkLst>
            <pc:docMk/>
            <pc:sldMk cId="728976836" sldId="6896"/>
            <ac:spMk id="162" creationId="{994B262C-D853-4807-B015-EA19EDD4CE4A}"/>
          </ac:spMkLst>
        </pc:spChg>
        <pc:spChg chg="add del mod">
          <ac:chgData name="Ajwaliya, Nishit" userId="d6171631-3d08-453d-8afd-2dc62a5026e2" providerId="ADAL" clId="{6B1FC354-962E-40D4-9DF9-C334732D3853}" dt="2022-01-21T21:01:46.202" v="3210"/>
          <ac:spMkLst>
            <pc:docMk/>
            <pc:sldMk cId="728976836" sldId="6896"/>
            <ac:spMk id="163" creationId="{B4679088-44CE-417D-B629-3E3FC472C2A2}"/>
          </ac:spMkLst>
        </pc:spChg>
        <pc:spChg chg="mod">
          <ac:chgData name="Ajwaliya, Nishit" userId="d6171631-3d08-453d-8afd-2dc62a5026e2" providerId="ADAL" clId="{6B1FC354-962E-40D4-9DF9-C334732D3853}" dt="2022-01-21T20:47:18.566" v="2680" actId="1038"/>
          <ac:spMkLst>
            <pc:docMk/>
            <pc:sldMk cId="728976836" sldId="6896"/>
            <ac:spMk id="164" creationId="{6DEA526F-2898-401F-863A-D1AF5EC8F55C}"/>
          </ac:spMkLst>
        </pc:spChg>
        <pc:spChg chg="mod">
          <ac:chgData name="Ajwaliya, Nishit" userId="d6171631-3d08-453d-8afd-2dc62a5026e2" providerId="ADAL" clId="{6B1FC354-962E-40D4-9DF9-C334732D3853}" dt="2022-01-21T20:45:49.574" v="2643" actId="1038"/>
          <ac:spMkLst>
            <pc:docMk/>
            <pc:sldMk cId="728976836" sldId="6896"/>
            <ac:spMk id="165" creationId="{EF51F17A-54C5-4AE9-AE69-216B878AA657}"/>
          </ac:spMkLst>
        </pc:spChg>
        <pc:spChg chg="add del mod">
          <ac:chgData name="Ajwaliya, Nishit" userId="d6171631-3d08-453d-8afd-2dc62a5026e2" providerId="ADAL" clId="{6B1FC354-962E-40D4-9DF9-C334732D3853}" dt="2022-01-21T21:01:46.202" v="3210"/>
          <ac:spMkLst>
            <pc:docMk/>
            <pc:sldMk cId="728976836" sldId="6896"/>
            <ac:spMk id="166" creationId="{34D5673A-06B8-4F7B-96F9-B3CAF90D02CC}"/>
          </ac:spMkLst>
        </pc:spChg>
        <pc:spChg chg="add del mod">
          <ac:chgData name="Ajwaliya, Nishit" userId="d6171631-3d08-453d-8afd-2dc62a5026e2" providerId="ADAL" clId="{6B1FC354-962E-40D4-9DF9-C334732D3853}" dt="2022-01-21T21:01:46.202" v="3210"/>
          <ac:spMkLst>
            <pc:docMk/>
            <pc:sldMk cId="728976836" sldId="6896"/>
            <ac:spMk id="167" creationId="{5ABA7DA6-7A00-4A0C-9DFD-1E6AFBD92804}"/>
          </ac:spMkLst>
        </pc:spChg>
        <pc:spChg chg="mod">
          <ac:chgData name="Ajwaliya, Nishit" userId="d6171631-3d08-453d-8afd-2dc62a5026e2" providerId="ADAL" clId="{6B1FC354-962E-40D4-9DF9-C334732D3853}" dt="2022-01-21T20:45:49.574" v="2643" actId="1038"/>
          <ac:spMkLst>
            <pc:docMk/>
            <pc:sldMk cId="728976836" sldId="6896"/>
            <ac:spMk id="168" creationId="{52C275A8-C855-4943-A866-47019F028601}"/>
          </ac:spMkLst>
        </pc:spChg>
        <pc:spChg chg="mod">
          <ac:chgData name="Ajwaliya, Nishit" userId="d6171631-3d08-453d-8afd-2dc62a5026e2" providerId="ADAL" clId="{6B1FC354-962E-40D4-9DF9-C334732D3853}" dt="2022-01-21T20:47:18.566" v="2680" actId="1038"/>
          <ac:spMkLst>
            <pc:docMk/>
            <pc:sldMk cId="728976836" sldId="6896"/>
            <ac:spMk id="169" creationId="{60F02E9D-D05E-4602-8ADE-5426A178ED1F}"/>
          </ac:spMkLst>
        </pc:spChg>
        <pc:spChg chg="del mod">
          <ac:chgData name="Ajwaliya, Nishit" userId="d6171631-3d08-453d-8afd-2dc62a5026e2" providerId="ADAL" clId="{6B1FC354-962E-40D4-9DF9-C334732D3853}" dt="2022-01-21T20:57:39.822" v="3065" actId="478"/>
          <ac:spMkLst>
            <pc:docMk/>
            <pc:sldMk cId="728976836" sldId="6896"/>
            <ac:spMk id="170" creationId="{80AD804F-CA8D-4BE8-BE55-95A7AE303465}"/>
          </ac:spMkLst>
        </pc:spChg>
        <pc:spChg chg="mod">
          <ac:chgData name="Ajwaliya, Nishit" userId="d6171631-3d08-453d-8afd-2dc62a5026e2" providerId="ADAL" clId="{6B1FC354-962E-40D4-9DF9-C334732D3853}" dt="2022-01-21T20:47:18.566" v="2680" actId="1038"/>
          <ac:spMkLst>
            <pc:docMk/>
            <pc:sldMk cId="728976836" sldId="6896"/>
            <ac:spMk id="171" creationId="{1ECB4C3A-0DCD-466E-85DF-E7E4BFBB7544}"/>
          </ac:spMkLst>
        </pc:spChg>
        <pc:spChg chg="mod">
          <ac:chgData name="Ajwaliya, Nishit" userId="d6171631-3d08-453d-8afd-2dc62a5026e2" providerId="ADAL" clId="{6B1FC354-962E-40D4-9DF9-C334732D3853}" dt="2022-01-21T20:45:49.574" v="2643" actId="1038"/>
          <ac:spMkLst>
            <pc:docMk/>
            <pc:sldMk cId="728976836" sldId="6896"/>
            <ac:spMk id="172" creationId="{660C9837-0337-4839-A736-A0DA26A59A56}"/>
          </ac:spMkLst>
        </pc:spChg>
        <pc:spChg chg="add del mod">
          <ac:chgData name="Ajwaliya, Nishit" userId="d6171631-3d08-453d-8afd-2dc62a5026e2" providerId="ADAL" clId="{6B1FC354-962E-40D4-9DF9-C334732D3853}" dt="2022-01-21T21:01:46.202" v="3210"/>
          <ac:spMkLst>
            <pc:docMk/>
            <pc:sldMk cId="728976836" sldId="6896"/>
            <ac:spMk id="173" creationId="{AC8AA407-09EE-43A9-97FA-14C8A0816AA9}"/>
          </ac:spMkLst>
        </pc:spChg>
        <pc:spChg chg="mod">
          <ac:chgData name="Ajwaliya, Nishit" userId="d6171631-3d08-453d-8afd-2dc62a5026e2" providerId="ADAL" clId="{6B1FC354-962E-40D4-9DF9-C334732D3853}" dt="2022-01-21T20:45:49.574" v="2643" actId="1038"/>
          <ac:spMkLst>
            <pc:docMk/>
            <pc:sldMk cId="728976836" sldId="6896"/>
            <ac:spMk id="174" creationId="{56EF18D1-B090-48AF-A816-131E9640B124}"/>
          </ac:spMkLst>
        </pc:spChg>
        <pc:spChg chg="mod">
          <ac:chgData name="Ajwaliya, Nishit" userId="d6171631-3d08-453d-8afd-2dc62a5026e2" providerId="ADAL" clId="{6B1FC354-962E-40D4-9DF9-C334732D3853}" dt="2022-01-21T20:45:49.574" v="2643" actId="1038"/>
          <ac:spMkLst>
            <pc:docMk/>
            <pc:sldMk cId="728976836" sldId="6896"/>
            <ac:spMk id="175" creationId="{0F9A8353-56FF-4398-AA1E-6C70BFAA9642}"/>
          </ac:spMkLst>
        </pc:spChg>
        <pc:spChg chg="add del mod">
          <ac:chgData name="Ajwaliya, Nishit" userId="d6171631-3d08-453d-8afd-2dc62a5026e2" providerId="ADAL" clId="{6B1FC354-962E-40D4-9DF9-C334732D3853}" dt="2022-01-21T21:01:46.202" v="3210"/>
          <ac:spMkLst>
            <pc:docMk/>
            <pc:sldMk cId="728976836" sldId="6896"/>
            <ac:spMk id="176" creationId="{58A32AA1-C08C-4914-9945-A5B1E4116004}"/>
          </ac:spMkLst>
        </pc:spChg>
        <pc:spChg chg="mod">
          <ac:chgData name="Ajwaliya, Nishit" userId="d6171631-3d08-453d-8afd-2dc62a5026e2" providerId="ADAL" clId="{6B1FC354-962E-40D4-9DF9-C334732D3853}" dt="2022-01-21T20:45:49.574" v="2643" actId="1038"/>
          <ac:spMkLst>
            <pc:docMk/>
            <pc:sldMk cId="728976836" sldId="6896"/>
            <ac:spMk id="177" creationId="{0BC23775-FE39-462E-B293-6BEC3BF0DF04}"/>
          </ac:spMkLst>
        </pc:spChg>
        <pc:spChg chg="add del mod">
          <ac:chgData name="Ajwaliya, Nishit" userId="d6171631-3d08-453d-8afd-2dc62a5026e2" providerId="ADAL" clId="{6B1FC354-962E-40D4-9DF9-C334732D3853}" dt="2022-01-21T21:01:46.202" v="3210"/>
          <ac:spMkLst>
            <pc:docMk/>
            <pc:sldMk cId="728976836" sldId="6896"/>
            <ac:spMk id="178" creationId="{5F98767B-23FE-4C85-9767-AE61DCAE3A00}"/>
          </ac:spMkLst>
        </pc:spChg>
        <pc:spChg chg="add mod">
          <ac:chgData name="Ajwaliya, Nishit" userId="d6171631-3d08-453d-8afd-2dc62a5026e2" providerId="ADAL" clId="{6B1FC354-962E-40D4-9DF9-C334732D3853}" dt="2022-01-21T21:01:51.261" v="3212"/>
          <ac:spMkLst>
            <pc:docMk/>
            <pc:sldMk cId="728976836" sldId="6896"/>
            <ac:spMk id="179" creationId="{F822B0CA-5E90-4BB5-ACD8-5AFF5E1792B1}"/>
          </ac:spMkLst>
        </pc:spChg>
        <pc:spChg chg="mod">
          <ac:chgData name="Ajwaliya, Nishit" userId="d6171631-3d08-453d-8afd-2dc62a5026e2" providerId="ADAL" clId="{6B1FC354-962E-40D4-9DF9-C334732D3853}" dt="2022-01-21T20:57:31.882" v="3064" actId="1036"/>
          <ac:spMkLst>
            <pc:docMk/>
            <pc:sldMk cId="728976836" sldId="6896"/>
            <ac:spMk id="180" creationId="{A23F34D0-9BFA-4831-B871-C4A55CDD64C7}"/>
          </ac:spMkLst>
        </pc:spChg>
        <pc:spChg chg="mod">
          <ac:chgData name="Ajwaliya, Nishit" userId="d6171631-3d08-453d-8afd-2dc62a5026e2" providerId="ADAL" clId="{6B1FC354-962E-40D4-9DF9-C334732D3853}" dt="2022-01-21T20:57:31.882" v="3064" actId="1036"/>
          <ac:spMkLst>
            <pc:docMk/>
            <pc:sldMk cId="728976836" sldId="6896"/>
            <ac:spMk id="181" creationId="{643D94BB-C307-414A-9B88-FCEEE9026B6B}"/>
          </ac:spMkLst>
        </pc:spChg>
        <pc:spChg chg="del mod">
          <ac:chgData name="Ajwaliya, Nishit" userId="d6171631-3d08-453d-8afd-2dc62a5026e2" providerId="ADAL" clId="{6B1FC354-962E-40D4-9DF9-C334732D3853}" dt="2022-01-21T20:57:39.822" v="3065" actId="478"/>
          <ac:spMkLst>
            <pc:docMk/>
            <pc:sldMk cId="728976836" sldId="6896"/>
            <ac:spMk id="182" creationId="{CE07B6FD-43E3-4FA0-8963-A1A55D1B4ED9}"/>
          </ac:spMkLst>
        </pc:spChg>
        <pc:spChg chg="del mod">
          <ac:chgData name="Ajwaliya, Nishit" userId="d6171631-3d08-453d-8afd-2dc62a5026e2" providerId="ADAL" clId="{6B1FC354-962E-40D4-9DF9-C334732D3853}" dt="2022-01-21T20:57:39.822" v="3065" actId="478"/>
          <ac:spMkLst>
            <pc:docMk/>
            <pc:sldMk cId="728976836" sldId="6896"/>
            <ac:spMk id="183" creationId="{EFAC2A76-68A9-4223-BA6D-EEB3F734F81F}"/>
          </ac:spMkLst>
        </pc:spChg>
        <pc:spChg chg="mod">
          <ac:chgData name="Ajwaliya, Nishit" userId="d6171631-3d08-453d-8afd-2dc62a5026e2" providerId="ADAL" clId="{6B1FC354-962E-40D4-9DF9-C334732D3853}" dt="2022-01-21T20:45:49.574" v="2643" actId="1038"/>
          <ac:spMkLst>
            <pc:docMk/>
            <pc:sldMk cId="728976836" sldId="6896"/>
            <ac:spMk id="184" creationId="{62871BFF-17C3-4025-A94E-A11801DCD712}"/>
          </ac:spMkLst>
        </pc:spChg>
        <pc:spChg chg="add mod">
          <ac:chgData name="Ajwaliya, Nishit" userId="d6171631-3d08-453d-8afd-2dc62a5026e2" providerId="ADAL" clId="{6B1FC354-962E-40D4-9DF9-C334732D3853}" dt="2022-01-21T21:01:51.261" v="3212"/>
          <ac:spMkLst>
            <pc:docMk/>
            <pc:sldMk cId="728976836" sldId="6896"/>
            <ac:spMk id="185" creationId="{1C99F1CA-D62C-488C-A25C-C5102E5EB92D}"/>
          </ac:spMkLst>
        </pc:spChg>
        <pc:spChg chg="add mod">
          <ac:chgData name="Ajwaliya, Nishit" userId="d6171631-3d08-453d-8afd-2dc62a5026e2" providerId="ADAL" clId="{6B1FC354-962E-40D4-9DF9-C334732D3853}" dt="2022-01-21T21:01:51.261" v="3212"/>
          <ac:spMkLst>
            <pc:docMk/>
            <pc:sldMk cId="728976836" sldId="6896"/>
            <ac:spMk id="186" creationId="{CD61E8E7-8638-442C-A313-A4EF4A32EA14}"/>
          </ac:spMkLst>
        </pc:spChg>
        <pc:spChg chg="add mod">
          <ac:chgData name="Ajwaliya, Nishit" userId="d6171631-3d08-453d-8afd-2dc62a5026e2" providerId="ADAL" clId="{6B1FC354-962E-40D4-9DF9-C334732D3853}" dt="2022-01-21T21:09:14.358" v="3514" actId="20577"/>
          <ac:spMkLst>
            <pc:docMk/>
            <pc:sldMk cId="728976836" sldId="6896"/>
            <ac:spMk id="187" creationId="{90322C9B-B2AD-4415-9CCE-1277B148D6CC}"/>
          </ac:spMkLst>
        </pc:spChg>
        <pc:spChg chg="del">
          <ac:chgData name="Ajwaliya, Nishit" userId="d6171631-3d08-453d-8afd-2dc62a5026e2" providerId="ADAL" clId="{6B1FC354-962E-40D4-9DF9-C334732D3853}" dt="2022-01-21T20:41:07.581" v="2501" actId="478"/>
          <ac:spMkLst>
            <pc:docMk/>
            <pc:sldMk cId="728976836" sldId="6896"/>
            <ac:spMk id="188" creationId="{721EC70C-5342-4A33-BCF1-291E49A50ABD}"/>
          </ac:spMkLst>
        </pc:spChg>
        <pc:spChg chg="del mod">
          <ac:chgData name="Ajwaliya, Nishit" userId="d6171631-3d08-453d-8afd-2dc62a5026e2" providerId="ADAL" clId="{6B1FC354-962E-40D4-9DF9-C334732D3853}" dt="2022-01-21T20:56:24.733" v="2961" actId="478"/>
          <ac:spMkLst>
            <pc:docMk/>
            <pc:sldMk cId="728976836" sldId="6896"/>
            <ac:spMk id="189" creationId="{C88D507E-CD29-4CB6-BAB8-24B3D1664B9F}"/>
          </ac:spMkLst>
        </pc:spChg>
        <pc:spChg chg="del">
          <ac:chgData name="Ajwaliya, Nishit" userId="d6171631-3d08-453d-8afd-2dc62a5026e2" providerId="ADAL" clId="{6B1FC354-962E-40D4-9DF9-C334732D3853}" dt="2022-01-21T20:41:07.581" v="2501" actId="478"/>
          <ac:spMkLst>
            <pc:docMk/>
            <pc:sldMk cId="728976836" sldId="6896"/>
            <ac:spMk id="190" creationId="{FB3D620A-8CB3-4820-95E0-4C8002CD2BAB}"/>
          </ac:spMkLst>
        </pc:spChg>
        <pc:spChg chg="del">
          <ac:chgData name="Ajwaliya, Nishit" userId="d6171631-3d08-453d-8afd-2dc62a5026e2" providerId="ADAL" clId="{6B1FC354-962E-40D4-9DF9-C334732D3853}" dt="2022-01-21T20:41:07.581" v="2501" actId="478"/>
          <ac:spMkLst>
            <pc:docMk/>
            <pc:sldMk cId="728976836" sldId="6896"/>
            <ac:spMk id="191" creationId="{7FC6D5AD-037E-45E6-99D3-7EABEBB0A762}"/>
          </ac:spMkLst>
        </pc:spChg>
        <pc:spChg chg="del">
          <ac:chgData name="Ajwaliya, Nishit" userId="d6171631-3d08-453d-8afd-2dc62a5026e2" providerId="ADAL" clId="{6B1FC354-962E-40D4-9DF9-C334732D3853}" dt="2022-01-21T20:41:07.581" v="2501" actId="478"/>
          <ac:spMkLst>
            <pc:docMk/>
            <pc:sldMk cId="728976836" sldId="6896"/>
            <ac:spMk id="192" creationId="{AD76B765-BC7D-4449-ADC6-3EEBC2FD3093}"/>
          </ac:spMkLst>
        </pc:spChg>
        <pc:spChg chg="del">
          <ac:chgData name="Ajwaliya, Nishit" userId="d6171631-3d08-453d-8afd-2dc62a5026e2" providerId="ADAL" clId="{6B1FC354-962E-40D4-9DF9-C334732D3853}" dt="2022-01-21T20:41:07.581" v="2501" actId="478"/>
          <ac:spMkLst>
            <pc:docMk/>
            <pc:sldMk cId="728976836" sldId="6896"/>
            <ac:spMk id="193" creationId="{640C00B8-4E69-40B8-9564-1AD1951C71F6}"/>
          </ac:spMkLst>
        </pc:spChg>
        <pc:spChg chg="del">
          <ac:chgData name="Ajwaliya, Nishit" userId="d6171631-3d08-453d-8afd-2dc62a5026e2" providerId="ADAL" clId="{6B1FC354-962E-40D4-9DF9-C334732D3853}" dt="2022-01-21T20:41:07.581" v="2501" actId="478"/>
          <ac:spMkLst>
            <pc:docMk/>
            <pc:sldMk cId="728976836" sldId="6896"/>
            <ac:spMk id="194" creationId="{8B6B909B-E542-4F5F-A56C-FAF78A99BCA1}"/>
          </ac:spMkLst>
        </pc:spChg>
        <pc:spChg chg="del">
          <ac:chgData name="Ajwaliya, Nishit" userId="d6171631-3d08-453d-8afd-2dc62a5026e2" providerId="ADAL" clId="{6B1FC354-962E-40D4-9DF9-C334732D3853}" dt="2022-01-21T20:41:07.581" v="2501" actId="478"/>
          <ac:spMkLst>
            <pc:docMk/>
            <pc:sldMk cId="728976836" sldId="6896"/>
            <ac:spMk id="195" creationId="{3EB7719E-8674-43A8-8886-38FD1C3569F8}"/>
          </ac:spMkLst>
        </pc:spChg>
        <pc:spChg chg="del">
          <ac:chgData name="Ajwaliya, Nishit" userId="d6171631-3d08-453d-8afd-2dc62a5026e2" providerId="ADAL" clId="{6B1FC354-962E-40D4-9DF9-C334732D3853}" dt="2022-01-21T20:41:07.581" v="2501" actId="478"/>
          <ac:spMkLst>
            <pc:docMk/>
            <pc:sldMk cId="728976836" sldId="6896"/>
            <ac:spMk id="196" creationId="{24E574EF-8163-40B1-8415-B7AF1116807F}"/>
          </ac:spMkLst>
        </pc:spChg>
        <pc:spChg chg="del">
          <ac:chgData name="Ajwaliya, Nishit" userId="d6171631-3d08-453d-8afd-2dc62a5026e2" providerId="ADAL" clId="{6B1FC354-962E-40D4-9DF9-C334732D3853}" dt="2022-01-21T20:41:07.581" v="2501" actId="478"/>
          <ac:spMkLst>
            <pc:docMk/>
            <pc:sldMk cId="728976836" sldId="6896"/>
            <ac:spMk id="197" creationId="{1E0EB145-F508-47BC-B133-BCBC583F398D}"/>
          </ac:spMkLst>
        </pc:spChg>
        <pc:spChg chg="del">
          <ac:chgData name="Ajwaliya, Nishit" userId="d6171631-3d08-453d-8afd-2dc62a5026e2" providerId="ADAL" clId="{6B1FC354-962E-40D4-9DF9-C334732D3853}" dt="2022-01-21T20:41:07.581" v="2501" actId="478"/>
          <ac:spMkLst>
            <pc:docMk/>
            <pc:sldMk cId="728976836" sldId="6896"/>
            <ac:spMk id="198" creationId="{2F9AD033-3222-4BE0-81B8-8C33382DF5EF}"/>
          </ac:spMkLst>
        </pc:spChg>
        <pc:spChg chg="del">
          <ac:chgData name="Ajwaliya, Nishit" userId="d6171631-3d08-453d-8afd-2dc62a5026e2" providerId="ADAL" clId="{6B1FC354-962E-40D4-9DF9-C334732D3853}" dt="2022-01-21T20:41:07.581" v="2501" actId="478"/>
          <ac:spMkLst>
            <pc:docMk/>
            <pc:sldMk cId="728976836" sldId="6896"/>
            <ac:spMk id="199" creationId="{B0149444-B59B-48C5-8735-29E22194356F}"/>
          </ac:spMkLst>
        </pc:spChg>
        <pc:spChg chg="del">
          <ac:chgData name="Ajwaliya, Nishit" userId="d6171631-3d08-453d-8afd-2dc62a5026e2" providerId="ADAL" clId="{6B1FC354-962E-40D4-9DF9-C334732D3853}" dt="2022-01-21T20:41:07.581" v="2501" actId="478"/>
          <ac:spMkLst>
            <pc:docMk/>
            <pc:sldMk cId="728976836" sldId="6896"/>
            <ac:spMk id="200" creationId="{0931DAF4-D016-4DED-A438-A2C32F38C6C0}"/>
          </ac:spMkLst>
        </pc:spChg>
        <pc:spChg chg="del">
          <ac:chgData name="Ajwaliya, Nishit" userId="d6171631-3d08-453d-8afd-2dc62a5026e2" providerId="ADAL" clId="{6B1FC354-962E-40D4-9DF9-C334732D3853}" dt="2022-01-21T20:41:07.581" v="2501" actId="478"/>
          <ac:spMkLst>
            <pc:docMk/>
            <pc:sldMk cId="728976836" sldId="6896"/>
            <ac:spMk id="201" creationId="{1BDB6959-B939-4791-8329-9A32CF1A93BC}"/>
          </ac:spMkLst>
        </pc:spChg>
        <pc:spChg chg="del">
          <ac:chgData name="Ajwaliya, Nishit" userId="d6171631-3d08-453d-8afd-2dc62a5026e2" providerId="ADAL" clId="{6B1FC354-962E-40D4-9DF9-C334732D3853}" dt="2022-01-21T20:41:07.581" v="2501" actId="478"/>
          <ac:spMkLst>
            <pc:docMk/>
            <pc:sldMk cId="728976836" sldId="6896"/>
            <ac:spMk id="202" creationId="{EBBCFCEB-8F54-40F4-85A1-D334FE73D4C9}"/>
          </ac:spMkLst>
        </pc:spChg>
        <pc:spChg chg="del">
          <ac:chgData name="Ajwaliya, Nishit" userId="d6171631-3d08-453d-8afd-2dc62a5026e2" providerId="ADAL" clId="{6B1FC354-962E-40D4-9DF9-C334732D3853}" dt="2022-01-21T20:41:07.581" v="2501" actId="478"/>
          <ac:spMkLst>
            <pc:docMk/>
            <pc:sldMk cId="728976836" sldId="6896"/>
            <ac:spMk id="203" creationId="{86B0DEE9-AE44-4D7D-A118-2A0A69ACD663}"/>
          </ac:spMkLst>
        </pc:spChg>
        <pc:spChg chg="del">
          <ac:chgData name="Ajwaliya, Nishit" userId="d6171631-3d08-453d-8afd-2dc62a5026e2" providerId="ADAL" clId="{6B1FC354-962E-40D4-9DF9-C334732D3853}" dt="2022-01-21T20:41:07.581" v="2501" actId="478"/>
          <ac:spMkLst>
            <pc:docMk/>
            <pc:sldMk cId="728976836" sldId="6896"/>
            <ac:spMk id="204" creationId="{2A893023-7845-4D83-B67D-EA67DA1F7565}"/>
          </ac:spMkLst>
        </pc:spChg>
        <pc:spChg chg="del">
          <ac:chgData name="Ajwaliya, Nishit" userId="d6171631-3d08-453d-8afd-2dc62a5026e2" providerId="ADAL" clId="{6B1FC354-962E-40D4-9DF9-C334732D3853}" dt="2022-01-21T20:41:07.581" v="2501" actId="478"/>
          <ac:spMkLst>
            <pc:docMk/>
            <pc:sldMk cId="728976836" sldId="6896"/>
            <ac:spMk id="205" creationId="{51200885-13CD-408C-A33F-DCE08522E70E}"/>
          </ac:spMkLst>
        </pc:spChg>
        <pc:spChg chg="del">
          <ac:chgData name="Ajwaliya, Nishit" userId="d6171631-3d08-453d-8afd-2dc62a5026e2" providerId="ADAL" clId="{6B1FC354-962E-40D4-9DF9-C334732D3853}" dt="2022-01-21T20:41:07.581" v="2501" actId="478"/>
          <ac:spMkLst>
            <pc:docMk/>
            <pc:sldMk cId="728976836" sldId="6896"/>
            <ac:spMk id="206" creationId="{AF0BBABA-21F1-48CA-98FE-20C93CF9CFC2}"/>
          </ac:spMkLst>
        </pc:spChg>
        <pc:spChg chg="del">
          <ac:chgData name="Ajwaliya, Nishit" userId="d6171631-3d08-453d-8afd-2dc62a5026e2" providerId="ADAL" clId="{6B1FC354-962E-40D4-9DF9-C334732D3853}" dt="2022-01-21T20:41:07.581" v="2501" actId="478"/>
          <ac:spMkLst>
            <pc:docMk/>
            <pc:sldMk cId="728976836" sldId="6896"/>
            <ac:spMk id="207" creationId="{87753CB6-4BB5-41E6-98D8-82C8331EEA84}"/>
          </ac:spMkLst>
        </pc:spChg>
        <pc:spChg chg="del">
          <ac:chgData name="Ajwaliya, Nishit" userId="d6171631-3d08-453d-8afd-2dc62a5026e2" providerId="ADAL" clId="{6B1FC354-962E-40D4-9DF9-C334732D3853}" dt="2022-01-21T20:41:07.581" v="2501" actId="478"/>
          <ac:spMkLst>
            <pc:docMk/>
            <pc:sldMk cId="728976836" sldId="6896"/>
            <ac:spMk id="208" creationId="{1AD4B63A-D55F-488F-A11D-D29D0C71F13E}"/>
          </ac:spMkLst>
        </pc:spChg>
        <pc:spChg chg="del">
          <ac:chgData name="Ajwaliya, Nishit" userId="d6171631-3d08-453d-8afd-2dc62a5026e2" providerId="ADAL" clId="{6B1FC354-962E-40D4-9DF9-C334732D3853}" dt="2022-01-21T20:41:07.581" v="2501" actId="478"/>
          <ac:spMkLst>
            <pc:docMk/>
            <pc:sldMk cId="728976836" sldId="6896"/>
            <ac:spMk id="209" creationId="{5ED5B048-6116-461D-B9C7-83B164EAC102}"/>
          </ac:spMkLst>
        </pc:spChg>
        <pc:spChg chg="del">
          <ac:chgData name="Ajwaliya, Nishit" userId="d6171631-3d08-453d-8afd-2dc62a5026e2" providerId="ADAL" clId="{6B1FC354-962E-40D4-9DF9-C334732D3853}" dt="2022-01-21T20:41:07.581" v="2501" actId="478"/>
          <ac:spMkLst>
            <pc:docMk/>
            <pc:sldMk cId="728976836" sldId="6896"/>
            <ac:spMk id="210" creationId="{A18A5F3C-7CC8-4A22-B9C3-07546F0BF733}"/>
          </ac:spMkLst>
        </pc:spChg>
        <pc:spChg chg="del">
          <ac:chgData name="Ajwaliya, Nishit" userId="d6171631-3d08-453d-8afd-2dc62a5026e2" providerId="ADAL" clId="{6B1FC354-962E-40D4-9DF9-C334732D3853}" dt="2022-01-21T20:45:19.791" v="2577" actId="478"/>
          <ac:spMkLst>
            <pc:docMk/>
            <pc:sldMk cId="728976836" sldId="6896"/>
            <ac:spMk id="211" creationId="{4E0B6F50-1BEB-4AC3-A4AA-D8C30B82EA00}"/>
          </ac:spMkLst>
        </pc:spChg>
        <pc:spChg chg="add mod">
          <ac:chgData name="Ajwaliya, Nishit" userId="d6171631-3d08-453d-8afd-2dc62a5026e2" providerId="ADAL" clId="{6B1FC354-962E-40D4-9DF9-C334732D3853}" dt="2022-01-21T21:09:17.113" v="3516" actId="20577"/>
          <ac:spMkLst>
            <pc:docMk/>
            <pc:sldMk cId="728976836" sldId="6896"/>
            <ac:spMk id="212" creationId="{9B30820C-B9D8-4D12-9524-127803FABA40}"/>
          </ac:spMkLst>
        </pc:spChg>
        <pc:spChg chg="del">
          <ac:chgData name="Ajwaliya, Nishit" userId="d6171631-3d08-453d-8afd-2dc62a5026e2" providerId="ADAL" clId="{6B1FC354-962E-40D4-9DF9-C334732D3853}" dt="2022-01-21T20:45:19.791" v="2577" actId="478"/>
          <ac:spMkLst>
            <pc:docMk/>
            <pc:sldMk cId="728976836" sldId="6896"/>
            <ac:spMk id="213" creationId="{4B5CC930-2486-4E58-ADF1-C87A0B22F49B}"/>
          </ac:spMkLst>
        </pc:spChg>
        <pc:spChg chg="del">
          <ac:chgData name="Ajwaliya, Nishit" userId="d6171631-3d08-453d-8afd-2dc62a5026e2" providerId="ADAL" clId="{6B1FC354-962E-40D4-9DF9-C334732D3853}" dt="2022-01-21T20:45:19.791" v="2577" actId="478"/>
          <ac:spMkLst>
            <pc:docMk/>
            <pc:sldMk cId="728976836" sldId="6896"/>
            <ac:spMk id="214" creationId="{A42C1389-0420-45B0-8E26-71CFB517FBE2}"/>
          </ac:spMkLst>
        </pc:spChg>
        <pc:spChg chg="add mod">
          <ac:chgData name="Ajwaliya, Nishit" userId="d6171631-3d08-453d-8afd-2dc62a5026e2" providerId="ADAL" clId="{6B1FC354-962E-40D4-9DF9-C334732D3853}" dt="2022-01-21T21:01:51.261" v="3212"/>
          <ac:spMkLst>
            <pc:docMk/>
            <pc:sldMk cId="728976836" sldId="6896"/>
            <ac:spMk id="215" creationId="{6CA46055-B6A8-45A0-8172-897420E3EA69}"/>
          </ac:spMkLst>
        </pc:spChg>
        <pc:spChg chg="add mod">
          <ac:chgData name="Ajwaliya, Nishit" userId="d6171631-3d08-453d-8afd-2dc62a5026e2" providerId="ADAL" clId="{6B1FC354-962E-40D4-9DF9-C334732D3853}" dt="2022-01-21T21:01:51.261" v="3212"/>
          <ac:spMkLst>
            <pc:docMk/>
            <pc:sldMk cId="728976836" sldId="6896"/>
            <ac:spMk id="216" creationId="{E990C073-381C-4D8F-B0CC-A42361F759B9}"/>
          </ac:spMkLst>
        </pc:spChg>
        <pc:spChg chg="add mod">
          <ac:chgData name="Ajwaliya, Nishit" userId="d6171631-3d08-453d-8afd-2dc62a5026e2" providerId="ADAL" clId="{6B1FC354-962E-40D4-9DF9-C334732D3853}" dt="2022-01-21T21:06:20.340" v="3320"/>
          <ac:spMkLst>
            <pc:docMk/>
            <pc:sldMk cId="728976836" sldId="6896"/>
            <ac:spMk id="217" creationId="{8A2F4268-22A8-4D65-8312-505C3D0EE7D1}"/>
          </ac:spMkLst>
        </pc:spChg>
        <pc:spChg chg="mod">
          <ac:chgData name="Ajwaliya, Nishit" userId="d6171631-3d08-453d-8afd-2dc62a5026e2" providerId="ADAL" clId="{6B1FC354-962E-40D4-9DF9-C334732D3853}" dt="2022-01-21T20:58:56.806" v="3144" actId="1037"/>
          <ac:spMkLst>
            <pc:docMk/>
            <pc:sldMk cId="728976836" sldId="6896"/>
            <ac:spMk id="261" creationId="{C97E4443-00D8-445E-88F0-59AF6CF609DB}"/>
          </ac:spMkLst>
        </pc:spChg>
        <pc:spChg chg="mod">
          <ac:chgData name="Ajwaliya, Nishit" userId="d6171631-3d08-453d-8afd-2dc62a5026e2" providerId="ADAL" clId="{6B1FC354-962E-40D4-9DF9-C334732D3853}" dt="2022-01-21T20:58:56.806" v="3144" actId="1037"/>
          <ac:spMkLst>
            <pc:docMk/>
            <pc:sldMk cId="728976836" sldId="6896"/>
            <ac:spMk id="262" creationId="{2CA45006-2609-44FB-A183-311DEE2661C9}"/>
          </ac:spMkLst>
        </pc:spChg>
        <pc:picChg chg="mod">
          <ac:chgData name="Ajwaliya, Nishit" userId="d6171631-3d08-453d-8afd-2dc62a5026e2" providerId="ADAL" clId="{6B1FC354-962E-40D4-9DF9-C334732D3853}" dt="2022-01-21T20:45:49.574" v="2643" actId="1038"/>
          <ac:picMkLst>
            <pc:docMk/>
            <pc:sldMk cId="728976836" sldId="6896"/>
            <ac:picMk id="110" creationId="{86FB050F-56D1-4B9E-A379-EF1C3E19A341}"/>
          </ac:picMkLst>
        </pc:picChg>
        <pc:picChg chg="mod">
          <ac:chgData name="Ajwaliya, Nishit" userId="d6171631-3d08-453d-8afd-2dc62a5026e2" providerId="ADAL" clId="{6B1FC354-962E-40D4-9DF9-C334732D3853}" dt="2022-01-21T20:45:49.574" v="2643" actId="1038"/>
          <ac:picMkLst>
            <pc:docMk/>
            <pc:sldMk cId="728976836" sldId="6896"/>
            <ac:picMk id="112" creationId="{4285F70D-BE35-4862-8B85-ECD565716458}"/>
          </ac:picMkLst>
        </pc:picChg>
        <pc:picChg chg="del mod">
          <ac:chgData name="Ajwaliya, Nishit" userId="d6171631-3d08-453d-8afd-2dc62a5026e2" providerId="ADAL" clId="{6B1FC354-962E-40D4-9DF9-C334732D3853}" dt="2022-01-21T20:57:39.822" v="3065" actId="478"/>
          <ac:picMkLst>
            <pc:docMk/>
            <pc:sldMk cId="728976836" sldId="6896"/>
            <ac:picMk id="114" creationId="{5EC633B8-A309-4EC8-937A-E1ED19D56A67}"/>
          </ac:picMkLst>
        </pc:picChg>
        <pc:picChg chg="mod">
          <ac:chgData name="Ajwaliya, Nishit" userId="d6171631-3d08-453d-8afd-2dc62a5026e2" providerId="ADAL" clId="{6B1FC354-962E-40D4-9DF9-C334732D3853}" dt="2022-01-21T20:56:56.938" v="3022" actId="1038"/>
          <ac:picMkLst>
            <pc:docMk/>
            <pc:sldMk cId="728976836" sldId="6896"/>
            <ac:picMk id="117" creationId="{C931BD4D-C8DC-4673-9960-C02E04732356}"/>
          </ac:picMkLst>
        </pc:picChg>
        <pc:picChg chg="mod">
          <ac:chgData name="Ajwaliya, Nishit" userId="d6171631-3d08-453d-8afd-2dc62a5026e2" providerId="ADAL" clId="{6B1FC354-962E-40D4-9DF9-C334732D3853}" dt="2022-01-21T20:45:49.574" v="2643" actId="1038"/>
          <ac:picMkLst>
            <pc:docMk/>
            <pc:sldMk cId="728976836" sldId="6896"/>
            <ac:picMk id="120" creationId="{148D4FFA-184E-4726-B439-AD125DC9E550}"/>
          </ac:picMkLst>
        </pc:picChg>
        <pc:picChg chg="mod">
          <ac:chgData name="Ajwaliya, Nishit" userId="d6171631-3d08-453d-8afd-2dc62a5026e2" providerId="ADAL" clId="{6B1FC354-962E-40D4-9DF9-C334732D3853}" dt="2022-01-21T20:56:56.938" v="3022" actId="1038"/>
          <ac:picMkLst>
            <pc:docMk/>
            <pc:sldMk cId="728976836" sldId="6896"/>
            <ac:picMk id="122" creationId="{8E17E5B1-FE00-489C-9BB2-D47F15BC4394}"/>
          </ac:picMkLst>
        </pc:picChg>
        <pc:picChg chg="mod">
          <ac:chgData name="Ajwaliya, Nishit" userId="d6171631-3d08-453d-8afd-2dc62a5026e2" providerId="ADAL" clId="{6B1FC354-962E-40D4-9DF9-C334732D3853}" dt="2022-01-21T20:47:18.566" v="2680" actId="1038"/>
          <ac:picMkLst>
            <pc:docMk/>
            <pc:sldMk cId="728976836" sldId="6896"/>
            <ac:picMk id="161" creationId="{40AE57C9-0344-4A5C-BA32-15030DD77003}"/>
          </ac:picMkLst>
        </pc:picChg>
        <pc:cxnChg chg="del mod">
          <ac:chgData name="Ajwaliya, Nishit" userId="d6171631-3d08-453d-8afd-2dc62a5026e2" providerId="ADAL" clId="{6B1FC354-962E-40D4-9DF9-C334732D3853}" dt="2022-01-21T20:57:39.822" v="3065" actId="478"/>
          <ac:cxnSpMkLst>
            <pc:docMk/>
            <pc:sldMk cId="728976836" sldId="6896"/>
            <ac:cxnSpMk id="95" creationId="{412CA404-6760-4856-B524-FC7EB8EFB4B2}"/>
          </ac:cxnSpMkLst>
        </pc:cxnChg>
        <pc:cxnChg chg="mod">
          <ac:chgData name="Ajwaliya, Nishit" userId="d6171631-3d08-453d-8afd-2dc62a5026e2" providerId="ADAL" clId="{6B1FC354-962E-40D4-9DF9-C334732D3853}" dt="2022-01-21T20:45:49.574" v="2643" actId="1038"/>
          <ac:cxnSpMkLst>
            <pc:docMk/>
            <pc:sldMk cId="728976836" sldId="6896"/>
            <ac:cxnSpMk id="97" creationId="{EF02C180-CD4F-4FD3-A882-D51501373911}"/>
          </ac:cxnSpMkLst>
        </pc:cxnChg>
        <pc:cxnChg chg="mod">
          <ac:chgData name="Ajwaliya, Nishit" userId="d6171631-3d08-453d-8afd-2dc62a5026e2" providerId="ADAL" clId="{6B1FC354-962E-40D4-9DF9-C334732D3853}" dt="2022-01-21T21:06:27.036" v="3331" actId="1035"/>
          <ac:cxnSpMkLst>
            <pc:docMk/>
            <pc:sldMk cId="728976836" sldId="6896"/>
            <ac:cxnSpMk id="105" creationId="{BA1214A6-3BEC-4558-A81D-F66A686FB901}"/>
          </ac:cxnSpMkLst>
        </pc:cxnChg>
        <pc:cxnChg chg="mod">
          <ac:chgData name="Ajwaliya, Nishit" userId="d6171631-3d08-453d-8afd-2dc62a5026e2" providerId="ADAL" clId="{6B1FC354-962E-40D4-9DF9-C334732D3853}" dt="2022-01-21T20:47:18.566" v="2680" actId="1038"/>
          <ac:cxnSpMkLst>
            <pc:docMk/>
            <pc:sldMk cId="728976836" sldId="6896"/>
            <ac:cxnSpMk id="158" creationId="{BD9540C8-AD87-4075-B827-952001AF80D6}"/>
          </ac:cxnSpMkLst>
        </pc:cxnChg>
      </pc:sldChg>
      <pc:sldChg chg="modSp mod ord">
        <pc:chgData name="Ajwaliya, Nishit" userId="d6171631-3d08-453d-8afd-2dc62a5026e2" providerId="ADAL" clId="{6B1FC354-962E-40D4-9DF9-C334732D3853}" dt="2022-01-24T16:35:00.656" v="4022" actId="6549"/>
        <pc:sldMkLst>
          <pc:docMk/>
          <pc:sldMk cId="1568280710" sldId="6899"/>
        </pc:sldMkLst>
        <pc:spChg chg="mod">
          <ac:chgData name="Ajwaliya, Nishit" userId="d6171631-3d08-453d-8afd-2dc62a5026e2" providerId="ADAL" clId="{6B1FC354-962E-40D4-9DF9-C334732D3853}" dt="2022-01-24T16:35:00.656" v="4022" actId="6549"/>
          <ac:spMkLst>
            <pc:docMk/>
            <pc:sldMk cId="1568280710" sldId="6899"/>
            <ac:spMk id="5" creationId="{00000000-0000-0000-0000-000000000000}"/>
          </ac:spMkLst>
        </pc:spChg>
      </pc:sldChg>
      <pc:sldChg chg="addSp delSp modSp mod">
        <pc:chgData name="Ajwaliya, Nishit" userId="d6171631-3d08-453d-8afd-2dc62a5026e2" providerId="ADAL" clId="{6B1FC354-962E-40D4-9DF9-C334732D3853}" dt="2022-01-21T21:12:35.194" v="3733" actId="14100"/>
        <pc:sldMkLst>
          <pc:docMk/>
          <pc:sldMk cId="249990709" sldId="2147307467"/>
        </pc:sldMkLst>
        <pc:spChg chg="mod">
          <ac:chgData name="Ajwaliya, Nishit" userId="d6171631-3d08-453d-8afd-2dc62a5026e2" providerId="ADAL" clId="{6B1FC354-962E-40D4-9DF9-C334732D3853}" dt="2022-01-21T21:09:40.789" v="3523" actId="14100"/>
          <ac:spMkLst>
            <pc:docMk/>
            <pc:sldMk cId="249990709" sldId="2147307467"/>
            <ac:spMk id="24" creationId="{589FEC22-3503-46A6-852D-980452A1AE14}"/>
          </ac:spMkLst>
        </pc:spChg>
        <pc:spChg chg="mod">
          <ac:chgData name="Ajwaliya, Nishit" userId="d6171631-3d08-453d-8afd-2dc62a5026e2" providerId="ADAL" clId="{6B1FC354-962E-40D4-9DF9-C334732D3853}" dt="2022-01-21T21:09:32.396" v="3522" actId="1036"/>
          <ac:spMkLst>
            <pc:docMk/>
            <pc:sldMk cId="249990709" sldId="2147307467"/>
            <ac:spMk id="26" creationId="{24293CC2-EA11-43DE-85FC-3184F8128656}"/>
          </ac:spMkLst>
        </pc:spChg>
        <pc:spChg chg="mod">
          <ac:chgData name="Ajwaliya, Nishit" userId="d6171631-3d08-453d-8afd-2dc62a5026e2" providerId="ADAL" clId="{6B1FC354-962E-40D4-9DF9-C334732D3853}" dt="2022-01-21T21:12:20.383" v="3731" actId="14100"/>
          <ac:spMkLst>
            <pc:docMk/>
            <pc:sldMk cId="249990709" sldId="2147307467"/>
            <ac:spMk id="33" creationId="{0C00487C-EEF0-4683-8846-FC948EF76C6E}"/>
          </ac:spMkLst>
        </pc:spChg>
        <pc:spChg chg="mod">
          <ac:chgData name="Ajwaliya, Nishit" userId="d6171631-3d08-453d-8afd-2dc62a5026e2" providerId="ADAL" clId="{6B1FC354-962E-40D4-9DF9-C334732D3853}" dt="2022-01-21T21:09:32.396" v="3522" actId="1036"/>
          <ac:spMkLst>
            <pc:docMk/>
            <pc:sldMk cId="249990709" sldId="2147307467"/>
            <ac:spMk id="44" creationId="{FBAF2D11-801D-4CB6-965F-3DB89154D738}"/>
          </ac:spMkLst>
        </pc:spChg>
        <pc:spChg chg="mod">
          <ac:chgData name="Ajwaliya, Nishit" userId="d6171631-3d08-453d-8afd-2dc62a5026e2" providerId="ADAL" clId="{6B1FC354-962E-40D4-9DF9-C334732D3853}" dt="2022-01-21T21:10:16.394" v="3595" actId="1038"/>
          <ac:spMkLst>
            <pc:docMk/>
            <pc:sldMk cId="249990709" sldId="2147307467"/>
            <ac:spMk id="48" creationId="{45A57A35-B912-4165-85A5-790CD10514B7}"/>
          </ac:spMkLst>
        </pc:spChg>
        <pc:spChg chg="del mod">
          <ac:chgData name="Ajwaliya, Nishit" userId="d6171631-3d08-453d-8afd-2dc62a5026e2" providerId="ADAL" clId="{6B1FC354-962E-40D4-9DF9-C334732D3853}" dt="2022-01-21T21:10:03.005" v="3524" actId="478"/>
          <ac:spMkLst>
            <pc:docMk/>
            <pc:sldMk cId="249990709" sldId="2147307467"/>
            <ac:spMk id="52" creationId="{A7FF0424-0218-4B71-8FCA-E1CCD6025DA4}"/>
          </ac:spMkLst>
        </pc:spChg>
        <pc:spChg chg="del mod">
          <ac:chgData name="Ajwaliya, Nishit" userId="d6171631-3d08-453d-8afd-2dc62a5026e2" providerId="ADAL" clId="{6B1FC354-962E-40D4-9DF9-C334732D3853}" dt="2022-01-21T21:10:03.005" v="3524" actId="478"/>
          <ac:spMkLst>
            <pc:docMk/>
            <pc:sldMk cId="249990709" sldId="2147307467"/>
            <ac:spMk id="53" creationId="{BC661A30-1DD3-444B-9C8C-C1021EBBF344}"/>
          </ac:spMkLst>
        </pc:spChg>
        <pc:spChg chg="mod">
          <ac:chgData name="Ajwaliya, Nishit" userId="d6171631-3d08-453d-8afd-2dc62a5026e2" providerId="ADAL" clId="{6B1FC354-962E-40D4-9DF9-C334732D3853}" dt="2022-01-21T21:11:04.028" v="3637" actId="1038"/>
          <ac:spMkLst>
            <pc:docMk/>
            <pc:sldMk cId="249990709" sldId="2147307467"/>
            <ac:spMk id="60" creationId="{442C64E1-8534-4B91-AB1B-423EFB7A337B}"/>
          </ac:spMkLst>
        </pc:spChg>
        <pc:spChg chg="mod">
          <ac:chgData name="Ajwaliya, Nishit" userId="d6171631-3d08-453d-8afd-2dc62a5026e2" providerId="ADAL" clId="{6B1FC354-962E-40D4-9DF9-C334732D3853}" dt="2022-01-21T21:11:04.028" v="3637" actId="1038"/>
          <ac:spMkLst>
            <pc:docMk/>
            <pc:sldMk cId="249990709" sldId="2147307467"/>
            <ac:spMk id="61" creationId="{71E55EE9-B3FC-4FA7-8737-061B4DD80806}"/>
          </ac:spMkLst>
        </pc:spChg>
        <pc:spChg chg="del mod">
          <ac:chgData name="Ajwaliya, Nishit" userId="d6171631-3d08-453d-8afd-2dc62a5026e2" providerId="ADAL" clId="{6B1FC354-962E-40D4-9DF9-C334732D3853}" dt="2022-01-21T21:10:03.005" v="3524" actId="478"/>
          <ac:spMkLst>
            <pc:docMk/>
            <pc:sldMk cId="249990709" sldId="2147307467"/>
            <ac:spMk id="63" creationId="{1953E7A9-ECBD-45F9-9C1E-5DB40AE0EC3C}"/>
          </ac:spMkLst>
        </pc:spChg>
        <pc:spChg chg="del">
          <ac:chgData name="Ajwaliya, Nishit" userId="d6171631-3d08-453d-8afd-2dc62a5026e2" providerId="ADAL" clId="{6B1FC354-962E-40D4-9DF9-C334732D3853}" dt="2022-01-21T21:03:34.272" v="3299" actId="478"/>
          <ac:spMkLst>
            <pc:docMk/>
            <pc:sldMk cId="249990709" sldId="2147307467"/>
            <ac:spMk id="66" creationId="{A12C81B1-BE83-48E0-82F6-ED0EDEB9568A}"/>
          </ac:spMkLst>
        </pc:spChg>
        <pc:spChg chg="del">
          <ac:chgData name="Ajwaliya, Nishit" userId="d6171631-3d08-453d-8afd-2dc62a5026e2" providerId="ADAL" clId="{6B1FC354-962E-40D4-9DF9-C334732D3853}" dt="2022-01-21T21:03:34.272" v="3299" actId="478"/>
          <ac:spMkLst>
            <pc:docMk/>
            <pc:sldMk cId="249990709" sldId="2147307467"/>
            <ac:spMk id="67" creationId="{13AF4990-BEC8-4F76-90A9-21EF7C67AE3B}"/>
          </ac:spMkLst>
        </pc:spChg>
        <pc:spChg chg="del">
          <ac:chgData name="Ajwaliya, Nishit" userId="d6171631-3d08-453d-8afd-2dc62a5026e2" providerId="ADAL" clId="{6B1FC354-962E-40D4-9DF9-C334732D3853}" dt="2022-01-21T21:03:34.272" v="3299" actId="478"/>
          <ac:spMkLst>
            <pc:docMk/>
            <pc:sldMk cId="249990709" sldId="2147307467"/>
            <ac:spMk id="68" creationId="{8C2027DD-6D6E-47AB-BF53-9BC91D7E207A}"/>
          </ac:spMkLst>
        </pc:spChg>
        <pc:spChg chg="del">
          <ac:chgData name="Ajwaliya, Nishit" userId="d6171631-3d08-453d-8afd-2dc62a5026e2" providerId="ADAL" clId="{6B1FC354-962E-40D4-9DF9-C334732D3853}" dt="2022-01-21T21:03:34.272" v="3299" actId="478"/>
          <ac:spMkLst>
            <pc:docMk/>
            <pc:sldMk cId="249990709" sldId="2147307467"/>
            <ac:spMk id="69" creationId="{01B95DB8-8395-45E2-8451-4D61E9C8C07C}"/>
          </ac:spMkLst>
        </pc:spChg>
        <pc:spChg chg="del">
          <ac:chgData name="Ajwaliya, Nishit" userId="d6171631-3d08-453d-8afd-2dc62a5026e2" providerId="ADAL" clId="{6B1FC354-962E-40D4-9DF9-C334732D3853}" dt="2022-01-21T21:03:34.272" v="3299" actId="478"/>
          <ac:spMkLst>
            <pc:docMk/>
            <pc:sldMk cId="249990709" sldId="2147307467"/>
            <ac:spMk id="70" creationId="{CB334639-855E-4746-BFC5-89E45E4FD7C6}"/>
          </ac:spMkLst>
        </pc:spChg>
        <pc:spChg chg="mod">
          <ac:chgData name="Ajwaliya, Nishit" userId="d6171631-3d08-453d-8afd-2dc62a5026e2" providerId="ADAL" clId="{6B1FC354-962E-40D4-9DF9-C334732D3853}" dt="2022-01-21T21:12:35.194" v="3733" actId="14100"/>
          <ac:spMkLst>
            <pc:docMk/>
            <pc:sldMk cId="249990709" sldId="2147307467"/>
            <ac:spMk id="71" creationId="{2398B98C-023B-4F39-B424-CB8FDB871D95}"/>
          </ac:spMkLst>
        </pc:spChg>
        <pc:spChg chg="mod">
          <ac:chgData name="Ajwaliya, Nishit" userId="d6171631-3d08-453d-8afd-2dc62a5026e2" providerId="ADAL" clId="{6B1FC354-962E-40D4-9DF9-C334732D3853}" dt="2022-01-21T21:12:13.297" v="3730" actId="14100"/>
          <ac:spMkLst>
            <pc:docMk/>
            <pc:sldMk cId="249990709" sldId="2147307467"/>
            <ac:spMk id="72" creationId="{F3967ECD-C7E1-43D4-9A0E-22D04F4B6F9E}"/>
          </ac:spMkLst>
        </pc:spChg>
        <pc:spChg chg="del mod">
          <ac:chgData name="Ajwaliya, Nishit" userId="d6171631-3d08-453d-8afd-2dc62a5026e2" providerId="ADAL" clId="{6B1FC354-962E-40D4-9DF9-C334732D3853}" dt="2022-01-21T21:10:03.005" v="3524" actId="478"/>
          <ac:spMkLst>
            <pc:docMk/>
            <pc:sldMk cId="249990709" sldId="2147307467"/>
            <ac:spMk id="73" creationId="{E5BB1EE7-7C19-4408-A99F-1D4041DCF357}"/>
          </ac:spMkLst>
        </pc:spChg>
        <pc:spChg chg="mod">
          <ac:chgData name="Ajwaliya, Nishit" userId="d6171631-3d08-453d-8afd-2dc62a5026e2" providerId="ADAL" clId="{6B1FC354-962E-40D4-9DF9-C334732D3853}" dt="2022-01-21T21:11:04.028" v="3637" actId="1038"/>
          <ac:spMkLst>
            <pc:docMk/>
            <pc:sldMk cId="249990709" sldId="2147307467"/>
            <ac:spMk id="74" creationId="{B146814E-2669-4DE3-A2E1-4B1C5716A703}"/>
          </ac:spMkLst>
        </pc:spChg>
        <pc:spChg chg="add mod">
          <ac:chgData name="Ajwaliya, Nishit" userId="d6171631-3d08-453d-8afd-2dc62a5026e2" providerId="ADAL" clId="{6B1FC354-962E-40D4-9DF9-C334732D3853}" dt="2022-01-21T21:10:10.101" v="3560" actId="1038"/>
          <ac:spMkLst>
            <pc:docMk/>
            <pc:sldMk cId="249990709" sldId="2147307467"/>
            <ac:spMk id="75" creationId="{CB77C98A-5A44-430A-B21B-95116A109C97}"/>
          </ac:spMkLst>
        </pc:spChg>
        <pc:spChg chg="add mod">
          <ac:chgData name="Ajwaliya, Nishit" userId="d6171631-3d08-453d-8afd-2dc62a5026e2" providerId="ADAL" clId="{6B1FC354-962E-40D4-9DF9-C334732D3853}" dt="2022-01-21T21:10:57.913" v="3624" actId="1038"/>
          <ac:spMkLst>
            <pc:docMk/>
            <pc:sldMk cId="249990709" sldId="2147307467"/>
            <ac:spMk id="76" creationId="{75141BC5-8010-435F-9D6E-70366EA5AB29}"/>
          </ac:spMkLst>
        </pc:spChg>
        <pc:spChg chg="mod">
          <ac:chgData name="Ajwaliya, Nishit" userId="d6171631-3d08-453d-8afd-2dc62a5026e2" providerId="ADAL" clId="{6B1FC354-962E-40D4-9DF9-C334732D3853}" dt="2022-01-21T21:11:04.028" v="3637" actId="1038"/>
          <ac:spMkLst>
            <pc:docMk/>
            <pc:sldMk cId="249990709" sldId="2147307467"/>
            <ac:spMk id="77" creationId="{3EF77DEE-EA83-40BF-AAA2-986F1E13BB84}"/>
          </ac:spMkLst>
        </pc:spChg>
        <pc:spChg chg="mod">
          <ac:chgData name="Ajwaliya, Nishit" userId="d6171631-3d08-453d-8afd-2dc62a5026e2" providerId="ADAL" clId="{6B1FC354-962E-40D4-9DF9-C334732D3853}" dt="2022-01-21T21:09:32.396" v="3522" actId="1036"/>
          <ac:spMkLst>
            <pc:docMk/>
            <pc:sldMk cId="249990709" sldId="2147307467"/>
            <ac:spMk id="78" creationId="{CAC66209-F7F6-4C52-ACA6-73ED3C140E75}"/>
          </ac:spMkLst>
        </pc:spChg>
        <pc:spChg chg="del mod">
          <ac:chgData name="Ajwaliya, Nishit" userId="d6171631-3d08-453d-8afd-2dc62a5026e2" providerId="ADAL" clId="{6B1FC354-962E-40D4-9DF9-C334732D3853}" dt="2022-01-21T21:10:03.005" v="3524" actId="478"/>
          <ac:spMkLst>
            <pc:docMk/>
            <pc:sldMk cId="249990709" sldId="2147307467"/>
            <ac:spMk id="79" creationId="{DB7CE25C-05AB-4258-89B7-6757270960E9}"/>
          </ac:spMkLst>
        </pc:spChg>
        <pc:spChg chg="del mod">
          <ac:chgData name="Ajwaliya, Nishit" userId="d6171631-3d08-453d-8afd-2dc62a5026e2" providerId="ADAL" clId="{6B1FC354-962E-40D4-9DF9-C334732D3853}" dt="2022-01-21T21:10:03.005" v="3524" actId="478"/>
          <ac:spMkLst>
            <pc:docMk/>
            <pc:sldMk cId="249990709" sldId="2147307467"/>
            <ac:spMk id="80" creationId="{C2B0AE1E-59FA-4DED-A7C4-05F32EABC764}"/>
          </ac:spMkLst>
        </pc:spChg>
        <pc:spChg chg="del">
          <ac:chgData name="Ajwaliya, Nishit" userId="d6171631-3d08-453d-8afd-2dc62a5026e2" providerId="ADAL" clId="{6B1FC354-962E-40D4-9DF9-C334732D3853}" dt="2022-01-21T21:03:34.272" v="3299" actId="478"/>
          <ac:spMkLst>
            <pc:docMk/>
            <pc:sldMk cId="249990709" sldId="2147307467"/>
            <ac:spMk id="81" creationId="{8F7C78EF-3C75-4163-A598-3EFE46A4496D}"/>
          </ac:spMkLst>
        </pc:spChg>
        <pc:spChg chg="mod">
          <ac:chgData name="Ajwaliya, Nishit" userId="d6171631-3d08-453d-8afd-2dc62a5026e2" providerId="ADAL" clId="{6B1FC354-962E-40D4-9DF9-C334732D3853}" dt="2022-01-21T21:11:04.028" v="3637" actId="1038"/>
          <ac:spMkLst>
            <pc:docMk/>
            <pc:sldMk cId="249990709" sldId="2147307467"/>
            <ac:spMk id="82" creationId="{985D44CE-D3C2-47F9-A427-59496E116D49}"/>
          </ac:spMkLst>
        </pc:spChg>
        <pc:spChg chg="mod">
          <ac:chgData name="Ajwaliya, Nishit" userId="d6171631-3d08-453d-8afd-2dc62a5026e2" providerId="ADAL" clId="{6B1FC354-962E-40D4-9DF9-C334732D3853}" dt="2022-01-21T21:12:27.269" v="3732" actId="14100"/>
          <ac:spMkLst>
            <pc:docMk/>
            <pc:sldMk cId="249990709" sldId="2147307467"/>
            <ac:spMk id="83" creationId="{46174FC6-413E-4C6C-BBBA-439B219DD174}"/>
          </ac:spMkLst>
        </pc:spChg>
        <pc:spChg chg="del">
          <ac:chgData name="Ajwaliya, Nishit" userId="d6171631-3d08-453d-8afd-2dc62a5026e2" providerId="ADAL" clId="{6B1FC354-962E-40D4-9DF9-C334732D3853}" dt="2022-01-21T21:03:34.272" v="3299" actId="478"/>
          <ac:spMkLst>
            <pc:docMk/>
            <pc:sldMk cId="249990709" sldId="2147307467"/>
            <ac:spMk id="84" creationId="{60BBD388-7AED-42EE-A76C-C401F0E3C966}"/>
          </ac:spMkLst>
        </pc:spChg>
        <pc:spChg chg="del">
          <ac:chgData name="Ajwaliya, Nishit" userId="d6171631-3d08-453d-8afd-2dc62a5026e2" providerId="ADAL" clId="{6B1FC354-962E-40D4-9DF9-C334732D3853}" dt="2022-01-21T21:03:34.272" v="3299" actId="478"/>
          <ac:spMkLst>
            <pc:docMk/>
            <pc:sldMk cId="249990709" sldId="2147307467"/>
            <ac:spMk id="85" creationId="{94C2F0E4-C549-4C65-85EC-0F72D28AEB7B}"/>
          </ac:spMkLst>
        </pc:spChg>
        <pc:spChg chg="del">
          <ac:chgData name="Ajwaliya, Nishit" userId="d6171631-3d08-453d-8afd-2dc62a5026e2" providerId="ADAL" clId="{6B1FC354-962E-40D4-9DF9-C334732D3853}" dt="2022-01-21T21:03:34.272" v="3299" actId="478"/>
          <ac:spMkLst>
            <pc:docMk/>
            <pc:sldMk cId="249990709" sldId="2147307467"/>
            <ac:spMk id="86" creationId="{7BEAD126-BC38-4A82-9ADF-631A1EB5B79A}"/>
          </ac:spMkLst>
        </pc:spChg>
        <pc:spChg chg="del">
          <ac:chgData name="Ajwaliya, Nishit" userId="d6171631-3d08-453d-8afd-2dc62a5026e2" providerId="ADAL" clId="{6B1FC354-962E-40D4-9DF9-C334732D3853}" dt="2022-01-21T21:03:34.272" v="3299" actId="478"/>
          <ac:spMkLst>
            <pc:docMk/>
            <pc:sldMk cId="249990709" sldId="2147307467"/>
            <ac:spMk id="87" creationId="{D171760A-447B-483E-87A3-5A7511C18F93}"/>
          </ac:spMkLst>
        </pc:spChg>
        <pc:spChg chg="del">
          <ac:chgData name="Ajwaliya, Nishit" userId="d6171631-3d08-453d-8afd-2dc62a5026e2" providerId="ADAL" clId="{6B1FC354-962E-40D4-9DF9-C334732D3853}" dt="2022-01-21T21:03:34.272" v="3299" actId="478"/>
          <ac:spMkLst>
            <pc:docMk/>
            <pc:sldMk cId="249990709" sldId="2147307467"/>
            <ac:spMk id="88" creationId="{1C61089B-9BC4-4D8D-B373-9B95214FAE1A}"/>
          </ac:spMkLst>
        </pc:spChg>
        <pc:spChg chg="mod">
          <ac:chgData name="Ajwaliya, Nishit" userId="d6171631-3d08-453d-8afd-2dc62a5026e2" providerId="ADAL" clId="{6B1FC354-962E-40D4-9DF9-C334732D3853}" dt="2022-01-21T21:12:07.468" v="3729" actId="1076"/>
          <ac:spMkLst>
            <pc:docMk/>
            <pc:sldMk cId="249990709" sldId="2147307467"/>
            <ac:spMk id="89" creationId="{D18DF07B-DD65-4ECC-B5C0-B6F9BF335476}"/>
          </ac:spMkLst>
        </pc:spChg>
        <pc:spChg chg="mod">
          <ac:chgData name="Ajwaliya, Nishit" userId="d6171631-3d08-453d-8afd-2dc62a5026e2" providerId="ADAL" clId="{6B1FC354-962E-40D4-9DF9-C334732D3853}" dt="2022-01-21T21:11:04.028" v="3637" actId="1038"/>
          <ac:spMkLst>
            <pc:docMk/>
            <pc:sldMk cId="249990709" sldId="2147307467"/>
            <ac:spMk id="90" creationId="{FFF2DC85-73E7-4593-BAEE-E8A8867D05C8}"/>
          </ac:spMkLst>
        </pc:spChg>
        <pc:spChg chg="add mod">
          <ac:chgData name="Ajwaliya, Nishit" userId="d6171631-3d08-453d-8afd-2dc62a5026e2" providerId="ADAL" clId="{6B1FC354-962E-40D4-9DF9-C334732D3853}" dt="2022-01-21T21:10:57.913" v="3624" actId="1038"/>
          <ac:spMkLst>
            <pc:docMk/>
            <pc:sldMk cId="249990709" sldId="2147307467"/>
            <ac:spMk id="91" creationId="{3A4B15C2-FD89-4E3C-9EE7-140290A4C365}"/>
          </ac:spMkLst>
        </pc:spChg>
        <pc:spChg chg="mod">
          <ac:chgData name="Ajwaliya, Nishit" userId="d6171631-3d08-453d-8afd-2dc62a5026e2" providerId="ADAL" clId="{6B1FC354-962E-40D4-9DF9-C334732D3853}" dt="2022-01-21T21:11:04.028" v="3637" actId="1038"/>
          <ac:spMkLst>
            <pc:docMk/>
            <pc:sldMk cId="249990709" sldId="2147307467"/>
            <ac:spMk id="92" creationId="{5F18979B-4618-44F0-9CF3-2CB0731EF67E}"/>
          </ac:spMkLst>
        </pc:spChg>
        <pc:spChg chg="del mod">
          <ac:chgData name="Ajwaliya, Nishit" userId="d6171631-3d08-453d-8afd-2dc62a5026e2" providerId="ADAL" clId="{6B1FC354-962E-40D4-9DF9-C334732D3853}" dt="2022-01-21T21:07:32.805" v="3393" actId="478"/>
          <ac:spMkLst>
            <pc:docMk/>
            <pc:sldMk cId="249990709" sldId="2147307467"/>
            <ac:spMk id="93" creationId="{6D88A8C2-5A1B-409C-A144-05F6D68F320F}"/>
          </ac:spMkLst>
        </pc:spChg>
        <pc:spChg chg="del mod">
          <ac:chgData name="Ajwaliya, Nishit" userId="d6171631-3d08-453d-8afd-2dc62a5026e2" providerId="ADAL" clId="{6B1FC354-962E-40D4-9DF9-C334732D3853}" dt="2022-01-21T21:07:32.805" v="3393" actId="478"/>
          <ac:spMkLst>
            <pc:docMk/>
            <pc:sldMk cId="249990709" sldId="2147307467"/>
            <ac:spMk id="94" creationId="{17C0EFCE-5521-4CF4-818C-BC097DC5C182}"/>
          </ac:spMkLst>
        </pc:spChg>
        <pc:spChg chg="add mod">
          <ac:chgData name="Ajwaliya, Nishit" userId="d6171631-3d08-453d-8afd-2dc62a5026e2" providerId="ADAL" clId="{6B1FC354-962E-40D4-9DF9-C334732D3853}" dt="2022-01-21T21:03:46.666" v="3302" actId="207"/>
          <ac:spMkLst>
            <pc:docMk/>
            <pc:sldMk cId="249990709" sldId="2147307467"/>
            <ac:spMk id="95" creationId="{6644A2D0-7C0B-4B38-AA79-382A64B06F69}"/>
          </ac:spMkLst>
        </pc:spChg>
        <pc:spChg chg="del mod">
          <ac:chgData name="Ajwaliya, Nishit" userId="d6171631-3d08-453d-8afd-2dc62a5026e2" providerId="ADAL" clId="{6B1FC354-962E-40D4-9DF9-C334732D3853}" dt="2022-01-21T21:07:32.805" v="3393" actId="478"/>
          <ac:spMkLst>
            <pc:docMk/>
            <pc:sldMk cId="249990709" sldId="2147307467"/>
            <ac:spMk id="96" creationId="{1CF8A036-1204-41C9-9F24-E769E3550470}"/>
          </ac:spMkLst>
        </pc:spChg>
        <pc:spChg chg="del mod">
          <ac:chgData name="Ajwaliya, Nishit" userId="d6171631-3d08-453d-8afd-2dc62a5026e2" providerId="ADAL" clId="{6B1FC354-962E-40D4-9DF9-C334732D3853}" dt="2022-01-21T21:07:32.805" v="3393" actId="478"/>
          <ac:spMkLst>
            <pc:docMk/>
            <pc:sldMk cId="249990709" sldId="2147307467"/>
            <ac:spMk id="97" creationId="{EF079414-20B2-47F6-9154-00CB35270E6C}"/>
          </ac:spMkLst>
        </pc:spChg>
        <pc:spChg chg="del mod">
          <ac:chgData name="Ajwaliya, Nishit" userId="d6171631-3d08-453d-8afd-2dc62a5026e2" providerId="ADAL" clId="{6B1FC354-962E-40D4-9DF9-C334732D3853}" dt="2022-01-21T21:07:32.805" v="3393" actId="478"/>
          <ac:spMkLst>
            <pc:docMk/>
            <pc:sldMk cId="249990709" sldId="2147307467"/>
            <ac:spMk id="98" creationId="{6ED5C81C-E49D-4DF5-A751-A5461298C7AF}"/>
          </ac:spMkLst>
        </pc:spChg>
        <pc:spChg chg="add del">
          <ac:chgData name="Ajwaliya, Nishit" userId="d6171631-3d08-453d-8afd-2dc62a5026e2" providerId="ADAL" clId="{6B1FC354-962E-40D4-9DF9-C334732D3853}" dt="2022-01-21T21:05:23.124" v="3305" actId="478"/>
          <ac:spMkLst>
            <pc:docMk/>
            <pc:sldMk cId="249990709" sldId="2147307467"/>
            <ac:spMk id="99" creationId="{59817DAA-161B-420A-BC4D-60DEF49EC9AE}"/>
          </ac:spMkLst>
        </pc:spChg>
        <pc:spChg chg="add del mod">
          <ac:chgData name="Ajwaliya, Nishit" userId="d6171631-3d08-453d-8afd-2dc62a5026e2" providerId="ADAL" clId="{6B1FC354-962E-40D4-9DF9-C334732D3853}" dt="2022-01-21T21:05:49.063" v="3308" actId="1076"/>
          <ac:spMkLst>
            <pc:docMk/>
            <pc:sldMk cId="249990709" sldId="2147307467"/>
            <ac:spMk id="100" creationId="{866F9657-E944-4908-B7B9-10DB0C4A3A1B}"/>
          </ac:spMkLst>
        </pc:spChg>
        <pc:spChg chg="add mod">
          <ac:chgData name="Ajwaliya, Nishit" userId="d6171631-3d08-453d-8afd-2dc62a5026e2" providerId="ADAL" clId="{6B1FC354-962E-40D4-9DF9-C334732D3853}" dt="2022-01-21T21:10:57.913" v="3624" actId="1038"/>
          <ac:spMkLst>
            <pc:docMk/>
            <pc:sldMk cId="249990709" sldId="2147307467"/>
            <ac:spMk id="101" creationId="{E690077D-B4F3-4744-9AAE-A7E4E2628985}"/>
          </ac:spMkLst>
        </pc:spChg>
        <pc:spChg chg="add mod">
          <ac:chgData name="Ajwaliya, Nishit" userId="d6171631-3d08-453d-8afd-2dc62a5026e2" providerId="ADAL" clId="{6B1FC354-962E-40D4-9DF9-C334732D3853}" dt="2022-01-21T21:03:35.980" v="3300"/>
          <ac:spMkLst>
            <pc:docMk/>
            <pc:sldMk cId="249990709" sldId="2147307467"/>
            <ac:spMk id="102" creationId="{B040340D-F136-433B-A281-758C78A066C3}"/>
          </ac:spMkLst>
        </pc:spChg>
        <pc:spChg chg="add del mod">
          <ac:chgData name="Ajwaliya, Nishit" userId="d6171631-3d08-453d-8afd-2dc62a5026e2" providerId="ADAL" clId="{6B1FC354-962E-40D4-9DF9-C334732D3853}" dt="2022-01-21T21:05:19.200" v="3304" actId="478"/>
          <ac:spMkLst>
            <pc:docMk/>
            <pc:sldMk cId="249990709" sldId="2147307467"/>
            <ac:spMk id="103" creationId="{7412CD9D-4A4D-4D2D-B97F-392F95B89A15}"/>
          </ac:spMkLst>
        </pc:spChg>
        <pc:spChg chg="add del">
          <ac:chgData name="Ajwaliya, Nishit" userId="d6171631-3d08-453d-8afd-2dc62a5026e2" providerId="ADAL" clId="{6B1FC354-962E-40D4-9DF9-C334732D3853}" dt="2022-01-21T21:05:23.124" v="3305" actId="478"/>
          <ac:spMkLst>
            <pc:docMk/>
            <pc:sldMk cId="249990709" sldId="2147307467"/>
            <ac:spMk id="104" creationId="{DFACD845-BC9F-4D5B-8073-D0E382C40F17}"/>
          </ac:spMkLst>
        </pc:spChg>
        <pc:spChg chg="mod">
          <ac:chgData name="Ajwaliya, Nishit" userId="d6171631-3d08-453d-8afd-2dc62a5026e2" providerId="ADAL" clId="{6B1FC354-962E-40D4-9DF9-C334732D3853}" dt="2022-01-21T21:11:04.028" v="3637" actId="1038"/>
          <ac:spMkLst>
            <pc:docMk/>
            <pc:sldMk cId="249990709" sldId="2147307467"/>
            <ac:spMk id="105" creationId="{B4573916-DB99-4B23-AC58-52569CC342AA}"/>
          </ac:spMkLst>
        </pc:spChg>
        <pc:spChg chg="add del">
          <ac:chgData name="Ajwaliya, Nishit" userId="d6171631-3d08-453d-8afd-2dc62a5026e2" providerId="ADAL" clId="{6B1FC354-962E-40D4-9DF9-C334732D3853}" dt="2022-01-21T21:05:23.124" v="3305" actId="478"/>
          <ac:spMkLst>
            <pc:docMk/>
            <pc:sldMk cId="249990709" sldId="2147307467"/>
            <ac:spMk id="106" creationId="{0DA15BC5-C946-48C3-8FF0-162702D9051F}"/>
          </ac:spMkLst>
        </pc:spChg>
        <pc:spChg chg="add del mod">
          <ac:chgData name="Ajwaliya, Nishit" userId="d6171631-3d08-453d-8afd-2dc62a5026e2" providerId="ADAL" clId="{6B1FC354-962E-40D4-9DF9-C334732D3853}" dt="2022-01-21T21:05:19.200" v="3304" actId="478"/>
          <ac:spMkLst>
            <pc:docMk/>
            <pc:sldMk cId="249990709" sldId="2147307467"/>
            <ac:spMk id="107" creationId="{801467CC-7904-4919-B783-E1C898E0FDA3}"/>
          </ac:spMkLst>
        </pc:spChg>
        <pc:spChg chg="mod">
          <ac:chgData name="Ajwaliya, Nishit" userId="d6171631-3d08-453d-8afd-2dc62a5026e2" providerId="ADAL" clId="{6B1FC354-962E-40D4-9DF9-C334732D3853}" dt="2022-01-21T21:10:16.394" v="3595" actId="1038"/>
          <ac:spMkLst>
            <pc:docMk/>
            <pc:sldMk cId="249990709" sldId="2147307467"/>
            <ac:spMk id="108" creationId="{9F250072-5C63-4FB1-A7C3-DBCAB97738C1}"/>
          </ac:spMkLst>
        </pc:spChg>
        <pc:spChg chg="add del mod">
          <ac:chgData name="Ajwaliya, Nishit" userId="d6171631-3d08-453d-8afd-2dc62a5026e2" providerId="ADAL" clId="{6B1FC354-962E-40D4-9DF9-C334732D3853}" dt="2022-01-21T21:05:19.200" v="3304" actId="478"/>
          <ac:spMkLst>
            <pc:docMk/>
            <pc:sldMk cId="249990709" sldId="2147307467"/>
            <ac:spMk id="109" creationId="{07F85A11-5688-48F1-8AB4-56856EC2D7D9}"/>
          </ac:spMkLst>
        </pc:spChg>
        <pc:spChg chg="add mod">
          <ac:chgData name="Ajwaliya, Nishit" userId="d6171631-3d08-453d-8afd-2dc62a5026e2" providerId="ADAL" clId="{6B1FC354-962E-40D4-9DF9-C334732D3853}" dt="2022-01-21T21:03:35.980" v="3300"/>
          <ac:spMkLst>
            <pc:docMk/>
            <pc:sldMk cId="249990709" sldId="2147307467"/>
            <ac:spMk id="110" creationId="{40C033BC-076B-41C7-B6A8-F9D1716B977B}"/>
          </ac:spMkLst>
        </pc:spChg>
        <pc:spChg chg="add mod">
          <ac:chgData name="Ajwaliya, Nishit" userId="d6171631-3d08-453d-8afd-2dc62a5026e2" providerId="ADAL" clId="{6B1FC354-962E-40D4-9DF9-C334732D3853}" dt="2022-01-21T21:03:35.980" v="3300"/>
          <ac:spMkLst>
            <pc:docMk/>
            <pc:sldMk cId="249990709" sldId="2147307467"/>
            <ac:spMk id="111" creationId="{D9BC891B-94F1-4A0C-8150-BFC2198C9910}"/>
          </ac:spMkLst>
        </pc:spChg>
        <pc:spChg chg="add mod">
          <ac:chgData name="Ajwaliya, Nishit" userId="d6171631-3d08-453d-8afd-2dc62a5026e2" providerId="ADAL" clId="{6B1FC354-962E-40D4-9DF9-C334732D3853}" dt="2022-01-21T21:03:35.980" v="3300"/>
          <ac:spMkLst>
            <pc:docMk/>
            <pc:sldMk cId="249990709" sldId="2147307467"/>
            <ac:spMk id="112" creationId="{A18222CD-90DF-44F7-B23F-91BADA12BD6C}"/>
          </ac:spMkLst>
        </pc:spChg>
        <pc:spChg chg="mod">
          <ac:chgData name="Ajwaliya, Nishit" userId="d6171631-3d08-453d-8afd-2dc62a5026e2" providerId="ADAL" clId="{6B1FC354-962E-40D4-9DF9-C334732D3853}" dt="2022-01-21T21:10:16.394" v="3595" actId="1038"/>
          <ac:spMkLst>
            <pc:docMk/>
            <pc:sldMk cId="249990709" sldId="2147307467"/>
            <ac:spMk id="113" creationId="{D3A7103F-7C67-4C91-87FC-A116CAC0A2CB}"/>
          </ac:spMkLst>
        </pc:spChg>
        <pc:spChg chg="mod">
          <ac:chgData name="Ajwaliya, Nishit" userId="d6171631-3d08-453d-8afd-2dc62a5026e2" providerId="ADAL" clId="{6B1FC354-962E-40D4-9DF9-C334732D3853}" dt="2022-01-21T21:10:16.394" v="3595" actId="1038"/>
          <ac:spMkLst>
            <pc:docMk/>
            <pc:sldMk cId="249990709" sldId="2147307467"/>
            <ac:spMk id="114" creationId="{79D9EA1C-FCAB-4619-9D38-DA30580F3DFC}"/>
          </ac:spMkLst>
        </pc:spChg>
        <pc:spChg chg="mod">
          <ac:chgData name="Ajwaliya, Nishit" userId="d6171631-3d08-453d-8afd-2dc62a5026e2" providerId="ADAL" clId="{6B1FC354-962E-40D4-9DF9-C334732D3853}" dt="2022-01-21T21:10:16.394" v="3595" actId="1038"/>
          <ac:spMkLst>
            <pc:docMk/>
            <pc:sldMk cId="249990709" sldId="2147307467"/>
            <ac:spMk id="115" creationId="{EF9B9B90-7C37-49DA-B8B5-0515CDC82E3D}"/>
          </ac:spMkLst>
        </pc:spChg>
        <pc:spChg chg="del mod">
          <ac:chgData name="Ajwaliya, Nishit" userId="d6171631-3d08-453d-8afd-2dc62a5026e2" providerId="ADAL" clId="{6B1FC354-962E-40D4-9DF9-C334732D3853}" dt="2022-01-21T21:07:58.640" v="3465" actId="478"/>
          <ac:spMkLst>
            <pc:docMk/>
            <pc:sldMk cId="249990709" sldId="2147307467"/>
            <ac:spMk id="116" creationId="{89078D9E-4051-4BDD-AD65-AAC07DCED2C2}"/>
          </ac:spMkLst>
        </pc:spChg>
        <pc:spChg chg="add mod">
          <ac:chgData name="Ajwaliya, Nishit" userId="d6171631-3d08-453d-8afd-2dc62a5026e2" providerId="ADAL" clId="{6B1FC354-962E-40D4-9DF9-C334732D3853}" dt="2022-01-21T21:03:35.980" v="3300"/>
          <ac:spMkLst>
            <pc:docMk/>
            <pc:sldMk cId="249990709" sldId="2147307467"/>
            <ac:spMk id="117" creationId="{D84142D4-2476-4078-A974-372958282376}"/>
          </ac:spMkLst>
        </pc:spChg>
        <pc:spChg chg="del">
          <ac:chgData name="Ajwaliya, Nishit" userId="d6171631-3d08-453d-8afd-2dc62a5026e2" providerId="ADAL" clId="{6B1FC354-962E-40D4-9DF9-C334732D3853}" dt="2022-01-21T21:03:34.272" v="3299" actId="478"/>
          <ac:spMkLst>
            <pc:docMk/>
            <pc:sldMk cId="249990709" sldId="2147307467"/>
            <ac:spMk id="118" creationId="{DDE9BE42-6A33-497E-BDCF-080379C51701}"/>
          </ac:spMkLst>
        </pc:spChg>
        <pc:spChg chg="del">
          <ac:chgData name="Ajwaliya, Nishit" userId="d6171631-3d08-453d-8afd-2dc62a5026e2" providerId="ADAL" clId="{6B1FC354-962E-40D4-9DF9-C334732D3853}" dt="2022-01-21T21:03:34.272" v="3299" actId="478"/>
          <ac:spMkLst>
            <pc:docMk/>
            <pc:sldMk cId="249990709" sldId="2147307467"/>
            <ac:spMk id="119" creationId="{667A639C-B9C3-4DD1-ABE8-08EA94BC3D84}"/>
          </ac:spMkLst>
        </pc:spChg>
        <pc:spChg chg="del">
          <ac:chgData name="Ajwaliya, Nishit" userId="d6171631-3d08-453d-8afd-2dc62a5026e2" providerId="ADAL" clId="{6B1FC354-962E-40D4-9DF9-C334732D3853}" dt="2022-01-21T21:03:34.272" v="3299" actId="478"/>
          <ac:spMkLst>
            <pc:docMk/>
            <pc:sldMk cId="249990709" sldId="2147307467"/>
            <ac:spMk id="120" creationId="{0985C24F-0727-47A9-A4DC-E0DF87EF2AAF}"/>
          </ac:spMkLst>
        </pc:spChg>
        <pc:spChg chg="del">
          <ac:chgData name="Ajwaliya, Nishit" userId="d6171631-3d08-453d-8afd-2dc62a5026e2" providerId="ADAL" clId="{6B1FC354-962E-40D4-9DF9-C334732D3853}" dt="2022-01-21T21:03:34.272" v="3299" actId="478"/>
          <ac:spMkLst>
            <pc:docMk/>
            <pc:sldMk cId="249990709" sldId="2147307467"/>
            <ac:spMk id="121" creationId="{378FE9D9-C8AA-4E60-9C0C-66590B1E21BF}"/>
          </ac:spMkLst>
        </pc:spChg>
        <pc:spChg chg="mod">
          <ac:chgData name="Ajwaliya, Nishit" userId="d6171631-3d08-453d-8afd-2dc62a5026e2" providerId="ADAL" clId="{6B1FC354-962E-40D4-9DF9-C334732D3853}" dt="2022-01-21T21:10:16.394" v="3595" actId="1038"/>
          <ac:spMkLst>
            <pc:docMk/>
            <pc:sldMk cId="249990709" sldId="2147307467"/>
            <ac:spMk id="123" creationId="{208B7F13-5106-448C-82E6-F96F59974ECA}"/>
          </ac:spMkLst>
        </pc:spChg>
        <pc:spChg chg="mod">
          <ac:chgData name="Ajwaliya, Nishit" userId="d6171631-3d08-453d-8afd-2dc62a5026e2" providerId="ADAL" clId="{6B1FC354-962E-40D4-9DF9-C334732D3853}" dt="2022-01-21T21:09:32.396" v="3522" actId="1036"/>
          <ac:spMkLst>
            <pc:docMk/>
            <pc:sldMk cId="249990709" sldId="2147307467"/>
            <ac:spMk id="124" creationId="{A9A4AF36-1F60-487A-AE5A-EDB32BF21703}"/>
          </ac:spMkLst>
        </pc:spChg>
        <pc:spChg chg="del mod">
          <ac:chgData name="Ajwaliya, Nishit" userId="d6171631-3d08-453d-8afd-2dc62a5026e2" providerId="ADAL" clId="{6B1FC354-962E-40D4-9DF9-C334732D3853}" dt="2022-01-21T21:10:03.005" v="3524" actId="478"/>
          <ac:spMkLst>
            <pc:docMk/>
            <pc:sldMk cId="249990709" sldId="2147307467"/>
            <ac:spMk id="125" creationId="{52A67E2D-C2F3-4733-9637-2223D3186D9D}"/>
          </ac:spMkLst>
        </pc:spChg>
        <pc:spChg chg="del mod">
          <ac:chgData name="Ajwaliya, Nishit" userId="d6171631-3d08-453d-8afd-2dc62a5026e2" providerId="ADAL" clId="{6B1FC354-962E-40D4-9DF9-C334732D3853}" dt="2022-01-21T21:10:03.005" v="3524" actId="478"/>
          <ac:spMkLst>
            <pc:docMk/>
            <pc:sldMk cId="249990709" sldId="2147307467"/>
            <ac:spMk id="126" creationId="{F24ED024-8BEE-474D-A1C7-731AE9E7D118}"/>
          </ac:spMkLst>
        </pc:spChg>
        <pc:spChg chg="add mod">
          <ac:chgData name="Ajwaliya, Nishit" userId="d6171631-3d08-453d-8afd-2dc62a5026e2" providerId="ADAL" clId="{6B1FC354-962E-40D4-9DF9-C334732D3853}" dt="2022-01-21T21:03:43.301" v="3301" actId="207"/>
          <ac:spMkLst>
            <pc:docMk/>
            <pc:sldMk cId="249990709" sldId="2147307467"/>
            <ac:spMk id="128" creationId="{E1B4D1E5-B8D6-44BA-A1A6-E10EE623A6D3}"/>
          </ac:spMkLst>
        </pc:spChg>
        <pc:spChg chg="mod">
          <ac:chgData name="Ajwaliya, Nishit" userId="d6171631-3d08-453d-8afd-2dc62a5026e2" providerId="ADAL" clId="{6B1FC354-962E-40D4-9DF9-C334732D3853}" dt="2022-01-21T21:11:04.028" v="3637" actId="1038"/>
          <ac:spMkLst>
            <pc:docMk/>
            <pc:sldMk cId="249990709" sldId="2147307467"/>
            <ac:spMk id="129" creationId="{B7A413CE-36EC-41AD-A2C1-256E12BF6252}"/>
          </ac:spMkLst>
        </pc:spChg>
        <pc:spChg chg="del">
          <ac:chgData name="Ajwaliya, Nishit" userId="d6171631-3d08-453d-8afd-2dc62a5026e2" providerId="ADAL" clId="{6B1FC354-962E-40D4-9DF9-C334732D3853}" dt="2022-01-21T21:03:34.272" v="3299" actId="478"/>
          <ac:spMkLst>
            <pc:docMk/>
            <pc:sldMk cId="249990709" sldId="2147307467"/>
            <ac:spMk id="130" creationId="{8D198724-3E6B-4504-AE71-7A5090A86AB4}"/>
          </ac:spMkLst>
        </pc:spChg>
        <pc:spChg chg="add mod">
          <ac:chgData name="Ajwaliya, Nishit" userId="d6171631-3d08-453d-8afd-2dc62a5026e2" providerId="ADAL" clId="{6B1FC354-962E-40D4-9DF9-C334732D3853}" dt="2022-01-21T21:10:10.101" v="3560" actId="1038"/>
          <ac:spMkLst>
            <pc:docMk/>
            <pc:sldMk cId="249990709" sldId="2147307467"/>
            <ac:spMk id="131" creationId="{C57E3EB7-83B1-4392-955F-869E8142F6D7}"/>
          </ac:spMkLst>
        </pc:spChg>
        <pc:spChg chg="add mod">
          <ac:chgData name="Ajwaliya, Nishit" userId="d6171631-3d08-453d-8afd-2dc62a5026e2" providerId="ADAL" clId="{6B1FC354-962E-40D4-9DF9-C334732D3853}" dt="2022-01-21T21:10:10.101" v="3560" actId="1038"/>
          <ac:spMkLst>
            <pc:docMk/>
            <pc:sldMk cId="249990709" sldId="2147307467"/>
            <ac:spMk id="132" creationId="{44437F1B-B1A2-4C44-8D24-F83F10553D3E}"/>
          </ac:spMkLst>
        </pc:spChg>
        <pc:spChg chg="add mod">
          <ac:chgData name="Ajwaliya, Nishit" userId="d6171631-3d08-453d-8afd-2dc62a5026e2" providerId="ADAL" clId="{6B1FC354-962E-40D4-9DF9-C334732D3853}" dt="2022-01-21T21:10:10.101" v="3560" actId="1038"/>
          <ac:spMkLst>
            <pc:docMk/>
            <pc:sldMk cId="249990709" sldId="2147307467"/>
            <ac:spMk id="133" creationId="{29759B82-E24B-4EBF-B8F0-AA3192AB75A7}"/>
          </ac:spMkLst>
        </pc:spChg>
        <pc:spChg chg="add mod">
          <ac:chgData name="Ajwaliya, Nishit" userId="d6171631-3d08-453d-8afd-2dc62a5026e2" providerId="ADAL" clId="{6B1FC354-962E-40D4-9DF9-C334732D3853}" dt="2022-01-21T21:10:10.101" v="3560" actId="1038"/>
          <ac:spMkLst>
            <pc:docMk/>
            <pc:sldMk cId="249990709" sldId="2147307467"/>
            <ac:spMk id="134" creationId="{82F312D7-2503-49F2-8FB0-CF55CD4DE67E}"/>
          </ac:spMkLst>
        </pc:spChg>
        <pc:spChg chg="del mod">
          <ac:chgData name="Ajwaliya, Nishit" userId="d6171631-3d08-453d-8afd-2dc62a5026e2" providerId="ADAL" clId="{6B1FC354-962E-40D4-9DF9-C334732D3853}" dt="2022-01-21T21:10:03.005" v="3524" actId="478"/>
          <ac:spMkLst>
            <pc:docMk/>
            <pc:sldMk cId="249990709" sldId="2147307467"/>
            <ac:spMk id="135" creationId="{8F843517-88D8-49AE-A354-3849343C8B63}"/>
          </ac:spMkLst>
        </pc:spChg>
        <pc:spChg chg="add mod">
          <ac:chgData name="Ajwaliya, Nishit" userId="d6171631-3d08-453d-8afd-2dc62a5026e2" providerId="ADAL" clId="{6B1FC354-962E-40D4-9DF9-C334732D3853}" dt="2022-01-21T21:10:10.101" v="3560" actId="1038"/>
          <ac:spMkLst>
            <pc:docMk/>
            <pc:sldMk cId="249990709" sldId="2147307467"/>
            <ac:spMk id="136" creationId="{FB2FB9AC-ABAD-45A9-8519-B9907F0E5CBE}"/>
          </ac:spMkLst>
        </pc:spChg>
        <pc:spChg chg="add mod">
          <ac:chgData name="Ajwaliya, Nishit" userId="d6171631-3d08-453d-8afd-2dc62a5026e2" providerId="ADAL" clId="{6B1FC354-962E-40D4-9DF9-C334732D3853}" dt="2022-01-21T21:10:10.101" v="3560" actId="1038"/>
          <ac:spMkLst>
            <pc:docMk/>
            <pc:sldMk cId="249990709" sldId="2147307467"/>
            <ac:spMk id="137" creationId="{F2CF7BEB-BF3F-4CF1-8F11-898B55DFE4B0}"/>
          </ac:spMkLst>
        </pc:spChg>
        <pc:spChg chg="add mod">
          <ac:chgData name="Ajwaliya, Nishit" userId="d6171631-3d08-453d-8afd-2dc62a5026e2" providerId="ADAL" clId="{6B1FC354-962E-40D4-9DF9-C334732D3853}" dt="2022-01-21T21:11:26.968" v="3638" actId="14100"/>
          <ac:spMkLst>
            <pc:docMk/>
            <pc:sldMk cId="249990709" sldId="2147307467"/>
            <ac:spMk id="138" creationId="{20A88F20-07AC-4B9D-985C-E0DD0D5787B4}"/>
          </ac:spMkLst>
        </pc:spChg>
        <pc:spChg chg="del">
          <ac:chgData name="Ajwaliya, Nishit" userId="d6171631-3d08-453d-8afd-2dc62a5026e2" providerId="ADAL" clId="{6B1FC354-962E-40D4-9DF9-C334732D3853}" dt="2022-01-21T21:03:34.272" v="3299" actId="478"/>
          <ac:spMkLst>
            <pc:docMk/>
            <pc:sldMk cId="249990709" sldId="2147307467"/>
            <ac:spMk id="139" creationId="{B63DC23E-751D-488B-90E7-2F7AB4022685}"/>
          </ac:spMkLst>
        </pc:spChg>
        <pc:spChg chg="del">
          <ac:chgData name="Ajwaliya, Nishit" userId="d6171631-3d08-453d-8afd-2dc62a5026e2" providerId="ADAL" clId="{6B1FC354-962E-40D4-9DF9-C334732D3853}" dt="2022-01-21T21:03:34.272" v="3299" actId="478"/>
          <ac:spMkLst>
            <pc:docMk/>
            <pc:sldMk cId="249990709" sldId="2147307467"/>
            <ac:spMk id="140" creationId="{3FCD83B7-1EFF-4CD9-A187-C738E53A836A}"/>
          </ac:spMkLst>
        </pc:spChg>
        <pc:spChg chg="del">
          <ac:chgData name="Ajwaliya, Nishit" userId="d6171631-3d08-453d-8afd-2dc62a5026e2" providerId="ADAL" clId="{6B1FC354-962E-40D4-9DF9-C334732D3853}" dt="2022-01-21T21:03:34.272" v="3299" actId="478"/>
          <ac:spMkLst>
            <pc:docMk/>
            <pc:sldMk cId="249990709" sldId="2147307467"/>
            <ac:spMk id="141" creationId="{24BC9807-652F-4E51-9BD1-4BC56411F2C3}"/>
          </ac:spMkLst>
        </pc:spChg>
        <pc:spChg chg="del">
          <ac:chgData name="Ajwaliya, Nishit" userId="d6171631-3d08-453d-8afd-2dc62a5026e2" providerId="ADAL" clId="{6B1FC354-962E-40D4-9DF9-C334732D3853}" dt="2022-01-21T21:03:34.272" v="3299" actId="478"/>
          <ac:spMkLst>
            <pc:docMk/>
            <pc:sldMk cId="249990709" sldId="2147307467"/>
            <ac:spMk id="142" creationId="{9D0244C2-2821-409C-B8E1-65B491BC114F}"/>
          </ac:spMkLst>
        </pc:spChg>
        <pc:spChg chg="add mod">
          <ac:chgData name="Ajwaliya, Nishit" userId="d6171631-3d08-453d-8afd-2dc62a5026e2" providerId="ADAL" clId="{6B1FC354-962E-40D4-9DF9-C334732D3853}" dt="2022-01-21T21:11:47.712" v="3724" actId="1038"/>
          <ac:spMkLst>
            <pc:docMk/>
            <pc:sldMk cId="249990709" sldId="2147307467"/>
            <ac:spMk id="143" creationId="{8E9A9668-15D6-48DB-9700-B9FC7C14CA29}"/>
          </ac:spMkLst>
        </pc:spChg>
        <pc:spChg chg="add mod">
          <ac:chgData name="Ajwaliya, Nishit" userId="d6171631-3d08-453d-8afd-2dc62a5026e2" providerId="ADAL" clId="{6B1FC354-962E-40D4-9DF9-C334732D3853}" dt="2022-01-21T21:11:47.712" v="3724" actId="1038"/>
          <ac:spMkLst>
            <pc:docMk/>
            <pc:sldMk cId="249990709" sldId="2147307467"/>
            <ac:spMk id="144" creationId="{A09204DC-D7BC-4CF0-B8CA-6E976B17437E}"/>
          </ac:spMkLst>
        </pc:spChg>
        <pc:spChg chg="add mod">
          <ac:chgData name="Ajwaliya, Nishit" userId="d6171631-3d08-453d-8afd-2dc62a5026e2" providerId="ADAL" clId="{6B1FC354-962E-40D4-9DF9-C334732D3853}" dt="2022-01-21T21:11:52.063" v="3726" actId="20577"/>
          <ac:spMkLst>
            <pc:docMk/>
            <pc:sldMk cId="249990709" sldId="2147307467"/>
            <ac:spMk id="145" creationId="{4F50411C-8E1A-4E6F-BCCF-1676C77A03B5}"/>
          </ac:spMkLst>
        </pc:spChg>
        <pc:spChg chg="add mod">
          <ac:chgData name="Ajwaliya, Nishit" userId="d6171631-3d08-453d-8afd-2dc62a5026e2" providerId="ADAL" clId="{6B1FC354-962E-40D4-9DF9-C334732D3853}" dt="2022-01-21T21:11:55.706" v="3728" actId="20577"/>
          <ac:spMkLst>
            <pc:docMk/>
            <pc:sldMk cId="249990709" sldId="2147307467"/>
            <ac:spMk id="146" creationId="{394A5DB3-96D1-44CF-94CC-C4014AF4A246}"/>
          </ac:spMkLst>
        </pc:spChg>
        <pc:spChg chg="add mod">
          <ac:chgData name="Ajwaliya, Nishit" userId="d6171631-3d08-453d-8afd-2dc62a5026e2" providerId="ADAL" clId="{6B1FC354-962E-40D4-9DF9-C334732D3853}" dt="2022-01-21T21:05:38.642" v="3307"/>
          <ac:spMkLst>
            <pc:docMk/>
            <pc:sldMk cId="249990709" sldId="2147307467"/>
            <ac:spMk id="147" creationId="{C334B344-3801-42B4-8BFB-47E5C5437DAC}"/>
          </ac:spMkLst>
        </pc:spChg>
        <pc:spChg chg="add mod">
          <ac:chgData name="Ajwaliya, Nishit" userId="d6171631-3d08-453d-8afd-2dc62a5026e2" providerId="ADAL" clId="{6B1FC354-962E-40D4-9DF9-C334732D3853}" dt="2022-01-21T21:05:38.642" v="3307"/>
          <ac:spMkLst>
            <pc:docMk/>
            <pc:sldMk cId="249990709" sldId="2147307467"/>
            <ac:spMk id="148" creationId="{9807D55B-F929-460C-BDD9-E68694CE0557}"/>
          </ac:spMkLst>
        </pc:spChg>
        <pc:cxnChg chg="del mod">
          <ac:chgData name="Ajwaliya, Nishit" userId="d6171631-3d08-453d-8afd-2dc62a5026e2" providerId="ADAL" clId="{6B1FC354-962E-40D4-9DF9-C334732D3853}" dt="2022-01-21T21:07:32.805" v="3393" actId="478"/>
          <ac:cxnSpMkLst>
            <pc:docMk/>
            <pc:sldMk cId="249990709" sldId="2147307467"/>
            <ac:cxnSpMk id="65" creationId="{AB98D6A5-415C-40D8-8AC1-05C7FBC91D7F}"/>
          </ac:cxnSpMkLst>
        </pc:cxnChg>
        <pc:cxnChg chg="mod">
          <ac:chgData name="Ajwaliya, Nishit" userId="d6171631-3d08-453d-8afd-2dc62a5026e2" providerId="ADAL" clId="{6B1FC354-962E-40D4-9DF9-C334732D3853}" dt="2022-01-21T21:11:04.028" v="3637" actId="1038"/>
          <ac:cxnSpMkLst>
            <pc:docMk/>
            <pc:sldMk cId="249990709" sldId="2147307467"/>
            <ac:cxnSpMk id="122" creationId="{F961ADB8-2408-4630-9023-115E0C7AD7C2}"/>
          </ac:cxnSpMkLst>
        </pc:cxnChg>
        <pc:cxnChg chg="del mod">
          <ac:chgData name="Ajwaliya, Nishit" userId="d6171631-3d08-453d-8afd-2dc62a5026e2" providerId="ADAL" clId="{6B1FC354-962E-40D4-9DF9-C334732D3853}" dt="2022-01-21T21:10:03.005" v="3524" actId="478"/>
          <ac:cxnSpMkLst>
            <pc:docMk/>
            <pc:sldMk cId="249990709" sldId="2147307467"/>
            <ac:cxnSpMk id="127" creationId="{988282A2-0907-4B4B-9004-B461B0D19AEE}"/>
          </ac:cxnSpMkLst>
        </pc:cxnChg>
      </pc:sldChg>
      <pc:sldChg chg="addSp delSp modSp mod">
        <pc:chgData name="Ajwaliya, Nishit" userId="d6171631-3d08-453d-8afd-2dc62a5026e2" providerId="ADAL" clId="{6B1FC354-962E-40D4-9DF9-C334732D3853}" dt="2022-01-24T17:34:55.448" v="4043" actId="20577"/>
        <pc:sldMkLst>
          <pc:docMk/>
          <pc:sldMk cId="1158991494" sldId="2147307470"/>
        </pc:sldMkLst>
        <pc:spChg chg="mod ord">
          <ac:chgData name="Ajwaliya, Nishit" userId="d6171631-3d08-453d-8afd-2dc62a5026e2" providerId="ADAL" clId="{6B1FC354-962E-40D4-9DF9-C334732D3853}" dt="2022-01-21T20:01:54.572" v="1959" actId="167"/>
          <ac:spMkLst>
            <pc:docMk/>
            <pc:sldMk cId="1158991494" sldId="2147307470"/>
            <ac:spMk id="24" creationId="{589FEC22-3503-46A6-852D-980452A1AE14}"/>
          </ac:spMkLst>
        </pc:spChg>
        <pc:spChg chg="add del mod">
          <ac:chgData name="Ajwaliya, Nishit" userId="d6171631-3d08-453d-8afd-2dc62a5026e2" providerId="ADAL" clId="{6B1FC354-962E-40D4-9DF9-C334732D3853}" dt="2022-01-21T20:06:13.222" v="2048" actId="478"/>
          <ac:spMkLst>
            <pc:docMk/>
            <pc:sldMk cId="1158991494" sldId="2147307470"/>
            <ac:spMk id="49" creationId="{A12E507B-96D5-43FC-B960-0C5F5F800B2B}"/>
          </ac:spMkLst>
        </pc:spChg>
        <pc:spChg chg="mod">
          <ac:chgData name="Ajwaliya, Nishit" userId="d6171631-3d08-453d-8afd-2dc62a5026e2" providerId="ADAL" clId="{6B1FC354-962E-40D4-9DF9-C334732D3853}" dt="2022-01-21T20:11:03.153" v="2260" actId="108"/>
          <ac:spMkLst>
            <pc:docMk/>
            <pc:sldMk cId="1158991494" sldId="2147307470"/>
            <ac:spMk id="50" creationId="{2915144E-AEC7-4DCB-98A2-4464FB3D9197}"/>
          </ac:spMkLst>
        </pc:spChg>
        <pc:spChg chg="mod">
          <ac:chgData name="Ajwaliya, Nishit" userId="d6171631-3d08-453d-8afd-2dc62a5026e2" providerId="ADAL" clId="{6B1FC354-962E-40D4-9DF9-C334732D3853}" dt="2022-01-21T19:57:52.718" v="1939" actId="1038"/>
          <ac:spMkLst>
            <pc:docMk/>
            <pc:sldMk cId="1158991494" sldId="2147307470"/>
            <ac:spMk id="53" creationId="{BC661A30-1DD3-444B-9C8C-C1021EBBF344}"/>
          </ac:spMkLst>
        </pc:spChg>
        <pc:spChg chg="mod">
          <ac:chgData name="Ajwaliya, Nishit" userId="d6171631-3d08-453d-8afd-2dc62a5026e2" providerId="ADAL" clId="{6B1FC354-962E-40D4-9DF9-C334732D3853}" dt="2022-01-21T19:57:52.718" v="1939" actId="1038"/>
          <ac:spMkLst>
            <pc:docMk/>
            <pc:sldMk cId="1158991494" sldId="2147307470"/>
            <ac:spMk id="56" creationId="{45FC9D0D-BF43-4F6E-8600-0D49793570F0}"/>
          </ac:spMkLst>
        </pc:spChg>
        <pc:spChg chg="mod">
          <ac:chgData name="Ajwaliya, Nishit" userId="d6171631-3d08-453d-8afd-2dc62a5026e2" providerId="ADAL" clId="{6B1FC354-962E-40D4-9DF9-C334732D3853}" dt="2022-01-21T19:57:52.718" v="1939" actId="1038"/>
          <ac:spMkLst>
            <pc:docMk/>
            <pc:sldMk cId="1158991494" sldId="2147307470"/>
            <ac:spMk id="60" creationId="{442C64E1-8534-4B91-AB1B-423EFB7A337B}"/>
          </ac:spMkLst>
        </pc:spChg>
        <pc:spChg chg="mod">
          <ac:chgData name="Ajwaliya, Nishit" userId="d6171631-3d08-453d-8afd-2dc62a5026e2" providerId="ADAL" clId="{6B1FC354-962E-40D4-9DF9-C334732D3853}" dt="2022-01-21T20:07:10.374" v="2156" actId="1037"/>
          <ac:spMkLst>
            <pc:docMk/>
            <pc:sldMk cId="1158991494" sldId="2147307470"/>
            <ac:spMk id="72" creationId="{F3967ECD-C7E1-43D4-9A0E-22D04F4B6F9E}"/>
          </ac:spMkLst>
        </pc:spChg>
        <pc:spChg chg="mod">
          <ac:chgData name="Ajwaliya, Nishit" userId="d6171631-3d08-453d-8afd-2dc62a5026e2" providerId="ADAL" clId="{6B1FC354-962E-40D4-9DF9-C334732D3853}" dt="2022-01-21T20:09:40.586" v="2242" actId="108"/>
          <ac:spMkLst>
            <pc:docMk/>
            <pc:sldMk cId="1158991494" sldId="2147307470"/>
            <ac:spMk id="74" creationId="{B146814E-2669-4DE3-A2E1-4B1C5716A703}"/>
          </ac:spMkLst>
        </pc:spChg>
        <pc:spChg chg="mod">
          <ac:chgData name="Ajwaliya, Nishit" userId="d6171631-3d08-453d-8afd-2dc62a5026e2" providerId="ADAL" clId="{6B1FC354-962E-40D4-9DF9-C334732D3853}" dt="2022-01-21T19:57:52.718" v="1939" actId="1038"/>
          <ac:spMkLst>
            <pc:docMk/>
            <pc:sldMk cId="1158991494" sldId="2147307470"/>
            <ac:spMk id="76" creationId="{9A520CC5-FA03-4165-9311-61DCAD63AA0D}"/>
          </ac:spMkLst>
        </pc:spChg>
        <pc:spChg chg="mod">
          <ac:chgData name="Ajwaliya, Nishit" userId="d6171631-3d08-453d-8afd-2dc62a5026e2" providerId="ADAL" clId="{6B1FC354-962E-40D4-9DF9-C334732D3853}" dt="2022-01-21T19:57:52.718" v="1939" actId="1038"/>
          <ac:spMkLst>
            <pc:docMk/>
            <pc:sldMk cId="1158991494" sldId="2147307470"/>
            <ac:spMk id="79" creationId="{DB7CE25C-05AB-4258-89B7-6757270960E9}"/>
          </ac:spMkLst>
        </pc:spChg>
        <pc:spChg chg="mod">
          <ac:chgData name="Ajwaliya, Nishit" userId="d6171631-3d08-453d-8afd-2dc62a5026e2" providerId="ADAL" clId="{6B1FC354-962E-40D4-9DF9-C334732D3853}" dt="2022-01-21T19:57:52.718" v="1939" actId="1038"/>
          <ac:spMkLst>
            <pc:docMk/>
            <pc:sldMk cId="1158991494" sldId="2147307470"/>
            <ac:spMk id="80" creationId="{C2B0AE1E-59FA-4DED-A7C4-05F32EABC764}"/>
          </ac:spMkLst>
        </pc:spChg>
        <pc:spChg chg="add mod">
          <ac:chgData name="Ajwaliya, Nishit" userId="d6171631-3d08-453d-8afd-2dc62a5026e2" providerId="ADAL" clId="{6B1FC354-962E-40D4-9DF9-C334732D3853}" dt="2022-01-21T19:57:22.669" v="1881" actId="1038"/>
          <ac:spMkLst>
            <pc:docMk/>
            <pc:sldMk cId="1158991494" sldId="2147307470"/>
            <ac:spMk id="81" creationId="{FE3360A3-5945-4F4E-8714-0804F94038D1}"/>
          </ac:spMkLst>
        </pc:spChg>
        <pc:spChg chg="add mod">
          <ac:chgData name="Ajwaliya, Nishit" userId="d6171631-3d08-453d-8afd-2dc62a5026e2" providerId="ADAL" clId="{6B1FC354-962E-40D4-9DF9-C334732D3853}" dt="2022-01-21T20:38:37.474" v="2400" actId="20577"/>
          <ac:spMkLst>
            <pc:docMk/>
            <pc:sldMk cId="1158991494" sldId="2147307470"/>
            <ac:spMk id="82" creationId="{96D9043D-3149-453F-B9AC-0535C686E09F}"/>
          </ac:spMkLst>
        </pc:spChg>
        <pc:spChg chg="add mod">
          <ac:chgData name="Ajwaliya, Nishit" userId="d6171631-3d08-453d-8afd-2dc62a5026e2" providerId="ADAL" clId="{6B1FC354-962E-40D4-9DF9-C334732D3853}" dt="2022-01-21T20:38:31.873" v="2393" actId="20577"/>
          <ac:spMkLst>
            <pc:docMk/>
            <pc:sldMk cId="1158991494" sldId="2147307470"/>
            <ac:spMk id="84" creationId="{6C680099-79CC-4F15-8676-9B5DF5A36364}"/>
          </ac:spMkLst>
        </pc:spChg>
        <pc:spChg chg="add mod">
          <ac:chgData name="Ajwaliya, Nishit" userId="d6171631-3d08-453d-8afd-2dc62a5026e2" providerId="ADAL" clId="{6B1FC354-962E-40D4-9DF9-C334732D3853}" dt="2022-01-21T19:57:22.669" v="1881" actId="1038"/>
          <ac:spMkLst>
            <pc:docMk/>
            <pc:sldMk cId="1158991494" sldId="2147307470"/>
            <ac:spMk id="85" creationId="{3C004BD3-09FE-4D3D-9227-52797B54E8B7}"/>
          </ac:spMkLst>
        </pc:spChg>
        <pc:spChg chg="add mod">
          <ac:chgData name="Ajwaliya, Nishit" userId="d6171631-3d08-453d-8afd-2dc62a5026e2" providerId="ADAL" clId="{6B1FC354-962E-40D4-9DF9-C334732D3853}" dt="2022-01-21T20:38:26.685" v="2387" actId="20577"/>
          <ac:spMkLst>
            <pc:docMk/>
            <pc:sldMk cId="1158991494" sldId="2147307470"/>
            <ac:spMk id="86" creationId="{3139A1A9-EC7E-4F22-BE31-DC77900EBAB6}"/>
          </ac:spMkLst>
        </pc:spChg>
        <pc:spChg chg="add mod">
          <ac:chgData name="Ajwaliya, Nishit" userId="d6171631-3d08-453d-8afd-2dc62a5026e2" providerId="ADAL" clId="{6B1FC354-962E-40D4-9DF9-C334732D3853}" dt="2022-01-21T19:58:35.331" v="1943" actId="1036"/>
          <ac:spMkLst>
            <pc:docMk/>
            <pc:sldMk cId="1158991494" sldId="2147307470"/>
            <ac:spMk id="87" creationId="{1759F917-4F2E-480E-AF94-3AA23D56D8AA}"/>
          </ac:spMkLst>
        </pc:spChg>
        <pc:spChg chg="add mod">
          <ac:chgData name="Ajwaliya, Nishit" userId="d6171631-3d08-453d-8afd-2dc62a5026e2" providerId="ADAL" clId="{6B1FC354-962E-40D4-9DF9-C334732D3853}" dt="2022-01-21T19:58:35.331" v="1943" actId="1036"/>
          <ac:spMkLst>
            <pc:docMk/>
            <pc:sldMk cId="1158991494" sldId="2147307470"/>
            <ac:spMk id="88" creationId="{C3046F85-49D4-4DA1-A87B-BC741C2EE8D4}"/>
          </ac:spMkLst>
        </pc:spChg>
        <pc:spChg chg="add del mod">
          <ac:chgData name="Ajwaliya, Nishit" userId="d6171631-3d08-453d-8afd-2dc62a5026e2" providerId="ADAL" clId="{6B1FC354-962E-40D4-9DF9-C334732D3853}" dt="2022-01-21T20:06:27.798" v="2082" actId="1035"/>
          <ac:spMkLst>
            <pc:docMk/>
            <pc:sldMk cId="1158991494" sldId="2147307470"/>
            <ac:spMk id="89" creationId="{5732038B-ACCE-4CDA-A3FD-0EAB5EA8099E}"/>
          </ac:spMkLst>
        </pc:spChg>
        <pc:spChg chg="add mod">
          <ac:chgData name="Ajwaliya, Nishit" userId="d6171631-3d08-453d-8afd-2dc62a5026e2" providerId="ADAL" clId="{6B1FC354-962E-40D4-9DF9-C334732D3853}" dt="2022-01-21T19:58:35.331" v="1943" actId="1036"/>
          <ac:spMkLst>
            <pc:docMk/>
            <pc:sldMk cId="1158991494" sldId="2147307470"/>
            <ac:spMk id="90" creationId="{DE7C7979-8F14-444C-9BE6-E4C07EBAD604}"/>
          </ac:spMkLst>
        </pc:spChg>
        <pc:spChg chg="mod">
          <ac:chgData name="Ajwaliya, Nishit" userId="d6171631-3d08-453d-8afd-2dc62a5026e2" providerId="ADAL" clId="{6B1FC354-962E-40D4-9DF9-C334732D3853}" dt="2022-01-21T19:57:52.718" v="1939" actId="1038"/>
          <ac:spMkLst>
            <pc:docMk/>
            <pc:sldMk cId="1158991494" sldId="2147307470"/>
            <ac:spMk id="91" creationId="{A57BFC78-7EBA-4ECC-9CA1-B799C0EB3B3A}"/>
          </ac:spMkLst>
        </pc:spChg>
        <pc:spChg chg="mod">
          <ac:chgData name="Ajwaliya, Nishit" userId="d6171631-3d08-453d-8afd-2dc62a5026e2" providerId="ADAL" clId="{6B1FC354-962E-40D4-9DF9-C334732D3853}" dt="2022-01-21T19:57:52.718" v="1939" actId="1038"/>
          <ac:spMkLst>
            <pc:docMk/>
            <pc:sldMk cId="1158991494" sldId="2147307470"/>
            <ac:spMk id="92" creationId="{5F18979B-4618-44F0-9CF3-2CB0731EF67E}"/>
          </ac:spMkLst>
        </pc:spChg>
        <pc:spChg chg="mod">
          <ac:chgData name="Ajwaliya, Nishit" userId="d6171631-3d08-453d-8afd-2dc62a5026e2" providerId="ADAL" clId="{6B1FC354-962E-40D4-9DF9-C334732D3853}" dt="2022-01-21T19:57:52.718" v="1939" actId="1038"/>
          <ac:spMkLst>
            <pc:docMk/>
            <pc:sldMk cId="1158991494" sldId="2147307470"/>
            <ac:spMk id="93" creationId="{B0830749-5F78-4DEF-93CF-D3135B512002}"/>
          </ac:spMkLst>
        </pc:spChg>
        <pc:spChg chg="add del mod">
          <ac:chgData name="Ajwaliya, Nishit" userId="d6171631-3d08-453d-8afd-2dc62a5026e2" providerId="ADAL" clId="{6B1FC354-962E-40D4-9DF9-C334732D3853}" dt="2022-01-21T20:06:39.183" v="2129" actId="1037"/>
          <ac:spMkLst>
            <pc:docMk/>
            <pc:sldMk cId="1158991494" sldId="2147307470"/>
            <ac:spMk id="94" creationId="{115E88A7-9CEF-43C2-9C8E-7ED5D73B1E40}"/>
          </ac:spMkLst>
        </pc:spChg>
        <pc:spChg chg="mod">
          <ac:chgData name="Ajwaliya, Nishit" userId="d6171631-3d08-453d-8afd-2dc62a5026e2" providerId="ADAL" clId="{6B1FC354-962E-40D4-9DF9-C334732D3853}" dt="2022-01-21T19:57:52.718" v="1939" actId="1038"/>
          <ac:spMkLst>
            <pc:docMk/>
            <pc:sldMk cId="1158991494" sldId="2147307470"/>
            <ac:spMk id="95" creationId="{5AB72B2A-DF8F-453E-BBDB-09319A932182}"/>
          </ac:spMkLst>
        </pc:spChg>
        <pc:spChg chg="add mod">
          <ac:chgData name="Ajwaliya, Nishit" userId="d6171631-3d08-453d-8afd-2dc62a5026e2" providerId="ADAL" clId="{6B1FC354-962E-40D4-9DF9-C334732D3853}" dt="2022-01-21T19:58:35.331" v="1943" actId="1036"/>
          <ac:spMkLst>
            <pc:docMk/>
            <pc:sldMk cId="1158991494" sldId="2147307470"/>
            <ac:spMk id="96" creationId="{7DCA3337-30F2-4D80-B097-8F01F0682740}"/>
          </ac:spMkLst>
        </pc:spChg>
        <pc:spChg chg="add mod">
          <ac:chgData name="Ajwaliya, Nishit" userId="d6171631-3d08-453d-8afd-2dc62a5026e2" providerId="ADAL" clId="{6B1FC354-962E-40D4-9DF9-C334732D3853}" dt="2022-01-21T19:57:22.669" v="1881" actId="1038"/>
          <ac:spMkLst>
            <pc:docMk/>
            <pc:sldMk cId="1158991494" sldId="2147307470"/>
            <ac:spMk id="97" creationId="{EE634363-B130-441B-8CD6-5733F64455A3}"/>
          </ac:spMkLst>
        </pc:spChg>
        <pc:spChg chg="mod">
          <ac:chgData name="Ajwaliya, Nishit" userId="d6171631-3d08-453d-8afd-2dc62a5026e2" providerId="ADAL" clId="{6B1FC354-962E-40D4-9DF9-C334732D3853}" dt="2022-01-21T19:57:52.718" v="1939" actId="1038"/>
          <ac:spMkLst>
            <pc:docMk/>
            <pc:sldMk cId="1158991494" sldId="2147307470"/>
            <ac:spMk id="98" creationId="{5AA7E979-BA3C-4B3C-AE4F-392AAB55CFC5}"/>
          </ac:spMkLst>
        </pc:spChg>
        <pc:spChg chg="add mod">
          <ac:chgData name="Ajwaliya, Nishit" userId="d6171631-3d08-453d-8afd-2dc62a5026e2" providerId="ADAL" clId="{6B1FC354-962E-40D4-9DF9-C334732D3853}" dt="2022-01-21T19:57:22.669" v="1881" actId="1038"/>
          <ac:spMkLst>
            <pc:docMk/>
            <pc:sldMk cId="1158991494" sldId="2147307470"/>
            <ac:spMk id="100" creationId="{36C6DFD0-D089-4ED0-8644-D61763DF50F0}"/>
          </ac:spMkLst>
        </pc:spChg>
        <pc:spChg chg="add mod">
          <ac:chgData name="Ajwaliya, Nishit" userId="d6171631-3d08-453d-8afd-2dc62a5026e2" providerId="ADAL" clId="{6B1FC354-962E-40D4-9DF9-C334732D3853}" dt="2022-01-21T19:57:22.669" v="1881" actId="1038"/>
          <ac:spMkLst>
            <pc:docMk/>
            <pc:sldMk cId="1158991494" sldId="2147307470"/>
            <ac:spMk id="101" creationId="{74B8C9FE-C781-41C8-B77B-0BD54130C67F}"/>
          </ac:spMkLst>
        </pc:spChg>
        <pc:spChg chg="add mod">
          <ac:chgData name="Ajwaliya, Nishit" userId="d6171631-3d08-453d-8afd-2dc62a5026e2" providerId="ADAL" clId="{6B1FC354-962E-40D4-9DF9-C334732D3853}" dt="2022-01-21T19:57:22.669" v="1881" actId="1038"/>
          <ac:spMkLst>
            <pc:docMk/>
            <pc:sldMk cId="1158991494" sldId="2147307470"/>
            <ac:spMk id="102" creationId="{590DDE6C-F9D5-4E10-85C0-0145868F313C}"/>
          </ac:spMkLst>
        </pc:spChg>
        <pc:spChg chg="add mod">
          <ac:chgData name="Ajwaliya, Nishit" userId="d6171631-3d08-453d-8afd-2dc62a5026e2" providerId="ADAL" clId="{6B1FC354-962E-40D4-9DF9-C334732D3853}" dt="2022-01-21T19:57:22.669" v="1881" actId="1038"/>
          <ac:spMkLst>
            <pc:docMk/>
            <pc:sldMk cId="1158991494" sldId="2147307470"/>
            <ac:spMk id="103" creationId="{4400C80D-7751-4DFF-B78B-EF4C337505CB}"/>
          </ac:spMkLst>
        </pc:spChg>
        <pc:spChg chg="add mod">
          <ac:chgData name="Ajwaliya, Nishit" userId="d6171631-3d08-453d-8afd-2dc62a5026e2" providerId="ADAL" clId="{6B1FC354-962E-40D4-9DF9-C334732D3853}" dt="2022-01-21T19:57:22.669" v="1881" actId="1038"/>
          <ac:spMkLst>
            <pc:docMk/>
            <pc:sldMk cId="1158991494" sldId="2147307470"/>
            <ac:spMk id="104" creationId="{24A682AE-FA71-405D-ABA6-27E78D3CCE27}"/>
          </ac:spMkLst>
        </pc:spChg>
        <pc:spChg chg="mod">
          <ac:chgData name="Ajwaliya, Nishit" userId="d6171631-3d08-453d-8afd-2dc62a5026e2" providerId="ADAL" clId="{6B1FC354-962E-40D4-9DF9-C334732D3853}" dt="2022-01-21T19:57:52.718" v="1939" actId="1038"/>
          <ac:spMkLst>
            <pc:docMk/>
            <pc:sldMk cId="1158991494" sldId="2147307470"/>
            <ac:spMk id="105" creationId="{B4573916-DB99-4B23-AC58-52569CC342AA}"/>
          </ac:spMkLst>
        </pc:spChg>
        <pc:spChg chg="add mod">
          <ac:chgData name="Ajwaliya, Nishit" userId="d6171631-3d08-453d-8afd-2dc62a5026e2" providerId="ADAL" clId="{6B1FC354-962E-40D4-9DF9-C334732D3853}" dt="2022-01-21T19:57:22.669" v="1881" actId="1038"/>
          <ac:spMkLst>
            <pc:docMk/>
            <pc:sldMk cId="1158991494" sldId="2147307470"/>
            <ac:spMk id="106" creationId="{B88EDCBC-874C-4E70-B22A-E5D2D0DF08D9}"/>
          </ac:spMkLst>
        </pc:spChg>
        <pc:spChg chg="add mod">
          <ac:chgData name="Ajwaliya, Nishit" userId="d6171631-3d08-453d-8afd-2dc62a5026e2" providerId="ADAL" clId="{6B1FC354-962E-40D4-9DF9-C334732D3853}" dt="2022-01-21T19:57:22.669" v="1881" actId="1038"/>
          <ac:spMkLst>
            <pc:docMk/>
            <pc:sldMk cId="1158991494" sldId="2147307470"/>
            <ac:spMk id="107" creationId="{6C63E63B-D23B-49E9-8AAA-D8A5B3208D5B}"/>
          </ac:spMkLst>
        </pc:spChg>
        <pc:spChg chg="add mod">
          <ac:chgData name="Ajwaliya, Nishit" userId="d6171631-3d08-453d-8afd-2dc62a5026e2" providerId="ADAL" clId="{6B1FC354-962E-40D4-9DF9-C334732D3853}" dt="2022-01-21T19:57:22.669" v="1881" actId="1038"/>
          <ac:spMkLst>
            <pc:docMk/>
            <pc:sldMk cId="1158991494" sldId="2147307470"/>
            <ac:spMk id="108" creationId="{D6687292-DB2E-4E74-9163-ABF837FA4844}"/>
          </ac:spMkLst>
        </pc:spChg>
        <pc:spChg chg="del">
          <ac:chgData name="Ajwaliya, Nishit" userId="d6171631-3d08-453d-8afd-2dc62a5026e2" providerId="ADAL" clId="{6B1FC354-962E-40D4-9DF9-C334732D3853}" dt="2022-01-21T19:59:37.930" v="1947" actId="478"/>
          <ac:spMkLst>
            <pc:docMk/>
            <pc:sldMk cId="1158991494" sldId="2147307470"/>
            <ac:spMk id="109" creationId="{CF89E369-EB03-49C6-9A18-3BB68813A763}"/>
          </ac:spMkLst>
        </pc:spChg>
        <pc:spChg chg="del">
          <ac:chgData name="Ajwaliya, Nishit" userId="d6171631-3d08-453d-8afd-2dc62a5026e2" providerId="ADAL" clId="{6B1FC354-962E-40D4-9DF9-C334732D3853}" dt="2022-01-21T19:59:37.930" v="1947" actId="478"/>
          <ac:spMkLst>
            <pc:docMk/>
            <pc:sldMk cId="1158991494" sldId="2147307470"/>
            <ac:spMk id="110" creationId="{3ED3E7B4-0F93-46FE-A655-30429F9DAD58}"/>
          </ac:spMkLst>
        </pc:spChg>
        <pc:spChg chg="del">
          <ac:chgData name="Ajwaliya, Nishit" userId="d6171631-3d08-453d-8afd-2dc62a5026e2" providerId="ADAL" clId="{6B1FC354-962E-40D4-9DF9-C334732D3853}" dt="2022-01-21T19:59:37.930" v="1947" actId="478"/>
          <ac:spMkLst>
            <pc:docMk/>
            <pc:sldMk cId="1158991494" sldId="2147307470"/>
            <ac:spMk id="111" creationId="{9AC7AD22-DC72-49AE-AD8B-A1B8E353A061}"/>
          </ac:spMkLst>
        </pc:spChg>
        <pc:spChg chg="add mod">
          <ac:chgData name="Ajwaliya, Nishit" userId="d6171631-3d08-453d-8afd-2dc62a5026e2" providerId="ADAL" clId="{6B1FC354-962E-40D4-9DF9-C334732D3853}" dt="2022-01-21T19:57:22.669" v="1881" actId="1038"/>
          <ac:spMkLst>
            <pc:docMk/>
            <pc:sldMk cId="1158991494" sldId="2147307470"/>
            <ac:spMk id="112" creationId="{8F1763CE-CD46-463B-B722-B953E6D5C8E3}"/>
          </ac:spMkLst>
        </pc:spChg>
        <pc:spChg chg="add mod">
          <ac:chgData name="Ajwaliya, Nishit" userId="d6171631-3d08-453d-8afd-2dc62a5026e2" providerId="ADAL" clId="{6B1FC354-962E-40D4-9DF9-C334732D3853}" dt="2022-01-21T19:57:22.669" v="1881" actId="1038"/>
          <ac:spMkLst>
            <pc:docMk/>
            <pc:sldMk cId="1158991494" sldId="2147307470"/>
            <ac:spMk id="113" creationId="{DB2DFE15-5661-4B41-B19D-5870911C9917}"/>
          </ac:spMkLst>
        </pc:spChg>
        <pc:spChg chg="del">
          <ac:chgData name="Ajwaliya, Nishit" userId="d6171631-3d08-453d-8afd-2dc62a5026e2" providerId="ADAL" clId="{6B1FC354-962E-40D4-9DF9-C334732D3853}" dt="2022-01-21T20:07:30.978" v="2157" actId="478"/>
          <ac:spMkLst>
            <pc:docMk/>
            <pc:sldMk cId="1158991494" sldId="2147307470"/>
            <ac:spMk id="114" creationId="{79D9EA1C-FCAB-4619-9D38-DA30580F3DFC}"/>
          </ac:spMkLst>
        </pc:spChg>
        <pc:spChg chg="del">
          <ac:chgData name="Ajwaliya, Nishit" userId="d6171631-3d08-453d-8afd-2dc62a5026e2" providerId="ADAL" clId="{6B1FC354-962E-40D4-9DF9-C334732D3853}" dt="2022-01-21T20:07:30.978" v="2157" actId="478"/>
          <ac:spMkLst>
            <pc:docMk/>
            <pc:sldMk cId="1158991494" sldId="2147307470"/>
            <ac:spMk id="115" creationId="{EF9B9B90-7C37-49DA-B8B5-0515CDC82E3D}"/>
          </ac:spMkLst>
        </pc:spChg>
        <pc:spChg chg="add del mod">
          <ac:chgData name="Ajwaliya, Nishit" userId="d6171631-3d08-453d-8afd-2dc62a5026e2" providerId="ADAL" clId="{6B1FC354-962E-40D4-9DF9-C334732D3853}" dt="2022-01-21T20:00:12.323" v="1952" actId="478"/>
          <ac:spMkLst>
            <pc:docMk/>
            <pc:sldMk cId="1158991494" sldId="2147307470"/>
            <ac:spMk id="116" creationId="{43237FCE-2ED4-4EE4-AB62-7B8F94491B78}"/>
          </ac:spMkLst>
        </pc:spChg>
        <pc:spChg chg="add mod">
          <ac:chgData name="Ajwaliya, Nishit" userId="d6171631-3d08-453d-8afd-2dc62a5026e2" providerId="ADAL" clId="{6B1FC354-962E-40D4-9DF9-C334732D3853}" dt="2022-01-21T20:51:39.972" v="2800" actId="1037"/>
          <ac:spMkLst>
            <pc:docMk/>
            <pc:sldMk cId="1158991494" sldId="2147307470"/>
            <ac:spMk id="117" creationId="{685009D6-B0AA-434E-A860-5378445E3BD5}"/>
          </ac:spMkLst>
        </pc:spChg>
        <pc:spChg chg="add del mod">
          <ac:chgData name="Ajwaliya, Nishit" userId="d6171631-3d08-453d-8afd-2dc62a5026e2" providerId="ADAL" clId="{6B1FC354-962E-40D4-9DF9-C334732D3853}" dt="2022-01-21T20:02:45.566" v="1962" actId="478"/>
          <ac:spMkLst>
            <pc:docMk/>
            <pc:sldMk cId="1158991494" sldId="2147307470"/>
            <ac:spMk id="118" creationId="{4DBE4C3A-89D9-48E6-B2BD-04F32D5CAC8A}"/>
          </ac:spMkLst>
        </pc:spChg>
        <pc:spChg chg="add del mod">
          <ac:chgData name="Ajwaliya, Nishit" userId="d6171631-3d08-453d-8afd-2dc62a5026e2" providerId="ADAL" clId="{6B1FC354-962E-40D4-9DF9-C334732D3853}" dt="2022-01-21T19:59:49.029" v="1950" actId="478"/>
          <ac:spMkLst>
            <pc:docMk/>
            <pc:sldMk cId="1158991494" sldId="2147307470"/>
            <ac:spMk id="119" creationId="{AA173289-E29D-4DA2-A186-F2531C4C90F0}"/>
          </ac:spMkLst>
        </pc:spChg>
        <pc:spChg chg="add del mod">
          <ac:chgData name="Ajwaliya, Nishit" userId="d6171631-3d08-453d-8afd-2dc62a5026e2" providerId="ADAL" clId="{6B1FC354-962E-40D4-9DF9-C334732D3853}" dt="2022-01-21T19:59:49.029" v="1950" actId="478"/>
          <ac:spMkLst>
            <pc:docMk/>
            <pc:sldMk cId="1158991494" sldId="2147307470"/>
            <ac:spMk id="120" creationId="{0BEF3BE5-C1A9-424F-8224-42B99235A796}"/>
          </ac:spMkLst>
        </pc:spChg>
        <pc:spChg chg="add mod">
          <ac:chgData name="Ajwaliya, Nishit" userId="d6171631-3d08-453d-8afd-2dc62a5026e2" providerId="ADAL" clId="{6B1FC354-962E-40D4-9DF9-C334732D3853}" dt="2022-01-21T20:51:39.972" v="2800" actId="1037"/>
          <ac:spMkLst>
            <pc:docMk/>
            <pc:sldMk cId="1158991494" sldId="2147307470"/>
            <ac:spMk id="121" creationId="{B7DC6D7D-0302-4B8B-9EB8-F951A07F4EE4}"/>
          </ac:spMkLst>
        </pc:spChg>
        <pc:spChg chg="add del mod">
          <ac:chgData name="Ajwaliya, Nishit" userId="d6171631-3d08-453d-8afd-2dc62a5026e2" providerId="ADAL" clId="{6B1FC354-962E-40D4-9DF9-C334732D3853}" dt="2022-01-21T20:06:13.222" v="2048" actId="478"/>
          <ac:spMkLst>
            <pc:docMk/>
            <pc:sldMk cId="1158991494" sldId="2147307470"/>
            <ac:spMk id="123" creationId="{208B7F13-5106-448C-82E6-F96F59974ECA}"/>
          </ac:spMkLst>
        </pc:spChg>
        <pc:spChg chg="mod">
          <ac:chgData name="Ajwaliya, Nishit" userId="d6171631-3d08-453d-8afd-2dc62a5026e2" providerId="ADAL" clId="{6B1FC354-962E-40D4-9DF9-C334732D3853}" dt="2022-01-21T19:57:52.718" v="1939" actId="1038"/>
          <ac:spMkLst>
            <pc:docMk/>
            <pc:sldMk cId="1158991494" sldId="2147307470"/>
            <ac:spMk id="125" creationId="{52A67E2D-C2F3-4733-9637-2223D3186D9D}"/>
          </ac:spMkLst>
        </pc:spChg>
        <pc:spChg chg="mod">
          <ac:chgData name="Ajwaliya, Nishit" userId="d6171631-3d08-453d-8afd-2dc62a5026e2" providerId="ADAL" clId="{6B1FC354-962E-40D4-9DF9-C334732D3853}" dt="2022-01-21T19:57:52.718" v="1939" actId="1038"/>
          <ac:spMkLst>
            <pc:docMk/>
            <pc:sldMk cId="1158991494" sldId="2147307470"/>
            <ac:spMk id="126" creationId="{F24ED024-8BEE-474D-A1C7-731AE9E7D118}"/>
          </ac:spMkLst>
        </pc:spChg>
        <pc:spChg chg="add del mod ord">
          <ac:chgData name="Ajwaliya, Nishit" userId="d6171631-3d08-453d-8afd-2dc62a5026e2" providerId="ADAL" clId="{6B1FC354-962E-40D4-9DF9-C334732D3853}" dt="2022-01-21T20:01:26.547" v="1957" actId="478"/>
          <ac:spMkLst>
            <pc:docMk/>
            <pc:sldMk cId="1158991494" sldId="2147307470"/>
            <ac:spMk id="128" creationId="{8ADCF640-9AA4-4622-B767-54CF6351FD89}"/>
          </ac:spMkLst>
        </pc:spChg>
        <pc:spChg chg="mod">
          <ac:chgData name="Ajwaliya, Nishit" userId="d6171631-3d08-453d-8afd-2dc62a5026e2" providerId="ADAL" clId="{6B1FC354-962E-40D4-9DF9-C334732D3853}" dt="2022-01-21T19:57:52.718" v="1939" actId="1038"/>
          <ac:spMkLst>
            <pc:docMk/>
            <pc:sldMk cId="1158991494" sldId="2147307470"/>
            <ac:spMk id="129" creationId="{B7A413CE-36EC-41AD-A2C1-256E12BF6252}"/>
          </ac:spMkLst>
        </pc:spChg>
        <pc:spChg chg="add mod ord">
          <ac:chgData name="Ajwaliya, Nishit" userId="d6171631-3d08-453d-8afd-2dc62a5026e2" providerId="ADAL" clId="{6B1FC354-962E-40D4-9DF9-C334732D3853}" dt="2022-01-21T20:53:12.978" v="2845" actId="1076"/>
          <ac:spMkLst>
            <pc:docMk/>
            <pc:sldMk cId="1158991494" sldId="2147307470"/>
            <ac:spMk id="130" creationId="{49E8D9FE-5AF7-4ECC-965E-D4A7AF11FD5F}"/>
          </ac:spMkLst>
        </pc:spChg>
        <pc:spChg chg="add mod">
          <ac:chgData name="Ajwaliya, Nishit" userId="d6171631-3d08-453d-8afd-2dc62a5026e2" providerId="ADAL" clId="{6B1FC354-962E-40D4-9DF9-C334732D3853}" dt="2022-01-24T17:34:51.035" v="4038" actId="20577"/>
          <ac:spMkLst>
            <pc:docMk/>
            <pc:sldMk cId="1158991494" sldId="2147307470"/>
            <ac:spMk id="131" creationId="{3A009E63-3F02-4A85-A5E8-7B5FF43C89E9}"/>
          </ac:spMkLst>
        </pc:spChg>
        <pc:spChg chg="add mod">
          <ac:chgData name="Ajwaliya, Nishit" userId="d6171631-3d08-453d-8afd-2dc62a5026e2" providerId="ADAL" clId="{6B1FC354-962E-40D4-9DF9-C334732D3853}" dt="2022-01-24T17:34:55.448" v="4043" actId="20577"/>
          <ac:spMkLst>
            <pc:docMk/>
            <pc:sldMk cId="1158991494" sldId="2147307470"/>
            <ac:spMk id="132" creationId="{6C7FB914-2D97-46EB-9F23-153A1B4622CE}"/>
          </ac:spMkLst>
        </pc:spChg>
        <pc:spChg chg="add mod">
          <ac:chgData name="Ajwaliya, Nishit" userId="d6171631-3d08-453d-8afd-2dc62a5026e2" providerId="ADAL" clId="{6B1FC354-962E-40D4-9DF9-C334732D3853}" dt="2022-01-21T20:52:52.991" v="2841" actId="1035"/>
          <ac:spMkLst>
            <pc:docMk/>
            <pc:sldMk cId="1158991494" sldId="2147307470"/>
            <ac:spMk id="133" creationId="{88F5A861-25BD-4563-90C2-8A14283B2836}"/>
          </ac:spMkLst>
        </pc:spChg>
        <pc:spChg chg="add mod">
          <ac:chgData name="Ajwaliya, Nishit" userId="d6171631-3d08-453d-8afd-2dc62a5026e2" providerId="ADAL" clId="{6B1FC354-962E-40D4-9DF9-C334732D3853}" dt="2022-01-21T20:53:21.567" v="2847" actId="1037"/>
          <ac:spMkLst>
            <pc:docMk/>
            <pc:sldMk cId="1158991494" sldId="2147307470"/>
            <ac:spMk id="134" creationId="{2DE47612-8C26-4752-B1FA-62F1B5B70B82}"/>
          </ac:spMkLst>
        </pc:spChg>
        <pc:spChg chg="mod">
          <ac:chgData name="Ajwaliya, Nishit" userId="d6171631-3d08-453d-8afd-2dc62a5026e2" providerId="ADAL" clId="{6B1FC354-962E-40D4-9DF9-C334732D3853}" dt="2022-01-21T20:10:58.696" v="2259" actId="1076"/>
          <ac:spMkLst>
            <pc:docMk/>
            <pc:sldMk cId="1158991494" sldId="2147307470"/>
            <ac:spMk id="135" creationId="{8F843517-88D8-49AE-A354-3849343C8B63}"/>
          </ac:spMkLst>
        </pc:spChg>
        <pc:spChg chg="del">
          <ac:chgData name="Ajwaliya, Nishit" userId="d6171631-3d08-453d-8afd-2dc62a5026e2" providerId="ADAL" clId="{6B1FC354-962E-40D4-9DF9-C334732D3853}" dt="2022-01-21T19:57:10.400" v="1867" actId="478"/>
          <ac:spMkLst>
            <pc:docMk/>
            <pc:sldMk cId="1158991494" sldId="2147307470"/>
            <ac:spMk id="145" creationId="{508DE99C-56CD-4555-801B-5890243650DB}"/>
          </ac:spMkLst>
        </pc:spChg>
        <pc:spChg chg="del">
          <ac:chgData name="Ajwaliya, Nishit" userId="d6171631-3d08-453d-8afd-2dc62a5026e2" providerId="ADAL" clId="{6B1FC354-962E-40D4-9DF9-C334732D3853}" dt="2022-01-21T19:57:10.400" v="1867" actId="478"/>
          <ac:spMkLst>
            <pc:docMk/>
            <pc:sldMk cId="1158991494" sldId="2147307470"/>
            <ac:spMk id="146" creationId="{7CD7B8BA-BB65-472C-9B5A-85673B7D7AC1}"/>
          </ac:spMkLst>
        </pc:spChg>
        <pc:spChg chg="del">
          <ac:chgData name="Ajwaliya, Nishit" userId="d6171631-3d08-453d-8afd-2dc62a5026e2" providerId="ADAL" clId="{6B1FC354-962E-40D4-9DF9-C334732D3853}" dt="2022-01-21T19:57:10.400" v="1867" actId="478"/>
          <ac:spMkLst>
            <pc:docMk/>
            <pc:sldMk cId="1158991494" sldId="2147307470"/>
            <ac:spMk id="147" creationId="{0697FB81-66EC-4041-A003-7851E527F772}"/>
          </ac:spMkLst>
        </pc:spChg>
        <pc:spChg chg="del">
          <ac:chgData name="Ajwaliya, Nishit" userId="d6171631-3d08-453d-8afd-2dc62a5026e2" providerId="ADAL" clId="{6B1FC354-962E-40D4-9DF9-C334732D3853}" dt="2022-01-21T19:57:10.400" v="1867" actId="478"/>
          <ac:spMkLst>
            <pc:docMk/>
            <pc:sldMk cId="1158991494" sldId="2147307470"/>
            <ac:spMk id="148" creationId="{A19CD2CC-15AF-43EE-B966-FF25843CD675}"/>
          </ac:spMkLst>
        </pc:spChg>
        <pc:spChg chg="del">
          <ac:chgData name="Ajwaliya, Nishit" userId="d6171631-3d08-453d-8afd-2dc62a5026e2" providerId="ADAL" clId="{6B1FC354-962E-40D4-9DF9-C334732D3853}" dt="2022-01-21T19:57:10.400" v="1867" actId="478"/>
          <ac:spMkLst>
            <pc:docMk/>
            <pc:sldMk cId="1158991494" sldId="2147307470"/>
            <ac:spMk id="149" creationId="{86B94B09-79D4-4BAD-87D0-55D90D0043B6}"/>
          </ac:spMkLst>
        </pc:spChg>
        <pc:spChg chg="del">
          <ac:chgData name="Ajwaliya, Nishit" userId="d6171631-3d08-453d-8afd-2dc62a5026e2" providerId="ADAL" clId="{6B1FC354-962E-40D4-9DF9-C334732D3853}" dt="2022-01-21T19:57:10.400" v="1867" actId="478"/>
          <ac:spMkLst>
            <pc:docMk/>
            <pc:sldMk cId="1158991494" sldId="2147307470"/>
            <ac:spMk id="150" creationId="{1A6D0E8F-6C37-42A0-8B40-2AA69FBABFA5}"/>
          </ac:spMkLst>
        </pc:spChg>
        <pc:spChg chg="del">
          <ac:chgData name="Ajwaliya, Nishit" userId="d6171631-3d08-453d-8afd-2dc62a5026e2" providerId="ADAL" clId="{6B1FC354-962E-40D4-9DF9-C334732D3853}" dt="2022-01-21T19:57:10.400" v="1867" actId="478"/>
          <ac:spMkLst>
            <pc:docMk/>
            <pc:sldMk cId="1158991494" sldId="2147307470"/>
            <ac:spMk id="151" creationId="{1D5226EA-28B1-46DA-8368-194C4120FF60}"/>
          </ac:spMkLst>
        </pc:spChg>
        <pc:spChg chg="del">
          <ac:chgData name="Ajwaliya, Nishit" userId="d6171631-3d08-453d-8afd-2dc62a5026e2" providerId="ADAL" clId="{6B1FC354-962E-40D4-9DF9-C334732D3853}" dt="2022-01-21T19:57:10.400" v="1867" actId="478"/>
          <ac:spMkLst>
            <pc:docMk/>
            <pc:sldMk cId="1158991494" sldId="2147307470"/>
            <ac:spMk id="152" creationId="{15C79410-BB11-47AC-B2E3-EC89E08612CB}"/>
          </ac:spMkLst>
        </pc:spChg>
        <pc:spChg chg="del">
          <ac:chgData name="Ajwaliya, Nishit" userId="d6171631-3d08-453d-8afd-2dc62a5026e2" providerId="ADAL" clId="{6B1FC354-962E-40D4-9DF9-C334732D3853}" dt="2022-01-21T19:57:10.400" v="1867" actId="478"/>
          <ac:spMkLst>
            <pc:docMk/>
            <pc:sldMk cId="1158991494" sldId="2147307470"/>
            <ac:spMk id="153" creationId="{BB480C50-85B8-45AC-9CD2-5857C0CF8D81}"/>
          </ac:spMkLst>
        </pc:spChg>
        <pc:spChg chg="del">
          <ac:chgData name="Ajwaliya, Nishit" userId="d6171631-3d08-453d-8afd-2dc62a5026e2" providerId="ADAL" clId="{6B1FC354-962E-40D4-9DF9-C334732D3853}" dt="2022-01-21T19:57:10.400" v="1867" actId="478"/>
          <ac:spMkLst>
            <pc:docMk/>
            <pc:sldMk cId="1158991494" sldId="2147307470"/>
            <ac:spMk id="154" creationId="{FC9433A7-864B-4B7C-ACF6-7E67B61B6B99}"/>
          </ac:spMkLst>
        </pc:spChg>
        <pc:spChg chg="del">
          <ac:chgData name="Ajwaliya, Nishit" userId="d6171631-3d08-453d-8afd-2dc62a5026e2" providerId="ADAL" clId="{6B1FC354-962E-40D4-9DF9-C334732D3853}" dt="2022-01-21T19:57:10.400" v="1867" actId="478"/>
          <ac:spMkLst>
            <pc:docMk/>
            <pc:sldMk cId="1158991494" sldId="2147307470"/>
            <ac:spMk id="155" creationId="{D223A345-2201-41E4-A4FC-A396C9DC49D6}"/>
          </ac:spMkLst>
        </pc:spChg>
        <pc:spChg chg="del">
          <ac:chgData name="Ajwaliya, Nishit" userId="d6171631-3d08-453d-8afd-2dc62a5026e2" providerId="ADAL" clId="{6B1FC354-962E-40D4-9DF9-C334732D3853}" dt="2022-01-21T19:57:40.398" v="1882" actId="478"/>
          <ac:spMkLst>
            <pc:docMk/>
            <pc:sldMk cId="1158991494" sldId="2147307470"/>
            <ac:spMk id="159" creationId="{6E2FBDDF-1480-44CA-87F9-749D6E7FC35E}"/>
          </ac:spMkLst>
        </pc:spChg>
        <pc:spChg chg="del">
          <ac:chgData name="Ajwaliya, Nishit" userId="d6171631-3d08-453d-8afd-2dc62a5026e2" providerId="ADAL" clId="{6B1FC354-962E-40D4-9DF9-C334732D3853}" dt="2022-01-21T19:57:40.398" v="1882" actId="478"/>
          <ac:spMkLst>
            <pc:docMk/>
            <pc:sldMk cId="1158991494" sldId="2147307470"/>
            <ac:spMk id="161" creationId="{BF6EAA31-302B-4075-AF3E-8E4DC4D6E859}"/>
          </ac:spMkLst>
        </pc:spChg>
        <pc:spChg chg="del">
          <ac:chgData name="Ajwaliya, Nishit" userId="d6171631-3d08-453d-8afd-2dc62a5026e2" providerId="ADAL" clId="{6B1FC354-962E-40D4-9DF9-C334732D3853}" dt="2022-01-21T19:57:40.398" v="1882" actId="478"/>
          <ac:spMkLst>
            <pc:docMk/>
            <pc:sldMk cId="1158991494" sldId="2147307470"/>
            <ac:spMk id="162" creationId="{4A0D0A1D-A832-4E72-8BE0-809013609FC9}"/>
          </ac:spMkLst>
        </pc:spChg>
        <pc:spChg chg="del">
          <ac:chgData name="Ajwaliya, Nishit" userId="d6171631-3d08-453d-8afd-2dc62a5026e2" providerId="ADAL" clId="{6B1FC354-962E-40D4-9DF9-C334732D3853}" dt="2022-01-21T19:57:40.398" v="1882" actId="478"/>
          <ac:spMkLst>
            <pc:docMk/>
            <pc:sldMk cId="1158991494" sldId="2147307470"/>
            <ac:spMk id="164" creationId="{796E9B9A-40A6-401A-88CA-AF2B6A57647E}"/>
          </ac:spMkLst>
        </pc:spChg>
        <pc:spChg chg="del">
          <ac:chgData name="Ajwaliya, Nishit" userId="d6171631-3d08-453d-8afd-2dc62a5026e2" providerId="ADAL" clId="{6B1FC354-962E-40D4-9DF9-C334732D3853}" dt="2022-01-21T19:57:10.400" v="1867" actId="478"/>
          <ac:spMkLst>
            <pc:docMk/>
            <pc:sldMk cId="1158991494" sldId="2147307470"/>
            <ac:spMk id="166" creationId="{A48A9DAC-EDDF-4FA4-AB69-B9AF3D470088}"/>
          </ac:spMkLst>
        </pc:spChg>
        <pc:spChg chg="del">
          <ac:chgData name="Ajwaliya, Nishit" userId="d6171631-3d08-453d-8afd-2dc62a5026e2" providerId="ADAL" clId="{6B1FC354-962E-40D4-9DF9-C334732D3853}" dt="2022-01-21T19:57:10.400" v="1867" actId="478"/>
          <ac:spMkLst>
            <pc:docMk/>
            <pc:sldMk cId="1158991494" sldId="2147307470"/>
            <ac:spMk id="167" creationId="{B6C0A70E-B792-4099-BCB5-5EFDC8DAF0A3}"/>
          </ac:spMkLst>
        </pc:spChg>
        <pc:spChg chg="del">
          <ac:chgData name="Ajwaliya, Nishit" userId="d6171631-3d08-453d-8afd-2dc62a5026e2" providerId="ADAL" clId="{6B1FC354-962E-40D4-9DF9-C334732D3853}" dt="2022-01-21T19:57:10.400" v="1867" actId="478"/>
          <ac:spMkLst>
            <pc:docMk/>
            <pc:sldMk cId="1158991494" sldId="2147307470"/>
            <ac:spMk id="168" creationId="{2FD8B043-16A8-439D-92B4-3AFD6CC6E9AD}"/>
          </ac:spMkLst>
        </pc:spChg>
        <pc:spChg chg="del">
          <ac:chgData name="Ajwaliya, Nishit" userId="d6171631-3d08-453d-8afd-2dc62a5026e2" providerId="ADAL" clId="{6B1FC354-962E-40D4-9DF9-C334732D3853}" dt="2022-01-21T19:57:10.400" v="1867" actId="478"/>
          <ac:spMkLst>
            <pc:docMk/>
            <pc:sldMk cId="1158991494" sldId="2147307470"/>
            <ac:spMk id="169" creationId="{F991153D-EB81-48D3-87FA-7B15D24EEFBA}"/>
          </ac:spMkLst>
        </pc:spChg>
        <pc:spChg chg="del">
          <ac:chgData name="Ajwaliya, Nishit" userId="d6171631-3d08-453d-8afd-2dc62a5026e2" providerId="ADAL" clId="{6B1FC354-962E-40D4-9DF9-C334732D3853}" dt="2022-01-21T19:57:10.400" v="1867" actId="478"/>
          <ac:spMkLst>
            <pc:docMk/>
            <pc:sldMk cId="1158991494" sldId="2147307470"/>
            <ac:spMk id="170" creationId="{A1CD456E-FCB2-4AF9-AEA3-356CD75A21CC}"/>
          </ac:spMkLst>
        </pc:spChg>
        <pc:spChg chg="del">
          <ac:chgData name="Ajwaliya, Nishit" userId="d6171631-3d08-453d-8afd-2dc62a5026e2" providerId="ADAL" clId="{6B1FC354-962E-40D4-9DF9-C334732D3853}" dt="2022-01-21T19:57:10.400" v="1867" actId="478"/>
          <ac:spMkLst>
            <pc:docMk/>
            <pc:sldMk cId="1158991494" sldId="2147307470"/>
            <ac:spMk id="171" creationId="{E7507753-7F79-4108-985C-6DE9D9735AB6}"/>
          </ac:spMkLst>
        </pc:spChg>
        <pc:spChg chg="del">
          <ac:chgData name="Ajwaliya, Nishit" userId="d6171631-3d08-453d-8afd-2dc62a5026e2" providerId="ADAL" clId="{6B1FC354-962E-40D4-9DF9-C334732D3853}" dt="2022-01-21T19:57:10.400" v="1867" actId="478"/>
          <ac:spMkLst>
            <pc:docMk/>
            <pc:sldMk cId="1158991494" sldId="2147307470"/>
            <ac:spMk id="172" creationId="{21E9E38E-D06D-44A9-A0E6-C57DA82C1AD4}"/>
          </ac:spMkLst>
        </pc:spChg>
        <pc:spChg chg="del">
          <ac:chgData name="Ajwaliya, Nishit" userId="d6171631-3d08-453d-8afd-2dc62a5026e2" providerId="ADAL" clId="{6B1FC354-962E-40D4-9DF9-C334732D3853}" dt="2022-01-21T19:57:10.400" v="1867" actId="478"/>
          <ac:spMkLst>
            <pc:docMk/>
            <pc:sldMk cId="1158991494" sldId="2147307470"/>
            <ac:spMk id="173" creationId="{4ACE9AF7-8D80-4D59-94FD-8EEB4B77914B}"/>
          </ac:spMkLst>
        </pc:spChg>
        <pc:spChg chg="del">
          <ac:chgData name="Ajwaliya, Nishit" userId="d6171631-3d08-453d-8afd-2dc62a5026e2" providerId="ADAL" clId="{6B1FC354-962E-40D4-9DF9-C334732D3853}" dt="2022-01-21T19:57:10.400" v="1867" actId="478"/>
          <ac:spMkLst>
            <pc:docMk/>
            <pc:sldMk cId="1158991494" sldId="2147307470"/>
            <ac:spMk id="174" creationId="{8EE4E324-9232-4D72-B74C-83F47230E87E}"/>
          </ac:spMkLst>
        </pc:spChg>
        <pc:spChg chg="del">
          <ac:chgData name="Ajwaliya, Nishit" userId="d6171631-3d08-453d-8afd-2dc62a5026e2" providerId="ADAL" clId="{6B1FC354-962E-40D4-9DF9-C334732D3853}" dt="2022-01-21T19:57:10.400" v="1867" actId="478"/>
          <ac:spMkLst>
            <pc:docMk/>
            <pc:sldMk cId="1158991494" sldId="2147307470"/>
            <ac:spMk id="175" creationId="{DAF4DD9B-9804-47C5-94C3-1C445099EC50}"/>
          </ac:spMkLst>
        </pc:spChg>
        <pc:spChg chg="del">
          <ac:chgData name="Ajwaliya, Nishit" userId="d6171631-3d08-453d-8afd-2dc62a5026e2" providerId="ADAL" clId="{6B1FC354-962E-40D4-9DF9-C334732D3853}" dt="2022-01-21T19:57:10.400" v="1867" actId="478"/>
          <ac:spMkLst>
            <pc:docMk/>
            <pc:sldMk cId="1158991494" sldId="2147307470"/>
            <ac:spMk id="176" creationId="{9930D6C9-C111-453E-BADA-8F0EE8AE76A5}"/>
          </ac:spMkLst>
        </pc:spChg>
        <pc:spChg chg="mod">
          <ac:chgData name="Ajwaliya, Nishit" userId="d6171631-3d08-453d-8afd-2dc62a5026e2" providerId="ADAL" clId="{6B1FC354-962E-40D4-9DF9-C334732D3853}" dt="2022-01-21T20:15:12.621" v="2289" actId="1036"/>
          <ac:spMkLst>
            <pc:docMk/>
            <pc:sldMk cId="1158991494" sldId="2147307470"/>
            <ac:spMk id="181" creationId="{0978B644-9C4A-436F-8265-DA5551E6A466}"/>
          </ac:spMkLst>
        </pc:spChg>
        <pc:spChg chg="del">
          <ac:chgData name="Ajwaliya, Nishit" userId="d6171631-3d08-453d-8afd-2dc62a5026e2" providerId="ADAL" clId="{6B1FC354-962E-40D4-9DF9-C334732D3853}" dt="2022-01-21T19:57:40.398" v="1882" actId="478"/>
          <ac:spMkLst>
            <pc:docMk/>
            <pc:sldMk cId="1158991494" sldId="2147307470"/>
            <ac:spMk id="182" creationId="{BD2951F8-E86E-427D-B4DD-D29BB3AA6791}"/>
          </ac:spMkLst>
        </pc:spChg>
        <pc:spChg chg="mod">
          <ac:chgData name="Ajwaliya, Nishit" userId="d6171631-3d08-453d-8afd-2dc62a5026e2" providerId="ADAL" clId="{6B1FC354-962E-40D4-9DF9-C334732D3853}" dt="2022-01-21T20:15:48.478" v="2312" actId="1037"/>
          <ac:spMkLst>
            <pc:docMk/>
            <pc:sldMk cId="1158991494" sldId="2147307470"/>
            <ac:spMk id="183" creationId="{1D92D2D8-C99D-48CF-9EA9-2871E38DD322}"/>
          </ac:spMkLst>
        </pc:spChg>
        <pc:spChg chg="mod">
          <ac:chgData name="Ajwaliya, Nishit" userId="d6171631-3d08-453d-8afd-2dc62a5026e2" providerId="ADAL" clId="{6B1FC354-962E-40D4-9DF9-C334732D3853}" dt="2022-01-21T20:13:32.741" v="2277" actId="1036"/>
          <ac:spMkLst>
            <pc:docMk/>
            <pc:sldMk cId="1158991494" sldId="2147307470"/>
            <ac:spMk id="184" creationId="{67398158-DBE7-49EC-82D8-995C93EC2665}"/>
          </ac:spMkLst>
        </pc:spChg>
        <pc:spChg chg="mod">
          <ac:chgData name="Ajwaliya, Nishit" userId="d6171631-3d08-453d-8afd-2dc62a5026e2" providerId="ADAL" clId="{6B1FC354-962E-40D4-9DF9-C334732D3853}" dt="2022-01-21T20:14:49.825" v="2287" actId="1035"/>
          <ac:spMkLst>
            <pc:docMk/>
            <pc:sldMk cId="1158991494" sldId="2147307470"/>
            <ac:spMk id="185" creationId="{A5B01D8D-74D1-41B9-949D-F6BDD9308BE6}"/>
          </ac:spMkLst>
        </pc:spChg>
        <pc:spChg chg="mod">
          <ac:chgData name="Ajwaliya, Nishit" userId="d6171631-3d08-453d-8afd-2dc62a5026e2" providerId="ADAL" clId="{6B1FC354-962E-40D4-9DF9-C334732D3853}" dt="2022-01-21T20:14:36.240" v="2284" actId="20577"/>
          <ac:spMkLst>
            <pc:docMk/>
            <pc:sldMk cId="1158991494" sldId="2147307470"/>
            <ac:spMk id="186" creationId="{7B99062C-808D-4F46-A510-AF323AA5CDF8}"/>
          </ac:spMkLst>
        </pc:spChg>
        <pc:spChg chg="mod">
          <ac:chgData name="Ajwaliya, Nishit" userId="d6171631-3d08-453d-8afd-2dc62a5026e2" providerId="ADAL" clId="{6B1FC354-962E-40D4-9DF9-C334732D3853}" dt="2022-01-21T20:12:24.979" v="2266"/>
          <ac:spMkLst>
            <pc:docMk/>
            <pc:sldMk cId="1158991494" sldId="2147307470"/>
            <ac:spMk id="187" creationId="{29366B99-44B2-4DC1-A052-1ACC7DD72118}"/>
          </ac:spMkLst>
        </pc:spChg>
        <pc:spChg chg="mod">
          <ac:chgData name="Ajwaliya, Nishit" userId="d6171631-3d08-453d-8afd-2dc62a5026e2" providerId="ADAL" clId="{6B1FC354-962E-40D4-9DF9-C334732D3853}" dt="2022-01-21T19:57:52.718" v="1939" actId="1038"/>
          <ac:spMkLst>
            <pc:docMk/>
            <pc:sldMk cId="1158991494" sldId="2147307470"/>
            <ac:spMk id="189" creationId="{96D7A2E9-AEA5-4C09-BEA7-0E4B8AD7C68F}"/>
          </ac:spMkLst>
        </pc:spChg>
        <pc:spChg chg="mod">
          <ac:chgData name="Ajwaliya, Nishit" userId="d6171631-3d08-453d-8afd-2dc62a5026e2" providerId="ADAL" clId="{6B1FC354-962E-40D4-9DF9-C334732D3853}" dt="2022-01-21T19:57:52.718" v="1939" actId="1038"/>
          <ac:spMkLst>
            <pc:docMk/>
            <pc:sldMk cId="1158991494" sldId="2147307470"/>
            <ac:spMk id="192" creationId="{9F42A849-644F-4637-8ACC-273E9B490882}"/>
          </ac:spMkLst>
        </pc:spChg>
        <pc:spChg chg="mod">
          <ac:chgData name="Ajwaliya, Nishit" userId="d6171631-3d08-453d-8afd-2dc62a5026e2" providerId="ADAL" clId="{6B1FC354-962E-40D4-9DF9-C334732D3853}" dt="2022-01-21T19:57:52.718" v="1939" actId="1038"/>
          <ac:spMkLst>
            <pc:docMk/>
            <pc:sldMk cId="1158991494" sldId="2147307470"/>
            <ac:spMk id="193" creationId="{F9B607BF-7F7F-459D-982E-9DFD40920242}"/>
          </ac:spMkLst>
        </pc:spChg>
        <pc:cxnChg chg="mod">
          <ac:chgData name="Ajwaliya, Nishit" userId="d6171631-3d08-453d-8afd-2dc62a5026e2" providerId="ADAL" clId="{6B1FC354-962E-40D4-9DF9-C334732D3853}" dt="2022-01-21T19:57:52.718" v="1939" actId="1038"/>
          <ac:cxnSpMkLst>
            <pc:docMk/>
            <pc:sldMk cId="1158991494" sldId="2147307470"/>
            <ac:cxnSpMk id="5" creationId="{647B011B-7ADE-4400-839C-981A0590474B}"/>
          </ac:cxnSpMkLst>
        </pc:cxnChg>
        <pc:cxnChg chg="mod">
          <ac:chgData name="Ajwaliya, Nishit" userId="d6171631-3d08-453d-8afd-2dc62a5026e2" providerId="ADAL" clId="{6B1FC354-962E-40D4-9DF9-C334732D3853}" dt="2022-01-21T19:57:52.718" v="1939" actId="1038"/>
          <ac:cxnSpMkLst>
            <pc:docMk/>
            <pc:sldMk cId="1158991494" sldId="2147307470"/>
            <ac:cxnSpMk id="122" creationId="{F961ADB8-2408-4630-9023-115E0C7AD7C2}"/>
          </ac:cxnSpMkLst>
        </pc:cxnChg>
        <pc:cxnChg chg="mod">
          <ac:chgData name="Ajwaliya, Nishit" userId="d6171631-3d08-453d-8afd-2dc62a5026e2" providerId="ADAL" clId="{6B1FC354-962E-40D4-9DF9-C334732D3853}" dt="2022-01-21T19:57:52.718" v="1939" actId="1038"/>
          <ac:cxnSpMkLst>
            <pc:docMk/>
            <pc:sldMk cId="1158991494" sldId="2147307470"/>
            <ac:cxnSpMk id="127" creationId="{988282A2-0907-4B4B-9004-B461B0D19AEE}"/>
          </ac:cxnSpMkLst>
        </pc:cxnChg>
        <pc:cxnChg chg="del">
          <ac:chgData name="Ajwaliya, Nishit" userId="d6171631-3d08-453d-8afd-2dc62a5026e2" providerId="ADAL" clId="{6B1FC354-962E-40D4-9DF9-C334732D3853}" dt="2022-01-21T19:57:40.398" v="1882" actId="478"/>
          <ac:cxnSpMkLst>
            <pc:docMk/>
            <pc:sldMk cId="1158991494" sldId="2147307470"/>
            <ac:cxnSpMk id="156" creationId="{5327B462-9DB9-4E6D-9EDE-C6C6A13943A7}"/>
          </ac:cxnSpMkLst>
        </pc:cxnChg>
      </pc:sldChg>
      <pc:sldChg chg="addSp delSp modSp mod">
        <pc:chgData name="Ajwaliya, Nishit" userId="d6171631-3d08-453d-8afd-2dc62a5026e2" providerId="ADAL" clId="{6B1FC354-962E-40D4-9DF9-C334732D3853}" dt="2022-01-24T17:35:06.446" v="4048" actId="20577"/>
        <pc:sldMkLst>
          <pc:docMk/>
          <pc:sldMk cId="3299959604" sldId="2147307484"/>
        </pc:sldMkLst>
        <pc:spChg chg="mod">
          <ac:chgData name="Ajwaliya, Nishit" userId="d6171631-3d08-453d-8afd-2dc62a5026e2" providerId="ADAL" clId="{6B1FC354-962E-40D4-9DF9-C334732D3853}" dt="2022-01-21T20:17:22.315" v="2319" actId="1076"/>
          <ac:spMkLst>
            <pc:docMk/>
            <pc:sldMk cId="3299959604" sldId="2147307484"/>
            <ac:spMk id="2" creationId="{65606505-0DE3-4026-B55A-3FA303F48ACA}"/>
          </ac:spMkLst>
        </pc:spChg>
        <pc:spChg chg="mod">
          <ac:chgData name="Ajwaliya, Nishit" userId="d6171631-3d08-453d-8afd-2dc62a5026e2" providerId="ADAL" clId="{6B1FC354-962E-40D4-9DF9-C334732D3853}" dt="2022-01-21T20:37:40.652" v="2362" actId="1038"/>
          <ac:spMkLst>
            <pc:docMk/>
            <pc:sldMk cId="3299959604" sldId="2147307484"/>
            <ac:spMk id="3" creationId="{E705DD29-DEEB-40F2-955C-8E9F8269A2E5}"/>
          </ac:spMkLst>
        </pc:spChg>
        <pc:spChg chg="mod">
          <ac:chgData name="Ajwaliya, Nishit" userId="d6171631-3d08-453d-8afd-2dc62a5026e2" providerId="ADAL" clId="{6B1FC354-962E-40D4-9DF9-C334732D3853}" dt="2022-01-21T20:39:23.380" v="2418" actId="1076"/>
          <ac:spMkLst>
            <pc:docMk/>
            <pc:sldMk cId="3299959604" sldId="2147307484"/>
            <ac:spMk id="26" creationId="{24293CC2-EA11-43DE-85FC-3184F8128656}"/>
          </ac:spMkLst>
        </pc:spChg>
        <pc:spChg chg="add del">
          <ac:chgData name="Ajwaliya, Nishit" userId="d6171631-3d08-453d-8afd-2dc62a5026e2" providerId="ADAL" clId="{6B1FC354-962E-40D4-9DF9-C334732D3853}" dt="2022-01-21T20:17:29.779" v="2320" actId="478"/>
          <ac:spMkLst>
            <pc:docMk/>
            <pc:sldMk cId="3299959604" sldId="2147307484"/>
            <ac:spMk id="67" creationId="{13AF4990-BEC8-4F76-90A9-21EF7C67AE3B}"/>
          </ac:spMkLst>
        </pc:spChg>
        <pc:spChg chg="add del">
          <ac:chgData name="Ajwaliya, Nishit" userId="d6171631-3d08-453d-8afd-2dc62a5026e2" providerId="ADAL" clId="{6B1FC354-962E-40D4-9DF9-C334732D3853}" dt="2022-01-21T20:17:29.779" v="2320" actId="478"/>
          <ac:spMkLst>
            <pc:docMk/>
            <pc:sldMk cId="3299959604" sldId="2147307484"/>
            <ac:spMk id="69" creationId="{01B95DB8-8395-45E2-8451-4D61E9C8C07C}"/>
          </ac:spMkLst>
        </pc:spChg>
        <pc:spChg chg="add del">
          <ac:chgData name="Ajwaliya, Nishit" userId="d6171631-3d08-453d-8afd-2dc62a5026e2" providerId="ADAL" clId="{6B1FC354-962E-40D4-9DF9-C334732D3853}" dt="2022-01-21T20:17:29.779" v="2320" actId="478"/>
          <ac:spMkLst>
            <pc:docMk/>
            <pc:sldMk cId="3299959604" sldId="2147307484"/>
            <ac:spMk id="70" creationId="{CB334639-855E-4746-BFC5-89E45E4FD7C6}"/>
          </ac:spMkLst>
        </pc:spChg>
        <pc:spChg chg="mod">
          <ac:chgData name="Ajwaliya, Nishit" userId="d6171631-3d08-453d-8afd-2dc62a5026e2" providerId="ADAL" clId="{6B1FC354-962E-40D4-9DF9-C334732D3853}" dt="2022-01-21T20:37:40.652" v="2362" actId="1038"/>
          <ac:spMkLst>
            <pc:docMk/>
            <pc:sldMk cId="3299959604" sldId="2147307484"/>
            <ac:spMk id="76" creationId="{9A520CC5-FA03-4165-9311-61DCAD63AA0D}"/>
          </ac:spMkLst>
        </pc:spChg>
        <pc:spChg chg="add del">
          <ac:chgData name="Ajwaliya, Nishit" userId="d6171631-3d08-453d-8afd-2dc62a5026e2" providerId="ADAL" clId="{6B1FC354-962E-40D4-9DF9-C334732D3853}" dt="2022-01-21T20:17:29.779" v="2320" actId="478"/>
          <ac:spMkLst>
            <pc:docMk/>
            <pc:sldMk cId="3299959604" sldId="2147307484"/>
            <ac:spMk id="84" creationId="{60BBD388-7AED-42EE-A76C-C401F0E3C966}"/>
          </ac:spMkLst>
        </pc:spChg>
        <pc:spChg chg="add del">
          <ac:chgData name="Ajwaliya, Nishit" userId="d6171631-3d08-453d-8afd-2dc62a5026e2" providerId="ADAL" clId="{6B1FC354-962E-40D4-9DF9-C334732D3853}" dt="2022-01-21T20:17:29.779" v="2320" actId="478"/>
          <ac:spMkLst>
            <pc:docMk/>
            <pc:sldMk cId="3299959604" sldId="2147307484"/>
            <ac:spMk id="86" creationId="{7BEAD126-BC38-4A82-9ADF-631A1EB5B79A}"/>
          </ac:spMkLst>
        </pc:spChg>
        <pc:spChg chg="add del">
          <ac:chgData name="Ajwaliya, Nishit" userId="d6171631-3d08-453d-8afd-2dc62a5026e2" providerId="ADAL" clId="{6B1FC354-962E-40D4-9DF9-C334732D3853}" dt="2022-01-21T20:17:29.779" v="2320" actId="478"/>
          <ac:spMkLst>
            <pc:docMk/>
            <pc:sldMk cId="3299959604" sldId="2147307484"/>
            <ac:spMk id="87" creationId="{D171760A-447B-483E-87A3-5A7511C18F93}"/>
          </ac:spMkLst>
        </pc:spChg>
        <pc:spChg chg="add del">
          <ac:chgData name="Ajwaliya, Nishit" userId="d6171631-3d08-453d-8afd-2dc62a5026e2" providerId="ADAL" clId="{6B1FC354-962E-40D4-9DF9-C334732D3853}" dt="2022-01-21T20:17:29.779" v="2320" actId="478"/>
          <ac:spMkLst>
            <pc:docMk/>
            <pc:sldMk cId="3299959604" sldId="2147307484"/>
            <ac:spMk id="88" creationId="{1C61089B-9BC4-4D8D-B373-9B95214FAE1A}"/>
          </ac:spMkLst>
        </pc:spChg>
        <pc:spChg chg="mod">
          <ac:chgData name="Ajwaliya, Nishit" userId="d6171631-3d08-453d-8afd-2dc62a5026e2" providerId="ADAL" clId="{6B1FC354-962E-40D4-9DF9-C334732D3853}" dt="2022-01-21T20:37:40.652" v="2362" actId="1038"/>
          <ac:spMkLst>
            <pc:docMk/>
            <pc:sldMk cId="3299959604" sldId="2147307484"/>
            <ac:spMk id="97" creationId="{6E524798-4223-4344-86DC-003903A21CC8}"/>
          </ac:spMkLst>
        </pc:spChg>
        <pc:spChg chg="del">
          <ac:chgData name="Ajwaliya, Nishit" userId="d6171631-3d08-453d-8afd-2dc62a5026e2" providerId="ADAL" clId="{6B1FC354-962E-40D4-9DF9-C334732D3853}" dt="2022-01-21T20:39:57.821" v="2423" actId="478"/>
          <ac:spMkLst>
            <pc:docMk/>
            <pc:sldMk cId="3299959604" sldId="2147307484"/>
            <ac:spMk id="101" creationId="{587B269A-1741-4A0F-9FDE-AC1CD854208F}"/>
          </ac:spMkLst>
        </pc:spChg>
        <pc:spChg chg="del">
          <ac:chgData name="Ajwaliya, Nishit" userId="d6171631-3d08-453d-8afd-2dc62a5026e2" providerId="ADAL" clId="{6B1FC354-962E-40D4-9DF9-C334732D3853}" dt="2022-01-21T20:39:57.821" v="2423" actId="478"/>
          <ac:spMkLst>
            <pc:docMk/>
            <pc:sldMk cId="3299959604" sldId="2147307484"/>
            <ac:spMk id="102" creationId="{53D3A239-1B6F-4F39-832E-4F711AD7B2DE}"/>
          </ac:spMkLst>
        </pc:spChg>
        <pc:spChg chg="mod">
          <ac:chgData name="Ajwaliya, Nishit" userId="d6171631-3d08-453d-8afd-2dc62a5026e2" providerId="ADAL" clId="{6B1FC354-962E-40D4-9DF9-C334732D3853}" dt="2022-01-21T20:40:08.726" v="2465" actId="1038"/>
          <ac:spMkLst>
            <pc:docMk/>
            <pc:sldMk cId="3299959604" sldId="2147307484"/>
            <ac:spMk id="103" creationId="{9E79760A-8C07-46FB-A2AB-5C7E24D6A648}"/>
          </ac:spMkLst>
        </pc:spChg>
        <pc:spChg chg="mod">
          <ac:chgData name="Ajwaliya, Nishit" userId="d6171631-3d08-453d-8afd-2dc62a5026e2" providerId="ADAL" clId="{6B1FC354-962E-40D4-9DF9-C334732D3853}" dt="2022-01-24T17:35:06.446" v="4048" actId="20577"/>
          <ac:spMkLst>
            <pc:docMk/>
            <pc:sldMk cId="3299959604" sldId="2147307484"/>
            <ac:spMk id="104" creationId="{705A9A38-02C7-4EB3-B963-C23BA41B0057}"/>
          </ac:spMkLst>
        </pc:spChg>
        <pc:spChg chg="mod">
          <ac:chgData name="Ajwaliya, Nishit" userId="d6171631-3d08-453d-8afd-2dc62a5026e2" providerId="ADAL" clId="{6B1FC354-962E-40D4-9DF9-C334732D3853}" dt="2022-01-21T20:37:40.652" v="2362" actId="1038"/>
          <ac:spMkLst>
            <pc:docMk/>
            <pc:sldMk cId="3299959604" sldId="2147307484"/>
            <ac:spMk id="105" creationId="{B4573916-DB99-4B23-AC58-52569CC342AA}"/>
          </ac:spMkLst>
        </pc:spChg>
        <pc:spChg chg="add del mod">
          <ac:chgData name="Ajwaliya, Nishit" userId="d6171631-3d08-453d-8afd-2dc62a5026e2" providerId="ADAL" clId="{6B1FC354-962E-40D4-9DF9-C334732D3853}" dt="2022-01-21T20:17:00.073" v="2317"/>
          <ac:spMkLst>
            <pc:docMk/>
            <pc:sldMk cId="3299959604" sldId="2147307484"/>
            <ac:spMk id="106" creationId="{7A50ED6D-AF69-4F34-92AF-AA743BBE24AB}"/>
          </ac:spMkLst>
        </pc:spChg>
        <pc:spChg chg="mod">
          <ac:chgData name="Ajwaliya, Nishit" userId="d6171631-3d08-453d-8afd-2dc62a5026e2" providerId="ADAL" clId="{6B1FC354-962E-40D4-9DF9-C334732D3853}" dt="2022-01-21T20:40:16.575" v="2500" actId="1038"/>
          <ac:spMkLst>
            <pc:docMk/>
            <pc:sldMk cId="3299959604" sldId="2147307484"/>
            <ac:spMk id="108" creationId="{07FB3EA8-A80D-4FA3-92E8-FF6E97646D8E}"/>
          </ac:spMkLst>
        </pc:spChg>
        <pc:spChg chg="mod">
          <ac:chgData name="Ajwaliya, Nishit" userId="d6171631-3d08-453d-8afd-2dc62a5026e2" providerId="ADAL" clId="{6B1FC354-962E-40D4-9DF9-C334732D3853}" dt="2022-01-21T20:40:16.575" v="2500" actId="1038"/>
          <ac:spMkLst>
            <pc:docMk/>
            <pc:sldMk cId="3299959604" sldId="2147307484"/>
            <ac:spMk id="109" creationId="{58A5E0AF-AF8D-49C2-A190-BD3E384D995C}"/>
          </ac:spMkLst>
        </pc:spChg>
        <pc:spChg chg="add del">
          <ac:chgData name="Ajwaliya, Nishit" userId="d6171631-3d08-453d-8afd-2dc62a5026e2" providerId="ADAL" clId="{6B1FC354-962E-40D4-9DF9-C334732D3853}" dt="2022-01-21T20:17:29.779" v="2320" actId="478"/>
          <ac:spMkLst>
            <pc:docMk/>
            <pc:sldMk cId="3299959604" sldId="2147307484"/>
            <ac:spMk id="110" creationId="{6F87E31E-712F-4AB2-82B8-8BCF5ED1EFFC}"/>
          </ac:spMkLst>
        </pc:spChg>
        <pc:spChg chg="add del">
          <ac:chgData name="Ajwaliya, Nishit" userId="d6171631-3d08-453d-8afd-2dc62a5026e2" providerId="ADAL" clId="{6B1FC354-962E-40D4-9DF9-C334732D3853}" dt="2022-01-21T20:17:29.779" v="2320" actId="478"/>
          <ac:spMkLst>
            <pc:docMk/>
            <pc:sldMk cId="3299959604" sldId="2147307484"/>
            <ac:spMk id="111" creationId="{7B33BC42-F6C2-4925-8E71-5FE5BE7BB53E}"/>
          </ac:spMkLst>
        </pc:spChg>
        <pc:spChg chg="add del mod">
          <ac:chgData name="Ajwaliya, Nishit" userId="d6171631-3d08-453d-8afd-2dc62a5026e2" providerId="ADAL" clId="{6B1FC354-962E-40D4-9DF9-C334732D3853}" dt="2022-01-21T20:17:00.073" v="2317"/>
          <ac:spMkLst>
            <pc:docMk/>
            <pc:sldMk cId="3299959604" sldId="2147307484"/>
            <ac:spMk id="112" creationId="{C22ABBF4-5403-42A7-BBBA-FA57E832238B}"/>
          </ac:spMkLst>
        </pc:spChg>
        <pc:spChg chg="add del mod">
          <ac:chgData name="Ajwaliya, Nishit" userId="d6171631-3d08-453d-8afd-2dc62a5026e2" providerId="ADAL" clId="{6B1FC354-962E-40D4-9DF9-C334732D3853}" dt="2022-01-21T20:17:00.073" v="2317"/>
          <ac:spMkLst>
            <pc:docMk/>
            <pc:sldMk cId="3299959604" sldId="2147307484"/>
            <ac:spMk id="113" creationId="{DA8FC9F5-8E7A-4349-9BB4-9E02D19B7E22}"/>
          </ac:spMkLst>
        </pc:spChg>
        <pc:spChg chg="add del mod">
          <ac:chgData name="Ajwaliya, Nishit" userId="d6171631-3d08-453d-8afd-2dc62a5026e2" providerId="ADAL" clId="{6B1FC354-962E-40D4-9DF9-C334732D3853}" dt="2022-01-21T20:17:00.073" v="2317"/>
          <ac:spMkLst>
            <pc:docMk/>
            <pc:sldMk cId="3299959604" sldId="2147307484"/>
            <ac:spMk id="114" creationId="{0585A836-74D0-473E-84BA-713CF540B3BF}"/>
          </ac:spMkLst>
        </pc:spChg>
        <pc:spChg chg="add del mod">
          <ac:chgData name="Ajwaliya, Nishit" userId="d6171631-3d08-453d-8afd-2dc62a5026e2" providerId="ADAL" clId="{6B1FC354-962E-40D4-9DF9-C334732D3853}" dt="2022-01-21T20:17:00.073" v="2317"/>
          <ac:spMkLst>
            <pc:docMk/>
            <pc:sldMk cId="3299959604" sldId="2147307484"/>
            <ac:spMk id="115" creationId="{6E6FA92E-FFDE-4217-BA5A-759F42E7BE21}"/>
          </ac:spMkLst>
        </pc:spChg>
        <pc:spChg chg="add del mod">
          <ac:chgData name="Ajwaliya, Nishit" userId="d6171631-3d08-453d-8afd-2dc62a5026e2" providerId="ADAL" clId="{6B1FC354-962E-40D4-9DF9-C334732D3853}" dt="2022-01-21T20:17:00.073" v="2317"/>
          <ac:spMkLst>
            <pc:docMk/>
            <pc:sldMk cId="3299959604" sldId="2147307484"/>
            <ac:spMk id="116" creationId="{23C9B113-77A3-48A6-9CB6-BE12E959775A}"/>
          </ac:spMkLst>
        </pc:spChg>
        <pc:spChg chg="add del mod">
          <ac:chgData name="Ajwaliya, Nishit" userId="d6171631-3d08-453d-8afd-2dc62a5026e2" providerId="ADAL" clId="{6B1FC354-962E-40D4-9DF9-C334732D3853}" dt="2022-01-21T20:17:00.073" v="2317"/>
          <ac:spMkLst>
            <pc:docMk/>
            <pc:sldMk cId="3299959604" sldId="2147307484"/>
            <ac:spMk id="117" creationId="{C732AE23-121F-44AB-B72A-DBE89EEA23A9}"/>
          </ac:spMkLst>
        </pc:spChg>
        <pc:spChg chg="add del mod">
          <ac:chgData name="Ajwaliya, Nishit" userId="d6171631-3d08-453d-8afd-2dc62a5026e2" providerId="ADAL" clId="{6B1FC354-962E-40D4-9DF9-C334732D3853}" dt="2022-01-21T20:17:00.073" v="2317"/>
          <ac:spMkLst>
            <pc:docMk/>
            <pc:sldMk cId="3299959604" sldId="2147307484"/>
            <ac:spMk id="118" creationId="{46955A6B-6D75-4556-A6CD-36A6B29843E5}"/>
          </ac:spMkLst>
        </pc:spChg>
        <pc:spChg chg="add del">
          <ac:chgData name="Ajwaliya, Nishit" userId="d6171631-3d08-453d-8afd-2dc62a5026e2" providerId="ADAL" clId="{6B1FC354-962E-40D4-9DF9-C334732D3853}" dt="2022-01-21T20:17:29.779" v="2320" actId="478"/>
          <ac:spMkLst>
            <pc:docMk/>
            <pc:sldMk cId="3299959604" sldId="2147307484"/>
            <ac:spMk id="119" creationId="{667A639C-B9C3-4DD1-ABE8-08EA94BC3D84}"/>
          </ac:spMkLst>
        </pc:spChg>
        <pc:spChg chg="add del">
          <ac:chgData name="Ajwaliya, Nishit" userId="d6171631-3d08-453d-8afd-2dc62a5026e2" providerId="ADAL" clId="{6B1FC354-962E-40D4-9DF9-C334732D3853}" dt="2022-01-21T20:17:29.779" v="2320" actId="478"/>
          <ac:spMkLst>
            <pc:docMk/>
            <pc:sldMk cId="3299959604" sldId="2147307484"/>
            <ac:spMk id="120" creationId="{0985C24F-0727-47A9-A4DC-E0DF87EF2AAF}"/>
          </ac:spMkLst>
        </pc:spChg>
        <pc:spChg chg="add del">
          <ac:chgData name="Ajwaliya, Nishit" userId="d6171631-3d08-453d-8afd-2dc62a5026e2" providerId="ADAL" clId="{6B1FC354-962E-40D4-9DF9-C334732D3853}" dt="2022-01-21T20:17:29.779" v="2320" actId="478"/>
          <ac:spMkLst>
            <pc:docMk/>
            <pc:sldMk cId="3299959604" sldId="2147307484"/>
            <ac:spMk id="121" creationId="{378FE9D9-C8AA-4E60-9C0C-66590B1E21BF}"/>
          </ac:spMkLst>
        </pc:spChg>
        <pc:spChg chg="add del mod">
          <ac:chgData name="Ajwaliya, Nishit" userId="d6171631-3d08-453d-8afd-2dc62a5026e2" providerId="ADAL" clId="{6B1FC354-962E-40D4-9DF9-C334732D3853}" dt="2022-01-21T20:17:00.073" v="2317"/>
          <ac:spMkLst>
            <pc:docMk/>
            <pc:sldMk cId="3299959604" sldId="2147307484"/>
            <ac:spMk id="123" creationId="{982591D3-4724-42A2-BC63-4D36E45A88D1}"/>
          </ac:spMkLst>
        </pc:spChg>
        <pc:spChg chg="mod">
          <ac:chgData name="Ajwaliya, Nishit" userId="d6171631-3d08-453d-8afd-2dc62a5026e2" providerId="ADAL" clId="{6B1FC354-962E-40D4-9DF9-C334732D3853}" dt="2022-01-21T20:37:40.652" v="2362" actId="1038"/>
          <ac:spMkLst>
            <pc:docMk/>
            <pc:sldMk cId="3299959604" sldId="2147307484"/>
            <ac:spMk id="124" creationId="{0F8BAFA5-C39E-4D40-BEAB-6ECE84C10D74}"/>
          </ac:spMkLst>
        </pc:spChg>
        <pc:spChg chg="mod">
          <ac:chgData name="Ajwaliya, Nishit" userId="d6171631-3d08-453d-8afd-2dc62a5026e2" providerId="ADAL" clId="{6B1FC354-962E-40D4-9DF9-C334732D3853}" dt="2022-01-21T20:37:40.652" v="2362" actId="1038"/>
          <ac:spMkLst>
            <pc:docMk/>
            <pc:sldMk cId="3299959604" sldId="2147307484"/>
            <ac:spMk id="125" creationId="{1C748C3D-94DF-43FE-96B3-A700756508CE}"/>
          </ac:spMkLst>
        </pc:spChg>
        <pc:spChg chg="mod">
          <ac:chgData name="Ajwaliya, Nishit" userId="d6171631-3d08-453d-8afd-2dc62a5026e2" providerId="ADAL" clId="{6B1FC354-962E-40D4-9DF9-C334732D3853}" dt="2022-01-21T20:37:40.652" v="2362" actId="1038"/>
          <ac:spMkLst>
            <pc:docMk/>
            <pc:sldMk cId="3299959604" sldId="2147307484"/>
            <ac:spMk id="126" creationId="{F24ED024-8BEE-474D-A1C7-731AE9E7D118}"/>
          </ac:spMkLst>
        </pc:spChg>
        <pc:spChg chg="mod">
          <ac:chgData name="Ajwaliya, Nishit" userId="d6171631-3d08-453d-8afd-2dc62a5026e2" providerId="ADAL" clId="{6B1FC354-962E-40D4-9DF9-C334732D3853}" dt="2022-01-21T20:37:40.652" v="2362" actId="1038"/>
          <ac:spMkLst>
            <pc:docMk/>
            <pc:sldMk cId="3299959604" sldId="2147307484"/>
            <ac:spMk id="128" creationId="{42E3C3F5-1547-421C-A2A3-071D520F9AA3}"/>
          </ac:spMkLst>
        </pc:spChg>
        <pc:spChg chg="add del mod">
          <ac:chgData name="Ajwaliya, Nishit" userId="d6171631-3d08-453d-8afd-2dc62a5026e2" providerId="ADAL" clId="{6B1FC354-962E-40D4-9DF9-C334732D3853}" dt="2022-01-21T20:17:00.073" v="2317"/>
          <ac:spMkLst>
            <pc:docMk/>
            <pc:sldMk cId="3299959604" sldId="2147307484"/>
            <ac:spMk id="129" creationId="{800AAC39-BC5E-4634-BDD2-5A4C9E423DCA}"/>
          </ac:spMkLst>
        </pc:spChg>
        <pc:spChg chg="mod">
          <ac:chgData name="Ajwaliya, Nishit" userId="d6171631-3d08-453d-8afd-2dc62a5026e2" providerId="ADAL" clId="{6B1FC354-962E-40D4-9DF9-C334732D3853}" dt="2022-01-21T20:37:40.652" v="2362" actId="1038"/>
          <ac:spMkLst>
            <pc:docMk/>
            <pc:sldMk cId="3299959604" sldId="2147307484"/>
            <ac:spMk id="130" creationId="{28D44024-805C-42A3-A536-7F7CD8072048}"/>
          </ac:spMkLst>
        </pc:spChg>
        <pc:spChg chg="add del mod">
          <ac:chgData name="Ajwaliya, Nishit" userId="d6171631-3d08-453d-8afd-2dc62a5026e2" providerId="ADAL" clId="{6B1FC354-962E-40D4-9DF9-C334732D3853}" dt="2022-01-21T20:17:00.073" v="2317"/>
          <ac:spMkLst>
            <pc:docMk/>
            <pc:sldMk cId="3299959604" sldId="2147307484"/>
            <ac:spMk id="131" creationId="{1846DDB3-9F1F-4DD2-BBFD-D301969704EB}"/>
          </ac:spMkLst>
        </pc:spChg>
        <pc:spChg chg="add del mod">
          <ac:chgData name="Ajwaliya, Nishit" userId="d6171631-3d08-453d-8afd-2dc62a5026e2" providerId="ADAL" clId="{6B1FC354-962E-40D4-9DF9-C334732D3853}" dt="2022-01-21T20:17:00.073" v="2317"/>
          <ac:spMkLst>
            <pc:docMk/>
            <pc:sldMk cId="3299959604" sldId="2147307484"/>
            <ac:spMk id="132" creationId="{8D0E9ED3-F3DF-42A9-9EBF-373857EEA0F6}"/>
          </ac:spMkLst>
        </pc:spChg>
        <pc:spChg chg="mod">
          <ac:chgData name="Ajwaliya, Nishit" userId="d6171631-3d08-453d-8afd-2dc62a5026e2" providerId="ADAL" clId="{6B1FC354-962E-40D4-9DF9-C334732D3853}" dt="2022-01-21T20:37:40.652" v="2362" actId="1038"/>
          <ac:spMkLst>
            <pc:docMk/>
            <pc:sldMk cId="3299959604" sldId="2147307484"/>
            <ac:spMk id="134" creationId="{DDC0F982-804C-4C13-B6CF-886890383620}"/>
          </ac:spMkLst>
        </pc:spChg>
        <pc:spChg chg="add del">
          <ac:chgData name="Ajwaliya, Nishit" userId="d6171631-3d08-453d-8afd-2dc62a5026e2" providerId="ADAL" clId="{6B1FC354-962E-40D4-9DF9-C334732D3853}" dt="2022-01-21T20:17:29.779" v="2320" actId="478"/>
          <ac:spMkLst>
            <pc:docMk/>
            <pc:sldMk cId="3299959604" sldId="2147307484"/>
            <ac:spMk id="135" creationId="{29EF487B-6194-4129-AC46-A7DEFC1BC40B}"/>
          </ac:spMkLst>
        </pc:spChg>
        <pc:spChg chg="add del mod">
          <ac:chgData name="Ajwaliya, Nishit" userId="d6171631-3d08-453d-8afd-2dc62a5026e2" providerId="ADAL" clId="{6B1FC354-962E-40D4-9DF9-C334732D3853}" dt="2022-01-21T20:17:00.073" v="2317"/>
          <ac:spMkLst>
            <pc:docMk/>
            <pc:sldMk cId="3299959604" sldId="2147307484"/>
            <ac:spMk id="137" creationId="{A9E9703B-6363-4EA9-B613-BF4B1E64984D}"/>
          </ac:spMkLst>
        </pc:spChg>
        <pc:spChg chg="add del">
          <ac:chgData name="Ajwaliya, Nishit" userId="d6171631-3d08-453d-8afd-2dc62a5026e2" providerId="ADAL" clId="{6B1FC354-962E-40D4-9DF9-C334732D3853}" dt="2022-01-21T20:17:29.779" v="2320" actId="478"/>
          <ac:spMkLst>
            <pc:docMk/>
            <pc:sldMk cId="3299959604" sldId="2147307484"/>
            <ac:spMk id="139" creationId="{B63DC23E-751D-488B-90E7-2F7AB4022685}"/>
          </ac:spMkLst>
        </pc:spChg>
        <pc:spChg chg="add del">
          <ac:chgData name="Ajwaliya, Nishit" userId="d6171631-3d08-453d-8afd-2dc62a5026e2" providerId="ADAL" clId="{6B1FC354-962E-40D4-9DF9-C334732D3853}" dt="2022-01-21T20:17:29.779" v="2320" actId="478"/>
          <ac:spMkLst>
            <pc:docMk/>
            <pc:sldMk cId="3299959604" sldId="2147307484"/>
            <ac:spMk id="140" creationId="{3FCD83B7-1EFF-4CD9-A187-C738E53A836A}"/>
          </ac:spMkLst>
        </pc:spChg>
        <pc:spChg chg="add del">
          <ac:chgData name="Ajwaliya, Nishit" userId="d6171631-3d08-453d-8afd-2dc62a5026e2" providerId="ADAL" clId="{6B1FC354-962E-40D4-9DF9-C334732D3853}" dt="2022-01-21T20:17:29.779" v="2320" actId="478"/>
          <ac:spMkLst>
            <pc:docMk/>
            <pc:sldMk cId="3299959604" sldId="2147307484"/>
            <ac:spMk id="141" creationId="{24BC9807-652F-4E51-9BD1-4BC56411F2C3}"/>
          </ac:spMkLst>
        </pc:spChg>
        <pc:spChg chg="add del mod">
          <ac:chgData name="Ajwaliya, Nishit" userId="d6171631-3d08-453d-8afd-2dc62a5026e2" providerId="ADAL" clId="{6B1FC354-962E-40D4-9DF9-C334732D3853}" dt="2022-01-21T20:17:00.073" v="2317"/>
          <ac:spMkLst>
            <pc:docMk/>
            <pc:sldMk cId="3299959604" sldId="2147307484"/>
            <ac:spMk id="143" creationId="{55A1196E-AB22-414F-9DC0-C2214D835EBE}"/>
          </ac:spMkLst>
        </pc:spChg>
        <pc:spChg chg="mod">
          <ac:chgData name="Ajwaliya, Nishit" userId="d6171631-3d08-453d-8afd-2dc62a5026e2" providerId="ADAL" clId="{6B1FC354-962E-40D4-9DF9-C334732D3853}" dt="2022-01-21T20:37:40.652" v="2362" actId="1038"/>
          <ac:spMkLst>
            <pc:docMk/>
            <pc:sldMk cId="3299959604" sldId="2147307484"/>
            <ac:spMk id="144" creationId="{D9F430B6-AA12-4E55-BD8E-7F722DCC89EC}"/>
          </ac:spMkLst>
        </pc:spChg>
        <pc:spChg chg="add del mod">
          <ac:chgData name="Ajwaliya, Nishit" userId="d6171631-3d08-453d-8afd-2dc62a5026e2" providerId="ADAL" clId="{6B1FC354-962E-40D4-9DF9-C334732D3853}" dt="2022-01-21T20:17:00.073" v="2317"/>
          <ac:spMkLst>
            <pc:docMk/>
            <pc:sldMk cId="3299959604" sldId="2147307484"/>
            <ac:spMk id="145" creationId="{E152F394-B887-4E2D-B001-566FA46BD709}"/>
          </ac:spMkLst>
        </pc:spChg>
        <pc:spChg chg="add del mod">
          <ac:chgData name="Ajwaliya, Nishit" userId="d6171631-3d08-453d-8afd-2dc62a5026e2" providerId="ADAL" clId="{6B1FC354-962E-40D4-9DF9-C334732D3853}" dt="2022-01-21T20:17:00.073" v="2317"/>
          <ac:spMkLst>
            <pc:docMk/>
            <pc:sldMk cId="3299959604" sldId="2147307484"/>
            <ac:spMk id="146" creationId="{015D56C0-EAF0-445B-BC43-EA5A5C581DAC}"/>
          </ac:spMkLst>
        </pc:spChg>
        <pc:spChg chg="add mod">
          <ac:chgData name="Ajwaliya, Nishit" userId="d6171631-3d08-453d-8afd-2dc62a5026e2" providerId="ADAL" clId="{6B1FC354-962E-40D4-9DF9-C334732D3853}" dt="2022-01-21T20:17:30.943" v="2321"/>
          <ac:spMkLst>
            <pc:docMk/>
            <pc:sldMk cId="3299959604" sldId="2147307484"/>
            <ac:spMk id="147" creationId="{FF2A5745-C6D4-4B2B-9B3A-9DB38520019E}"/>
          </ac:spMkLst>
        </pc:spChg>
        <pc:spChg chg="add mod">
          <ac:chgData name="Ajwaliya, Nishit" userId="d6171631-3d08-453d-8afd-2dc62a5026e2" providerId="ADAL" clId="{6B1FC354-962E-40D4-9DF9-C334732D3853}" dt="2022-01-21T20:39:00.793" v="2416" actId="20577"/>
          <ac:spMkLst>
            <pc:docMk/>
            <pc:sldMk cId="3299959604" sldId="2147307484"/>
            <ac:spMk id="148" creationId="{476CEB08-0387-4F88-9B2E-FC39126903D0}"/>
          </ac:spMkLst>
        </pc:spChg>
        <pc:spChg chg="add mod">
          <ac:chgData name="Ajwaliya, Nishit" userId="d6171631-3d08-453d-8afd-2dc62a5026e2" providerId="ADAL" clId="{6B1FC354-962E-40D4-9DF9-C334732D3853}" dt="2022-01-21T20:38:55.808" v="2413" actId="20577"/>
          <ac:spMkLst>
            <pc:docMk/>
            <pc:sldMk cId="3299959604" sldId="2147307484"/>
            <ac:spMk id="149" creationId="{E70F2F78-3454-4FE1-A714-EA6B0ED3049D}"/>
          </ac:spMkLst>
        </pc:spChg>
        <pc:spChg chg="add mod">
          <ac:chgData name="Ajwaliya, Nishit" userId="d6171631-3d08-453d-8afd-2dc62a5026e2" providerId="ADAL" clId="{6B1FC354-962E-40D4-9DF9-C334732D3853}" dt="2022-01-21T20:18:50.147" v="2329" actId="255"/>
          <ac:spMkLst>
            <pc:docMk/>
            <pc:sldMk cId="3299959604" sldId="2147307484"/>
            <ac:spMk id="150" creationId="{82BAFE86-AB26-4FAC-B51F-FFD6F06D7B38}"/>
          </ac:spMkLst>
        </pc:spChg>
        <pc:spChg chg="add del">
          <ac:chgData name="Ajwaliya, Nishit" userId="d6171631-3d08-453d-8afd-2dc62a5026e2" providerId="ADAL" clId="{6B1FC354-962E-40D4-9DF9-C334732D3853}" dt="2022-01-21T20:17:29.779" v="2320" actId="478"/>
          <ac:spMkLst>
            <pc:docMk/>
            <pc:sldMk cId="3299959604" sldId="2147307484"/>
            <ac:spMk id="152" creationId="{B8132A58-8625-46BA-B378-908981D63D9E}"/>
          </ac:spMkLst>
        </pc:spChg>
        <pc:spChg chg="add del">
          <ac:chgData name="Ajwaliya, Nishit" userId="d6171631-3d08-453d-8afd-2dc62a5026e2" providerId="ADAL" clId="{6B1FC354-962E-40D4-9DF9-C334732D3853}" dt="2022-01-21T20:17:29.779" v="2320" actId="478"/>
          <ac:spMkLst>
            <pc:docMk/>
            <pc:sldMk cId="3299959604" sldId="2147307484"/>
            <ac:spMk id="153" creationId="{D48604F7-129F-4FAE-90D3-437401E3ECDC}"/>
          </ac:spMkLst>
        </pc:spChg>
        <pc:spChg chg="add del">
          <ac:chgData name="Ajwaliya, Nishit" userId="d6171631-3d08-453d-8afd-2dc62a5026e2" providerId="ADAL" clId="{6B1FC354-962E-40D4-9DF9-C334732D3853}" dt="2022-01-21T20:17:29.779" v="2320" actId="478"/>
          <ac:spMkLst>
            <pc:docMk/>
            <pc:sldMk cId="3299959604" sldId="2147307484"/>
            <ac:spMk id="154" creationId="{907276B4-0603-4BF9-9900-1A6B72799A92}"/>
          </ac:spMkLst>
        </pc:spChg>
        <pc:spChg chg="mod">
          <ac:chgData name="Ajwaliya, Nishit" userId="d6171631-3d08-453d-8afd-2dc62a5026e2" providerId="ADAL" clId="{6B1FC354-962E-40D4-9DF9-C334732D3853}" dt="2022-01-21T20:37:40.652" v="2362" actId="1038"/>
          <ac:spMkLst>
            <pc:docMk/>
            <pc:sldMk cId="3299959604" sldId="2147307484"/>
            <ac:spMk id="155" creationId="{FA445F10-C787-448B-AE7C-7D1BF8D50D56}"/>
          </ac:spMkLst>
        </pc:spChg>
        <pc:spChg chg="add mod">
          <ac:chgData name="Ajwaliya, Nishit" userId="d6171631-3d08-453d-8afd-2dc62a5026e2" providerId="ADAL" clId="{6B1FC354-962E-40D4-9DF9-C334732D3853}" dt="2022-01-21T20:38:51.432" v="2410" actId="20577"/>
          <ac:spMkLst>
            <pc:docMk/>
            <pc:sldMk cId="3299959604" sldId="2147307484"/>
            <ac:spMk id="156" creationId="{AE5D27B1-E838-4CFE-876F-C19082532F5C}"/>
          </ac:spMkLst>
        </pc:spChg>
        <pc:spChg chg="add mod">
          <ac:chgData name="Ajwaliya, Nishit" userId="d6171631-3d08-453d-8afd-2dc62a5026e2" providerId="ADAL" clId="{6B1FC354-962E-40D4-9DF9-C334732D3853}" dt="2022-01-21T20:17:30.943" v="2321"/>
          <ac:spMkLst>
            <pc:docMk/>
            <pc:sldMk cId="3299959604" sldId="2147307484"/>
            <ac:spMk id="157" creationId="{E3073480-6B8C-468E-97F1-431E77298CDA}"/>
          </ac:spMkLst>
        </pc:spChg>
        <pc:spChg chg="add mod">
          <ac:chgData name="Ajwaliya, Nishit" userId="d6171631-3d08-453d-8afd-2dc62a5026e2" providerId="ADAL" clId="{6B1FC354-962E-40D4-9DF9-C334732D3853}" dt="2022-01-21T20:17:30.943" v="2321"/>
          <ac:spMkLst>
            <pc:docMk/>
            <pc:sldMk cId="3299959604" sldId="2147307484"/>
            <ac:spMk id="158" creationId="{9E85B235-9DB1-4EA7-9957-E869584B2F36}"/>
          </ac:spMkLst>
        </pc:spChg>
        <pc:spChg chg="add mod">
          <ac:chgData name="Ajwaliya, Nishit" userId="d6171631-3d08-453d-8afd-2dc62a5026e2" providerId="ADAL" clId="{6B1FC354-962E-40D4-9DF9-C334732D3853}" dt="2022-01-21T20:17:30.943" v="2321"/>
          <ac:spMkLst>
            <pc:docMk/>
            <pc:sldMk cId="3299959604" sldId="2147307484"/>
            <ac:spMk id="159" creationId="{4523BF22-96A2-4FAF-9C5B-7E6F874EE6DF}"/>
          </ac:spMkLst>
        </pc:spChg>
        <pc:spChg chg="add mod">
          <ac:chgData name="Ajwaliya, Nishit" userId="d6171631-3d08-453d-8afd-2dc62a5026e2" providerId="ADAL" clId="{6B1FC354-962E-40D4-9DF9-C334732D3853}" dt="2022-01-21T20:17:30.943" v="2321"/>
          <ac:spMkLst>
            <pc:docMk/>
            <pc:sldMk cId="3299959604" sldId="2147307484"/>
            <ac:spMk id="160" creationId="{5F66ABB6-F9BB-4882-9EE1-E1F71E35B127}"/>
          </ac:spMkLst>
        </pc:spChg>
        <pc:spChg chg="add mod">
          <ac:chgData name="Ajwaliya, Nishit" userId="d6171631-3d08-453d-8afd-2dc62a5026e2" providerId="ADAL" clId="{6B1FC354-962E-40D4-9DF9-C334732D3853}" dt="2022-01-21T20:17:30.943" v="2321"/>
          <ac:spMkLst>
            <pc:docMk/>
            <pc:sldMk cId="3299959604" sldId="2147307484"/>
            <ac:spMk id="161" creationId="{E243844C-52E3-4B64-B2BD-C18136B307BE}"/>
          </ac:spMkLst>
        </pc:spChg>
        <pc:spChg chg="mod">
          <ac:chgData name="Ajwaliya, Nishit" userId="d6171631-3d08-453d-8afd-2dc62a5026e2" providerId="ADAL" clId="{6B1FC354-962E-40D4-9DF9-C334732D3853}" dt="2022-01-21T20:37:40.652" v="2362" actId="1038"/>
          <ac:spMkLst>
            <pc:docMk/>
            <pc:sldMk cId="3299959604" sldId="2147307484"/>
            <ac:spMk id="163" creationId="{BDD54725-3AE1-481F-A3CE-8E571CD871EC}"/>
          </ac:spMkLst>
        </pc:spChg>
        <pc:spChg chg="mod">
          <ac:chgData name="Ajwaliya, Nishit" userId="d6171631-3d08-453d-8afd-2dc62a5026e2" providerId="ADAL" clId="{6B1FC354-962E-40D4-9DF9-C334732D3853}" dt="2022-01-21T20:37:40.652" v="2362" actId="1038"/>
          <ac:spMkLst>
            <pc:docMk/>
            <pc:sldMk cId="3299959604" sldId="2147307484"/>
            <ac:spMk id="165" creationId="{55FE46CB-4BAC-43D4-A7E3-73079C9B0A17}"/>
          </ac:spMkLst>
        </pc:spChg>
        <pc:spChg chg="mod">
          <ac:chgData name="Ajwaliya, Nishit" userId="d6171631-3d08-453d-8afd-2dc62a5026e2" providerId="ADAL" clId="{6B1FC354-962E-40D4-9DF9-C334732D3853}" dt="2022-01-21T20:37:40.652" v="2362" actId="1038"/>
          <ac:spMkLst>
            <pc:docMk/>
            <pc:sldMk cId="3299959604" sldId="2147307484"/>
            <ac:spMk id="167" creationId="{87D8CC1F-B56A-4529-87AE-1441B76F21CA}"/>
          </ac:spMkLst>
        </pc:spChg>
        <pc:spChg chg="mod">
          <ac:chgData name="Ajwaliya, Nishit" userId="d6171631-3d08-453d-8afd-2dc62a5026e2" providerId="ADAL" clId="{6B1FC354-962E-40D4-9DF9-C334732D3853}" dt="2022-01-21T20:37:40.652" v="2362" actId="1038"/>
          <ac:spMkLst>
            <pc:docMk/>
            <pc:sldMk cId="3299959604" sldId="2147307484"/>
            <ac:spMk id="169" creationId="{CA387B1C-1433-491C-888E-0EAE240B1442}"/>
          </ac:spMkLst>
        </pc:spChg>
        <pc:spChg chg="add mod">
          <ac:chgData name="Ajwaliya, Nishit" userId="d6171631-3d08-453d-8afd-2dc62a5026e2" providerId="ADAL" clId="{6B1FC354-962E-40D4-9DF9-C334732D3853}" dt="2022-01-21T20:17:30.943" v="2321"/>
          <ac:spMkLst>
            <pc:docMk/>
            <pc:sldMk cId="3299959604" sldId="2147307484"/>
            <ac:spMk id="170" creationId="{A4CAE6B9-5FC6-4BE3-9A46-E74899E8277C}"/>
          </ac:spMkLst>
        </pc:spChg>
        <pc:spChg chg="add mod">
          <ac:chgData name="Ajwaliya, Nishit" userId="d6171631-3d08-453d-8afd-2dc62a5026e2" providerId="ADAL" clId="{6B1FC354-962E-40D4-9DF9-C334732D3853}" dt="2022-01-21T20:17:30.943" v="2321"/>
          <ac:spMkLst>
            <pc:docMk/>
            <pc:sldMk cId="3299959604" sldId="2147307484"/>
            <ac:spMk id="172" creationId="{02A64BBE-FD1D-45EC-9CAA-26F7043CB0EA}"/>
          </ac:spMkLst>
        </pc:spChg>
        <pc:spChg chg="add mod">
          <ac:chgData name="Ajwaliya, Nishit" userId="d6171631-3d08-453d-8afd-2dc62a5026e2" providerId="ADAL" clId="{6B1FC354-962E-40D4-9DF9-C334732D3853}" dt="2022-01-21T20:17:30.943" v="2321"/>
          <ac:spMkLst>
            <pc:docMk/>
            <pc:sldMk cId="3299959604" sldId="2147307484"/>
            <ac:spMk id="173" creationId="{F12A4642-8226-4683-8413-140B878E4D38}"/>
          </ac:spMkLst>
        </pc:spChg>
        <pc:spChg chg="mod">
          <ac:chgData name="Ajwaliya, Nishit" userId="d6171631-3d08-453d-8afd-2dc62a5026e2" providerId="ADAL" clId="{6B1FC354-962E-40D4-9DF9-C334732D3853}" dt="2022-01-21T20:37:40.652" v="2362" actId="1038"/>
          <ac:spMkLst>
            <pc:docMk/>
            <pc:sldMk cId="3299959604" sldId="2147307484"/>
            <ac:spMk id="174" creationId="{6E729406-BCD9-431E-8B26-6F97A4C03E00}"/>
          </ac:spMkLst>
        </pc:spChg>
        <pc:spChg chg="add mod">
          <ac:chgData name="Ajwaliya, Nishit" userId="d6171631-3d08-453d-8afd-2dc62a5026e2" providerId="ADAL" clId="{6B1FC354-962E-40D4-9DF9-C334732D3853}" dt="2022-01-21T20:18:55.664" v="2330" actId="255"/>
          <ac:spMkLst>
            <pc:docMk/>
            <pc:sldMk cId="3299959604" sldId="2147307484"/>
            <ac:spMk id="175" creationId="{6E3A2BB3-0A62-406A-AE7C-935E4CA8D29F}"/>
          </ac:spMkLst>
        </pc:spChg>
        <pc:spChg chg="mod">
          <ac:chgData name="Ajwaliya, Nishit" userId="d6171631-3d08-453d-8afd-2dc62a5026e2" providerId="ADAL" clId="{6B1FC354-962E-40D4-9DF9-C334732D3853}" dt="2022-01-21T20:37:40.652" v="2362" actId="1038"/>
          <ac:spMkLst>
            <pc:docMk/>
            <pc:sldMk cId="3299959604" sldId="2147307484"/>
            <ac:spMk id="176" creationId="{6FFA297E-BD4C-4984-8DA1-974107E360C0}"/>
          </ac:spMkLst>
        </pc:spChg>
        <pc:spChg chg="mod">
          <ac:chgData name="Ajwaliya, Nishit" userId="d6171631-3d08-453d-8afd-2dc62a5026e2" providerId="ADAL" clId="{6B1FC354-962E-40D4-9DF9-C334732D3853}" dt="2022-01-21T20:37:40.652" v="2362" actId="1038"/>
          <ac:spMkLst>
            <pc:docMk/>
            <pc:sldMk cId="3299959604" sldId="2147307484"/>
            <ac:spMk id="177" creationId="{F87CC682-6CBB-494A-8113-DA1E61FE62C6}"/>
          </ac:spMkLst>
        </pc:spChg>
        <pc:spChg chg="add mod">
          <ac:chgData name="Ajwaliya, Nishit" userId="d6171631-3d08-453d-8afd-2dc62a5026e2" providerId="ADAL" clId="{6B1FC354-962E-40D4-9DF9-C334732D3853}" dt="2022-01-21T20:17:30.943" v="2321"/>
          <ac:spMkLst>
            <pc:docMk/>
            <pc:sldMk cId="3299959604" sldId="2147307484"/>
            <ac:spMk id="178" creationId="{6A5FD819-A035-4534-872B-C992BEC6DD2B}"/>
          </ac:spMkLst>
        </pc:spChg>
        <pc:spChg chg="add mod">
          <ac:chgData name="Ajwaliya, Nishit" userId="d6171631-3d08-453d-8afd-2dc62a5026e2" providerId="ADAL" clId="{6B1FC354-962E-40D4-9DF9-C334732D3853}" dt="2022-01-21T20:17:30.943" v="2321"/>
          <ac:spMkLst>
            <pc:docMk/>
            <pc:sldMk cId="3299959604" sldId="2147307484"/>
            <ac:spMk id="180" creationId="{C49C5BDE-33F1-4806-B786-A9E8C76B5B09}"/>
          </ac:spMkLst>
        </pc:spChg>
        <pc:spChg chg="mod">
          <ac:chgData name="Ajwaliya, Nishit" userId="d6171631-3d08-453d-8afd-2dc62a5026e2" providerId="ADAL" clId="{6B1FC354-962E-40D4-9DF9-C334732D3853}" dt="2022-01-21T20:37:40.652" v="2362" actId="1038"/>
          <ac:spMkLst>
            <pc:docMk/>
            <pc:sldMk cId="3299959604" sldId="2147307484"/>
            <ac:spMk id="181" creationId="{553BDFC6-BEB6-45E4-B002-7547682B4B9D}"/>
          </ac:spMkLst>
        </pc:spChg>
        <pc:spChg chg="add mod">
          <ac:chgData name="Ajwaliya, Nishit" userId="d6171631-3d08-453d-8afd-2dc62a5026e2" providerId="ADAL" clId="{6B1FC354-962E-40D4-9DF9-C334732D3853}" dt="2022-01-21T20:17:30.943" v="2321"/>
          <ac:spMkLst>
            <pc:docMk/>
            <pc:sldMk cId="3299959604" sldId="2147307484"/>
            <ac:spMk id="182" creationId="{21D04998-EC63-46D6-84CB-CD2F816DE21F}"/>
          </ac:spMkLst>
        </pc:spChg>
        <pc:spChg chg="add mod">
          <ac:chgData name="Ajwaliya, Nishit" userId="d6171631-3d08-453d-8afd-2dc62a5026e2" providerId="ADAL" clId="{6B1FC354-962E-40D4-9DF9-C334732D3853}" dt="2022-01-21T20:17:30.943" v="2321"/>
          <ac:spMkLst>
            <pc:docMk/>
            <pc:sldMk cId="3299959604" sldId="2147307484"/>
            <ac:spMk id="183" creationId="{005EE5F5-4C11-46A8-BFCF-351C4F981B4D}"/>
          </ac:spMkLst>
        </pc:spChg>
        <pc:spChg chg="add mod">
          <ac:chgData name="Ajwaliya, Nishit" userId="d6171631-3d08-453d-8afd-2dc62a5026e2" providerId="ADAL" clId="{6B1FC354-962E-40D4-9DF9-C334732D3853}" dt="2022-01-21T20:17:30.943" v="2321"/>
          <ac:spMkLst>
            <pc:docMk/>
            <pc:sldMk cId="3299959604" sldId="2147307484"/>
            <ac:spMk id="184" creationId="{C3AED6AD-8E91-4087-A535-FC56DBC71685}"/>
          </ac:spMkLst>
        </pc:spChg>
        <pc:spChg chg="add mod">
          <ac:chgData name="Ajwaliya, Nishit" userId="d6171631-3d08-453d-8afd-2dc62a5026e2" providerId="ADAL" clId="{6B1FC354-962E-40D4-9DF9-C334732D3853}" dt="2022-01-21T20:17:30.943" v="2321"/>
          <ac:spMkLst>
            <pc:docMk/>
            <pc:sldMk cId="3299959604" sldId="2147307484"/>
            <ac:spMk id="185" creationId="{4E6AB6C7-6F8A-4EC6-9FE9-FCDCEFA423F3}"/>
          </ac:spMkLst>
        </pc:spChg>
        <pc:spChg chg="add mod">
          <ac:chgData name="Ajwaliya, Nishit" userId="d6171631-3d08-453d-8afd-2dc62a5026e2" providerId="ADAL" clId="{6B1FC354-962E-40D4-9DF9-C334732D3853}" dt="2022-01-21T20:39:48.844" v="2422" actId="571"/>
          <ac:spMkLst>
            <pc:docMk/>
            <pc:sldMk cId="3299959604" sldId="2147307484"/>
            <ac:spMk id="186" creationId="{86C1883D-D746-4DE2-BD65-488CFAEB5FF5}"/>
          </ac:spMkLst>
        </pc:spChg>
        <pc:spChg chg="mod">
          <ac:chgData name="Ajwaliya, Nishit" userId="d6171631-3d08-453d-8afd-2dc62a5026e2" providerId="ADAL" clId="{6B1FC354-962E-40D4-9DF9-C334732D3853}" dt="2022-01-21T20:37:40.652" v="2362" actId="1038"/>
          <ac:spMkLst>
            <pc:docMk/>
            <pc:sldMk cId="3299959604" sldId="2147307484"/>
            <ac:spMk id="188" creationId="{4BE12BDB-E35A-4FA6-9DAC-9E141D05A38F}"/>
          </ac:spMkLst>
        </pc:spChg>
        <pc:spChg chg="mod">
          <ac:chgData name="Ajwaliya, Nishit" userId="d6171631-3d08-453d-8afd-2dc62a5026e2" providerId="ADAL" clId="{6B1FC354-962E-40D4-9DF9-C334732D3853}" dt="2022-01-21T20:37:40.652" v="2362" actId="1038"/>
          <ac:spMkLst>
            <pc:docMk/>
            <pc:sldMk cId="3299959604" sldId="2147307484"/>
            <ac:spMk id="189" creationId="{5D211D3C-73F0-46FA-AD56-2BDECB55C184}"/>
          </ac:spMkLst>
        </pc:spChg>
        <pc:spChg chg="add mod">
          <ac:chgData name="Ajwaliya, Nishit" userId="d6171631-3d08-453d-8afd-2dc62a5026e2" providerId="ADAL" clId="{6B1FC354-962E-40D4-9DF9-C334732D3853}" dt="2022-01-21T20:39:48.844" v="2422" actId="571"/>
          <ac:spMkLst>
            <pc:docMk/>
            <pc:sldMk cId="3299959604" sldId="2147307484"/>
            <ac:spMk id="190" creationId="{FF5E2B2E-99C0-40EF-9937-65175A5C42D5}"/>
          </ac:spMkLst>
        </pc:spChg>
        <pc:spChg chg="mod">
          <ac:chgData name="Ajwaliya, Nishit" userId="d6171631-3d08-453d-8afd-2dc62a5026e2" providerId="ADAL" clId="{6B1FC354-962E-40D4-9DF9-C334732D3853}" dt="2022-01-21T20:37:40.652" v="2362" actId="1038"/>
          <ac:spMkLst>
            <pc:docMk/>
            <pc:sldMk cId="3299959604" sldId="2147307484"/>
            <ac:spMk id="203" creationId="{01978453-8B00-4A50-85D1-D02BB9CA7E7C}"/>
          </ac:spMkLst>
        </pc:spChg>
        <pc:spChg chg="add del">
          <ac:chgData name="Ajwaliya, Nishit" userId="d6171631-3d08-453d-8afd-2dc62a5026e2" providerId="ADAL" clId="{6B1FC354-962E-40D4-9DF9-C334732D3853}" dt="2022-01-21T20:17:29.779" v="2320" actId="478"/>
          <ac:spMkLst>
            <pc:docMk/>
            <pc:sldMk cId="3299959604" sldId="2147307484"/>
            <ac:spMk id="204" creationId="{8592C76E-BEAD-4997-B0BA-B05BD6FD9A26}"/>
          </ac:spMkLst>
        </pc:spChg>
        <pc:spChg chg="add del">
          <ac:chgData name="Ajwaliya, Nishit" userId="d6171631-3d08-453d-8afd-2dc62a5026e2" providerId="ADAL" clId="{6B1FC354-962E-40D4-9DF9-C334732D3853}" dt="2022-01-21T20:17:29.779" v="2320" actId="478"/>
          <ac:spMkLst>
            <pc:docMk/>
            <pc:sldMk cId="3299959604" sldId="2147307484"/>
            <ac:spMk id="205" creationId="{A347D48E-0186-41F2-A71B-686BD3326EE5}"/>
          </ac:spMkLst>
        </pc:spChg>
        <pc:spChg chg="add del">
          <ac:chgData name="Ajwaliya, Nishit" userId="d6171631-3d08-453d-8afd-2dc62a5026e2" providerId="ADAL" clId="{6B1FC354-962E-40D4-9DF9-C334732D3853}" dt="2022-01-21T20:17:29.779" v="2320" actId="478"/>
          <ac:spMkLst>
            <pc:docMk/>
            <pc:sldMk cId="3299959604" sldId="2147307484"/>
            <ac:spMk id="206" creationId="{B6C28F17-2225-4512-B301-49439ABFFEF9}"/>
          </ac:spMkLst>
        </pc:spChg>
        <pc:spChg chg="mod">
          <ac:chgData name="Ajwaliya, Nishit" userId="d6171631-3d08-453d-8afd-2dc62a5026e2" providerId="ADAL" clId="{6B1FC354-962E-40D4-9DF9-C334732D3853}" dt="2022-01-21T20:37:40.652" v="2362" actId="1038"/>
          <ac:spMkLst>
            <pc:docMk/>
            <pc:sldMk cId="3299959604" sldId="2147307484"/>
            <ac:spMk id="207" creationId="{D9CD409A-2087-48B4-993A-8965746DAF94}"/>
          </ac:spMkLst>
        </pc:spChg>
        <pc:spChg chg="mod">
          <ac:chgData name="Ajwaliya, Nishit" userId="d6171631-3d08-453d-8afd-2dc62a5026e2" providerId="ADAL" clId="{6B1FC354-962E-40D4-9DF9-C334732D3853}" dt="2022-01-21T20:37:40.652" v="2362" actId="1038"/>
          <ac:spMkLst>
            <pc:docMk/>
            <pc:sldMk cId="3299959604" sldId="2147307484"/>
            <ac:spMk id="211" creationId="{D20D57CD-2D20-43B0-85A7-7E8142C5EE11}"/>
          </ac:spMkLst>
        </pc:spChg>
        <pc:spChg chg="mod">
          <ac:chgData name="Ajwaliya, Nishit" userId="d6171631-3d08-453d-8afd-2dc62a5026e2" providerId="ADAL" clId="{6B1FC354-962E-40D4-9DF9-C334732D3853}" dt="2022-01-21T20:37:40.652" v="2362" actId="1038"/>
          <ac:spMkLst>
            <pc:docMk/>
            <pc:sldMk cId="3299959604" sldId="2147307484"/>
            <ac:spMk id="214" creationId="{5E2E6BE7-326E-41CD-85A2-E03A52B74CC8}"/>
          </ac:spMkLst>
        </pc:spChg>
        <pc:spChg chg="mod">
          <ac:chgData name="Ajwaliya, Nishit" userId="d6171631-3d08-453d-8afd-2dc62a5026e2" providerId="ADAL" clId="{6B1FC354-962E-40D4-9DF9-C334732D3853}" dt="2022-01-21T20:37:40.652" v="2362" actId="1038"/>
          <ac:spMkLst>
            <pc:docMk/>
            <pc:sldMk cId="3299959604" sldId="2147307484"/>
            <ac:spMk id="215" creationId="{6733E616-888B-470F-BAEC-AC78C624C992}"/>
          </ac:spMkLst>
        </pc:spChg>
        <pc:spChg chg="mod">
          <ac:chgData name="Ajwaliya, Nishit" userId="d6171631-3d08-453d-8afd-2dc62a5026e2" providerId="ADAL" clId="{6B1FC354-962E-40D4-9DF9-C334732D3853}" dt="2022-01-21T20:42:40.674" v="2539" actId="948"/>
          <ac:spMkLst>
            <pc:docMk/>
            <pc:sldMk cId="3299959604" sldId="2147307484"/>
            <ac:spMk id="217" creationId="{870F50A0-1175-47E9-92E7-DD46C849A279}"/>
          </ac:spMkLst>
        </pc:spChg>
        <pc:spChg chg="mod">
          <ac:chgData name="Ajwaliya, Nishit" userId="d6171631-3d08-453d-8afd-2dc62a5026e2" providerId="ADAL" clId="{6B1FC354-962E-40D4-9DF9-C334732D3853}" dt="2022-01-21T20:37:40.652" v="2362" actId="1038"/>
          <ac:spMkLst>
            <pc:docMk/>
            <pc:sldMk cId="3299959604" sldId="2147307484"/>
            <ac:spMk id="218" creationId="{D5497791-1749-4298-9ECB-ABE31C240E5C}"/>
          </ac:spMkLst>
        </pc:spChg>
        <pc:spChg chg="mod">
          <ac:chgData name="Ajwaliya, Nishit" userId="d6171631-3d08-453d-8afd-2dc62a5026e2" providerId="ADAL" clId="{6B1FC354-962E-40D4-9DF9-C334732D3853}" dt="2022-01-21T20:37:40.652" v="2362" actId="1038"/>
          <ac:spMkLst>
            <pc:docMk/>
            <pc:sldMk cId="3299959604" sldId="2147307484"/>
            <ac:spMk id="219" creationId="{6ECDE740-6837-4482-A75D-75D5CCCE1BE7}"/>
          </ac:spMkLst>
        </pc:spChg>
        <pc:spChg chg="mod">
          <ac:chgData name="Ajwaliya, Nishit" userId="d6171631-3d08-453d-8afd-2dc62a5026e2" providerId="ADAL" clId="{6B1FC354-962E-40D4-9DF9-C334732D3853}" dt="2022-01-21T20:43:21.432" v="2553" actId="1038"/>
          <ac:spMkLst>
            <pc:docMk/>
            <pc:sldMk cId="3299959604" sldId="2147307484"/>
            <ac:spMk id="220" creationId="{EBF61E9E-C86F-4FCA-9664-C3BD1EAFFF2C}"/>
          </ac:spMkLst>
        </pc:spChg>
        <pc:spChg chg="mod">
          <ac:chgData name="Ajwaliya, Nishit" userId="d6171631-3d08-453d-8afd-2dc62a5026e2" providerId="ADAL" clId="{6B1FC354-962E-40D4-9DF9-C334732D3853}" dt="2022-01-21T20:39:29.569" v="2419" actId="1076"/>
          <ac:spMkLst>
            <pc:docMk/>
            <pc:sldMk cId="3299959604" sldId="2147307484"/>
            <ac:spMk id="221" creationId="{3FEFAC13-FA4E-4722-8636-B0F4DB14B444}"/>
          </ac:spMkLst>
        </pc:spChg>
        <pc:spChg chg="mod">
          <ac:chgData name="Ajwaliya, Nishit" userId="d6171631-3d08-453d-8afd-2dc62a5026e2" providerId="ADAL" clId="{6B1FC354-962E-40D4-9DF9-C334732D3853}" dt="2022-01-21T20:37:40.652" v="2362" actId="1038"/>
          <ac:spMkLst>
            <pc:docMk/>
            <pc:sldMk cId="3299959604" sldId="2147307484"/>
            <ac:spMk id="222" creationId="{36EE1830-4B80-4640-8773-23ACCEC0C97E}"/>
          </ac:spMkLst>
        </pc:spChg>
        <pc:spChg chg="mod">
          <ac:chgData name="Ajwaliya, Nishit" userId="d6171631-3d08-453d-8afd-2dc62a5026e2" providerId="ADAL" clId="{6B1FC354-962E-40D4-9DF9-C334732D3853}" dt="2022-01-21T20:37:40.652" v="2362" actId="1038"/>
          <ac:spMkLst>
            <pc:docMk/>
            <pc:sldMk cId="3299959604" sldId="2147307484"/>
            <ac:spMk id="223" creationId="{D1BA4C75-1521-4DA8-9152-3A8902EEB53D}"/>
          </ac:spMkLst>
        </pc:spChg>
        <pc:spChg chg="mod">
          <ac:chgData name="Ajwaliya, Nishit" userId="d6171631-3d08-453d-8afd-2dc62a5026e2" providerId="ADAL" clId="{6B1FC354-962E-40D4-9DF9-C334732D3853}" dt="2022-01-21T20:37:40.652" v="2362" actId="1038"/>
          <ac:spMkLst>
            <pc:docMk/>
            <pc:sldMk cId="3299959604" sldId="2147307484"/>
            <ac:spMk id="224" creationId="{F68889B6-1E8B-49C4-8457-3D36B7EC7231}"/>
          </ac:spMkLst>
        </pc:spChg>
        <pc:spChg chg="mod">
          <ac:chgData name="Ajwaliya, Nishit" userId="d6171631-3d08-453d-8afd-2dc62a5026e2" providerId="ADAL" clId="{6B1FC354-962E-40D4-9DF9-C334732D3853}" dt="2022-01-21T20:37:40.652" v="2362" actId="1038"/>
          <ac:spMkLst>
            <pc:docMk/>
            <pc:sldMk cId="3299959604" sldId="2147307484"/>
            <ac:spMk id="225" creationId="{09087ACF-D453-4EBC-917B-F62E2471B9D5}"/>
          </ac:spMkLst>
        </pc:spChg>
        <pc:spChg chg="mod">
          <ac:chgData name="Ajwaliya, Nishit" userId="d6171631-3d08-453d-8afd-2dc62a5026e2" providerId="ADAL" clId="{6B1FC354-962E-40D4-9DF9-C334732D3853}" dt="2022-01-21T20:37:40.652" v="2362" actId="1038"/>
          <ac:spMkLst>
            <pc:docMk/>
            <pc:sldMk cId="3299959604" sldId="2147307484"/>
            <ac:spMk id="226" creationId="{09701D7A-AEC3-4A15-9738-081D896783D1}"/>
          </ac:spMkLst>
        </pc:spChg>
        <pc:spChg chg="mod">
          <ac:chgData name="Ajwaliya, Nishit" userId="d6171631-3d08-453d-8afd-2dc62a5026e2" providerId="ADAL" clId="{6B1FC354-962E-40D4-9DF9-C334732D3853}" dt="2022-01-21T20:43:45.197" v="2563" actId="1035"/>
          <ac:spMkLst>
            <pc:docMk/>
            <pc:sldMk cId="3299959604" sldId="2147307484"/>
            <ac:spMk id="227" creationId="{19F29F9B-05DD-4654-B270-BA9844B52123}"/>
          </ac:spMkLst>
        </pc:spChg>
        <pc:spChg chg="mod">
          <ac:chgData name="Ajwaliya, Nishit" userId="d6171631-3d08-453d-8afd-2dc62a5026e2" providerId="ADAL" clId="{6B1FC354-962E-40D4-9DF9-C334732D3853}" dt="2022-01-21T20:44:05.518" v="2572" actId="1037"/>
          <ac:spMkLst>
            <pc:docMk/>
            <pc:sldMk cId="3299959604" sldId="2147307484"/>
            <ac:spMk id="230" creationId="{59218CDC-934C-45B4-81B5-23EADF04DBE4}"/>
          </ac:spMkLst>
        </pc:spChg>
        <pc:spChg chg="mod">
          <ac:chgData name="Ajwaliya, Nishit" userId="d6171631-3d08-453d-8afd-2dc62a5026e2" providerId="ADAL" clId="{6B1FC354-962E-40D4-9DF9-C334732D3853}" dt="2022-01-21T20:37:40.652" v="2362" actId="1038"/>
          <ac:spMkLst>
            <pc:docMk/>
            <pc:sldMk cId="3299959604" sldId="2147307484"/>
            <ac:spMk id="231" creationId="{FF32807F-AF23-4470-B5FD-E1C220319C59}"/>
          </ac:spMkLst>
        </pc:spChg>
        <pc:spChg chg="mod">
          <ac:chgData name="Ajwaliya, Nishit" userId="d6171631-3d08-453d-8afd-2dc62a5026e2" providerId="ADAL" clId="{6B1FC354-962E-40D4-9DF9-C334732D3853}" dt="2022-01-21T20:37:40.652" v="2362" actId="1038"/>
          <ac:spMkLst>
            <pc:docMk/>
            <pc:sldMk cId="3299959604" sldId="2147307484"/>
            <ac:spMk id="233" creationId="{9DC391FA-582E-462D-B80B-562DD6B38DFB}"/>
          </ac:spMkLst>
        </pc:spChg>
        <pc:spChg chg="mod">
          <ac:chgData name="Ajwaliya, Nishit" userId="d6171631-3d08-453d-8afd-2dc62a5026e2" providerId="ADAL" clId="{6B1FC354-962E-40D4-9DF9-C334732D3853}" dt="2022-01-21T20:37:40.652" v="2362" actId="1038"/>
          <ac:spMkLst>
            <pc:docMk/>
            <pc:sldMk cId="3299959604" sldId="2147307484"/>
            <ac:spMk id="234" creationId="{65093B07-58CD-49EE-AC14-71373A166F11}"/>
          </ac:spMkLst>
        </pc:spChg>
        <pc:spChg chg="mod">
          <ac:chgData name="Ajwaliya, Nishit" userId="d6171631-3d08-453d-8afd-2dc62a5026e2" providerId="ADAL" clId="{6B1FC354-962E-40D4-9DF9-C334732D3853}" dt="2022-01-21T20:37:40.652" v="2362" actId="1038"/>
          <ac:spMkLst>
            <pc:docMk/>
            <pc:sldMk cId="3299959604" sldId="2147307484"/>
            <ac:spMk id="235" creationId="{8FC37195-304C-48AF-BC1C-B1497FFCB94E}"/>
          </ac:spMkLst>
        </pc:spChg>
        <pc:spChg chg="mod">
          <ac:chgData name="Ajwaliya, Nishit" userId="d6171631-3d08-453d-8afd-2dc62a5026e2" providerId="ADAL" clId="{6B1FC354-962E-40D4-9DF9-C334732D3853}" dt="2022-01-21T20:37:40.652" v="2362" actId="1038"/>
          <ac:spMkLst>
            <pc:docMk/>
            <pc:sldMk cId="3299959604" sldId="2147307484"/>
            <ac:spMk id="236" creationId="{7894B957-F935-4FE5-B515-B030CE51CF27}"/>
          </ac:spMkLst>
        </pc:spChg>
        <pc:spChg chg="mod">
          <ac:chgData name="Ajwaliya, Nishit" userId="d6171631-3d08-453d-8afd-2dc62a5026e2" providerId="ADAL" clId="{6B1FC354-962E-40D4-9DF9-C334732D3853}" dt="2022-01-21T20:37:40.652" v="2362" actId="1038"/>
          <ac:spMkLst>
            <pc:docMk/>
            <pc:sldMk cId="3299959604" sldId="2147307484"/>
            <ac:spMk id="237" creationId="{1EA67941-3F59-4EAD-8228-FF39264EB893}"/>
          </ac:spMkLst>
        </pc:spChg>
        <pc:spChg chg="mod">
          <ac:chgData name="Ajwaliya, Nishit" userId="d6171631-3d08-453d-8afd-2dc62a5026e2" providerId="ADAL" clId="{6B1FC354-962E-40D4-9DF9-C334732D3853}" dt="2022-01-21T20:37:40.652" v="2362" actId="1038"/>
          <ac:spMkLst>
            <pc:docMk/>
            <pc:sldMk cId="3299959604" sldId="2147307484"/>
            <ac:spMk id="238" creationId="{BB5198DF-7051-4F6D-A5D0-0E9E52DE6BC1}"/>
          </ac:spMkLst>
        </pc:spChg>
        <pc:picChg chg="mod">
          <ac:chgData name="Ajwaliya, Nishit" userId="d6171631-3d08-453d-8afd-2dc62a5026e2" providerId="ADAL" clId="{6B1FC354-962E-40D4-9DF9-C334732D3853}" dt="2022-01-21T20:37:40.652" v="2362" actId="1038"/>
          <ac:picMkLst>
            <pc:docMk/>
            <pc:sldMk cId="3299959604" sldId="2147307484"/>
            <ac:picMk id="162" creationId="{D806E5C4-F5B7-4465-8699-4743B4EDE32C}"/>
          </ac:picMkLst>
        </pc:picChg>
        <pc:picChg chg="mod">
          <ac:chgData name="Ajwaliya, Nishit" userId="d6171631-3d08-453d-8afd-2dc62a5026e2" providerId="ADAL" clId="{6B1FC354-962E-40D4-9DF9-C334732D3853}" dt="2022-01-21T20:37:40.652" v="2362" actId="1038"/>
          <ac:picMkLst>
            <pc:docMk/>
            <pc:sldMk cId="3299959604" sldId="2147307484"/>
            <ac:picMk id="164" creationId="{23DC112B-D90B-4346-8F00-D4444FA6DDFE}"/>
          </ac:picMkLst>
        </pc:picChg>
        <pc:picChg chg="mod">
          <ac:chgData name="Ajwaliya, Nishit" userId="d6171631-3d08-453d-8afd-2dc62a5026e2" providerId="ADAL" clId="{6B1FC354-962E-40D4-9DF9-C334732D3853}" dt="2022-01-21T20:37:40.652" v="2362" actId="1038"/>
          <ac:picMkLst>
            <pc:docMk/>
            <pc:sldMk cId="3299959604" sldId="2147307484"/>
            <ac:picMk id="166" creationId="{ACBC42D8-1DCB-4CA5-A375-F401A599726A}"/>
          </ac:picMkLst>
        </pc:picChg>
        <pc:picChg chg="mod">
          <ac:chgData name="Ajwaliya, Nishit" userId="d6171631-3d08-453d-8afd-2dc62a5026e2" providerId="ADAL" clId="{6B1FC354-962E-40D4-9DF9-C334732D3853}" dt="2022-01-21T20:37:40.652" v="2362" actId="1038"/>
          <ac:picMkLst>
            <pc:docMk/>
            <pc:sldMk cId="3299959604" sldId="2147307484"/>
            <ac:picMk id="168" creationId="{6CD85B61-1744-428F-99BE-BC0E382F68E6}"/>
          </ac:picMkLst>
        </pc:picChg>
        <pc:cxnChg chg="mod">
          <ac:chgData name="Ajwaliya, Nishit" userId="d6171631-3d08-453d-8afd-2dc62a5026e2" providerId="ADAL" clId="{6B1FC354-962E-40D4-9DF9-C334732D3853}" dt="2022-01-21T20:37:40.652" v="2362" actId="1038"/>
          <ac:cxnSpMkLst>
            <pc:docMk/>
            <pc:sldMk cId="3299959604" sldId="2147307484"/>
            <ac:cxnSpMk id="5" creationId="{647B011B-7ADE-4400-839C-981A0590474B}"/>
          </ac:cxnSpMkLst>
        </pc:cxnChg>
        <pc:cxnChg chg="mod">
          <ac:chgData name="Ajwaliya, Nishit" userId="d6171631-3d08-453d-8afd-2dc62a5026e2" providerId="ADAL" clId="{6B1FC354-962E-40D4-9DF9-C334732D3853}" dt="2022-01-21T20:37:40.652" v="2362" actId="1038"/>
          <ac:cxnSpMkLst>
            <pc:docMk/>
            <pc:sldMk cId="3299959604" sldId="2147307484"/>
            <ac:cxnSpMk id="122" creationId="{F961ADB8-2408-4630-9023-115E0C7AD7C2}"/>
          </ac:cxnSpMkLst>
        </pc:cxnChg>
        <pc:cxnChg chg="mod">
          <ac:chgData name="Ajwaliya, Nishit" userId="d6171631-3d08-453d-8afd-2dc62a5026e2" providerId="ADAL" clId="{6B1FC354-962E-40D4-9DF9-C334732D3853}" dt="2022-01-21T20:37:40.652" v="2362" actId="1038"/>
          <ac:cxnSpMkLst>
            <pc:docMk/>
            <pc:sldMk cId="3299959604" sldId="2147307484"/>
            <ac:cxnSpMk id="127" creationId="{988282A2-0907-4B4B-9004-B461B0D19AEE}"/>
          </ac:cxnSpMkLst>
        </pc:cxnChg>
        <pc:cxnChg chg="mod">
          <ac:chgData name="Ajwaliya, Nishit" userId="d6171631-3d08-453d-8afd-2dc62a5026e2" providerId="ADAL" clId="{6B1FC354-962E-40D4-9DF9-C334732D3853}" dt="2022-01-21T20:37:40.652" v="2362" actId="1038"/>
          <ac:cxnSpMkLst>
            <pc:docMk/>
            <pc:sldMk cId="3299959604" sldId="2147307484"/>
            <ac:cxnSpMk id="136" creationId="{F7671822-8FF2-476B-9E10-A02943AAFC20}"/>
          </ac:cxnSpMkLst>
        </pc:cxnChg>
      </pc:sldChg>
      <pc:sldChg chg="delSp modSp mod">
        <pc:chgData name="Ajwaliya, Nishit" userId="d6171631-3d08-453d-8afd-2dc62a5026e2" providerId="ADAL" clId="{6B1FC354-962E-40D4-9DF9-C334732D3853}" dt="2022-01-21T19:19:25.358" v="270" actId="14100"/>
        <pc:sldMkLst>
          <pc:docMk/>
          <pc:sldMk cId="503711225" sldId="2147307517"/>
        </pc:sldMkLst>
        <pc:spChg chg="mod">
          <ac:chgData name="Ajwaliya, Nishit" userId="d6171631-3d08-453d-8afd-2dc62a5026e2" providerId="ADAL" clId="{6B1FC354-962E-40D4-9DF9-C334732D3853}" dt="2022-01-21T19:01:38.866" v="182" actId="1038"/>
          <ac:spMkLst>
            <pc:docMk/>
            <pc:sldMk cId="503711225" sldId="2147307517"/>
            <ac:spMk id="69" creationId="{EA4025EF-A2A9-4C17-95F4-2282F4A335B4}"/>
          </ac:spMkLst>
        </pc:spChg>
        <pc:spChg chg="del mod">
          <ac:chgData name="Ajwaliya, Nishit" userId="d6171631-3d08-453d-8afd-2dc62a5026e2" providerId="ADAL" clId="{6B1FC354-962E-40D4-9DF9-C334732D3853}" dt="2022-01-21T19:00:34.067" v="62" actId="478"/>
          <ac:spMkLst>
            <pc:docMk/>
            <pc:sldMk cId="503711225" sldId="2147307517"/>
            <ac:spMk id="71" creationId="{5788C955-71B3-463B-ACB9-260DE9ED0FDE}"/>
          </ac:spMkLst>
        </pc:spChg>
        <pc:spChg chg="mod">
          <ac:chgData name="Ajwaliya, Nishit" userId="d6171631-3d08-453d-8afd-2dc62a5026e2" providerId="ADAL" clId="{6B1FC354-962E-40D4-9DF9-C334732D3853}" dt="2022-01-21T19:00:18.595" v="49" actId="1038"/>
          <ac:spMkLst>
            <pc:docMk/>
            <pc:sldMk cId="503711225" sldId="2147307517"/>
            <ac:spMk id="72" creationId="{CBE216C4-1A73-4E75-B063-3FEB18595E5F}"/>
          </ac:spMkLst>
        </pc:spChg>
        <pc:spChg chg="del mod">
          <ac:chgData name="Ajwaliya, Nishit" userId="d6171631-3d08-453d-8afd-2dc62a5026e2" providerId="ADAL" clId="{6B1FC354-962E-40D4-9DF9-C334732D3853}" dt="2022-01-21T19:01:56.256" v="183" actId="478"/>
          <ac:spMkLst>
            <pc:docMk/>
            <pc:sldMk cId="503711225" sldId="2147307517"/>
            <ac:spMk id="74" creationId="{72FFC861-8970-4E27-8BF5-5A4118C05912}"/>
          </ac:spMkLst>
        </pc:spChg>
        <pc:spChg chg="mod">
          <ac:chgData name="Ajwaliya, Nishit" userId="d6171631-3d08-453d-8afd-2dc62a5026e2" providerId="ADAL" clId="{6B1FC354-962E-40D4-9DF9-C334732D3853}" dt="2022-01-21T19:01:38.866" v="182" actId="1038"/>
          <ac:spMkLst>
            <pc:docMk/>
            <pc:sldMk cId="503711225" sldId="2147307517"/>
            <ac:spMk id="75" creationId="{BA6BED3E-ED01-454A-B2F7-E59E3ED3E2B6}"/>
          </ac:spMkLst>
        </pc:spChg>
        <pc:spChg chg="mod">
          <ac:chgData name="Ajwaliya, Nishit" userId="d6171631-3d08-453d-8afd-2dc62a5026e2" providerId="ADAL" clId="{6B1FC354-962E-40D4-9DF9-C334732D3853}" dt="2022-01-21T19:00:45.576" v="128" actId="1037"/>
          <ac:spMkLst>
            <pc:docMk/>
            <pc:sldMk cId="503711225" sldId="2147307517"/>
            <ac:spMk id="135" creationId="{9966932F-4719-485F-8127-32B35ADD7C18}"/>
          </ac:spMkLst>
        </pc:spChg>
        <pc:spChg chg="mod">
          <ac:chgData name="Ajwaliya, Nishit" userId="d6171631-3d08-453d-8afd-2dc62a5026e2" providerId="ADAL" clId="{6B1FC354-962E-40D4-9DF9-C334732D3853}" dt="2022-01-21T19:01:19.191" v="131" actId="14100"/>
          <ac:spMkLst>
            <pc:docMk/>
            <pc:sldMk cId="503711225" sldId="2147307517"/>
            <ac:spMk id="149" creationId="{54E97E99-4815-4869-8934-1874BF0F03C1}"/>
          </ac:spMkLst>
        </pc:spChg>
        <pc:spChg chg="mod">
          <ac:chgData name="Ajwaliya, Nishit" userId="d6171631-3d08-453d-8afd-2dc62a5026e2" providerId="ADAL" clId="{6B1FC354-962E-40D4-9DF9-C334732D3853}" dt="2022-01-21T19:19:25.358" v="270" actId="14100"/>
          <ac:spMkLst>
            <pc:docMk/>
            <pc:sldMk cId="503711225" sldId="2147307517"/>
            <ac:spMk id="154" creationId="{7A708E11-3FAE-4947-8BC6-D2BFF336E8F9}"/>
          </ac:spMkLst>
        </pc:spChg>
        <pc:spChg chg="del">
          <ac:chgData name="Ajwaliya, Nishit" userId="d6171631-3d08-453d-8afd-2dc62a5026e2" providerId="ADAL" clId="{6B1FC354-962E-40D4-9DF9-C334732D3853}" dt="2022-01-21T19:19:01.685" v="185" actId="478"/>
          <ac:spMkLst>
            <pc:docMk/>
            <pc:sldMk cId="503711225" sldId="2147307517"/>
            <ac:spMk id="155" creationId="{C05E7508-5569-41E6-8EE4-9382B335A0F5}"/>
          </ac:spMkLst>
        </pc:spChg>
        <pc:spChg chg="mod">
          <ac:chgData name="Ajwaliya, Nishit" userId="d6171631-3d08-453d-8afd-2dc62a5026e2" providerId="ADAL" clId="{6B1FC354-962E-40D4-9DF9-C334732D3853}" dt="2022-01-21T19:19:11.714" v="268" actId="1038"/>
          <ac:spMkLst>
            <pc:docMk/>
            <pc:sldMk cId="503711225" sldId="2147307517"/>
            <ac:spMk id="156" creationId="{B3F08DDA-230C-41FA-B2A8-97EC5295B038}"/>
          </ac:spMkLst>
        </pc:spChg>
        <pc:spChg chg="del">
          <ac:chgData name="Ajwaliya, Nishit" userId="d6171631-3d08-453d-8afd-2dc62a5026e2" providerId="ADAL" clId="{6B1FC354-962E-40D4-9DF9-C334732D3853}" dt="2022-01-21T19:19:01.685" v="185" actId="478"/>
          <ac:spMkLst>
            <pc:docMk/>
            <pc:sldMk cId="503711225" sldId="2147307517"/>
            <ac:spMk id="157" creationId="{D8F1962A-E25E-4BA3-BCE1-400E91F724A7}"/>
          </ac:spMkLst>
        </pc:spChg>
      </pc:sldChg>
      <pc:sldChg chg="del">
        <pc:chgData name="Ajwaliya, Nishit" userId="d6171631-3d08-453d-8afd-2dc62a5026e2" providerId="ADAL" clId="{6B1FC354-962E-40D4-9DF9-C334732D3853}" dt="2022-01-21T20:59:03.791" v="3145" actId="47"/>
        <pc:sldMkLst>
          <pc:docMk/>
          <pc:sldMk cId="1517717599" sldId="2147307518"/>
        </pc:sldMkLst>
      </pc:sldChg>
      <pc:sldChg chg="addSp delSp modSp mod">
        <pc:chgData name="Ajwaliya, Nishit" userId="d6171631-3d08-453d-8afd-2dc62a5026e2" providerId="ADAL" clId="{6B1FC354-962E-40D4-9DF9-C334732D3853}" dt="2022-01-24T17:38:28.270" v="4198" actId="1076"/>
        <pc:sldMkLst>
          <pc:docMk/>
          <pc:sldMk cId="615097863" sldId="2147307546"/>
        </pc:sldMkLst>
        <pc:spChg chg="mod">
          <ac:chgData name="Ajwaliya, Nishit" userId="d6171631-3d08-453d-8afd-2dc62a5026e2" providerId="ADAL" clId="{6B1FC354-962E-40D4-9DF9-C334732D3853}" dt="2022-01-21T19:40:08.933" v="1114" actId="1035"/>
          <ac:spMkLst>
            <pc:docMk/>
            <pc:sldMk cId="615097863" sldId="2147307546"/>
            <ac:spMk id="24" creationId="{589FEC22-3503-46A6-852D-980452A1AE14}"/>
          </ac:spMkLst>
        </pc:spChg>
        <pc:spChg chg="mod">
          <ac:chgData name="Ajwaliya, Nishit" userId="d6171631-3d08-453d-8afd-2dc62a5026e2" providerId="ADAL" clId="{6B1FC354-962E-40D4-9DF9-C334732D3853}" dt="2022-01-21T19:40:08.933" v="1114" actId="1035"/>
          <ac:spMkLst>
            <pc:docMk/>
            <pc:sldMk cId="615097863" sldId="2147307546"/>
            <ac:spMk id="25" creationId="{EABE8EC2-416A-418B-8120-B18B31EBDEBF}"/>
          </ac:spMkLst>
        </pc:spChg>
        <pc:spChg chg="mod">
          <ac:chgData name="Ajwaliya, Nishit" userId="d6171631-3d08-453d-8afd-2dc62a5026e2" providerId="ADAL" clId="{6B1FC354-962E-40D4-9DF9-C334732D3853}" dt="2022-01-21T19:40:08.933" v="1114" actId="1035"/>
          <ac:spMkLst>
            <pc:docMk/>
            <pc:sldMk cId="615097863" sldId="2147307546"/>
            <ac:spMk id="27" creationId="{10DC6CD8-91E3-4B53-9BD0-EB711AC08B2F}"/>
          </ac:spMkLst>
        </pc:spChg>
        <pc:spChg chg="mod">
          <ac:chgData name="Ajwaliya, Nishit" userId="d6171631-3d08-453d-8afd-2dc62a5026e2" providerId="ADAL" clId="{6B1FC354-962E-40D4-9DF9-C334732D3853}" dt="2022-01-21T19:40:08.933" v="1114" actId="1035"/>
          <ac:spMkLst>
            <pc:docMk/>
            <pc:sldMk cId="615097863" sldId="2147307546"/>
            <ac:spMk id="28" creationId="{57DE089B-5DA7-40E2-88B0-96941EA72729}"/>
          </ac:spMkLst>
        </pc:spChg>
        <pc:spChg chg="mod">
          <ac:chgData name="Ajwaliya, Nishit" userId="d6171631-3d08-453d-8afd-2dc62a5026e2" providerId="ADAL" clId="{6B1FC354-962E-40D4-9DF9-C334732D3853}" dt="2022-01-24T17:36:22.869" v="4081" actId="1035"/>
          <ac:spMkLst>
            <pc:docMk/>
            <pc:sldMk cId="615097863" sldId="2147307546"/>
            <ac:spMk id="30" creationId="{E0B4B23A-7932-43BC-AF8D-0F91C289B511}"/>
          </ac:spMkLst>
        </pc:spChg>
        <pc:spChg chg="mod">
          <ac:chgData name="Ajwaliya, Nishit" userId="d6171631-3d08-453d-8afd-2dc62a5026e2" providerId="ADAL" clId="{6B1FC354-962E-40D4-9DF9-C334732D3853}" dt="2022-01-21T19:41:00.120" v="1116" actId="14100"/>
          <ac:spMkLst>
            <pc:docMk/>
            <pc:sldMk cId="615097863" sldId="2147307546"/>
            <ac:spMk id="33" creationId="{0C00487C-EEF0-4683-8846-FC948EF76C6E}"/>
          </ac:spMkLst>
        </pc:spChg>
        <pc:spChg chg="mod">
          <ac:chgData name="Ajwaliya, Nishit" userId="d6171631-3d08-453d-8afd-2dc62a5026e2" providerId="ADAL" clId="{6B1FC354-962E-40D4-9DF9-C334732D3853}" dt="2022-01-21T19:40:08.933" v="1114" actId="1035"/>
          <ac:spMkLst>
            <pc:docMk/>
            <pc:sldMk cId="615097863" sldId="2147307546"/>
            <ac:spMk id="42" creationId="{1099C169-F24E-444E-856A-49EEB09E8ED3}"/>
          </ac:spMkLst>
        </pc:spChg>
        <pc:spChg chg="mod">
          <ac:chgData name="Ajwaliya, Nishit" userId="d6171631-3d08-453d-8afd-2dc62a5026e2" providerId="ADAL" clId="{6B1FC354-962E-40D4-9DF9-C334732D3853}" dt="2022-01-21T19:40:08.933" v="1114" actId="1035"/>
          <ac:spMkLst>
            <pc:docMk/>
            <pc:sldMk cId="615097863" sldId="2147307546"/>
            <ac:spMk id="43" creationId="{56E801B7-7A25-42F8-96A7-0CA94319B74C}"/>
          </ac:spMkLst>
        </pc:spChg>
        <pc:spChg chg="mod">
          <ac:chgData name="Ajwaliya, Nishit" userId="d6171631-3d08-453d-8afd-2dc62a5026e2" providerId="ADAL" clId="{6B1FC354-962E-40D4-9DF9-C334732D3853}" dt="2022-01-21T19:40:08.933" v="1114" actId="1035"/>
          <ac:spMkLst>
            <pc:docMk/>
            <pc:sldMk cId="615097863" sldId="2147307546"/>
            <ac:spMk id="64" creationId="{2D1BA13E-A354-4B38-A999-A785D8966392}"/>
          </ac:spMkLst>
        </pc:spChg>
        <pc:spChg chg="del mod">
          <ac:chgData name="Ajwaliya, Nishit" userId="d6171631-3d08-453d-8afd-2dc62a5026e2" providerId="ADAL" clId="{6B1FC354-962E-40D4-9DF9-C334732D3853}" dt="2022-01-21T19:26:41.367" v="495" actId="478"/>
          <ac:spMkLst>
            <pc:docMk/>
            <pc:sldMk cId="615097863" sldId="2147307546"/>
            <ac:spMk id="66" creationId="{A12C81B1-BE83-48E0-82F6-ED0EDEB9568A}"/>
          </ac:spMkLst>
        </pc:spChg>
        <pc:spChg chg="mod">
          <ac:chgData name="Ajwaliya, Nishit" userId="d6171631-3d08-453d-8afd-2dc62a5026e2" providerId="ADAL" clId="{6B1FC354-962E-40D4-9DF9-C334732D3853}" dt="2022-01-21T19:40:08.933" v="1114" actId="1035"/>
          <ac:spMkLst>
            <pc:docMk/>
            <pc:sldMk cId="615097863" sldId="2147307546"/>
            <ac:spMk id="67" creationId="{466AB895-CCC8-43ED-A69B-54D9D03307DE}"/>
          </ac:spMkLst>
        </pc:spChg>
        <pc:spChg chg="mod">
          <ac:chgData name="Ajwaliya, Nishit" userId="d6171631-3d08-453d-8afd-2dc62a5026e2" providerId="ADAL" clId="{6B1FC354-962E-40D4-9DF9-C334732D3853}" dt="2022-01-21T19:40:08.933" v="1114" actId="1035"/>
          <ac:spMkLst>
            <pc:docMk/>
            <pc:sldMk cId="615097863" sldId="2147307546"/>
            <ac:spMk id="68" creationId="{9B234603-0E51-4363-A842-3971F23C9FCE}"/>
          </ac:spMkLst>
        </pc:spChg>
        <pc:spChg chg="mod">
          <ac:chgData name="Ajwaliya, Nishit" userId="d6171631-3d08-453d-8afd-2dc62a5026e2" providerId="ADAL" clId="{6B1FC354-962E-40D4-9DF9-C334732D3853}" dt="2022-01-21T20:38:09.107" v="2373" actId="20577"/>
          <ac:spMkLst>
            <pc:docMk/>
            <pc:sldMk cId="615097863" sldId="2147307546"/>
            <ac:spMk id="69" creationId="{01B95DB8-8395-45E2-8451-4D61E9C8C07C}"/>
          </ac:spMkLst>
        </pc:spChg>
        <pc:spChg chg="mod">
          <ac:chgData name="Ajwaliya, Nishit" userId="d6171631-3d08-453d-8afd-2dc62a5026e2" providerId="ADAL" clId="{6B1FC354-962E-40D4-9DF9-C334732D3853}" dt="2022-01-21T20:38:06.139" v="2370" actId="20577"/>
          <ac:spMkLst>
            <pc:docMk/>
            <pc:sldMk cId="615097863" sldId="2147307546"/>
            <ac:spMk id="70" creationId="{CB334639-855E-4746-BFC5-89E45E4FD7C6}"/>
          </ac:spMkLst>
        </pc:spChg>
        <pc:spChg chg="mod">
          <ac:chgData name="Ajwaliya, Nishit" userId="d6171631-3d08-453d-8afd-2dc62a5026e2" providerId="ADAL" clId="{6B1FC354-962E-40D4-9DF9-C334732D3853}" dt="2022-01-21T19:49:51.469" v="1549" actId="1037"/>
          <ac:spMkLst>
            <pc:docMk/>
            <pc:sldMk cId="615097863" sldId="2147307546"/>
            <ac:spMk id="73" creationId="{6672F47D-DC96-412C-A349-2C7614CB09AC}"/>
          </ac:spMkLst>
        </pc:spChg>
        <pc:spChg chg="mod">
          <ac:chgData name="Ajwaliya, Nishit" userId="d6171631-3d08-453d-8afd-2dc62a5026e2" providerId="ADAL" clId="{6B1FC354-962E-40D4-9DF9-C334732D3853}" dt="2022-01-21T19:49:51.469" v="1549" actId="1037"/>
          <ac:spMkLst>
            <pc:docMk/>
            <pc:sldMk cId="615097863" sldId="2147307546"/>
            <ac:spMk id="74" creationId="{329EE1C2-CC16-4987-A784-AF27EDB40520}"/>
          </ac:spMkLst>
        </pc:spChg>
        <pc:spChg chg="mod">
          <ac:chgData name="Ajwaliya, Nishit" userId="d6171631-3d08-453d-8afd-2dc62a5026e2" providerId="ADAL" clId="{6B1FC354-962E-40D4-9DF9-C334732D3853}" dt="2022-01-21T19:40:08.933" v="1114" actId="1035"/>
          <ac:spMkLst>
            <pc:docMk/>
            <pc:sldMk cId="615097863" sldId="2147307546"/>
            <ac:spMk id="78" creationId="{CAC66209-F7F6-4C52-ACA6-73ED3C140E75}"/>
          </ac:spMkLst>
        </pc:spChg>
        <pc:spChg chg="mod">
          <ac:chgData name="Ajwaliya, Nishit" userId="d6171631-3d08-453d-8afd-2dc62a5026e2" providerId="ADAL" clId="{6B1FC354-962E-40D4-9DF9-C334732D3853}" dt="2022-01-21T19:40:08.933" v="1114" actId="1035"/>
          <ac:spMkLst>
            <pc:docMk/>
            <pc:sldMk cId="615097863" sldId="2147307546"/>
            <ac:spMk id="79" creationId="{A18C78BC-93C9-45EA-AC20-CFF10E2707B7}"/>
          </ac:spMkLst>
        </pc:spChg>
        <pc:spChg chg="mod">
          <ac:chgData name="Ajwaliya, Nishit" userId="d6171631-3d08-453d-8afd-2dc62a5026e2" providerId="ADAL" clId="{6B1FC354-962E-40D4-9DF9-C334732D3853}" dt="2022-01-21T19:40:08.933" v="1114" actId="1035"/>
          <ac:spMkLst>
            <pc:docMk/>
            <pc:sldMk cId="615097863" sldId="2147307546"/>
            <ac:spMk id="80" creationId="{0C03A630-9600-482E-885B-24C71A457DC5}"/>
          </ac:spMkLst>
        </pc:spChg>
        <pc:spChg chg="add del mod">
          <ac:chgData name="Ajwaliya, Nishit" userId="d6171631-3d08-453d-8afd-2dc62a5026e2" providerId="ADAL" clId="{6B1FC354-962E-40D4-9DF9-C334732D3853}" dt="2022-01-21T19:40:08.933" v="1114" actId="1035"/>
          <ac:spMkLst>
            <pc:docMk/>
            <pc:sldMk cId="615097863" sldId="2147307546"/>
            <ac:spMk id="81" creationId="{8F7C78EF-3C75-4163-A598-3EFE46A4496D}"/>
          </ac:spMkLst>
        </pc:spChg>
        <pc:spChg chg="mod">
          <ac:chgData name="Ajwaliya, Nishit" userId="d6171631-3d08-453d-8afd-2dc62a5026e2" providerId="ADAL" clId="{6B1FC354-962E-40D4-9DF9-C334732D3853}" dt="2022-01-21T19:40:08.933" v="1114" actId="1035"/>
          <ac:spMkLst>
            <pc:docMk/>
            <pc:sldMk cId="615097863" sldId="2147307546"/>
            <ac:spMk id="83" creationId="{94B214B1-8059-4334-B47A-434338024433}"/>
          </ac:spMkLst>
        </pc:spChg>
        <pc:spChg chg="mod">
          <ac:chgData name="Ajwaliya, Nishit" userId="d6171631-3d08-453d-8afd-2dc62a5026e2" providerId="ADAL" clId="{6B1FC354-962E-40D4-9DF9-C334732D3853}" dt="2022-01-21T19:40:08.933" v="1114" actId="1035"/>
          <ac:spMkLst>
            <pc:docMk/>
            <pc:sldMk cId="615097863" sldId="2147307546"/>
            <ac:spMk id="84" creationId="{60BBD388-7AED-42EE-A76C-C401F0E3C966}"/>
          </ac:spMkLst>
        </pc:spChg>
        <pc:spChg chg="mod">
          <ac:chgData name="Ajwaliya, Nishit" userId="d6171631-3d08-453d-8afd-2dc62a5026e2" providerId="ADAL" clId="{6B1FC354-962E-40D4-9DF9-C334732D3853}" dt="2022-01-21T19:40:08.933" v="1114" actId="1035"/>
          <ac:spMkLst>
            <pc:docMk/>
            <pc:sldMk cId="615097863" sldId="2147307546"/>
            <ac:spMk id="85" creationId="{94C2F0E4-C549-4C65-85EC-0F72D28AEB7B}"/>
          </ac:spMkLst>
        </pc:spChg>
        <pc:spChg chg="mod">
          <ac:chgData name="Ajwaliya, Nishit" userId="d6171631-3d08-453d-8afd-2dc62a5026e2" providerId="ADAL" clId="{6B1FC354-962E-40D4-9DF9-C334732D3853}" dt="2022-01-21T19:40:08.933" v="1114" actId="1035"/>
          <ac:spMkLst>
            <pc:docMk/>
            <pc:sldMk cId="615097863" sldId="2147307546"/>
            <ac:spMk id="86" creationId="{7BEAD126-BC38-4A82-9ADF-631A1EB5B79A}"/>
          </ac:spMkLst>
        </pc:spChg>
        <pc:spChg chg="mod">
          <ac:chgData name="Ajwaliya, Nishit" userId="d6171631-3d08-453d-8afd-2dc62a5026e2" providerId="ADAL" clId="{6B1FC354-962E-40D4-9DF9-C334732D3853}" dt="2022-01-21T19:40:08.933" v="1114" actId="1035"/>
          <ac:spMkLst>
            <pc:docMk/>
            <pc:sldMk cId="615097863" sldId="2147307546"/>
            <ac:spMk id="87" creationId="{D171760A-447B-483E-87A3-5A7511C18F93}"/>
          </ac:spMkLst>
        </pc:spChg>
        <pc:spChg chg="mod">
          <ac:chgData name="Ajwaliya, Nishit" userId="d6171631-3d08-453d-8afd-2dc62a5026e2" providerId="ADAL" clId="{6B1FC354-962E-40D4-9DF9-C334732D3853}" dt="2022-01-21T19:40:08.933" v="1114" actId="1035"/>
          <ac:spMkLst>
            <pc:docMk/>
            <pc:sldMk cId="615097863" sldId="2147307546"/>
            <ac:spMk id="88" creationId="{1C61089B-9BC4-4D8D-B373-9B95214FAE1A}"/>
          </ac:spMkLst>
        </pc:spChg>
        <pc:spChg chg="mod">
          <ac:chgData name="Ajwaliya, Nishit" userId="d6171631-3d08-453d-8afd-2dc62a5026e2" providerId="ADAL" clId="{6B1FC354-962E-40D4-9DF9-C334732D3853}" dt="2022-01-21T19:51:31.758" v="1606" actId="1038"/>
          <ac:spMkLst>
            <pc:docMk/>
            <pc:sldMk cId="615097863" sldId="2147307546"/>
            <ac:spMk id="89" creationId="{4F392A1F-E064-468E-8093-EFE5C4D5F910}"/>
          </ac:spMkLst>
        </pc:spChg>
        <pc:spChg chg="mod">
          <ac:chgData name="Ajwaliya, Nishit" userId="d6171631-3d08-453d-8afd-2dc62a5026e2" providerId="ADAL" clId="{6B1FC354-962E-40D4-9DF9-C334732D3853}" dt="2022-01-21T19:41:53.985" v="1300" actId="1038"/>
          <ac:spMkLst>
            <pc:docMk/>
            <pc:sldMk cId="615097863" sldId="2147307546"/>
            <ac:spMk id="90" creationId="{3DA6849D-1D9C-4362-9CFD-4C60F909C627}"/>
          </ac:spMkLst>
        </pc:spChg>
        <pc:spChg chg="mod">
          <ac:chgData name="Ajwaliya, Nishit" userId="d6171631-3d08-453d-8afd-2dc62a5026e2" providerId="ADAL" clId="{6B1FC354-962E-40D4-9DF9-C334732D3853}" dt="2022-01-21T19:40:08.933" v="1114" actId="1035"/>
          <ac:spMkLst>
            <pc:docMk/>
            <pc:sldMk cId="615097863" sldId="2147307546"/>
            <ac:spMk id="91" creationId="{DB63FBA2-01D0-411C-A156-891BF33CC32C}"/>
          </ac:spMkLst>
        </pc:spChg>
        <pc:spChg chg="mod">
          <ac:chgData name="Ajwaliya, Nishit" userId="d6171631-3d08-453d-8afd-2dc62a5026e2" providerId="ADAL" clId="{6B1FC354-962E-40D4-9DF9-C334732D3853}" dt="2022-01-21T19:40:08.933" v="1114" actId="1035"/>
          <ac:spMkLst>
            <pc:docMk/>
            <pc:sldMk cId="615097863" sldId="2147307546"/>
            <ac:spMk id="92" creationId="{20EDFDA8-5ED5-4F88-A236-2D51AF268A6D}"/>
          </ac:spMkLst>
        </pc:spChg>
        <pc:spChg chg="add del mod">
          <ac:chgData name="Ajwaliya, Nishit" userId="d6171631-3d08-453d-8afd-2dc62a5026e2" providerId="ADAL" clId="{6B1FC354-962E-40D4-9DF9-C334732D3853}" dt="2022-01-24T17:36:00.731" v="4050" actId="478"/>
          <ac:spMkLst>
            <pc:docMk/>
            <pc:sldMk cId="615097863" sldId="2147307546"/>
            <ac:spMk id="93" creationId="{2054366C-8DB5-4020-A855-60347A51C3DD}"/>
          </ac:spMkLst>
        </pc:spChg>
        <pc:spChg chg="add mod">
          <ac:chgData name="Ajwaliya, Nishit" userId="d6171631-3d08-453d-8afd-2dc62a5026e2" providerId="ADAL" clId="{6B1FC354-962E-40D4-9DF9-C334732D3853}" dt="2022-01-24T17:36:22.869" v="4081" actId="1035"/>
          <ac:spMkLst>
            <pc:docMk/>
            <pc:sldMk cId="615097863" sldId="2147307546"/>
            <ac:spMk id="94" creationId="{F3FEDCBD-98C8-4068-B0F7-C157BCBCECEE}"/>
          </ac:spMkLst>
        </pc:spChg>
        <pc:spChg chg="mod">
          <ac:chgData name="Ajwaliya, Nishit" userId="d6171631-3d08-453d-8afd-2dc62a5026e2" providerId="ADAL" clId="{6B1FC354-962E-40D4-9DF9-C334732D3853}" dt="2022-01-21T19:40:08.933" v="1114" actId="1035"/>
          <ac:spMkLst>
            <pc:docMk/>
            <pc:sldMk cId="615097863" sldId="2147307546"/>
            <ac:spMk id="95" creationId="{F15A6982-A985-459D-AABD-50932DDCD28A}"/>
          </ac:spMkLst>
        </pc:spChg>
        <pc:spChg chg="mod">
          <ac:chgData name="Ajwaliya, Nishit" userId="d6171631-3d08-453d-8afd-2dc62a5026e2" providerId="ADAL" clId="{6B1FC354-962E-40D4-9DF9-C334732D3853}" dt="2022-01-21T20:09:07.428" v="2240" actId="6549"/>
          <ac:spMkLst>
            <pc:docMk/>
            <pc:sldMk cId="615097863" sldId="2147307546"/>
            <ac:spMk id="96" creationId="{C996DA08-F4A8-4CF4-8B5D-A90D19F4E063}"/>
          </ac:spMkLst>
        </pc:spChg>
        <pc:spChg chg="add mod">
          <ac:chgData name="Ajwaliya, Nishit" userId="d6171631-3d08-453d-8afd-2dc62a5026e2" providerId="ADAL" clId="{6B1FC354-962E-40D4-9DF9-C334732D3853}" dt="2022-01-24T17:36:22.869" v="4081" actId="1035"/>
          <ac:spMkLst>
            <pc:docMk/>
            <pc:sldMk cId="615097863" sldId="2147307546"/>
            <ac:spMk id="97" creationId="{954E0C25-3BC2-4793-A791-2B91843F7160}"/>
          </ac:spMkLst>
        </pc:spChg>
        <pc:spChg chg="del mod">
          <ac:chgData name="Ajwaliya, Nishit" userId="d6171631-3d08-453d-8afd-2dc62a5026e2" providerId="ADAL" clId="{6B1FC354-962E-40D4-9DF9-C334732D3853}" dt="2022-01-21T19:31:21.960" v="646" actId="478"/>
          <ac:spMkLst>
            <pc:docMk/>
            <pc:sldMk cId="615097863" sldId="2147307546"/>
            <ac:spMk id="97" creationId="{AA2E24C4-B101-4682-BE15-DD842C6C85F6}"/>
          </ac:spMkLst>
        </pc:spChg>
        <pc:spChg chg="mod">
          <ac:chgData name="Ajwaliya, Nishit" userId="d6171631-3d08-453d-8afd-2dc62a5026e2" providerId="ADAL" clId="{6B1FC354-962E-40D4-9DF9-C334732D3853}" dt="2022-01-24T17:36:22.869" v="4081" actId="1035"/>
          <ac:spMkLst>
            <pc:docMk/>
            <pc:sldMk cId="615097863" sldId="2147307546"/>
            <ac:spMk id="98" creationId="{CA7D060B-4FE0-4E6D-B0CC-0728E36EC4D1}"/>
          </ac:spMkLst>
        </pc:spChg>
        <pc:spChg chg="mod">
          <ac:chgData name="Ajwaliya, Nishit" userId="d6171631-3d08-453d-8afd-2dc62a5026e2" providerId="ADAL" clId="{6B1FC354-962E-40D4-9DF9-C334732D3853}" dt="2022-01-24T17:36:22.869" v="4081" actId="1035"/>
          <ac:spMkLst>
            <pc:docMk/>
            <pc:sldMk cId="615097863" sldId="2147307546"/>
            <ac:spMk id="99" creationId="{59817DAA-161B-420A-BC4D-60DEF49EC9AE}"/>
          </ac:spMkLst>
        </pc:spChg>
        <pc:spChg chg="mod">
          <ac:chgData name="Ajwaliya, Nishit" userId="d6171631-3d08-453d-8afd-2dc62a5026e2" providerId="ADAL" clId="{6B1FC354-962E-40D4-9DF9-C334732D3853}" dt="2022-01-21T19:40:08.933" v="1114" actId="1035"/>
          <ac:spMkLst>
            <pc:docMk/>
            <pc:sldMk cId="615097863" sldId="2147307546"/>
            <ac:spMk id="100" creationId="{3A09A029-302E-4B9B-866D-0D696D5131FA}"/>
          </ac:spMkLst>
        </pc:spChg>
        <pc:spChg chg="mod">
          <ac:chgData name="Ajwaliya, Nishit" userId="d6171631-3d08-453d-8afd-2dc62a5026e2" providerId="ADAL" clId="{6B1FC354-962E-40D4-9DF9-C334732D3853}" dt="2022-01-21T19:40:08.933" v="1114" actId="1035"/>
          <ac:spMkLst>
            <pc:docMk/>
            <pc:sldMk cId="615097863" sldId="2147307546"/>
            <ac:spMk id="101" creationId="{15CC1046-8680-45CB-89F0-310FEB97A359}"/>
          </ac:spMkLst>
        </pc:spChg>
        <pc:spChg chg="mod">
          <ac:chgData name="Ajwaliya, Nishit" userId="d6171631-3d08-453d-8afd-2dc62a5026e2" providerId="ADAL" clId="{6B1FC354-962E-40D4-9DF9-C334732D3853}" dt="2022-01-21T19:40:08.933" v="1114" actId="1035"/>
          <ac:spMkLst>
            <pc:docMk/>
            <pc:sldMk cId="615097863" sldId="2147307546"/>
            <ac:spMk id="102" creationId="{1FFAC9FD-B3F0-4106-BF9A-3DC5D127BC52}"/>
          </ac:spMkLst>
        </pc:spChg>
        <pc:spChg chg="add mod">
          <ac:chgData name="Ajwaliya, Nishit" userId="d6171631-3d08-453d-8afd-2dc62a5026e2" providerId="ADAL" clId="{6B1FC354-962E-40D4-9DF9-C334732D3853}" dt="2022-01-24T17:36:22.869" v="4081" actId="1035"/>
          <ac:spMkLst>
            <pc:docMk/>
            <pc:sldMk cId="615097863" sldId="2147307546"/>
            <ac:spMk id="103" creationId="{20335940-0B33-4361-A85E-9D2B3C3F71D6}"/>
          </ac:spMkLst>
        </pc:spChg>
        <pc:spChg chg="del mod">
          <ac:chgData name="Ajwaliya, Nishit" userId="d6171631-3d08-453d-8afd-2dc62a5026e2" providerId="ADAL" clId="{6B1FC354-962E-40D4-9DF9-C334732D3853}" dt="2022-01-21T19:51:21.943" v="1563" actId="478"/>
          <ac:spMkLst>
            <pc:docMk/>
            <pc:sldMk cId="615097863" sldId="2147307546"/>
            <ac:spMk id="103" creationId="{5C28896C-F3C9-4403-8F38-6B4BF6D067AF}"/>
          </ac:spMkLst>
        </pc:spChg>
        <pc:spChg chg="del mod">
          <ac:chgData name="Ajwaliya, Nishit" userId="d6171631-3d08-453d-8afd-2dc62a5026e2" providerId="ADAL" clId="{6B1FC354-962E-40D4-9DF9-C334732D3853}" dt="2022-01-21T19:31:18.633" v="644" actId="478"/>
          <ac:spMkLst>
            <pc:docMk/>
            <pc:sldMk cId="615097863" sldId="2147307546"/>
            <ac:spMk id="105" creationId="{D4496B31-6AC2-4899-9CEA-3A3BA5EAFE9F}"/>
          </ac:spMkLst>
        </pc:spChg>
        <pc:spChg chg="add mod">
          <ac:chgData name="Ajwaliya, Nishit" userId="d6171631-3d08-453d-8afd-2dc62a5026e2" providerId="ADAL" clId="{6B1FC354-962E-40D4-9DF9-C334732D3853}" dt="2022-01-24T17:36:22.869" v="4081" actId="1035"/>
          <ac:spMkLst>
            <pc:docMk/>
            <pc:sldMk cId="615097863" sldId="2147307546"/>
            <ac:spMk id="105" creationId="{EC5276B8-10E2-4C8F-A2CC-81638559B32F}"/>
          </ac:spMkLst>
        </pc:spChg>
        <pc:spChg chg="mod">
          <ac:chgData name="Ajwaliya, Nishit" userId="d6171631-3d08-453d-8afd-2dc62a5026e2" providerId="ADAL" clId="{6B1FC354-962E-40D4-9DF9-C334732D3853}" dt="2022-01-21T19:40:08.933" v="1114" actId="1035"/>
          <ac:spMkLst>
            <pc:docMk/>
            <pc:sldMk cId="615097863" sldId="2147307546"/>
            <ac:spMk id="106" creationId="{8CAE9CB2-933C-44C2-8ED6-D2956D406FC8}"/>
          </ac:spMkLst>
        </pc:spChg>
        <pc:spChg chg="mod">
          <ac:chgData name="Ajwaliya, Nishit" userId="d6171631-3d08-453d-8afd-2dc62a5026e2" providerId="ADAL" clId="{6B1FC354-962E-40D4-9DF9-C334732D3853}" dt="2022-01-21T20:08:04.774" v="2171" actId="20577"/>
          <ac:spMkLst>
            <pc:docMk/>
            <pc:sldMk cId="615097863" sldId="2147307546"/>
            <ac:spMk id="107" creationId="{BC441BF8-EFBF-4F2D-A5EE-A95E97B0324C}"/>
          </ac:spMkLst>
        </pc:spChg>
        <pc:spChg chg="mod">
          <ac:chgData name="Ajwaliya, Nishit" userId="d6171631-3d08-453d-8afd-2dc62a5026e2" providerId="ADAL" clId="{6B1FC354-962E-40D4-9DF9-C334732D3853}" dt="2022-01-21T19:40:08.933" v="1114" actId="1035"/>
          <ac:spMkLst>
            <pc:docMk/>
            <pc:sldMk cId="615097863" sldId="2147307546"/>
            <ac:spMk id="108" creationId="{3B22A72B-41E4-46E3-B33D-2ABCE9D5DECD}"/>
          </ac:spMkLst>
        </pc:spChg>
        <pc:spChg chg="mod">
          <ac:chgData name="Ajwaliya, Nishit" userId="d6171631-3d08-453d-8afd-2dc62a5026e2" providerId="ADAL" clId="{6B1FC354-962E-40D4-9DF9-C334732D3853}" dt="2022-01-21T19:40:08.933" v="1114" actId="1035"/>
          <ac:spMkLst>
            <pc:docMk/>
            <pc:sldMk cId="615097863" sldId="2147307546"/>
            <ac:spMk id="109" creationId="{52372A46-1DA2-4C14-B37C-428FB5D73C01}"/>
          </ac:spMkLst>
        </pc:spChg>
        <pc:spChg chg="mod">
          <ac:chgData name="Ajwaliya, Nishit" userId="d6171631-3d08-453d-8afd-2dc62a5026e2" providerId="ADAL" clId="{6B1FC354-962E-40D4-9DF9-C334732D3853}" dt="2022-01-24T17:36:22.869" v="4081" actId="1035"/>
          <ac:spMkLst>
            <pc:docMk/>
            <pc:sldMk cId="615097863" sldId="2147307546"/>
            <ac:spMk id="110" creationId="{217883F5-EC22-4F06-ACCF-DD99C7CB893F}"/>
          </ac:spMkLst>
        </pc:spChg>
        <pc:spChg chg="mod">
          <ac:chgData name="Ajwaliya, Nishit" userId="d6171631-3d08-453d-8afd-2dc62a5026e2" providerId="ADAL" clId="{6B1FC354-962E-40D4-9DF9-C334732D3853}" dt="2022-01-21T19:40:08.933" v="1114" actId="1035"/>
          <ac:spMkLst>
            <pc:docMk/>
            <pc:sldMk cId="615097863" sldId="2147307546"/>
            <ac:spMk id="111" creationId="{B355829F-0361-492D-BF1F-FDC0D49AD010}"/>
          </ac:spMkLst>
        </pc:spChg>
        <pc:spChg chg="mod">
          <ac:chgData name="Ajwaliya, Nishit" userId="d6171631-3d08-453d-8afd-2dc62a5026e2" providerId="ADAL" clId="{6B1FC354-962E-40D4-9DF9-C334732D3853}" dt="2022-01-24T17:36:22.869" v="4081" actId="1035"/>
          <ac:spMkLst>
            <pc:docMk/>
            <pc:sldMk cId="615097863" sldId="2147307546"/>
            <ac:spMk id="112" creationId="{D8C94D13-8466-4F63-B0E7-7E613321E45F}"/>
          </ac:spMkLst>
        </pc:spChg>
        <pc:spChg chg="add del mod">
          <ac:chgData name="Ajwaliya, Nishit" userId="d6171631-3d08-453d-8afd-2dc62a5026e2" providerId="ADAL" clId="{6B1FC354-962E-40D4-9DF9-C334732D3853}" dt="2022-01-21T19:28:32.085" v="535" actId="478"/>
          <ac:spMkLst>
            <pc:docMk/>
            <pc:sldMk cId="615097863" sldId="2147307546"/>
            <ac:spMk id="113" creationId="{4FC8AD5C-EAC0-4513-A9B5-4DEA46B184DF}"/>
          </ac:spMkLst>
        </pc:spChg>
        <pc:spChg chg="mod">
          <ac:chgData name="Ajwaliya, Nishit" userId="d6171631-3d08-453d-8afd-2dc62a5026e2" providerId="ADAL" clId="{6B1FC354-962E-40D4-9DF9-C334732D3853}" dt="2022-01-21T19:40:08.933" v="1114" actId="1035"/>
          <ac:spMkLst>
            <pc:docMk/>
            <pc:sldMk cId="615097863" sldId="2147307546"/>
            <ac:spMk id="114" creationId="{CD387AF8-F468-4269-81F5-BF236440A027}"/>
          </ac:spMkLst>
        </pc:spChg>
        <pc:spChg chg="mod">
          <ac:chgData name="Ajwaliya, Nishit" userId="d6171631-3d08-453d-8afd-2dc62a5026e2" providerId="ADAL" clId="{6B1FC354-962E-40D4-9DF9-C334732D3853}" dt="2022-01-21T19:40:08.933" v="1114" actId="1035"/>
          <ac:spMkLst>
            <pc:docMk/>
            <pc:sldMk cId="615097863" sldId="2147307546"/>
            <ac:spMk id="115" creationId="{AFA39E3B-5972-4961-8AD6-232126FDD057}"/>
          </ac:spMkLst>
        </pc:spChg>
        <pc:spChg chg="add del mod">
          <ac:chgData name="Ajwaliya, Nishit" userId="d6171631-3d08-453d-8afd-2dc62a5026e2" providerId="ADAL" clId="{6B1FC354-962E-40D4-9DF9-C334732D3853}" dt="2022-01-21T19:29:32.126" v="600" actId="478"/>
          <ac:spMkLst>
            <pc:docMk/>
            <pc:sldMk cId="615097863" sldId="2147307546"/>
            <ac:spMk id="116" creationId="{E5E7B342-ECE4-4372-AA50-80FEBCCC0302}"/>
          </ac:spMkLst>
        </pc:spChg>
        <pc:spChg chg="mod">
          <ac:chgData name="Ajwaliya, Nishit" userId="d6171631-3d08-453d-8afd-2dc62a5026e2" providerId="ADAL" clId="{6B1FC354-962E-40D4-9DF9-C334732D3853}" dt="2022-01-21T19:41:35.591" v="1244" actId="1038"/>
          <ac:spMkLst>
            <pc:docMk/>
            <pc:sldMk cId="615097863" sldId="2147307546"/>
            <ac:spMk id="117" creationId="{B8E772ED-4036-4B91-8DF2-71BEFC60A2F7}"/>
          </ac:spMkLst>
        </pc:spChg>
        <pc:spChg chg="mod">
          <ac:chgData name="Ajwaliya, Nishit" userId="d6171631-3d08-453d-8afd-2dc62a5026e2" providerId="ADAL" clId="{6B1FC354-962E-40D4-9DF9-C334732D3853}" dt="2022-01-21T19:41:44.638" v="1245" actId="14100"/>
          <ac:spMkLst>
            <pc:docMk/>
            <pc:sldMk cId="615097863" sldId="2147307546"/>
            <ac:spMk id="118" creationId="{1694EDD0-14B1-4F7B-9AF6-F635D2B4A74E}"/>
          </ac:spMkLst>
        </pc:spChg>
        <pc:spChg chg="mod">
          <ac:chgData name="Ajwaliya, Nishit" userId="d6171631-3d08-453d-8afd-2dc62a5026e2" providerId="ADAL" clId="{6B1FC354-962E-40D4-9DF9-C334732D3853}" dt="2022-01-21T21:10:42.891" v="3619" actId="1037"/>
          <ac:spMkLst>
            <pc:docMk/>
            <pc:sldMk cId="615097863" sldId="2147307546"/>
            <ac:spMk id="119" creationId="{C0EBCF05-983B-4B74-8D35-173A7F64E6EE}"/>
          </ac:spMkLst>
        </pc:spChg>
        <pc:spChg chg="mod">
          <ac:chgData name="Ajwaliya, Nishit" userId="d6171631-3d08-453d-8afd-2dc62a5026e2" providerId="ADAL" clId="{6B1FC354-962E-40D4-9DF9-C334732D3853}" dt="2022-01-21T19:38:53.383" v="1032" actId="1038"/>
          <ac:spMkLst>
            <pc:docMk/>
            <pc:sldMk cId="615097863" sldId="2147307546"/>
            <ac:spMk id="120" creationId="{0985C24F-0727-47A9-A4DC-E0DF87EF2AAF}"/>
          </ac:spMkLst>
        </pc:spChg>
        <pc:spChg chg="add mod">
          <ac:chgData name="Ajwaliya, Nishit" userId="d6171631-3d08-453d-8afd-2dc62a5026e2" providerId="ADAL" clId="{6B1FC354-962E-40D4-9DF9-C334732D3853}" dt="2022-01-24T17:36:22.869" v="4081" actId="1035"/>
          <ac:spMkLst>
            <pc:docMk/>
            <pc:sldMk cId="615097863" sldId="2147307546"/>
            <ac:spMk id="121" creationId="{AFEAEB78-AA9C-4804-93BD-BF2AD212ED66}"/>
          </ac:spMkLst>
        </pc:spChg>
        <pc:spChg chg="mod">
          <ac:chgData name="Ajwaliya, Nishit" userId="d6171631-3d08-453d-8afd-2dc62a5026e2" providerId="ADAL" clId="{6B1FC354-962E-40D4-9DF9-C334732D3853}" dt="2022-01-21T19:41:35.591" v="1244" actId="1038"/>
          <ac:spMkLst>
            <pc:docMk/>
            <pc:sldMk cId="615097863" sldId="2147307546"/>
            <ac:spMk id="122" creationId="{22FFC695-BB15-4A80-BF61-1A6F3129B1A0}"/>
          </ac:spMkLst>
        </pc:spChg>
        <pc:spChg chg="mod">
          <ac:chgData name="Ajwaliya, Nishit" userId="d6171631-3d08-453d-8afd-2dc62a5026e2" providerId="ADAL" clId="{6B1FC354-962E-40D4-9DF9-C334732D3853}" dt="2022-01-21T19:40:08.933" v="1114" actId="1035"/>
          <ac:spMkLst>
            <pc:docMk/>
            <pc:sldMk cId="615097863" sldId="2147307546"/>
            <ac:spMk id="123" creationId="{F8340138-0BF2-4FF0-B509-432F5CC72A75}"/>
          </ac:spMkLst>
        </pc:spChg>
        <pc:spChg chg="mod">
          <ac:chgData name="Ajwaliya, Nishit" userId="d6171631-3d08-453d-8afd-2dc62a5026e2" providerId="ADAL" clId="{6B1FC354-962E-40D4-9DF9-C334732D3853}" dt="2022-01-21T19:41:53.985" v="1300" actId="1038"/>
          <ac:spMkLst>
            <pc:docMk/>
            <pc:sldMk cId="615097863" sldId="2147307546"/>
            <ac:spMk id="124" creationId="{9F4C7122-2C17-4AA5-A4A4-223756C4AB60}"/>
          </ac:spMkLst>
        </pc:spChg>
        <pc:spChg chg="add mod">
          <ac:chgData name="Ajwaliya, Nishit" userId="d6171631-3d08-453d-8afd-2dc62a5026e2" providerId="ADAL" clId="{6B1FC354-962E-40D4-9DF9-C334732D3853}" dt="2022-01-24T17:36:22.869" v="4081" actId="1035"/>
          <ac:spMkLst>
            <pc:docMk/>
            <pc:sldMk cId="615097863" sldId="2147307546"/>
            <ac:spMk id="125" creationId="{6ED5AF25-7F84-44D1-878E-4CD69186FF33}"/>
          </ac:spMkLst>
        </pc:spChg>
        <pc:spChg chg="mod">
          <ac:chgData name="Ajwaliya, Nishit" userId="d6171631-3d08-453d-8afd-2dc62a5026e2" providerId="ADAL" clId="{6B1FC354-962E-40D4-9DF9-C334732D3853}" dt="2022-01-21T19:40:08.933" v="1114" actId="1035"/>
          <ac:spMkLst>
            <pc:docMk/>
            <pc:sldMk cId="615097863" sldId="2147307546"/>
            <ac:spMk id="126" creationId="{907AA7C3-1245-45EC-9C80-1A87690C683F}"/>
          </ac:spMkLst>
        </pc:spChg>
        <pc:spChg chg="mod">
          <ac:chgData name="Ajwaliya, Nishit" userId="d6171631-3d08-453d-8afd-2dc62a5026e2" providerId="ADAL" clId="{6B1FC354-962E-40D4-9DF9-C334732D3853}" dt="2022-01-21T19:40:08.933" v="1114" actId="1035"/>
          <ac:spMkLst>
            <pc:docMk/>
            <pc:sldMk cId="615097863" sldId="2147307546"/>
            <ac:spMk id="127" creationId="{FFD8F116-EE4A-477D-AB8F-8002FDADFB81}"/>
          </ac:spMkLst>
        </pc:spChg>
        <pc:spChg chg="mod">
          <ac:chgData name="Ajwaliya, Nishit" userId="d6171631-3d08-453d-8afd-2dc62a5026e2" providerId="ADAL" clId="{6B1FC354-962E-40D4-9DF9-C334732D3853}" dt="2022-01-21T19:38:48.568" v="1031" actId="1038"/>
          <ac:spMkLst>
            <pc:docMk/>
            <pc:sldMk cId="615097863" sldId="2147307546"/>
            <ac:spMk id="128" creationId="{6ABCA873-7546-4896-8E99-701F8FB06648}"/>
          </ac:spMkLst>
        </pc:spChg>
        <pc:spChg chg="mod">
          <ac:chgData name="Ajwaliya, Nishit" userId="d6171631-3d08-453d-8afd-2dc62a5026e2" providerId="ADAL" clId="{6B1FC354-962E-40D4-9DF9-C334732D3853}" dt="2022-01-21T19:40:08.933" v="1114" actId="1035"/>
          <ac:spMkLst>
            <pc:docMk/>
            <pc:sldMk cId="615097863" sldId="2147307546"/>
            <ac:spMk id="129" creationId="{DE2965F7-5F5B-45F7-BBF8-2465706802D9}"/>
          </ac:spMkLst>
        </pc:spChg>
        <pc:spChg chg="add del mod">
          <ac:chgData name="Ajwaliya, Nishit" userId="d6171631-3d08-453d-8afd-2dc62a5026e2" providerId="ADAL" clId="{6B1FC354-962E-40D4-9DF9-C334732D3853}" dt="2022-01-21T20:38:00.273" v="2365" actId="20577"/>
          <ac:spMkLst>
            <pc:docMk/>
            <pc:sldMk cId="615097863" sldId="2147307546"/>
            <ac:spMk id="130" creationId="{8D198724-3E6B-4504-AE71-7A5090A86AB4}"/>
          </ac:spMkLst>
        </pc:spChg>
        <pc:spChg chg="mod">
          <ac:chgData name="Ajwaliya, Nishit" userId="d6171631-3d08-453d-8afd-2dc62a5026e2" providerId="ADAL" clId="{6B1FC354-962E-40D4-9DF9-C334732D3853}" dt="2022-01-21T19:49:16.789" v="1466" actId="1036"/>
          <ac:spMkLst>
            <pc:docMk/>
            <pc:sldMk cId="615097863" sldId="2147307546"/>
            <ac:spMk id="131" creationId="{294148AA-8963-4D00-AF3C-41E25B7ECF82}"/>
          </ac:spMkLst>
        </pc:spChg>
        <pc:spChg chg="mod">
          <ac:chgData name="Ajwaliya, Nishit" userId="d6171631-3d08-453d-8afd-2dc62a5026e2" providerId="ADAL" clId="{6B1FC354-962E-40D4-9DF9-C334732D3853}" dt="2022-01-21T19:50:56.754" v="1562" actId="20577"/>
          <ac:spMkLst>
            <pc:docMk/>
            <pc:sldMk cId="615097863" sldId="2147307546"/>
            <ac:spMk id="132" creationId="{49FBF164-CA2A-4F7B-A5D2-0F97D7CD3F53}"/>
          </ac:spMkLst>
        </pc:spChg>
        <pc:spChg chg="mod">
          <ac:chgData name="Ajwaliya, Nishit" userId="d6171631-3d08-453d-8afd-2dc62a5026e2" providerId="ADAL" clId="{6B1FC354-962E-40D4-9DF9-C334732D3853}" dt="2022-01-21T19:40:08.933" v="1114" actId="1035"/>
          <ac:spMkLst>
            <pc:docMk/>
            <pc:sldMk cId="615097863" sldId="2147307546"/>
            <ac:spMk id="133" creationId="{05BCA9C4-6418-416D-A089-DF0F70D10B10}"/>
          </ac:spMkLst>
        </pc:spChg>
        <pc:spChg chg="mod">
          <ac:chgData name="Ajwaliya, Nishit" userId="d6171631-3d08-453d-8afd-2dc62a5026e2" providerId="ADAL" clId="{6B1FC354-962E-40D4-9DF9-C334732D3853}" dt="2022-01-21T19:40:08.933" v="1114" actId="1035"/>
          <ac:spMkLst>
            <pc:docMk/>
            <pc:sldMk cId="615097863" sldId="2147307546"/>
            <ac:spMk id="134" creationId="{B31F85A9-BFCB-43CF-9359-A90A24B82FBD}"/>
          </ac:spMkLst>
        </pc:spChg>
        <pc:spChg chg="mod">
          <ac:chgData name="Ajwaliya, Nishit" userId="d6171631-3d08-453d-8afd-2dc62a5026e2" providerId="ADAL" clId="{6B1FC354-962E-40D4-9DF9-C334732D3853}" dt="2022-01-21T19:40:08.933" v="1114" actId="1035"/>
          <ac:spMkLst>
            <pc:docMk/>
            <pc:sldMk cId="615097863" sldId="2147307546"/>
            <ac:spMk id="135" creationId="{DD9D14D5-1B47-4C8D-A25D-84056CBE3B2D}"/>
          </ac:spMkLst>
        </pc:spChg>
        <pc:spChg chg="mod">
          <ac:chgData name="Ajwaliya, Nishit" userId="d6171631-3d08-453d-8afd-2dc62a5026e2" providerId="ADAL" clId="{6B1FC354-962E-40D4-9DF9-C334732D3853}" dt="2022-01-21T19:40:08.933" v="1114" actId="1035"/>
          <ac:spMkLst>
            <pc:docMk/>
            <pc:sldMk cId="615097863" sldId="2147307546"/>
            <ac:spMk id="136" creationId="{D5097388-9660-42DB-9567-B164CB3EC5A0}"/>
          </ac:spMkLst>
        </pc:spChg>
        <pc:spChg chg="mod">
          <ac:chgData name="Ajwaliya, Nishit" userId="d6171631-3d08-453d-8afd-2dc62a5026e2" providerId="ADAL" clId="{6B1FC354-962E-40D4-9DF9-C334732D3853}" dt="2022-01-21T19:41:35.591" v="1244" actId="1038"/>
          <ac:spMkLst>
            <pc:docMk/>
            <pc:sldMk cId="615097863" sldId="2147307546"/>
            <ac:spMk id="137" creationId="{21D2CF50-8954-4955-9535-2B171BFCC3A3}"/>
          </ac:spMkLst>
        </pc:spChg>
        <pc:spChg chg="mod">
          <ac:chgData name="Ajwaliya, Nishit" userId="d6171631-3d08-453d-8afd-2dc62a5026e2" providerId="ADAL" clId="{6B1FC354-962E-40D4-9DF9-C334732D3853}" dt="2022-01-21T19:40:08.933" v="1114" actId="1035"/>
          <ac:spMkLst>
            <pc:docMk/>
            <pc:sldMk cId="615097863" sldId="2147307546"/>
            <ac:spMk id="138" creationId="{2BDD3DE7-3FC1-4D02-A681-64E182864F29}"/>
          </ac:spMkLst>
        </pc:spChg>
        <pc:spChg chg="mod">
          <ac:chgData name="Ajwaliya, Nishit" userId="d6171631-3d08-453d-8afd-2dc62a5026e2" providerId="ADAL" clId="{6B1FC354-962E-40D4-9DF9-C334732D3853}" dt="2022-01-21T19:40:08.933" v="1114" actId="1035"/>
          <ac:spMkLst>
            <pc:docMk/>
            <pc:sldMk cId="615097863" sldId="2147307546"/>
            <ac:spMk id="139" creationId="{DCEA2215-C91C-4143-9469-F530FE55C90F}"/>
          </ac:spMkLst>
        </pc:spChg>
        <pc:spChg chg="mod">
          <ac:chgData name="Ajwaliya, Nishit" userId="d6171631-3d08-453d-8afd-2dc62a5026e2" providerId="ADAL" clId="{6B1FC354-962E-40D4-9DF9-C334732D3853}" dt="2022-01-21T19:40:08.933" v="1114" actId="1035"/>
          <ac:spMkLst>
            <pc:docMk/>
            <pc:sldMk cId="615097863" sldId="2147307546"/>
            <ac:spMk id="140" creationId="{17442861-3E8E-4979-97DD-4BF38E4EE735}"/>
          </ac:spMkLst>
        </pc:spChg>
        <pc:spChg chg="mod">
          <ac:chgData name="Ajwaliya, Nishit" userId="d6171631-3d08-453d-8afd-2dc62a5026e2" providerId="ADAL" clId="{6B1FC354-962E-40D4-9DF9-C334732D3853}" dt="2022-01-21T19:51:56.542" v="1609" actId="1036"/>
          <ac:spMkLst>
            <pc:docMk/>
            <pc:sldMk cId="615097863" sldId="2147307546"/>
            <ac:spMk id="141" creationId="{8454E314-08AF-4EEC-BE26-CFEFD373A96C}"/>
          </ac:spMkLst>
        </pc:spChg>
        <pc:spChg chg="mod">
          <ac:chgData name="Ajwaliya, Nishit" userId="d6171631-3d08-453d-8afd-2dc62a5026e2" providerId="ADAL" clId="{6B1FC354-962E-40D4-9DF9-C334732D3853}" dt="2022-01-21T19:51:31.758" v="1606" actId="1038"/>
          <ac:spMkLst>
            <pc:docMk/>
            <pc:sldMk cId="615097863" sldId="2147307546"/>
            <ac:spMk id="142" creationId="{74E8E649-57E6-4FF6-8FDC-37640C8CF740}"/>
          </ac:spMkLst>
        </pc:spChg>
        <pc:spChg chg="add mod">
          <ac:chgData name="Ajwaliya, Nishit" userId="d6171631-3d08-453d-8afd-2dc62a5026e2" providerId="ADAL" clId="{6B1FC354-962E-40D4-9DF9-C334732D3853}" dt="2022-01-24T17:38:28.270" v="4198" actId="1076"/>
          <ac:spMkLst>
            <pc:docMk/>
            <pc:sldMk cId="615097863" sldId="2147307546"/>
            <ac:spMk id="143" creationId="{EFA28C05-7B69-4799-8962-48E0ED3F4B84}"/>
          </ac:spMkLst>
        </pc:spChg>
        <pc:spChg chg="mod">
          <ac:chgData name="Ajwaliya, Nishit" userId="d6171631-3d08-453d-8afd-2dc62a5026e2" providerId="ADAL" clId="{6B1FC354-962E-40D4-9DF9-C334732D3853}" dt="2022-01-21T19:51:31.758" v="1606" actId="1038"/>
          <ac:spMkLst>
            <pc:docMk/>
            <pc:sldMk cId="615097863" sldId="2147307546"/>
            <ac:spMk id="144" creationId="{B7F088B2-B180-408A-9097-EAAA3DA83D05}"/>
          </ac:spMkLst>
        </pc:spChg>
        <pc:spChg chg="mod">
          <ac:chgData name="Ajwaliya, Nishit" userId="d6171631-3d08-453d-8afd-2dc62a5026e2" providerId="ADAL" clId="{6B1FC354-962E-40D4-9DF9-C334732D3853}" dt="2022-01-21T19:51:31.758" v="1606" actId="1038"/>
          <ac:spMkLst>
            <pc:docMk/>
            <pc:sldMk cId="615097863" sldId="2147307546"/>
            <ac:spMk id="145" creationId="{A7132199-87DB-4DE4-864F-4CB9530D0E3E}"/>
          </ac:spMkLst>
        </pc:spChg>
        <pc:spChg chg="mod">
          <ac:chgData name="Ajwaliya, Nishit" userId="d6171631-3d08-453d-8afd-2dc62a5026e2" providerId="ADAL" clId="{6B1FC354-962E-40D4-9DF9-C334732D3853}" dt="2022-01-21T19:51:31.758" v="1606" actId="1038"/>
          <ac:spMkLst>
            <pc:docMk/>
            <pc:sldMk cId="615097863" sldId="2147307546"/>
            <ac:spMk id="146" creationId="{B00D803B-D9B9-4768-AC71-0EA2488E4BC3}"/>
          </ac:spMkLst>
        </pc:spChg>
        <pc:spChg chg="mod">
          <ac:chgData name="Ajwaliya, Nishit" userId="d6171631-3d08-453d-8afd-2dc62a5026e2" providerId="ADAL" clId="{6B1FC354-962E-40D4-9DF9-C334732D3853}" dt="2022-01-21T19:51:31.758" v="1606" actId="1038"/>
          <ac:spMkLst>
            <pc:docMk/>
            <pc:sldMk cId="615097863" sldId="2147307546"/>
            <ac:spMk id="147" creationId="{C4B55F8B-9FFC-4440-8752-2D4253B7A9EB}"/>
          </ac:spMkLst>
        </pc:spChg>
        <pc:spChg chg="mod">
          <ac:chgData name="Ajwaliya, Nishit" userId="d6171631-3d08-453d-8afd-2dc62a5026e2" providerId="ADAL" clId="{6B1FC354-962E-40D4-9DF9-C334732D3853}" dt="2022-01-21T19:51:31.758" v="1606" actId="1038"/>
          <ac:spMkLst>
            <pc:docMk/>
            <pc:sldMk cId="615097863" sldId="2147307546"/>
            <ac:spMk id="148" creationId="{371FCF13-9919-40A8-A02F-D7C295AD6144}"/>
          </ac:spMkLst>
        </pc:spChg>
        <pc:spChg chg="mod">
          <ac:chgData name="Ajwaliya, Nishit" userId="d6171631-3d08-453d-8afd-2dc62a5026e2" providerId="ADAL" clId="{6B1FC354-962E-40D4-9DF9-C334732D3853}" dt="2022-01-21T19:40:08.933" v="1114" actId="1035"/>
          <ac:spMkLst>
            <pc:docMk/>
            <pc:sldMk cId="615097863" sldId="2147307546"/>
            <ac:spMk id="150" creationId="{1B462DF7-7129-4030-9023-3BE86B89F625}"/>
          </ac:spMkLst>
        </pc:spChg>
        <pc:spChg chg="mod">
          <ac:chgData name="Ajwaliya, Nishit" userId="d6171631-3d08-453d-8afd-2dc62a5026e2" providerId="ADAL" clId="{6B1FC354-962E-40D4-9DF9-C334732D3853}" dt="2022-01-21T19:40:08.933" v="1114" actId="1035"/>
          <ac:spMkLst>
            <pc:docMk/>
            <pc:sldMk cId="615097863" sldId="2147307546"/>
            <ac:spMk id="151" creationId="{E48FAD15-5A7D-431A-A138-B4407DF629FD}"/>
          </ac:spMkLst>
        </pc:spChg>
        <pc:spChg chg="mod">
          <ac:chgData name="Ajwaliya, Nishit" userId="d6171631-3d08-453d-8afd-2dc62a5026e2" providerId="ADAL" clId="{6B1FC354-962E-40D4-9DF9-C334732D3853}" dt="2022-01-21T19:40:08.933" v="1114" actId="1035"/>
          <ac:spMkLst>
            <pc:docMk/>
            <pc:sldMk cId="615097863" sldId="2147307546"/>
            <ac:spMk id="152" creationId="{0C8BB149-CCDD-4AD2-9427-49F1A7AF2C10}"/>
          </ac:spMkLst>
        </pc:spChg>
        <pc:spChg chg="mod">
          <ac:chgData name="Ajwaliya, Nishit" userId="d6171631-3d08-453d-8afd-2dc62a5026e2" providerId="ADAL" clId="{6B1FC354-962E-40D4-9DF9-C334732D3853}" dt="2022-01-21T19:51:31.758" v="1606" actId="1038"/>
          <ac:spMkLst>
            <pc:docMk/>
            <pc:sldMk cId="615097863" sldId="2147307546"/>
            <ac:spMk id="154" creationId="{68A66D4D-8972-418F-B65D-4BB5F301D2D0}"/>
          </ac:spMkLst>
        </pc:spChg>
        <pc:spChg chg="mod">
          <ac:chgData name="Ajwaliya, Nishit" userId="d6171631-3d08-453d-8afd-2dc62a5026e2" providerId="ADAL" clId="{6B1FC354-962E-40D4-9DF9-C334732D3853}" dt="2022-01-21T19:41:35.591" v="1244" actId="1038"/>
          <ac:spMkLst>
            <pc:docMk/>
            <pc:sldMk cId="615097863" sldId="2147307546"/>
            <ac:spMk id="156" creationId="{E956FF74-B566-4CE5-8937-63FE00ED0A85}"/>
          </ac:spMkLst>
        </pc:spChg>
        <pc:spChg chg="del mod">
          <ac:chgData name="Ajwaliya, Nishit" userId="d6171631-3d08-453d-8afd-2dc62a5026e2" providerId="ADAL" clId="{6B1FC354-962E-40D4-9DF9-C334732D3853}" dt="2022-01-21T19:37:56.467" v="1026" actId="478"/>
          <ac:spMkLst>
            <pc:docMk/>
            <pc:sldMk cId="615097863" sldId="2147307546"/>
            <ac:spMk id="158" creationId="{DB3F1DAB-9400-4E1D-87A4-6BC8AFEA5030}"/>
          </ac:spMkLst>
        </pc:spChg>
        <pc:spChg chg="del">
          <ac:chgData name="Ajwaliya, Nishit" userId="d6171631-3d08-453d-8afd-2dc62a5026e2" providerId="ADAL" clId="{6B1FC354-962E-40D4-9DF9-C334732D3853}" dt="2022-01-21T19:37:52.783" v="1024" actId="478"/>
          <ac:spMkLst>
            <pc:docMk/>
            <pc:sldMk cId="615097863" sldId="2147307546"/>
            <ac:spMk id="159" creationId="{12FDE791-4AB9-4DF0-A135-93DF6AAB64C2}"/>
          </ac:spMkLst>
        </pc:spChg>
        <pc:spChg chg="mod">
          <ac:chgData name="Ajwaliya, Nishit" userId="d6171631-3d08-453d-8afd-2dc62a5026e2" providerId="ADAL" clId="{6B1FC354-962E-40D4-9DF9-C334732D3853}" dt="2022-01-21T19:51:31.758" v="1606" actId="1038"/>
          <ac:spMkLst>
            <pc:docMk/>
            <pc:sldMk cId="615097863" sldId="2147307546"/>
            <ac:spMk id="160" creationId="{AAF8571B-789D-482A-B5DF-EE912595D76C}"/>
          </ac:spMkLst>
        </pc:spChg>
        <pc:spChg chg="mod">
          <ac:chgData name="Ajwaliya, Nishit" userId="d6171631-3d08-453d-8afd-2dc62a5026e2" providerId="ADAL" clId="{6B1FC354-962E-40D4-9DF9-C334732D3853}" dt="2022-01-21T19:51:31.758" v="1606" actId="1038"/>
          <ac:spMkLst>
            <pc:docMk/>
            <pc:sldMk cId="615097863" sldId="2147307546"/>
            <ac:spMk id="161" creationId="{3A1FCBC1-C141-4737-BB10-C5C5B3F4B9D8}"/>
          </ac:spMkLst>
        </pc:spChg>
        <pc:spChg chg="mod">
          <ac:chgData name="Ajwaliya, Nishit" userId="d6171631-3d08-453d-8afd-2dc62a5026e2" providerId="ADAL" clId="{6B1FC354-962E-40D4-9DF9-C334732D3853}" dt="2022-01-21T19:40:08.933" v="1114" actId="1035"/>
          <ac:spMkLst>
            <pc:docMk/>
            <pc:sldMk cId="615097863" sldId="2147307546"/>
            <ac:spMk id="163" creationId="{11BDE88A-3874-4FF2-B83B-47389ACBD7A0}"/>
          </ac:spMkLst>
        </pc:spChg>
        <pc:spChg chg="mod">
          <ac:chgData name="Ajwaliya, Nishit" userId="d6171631-3d08-453d-8afd-2dc62a5026e2" providerId="ADAL" clId="{6B1FC354-962E-40D4-9DF9-C334732D3853}" dt="2022-01-21T19:40:08.933" v="1114" actId="1035"/>
          <ac:spMkLst>
            <pc:docMk/>
            <pc:sldMk cId="615097863" sldId="2147307546"/>
            <ac:spMk id="164" creationId="{EE9A6AF4-9076-4C49-8293-E76B7CE797C7}"/>
          </ac:spMkLst>
        </pc:spChg>
        <pc:spChg chg="mod">
          <ac:chgData name="Ajwaliya, Nishit" userId="d6171631-3d08-453d-8afd-2dc62a5026e2" providerId="ADAL" clId="{6B1FC354-962E-40D4-9DF9-C334732D3853}" dt="2022-01-21T19:40:08.933" v="1114" actId="1035"/>
          <ac:spMkLst>
            <pc:docMk/>
            <pc:sldMk cId="615097863" sldId="2147307546"/>
            <ac:spMk id="165" creationId="{AC7D2485-3CED-4912-8430-C99C986B02E4}"/>
          </ac:spMkLst>
        </pc:spChg>
        <pc:spChg chg="del mod">
          <ac:chgData name="Ajwaliya, Nishit" userId="d6171631-3d08-453d-8afd-2dc62a5026e2" providerId="ADAL" clId="{6B1FC354-962E-40D4-9DF9-C334732D3853}" dt="2022-01-21T19:51:21.943" v="1563" actId="478"/>
          <ac:spMkLst>
            <pc:docMk/>
            <pc:sldMk cId="615097863" sldId="2147307546"/>
            <ac:spMk id="168" creationId="{2FACA65B-24F0-4B14-9AEA-B5AADC963217}"/>
          </ac:spMkLst>
        </pc:spChg>
        <pc:spChg chg="del mod">
          <ac:chgData name="Ajwaliya, Nishit" userId="d6171631-3d08-453d-8afd-2dc62a5026e2" providerId="ADAL" clId="{6B1FC354-962E-40D4-9DF9-C334732D3853}" dt="2022-01-21T19:51:21.943" v="1563" actId="478"/>
          <ac:spMkLst>
            <pc:docMk/>
            <pc:sldMk cId="615097863" sldId="2147307546"/>
            <ac:spMk id="169" creationId="{7A0721C8-8716-45B4-BEF8-1A1F3ED22948}"/>
          </ac:spMkLst>
        </pc:spChg>
      </pc:sldChg>
    </pc:docChg>
  </pc:docChgLst>
  <pc:docChgLst>
    <pc:chgData name="Ajwaliya, Nishit" userId="d6171631-3d08-453d-8afd-2dc62a5026e2" providerId="ADAL" clId="{678AD243-71C4-4A17-8592-AF5CDCD65377}"/>
    <pc:docChg chg="undo custSel addSld delSld modSld sldOrd">
      <pc:chgData name="Ajwaliya, Nishit" userId="d6171631-3d08-453d-8afd-2dc62a5026e2" providerId="ADAL" clId="{678AD243-71C4-4A17-8592-AF5CDCD65377}" dt="2021-07-29T22:17:35.846" v="12774" actId="1037"/>
      <pc:docMkLst>
        <pc:docMk/>
      </pc:docMkLst>
      <pc:sldChg chg="modSp">
        <pc:chgData name="Ajwaliya, Nishit" userId="d6171631-3d08-453d-8afd-2dc62a5026e2" providerId="ADAL" clId="{678AD243-71C4-4A17-8592-AF5CDCD65377}" dt="2021-07-15T22:36:01.313" v="12100" actId="20577"/>
        <pc:sldMkLst>
          <pc:docMk/>
          <pc:sldMk cId="2874908917" sldId="493"/>
        </pc:sldMkLst>
        <pc:spChg chg="mod">
          <ac:chgData name="Ajwaliya, Nishit" userId="d6171631-3d08-453d-8afd-2dc62a5026e2" providerId="ADAL" clId="{678AD243-71C4-4A17-8592-AF5CDCD65377}" dt="2021-06-07T22:14:05.382" v="9850" actId="20577"/>
          <ac:spMkLst>
            <pc:docMk/>
            <pc:sldMk cId="2874908917" sldId="493"/>
            <ac:spMk id="18" creationId="{220D7A5C-41FB-4A52-9B12-B489A9754A5D}"/>
          </ac:spMkLst>
        </pc:spChg>
        <pc:spChg chg="mod">
          <ac:chgData name="Ajwaliya, Nishit" userId="d6171631-3d08-453d-8afd-2dc62a5026e2" providerId="ADAL" clId="{678AD243-71C4-4A17-8592-AF5CDCD65377}" dt="2021-07-15T22:36:01.313" v="12100" actId="20577"/>
          <ac:spMkLst>
            <pc:docMk/>
            <pc:sldMk cId="2874908917" sldId="493"/>
            <ac:spMk id="19" creationId="{948126CF-A5B8-47CE-AA62-DD2EDDE837D6}"/>
          </ac:spMkLst>
        </pc:spChg>
      </pc:sldChg>
      <pc:sldChg chg="addSp delSp modSp">
        <pc:chgData name="Ajwaliya, Nishit" userId="d6171631-3d08-453d-8afd-2dc62a5026e2" providerId="ADAL" clId="{678AD243-71C4-4A17-8592-AF5CDCD65377}" dt="2021-07-15T22:27:39.852" v="12078" actId="1076"/>
        <pc:sldMkLst>
          <pc:docMk/>
          <pc:sldMk cId="3013704212" sldId="6868"/>
        </pc:sldMkLst>
        <pc:picChg chg="add mod">
          <ac:chgData name="Ajwaliya, Nishit" userId="d6171631-3d08-453d-8afd-2dc62a5026e2" providerId="ADAL" clId="{678AD243-71C4-4A17-8592-AF5CDCD65377}" dt="2021-07-15T22:27:36.410" v="12077" actId="1076"/>
          <ac:picMkLst>
            <pc:docMk/>
            <pc:sldMk cId="3013704212" sldId="6868"/>
            <ac:picMk id="3" creationId="{7625EAF2-0771-42DA-A8D4-009C34C87F56}"/>
          </ac:picMkLst>
        </pc:picChg>
        <pc:picChg chg="add mod">
          <ac:chgData name="Ajwaliya, Nishit" userId="d6171631-3d08-453d-8afd-2dc62a5026e2" providerId="ADAL" clId="{678AD243-71C4-4A17-8592-AF5CDCD65377}" dt="2021-07-15T22:27:39.852" v="12078" actId="1076"/>
          <ac:picMkLst>
            <pc:docMk/>
            <pc:sldMk cId="3013704212" sldId="6868"/>
            <ac:picMk id="4" creationId="{63DED626-908C-4E2B-B26D-0DE9063776A5}"/>
          </ac:picMkLst>
        </pc:picChg>
        <pc:picChg chg="del">
          <ac:chgData name="Ajwaliya, Nishit" userId="d6171631-3d08-453d-8afd-2dc62a5026e2" providerId="ADAL" clId="{678AD243-71C4-4A17-8592-AF5CDCD65377}" dt="2021-07-15T22:21:05.005" v="12036" actId="478"/>
          <ac:picMkLst>
            <pc:docMk/>
            <pc:sldMk cId="3013704212" sldId="6868"/>
            <ac:picMk id="5" creationId="{6C370D60-AEA9-40A7-A756-8E5631D4D5D2}"/>
          </ac:picMkLst>
        </pc:picChg>
        <pc:picChg chg="del">
          <ac:chgData name="Ajwaliya, Nishit" userId="d6171631-3d08-453d-8afd-2dc62a5026e2" providerId="ADAL" clId="{678AD243-71C4-4A17-8592-AF5CDCD65377}" dt="2021-07-15T22:21:30.153" v="12042" actId="478"/>
          <ac:picMkLst>
            <pc:docMk/>
            <pc:sldMk cId="3013704212" sldId="6868"/>
            <ac:picMk id="6" creationId="{ED4BA925-7F0E-4A3B-9FC4-93445786E6F4}"/>
          </ac:picMkLst>
        </pc:picChg>
      </pc:sldChg>
      <pc:sldChg chg="addSp delSp modSp mod">
        <pc:chgData name="Ajwaliya, Nishit" userId="d6171631-3d08-453d-8afd-2dc62a5026e2" providerId="ADAL" clId="{678AD243-71C4-4A17-8592-AF5CDCD65377}" dt="2021-07-26T18:59:28.626" v="12551" actId="1076"/>
        <pc:sldMkLst>
          <pc:docMk/>
          <pc:sldMk cId="3363999467" sldId="6870"/>
        </pc:sldMkLst>
        <pc:picChg chg="add del mod">
          <ac:chgData name="Ajwaliya, Nishit" userId="d6171631-3d08-453d-8afd-2dc62a5026e2" providerId="ADAL" clId="{678AD243-71C4-4A17-8592-AF5CDCD65377}" dt="2021-06-30T13:24:10.787" v="10517" actId="478"/>
          <ac:picMkLst>
            <pc:docMk/>
            <pc:sldMk cId="3363999467" sldId="6870"/>
            <ac:picMk id="3" creationId="{77564A36-3C37-40AF-B467-782A6F42D958}"/>
          </ac:picMkLst>
        </pc:picChg>
        <pc:picChg chg="add del mod">
          <ac:chgData name="Ajwaliya, Nishit" userId="d6171631-3d08-453d-8afd-2dc62a5026e2" providerId="ADAL" clId="{678AD243-71C4-4A17-8592-AF5CDCD65377}" dt="2021-05-04T16:33:24.348" v="2034" actId="478"/>
          <ac:picMkLst>
            <pc:docMk/>
            <pc:sldMk cId="3363999467" sldId="6870"/>
            <ac:picMk id="3" creationId="{CD318874-230C-42BD-A5EC-01D2F2923293}"/>
          </ac:picMkLst>
        </pc:picChg>
        <pc:picChg chg="add del mod">
          <ac:chgData name="Ajwaliya, Nishit" userId="d6171631-3d08-453d-8afd-2dc62a5026e2" providerId="ADAL" clId="{678AD243-71C4-4A17-8592-AF5CDCD65377}" dt="2021-06-07T22:13:35.345" v="9828" actId="478"/>
          <ac:picMkLst>
            <pc:docMk/>
            <pc:sldMk cId="3363999467" sldId="6870"/>
            <ac:picMk id="4" creationId="{0C591B52-7F08-416C-8F8F-D27F12B9146E}"/>
          </ac:picMkLst>
        </pc:picChg>
        <pc:picChg chg="del">
          <ac:chgData name="Ajwaliya, Nishit" userId="d6171631-3d08-453d-8afd-2dc62a5026e2" providerId="ADAL" clId="{678AD243-71C4-4A17-8592-AF5CDCD65377}" dt="2021-03-04T22:28:41.652" v="1161" actId="478"/>
          <ac:picMkLst>
            <pc:docMk/>
            <pc:sldMk cId="3363999467" sldId="6870"/>
            <ac:picMk id="4" creationId="{8C1D280F-A460-40C4-8211-C66A0EC13D2F}"/>
          </ac:picMkLst>
        </pc:picChg>
        <pc:picChg chg="add del mod">
          <ac:chgData name="Ajwaliya, Nishit" userId="d6171631-3d08-453d-8afd-2dc62a5026e2" providerId="ADAL" clId="{678AD243-71C4-4A17-8592-AF5CDCD65377}" dt="2021-07-26T18:58:40.580" v="12546" actId="478"/>
          <ac:picMkLst>
            <pc:docMk/>
            <pc:sldMk cId="3363999467" sldId="6870"/>
            <ac:picMk id="4" creationId="{8E38F62D-56CA-4C18-AE0B-1CB1F6E94993}"/>
          </ac:picMkLst>
        </pc:picChg>
        <pc:picChg chg="add mod">
          <ac:chgData name="Ajwaliya, Nishit" userId="d6171631-3d08-453d-8afd-2dc62a5026e2" providerId="ADAL" clId="{678AD243-71C4-4A17-8592-AF5CDCD65377}" dt="2021-07-26T18:59:28.626" v="12551" actId="1076"/>
          <ac:picMkLst>
            <pc:docMk/>
            <pc:sldMk cId="3363999467" sldId="6870"/>
            <ac:picMk id="5" creationId="{D6B7FC70-BE0C-4388-BBA6-3F7010807468}"/>
          </ac:picMkLst>
        </pc:picChg>
      </pc:sldChg>
      <pc:sldChg chg="modSp">
        <pc:chgData name="Ajwaliya, Nishit" userId="d6171631-3d08-453d-8afd-2dc62a5026e2" providerId="ADAL" clId="{678AD243-71C4-4A17-8592-AF5CDCD65377}" dt="2021-05-14T14:55:49.841" v="5364" actId="798"/>
        <pc:sldMkLst>
          <pc:docMk/>
          <pc:sldMk cId="105799718" sldId="6872"/>
        </pc:sldMkLst>
        <pc:graphicFrameChg chg="mod modGraphic">
          <ac:chgData name="Ajwaliya, Nishit" userId="d6171631-3d08-453d-8afd-2dc62a5026e2" providerId="ADAL" clId="{678AD243-71C4-4A17-8592-AF5CDCD65377}" dt="2021-05-14T14:55:49.841" v="5364" actId="798"/>
          <ac:graphicFrameMkLst>
            <pc:docMk/>
            <pc:sldMk cId="105799718" sldId="6872"/>
            <ac:graphicFrameMk id="5" creationId="{608D85BD-C5FD-42AE-B33A-1F65DB3FCBED}"/>
          </ac:graphicFrameMkLst>
        </pc:graphicFrameChg>
      </pc:sldChg>
      <pc:sldChg chg="addSp delSp modSp">
        <pc:chgData name="Ajwaliya, Nishit" userId="d6171631-3d08-453d-8afd-2dc62a5026e2" providerId="ADAL" clId="{678AD243-71C4-4A17-8592-AF5CDCD65377}" dt="2021-07-15T22:33:27.542" v="12094" actId="14100"/>
        <pc:sldMkLst>
          <pc:docMk/>
          <pc:sldMk cId="3238259597" sldId="6879"/>
        </pc:sldMkLst>
        <pc:picChg chg="add mod">
          <ac:chgData name="Ajwaliya, Nishit" userId="d6171631-3d08-453d-8afd-2dc62a5026e2" providerId="ADAL" clId="{678AD243-71C4-4A17-8592-AF5CDCD65377}" dt="2021-07-15T22:33:18.772" v="12092" actId="1076"/>
          <ac:picMkLst>
            <pc:docMk/>
            <pc:sldMk cId="3238259597" sldId="6879"/>
            <ac:picMk id="3" creationId="{93DDEED0-80AA-4CFF-B59C-6152483D6986}"/>
          </ac:picMkLst>
        </pc:picChg>
        <pc:picChg chg="add del mod">
          <ac:chgData name="Ajwaliya, Nishit" userId="d6171631-3d08-453d-8afd-2dc62a5026e2" providerId="ADAL" clId="{678AD243-71C4-4A17-8592-AF5CDCD65377}" dt="2021-07-15T22:28:08.887" v="12079" actId="478"/>
          <ac:picMkLst>
            <pc:docMk/>
            <pc:sldMk cId="3238259597" sldId="6879"/>
            <ac:picMk id="4" creationId="{BDD96FAE-1F03-49B8-9BB0-06EC430E957C}"/>
          </ac:picMkLst>
        </pc:picChg>
        <pc:picChg chg="add mod">
          <ac:chgData name="Ajwaliya, Nishit" userId="d6171631-3d08-453d-8afd-2dc62a5026e2" providerId="ADAL" clId="{678AD243-71C4-4A17-8592-AF5CDCD65377}" dt="2021-07-15T22:33:27.542" v="12094" actId="14100"/>
          <ac:picMkLst>
            <pc:docMk/>
            <pc:sldMk cId="3238259597" sldId="6879"/>
            <ac:picMk id="5" creationId="{43576E16-7558-4F7F-849E-D7585ED8DD42}"/>
          </ac:picMkLst>
        </pc:picChg>
        <pc:picChg chg="del">
          <ac:chgData name="Ajwaliya, Nishit" userId="d6171631-3d08-453d-8afd-2dc62a5026e2" providerId="ADAL" clId="{678AD243-71C4-4A17-8592-AF5CDCD65377}" dt="2021-07-15T22:21:55.102" v="12047" actId="478"/>
          <ac:picMkLst>
            <pc:docMk/>
            <pc:sldMk cId="3238259597" sldId="6879"/>
            <ac:picMk id="7" creationId="{A7E909B3-B5B7-4665-ABAC-0A4D14C1E862}"/>
          </ac:picMkLst>
        </pc:picChg>
        <pc:picChg chg="del">
          <ac:chgData name="Ajwaliya, Nishit" userId="d6171631-3d08-453d-8afd-2dc62a5026e2" providerId="ADAL" clId="{678AD243-71C4-4A17-8592-AF5CDCD65377}" dt="2021-07-15T22:21:53.284" v="12046" actId="478"/>
          <ac:picMkLst>
            <pc:docMk/>
            <pc:sldMk cId="3238259597" sldId="6879"/>
            <ac:picMk id="8" creationId="{8872FD85-4D10-4F73-8CF0-6E5931D7D3FB}"/>
          </ac:picMkLst>
        </pc:picChg>
      </pc:sldChg>
      <pc:sldChg chg="modSp mod">
        <pc:chgData name="Ajwaliya, Nishit" userId="d6171631-3d08-453d-8afd-2dc62a5026e2" providerId="ADAL" clId="{678AD243-71C4-4A17-8592-AF5CDCD65377}" dt="2021-07-23T23:55:12.033" v="12114" actId="14100"/>
        <pc:sldMkLst>
          <pc:docMk/>
          <pc:sldMk cId="544382313" sldId="6884"/>
        </pc:sldMkLst>
        <pc:spChg chg="mod">
          <ac:chgData name="Ajwaliya, Nishit" userId="d6171631-3d08-453d-8afd-2dc62a5026e2" providerId="ADAL" clId="{678AD243-71C4-4A17-8592-AF5CDCD65377}" dt="2021-07-23T23:55:12.033" v="12114" actId="14100"/>
          <ac:spMkLst>
            <pc:docMk/>
            <pc:sldMk cId="544382313" sldId="6884"/>
            <ac:spMk id="32" creationId="{86FC7ABC-A6BB-4D69-83A0-5CE5F5683688}"/>
          </ac:spMkLst>
        </pc:spChg>
      </pc:sldChg>
      <pc:sldChg chg="addSp delSp modSp add del mod">
        <pc:chgData name="Ajwaliya, Nishit" userId="d6171631-3d08-453d-8afd-2dc62a5026e2" providerId="ADAL" clId="{678AD243-71C4-4A17-8592-AF5CDCD65377}" dt="2021-07-26T13:01:29.950" v="12504" actId="1076"/>
        <pc:sldMkLst>
          <pc:docMk/>
          <pc:sldMk cId="2367798465" sldId="6890"/>
        </pc:sldMkLst>
        <pc:spChg chg="mod">
          <ac:chgData name="Ajwaliya, Nishit" userId="d6171631-3d08-453d-8afd-2dc62a5026e2" providerId="ADAL" clId="{678AD243-71C4-4A17-8592-AF5CDCD65377}" dt="2021-06-29T21:47:35.213" v="10464" actId="1076"/>
          <ac:spMkLst>
            <pc:docMk/>
            <pc:sldMk cId="2367798465" sldId="6890"/>
            <ac:spMk id="3" creationId="{D37A7263-158B-4B89-B945-1285E86E8D3B}"/>
          </ac:spMkLst>
        </pc:spChg>
        <pc:spChg chg="mod ord">
          <ac:chgData name="Ajwaliya, Nishit" userId="d6171631-3d08-453d-8afd-2dc62a5026e2" providerId="ADAL" clId="{678AD243-71C4-4A17-8592-AF5CDCD65377}" dt="2021-07-26T13:01:20.406" v="12494" actId="1076"/>
          <ac:spMkLst>
            <pc:docMk/>
            <pc:sldMk cId="2367798465" sldId="6890"/>
            <ac:spMk id="24" creationId="{589FEC22-3503-46A6-852D-980452A1AE14}"/>
          </ac:spMkLst>
        </pc:spChg>
        <pc:spChg chg="mod">
          <ac:chgData name="Ajwaliya, Nishit" userId="d6171631-3d08-453d-8afd-2dc62a5026e2" providerId="ADAL" clId="{678AD243-71C4-4A17-8592-AF5CDCD65377}" dt="2021-06-29T21:38:36.956" v="10288" actId="1038"/>
          <ac:spMkLst>
            <pc:docMk/>
            <pc:sldMk cId="2367798465" sldId="6890"/>
            <ac:spMk id="52" creationId="{A7FF0424-0218-4B71-8FCA-E1CCD6025DA4}"/>
          </ac:spMkLst>
        </pc:spChg>
        <pc:spChg chg="mod">
          <ac:chgData name="Ajwaliya, Nishit" userId="d6171631-3d08-453d-8afd-2dc62a5026e2" providerId="ADAL" clId="{678AD243-71C4-4A17-8592-AF5CDCD65377}" dt="2021-06-29T21:38:32.595" v="10284" actId="1037"/>
          <ac:spMkLst>
            <pc:docMk/>
            <pc:sldMk cId="2367798465" sldId="6890"/>
            <ac:spMk id="61" creationId="{71E55EE9-B3FC-4FA7-8737-061B4DD80806}"/>
          </ac:spMkLst>
        </pc:spChg>
        <pc:spChg chg="mod">
          <ac:chgData name="Ajwaliya, Nishit" userId="d6171631-3d08-453d-8afd-2dc62a5026e2" providerId="ADAL" clId="{678AD243-71C4-4A17-8592-AF5CDCD65377}" dt="2021-06-25T13:11:56.212" v="10097" actId="1038"/>
          <ac:spMkLst>
            <pc:docMk/>
            <pc:sldMk cId="2367798465" sldId="6890"/>
            <ac:spMk id="73" creationId="{0EC4A8D9-1A2C-495A-870D-7B55DC0A7CFB}"/>
          </ac:spMkLst>
        </pc:spChg>
        <pc:spChg chg="add del mod ord">
          <ac:chgData name="Ajwaliya, Nishit" userId="d6171631-3d08-453d-8afd-2dc62a5026e2" providerId="ADAL" clId="{678AD243-71C4-4A17-8592-AF5CDCD65377}" dt="2021-07-26T12:59:47.856" v="12468" actId="478"/>
          <ac:spMkLst>
            <pc:docMk/>
            <pc:sldMk cId="2367798465" sldId="6890"/>
            <ac:spMk id="75" creationId="{429A26A4-40EB-4EAC-AA79-949376DD5FDF}"/>
          </ac:spMkLst>
        </pc:spChg>
        <pc:spChg chg="mod">
          <ac:chgData name="Ajwaliya, Nishit" userId="d6171631-3d08-453d-8afd-2dc62a5026e2" providerId="ADAL" clId="{678AD243-71C4-4A17-8592-AF5CDCD65377}" dt="2021-06-29T21:46:51.678" v="10459" actId="1038"/>
          <ac:spMkLst>
            <pc:docMk/>
            <pc:sldMk cId="2367798465" sldId="6890"/>
            <ac:spMk id="76" creationId="{9B3F077E-2589-42CC-996A-3500DAEB8C8D}"/>
          </ac:spMkLst>
        </pc:spChg>
        <pc:spChg chg="add mod">
          <ac:chgData name="Ajwaliya, Nishit" userId="d6171631-3d08-453d-8afd-2dc62a5026e2" providerId="ADAL" clId="{678AD243-71C4-4A17-8592-AF5CDCD65377}" dt="2021-07-26T13:01:24.499" v="12503" actId="1035"/>
          <ac:spMkLst>
            <pc:docMk/>
            <pc:sldMk cId="2367798465" sldId="6890"/>
            <ac:spMk id="79" creationId="{95AA2CC4-163F-4203-A14E-19E2467E53EB}"/>
          </ac:spMkLst>
        </pc:spChg>
        <pc:spChg chg="del">
          <ac:chgData name="Ajwaliya, Nishit" userId="d6171631-3d08-453d-8afd-2dc62a5026e2" providerId="ADAL" clId="{678AD243-71C4-4A17-8592-AF5CDCD65377}" dt="2021-06-29T21:47:29.910" v="10463" actId="478"/>
          <ac:spMkLst>
            <pc:docMk/>
            <pc:sldMk cId="2367798465" sldId="6890"/>
            <ac:spMk id="79" creationId="{DB7CE25C-05AB-4258-89B7-6757270960E9}"/>
          </ac:spMkLst>
        </pc:spChg>
        <pc:spChg chg="add mod">
          <ac:chgData name="Ajwaliya, Nishit" userId="d6171631-3d08-453d-8afd-2dc62a5026e2" providerId="ADAL" clId="{678AD243-71C4-4A17-8592-AF5CDCD65377}" dt="2021-07-26T12:59:56.093" v="12492" actId="1037"/>
          <ac:spMkLst>
            <pc:docMk/>
            <pc:sldMk cId="2367798465" sldId="6890"/>
            <ac:spMk id="80" creationId="{7CEBB849-5A2A-4842-B8F1-988AB044D9B9}"/>
          </ac:spMkLst>
        </pc:spChg>
        <pc:spChg chg="del">
          <ac:chgData name="Ajwaliya, Nishit" userId="d6171631-3d08-453d-8afd-2dc62a5026e2" providerId="ADAL" clId="{678AD243-71C4-4A17-8592-AF5CDCD65377}" dt="2021-06-29T21:47:26.509" v="10462" actId="478"/>
          <ac:spMkLst>
            <pc:docMk/>
            <pc:sldMk cId="2367798465" sldId="6890"/>
            <ac:spMk id="80" creationId="{C2B0AE1E-59FA-4DED-A7C4-05F32EABC764}"/>
          </ac:spMkLst>
        </pc:spChg>
        <pc:spChg chg="add mod">
          <ac:chgData name="Ajwaliya, Nishit" userId="d6171631-3d08-453d-8afd-2dc62a5026e2" providerId="ADAL" clId="{678AD243-71C4-4A17-8592-AF5CDCD65377}" dt="2021-07-26T12:59:56.093" v="12492" actId="1037"/>
          <ac:spMkLst>
            <pc:docMk/>
            <pc:sldMk cId="2367798465" sldId="6890"/>
            <ac:spMk id="81" creationId="{1FF96698-F5F6-48D1-915F-2775F2C51C54}"/>
          </ac:spMkLst>
        </pc:spChg>
        <pc:spChg chg="add del">
          <ac:chgData name="Ajwaliya, Nishit" userId="d6171631-3d08-453d-8afd-2dc62a5026e2" providerId="ADAL" clId="{678AD243-71C4-4A17-8592-AF5CDCD65377}" dt="2021-06-29T21:50:34.981" v="10515" actId="478"/>
          <ac:spMkLst>
            <pc:docMk/>
            <pc:sldMk cId="2367798465" sldId="6890"/>
            <ac:spMk id="81" creationId="{7DC9AD90-0C60-426F-971B-6355B8A0EEED}"/>
          </ac:spMkLst>
        </pc:spChg>
        <pc:spChg chg="add del">
          <ac:chgData name="Ajwaliya, Nishit" userId="d6171631-3d08-453d-8afd-2dc62a5026e2" providerId="ADAL" clId="{678AD243-71C4-4A17-8592-AF5CDCD65377}" dt="2021-06-29T21:50:34.981" v="10515" actId="478"/>
          <ac:spMkLst>
            <pc:docMk/>
            <pc:sldMk cId="2367798465" sldId="6890"/>
            <ac:spMk id="84" creationId="{6A687301-BB41-4835-A0E6-54F0A09E455E}"/>
          </ac:spMkLst>
        </pc:spChg>
        <pc:spChg chg="add mod">
          <ac:chgData name="Ajwaliya, Nishit" userId="d6171631-3d08-453d-8afd-2dc62a5026e2" providerId="ADAL" clId="{678AD243-71C4-4A17-8592-AF5CDCD65377}" dt="2021-07-26T13:01:29.950" v="12504" actId="1076"/>
          <ac:spMkLst>
            <pc:docMk/>
            <pc:sldMk cId="2367798465" sldId="6890"/>
            <ac:spMk id="84" creationId="{6CD85DE5-8279-4542-9BEC-E2E2C2160DA6}"/>
          </ac:spMkLst>
        </pc:spChg>
        <pc:spChg chg="mod">
          <ac:chgData name="Ajwaliya, Nishit" userId="d6171631-3d08-453d-8afd-2dc62a5026e2" providerId="ADAL" clId="{678AD243-71C4-4A17-8592-AF5CDCD65377}" dt="2021-06-29T21:45:14.817" v="10350" actId="1076"/>
          <ac:spMkLst>
            <pc:docMk/>
            <pc:sldMk cId="2367798465" sldId="6890"/>
            <ac:spMk id="90" creationId="{FFF2DC85-73E7-4593-BAEE-E8A8867D05C8}"/>
          </ac:spMkLst>
        </pc:spChg>
        <pc:spChg chg="mod">
          <ac:chgData name="Ajwaliya, Nishit" userId="d6171631-3d08-453d-8afd-2dc62a5026e2" providerId="ADAL" clId="{678AD243-71C4-4A17-8592-AF5CDCD65377}" dt="2021-06-25T13:11:56.212" v="10097" actId="1038"/>
          <ac:spMkLst>
            <pc:docMk/>
            <pc:sldMk cId="2367798465" sldId="6890"/>
            <ac:spMk id="97" creationId="{7D9843A7-A7B9-49C4-A5CA-2735591310E9}"/>
          </ac:spMkLst>
        </pc:spChg>
        <pc:spChg chg="del mod">
          <ac:chgData name="Ajwaliya, Nishit" userId="d6171631-3d08-453d-8afd-2dc62a5026e2" providerId="ADAL" clId="{678AD243-71C4-4A17-8592-AF5CDCD65377}" dt="2021-07-26T12:59:47.856" v="12468" actId="478"/>
          <ac:spMkLst>
            <pc:docMk/>
            <pc:sldMk cId="2367798465" sldId="6890"/>
            <ac:spMk id="99" creationId="{59817DAA-161B-420A-BC4D-60DEF49EC9AE}"/>
          </ac:spMkLst>
        </pc:spChg>
        <pc:spChg chg="mod">
          <ac:chgData name="Ajwaliya, Nishit" userId="d6171631-3d08-453d-8afd-2dc62a5026e2" providerId="ADAL" clId="{678AD243-71C4-4A17-8592-AF5CDCD65377}" dt="2021-06-29T21:46:41.565" v="10446" actId="1036"/>
          <ac:spMkLst>
            <pc:docMk/>
            <pc:sldMk cId="2367798465" sldId="6890"/>
            <ac:spMk id="100" creationId="{A9B0A673-CCFA-4B00-8FA8-59D813E14DF9}"/>
          </ac:spMkLst>
        </pc:spChg>
        <pc:spChg chg="del">
          <ac:chgData name="Ajwaliya, Nishit" userId="d6171631-3d08-453d-8afd-2dc62a5026e2" providerId="ADAL" clId="{678AD243-71C4-4A17-8592-AF5CDCD65377}" dt="2021-06-29T21:43:55.380" v="10320" actId="478"/>
          <ac:spMkLst>
            <pc:docMk/>
            <pc:sldMk cId="2367798465" sldId="6890"/>
            <ac:spMk id="101" creationId="{43A1111C-A50F-4AC6-84D9-ED0217998377}"/>
          </ac:spMkLst>
        </pc:spChg>
        <pc:spChg chg="mod">
          <ac:chgData name="Ajwaliya, Nishit" userId="d6171631-3d08-453d-8afd-2dc62a5026e2" providerId="ADAL" clId="{678AD243-71C4-4A17-8592-AF5CDCD65377}" dt="2021-06-25T13:11:56.212" v="10097" actId="1038"/>
          <ac:spMkLst>
            <pc:docMk/>
            <pc:sldMk cId="2367798465" sldId="6890"/>
            <ac:spMk id="102" creationId="{74A1BA9D-90FC-49C7-B21D-A879075EAC24}"/>
          </ac:spMkLst>
        </pc:spChg>
        <pc:spChg chg="mod">
          <ac:chgData name="Ajwaliya, Nishit" userId="d6171631-3d08-453d-8afd-2dc62a5026e2" providerId="ADAL" clId="{678AD243-71C4-4A17-8592-AF5CDCD65377}" dt="2021-06-25T13:11:56.212" v="10097" actId="1038"/>
          <ac:spMkLst>
            <pc:docMk/>
            <pc:sldMk cId="2367798465" sldId="6890"/>
            <ac:spMk id="103" creationId="{DBD0D033-A643-4F19-95A3-2C868133C1FC}"/>
          </ac:spMkLst>
        </pc:spChg>
        <pc:spChg chg="del mod">
          <ac:chgData name="Ajwaliya, Nishit" userId="d6171631-3d08-453d-8afd-2dc62a5026e2" providerId="ADAL" clId="{678AD243-71C4-4A17-8592-AF5CDCD65377}" dt="2021-06-25T13:10:40.578" v="10078" actId="478"/>
          <ac:spMkLst>
            <pc:docMk/>
            <pc:sldMk cId="2367798465" sldId="6890"/>
            <ac:spMk id="104" creationId="{DFACD845-BC9F-4D5B-8073-D0E382C40F17}"/>
          </ac:spMkLst>
        </pc:spChg>
        <pc:spChg chg="del mod">
          <ac:chgData name="Ajwaliya, Nishit" userId="d6171631-3d08-453d-8afd-2dc62a5026e2" providerId="ADAL" clId="{678AD243-71C4-4A17-8592-AF5CDCD65377}" dt="2021-07-26T12:59:47.856" v="12468" actId="478"/>
          <ac:spMkLst>
            <pc:docMk/>
            <pc:sldMk cId="2367798465" sldId="6890"/>
            <ac:spMk id="106" creationId="{0DA15BC5-C946-48C3-8FF0-162702D9051F}"/>
          </ac:spMkLst>
        </pc:spChg>
        <pc:spChg chg="mod">
          <ac:chgData name="Ajwaliya, Nishit" userId="d6171631-3d08-453d-8afd-2dc62a5026e2" providerId="ADAL" clId="{678AD243-71C4-4A17-8592-AF5CDCD65377}" dt="2021-06-29T21:43:06.422" v="10319" actId="1037"/>
          <ac:spMkLst>
            <pc:docMk/>
            <pc:sldMk cId="2367798465" sldId="6890"/>
            <ac:spMk id="114" creationId="{79D9EA1C-FCAB-4619-9D38-DA30580F3DFC}"/>
          </ac:spMkLst>
        </pc:spChg>
        <pc:cxnChg chg="mod">
          <ac:chgData name="Ajwaliya, Nishit" userId="d6171631-3d08-453d-8afd-2dc62a5026e2" providerId="ADAL" clId="{678AD243-71C4-4A17-8592-AF5CDCD65377}" dt="2021-06-29T21:50:47.025" v="10516" actId="14100"/>
          <ac:cxnSpMkLst>
            <pc:docMk/>
            <pc:sldMk cId="2367798465" sldId="6890"/>
            <ac:cxnSpMk id="127" creationId="{988282A2-0907-4B4B-9004-B461B0D19AEE}"/>
          </ac:cxnSpMkLst>
        </pc:cxnChg>
      </pc:sldChg>
      <pc:sldChg chg="modSp">
        <pc:chgData name="Ajwaliya, Nishit" userId="d6171631-3d08-453d-8afd-2dc62a5026e2" providerId="ADAL" clId="{678AD243-71C4-4A17-8592-AF5CDCD65377}" dt="2021-05-19T18:48:18.840" v="7409" actId="20577"/>
        <pc:sldMkLst>
          <pc:docMk/>
          <pc:sldMk cId="2337477801" sldId="6895"/>
        </pc:sldMkLst>
        <pc:spChg chg="mod">
          <ac:chgData name="Ajwaliya, Nishit" userId="d6171631-3d08-453d-8afd-2dc62a5026e2" providerId="ADAL" clId="{678AD243-71C4-4A17-8592-AF5CDCD65377}" dt="2021-05-19T18:48:18.840" v="7409" actId="20577"/>
          <ac:spMkLst>
            <pc:docMk/>
            <pc:sldMk cId="2337477801" sldId="6895"/>
            <ac:spMk id="57" creationId="{10AF472D-7563-4DB8-BDAB-F8D16170DDFF}"/>
          </ac:spMkLst>
        </pc:spChg>
      </pc:sldChg>
      <pc:sldChg chg="delSp modSp add del mod ord">
        <pc:chgData name="Ajwaliya, Nishit" userId="d6171631-3d08-453d-8afd-2dc62a5026e2" providerId="ADAL" clId="{678AD243-71C4-4A17-8592-AF5CDCD65377}" dt="2021-07-26T12:58:59.748" v="12452" actId="1038"/>
        <pc:sldMkLst>
          <pc:docMk/>
          <pc:sldMk cId="728976836" sldId="6896"/>
        </pc:sldMkLst>
        <pc:spChg chg="del">
          <ac:chgData name="Ajwaliya, Nishit" userId="d6171631-3d08-453d-8afd-2dc62a5026e2" providerId="ADAL" clId="{678AD243-71C4-4A17-8592-AF5CDCD65377}" dt="2021-06-25T13:08:12.955" v="9988" actId="478"/>
          <ac:spMkLst>
            <pc:docMk/>
            <pc:sldMk cId="728976836" sldId="6896"/>
            <ac:spMk id="118" creationId="{0875427D-EB51-40AA-8C1B-ECB45D96B172}"/>
          </ac:spMkLst>
        </pc:spChg>
        <pc:spChg chg="mod">
          <ac:chgData name="Ajwaliya, Nishit" userId="d6171631-3d08-453d-8afd-2dc62a5026e2" providerId="ADAL" clId="{678AD243-71C4-4A17-8592-AF5CDCD65377}" dt="2021-06-25T13:08:09.127" v="9987" actId="1076"/>
          <ac:spMkLst>
            <pc:docMk/>
            <pc:sldMk cId="728976836" sldId="6896"/>
            <ac:spMk id="151" creationId="{462158B7-509E-49DD-97DD-F8998B883356}"/>
          </ac:spMkLst>
        </pc:spChg>
        <pc:spChg chg="mod">
          <ac:chgData name="Ajwaliya, Nishit" userId="d6171631-3d08-453d-8afd-2dc62a5026e2" providerId="ADAL" clId="{678AD243-71C4-4A17-8592-AF5CDCD65377}" dt="2021-07-26T12:58:49.763" v="12414" actId="14100"/>
          <ac:spMkLst>
            <pc:docMk/>
            <pc:sldMk cId="728976836" sldId="6896"/>
            <ac:spMk id="211" creationId="{4E0B6F50-1BEB-4AC3-A4AA-D8C30B82EA00}"/>
          </ac:spMkLst>
        </pc:spChg>
        <pc:spChg chg="mod">
          <ac:chgData name="Ajwaliya, Nishit" userId="d6171631-3d08-453d-8afd-2dc62a5026e2" providerId="ADAL" clId="{678AD243-71C4-4A17-8592-AF5CDCD65377}" dt="2021-07-26T12:58:54.175" v="12439" actId="1038"/>
          <ac:spMkLst>
            <pc:docMk/>
            <pc:sldMk cId="728976836" sldId="6896"/>
            <ac:spMk id="213" creationId="{4B5CC930-2486-4E58-ADF1-C87A0B22F49B}"/>
          </ac:spMkLst>
        </pc:spChg>
        <pc:spChg chg="mod">
          <ac:chgData name="Ajwaliya, Nishit" userId="d6171631-3d08-453d-8afd-2dc62a5026e2" providerId="ADAL" clId="{678AD243-71C4-4A17-8592-AF5CDCD65377}" dt="2021-07-26T12:58:59.748" v="12452" actId="1038"/>
          <ac:spMkLst>
            <pc:docMk/>
            <pc:sldMk cId="728976836" sldId="6896"/>
            <ac:spMk id="214" creationId="{A42C1389-0420-45B0-8E26-71CFB517FBE2}"/>
          </ac:spMkLst>
        </pc:spChg>
        <pc:picChg chg="del">
          <ac:chgData name="Ajwaliya, Nishit" userId="d6171631-3d08-453d-8afd-2dc62a5026e2" providerId="ADAL" clId="{678AD243-71C4-4A17-8592-AF5CDCD65377}" dt="2021-06-25T13:08:12.955" v="9988" actId="478"/>
          <ac:picMkLst>
            <pc:docMk/>
            <pc:sldMk cId="728976836" sldId="6896"/>
            <ac:picMk id="117" creationId="{C931BD4D-C8DC-4673-9960-C02E04732356}"/>
          </ac:picMkLst>
        </pc:picChg>
      </pc:sldChg>
      <pc:sldChg chg="modSp">
        <pc:chgData name="Ajwaliya, Nishit" userId="d6171631-3d08-453d-8afd-2dc62a5026e2" providerId="ADAL" clId="{678AD243-71C4-4A17-8592-AF5CDCD65377}" dt="2021-05-20T12:42:46.291" v="7462" actId="20577"/>
        <pc:sldMkLst>
          <pc:docMk/>
          <pc:sldMk cId="978048152" sldId="838840122"/>
        </pc:sldMkLst>
        <pc:graphicFrameChg chg="modGraphic">
          <ac:chgData name="Ajwaliya, Nishit" userId="d6171631-3d08-453d-8afd-2dc62a5026e2" providerId="ADAL" clId="{678AD243-71C4-4A17-8592-AF5CDCD65377}" dt="2021-05-20T12:42:46.291" v="7462" actId="20577"/>
          <ac:graphicFrameMkLst>
            <pc:docMk/>
            <pc:sldMk cId="978048152" sldId="838840122"/>
            <ac:graphicFrameMk id="2" creationId="{C86E49CF-0E84-43B4-BACC-62850BFB8402}"/>
          </ac:graphicFrameMkLst>
        </pc:graphicFrameChg>
      </pc:sldChg>
      <pc:sldChg chg="addSp delSp modSp add del mod">
        <pc:chgData name="Ajwaliya, Nishit" userId="d6171631-3d08-453d-8afd-2dc62a5026e2" providerId="ADAL" clId="{678AD243-71C4-4A17-8592-AF5CDCD65377}" dt="2021-07-26T13:02:29.916" v="12545" actId="1038"/>
        <pc:sldMkLst>
          <pc:docMk/>
          <pc:sldMk cId="249990709" sldId="2147307467"/>
        </pc:sldMkLst>
        <pc:spChg chg="mod">
          <ac:chgData name="Ajwaliya, Nishit" userId="d6171631-3d08-453d-8afd-2dc62a5026e2" providerId="ADAL" clId="{678AD243-71C4-4A17-8592-AF5CDCD65377}" dt="2021-06-29T21:48:27.067" v="10491" actId="1038"/>
          <ac:spMkLst>
            <pc:docMk/>
            <pc:sldMk cId="249990709" sldId="2147307467"/>
            <ac:spMk id="63" creationId="{1953E7A9-ECBD-45F9-9C1E-5DB40AE0EC3C}"/>
          </ac:spMkLst>
        </pc:spChg>
        <pc:spChg chg="add del mod">
          <ac:chgData name="Ajwaliya, Nishit" userId="d6171631-3d08-453d-8afd-2dc62a5026e2" providerId="ADAL" clId="{678AD243-71C4-4A17-8592-AF5CDCD65377}" dt="2021-07-26T13:02:03.776" v="12521"/>
          <ac:spMkLst>
            <pc:docMk/>
            <pc:sldMk cId="249990709" sldId="2147307467"/>
            <ac:spMk id="75" creationId="{40C23266-9126-4F98-986C-85CF9F9AA4A6}"/>
          </ac:spMkLst>
        </pc:spChg>
        <pc:spChg chg="add del mod">
          <ac:chgData name="Ajwaliya, Nishit" userId="d6171631-3d08-453d-8afd-2dc62a5026e2" providerId="ADAL" clId="{678AD243-71C4-4A17-8592-AF5CDCD65377}" dt="2021-07-26T13:02:03.776" v="12521"/>
          <ac:spMkLst>
            <pc:docMk/>
            <pc:sldMk cId="249990709" sldId="2147307467"/>
            <ac:spMk id="76" creationId="{0300D09E-3588-46DE-8ED7-01CB61FC553C}"/>
          </ac:spMkLst>
        </pc:spChg>
        <pc:spChg chg="add del">
          <ac:chgData name="Ajwaliya, Nishit" userId="d6171631-3d08-453d-8afd-2dc62a5026e2" providerId="ADAL" clId="{678AD243-71C4-4A17-8592-AF5CDCD65377}" dt="2021-06-29T21:50:27.430" v="10513" actId="478"/>
          <ac:spMkLst>
            <pc:docMk/>
            <pc:sldMk cId="249990709" sldId="2147307467"/>
            <ac:spMk id="79" creationId="{DB7CE25C-05AB-4258-89B7-6757270960E9}"/>
          </ac:spMkLst>
        </pc:spChg>
        <pc:spChg chg="add del">
          <ac:chgData name="Ajwaliya, Nishit" userId="d6171631-3d08-453d-8afd-2dc62a5026e2" providerId="ADAL" clId="{678AD243-71C4-4A17-8592-AF5CDCD65377}" dt="2021-06-29T21:50:27.430" v="10513" actId="478"/>
          <ac:spMkLst>
            <pc:docMk/>
            <pc:sldMk cId="249990709" sldId="2147307467"/>
            <ac:spMk id="80" creationId="{C2B0AE1E-59FA-4DED-A7C4-05F32EABC764}"/>
          </ac:spMkLst>
        </pc:spChg>
        <pc:spChg chg="mod">
          <ac:chgData name="Ajwaliya, Nishit" userId="d6171631-3d08-453d-8afd-2dc62a5026e2" providerId="ADAL" clId="{678AD243-71C4-4A17-8592-AF5CDCD65377}" dt="2021-06-29T21:49:08.074" v="10511" actId="1035"/>
          <ac:spMkLst>
            <pc:docMk/>
            <pc:sldMk cId="249990709" sldId="2147307467"/>
            <ac:spMk id="90" creationId="{FFF2DC85-73E7-4593-BAEE-E8A8867D05C8}"/>
          </ac:spMkLst>
        </pc:spChg>
        <pc:spChg chg="add del mod">
          <ac:chgData name="Ajwaliya, Nishit" userId="d6171631-3d08-453d-8afd-2dc62a5026e2" providerId="ADAL" clId="{678AD243-71C4-4A17-8592-AF5CDCD65377}" dt="2021-07-26T13:02:03.776" v="12521"/>
          <ac:spMkLst>
            <pc:docMk/>
            <pc:sldMk cId="249990709" sldId="2147307467"/>
            <ac:spMk id="91" creationId="{4B99BCA5-F5AF-4AC7-ACAE-17955737F44A}"/>
          </ac:spMkLst>
        </pc:spChg>
        <pc:spChg chg="add del mod">
          <ac:chgData name="Ajwaliya, Nishit" userId="d6171631-3d08-453d-8afd-2dc62a5026e2" providerId="ADAL" clId="{678AD243-71C4-4A17-8592-AF5CDCD65377}" dt="2021-07-26T13:02:03.776" v="12521"/>
          <ac:spMkLst>
            <pc:docMk/>
            <pc:sldMk cId="249990709" sldId="2147307467"/>
            <ac:spMk id="95" creationId="{376CB0D8-C315-4C34-B707-A3E56D55A318}"/>
          </ac:spMkLst>
        </pc:spChg>
        <pc:spChg chg="mod">
          <ac:chgData name="Ajwaliya, Nishit" userId="d6171631-3d08-453d-8afd-2dc62a5026e2" providerId="ADAL" clId="{678AD243-71C4-4A17-8592-AF5CDCD65377}" dt="2021-06-29T21:48:41.493" v="10504" actId="1037"/>
          <ac:spMkLst>
            <pc:docMk/>
            <pc:sldMk cId="249990709" sldId="2147307467"/>
            <ac:spMk id="97" creationId="{EF079414-20B2-47F6-9154-00CB35270E6C}"/>
          </ac:spMkLst>
        </pc:spChg>
        <pc:spChg chg="add del mod">
          <ac:chgData name="Ajwaliya, Nishit" userId="d6171631-3d08-453d-8afd-2dc62a5026e2" providerId="ADAL" clId="{678AD243-71C4-4A17-8592-AF5CDCD65377}" dt="2021-07-26T13:02:18.632" v="12540" actId="1036"/>
          <ac:spMkLst>
            <pc:docMk/>
            <pc:sldMk cId="249990709" sldId="2147307467"/>
            <ac:spMk id="99" creationId="{59817DAA-161B-420A-BC4D-60DEF49EC9AE}"/>
          </ac:spMkLst>
        </pc:spChg>
        <pc:spChg chg="add mod">
          <ac:chgData name="Ajwaliya, Nishit" userId="d6171631-3d08-453d-8afd-2dc62a5026e2" providerId="ADAL" clId="{678AD243-71C4-4A17-8592-AF5CDCD65377}" dt="2021-07-26T13:02:29.916" v="12545" actId="1038"/>
          <ac:spMkLst>
            <pc:docMk/>
            <pc:sldMk cId="249990709" sldId="2147307467"/>
            <ac:spMk id="100" creationId="{866F9657-E944-4908-B7B9-10DB0C4A3A1B}"/>
          </ac:spMkLst>
        </pc:spChg>
        <pc:spChg chg="add del mod">
          <ac:chgData name="Ajwaliya, Nishit" userId="d6171631-3d08-453d-8afd-2dc62a5026e2" providerId="ADAL" clId="{678AD243-71C4-4A17-8592-AF5CDCD65377}" dt="2021-07-26T13:02:18.632" v="12540" actId="1036"/>
          <ac:spMkLst>
            <pc:docMk/>
            <pc:sldMk cId="249990709" sldId="2147307467"/>
            <ac:spMk id="104" creationId="{DFACD845-BC9F-4D5B-8073-D0E382C40F17}"/>
          </ac:spMkLst>
        </pc:spChg>
        <pc:spChg chg="add del mod">
          <ac:chgData name="Ajwaliya, Nishit" userId="d6171631-3d08-453d-8afd-2dc62a5026e2" providerId="ADAL" clId="{678AD243-71C4-4A17-8592-AF5CDCD65377}" dt="2021-07-26T13:02:18.632" v="12540" actId="1036"/>
          <ac:spMkLst>
            <pc:docMk/>
            <pc:sldMk cId="249990709" sldId="2147307467"/>
            <ac:spMk id="106" creationId="{0DA15BC5-C946-48C3-8FF0-162702D9051F}"/>
          </ac:spMkLst>
        </pc:spChg>
        <pc:spChg chg="del">
          <ac:chgData name="Ajwaliya, Nishit" userId="d6171631-3d08-453d-8afd-2dc62a5026e2" providerId="ADAL" clId="{678AD243-71C4-4A17-8592-AF5CDCD65377}" dt="2021-06-29T21:48:55.361" v="10505" actId="478"/>
          <ac:spMkLst>
            <pc:docMk/>
            <pc:sldMk cId="249990709" sldId="2147307467"/>
            <ac:spMk id="117" creationId="{18956F70-050F-4DA3-BDBC-CCDCE1F7AD2F}"/>
          </ac:spMkLst>
        </pc:spChg>
      </pc:sldChg>
      <pc:sldChg chg="addSp modSp add del ord">
        <pc:chgData name="Ajwaliya, Nishit" userId="d6171631-3d08-453d-8afd-2dc62a5026e2" providerId="ADAL" clId="{678AD243-71C4-4A17-8592-AF5CDCD65377}" dt="2021-06-07T22:15:16.879" v="9856"/>
        <pc:sldMkLst>
          <pc:docMk/>
          <pc:sldMk cId="2717343237" sldId="2147307469"/>
        </pc:sldMkLst>
        <pc:spChg chg="add mod">
          <ac:chgData name="Ajwaliya, Nishit" userId="d6171631-3d08-453d-8afd-2dc62a5026e2" providerId="ADAL" clId="{678AD243-71C4-4A17-8592-AF5CDCD65377}" dt="2021-06-07T21:22:58.496" v="9788" actId="1076"/>
          <ac:spMkLst>
            <pc:docMk/>
            <pc:sldMk cId="2717343237" sldId="2147307469"/>
            <ac:spMk id="4" creationId="{3CD94484-BAE1-4B24-90F8-D9150B34286B}"/>
          </ac:spMkLst>
        </pc:spChg>
        <pc:spChg chg="mod">
          <ac:chgData name="Ajwaliya, Nishit" userId="d6171631-3d08-453d-8afd-2dc62a5026e2" providerId="ADAL" clId="{678AD243-71C4-4A17-8592-AF5CDCD65377}" dt="2021-05-14T14:56:22.519" v="5367" actId="20577"/>
          <ac:spMkLst>
            <pc:docMk/>
            <pc:sldMk cId="2717343237" sldId="2147307469"/>
            <ac:spMk id="19" creationId="{A0F14E7F-F4ED-44DC-B4C4-D6B778E9B863}"/>
          </ac:spMkLst>
        </pc:spChg>
        <pc:graphicFrameChg chg="mod">
          <ac:chgData name="Ajwaliya, Nishit" userId="d6171631-3d08-453d-8afd-2dc62a5026e2" providerId="ADAL" clId="{678AD243-71C4-4A17-8592-AF5CDCD65377}" dt="2021-06-07T21:23:37.737" v="9826"/>
          <ac:graphicFrameMkLst>
            <pc:docMk/>
            <pc:sldMk cId="2717343237" sldId="2147307469"/>
            <ac:graphicFrameMk id="3" creationId="{02B955C7-A994-4F68-BA9F-A499B85FF09E}"/>
          </ac:graphicFrameMkLst>
        </pc:graphicFrameChg>
      </pc:sldChg>
      <pc:sldChg chg="addSp delSp modSp add mod">
        <pc:chgData name="Ajwaliya, Nishit" userId="d6171631-3d08-453d-8afd-2dc62a5026e2" providerId="ADAL" clId="{678AD243-71C4-4A17-8592-AF5CDCD65377}" dt="2021-07-26T12:48:20.156" v="12365" actId="1038"/>
        <pc:sldMkLst>
          <pc:docMk/>
          <pc:sldMk cId="1158991494" sldId="2147307470"/>
        </pc:sldMkLst>
        <pc:spChg chg="mod">
          <ac:chgData name="Ajwaliya, Nishit" userId="d6171631-3d08-453d-8afd-2dc62a5026e2" providerId="ADAL" clId="{678AD243-71C4-4A17-8592-AF5CDCD65377}" dt="2021-05-14T11:51:00.677" v="2098" actId="6549"/>
          <ac:spMkLst>
            <pc:docMk/>
            <pc:sldMk cId="1158991494" sldId="2147307470"/>
            <ac:spMk id="2" creationId="{65606505-0DE3-4026-B55A-3FA303F48ACA}"/>
          </ac:spMkLst>
        </pc:spChg>
        <pc:spChg chg="mod">
          <ac:chgData name="Ajwaliya, Nishit" userId="d6171631-3d08-453d-8afd-2dc62a5026e2" providerId="ADAL" clId="{678AD243-71C4-4A17-8592-AF5CDCD65377}" dt="2021-03-01T21:54:25.496" v="33" actId="1036"/>
          <ac:spMkLst>
            <pc:docMk/>
            <pc:sldMk cId="1158991494" sldId="2147307470"/>
            <ac:spMk id="24" creationId="{589FEC22-3503-46A6-852D-980452A1AE14}"/>
          </ac:spMkLst>
        </pc:spChg>
        <pc:spChg chg="mod">
          <ac:chgData name="Ajwaliya, Nishit" userId="d6171631-3d08-453d-8afd-2dc62a5026e2" providerId="ADAL" clId="{678AD243-71C4-4A17-8592-AF5CDCD65377}" dt="2021-03-01T21:58:16.295" v="64" actId="1076"/>
          <ac:spMkLst>
            <pc:docMk/>
            <pc:sldMk cId="1158991494" sldId="2147307470"/>
            <ac:spMk id="26" creationId="{24293CC2-EA11-43DE-85FC-3184F8128656}"/>
          </ac:spMkLst>
        </pc:spChg>
        <pc:spChg chg="mod">
          <ac:chgData name="Ajwaliya, Nishit" userId="d6171631-3d08-453d-8afd-2dc62a5026e2" providerId="ADAL" clId="{678AD243-71C4-4A17-8592-AF5CDCD65377}" dt="2021-05-14T12:50:08.321" v="3417" actId="1035"/>
          <ac:spMkLst>
            <pc:docMk/>
            <pc:sldMk cId="1158991494" sldId="2147307470"/>
            <ac:spMk id="44" creationId="{FBAF2D11-801D-4CB6-965F-3DB89154D738}"/>
          </ac:spMkLst>
        </pc:spChg>
        <pc:spChg chg="add del mod">
          <ac:chgData name="Ajwaliya, Nishit" userId="d6171631-3d08-453d-8afd-2dc62a5026e2" providerId="ADAL" clId="{678AD243-71C4-4A17-8592-AF5CDCD65377}" dt="2021-05-14T12:34:06.613" v="2666" actId="1037"/>
          <ac:spMkLst>
            <pc:docMk/>
            <pc:sldMk cId="1158991494" sldId="2147307470"/>
            <ac:spMk id="49" creationId="{A12E507B-96D5-43FC-B960-0C5F5F800B2B}"/>
          </ac:spMkLst>
        </pc:spChg>
        <pc:spChg chg="mod">
          <ac:chgData name="Ajwaliya, Nishit" userId="d6171631-3d08-453d-8afd-2dc62a5026e2" providerId="ADAL" clId="{678AD243-71C4-4A17-8592-AF5CDCD65377}" dt="2021-05-14T12:40:29.439" v="3003" actId="1036"/>
          <ac:spMkLst>
            <pc:docMk/>
            <pc:sldMk cId="1158991494" sldId="2147307470"/>
            <ac:spMk id="50" creationId="{2915144E-AEC7-4DCB-98A2-4464FB3D9197}"/>
          </ac:spMkLst>
        </pc:spChg>
        <pc:spChg chg="del mod">
          <ac:chgData name="Ajwaliya, Nishit" userId="d6171631-3d08-453d-8afd-2dc62a5026e2" providerId="ADAL" clId="{678AD243-71C4-4A17-8592-AF5CDCD65377}" dt="2021-05-14T12:37:57.347" v="2904" actId="478"/>
          <ac:spMkLst>
            <pc:docMk/>
            <pc:sldMk cId="1158991494" sldId="2147307470"/>
            <ac:spMk id="52" creationId="{A7FF0424-0218-4B71-8FCA-E1CCD6025DA4}"/>
          </ac:spMkLst>
        </pc:spChg>
        <pc:spChg chg="mod">
          <ac:chgData name="Ajwaliya, Nishit" userId="d6171631-3d08-453d-8afd-2dc62a5026e2" providerId="ADAL" clId="{678AD243-71C4-4A17-8592-AF5CDCD65377}" dt="2021-05-14T12:36:33.815" v="2833" actId="1038"/>
          <ac:spMkLst>
            <pc:docMk/>
            <pc:sldMk cId="1158991494" sldId="2147307470"/>
            <ac:spMk id="53" creationId="{BC661A30-1DD3-444B-9C8C-C1021EBBF344}"/>
          </ac:spMkLst>
        </pc:spChg>
        <pc:spChg chg="del mod">
          <ac:chgData name="Ajwaliya, Nishit" userId="d6171631-3d08-453d-8afd-2dc62a5026e2" providerId="ADAL" clId="{678AD243-71C4-4A17-8592-AF5CDCD65377}" dt="2021-05-14T12:37:57.347" v="2904" actId="478"/>
          <ac:spMkLst>
            <pc:docMk/>
            <pc:sldMk cId="1158991494" sldId="2147307470"/>
            <ac:spMk id="54" creationId="{F3884E08-0A7E-4AC8-A451-E4A9CBAB8453}"/>
          </ac:spMkLst>
        </pc:spChg>
        <pc:spChg chg="mod">
          <ac:chgData name="Ajwaliya, Nishit" userId="d6171631-3d08-453d-8afd-2dc62a5026e2" providerId="ADAL" clId="{678AD243-71C4-4A17-8592-AF5CDCD65377}" dt="2021-05-14T12:36:33.815" v="2833" actId="1038"/>
          <ac:spMkLst>
            <pc:docMk/>
            <pc:sldMk cId="1158991494" sldId="2147307470"/>
            <ac:spMk id="56" creationId="{45FC9D0D-BF43-4F6E-8600-0D49793570F0}"/>
          </ac:spMkLst>
        </pc:spChg>
        <pc:spChg chg="mod">
          <ac:chgData name="Ajwaliya, Nishit" userId="d6171631-3d08-453d-8afd-2dc62a5026e2" providerId="ADAL" clId="{678AD243-71C4-4A17-8592-AF5CDCD65377}" dt="2021-05-14T12:35:41.733" v="2771" actId="1038"/>
          <ac:spMkLst>
            <pc:docMk/>
            <pc:sldMk cId="1158991494" sldId="2147307470"/>
            <ac:spMk id="60" creationId="{442C64E1-8534-4B91-AB1B-423EFB7A337B}"/>
          </ac:spMkLst>
        </pc:spChg>
        <pc:spChg chg="del mod">
          <ac:chgData name="Ajwaliya, Nishit" userId="d6171631-3d08-453d-8afd-2dc62a5026e2" providerId="ADAL" clId="{678AD243-71C4-4A17-8592-AF5CDCD65377}" dt="2021-05-14T12:37:57.347" v="2904" actId="478"/>
          <ac:spMkLst>
            <pc:docMk/>
            <pc:sldMk cId="1158991494" sldId="2147307470"/>
            <ac:spMk id="61" creationId="{71E55EE9-B3FC-4FA7-8737-061B4DD80806}"/>
          </ac:spMkLst>
        </pc:spChg>
        <pc:spChg chg="del">
          <ac:chgData name="Ajwaliya, Nishit" userId="d6171631-3d08-453d-8afd-2dc62a5026e2" providerId="ADAL" clId="{678AD243-71C4-4A17-8592-AF5CDCD65377}" dt="2021-05-14T12:01:55.155" v="2424" actId="478"/>
          <ac:spMkLst>
            <pc:docMk/>
            <pc:sldMk cId="1158991494" sldId="2147307470"/>
            <ac:spMk id="66" creationId="{A12C81B1-BE83-48E0-82F6-ED0EDEB9568A}"/>
          </ac:spMkLst>
        </pc:spChg>
        <pc:spChg chg="del">
          <ac:chgData name="Ajwaliya, Nishit" userId="d6171631-3d08-453d-8afd-2dc62a5026e2" providerId="ADAL" clId="{678AD243-71C4-4A17-8592-AF5CDCD65377}" dt="2021-05-14T12:01:55.155" v="2424" actId="478"/>
          <ac:spMkLst>
            <pc:docMk/>
            <pc:sldMk cId="1158991494" sldId="2147307470"/>
            <ac:spMk id="67" creationId="{13AF4990-BEC8-4F76-90A9-21EF7C67AE3B}"/>
          </ac:spMkLst>
        </pc:spChg>
        <pc:spChg chg="del">
          <ac:chgData name="Ajwaliya, Nishit" userId="d6171631-3d08-453d-8afd-2dc62a5026e2" providerId="ADAL" clId="{678AD243-71C4-4A17-8592-AF5CDCD65377}" dt="2021-05-14T12:01:55.155" v="2424" actId="478"/>
          <ac:spMkLst>
            <pc:docMk/>
            <pc:sldMk cId="1158991494" sldId="2147307470"/>
            <ac:spMk id="68" creationId="{8C2027DD-6D6E-47AB-BF53-9BC91D7E207A}"/>
          </ac:spMkLst>
        </pc:spChg>
        <pc:spChg chg="del">
          <ac:chgData name="Ajwaliya, Nishit" userId="d6171631-3d08-453d-8afd-2dc62a5026e2" providerId="ADAL" clId="{678AD243-71C4-4A17-8592-AF5CDCD65377}" dt="2021-05-14T12:01:55.155" v="2424" actId="478"/>
          <ac:spMkLst>
            <pc:docMk/>
            <pc:sldMk cId="1158991494" sldId="2147307470"/>
            <ac:spMk id="69" creationId="{01B95DB8-8395-45E2-8451-4D61E9C8C07C}"/>
          </ac:spMkLst>
        </pc:spChg>
        <pc:spChg chg="del">
          <ac:chgData name="Ajwaliya, Nishit" userId="d6171631-3d08-453d-8afd-2dc62a5026e2" providerId="ADAL" clId="{678AD243-71C4-4A17-8592-AF5CDCD65377}" dt="2021-05-14T12:01:55.155" v="2424" actId="478"/>
          <ac:spMkLst>
            <pc:docMk/>
            <pc:sldMk cId="1158991494" sldId="2147307470"/>
            <ac:spMk id="70" creationId="{CB334639-855E-4746-BFC5-89E45E4FD7C6}"/>
          </ac:spMkLst>
        </pc:spChg>
        <pc:spChg chg="mod">
          <ac:chgData name="Ajwaliya, Nishit" userId="d6171631-3d08-453d-8afd-2dc62a5026e2" providerId="ADAL" clId="{678AD243-71C4-4A17-8592-AF5CDCD65377}" dt="2021-05-14T12:50:08.321" v="3417" actId="1035"/>
          <ac:spMkLst>
            <pc:docMk/>
            <pc:sldMk cId="1158991494" sldId="2147307470"/>
            <ac:spMk id="71" creationId="{2398B98C-023B-4F39-B424-CB8FDB871D95}"/>
          </ac:spMkLst>
        </pc:spChg>
        <pc:spChg chg="mod">
          <ac:chgData name="Ajwaliya, Nishit" userId="d6171631-3d08-453d-8afd-2dc62a5026e2" providerId="ADAL" clId="{678AD243-71C4-4A17-8592-AF5CDCD65377}" dt="2021-05-14T12:40:30.665" v="3005" actId="1035"/>
          <ac:spMkLst>
            <pc:docMk/>
            <pc:sldMk cId="1158991494" sldId="2147307470"/>
            <ac:spMk id="74" creationId="{B146814E-2669-4DE3-A2E1-4B1C5716A703}"/>
          </ac:spMkLst>
        </pc:spChg>
        <pc:spChg chg="mod">
          <ac:chgData name="Ajwaliya, Nishit" userId="d6171631-3d08-453d-8afd-2dc62a5026e2" providerId="ADAL" clId="{678AD243-71C4-4A17-8592-AF5CDCD65377}" dt="2021-05-14T12:35:41.733" v="2771" actId="1038"/>
          <ac:spMkLst>
            <pc:docMk/>
            <pc:sldMk cId="1158991494" sldId="2147307470"/>
            <ac:spMk id="76" creationId="{9A520CC5-FA03-4165-9311-61DCAD63AA0D}"/>
          </ac:spMkLst>
        </pc:spChg>
        <pc:spChg chg="mod">
          <ac:chgData name="Ajwaliya, Nishit" userId="d6171631-3d08-453d-8afd-2dc62a5026e2" providerId="ADAL" clId="{678AD243-71C4-4A17-8592-AF5CDCD65377}" dt="2021-05-14T12:50:08.321" v="3417" actId="1035"/>
          <ac:spMkLst>
            <pc:docMk/>
            <pc:sldMk cId="1158991494" sldId="2147307470"/>
            <ac:spMk id="79" creationId="{DB7CE25C-05AB-4258-89B7-6757270960E9}"/>
          </ac:spMkLst>
        </pc:spChg>
        <pc:spChg chg="mod">
          <ac:chgData name="Ajwaliya, Nishit" userId="d6171631-3d08-453d-8afd-2dc62a5026e2" providerId="ADAL" clId="{678AD243-71C4-4A17-8592-AF5CDCD65377}" dt="2021-05-14T12:50:08.321" v="3417" actId="1035"/>
          <ac:spMkLst>
            <pc:docMk/>
            <pc:sldMk cId="1158991494" sldId="2147307470"/>
            <ac:spMk id="80" creationId="{C2B0AE1E-59FA-4DED-A7C4-05F32EABC764}"/>
          </ac:spMkLst>
        </pc:spChg>
        <pc:spChg chg="del">
          <ac:chgData name="Ajwaliya, Nishit" userId="d6171631-3d08-453d-8afd-2dc62a5026e2" providerId="ADAL" clId="{678AD243-71C4-4A17-8592-AF5CDCD65377}" dt="2021-05-14T12:01:55.155" v="2424" actId="478"/>
          <ac:spMkLst>
            <pc:docMk/>
            <pc:sldMk cId="1158991494" sldId="2147307470"/>
            <ac:spMk id="81" creationId="{8F7C78EF-3C75-4163-A598-3EFE46A4496D}"/>
          </ac:spMkLst>
        </pc:spChg>
        <pc:spChg chg="add del">
          <ac:chgData name="Ajwaliya, Nishit" userId="d6171631-3d08-453d-8afd-2dc62a5026e2" providerId="ADAL" clId="{678AD243-71C4-4A17-8592-AF5CDCD65377}" dt="2021-05-14T12:01:49.708" v="2423"/>
          <ac:spMkLst>
            <pc:docMk/>
            <pc:sldMk cId="1158991494" sldId="2147307470"/>
            <ac:spMk id="82" creationId="{E48DA7D6-1421-43DB-BE40-5957B7740CF4}"/>
          </ac:spMkLst>
        </pc:spChg>
        <pc:spChg chg="mod">
          <ac:chgData name="Ajwaliya, Nishit" userId="d6171631-3d08-453d-8afd-2dc62a5026e2" providerId="ADAL" clId="{678AD243-71C4-4A17-8592-AF5CDCD65377}" dt="2021-05-14T12:50:08.321" v="3417" actId="1035"/>
          <ac:spMkLst>
            <pc:docMk/>
            <pc:sldMk cId="1158991494" sldId="2147307470"/>
            <ac:spMk id="83" creationId="{46174FC6-413E-4C6C-BBBA-439B219DD174}"/>
          </ac:spMkLst>
        </pc:spChg>
        <pc:spChg chg="del">
          <ac:chgData name="Ajwaliya, Nishit" userId="d6171631-3d08-453d-8afd-2dc62a5026e2" providerId="ADAL" clId="{678AD243-71C4-4A17-8592-AF5CDCD65377}" dt="2021-05-14T12:01:55.155" v="2424" actId="478"/>
          <ac:spMkLst>
            <pc:docMk/>
            <pc:sldMk cId="1158991494" sldId="2147307470"/>
            <ac:spMk id="84" creationId="{60BBD388-7AED-42EE-A76C-C401F0E3C966}"/>
          </ac:spMkLst>
        </pc:spChg>
        <pc:spChg chg="del">
          <ac:chgData name="Ajwaliya, Nishit" userId="d6171631-3d08-453d-8afd-2dc62a5026e2" providerId="ADAL" clId="{678AD243-71C4-4A17-8592-AF5CDCD65377}" dt="2021-05-14T12:01:55.155" v="2424" actId="478"/>
          <ac:spMkLst>
            <pc:docMk/>
            <pc:sldMk cId="1158991494" sldId="2147307470"/>
            <ac:spMk id="85" creationId="{94C2F0E4-C549-4C65-85EC-0F72D28AEB7B}"/>
          </ac:spMkLst>
        </pc:spChg>
        <pc:spChg chg="del">
          <ac:chgData name="Ajwaliya, Nishit" userId="d6171631-3d08-453d-8afd-2dc62a5026e2" providerId="ADAL" clId="{678AD243-71C4-4A17-8592-AF5CDCD65377}" dt="2021-05-14T12:01:55.155" v="2424" actId="478"/>
          <ac:spMkLst>
            <pc:docMk/>
            <pc:sldMk cId="1158991494" sldId="2147307470"/>
            <ac:spMk id="86" creationId="{7BEAD126-BC38-4A82-9ADF-631A1EB5B79A}"/>
          </ac:spMkLst>
        </pc:spChg>
        <pc:spChg chg="del">
          <ac:chgData name="Ajwaliya, Nishit" userId="d6171631-3d08-453d-8afd-2dc62a5026e2" providerId="ADAL" clId="{678AD243-71C4-4A17-8592-AF5CDCD65377}" dt="2021-05-14T12:01:55.155" v="2424" actId="478"/>
          <ac:spMkLst>
            <pc:docMk/>
            <pc:sldMk cId="1158991494" sldId="2147307470"/>
            <ac:spMk id="87" creationId="{D171760A-447B-483E-87A3-5A7511C18F93}"/>
          </ac:spMkLst>
        </pc:spChg>
        <pc:spChg chg="del">
          <ac:chgData name="Ajwaliya, Nishit" userId="d6171631-3d08-453d-8afd-2dc62a5026e2" providerId="ADAL" clId="{678AD243-71C4-4A17-8592-AF5CDCD65377}" dt="2021-05-14T12:01:55.155" v="2424" actId="478"/>
          <ac:spMkLst>
            <pc:docMk/>
            <pc:sldMk cId="1158991494" sldId="2147307470"/>
            <ac:spMk id="88" creationId="{1C61089B-9BC4-4D8D-B373-9B95214FAE1A}"/>
          </ac:spMkLst>
        </pc:spChg>
        <pc:spChg chg="mod">
          <ac:chgData name="Ajwaliya, Nishit" userId="d6171631-3d08-453d-8afd-2dc62a5026e2" providerId="ADAL" clId="{678AD243-71C4-4A17-8592-AF5CDCD65377}" dt="2021-05-14T12:38:30.942" v="2913" actId="1035"/>
          <ac:spMkLst>
            <pc:docMk/>
            <pc:sldMk cId="1158991494" sldId="2147307470"/>
            <ac:spMk id="89" creationId="{5732038B-ACCE-4CDA-A3FD-0EAB5EA8099E}"/>
          </ac:spMkLst>
        </pc:spChg>
        <pc:spChg chg="del mod">
          <ac:chgData name="Ajwaliya, Nishit" userId="d6171631-3d08-453d-8afd-2dc62a5026e2" providerId="ADAL" clId="{678AD243-71C4-4A17-8592-AF5CDCD65377}" dt="2021-05-14T12:40:49.371" v="3008" actId="478"/>
          <ac:spMkLst>
            <pc:docMk/>
            <pc:sldMk cId="1158991494" sldId="2147307470"/>
            <ac:spMk id="90" creationId="{FFF2DC85-73E7-4593-BAEE-E8A8867D05C8}"/>
          </ac:spMkLst>
        </pc:spChg>
        <pc:spChg chg="mod">
          <ac:chgData name="Ajwaliya, Nishit" userId="d6171631-3d08-453d-8afd-2dc62a5026e2" providerId="ADAL" clId="{678AD243-71C4-4A17-8592-AF5CDCD65377}" dt="2021-05-14T12:36:33.815" v="2833" actId="1038"/>
          <ac:spMkLst>
            <pc:docMk/>
            <pc:sldMk cId="1158991494" sldId="2147307470"/>
            <ac:spMk id="91" creationId="{A57BFC78-7EBA-4ECC-9CA1-B799C0EB3B3A}"/>
          </ac:spMkLst>
        </pc:spChg>
        <pc:spChg chg="mod">
          <ac:chgData name="Ajwaliya, Nishit" userId="d6171631-3d08-453d-8afd-2dc62a5026e2" providerId="ADAL" clId="{678AD243-71C4-4A17-8592-AF5CDCD65377}" dt="2021-05-14T12:50:08.321" v="3417" actId="1035"/>
          <ac:spMkLst>
            <pc:docMk/>
            <pc:sldMk cId="1158991494" sldId="2147307470"/>
            <ac:spMk id="92" creationId="{5F18979B-4618-44F0-9CF3-2CB0731EF67E}"/>
          </ac:spMkLst>
        </pc:spChg>
        <pc:spChg chg="mod">
          <ac:chgData name="Ajwaliya, Nishit" userId="d6171631-3d08-453d-8afd-2dc62a5026e2" providerId="ADAL" clId="{678AD243-71C4-4A17-8592-AF5CDCD65377}" dt="2021-05-14T12:50:08.321" v="3417" actId="1035"/>
          <ac:spMkLst>
            <pc:docMk/>
            <pc:sldMk cId="1158991494" sldId="2147307470"/>
            <ac:spMk id="93" creationId="{B0830749-5F78-4DEF-93CF-D3135B512002}"/>
          </ac:spMkLst>
        </pc:spChg>
        <pc:spChg chg="mod">
          <ac:chgData name="Ajwaliya, Nishit" userId="d6171631-3d08-453d-8afd-2dc62a5026e2" providerId="ADAL" clId="{678AD243-71C4-4A17-8592-AF5CDCD65377}" dt="2021-05-14T12:34:06.613" v="2666" actId="1037"/>
          <ac:spMkLst>
            <pc:docMk/>
            <pc:sldMk cId="1158991494" sldId="2147307470"/>
            <ac:spMk id="94" creationId="{115E88A7-9CEF-43C2-9C8E-7ED5D73B1E40}"/>
          </ac:spMkLst>
        </pc:spChg>
        <pc:spChg chg="mod">
          <ac:chgData name="Ajwaliya, Nishit" userId="d6171631-3d08-453d-8afd-2dc62a5026e2" providerId="ADAL" clId="{678AD243-71C4-4A17-8592-AF5CDCD65377}" dt="2021-05-14T12:50:08.321" v="3417" actId="1035"/>
          <ac:spMkLst>
            <pc:docMk/>
            <pc:sldMk cId="1158991494" sldId="2147307470"/>
            <ac:spMk id="95" creationId="{5AB72B2A-DF8F-453E-BBDB-09319A932182}"/>
          </ac:spMkLst>
        </pc:spChg>
        <pc:spChg chg="add del">
          <ac:chgData name="Ajwaliya, Nishit" userId="d6171631-3d08-453d-8afd-2dc62a5026e2" providerId="ADAL" clId="{678AD243-71C4-4A17-8592-AF5CDCD65377}" dt="2021-05-14T12:01:49.708" v="2423"/>
          <ac:spMkLst>
            <pc:docMk/>
            <pc:sldMk cId="1158991494" sldId="2147307470"/>
            <ac:spMk id="96" creationId="{7B7BC119-C2F7-4993-B654-2E96518CD3F2}"/>
          </ac:spMkLst>
        </pc:spChg>
        <pc:spChg chg="add del">
          <ac:chgData name="Ajwaliya, Nishit" userId="d6171631-3d08-453d-8afd-2dc62a5026e2" providerId="ADAL" clId="{678AD243-71C4-4A17-8592-AF5CDCD65377}" dt="2021-05-14T12:01:49.708" v="2423"/>
          <ac:spMkLst>
            <pc:docMk/>
            <pc:sldMk cId="1158991494" sldId="2147307470"/>
            <ac:spMk id="97" creationId="{61C67A8A-2B32-4AD9-A6E3-0FAA6B11E859}"/>
          </ac:spMkLst>
        </pc:spChg>
        <pc:spChg chg="mod">
          <ac:chgData name="Ajwaliya, Nishit" userId="d6171631-3d08-453d-8afd-2dc62a5026e2" providerId="ADAL" clId="{678AD243-71C4-4A17-8592-AF5CDCD65377}" dt="2021-05-14T12:50:08.321" v="3417" actId="1035"/>
          <ac:spMkLst>
            <pc:docMk/>
            <pc:sldMk cId="1158991494" sldId="2147307470"/>
            <ac:spMk id="98" creationId="{5AA7E979-BA3C-4B3C-AE4F-392AAB55CFC5}"/>
          </ac:spMkLst>
        </pc:spChg>
        <pc:spChg chg="mod">
          <ac:chgData name="Ajwaliya, Nishit" userId="d6171631-3d08-453d-8afd-2dc62a5026e2" providerId="ADAL" clId="{678AD243-71C4-4A17-8592-AF5CDCD65377}" dt="2021-06-29T21:41:19.087" v="10317" actId="1035"/>
          <ac:spMkLst>
            <pc:docMk/>
            <pc:sldMk cId="1158991494" sldId="2147307470"/>
            <ac:spMk id="99" creationId="{0797F56A-809D-4301-8362-E13AB01320D4}"/>
          </ac:spMkLst>
        </pc:spChg>
        <pc:spChg chg="del mod">
          <ac:chgData name="Ajwaliya, Nishit" userId="d6171631-3d08-453d-8afd-2dc62a5026e2" providerId="ADAL" clId="{678AD243-71C4-4A17-8592-AF5CDCD65377}" dt="2021-05-14T12:40:49.371" v="3008" actId="478"/>
          <ac:spMkLst>
            <pc:docMk/>
            <pc:sldMk cId="1158991494" sldId="2147307470"/>
            <ac:spMk id="100" creationId="{4EB4EEC8-27F1-45B4-A248-B28863684008}"/>
          </ac:spMkLst>
        </pc:spChg>
        <pc:spChg chg="add del">
          <ac:chgData name="Ajwaliya, Nishit" userId="d6171631-3d08-453d-8afd-2dc62a5026e2" providerId="ADAL" clId="{678AD243-71C4-4A17-8592-AF5CDCD65377}" dt="2021-05-14T12:01:49.708" v="2423"/>
          <ac:spMkLst>
            <pc:docMk/>
            <pc:sldMk cId="1158991494" sldId="2147307470"/>
            <ac:spMk id="101" creationId="{893B2A6E-46E3-416D-8DC2-4019A69C0823}"/>
          </ac:spMkLst>
        </pc:spChg>
        <pc:spChg chg="add del">
          <ac:chgData name="Ajwaliya, Nishit" userId="d6171631-3d08-453d-8afd-2dc62a5026e2" providerId="ADAL" clId="{678AD243-71C4-4A17-8592-AF5CDCD65377}" dt="2021-05-14T12:01:49.708" v="2423"/>
          <ac:spMkLst>
            <pc:docMk/>
            <pc:sldMk cId="1158991494" sldId="2147307470"/>
            <ac:spMk id="102" creationId="{141D9420-67EF-4BF8-8EAC-9E0706FFAA5F}"/>
          </ac:spMkLst>
        </pc:spChg>
        <pc:spChg chg="add del">
          <ac:chgData name="Ajwaliya, Nishit" userId="d6171631-3d08-453d-8afd-2dc62a5026e2" providerId="ADAL" clId="{678AD243-71C4-4A17-8592-AF5CDCD65377}" dt="2021-05-14T12:01:49.708" v="2423"/>
          <ac:spMkLst>
            <pc:docMk/>
            <pc:sldMk cId="1158991494" sldId="2147307470"/>
            <ac:spMk id="103" creationId="{996ED8A9-06AB-4A42-A107-C9E7A559B1B4}"/>
          </ac:spMkLst>
        </pc:spChg>
        <pc:spChg chg="add del">
          <ac:chgData name="Ajwaliya, Nishit" userId="d6171631-3d08-453d-8afd-2dc62a5026e2" providerId="ADAL" clId="{678AD243-71C4-4A17-8592-AF5CDCD65377}" dt="2021-05-14T12:01:49.708" v="2423"/>
          <ac:spMkLst>
            <pc:docMk/>
            <pc:sldMk cId="1158991494" sldId="2147307470"/>
            <ac:spMk id="104" creationId="{C321594D-EC02-415C-80A5-20081C297992}"/>
          </ac:spMkLst>
        </pc:spChg>
        <pc:spChg chg="mod">
          <ac:chgData name="Ajwaliya, Nishit" userId="d6171631-3d08-453d-8afd-2dc62a5026e2" providerId="ADAL" clId="{678AD243-71C4-4A17-8592-AF5CDCD65377}" dt="2021-05-14T12:36:33.815" v="2833" actId="1038"/>
          <ac:spMkLst>
            <pc:docMk/>
            <pc:sldMk cId="1158991494" sldId="2147307470"/>
            <ac:spMk id="105" creationId="{B4573916-DB99-4B23-AC58-52569CC342AA}"/>
          </ac:spMkLst>
        </pc:spChg>
        <pc:spChg chg="add del">
          <ac:chgData name="Ajwaliya, Nishit" userId="d6171631-3d08-453d-8afd-2dc62a5026e2" providerId="ADAL" clId="{678AD243-71C4-4A17-8592-AF5CDCD65377}" dt="2021-05-14T12:01:49.708" v="2423"/>
          <ac:spMkLst>
            <pc:docMk/>
            <pc:sldMk cId="1158991494" sldId="2147307470"/>
            <ac:spMk id="106" creationId="{90CEB91A-2753-4633-AC4D-F66826AA4BE5}"/>
          </ac:spMkLst>
        </pc:spChg>
        <pc:spChg chg="add del">
          <ac:chgData name="Ajwaliya, Nishit" userId="d6171631-3d08-453d-8afd-2dc62a5026e2" providerId="ADAL" clId="{678AD243-71C4-4A17-8592-AF5CDCD65377}" dt="2021-05-14T12:01:49.708" v="2423"/>
          <ac:spMkLst>
            <pc:docMk/>
            <pc:sldMk cId="1158991494" sldId="2147307470"/>
            <ac:spMk id="107" creationId="{DBECA6CB-F4DE-44EF-ADC6-EB691BED714F}"/>
          </ac:spMkLst>
        </pc:spChg>
        <pc:spChg chg="add del">
          <ac:chgData name="Ajwaliya, Nishit" userId="d6171631-3d08-453d-8afd-2dc62a5026e2" providerId="ADAL" clId="{678AD243-71C4-4A17-8592-AF5CDCD65377}" dt="2021-05-14T12:01:49.708" v="2423"/>
          <ac:spMkLst>
            <pc:docMk/>
            <pc:sldMk cId="1158991494" sldId="2147307470"/>
            <ac:spMk id="108" creationId="{8772FE75-30D5-4CEA-9BD5-7C958451B472}"/>
          </ac:spMkLst>
        </pc:spChg>
        <pc:spChg chg="mod">
          <ac:chgData name="Ajwaliya, Nishit" userId="d6171631-3d08-453d-8afd-2dc62a5026e2" providerId="ADAL" clId="{678AD243-71C4-4A17-8592-AF5CDCD65377}" dt="2021-07-26T12:48:10.334" v="12349" actId="14100"/>
          <ac:spMkLst>
            <pc:docMk/>
            <pc:sldMk cId="1158991494" sldId="2147307470"/>
            <ac:spMk id="109" creationId="{CF89E369-EB03-49C6-9A18-3BB68813A763}"/>
          </ac:spMkLst>
        </pc:spChg>
        <pc:spChg chg="mod">
          <ac:chgData name="Ajwaliya, Nishit" userId="d6171631-3d08-453d-8afd-2dc62a5026e2" providerId="ADAL" clId="{678AD243-71C4-4A17-8592-AF5CDCD65377}" dt="2021-07-26T12:48:15.774" v="12350" actId="1076"/>
          <ac:spMkLst>
            <pc:docMk/>
            <pc:sldMk cId="1158991494" sldId="2147307470"/>
            <ac:spMk id="110" creationId="{3ED3E7B4-0F93-46FE-A655-30429F9DAD58}"/>
          </ac:spMkLst>
        </pc:spChg>
        <pc:spChg chg="mod">
          <ac:chgData name="Ajwaliya, Nishit" userId="d6171631-3d08-453d-8afd-2dc62a5026e2" providerId="ADAL" clId="{678AD243-71C4-4A17-8592-AF5CDCD65377}" dt="2021-07-26T12:48:20.156" v="12365" actId="1038"/>
          <ac:spMkLst>
            <pc:docMk/>
            <pc:sldMk cId="1158991494" sldId="2147307470"/>
            <ac:spMk id="111" creationId="{9AC7AD22-DC72-49AE-AD8B-A1B8E353A061}"/>
          </ac:spMkLst>
        </pc:spChg>
        <pc:spChg chg="add del">
          <ac:chgData name="Ajwaliya, Nishit" userId="d6171631-3d08-453d-8afd-2dc62a5026e2" providerId="ADAL" clId="{678AD243-71C4-4A17-8592-AF5CDCD65377}" dt="2021-05-14T12:01:49.708" v="2423"/>
          <ac:spMkLst>
            <pc:docMk/>
            <pc:sldMk cId="1158991494" sldId="2147307470"/>
            <ac:spMk id="112" creationId="{C140E39F-430E-44B4-AB5E-E423DF8FF556}"/>
          </ac:spMkLst>
        </pc:spChg>
        <pc:spChg chg="add del">
          <ac:chgData name="Ajwaliya, Nishit" userId="d6171631-3d08-453d-8afd-2dc62a5026e2" providerId="ADAL" clId="{678AD243-71C4-4A17-8592-AF5CDCD65377}" dt="2021-05-14T12:01:49.708" v="2423"/>
          <ac:spMkLst>
            <pc:docMk/>
            <pc:sldMk cId="1158991494" sldId="2147307470"/>
            <ac:spMk id="113" creationId="{673E4698-67FA-4BA5-ACB7-7448302B0200}"/>
          </ac:spMkLst>
        </pc:spChg>
        <pc:spChg chg="mod">
          <ac:chgData name="Ajwaliya, Nishit" userId="d6171631-3d08-453d-8afd-2dc62a5026e2" providerId="ADAL" clId="{678AD243-71C4-4A17-8592-AF5CDCD65377}" dt="2021-03-01T21:56:11.260" v="46" actId="108"/>
          <ac:spMkLst>
            <pc:docMk/>
            <pc:sldMk cId="1158991494" sldId="2147307470"/>
            <ac:spMk id="115" creationId="{EF9B9B90-7C37-49DA-B8B5-0515CDC82E3D}"/>
          </ac:spMkLst>
        </pc:spChg>
        <pc:spChg chg="add del mod">
          <ac:chgData name="Ajwaliya, Nishit" userId="d6171631-3d08-453d-8afd-2dc62a5026e2" providerId="ADAL" clId="{678AD243-71C4-4A17-8592-AF5CDCD65377}" dt="2021-05-14T12:33:52.028" v="2593" actId="478"/>
          <ac:spMkLst>
            <pc:docMk/>
            <pc:sldMk cId="1158991494" sldId="2147307470"/>
            <ac:spMk id="116" creationId="{89078D9E-4051-4BDD-AD65-AAC07DCED2C2}"/>
          </ac:spMkLst>
        </pc:spChg>
        <pc:spChg chg="add del mod">
          <ac:chgData name="Ajwaliya, Nishit" userId="d6171631-3d08-453d-8afd-2dc62a5026e2" providerId="ADAL" clId="{678AD243-71C4-4A17-8592-AF5CDCD65377}" dt="2021-05-14T12:33:52.028" v="2593" actId="478"/>
          <ac:spMkLst>
            <pc:docMk/>
            <pc:sldMk cId="1158991494" sldId="2147307470"/>
            <ac:spMk id="117" creationId="{18956F70-050F-4DA3-BDBC-CCDCE1F7AD2F}"/>
          </ac:spMkLst>
        </pc:spChg>
        <pc:spChg chg="del">
          <ac:chgData name="Ajwaliya, Nishit" userId="d6171631-3d08-453d-8afd-2dc62a5026e2" providerId="ADAL" clId="{678AD243-71C4-4A17-8592-AF5CDCD65377}" dt="2021-05-14T12:01:55.155" v="2424" actId="478"/>
          <ac:spMkLst>
            <pc:docMk/>
            <pc:sldMk cId="1158991494" sldId="2147307470"/>
            <ac:spMk id="118" creationId="{DDE9BE42-6A33-497E-BDCF-080379C51701}"/>
          </ac:spMkLst>
        </pc:spChg>
        <pc:spChg chg="del">
          <ac:chgData name="Ajwaliya, Nishit" userId="d6171631-3d08-453d-8afd-2dc62a5026e2" providerId="ADAL" clId="{678AD243-71C4-4A17-8592-AF5CDCD65377}" dt="2021-05-14T12:01:55.155" v="2424" actId="478"/>
          <ac:spMkLst>
            <pc:docMk/>
            <pc:sldMk cId="1158991494" sldId="2147307470"/>
            <ac:spMk id="119" creationId="{667A639C-B9C3-4DD1-ABE8-08EA94BC3D84}"/>
          </ac:spMkLst>
        </pc:spChg>
        <pc:spChg chg="del">
          <ac:chgData name="Ajwaliya, Nishit" userId="d6171631-3d08-453d-8afd-2dc62a5026e2" providerId="ADAL" clId="{678AD243-71C4-4A17-8592-AF5CDCD65377}" dt="2021-05-14T12:01:55.155" v="2424" actId="478"/>
          <ac:spMkLst>
            <pc:docMk/>
            <pc:sldMk cId="1158991494" sldId="2147307470"/>
            <ac:spMk id="120" creationId="{0985C24F-0727-47A9-A4DC-E0DF87EF2AAF}"/>
          </ac:spMkLst>
        </pc:spChg>
        <pc:spChg chg="del">
          <ac:chgData name="Ajwaliya, Nishit" userId="d6171631-3d08-453d-8afd-2dc62a5026e2" providerId="ADAL" clId="{678AD243-71C4-4A17-8592-AF5CDCD65377}" dt="2021-05-14T12:01:55.155" v="2424" actId="478"/>
          <ac:spMkLst>
            <pc:docMk/>
            <pc:sldMk cId="1158991494" sldId="2147307470"/>
            <ac:spMk id="121" creationId="{378FE9D9-C8AA-4E60-9C0C-66590B1E21BF}"/>
          </ac:spMkLst>
        </pc:spChg>
        <pc:spChg chg="add del mod">
          <ac:chgData name="Ajwaliya, Nishit" userId="d6171631-3d08-453d-8afd-2dc62a5026e2" providerId="ADAL" clId="{678AD243-71C4-4A17-8592-AF5CDCD65377}" dt="2021-05-14T12:34:16.352" v="2673" actId="1037"/>
          <ac:spMkLst>
            <pc:docMk/>
            <pc:sldMk cId="1158991494" sldId="2147307470"/>
            <ac:spMk id="123" creationId="{208B7F13-5106-448C-82E6-F96F59974ECA}"/>
          </ac:spMkLst>
        </pc:spChg>
        <pc:spChg chg="mod">
          <ac:chgData name="Ajwaliya, Nishit" userId="d6171631-3d08-453d-8afd-2dc62a5026e2" providerId="ADAL" clId="{678AD243-71C4-4A17-8592-AF5CDCD65377}" dt="2021-05-14T12:50:08.321" v="3417" actId="1035"/>
          <ac:spMkLst>
            <pc:docMk/>
            <pc:sldMk cId="1158991494" sldId="2147307470"/>
            <ac:spMk id="124" creationId="{A9A4AF36-1F60-487A-AE5A-EDB32BF21703}"/>
          </ac:spMkLst>
        </pc:spChg>
        <pc:spChg chg="mod">
          <ac:chgData name="Ajwaliya, Nishit" userId="d6171631-3d08-453d-8afd-2dc62a5026e2" providerId="ADAL" clId="{678AD243-71C4-4A17-8592-AF5CDCD65377}" dt="2021-05-14T12:36:33.815" v="2833" actId="1038"/>
          <ac:spMkLst>
            <pc:docMk/>
            <pc:sldMk cId="1158991494" sldId="2147307470"/>
            <ac:spMk id="125" creationId="{52A67E2D-C2F3-4733-9637-2223D3186D9D}"/>
          </ac:spMkLst>
        </pc:spChg>
        <pc:spChg chg="mod">
          <ac:chgData name="Ajwaliya, Nishit" userId="d6171631-3d08-453d-8afd-2dc62a5026e2" providerId="ADAL" clId="{678AD243-71C4-4A17-8592-AF5CDCD65377}" dt="2021-05-14T12:36:33.815" v="2833" actId="1038"/>
          <ac:spMkLst>
            <pc:docMk/>
            <pc:sldMk cId="1158991494" sldId="2147307470"/>
            <ac:spMk id="126" creationId="{F24ED024-8BEE-474D-A1C7-731AE9E7D118}"/>
          </ac:spMkLst>
        </pc:spChg>
        <pc:spChg chg="add del">
          <ac:chgData name="Ajwaliya, Nishit" userId="d6171631-3d08-453d-8afd-2dc62a5026e2" providerId="ADAL" clId="{678AD243-71C4-4A17-8592-AF5CDCD65377}" dt="2021-05-14T12:01:49.708" v="2423"/>
          <ac:spMkLst>
            <pc:docMk/>
            <pc:sldMk cId="1158991494" sldId="2147307470"/>
            <ac:spMk id="128" creationId="{9D3ECC25-7164-4BAF-AFD7-E4133D6FE3AF}"/>
          </ac:spMkLst>
        </pc:spChg>
        <pc:spChg chg="mod">
          <ac:chgData name="Ajwaliya, Nishit" userId="d6171631-3d08-453d-8afd-2dc62a5026e2" providerId="ADAL" clId="{678AD243-71C4-4A17-8592-AF5CDCD65377}" dt="2021-05-14T12:35:41.733" v="2771" actId="1038"/>
          <ac:spMkLst>
            <pc:docMk/>
            <pc:sldMk cId="1158991494" sldId="2147307470"/>
            <ac:spMk id="129" creationId="{B7A413CE-36EC-41AD-A2C1-256E12BF6252}"/>
          </ac:spMkLst>
        </pc:spChg>
        <pc:spChg chg="del">
          <ac:chgData name="Ajwaliya, Nishit" userId="d6171631-3d08-453d-8afd-2dc62a5026e2" providerId="ADAL" clId="{678AD243-71C4-4A17-8592-AF5CDCD65377}" dt="2021-05-14T12:01:55.155" v="2424" actId="478"/>
          <ac:spMkLst>
            <pc:docMk/>
            <pc:sldMk cId="1158991494" sldId="2147307470"/>
            <ac:spMk id="130" creationId="{8D198724-3E6B-4504-AE71-7A5090A86AB4}"/>
          </ac:spMkLst>
        </pc:spChg>
        <pc:spChg chg="add del">
          <ac:chgData name="Ajwaliya, Nishit" userId="d6171631-3d08-453d-8afd-2dc62a5026e2" providerId="ADAL" clId="{678AD243-71C4-4A17-8592-AF5CDCD65377}" dt="2021-05-14T12:01:49.708" v="2423"/>
          <ac:spMkLst>
            <pc:docMk/>
            <pc:sldMk cId="1158991494" sldId="2147307470"/>
            <ac:spMk id="131" creationId="{57F9D9E6-4169-4EB3-9BE5-9B0EBDCC5E9C}"/>
          </ac:spMkLst>
        </pc:spChg>
        <pc:spChg chg="add del">
          <ac:chgData name="Ajwaliya, Nishit" userId="d6171631-3d08-453d-8afd-2dc62a5026e2" providerId="ADAL" clId="{678AD243-71C4-4A17-8592-AF5CDCD65377}" dt="2021-05-14T12:01:49.708" v="2423"/>
          <ac:spMkLst>
            <pc:docMk/>
            <pc:sldMk cId="1158991494" sldId="2147307470"/>
            <ac:spMk id="132" creationId="{CA38AB6F-4084-435A-BE19-E3B8D0F1E96B}"/>
          </ac:spMkLst>
        </pc:spChg>
        <pc:spChg chg="add del">
          <ac:chgData name="Ajwaliya, Nishit" userId="d6171631-3d08-453d-8afd-2dc62a5026e2" providerId="ADAL" clId="{678AD243-71C4-4A17-8592-AF5CDCD65377}" dt="2021-05-14T12:01:49.708" v="2423"/>
          <ac:spMkLst>
            <pc:docMk/>
            <pc:sldMk cId="1158991494" sldId="2147307470"/>
            <ac:spMk id="133" creationId="{2B402DB1-94CC-4DBB-A014-0BA050DB1018}"/>
          </ac:spMkLst>
        </pc:spChg>
        <pc:spChg chg="add del">
          <ac:chgData name="Ajwaliya, Nishit" userId="d6171631-3d08-453d-8afd-2dc62a5026e2" providerId="ADAL" clId="{678AD243-71C4-4A17-8592-AF5CDCD65377}" dt="2021-05-14T12:01:49.708" v="2423"/>
          <ac:spMkLst>
            <pc:docMk/>
            <pc:sldMk cId="1158991494" sldId="2147307470"/>
            <ac:spMk id="134" creationId="{2182D2BD-A696-48F5-867F-A5E7C7903C79}"/>
          </ac:spMkLst>
        </pc:spChg>
        <pc:spChg chg="mod">
          <ac:chgData name="Ajwaliya, Nishit" userId="d6171631-3d08-453d-8afd-2dc62a5026e2" providerId="ADAL" clId="{678AD243-71C4-4A17-8592-AF5CDCD65377}" dt="2021-05-14T12:40:30.175" v="3004" actId="1035"/>
          <ac:spMkLst>
            <pc:docMk/>
            <pc:sldMk cId="1158991494" sldId="2147307470"/>
            <ac:spMk id="135" creationId="{8F843517-88D8-49AE-A354-3849343C8B63}"/>
          </ac:spMkLst>
        </pc:spChg>
        <pc:spChg chg="add del">
          <ac:chgData name="Ajwaliya, Nishit" userId="d6171631-3d08-453d-8afd-2dc62a5026e2" providerId="ADAL" clId="{678AD243-71C4-4A17-8592-AF5CDCD65377}" dt="2021-05-14T12:01:49.708" v="2423"/>
          <ac:spMkLst>
            <pc:docMk/>
            <pc:sldMk cId="1158991494" sldId="2147307470"/>
            <ac:spMk id="136" creationId="{8D5EAD4A-D3FA-411D-8412-6709D1147416}"/>
          </ac:spMkLst>
        </pc:spChg>
        <pc:spChg chg="add del">
          <ac:chgData name="Ajwaliya, Nishit" userId="d6171631-3d08-453d-8afd-2dc62a5026e2" providerId="ADAL" clId="{678AD243-71C4-4A17-8592-AF5CDCD65377}" dt="2021-05-14T12:01:49.708" v="2423"/>
          <ac:spMkLst>
            <pc:docMk/>
            <pc:sldMk cId="1158991494" sldId="2147307470"/>
            <ac:spMk id="137" creationId="{3F25A214-F886-4DE1-86F6-318C49E4AEB9}"/>
          </ac:spMkLst>
        </pc:spChg>
        <pc:spChg chg="add del">
          <ac:chgData name="Ajwaliya, Nishit" userId="d6171631-3d08-453d-8afd-2dc62a5026e2" providerId="ADAL" clId="{678AD243-71C4-4A17-8592-AF5CDCD65377}" dt="2021-05-14T12:01:49.708" v="2423"/>
          <ac:spMkLst>
            <pc:docMk/>
            <pc:sldMk cId="1158991494" sldId="2147307470"/>
            <ac:spMk id="138" creationId="{EDD435A4-5A96-4447-B2DE-555FB1547F12}"/>
          </ac:spMkLst>
        </pc:spChg>
        <pc:spChg chg="del">
          <ac:chgData name="Ajwaliya, Nishit" userId="d6171631-3d08-453d-8afd-2dc62a5026e2" providerId="ADAL" clId="{678AD243-71C4-4A17-8592-AF5CDCD65377}" dt="2021-05-14T12:01:55.155" v="2424" actId="478"/>
          <ac:spMkLst>
            <pc:docMk/>
            <pc:sldMk cId="1158991494" sldId="2147307470"/>
            <ac:spMk id="139" creationId="{B63DC23E-751D-488B-90E7-2F7AB4022685}"/>
          </ac:spMkLst>
        </pc:spChg>
        <pc:spChg chg="del">
          <ac:chgData name="Ajwaliya, Nishit" userId="d6171631-3d08-453d-8afd-2dc62a5026e2" providerId="ADAL" clId="{678AD243-71C4-4A17-8592-AF5CDCD65377}" dt="2021-05-14T12:01:55.155" v="2424" actId="478"/>
          <ac:spMkLst>
            <pc:docMk/>
            <pc:sldMk cId="1158991494" sldId="2147307470"/>
            <ac:spMk id="140" creationId="{3FCD83B7-1EFF-4CD9-A187-C738E53A836A}"/>
          </ac:spMkLst>
        </pc:spChg>
        <pc:spChg chg="del">
          <ac:chgData name="Ajwaliya, Nishit" userId="d6171631-3d08-453d-8afd-2dc62a5026e2" providerId="ADAL" clId="{678AD243-71C4-4A17-8592-AF5CDCD65377}" dt="2021-05-14T12:01:55.155" v="2424" actId="478"/>
          <ac:spMkLst>
            <pc:docMk/>
            <pc:sldMk cId="1158991494" sldId="2147307470"/>
            <ac:spMk id="141" creationId="{24BC9807-652F-4E51-9BD1-4BC56411F2C3}"/>
          </ac:spMkLst>
        </pc:spChg>
        <pc:spChg chg="del">
          <ac:chgData name="Ajwaliya, Nishit" userId="d6171631-3d08-453d-8afd-2dc62a5026e2" providerId="ADAL" clId="{678AD243-71C4-4A17-8592-AF5CDCD65377}" dt="2021-05-14T12:01:55.155" v="2424" actId="478"/>
          <ac:spMkLst>
            <pc:docMk/>
            <pc:sldMk cId="1158991494" sldId="2147307470"/>
            <ac:spMk id="142" creationId="{9D0244C2-2821-409C-B8E1-65B491BC114F}"/>
          </ac:spMkLst>
        </pc:spChg>
        <pc:spChg chg="add del">
          <ac:chgData name="Ajwaliya, Nishit" userId="d6171631-3d08-453d-8afd-2dc62a5026e2" providerId="ADAL" clId="{678AD243-71C4-4A17-8592-AF5CDCD65377}" dt="2021-05-14T12:01:49.708" v="2423"/>
          <ac:spMkLst>
            <pc:docMk/>
            <pc:sldMk cId="1158991494" sldId="2147307470"/>
            <ac:spMk id="143" creationId="{D2CE7838-BBA1-4BDD-9B9A-D5EBFCC35C5A}"/>
          </ac:spMkLst>
        </pc:spChg>
        <pc:spChg chg="add del">
          <ac:chgData name="Ajwaliya, Nishit" userId="d6171631-3d08-453d-8afd-2dc62a5026e2" providerId="ADAL" clId="{678AD243-71C4-4A17-8592-AF5CDCD65377}" dt="2021-05-14T12:01:49.708" v="2423"/>
          <ac:spMkLst>
            <pc:docMk/>
            <pc:sldMk cId="1158991494" sldId="2147307470"/>
            <ac:spMk id="144" creationId="{42BCF9BD-4357-446F-AE78-2E4B15A5F523}"/>
          </ac:spMkLst>
        </pc:spChg>
        <pc:spChg chg="add">
          <ac:chgData name="Ajwaliya, Nishit" userId="d6171631-3d08-453d-8afd-2dc62a5026e2" providerId="ADAL" clId="{678AD243-71C4-4A17-8592-AF5CDCD65377}" dt="2021-05-14T12:01:56.248" v="2425"/>
          <ac:spMkLst>
            <pc:docMk/>
            <pc:sldMk cId="1158991494" sldId="2147307470"/>
            <ac:spMk id="145" creationId="{508DE99C-56CD-4555-801B-5890243650DB}"/>
          </ac:spMkLst>
        </pc:spChg>
        <pc:spChg chg="add">
          <ac:chgData name="Ajwaliya, Nishit" userId="d6171631-3d08-453d-8afd-2dc62a5026e2" providerId="ADAL" clId="{678AD243-71C4-4A17-8592-AF5CDCD65377}" dt="2021-05-14T12:01:56.248" v="2425"/>
          <ac:spMkLst>
            <pc:docMk/>
            <pc:sldMk cId="1158991494" sldId="2147307470"/>
            <ac:spMk id="146" creationId="{7CD7B8BA-BB65-472C-9B5A-85673B7D7AC1}"/>
          </ac:spMkLst>
        </pc:spChg>
        <pc:spChg chg="add">
          <ac:chgData name="Ajwaliya, Nishit" userId="d6171631-3d08-453d-8afd-2dc62a5026e2" providerId="ADAL" clId="{678AD243-71C4-4A17-8592-AF5CDCD65377}" dt="2021-05-14T12:01:56.248" v="2425"/>
          <ac:spMkLst>
            <pc:docMk/>
            <pc:sldMk cId="1158991494" sldId="2147307470"/>
            <ac:spMk id="147" creationId="{0697FB81-66EC-4041-A003-7851E527F772}"/>
          </ac:spMkLst>
        </pc:spChg>
        <pc:spChg chg="add">
          <ac:chgData name="Ajwaliya, Nishit" userId="d6171631-3d08-453d-8afd-2dc62a5026e2" providerId="ADAL" clId="{678AD243-71C4-4A17-8592-AF5CDCD65377}" dt="2021-05-14T12:01:56.248" v="2425"/>
          <ac:spMkLst>
            <pc:docMk/>
            <pc:sldMk cId="1158991494" sldId="2147307470"/>
            <ac:spMk id="148" creationId="{A19CD2CC-15AF-43EE-B966-FF25843CD675}"/>
          </ac:spMkLst>
        </pc:spChg>
        <pc:spChg chg="add">
          <ac:chgData name="Ajwaliya, Nishit" userId="d6171631-3d08-453d-8afd-2dc62a5026e2" providerId="ADAL" clId="{678AD243-71C4-4A17-8592-AF5CDCD65377}" dt="2021-05-14T12:01:56.248" v="2425"/>
          <ac:spMkLst>
            <pc:docMk/>
            <pc:sldMk cId="1158991494" sldId="2147307470"/>
            <ac:spMk id="149" creationId="{86B94B09-79D4-4BAD-87D0-55D90D0043B6}"/>
          </ac:spMkLst>
        </pc:spChg>
        <pc:spChg chg="add">
          <ac:chgData name="Ajwaliya, Nishit" userId="d6171631-3d08-453d-8afd-2dc62a5026e2" providerId="ADAL" clId="{678AD243-71C4-4A17-8592-AF5CDCD65377}" dt="2021-05-14T12:01:56.248" v="2425"/>
          <ac:spMkLst>
            <pc:docMk/>
            <pc:sldMk cId="1158991494" sldId="2147307470"/>
            <ac:spMk id="150" creationId="{1A6D0E8F-6C37-42A0-8B40-2AA69FBABFA5}"/>
          </ac:spMkLst>
        </pc:spChg>
        <pc:spChg chg="add">
          <ac:chgData name="Ajwaliya, Nishit" userId="d6171631-3d08-453d-8afd-2dc62a5026e2" providerId="ADAL" clId="{678AD243-71C4-4A17-8592-AF5CDCD65377}" dt="2021-05-14T12:01:56.248" v="2425"/>
          <ac:spMkLst>
            <pc:docMk/>
            <pc:sldMk cId="1158991494" sldId="2147307470"/>
            <ac:spMk id="151" creationId="{1D5226EA-28B1-46DA-8368-194C4120FF60}"/>
          </ac:spMkLst>
        </pc:spChg>
        <pc:spChg chg="add">
          <ac:chgData name="Ajwaliya, Nishit" userId="d6171631-3d08-453d-8afd-2dc62a5026e2" providerId="ADAL" clId="{678AD243-71C4-4A17-8592-AF5CDCD65377}" dt="2021-05-14T12:01:56.248" v="2425"/>
          <ac:spMkLst>
            <pc:docMk/>
            <pc:sldMk cId="1158991494" sldId="2147307470"/>
            <ac:spMk id="152" creationId="{15C79410-BB11-47AC-B2E3-EC89E08612CB}"/>
          </ac:spMkLst>
        </pc:spChg>
        <pc:spChg chg="add">
          <ac:chgData name="Ajwaliya, Nishit" userId="d6171631-3d08-453d-8afd-2dc62a5026e2" providerId="ADAL" clId="{678AD243-71C4-4A17-8592-AF5CDCD65377}" dt="2021-05-14T12:01:56.248" v="2425"/>
          <ac:spMkLst>
            <pc:docMk/>
            <pc:sldMk cId="1158991494" sldId="2147307470"/>
            <ac:spMk id="153" creationId="{BB480C50-85B8-45AC-9CD2-5857C0CF8D81}"/>
          </ac:spMkLst>
        </pc:spChg>
        <pc:spChg chg="add">
          <ac:chgData name="Ajwaliya, Nishit" userId="d6171631-3d08-453d-8afd-2dc62a5026e2" providerId="ADAL" clId="{678AD243-71C4-4A17-8592-AF5CDCD65377}" dt="2021-05-14T12:01:56.248" v="2425"/>
          <ac:spMkLst>
            <pc:docMk/>
            <pc:sldMk cId="1158991494" sldId="2147307470"/>
            <ac:spMk id="154" creationId="{FC9433A7-864B-4B7C-ACF6-7E67B61B6B99}"/>
          </ac:spMkLst>
        </pc:spChg>
        <pc:spChg chg="add">
          <ac:chgData name="Ajwaliya, Nishit" userId="d6171631-3d08-453d-8afd-2dc62a5026e2" providerId="ADAL" clId="{678AD243-71C4-4A17-8592-AF5CDCD65377}" dt="2021-05-14T12:01:56.248" v="2425"/>
          <ac:spMkLst>
            <pc:docMk/>
            <pc:sldMk cId="1158991494" sldId="2147307470"/>
            <ac:spMk id="155" creationId="{D223A345-2201-41E4-A4FC-A396C9DC49D6}"/>
          </ac:spMkLst>
        </pc:spChg>
        <pc:spChg chg="del mod">
          <ac:chgData name="Ajwaliya, Nishit" userId="d6171631-3d08-453d-8afd-2dc62a5026e2" providerId="ADAL" clId="{678AD243-71C4-4A17-8592-AF5CDCD65377}" dt="2021-05-14T12:37:57.347" v="2904" actId="478"/>
          <ac:spMkLst>
            <pc:docMk/>
            <pc:sldMk cId="1158991494" sldId="2147307470"/>
            <ac:spMk id="157" creationId="{B3451BFA-0292-434B-8396-B6B0C4FCE419}"/>
          </ac:spMkLst>
        </pc:spChg>
        <pc:spChg chg="del mod">
          <ac:chgData name="Ajwaliya, Nishit" userId="d6171631-3d08-453d-8afd-2dc62a5026e2" providerId="ADAL" clId="{678AD243-71C4-4A17-8592-AF5CDCD65377}" dt="2021-05-14T12:44:20.422" v="3276" actId="478"/>
          <ac:spMkLst>
            <pc:docMk/>
            <pc:sldMk cId="1158991494" sldId="2147307470"/>
            <ac:spMk id="158" creationId="{0A42A242-C9E3-48B3-9BF9-8162A1030B2B}"/>
          </ac:spMkLst>
        </pc:spChg>
        <pc:spChg chg="mod">
          <ac:chgData name="Ajwaliya, Nishit" userId="d6171631-3d08-453d-8afd-2dc62a5026e2" providerId="ADAL" clId="{678AD243-71C4-4A17-8592-AF5CDCD65377}" dt="2021-05-14T12:50:08.321" v="3417" actId="1035"/>
          <ac:spMkLst>
            <pc:docMk/>
            <pc:sldMk cId="1158991494" sldId="2147307470"/>
            <ac:spMk id="159" creationId="{6E2FBDDF-1480-44CA-87F9-749D6E7FC35E}"/>
          </ac:spMkLst>
        </pc:spChg>
        <pc:spChg chg="del mod">
          <ac:chgData name="Ajwaliya, Nishit" userId="d6171631-3d08-453d-8afd-2dc62a5026e2" providerId="ADAL" clId="{678AD243-71C4-4A17-8592-AF5CDCD65377}" dt="2021-05-14T12:40:49.371" v="3008" actId="478"/>
          <ac:spMkLst>
            <pc:docMk/>
            <pc:sldMk cId="1158991494" sldId="2147307470"/>
            <ac:spMk id="160" creationId="{C4C3C3DD-E45F-4221-B65C-8C76AE5CC444}"/>
          </ac:spMkLst>
        </pc:spChg>
        <pc:spChg chg="mod">
          <ac:chgData name="Ajwaliya, Nishit" userId="d6171631-3d08-453d-8afd-2dc62a5026e2" providerId="ADAL" clId="{678AD243-71C4-4A17-8592-AF5CDCD65377}" dt="2021-05-14T12:50:08.321" v="3417" actId="1035"/>
          <ac:spMkLst>
            <pc:docMk/>
            <pc:sldMk cId="1158991494" sldId="2147307470"/>
            <ac:spMk id="161" creationId="{BF6EAA31-302B-4075-AF3E-8E4DC4D6E859}"/>
          </ac:spMkLst>
        </pc:spChg>
        <pc:spChg chg="mod">
          <ac:chgData name="Ajwaliya, Nishit" userId="d6171631-3d08-453d-8afd-2dc62a5026e2" providerId="ADAL" clId="{678AD243-71C4-4A17-8592-AF5CDCD65377}" dt="2021-05-14T12:50:08.321" v="3417" actId="1035"/>
          <ac:spMkLst>
            <pc:docMk/>
            <pc:sldMk cId="1158991494" sldId="2147307470"/>
            <ac:spMk id="162" creationId="{4A0D0A1D-A832-4E72-8BE0-809013609FC9}"/>
          </ac:spMkLst>
        </pc:spChg>
        <pc:spChg chg="del">
          <ac:chgData name="Ajwaliya, Nishit" userId="d6171631-3d08-453d-8afd-2dc62a5026e2" providerId="ADAL" clId="{678AD243-71C4-4A17-8592-AF5CDCD65377}" dt="2021-05-14T12:32:34.942" v="2553" actId="478"/>
          <ac:spMkLst>
            <pc:docMk/>
            <pc:sldMk cId="1158991494" sldId="2147307470"/>
            <ac:spMk id="163" creationId="{6EE5B453-2253-48E2-958D-4098EB4A9B31}"/>
          </ac:spMkLst>
        </pc:spChg>
        <pc:spChg chg="mod">
          <ac:chgData name="Ajwaliya, Nishit" userId="d6171631-3d08-453d-8afd-2dc62a5026e2" providerId="ADAL" clId="{678AD243-71C4-4A17-8592-AF5CDCD65377}" dt="2021-05-14T12:48:00.243" v="3388" actId="1038"/>
          <ac:spMkLst>
            <pc:docMk/>
            <pc:sldMk cId="1158991494" sldId="2147307470"/>
            <ac:spMk id="164" creationId="{796E9B9A-40A6-401A-88CA-AF2B6A57647E}"/>
          </ac:spMkLst>
        </pc:spChg>
        <pc:spChg chg="del">
          <ac:chgData name="Ajwaliya, Nishit" userId="d6171631-3d08-453d-8afd-2dc62a5026e2" providerId="ADAL" clId="{678AD243-71C4-4A17-8592-AF5CDCD65377}" dt="2021-05-14T12:31:40.216" v="2524" actId="478"/>
          <ac:spMkLst>
            <pc:docMk/>
            <pc:sldMk cId="1158991494" sldId="2147307470"/>
            <ac:spMk id="165" creationId="{8166C9C8-E689-40DF-A633-1C25EB218451}"/>
          </ac:spMkLst>
        </pc:spChg>
        <pc:spChg chg="add">
          <ac:chgData name="Ajwaliya, Nishit" userId="d6171631-3d08-453d-8afd-2dc62a5026e2" providerId="ADAL" clId="{678AD243-71C4-4A17-8592-AF5CDCD65377}" dt="2021-05-14T12:01:56.248" v="2425"/>
          <ac:spMkLst>
            <pc:docMk/>
            <pc:sldMk cId="1158991494" sldId="2147307470"/>
            <ac:spMk id="166" creationId="{A48A9DAC-EDDF-4FA4-AB69-B9AF3D470088}"/>
          </ac:spMkLst>
        </pc:spChg>
        <pc:spChg chg="add">
          <ac:chgData name="Ajwaliya, Nishit" userId="d6171631-3d08-453d-8afd-2dc62a5026e2" providerId="ADAL" clId="{678AD243-71C4-4A17-8592-AF5CDCD65377}" dt="2021-05-14T12:01:56.248" v="2425"/>
          <ac:spMkLst>
            <pc:docMk/>
            <pc:sldMk cId="1158991494" sldId="2147307470"/>
            <ac:spMk id="167" creationId="{B6C0A70E-B792-4099-BCB5-5EFDC8DAF0A3}"/>
          </ac:spMkLst>
        </pc:spChg>
        <pc:spChg chg="add">
          <ac:chgData name="Ajwaliya, Nishit" userId="d6171631-3d08-453d-8afd-2dc62a5026e2" providerId="ADAL" clId="{678AD243-71C4-4A17-8592-AF5CDCD65377}" dt="2021-05-14T12:01:56.248" v="2425"/>
          <ac:spMkLst>
            <pc:docMk/>
            <pc:sldMk cId="1158991494" sldId="2147307470"/>
            <ac:spMk id="168" creationId="{2FD8B043-16A8-439D-92B4-3AFD6CC6E9AD}"/>
          </ac:spMkLst>
        </pc:spChg>
        <pc:spChg chg="add">
          <ac:chgData name="Ajwaliya, Nishit" userId="d6171631-3d08-453d-8afd-2dc62a5026e2" providerId="ADAL" clId="{678AD243-71C4-4A17-8592-AF5CDCD65377}" dt="2021-05-14T12:01:56.248" v="2425"/>
          <ac:spMkLst>
            <pc:docMk/>
            <pc:sldMk cId="1158991494" sldId="2147307470"/>
            <ac:spMk id="169" creationId="{F991153D-EB81-48D3-87FA-7B15D24EEFBA}"/>
          </ac:spMkLst>
        </pc:spChg>
        <pc:spChg chg="add">
          <ac:chgData name="Ajwaliya, Nishit" userId="d6171631-3d08-453d-8afd-2dc62a5026e2" providerId="ADAL" clId="{678AD243-71C4-4A17-8592-AF5CDCD65377}" dt="2021-05-14T12:01:56.248" v="2425"/>
          <ac:spMkLst>
            <pc:docMk/>
            <pc:sldMk cId="1158991494" sldId="2147307470"/>
            <ac:spMk id="170" creationId="{A1CD456E-FCB2-4AF9-AEA3-356CD75A21CC}"/>
          </ac:spMkLst>
        </pc:spChg>
        <pc:spChg chg="add">
          <ac:chgData name="Ajwaliya, Nishit" userId="d6171631-3d08-453d-8afd-2dc62a5026e2" providerId="ADAL" clId="{678AD243-71C4-4A17-8592-AF5CDCD65377}" dt="2021-05-14T12:01:56.248" v="2425"/>
          <ac:spMkLst>
            <pc:docMk/>
            <pc:sldMk cId="1158991494" sldId="2147307470"/>
            <ac:spMk id="171" creationId="{E7507753-7F79-4108-985C-6DE9D9735AB6}"/>
          </ac:spMkLst>
        </pc:spChg>
        <pc:spChg chg="add">
          <ac:chgData name="Ajwaliya, Nishit" userId="d6171631-3d08-453d-8afd-2dc62a5026e2" providerId="ADAL" clId="{678AD243-71C4-4A17-8592-AF5CDCD65377}" dt="2021-05-14T12:01:56.248" v="2425"/>
          <ac:spMkLst>
            <pc:docMk/>
            <pc:sldMk cId="1158991494" sldId="2147307470"/>
            <ac:spMk id="172" creationId="{21E9E38E-D06D-44A9-A0E6-C57DA82C1AD4}"/>
          </ac:spMkLst>
        </pc:spChg>
        <pc:spChg chg="add">
          <ac:chgData name="Ajwaliya, Nishit" userId="d6171631-3d08-453d-8afd-2dc62a5026e2" providerId="ADAL" clId="{678AD243-71C4-4A17-8592-AF5CDCD65377}" dt="2021-05-14T12:01:56.248" v="2425"/>
          <ac:spMkLst>
            <pc:docMk/>
            <pc:sldMk cId="1158991494" sldId="2147307470"/>
            <ac:spMk id="173" creationId="{4ACE9AF7-8D80-4D59-94FD-8EEB4B77914B}"/>
          </ac:spMkLst>
        </pc:spChg>
        <pc:spChg chg="add">
          <ac:chgData name="Ajwaliya, Nishit" userId="d6171631-3d08-453d-8afd-2dc62a5026e2" providerId="ADAL" clId="{678AD243-71C4-4A17-8592-AF5CDCD65377}" dt="2021-05-14T12:01:56.248" v="2425"/>
          <ac:spMkLst>
            <pc:docMk/>
            <pc:sldMk cId="1158991494" sldId="2147307470"/>
            <ac:spMk id="174" creationId="{8EE4E324-9232-4D72-B74C-83F47230E87E}"/>
          </ac:spMkLst>
        </pc:spChg>
        <pc:spChg chg="add">
          <ac:chgData name="Ajwaliya, Nishit" userId="d6171631-3d08-453d-8afd-2dc62a5026e2" providerId="ADAL" clId="{678AD243-71C4-4A17-8592-AF5CDCD65377}" dt="2021-05-14T12:01:56.248" v="2425"/>
          <ac:spMkLst>
            <pc:docMk/>
            <pc:sldMk cId="1158991494" sldId="2147307470"/>
            <ac:spMk id="175" creationId="{DAF4DD9B-9804-47C5-94C3-1C445099EC50}"/>
          </ac:spMkLst>
        </pc:spChg>
        <pc:spChg chg="add">
          <ac:chgData name="Ajwaliya, Nishit" userId="d6171631-3d08-453d-8afd-2dc62a5026e2" providerId="ADAL" clId="{678AD243-71C4-4A17-8592-AF5CDCD65377}" dt="2021-05-14T12:01:56.248" v="2425"/>
          <ac:spMkLst>
            <pc:docMk/>
            <pc:sldMk cId="1158991494" sldId="2147307470"/>
            <ac:spMk id="176" creationId="{9930D6C9-C111-453E-BADA-8F0EE8AE76A5}"/>
          </ac:spMkLst>
        </pc:spChg>
        <pc:spChg chg="add del mod">
          <ac:chgData name="Ajwaliya, Nishit" userId="d6171631-3d08-453d-8afd-2dc62a5026e2" providerId="ADAL" clId="{678AD243-71C4-4A17-8592-AF5CDCD65377}" dt="2021-05-14T12:41:31.903" v="3054" actId="478"/>
          <ac:spMkLst>
            <pc:docMk/>
            <pc:sldMk cId="1158991494" sldId="2147307470"/>
            <ac:spMk id="177" creationId="{EF80E3C4-3528-445B-B12C-583782C32AC2}"/>
          </ac:spMkLst>
        </pc:spChg>
        <pc:spChg chg="add del mod">
          <ac:chgData name="Ajwaliya, Nishit" userId="d6171631-3d08-453d-8afd-2dc62a5026e2" providerId="ADAL" clId="{678AD243-71C4-4A17-8592-AF5CDCD65377}" dt="2021-05-14T12:41:31.903" v="3054" actId="478"/>
          <ac:spMkLst>
            <pc:docMk/>
            <pc:sldMk cId="1158991494" sldId="2147307470"/>
            <ac:spMk id="178" creationId="{C2AF5637-6374-46A4-B830-5A7F9DF23752}"/>
          </ac:spMkLst>
        </pc:spChg>
        <pc:spChg chg="add del mod">
          <ac:chgData name="Ajwaliya, Nishit" userId="d6171631-3d08-453d-8afd-2dc62a5026e2" providerId="ADAL" clId="{678AD243-71C4-4A17-8592-AF5CDCD65377}" dt="2021-05-14T12:41:31.903" v="3054" actId="478"/>
          <ac:spMkLst>
            <pc:docMk/>
            <pc:sldMk cId="1158991494" sldId="2147307470"/>
            <ac:spMk id="179" creationId="{9CCC740C-5146-494E-B727-F24582162F9D}"/>
          </ac:spMkLst>
        </pc:spChg>
        <pc:spChg chg="add del mod">
          <ac:chgData name="Ajwaliya, Nishit" userId="d6171631-3d08-453d-8afd-2dc62a5026e2" providerId="ADAL" clId="{678AD243-71C4-4A17-8592-AF5CDCD65377}" dt="2021-05-14T12:41:31.903" v="3054" actId="478"/>
          <ac:spMkLst>
            <pc:docMk/>
            <pc:sldMk cId="1158991494" sldId="2147307470"/>
            <ac:spMk id="180" creationId="{118FC2B1-3115-4BA2-87EB-C0599032AF73}"/>
          </ac:spMkLst>
        </pc:spChg>
        <pc:spChg chg="add mod">
          <ac:chgData name="Ajwaliya, Nishit" userId="d6171631-3d08-453d-8afd-2dc62a5026e2" providerId="ADAL" clId="{678AD243-71C4-4A17-8592-AF5CDCD65377}" dt="2021-05-14T12:50:08.321" v="3417" actId="1035"/>
          <ac:spMkLst>
            <pc:docMk/>
            <pc:sldMk cId="1158991494" sldId="2147307470"/>
            <ac:spMk id="181" creationId="{0978B644-9C4A-436F-8265-DA5551E6A466}"/>
          </ac:spMkLst>
        </pc:spChg>
        <pc:spChg chg="add mod">
          <ac:chgData name="Ajwaliya, Nishit" userId="d6171631-3d08-453d-8afd-2dc62a5026e2" providerId="ADAL" clId="{678AD243-71C4-4A17-8592-AF5CDCD65377}" dt="2021-05-14T12:50:08.321" v="3417" actId="1035"/>
          <ac:spMkLst>
            <pc:docMk/>
            <pc:sldMk cId="1158991494" sldId="2147307470"/>
            <ac:spMk id="182" creationId="{BD2951F8-E86E-427D-B4DD-D29BB3AA6791}"/>
          </ac:spMkLst>
        </pc:spChg>
        <pc:spChg chg="add mod">
          <ac:chgData name="Ajwaliya, Nishit" userId="d6171631-3d08-453d-8afd-2dc62a5026e2" providerId="ADAL" clId="{678AD243-71C4-4A17-8592-AF5CDCD65377}" dt="2021-05-14T12:50:08.321" v="3417" actId="1035"/>
          <ac:spMkLst>
            <pc:docMk/>
            <pc:sldMk cId="1158991494" sldId="2147307470"/>
            <ac:spMk id="183" creationId="{1D92D2D8-C99D-48CF-9EA9-2871E38DD322}"/>
          </ac:spMkLst>
        </pc:spChg>
        <pc:spChg chg="add mod">
          <ac:chgData name="Ajwaliya, Nishit" userId="d6171631-3d08-453d-8afd-2dc62a5026e2" providerId="ADAL" clId="{678AD243-71C4-4A17-8592-AF5CDCD65377}" dt="2021-06-29T21:39:51.900" v="10314" actId="1038"/>
          <ac:spMkLst>
            <pc:docMk/>
            <pc:sldMk cId="1158991494" sldId="2147307470"/>
            <ac:spMk id="184" creationId="{67398158-DBE7-49EC-82D8-995C93EC2665}"/>
          </ac:spMkLst>
        </pc:spChg>
        <pc:spChg chg="add mod">
          <ac:chgData name="Ajwaliya, Nishit" userId="d6171631-3d08-453d-8afd-2dc62a5026e2" providerId="ADAL" clId="{678AD243-71C4-4A17-8592-AF5CDCD65377}" dt="2021-05-14T12:43:12.040" v="3221" actId="1038"/>
          <ac:spMkLst>
            <pc:docMk/>
            <pc:sldMk cId="1158991494" sldId="2147307470"/>
            <ac:spMk id="185" creationId="{A5B01D8D-74D1-41B9-949D-F6BDD9308BE6}"/>
          </ac:spMkLst>
        </pc:spChg>
        <pc:spChg chg="add mod">
          <ac:chgData name="Ajwaliya, Nishit" userId="d6171631-3d08-453d-8afd-2dc62a5026e2" providerId="ADAL" clId="{678AD243-71C4-4A17-8592-AF5CDCD65377}" dt="2021-05-14T12:44:04.676" v="3274" actId="1036"/>
          <ac:spMkLst>
            <pc:docMk/>
            <pc:sldMk cId="1158991494" sldId="2147307470"/>
            <ac:spMk id="186" creationId="{7B99062C-808D-4F46-A510-AF323AA5CDF8}"/>
          </ac:spMkLst>
        </pc:spChg>
        <pc:spChg chg="add mod">
          <ac:chgData name="Ajwaliya, Nishit" userId="d6171631-3d08-453d-8afd-2dc62a5026e2" providerId="ADAL" clId="{678AD243-71C4-4A17-8592-AF5CDCD65377}" dt="2021-05-14T12:42:49.043" v="3161" actId="1035"/>
          <ac:spMkLst>
            <pc:docMk/>
            <pc:sldMk cId="1158991494" sldId="2147307470"/>
            <ac:spMk id="187" creationId="{29366B99-44B2-4DC1-A052-1ACC7DD72118}"/>
          </ac:spMkLst>
        </pc:spChg>
        <pc:spChg chg="add del mod">
          <ac:chgData name="Ajwaliya, Nishit" userId="d6171631-3d08-453d-8afd-2dc62a5026e2" providerId="ADAL" clId="{678AD243-71C4-4A17-8592-AF5CDCD65377}" dt="2021-05-14T12:44:18.280" v="3275" actId="478"/>
          <ac:spMkLst>
            <pc:docMk/>
            <pc:sldMk cId="1158991494" sldId="2147307470"/>
            <ac:spMk id="188" creationId="{9FCDA64C-4395-4385-BC12-2EE03CBEAC15}"/>
          </ac:spMkLst>
        </pc:spChg>
        <pc:spChg chg="add mod">
          <ac:chgData name="Ajwaliya, Nishit" userId="d6171631-3d08-453d-8afd-2dc62a5026e2" providerId="ADAL" clId="{678AD243-71C4-4A17-8592-AF5CDCD65377}" dt="2021-05-14T12:50:08.321" v="3417" actId="1035"/>
          <ac:spMkLst>
            <pc:docMk/>
            <pc:sldMk cId="1158991494" sldId="2147307470"/>
            <ac:spMk id="189" creationId="{96D7A2E9-AEA5-4C09-BEA7-0E4B8AD7C68F}"/>
          </ac:spMkLst>
        </pc:spChg>
        <pc:spChg chg="add del">
          <ac:chgData name="Ajwaliya, Nishit" userId="d6171631-3d08-453d-8afd-2dc62a5026e2" providerId="ADAL" clId="{678AD243-71C4-4A17-8592-AF5CDCD65377}" dt="2021-05-14T12:45:50.809" v="3281"/>
          <ac:spMkLst>
            <pc:docMk/>
            <pc:sldMk cId="1158991494" sldId="2147307470"/>
            <ac:spMk id="190" creationId="{DA26570A-8FF9-4CD4-A342-70318E798278}"/>
          </ac:spMkLst>
        </pc:spChg>
        <pc:spChg chg="add del">
          <ac:chgData name="Ajwaliya, Nishit" userId="d6171631-3d08-453d-8afd-2dc62a5026e2" providerId="ADAL" clId="{678AD243-71C4-4A17-8592-AF5CDCD65377}" dt="2021-05-14T12:45:50.809" v="3281"/>
          <ac:spMkLst>
            <pc:docMk/>
            <pc:sldMk cId="1158991494" sldId="2147307470"/>
            <ac:spMk id="191" creationId="{12E90A76-BA7B-4FFC-ADAF-C40AF54D2265}"/>
          </ac:spMkLst>
        </pc:spChg>
        <pc:spChg chg="add mod">
          <ac:chgData name="Ajwaliya, Nishit" userId="d6171631-3d08-453d-8afd-2dc62a5026e2" providerId="ADAL" clId="{678AD243-71C4-4A17-8592-AF5CDCD65377}" dt="2021-05-14T12:50:08.321" v="3417" actId="1035"/>
          <ac:spMkLst>
            <pc:docMk/>
            <pc:sldMk cId="1158991494" sldId="2147307470"/>
            <ac:spMk id="192" creationId="{9F42A849-644F-4637-8ACC-273E9B490882}"/>
          </ac:spMkLst>
        </pc:spChg>
        <pc:spChg chg="add mod">
          <ac:chgData name="Ajwaliya, Nishit" userId="d6171631-3d08-453d-8afd-2dc62a5026e2" providerId="ADAL" clId="{678AD243-71C4-4A17-8592-AF5CDCD65377}" dt="2021-05-14T12:50:08.321" v="3417" actId="1035"/>
          <ac:spMkLst>
            <pc:docMk/>
            <pc:sldMk cId="1158991494" sldId="2147307470"/>
            <ac:spMk id="193" creationId="{F9B607BF-7F7F-459D-982E-9DFD40920242}"/>
          </ac:spMkLst>
        </pc:spChg>
        <pc:cxnChg chg="mod">
          <ac:chgData name="Ajwaliya, Nishit" userId="d6171631-3d08-453d-8afd-2dc62a5026e2" providerId="ADAL" clId="{678AD243-71C4-4A17-8592-AF5CDCD65377}" dt="2021-05-14T12:50:08.321" v="3417" actId="1035"/>
          <ac:cxnSpMkLst>
            <pc:docMk/>
            <pc:sldMk cId="1158991494" sldId="2147307470"/>
            <ac:cxnSpMk id="5" creationId="{647B011B-7ADE-4400-839C-981A0590474B}"/>
          </ac:cxnSpMkLst>
        </pc:cxnChg>
        <pc:cxnChg chg="mod">
          <ac:chgData name="Ajwaliya, Nishit" userId="d6171631-3d08-453d-8afd-2dc62a5026e2" providerId="ADAL" clId="{678AD243-71C4-4A17-8592-AF5CDCD65377}" dt="2021-05-14T12:36:33.815" v="2833" actId="1038"/>
          <ac:cxnSpMkLst>
            <pc:docMk/>
            <pc:sldMk cId="1158991494" sldId="2147307470"/>
            <ac:cxnSpMk id="122" creationId="{F961ADB8-2408-4630-9023-115E0C7AD7C2}"/>
          </ac:cxnSpMkLst>
        </pc:cxnChg>
        <pc:cxnChg chg="mod">
          <ac:chgData name="Ajwaliya, Nishit" userId="d6171631-3d08-453d-8afd-2dc62a5026e2" providerId="ADAL" clId="{678AD243-71C4-4A17-8592-AF5CDCD65377}" dt="2021-05-14T12:36:33.815" v="2833" actId="1038"/>
          <ac:cxnSpMkLst>
            <pc:docMk/>
            <pc:sldMk cId="1158991494" sldId="2147307470"/>
            <ac:cxnSpMk id="127" creationId="{988282A2-0907-4B4B-9004-B461B0D19AEE}"/>
          </ac:cxnSpMkLst>
        </pc:cxnChg>
        <pc:cxnChg chg="mod">
          <ac:chgData name="Ajwaliya, Nishit" userId="d6171631-3d08-453d-8afd-2dc62a5026e2" providerId="ADAL" clId="{678AD243-71C4-4A17-8592-AF5CDCD65377}" dt="2021-05-14T12:48:16.996" v="3389" actId="14100"/>
          <ac:cxnSpMkLst>
            <pc:docMk/>
            <pc:sldMk cId="1158991494" sldId="2147307470"/>
            <ac:cxnSpMk id="156" creationId="{5327B462-9DB9-4E6D-9EDE-C6C6A13943A7}"/>
          </ac:cxnSpMkLst>
        </pc:cxnChg>
      </pc:sldChg>
      <pc:sldChg chg="modSp add">
        <pc:chgData name="Ajwaliya, Nishit" userId="d6171631-3d08-453d-8afd-2dc62a5026e2" providerId="ADAL" clId="{678AD243-71C4-4A17-8592-AF5CDCD65377}" dt="2021-05-01T14:13:25.774" v="1718" actId="1076"/>
        <pc:sldMkLst>
          <pc:docMk/>
          <pc:sldMk cId="3767634103" sldId="2147307472"/>
        </pc:sldMkLst>
        <pc:spChg chg="mod">
          <ac:chgData name="Ajwaliya, Nishit" userId="d6171631-3d08-453d-8afd-2dc62a5026e2" providerId="ADAL" clId="{678AD243-71C4-4A17-8592-AF5CDCD65377}" dt="2021-05-01T14:13:08.948" v="1717" actId="6549"/>
          <ac:spMkLst>
            <pc:docMk/>
            <pc:sldMk cId="3767634103" sldId="2147307472"/>
            <ac:spMk id="4" creationId="{1747B4A7-E17D-45FE-B7D1-4C995A3D72AF}"/>
          </ac:spMkLst>
        </pc:spChg>
        <pc:picChg chg="mod">
          <ac:chgData name="Ajwaliya, Nishit" userId="d6171631-3d08-453d-8afd-2dc62a5026e2" providerId="ADAL" clId="{678AD243-71C4-4A17-8592-AF5CDCD65377}" dt="2021-05-01T14:13:25.774" v="1718" actId="1076"/>
          <ac:picMkLst>
            <pc:docMk/>
            <pc:sldMk cId="3767634103" sldId="2147307472"/>
            <ac:picMk id="5" creationId="{1FF36BFF-44F3-43D5-9FE3-1E01012E050B}"/>
          </ac:picMkLst>
        </pc:picChg>
      </pc:sldChg>
      <pc:sldChg chg="add ord">
        <pc:chgData name="Ajwaliya, Nishit" userId="d6171631-3d08-453d-8afd-2dc62a5026e2" providerId="ADAL" clId="{678AD243-71C4-4A17-8592-AF5CDCD65377}" dt="2021-06-07T22:15:16.879" v="9856"/>
        <pc:sldMkLst>
          <pc:docMk/>
          <pc:sldMk cId="1553550415" sldId="2147307481"/>
        </pc:sldMkLst>
      </pc:sldChg>
      <pc:sldChg chg="modSp add">
        <pc:chgData name="Ajwaliya, Nishit" userId="d6171631-3d08-453d-8afd-2dc62a5026e2" providerId="ADAL" clId="{678AD243-71C4-4A17-8592-AF5CDCD65377}" dt="2021-05-13T14:27:30.748" v="2093" actId="255"/>
        <pc:sldMkLst>
          <pc:docMk/>
          <pc:sldMk cId="3159088039" sldId="2147307483"/>
        </pc:sldMkLst>
        <pc:spChg chg="mod">
          <ac:chgData name="Ajwaliya, Nishit" userId="d6171631-3d08-453d-8afd-2dc62a5026e2" providerId="ADAL" clId="{678AD243-71C4-4A17-8592-AF5CDCD65377}" dt="2021-05-03T20:49:26.752" v="2033" actId="1038"/>
          <ac:spMkLst>
            <pc:docMk/>
            <pc:sldMk cId="3159088039" sldId="2147307483"/>
            <ac:spMk id="98" creationId="{96967370-92D3-47A2-80BD-36DD736E94F2}"/>
          </ac:spMkLst>
        </pc:spChg>
        <pc:grpChg chg="mod">
          <ac:chgData name="Ajwaliya, Nishit" userId="d6171631-3d08-453d-8afd-2dc62a5026e2" providerId="ADAL" clId="{678AD243-71C4-4A17-8592-AF5CDCD65377}" dt="2021-05-13T14:27:12.172" v="2091" actId="1076"/>
          <ac:grpSpMkLst>
            <pc:docMk/>
            <pc:sldMk cId="3159088039" sldId="2147307483"/>
            <ac:grpSpMk id="5" creationId="{7409FC41-ABD4-4F8D-B100-53178DD400DF}"/>
          </ac:grpSpMkLst>
        </pc:grpChg>
        <pc:grpChg chg="mod">
          <ac:chgData name="Ajwaliya, Nishit" userId="d6171631-3d08-453d-8afd-2dc62a5026e2" providerId="ADAL" clId="{678AD243-71C4-4A17-8592-AF5CDCD65377}" dt="2021-05-13T14:27:12.172" v="2091" actId="1076"/>
          <ac:grpSpMkLst>
            <pc:docMk/>
            <pc:sldMk cId="3159088039" sldId="2147307483"/>
            <ac:grpSpMk id="77" creationId="{3FE687C7-61A9-487B-836A-CF7B45370348}"/>
          </ac:grpSpMkLst>
        </pc:grpChg>
        <pc:graphicFrameChg chg="mod">
          <ac:chgData name="Ajwaliya, Nishit" userId="d6171631-3d08-453d-8afd-2dc62a5026e2" providerId="ADAL" clId="{678AD243-71C4-4A17-8592-AF5CDCD65377}" dt="2021-05-13T14:27:30.748" v="2093" actId="255"/>
          <ac:graphicFrameMkLst>
            <pc:docMk/>
            <pc:sldMk cId="3159088039" sldId="2147307483"/>
            <ac:graphicFrameMk id="91" creationId="{A215F9BC-BC23-4752-8295-B374A9A22F57}"/>
          </ac:graphicFrameMkLst>
        </pc:graphicFrameChg>
      </pc:sldChg>
      <pc:sldChg chg="addSp delSp modSp add mod">
        <pc:chgData name="Ajwaliya, Nishit" userId="d6171631-3d08-453d-8afd-2dc62a5026e2" providerId="ADAL" clId="{678AD243-71C4-4A17-8592-AF5CDCD65377}" dt="2021-07-29T22:17:35.846" v="12774" actId="1037"/>
        <pc:sldMkLst>
          <pc:docMk/>
          <pc:sldMk cId="3299959604" sldId="2147307484"/>
        </pc:sldMkLst>
        <pc:spChg chg="mod">
          <ac:chgData name="Ajwaliya, Nishit" userId="d6171631-3d08-453d-8afd-2dc62a5026e2" providerId="ADAL" clId="{678AD243-71C4-4A17-8592-AF5CDCD65377}" dt="2021-05-14T13:07:02.714" v="4119" actId="255"/>
          <ac:spMkLst>
            <pc:docMk/>
            <pc:sldMk cId="3299959604" sldId="2147307484"/>
            <ac:spMk id="2" creationId="{65606505-0DE3-4026-B55A-3FA303F48ACA}"/>
          </ac:spMkLst>
        </pc:spChg>
        <pc:spChg chg="mod">
          <ac:chgData name="Ajwaliya, Nishit" userId="d6171631-3d08-453d-8afd-2dc62a5026e2" providerId="ADAL" clId="{678AD243-71C4-4A17-8592-AF5CDCD65377}" dt="2021-07-26T12:54:40.458" v="12412" actId="1038"/>
          <ac:spMkLst>
            <pc:docMk/>
            <pc:sldMk cId="3299959604" sldId="2147307484"/>
            <ac:spMk id="3" creationId="{E705DD29-DEEB-40F2-955C-8E9F8269A2E5}"/>
          </ac:spMkLst>
        </pc:spChg>
        <pc:spChg chg="mod">
          <ac:chgData name="Ajwaliya, Nishit" userId="d6171631-3d08-453d-8afd-2dc62a5026e2" providerId="ADAL" clId="{678AD243-71C4-4A17-8592-AF5CDCD65377}" dt="2021-06-14T18:30:06.605" v="9858" actId="20577"/>
          <ac:spMkLst>
            <pc:docMk/>
            <pc:sldMk cId="3299959604" sldId="2147307484"/>
            <ac:spMk id="9" creationId="{63CBB09D-EE89-48CC-A59F-A838F6A6E4AB}"/>
          </ac:spMkLst>
        </pc:spChg>
        <pc:spChg chg="mod">
          <ac:chgData name="Ajwaliya, Nishit" userId="d6171631-3d08-453d-8afd-2dc62a5026e2" providerId="ADAL" clId="{678AD243-71C4-4A17-8592-AF5CDCD65377}" dt="2021-05-14T11:52:20.453" v="2123" actId="1038"/>
          <ac:spMkLst>
            <pc:docMk/>
            <pc:sldMk cId="3299959604" sldId="2147307484"/>
            <ac:spMk id="67" creationId="{13AF4990-BEC8-4F76-90A9-21EF7C67AE3B}"/>
          </ac:spMkLst>
        </pc:spChg>
        <pc:spChg chg="mod">
          <ac:chgData name="Ajwaliya, Nishit" userId="d6171631-3d08-453d-8afd-2dc62a5026e2" providerId="ADAL" clId="{678AD243-71C4-4A17-8592-AF5CDCD65377}" dt="2021-07-26T12:54:40.458" v="12412" actId="1038"/>
          <ac:spMkLst>
            <pc:docMk/>
            <pc:sldMk cId="3299959604" sldId="2147307484"/>
            <ac:spMk id="76" creationId="{9A520CC5-FA03-4165-9311-61DCAD63AA0D}"/>
          </ac:spMkLst>
        </pc:spChg>
        <pc:spChg chg="mod">
          <ac:chgData name="Ajwaliya, Nishit" userId="d6171631-3d08-453d-8afd-2dc62a5026e2" providerId="ADAL" clId="{678AD243-71C4-4A17-8592-AF5CDCD65377}" dt="2021-07-26T12:54:40.458" v="12412" actId="1038"/>
          <ac:spMkLst>
            <pc:docMk/>
            <pc:sldMk cId="3299959604" sldId="2147307484"/>
            <ac:spMk id="97" creationId="{6E524798-4223-4344-86DC-003903A21CC8}"/>
          </ac:spMkLst>
        </pc:spChg>
        <pc:spChg chg="del mod">
          <ac:chgData name="Ajwaliya, Nishit" userId="d6171631-3d08-453d-8afd-2dc62a5026e2" providerId="ADAL" clId="{678AD243-71C4-4A17-8592-AF5CDCD65377}" dt="2021-06-14T19:22:16.608" v="9904" actId="478"/>
          <ac:spMkLst>
            <pc:docMk/>
            <pc:sldMk cId="3299959604" sldId="2147307484"/>
            <ac:spMk id="99" creationId="{A505583B-D85D-436F-999A-765C74864B85}"/>
          </ac:spMkLst>
        </pc:spChg>
        <pc:spChg chg="add">
          <ac:chgData name="Ajwaliya, Nishit" userId="d6171631-3d08-453d-8afd-2dc62a5026e2" providerId="ADAL" clId="{678AD243-71C4-4A17-8592-AF5CDCD65377}" dt="2021-06-14T19:22:17.178" v="9905"/>
          <ac:spMkLst>
            <pc:docMk/>
            <pc:sldMk cId="3299959604" sldId="2147307484"/>
            <ac:spMk id="101" creationId="{587B269A-1741-4A0F-9FDE-AC1CD854208F}"/>
          </ac:spMkLst>
        </pc:spChg>
        <pc:spChg chg="add">
          <ac:chgData name="Ajwaliya, Nishit" userId="d6171631-3d08-453d-8afd-2dc62a5026e2" providerId="ADAL" clId="{678AD243-71C4-4A17-8592-AF5CDCD65377}" dt="2021-06-14T19:22:17.178" v="9905"/>
          <ac:spMkLst>
            <pc:docMk/>
            <pc:sldMk cId="3299959604" sldId="2147307484"/>
            <ac:spMk id="102" creationId="{53D3A239-1B6F-4F39-832E-4F711AD7B2DE}"/>
          </ac:spMkLst>
        </pc:spChg>
        <pc:spChg chg="mod">
          <ac:chgData name="Ajwaliya, Nishit" userId="d6171631-3d08-453d-8afd-2dc62a5026e2" providerId="ADAL" clId="{678AD243-71C4-4A17-8592-AF5CDCD65377}" dt="2021-07-26T12:48:42.932" v="12391" actId="1038"/>
          <ac:spMkLst>
            <pc:docMk/>
            <pc:sldMk cId="3299959604" sldId="2147307484"/>
            <ac:spMk id="103" creationId="{9E79760A-8C07-46FB-A2AB-5C7E24D6A648}"/>
          </ac:spMkLst>
        </pc:spChg>
        <pc:spChg chg="mod">
          <ac:chgData name="Ajwaliya, Nishit" userId="d6171631-3d08-453d-8afd-2dc62a5026e2" providerId="ADAL" clId="{678AD243-71C4-4A17-8592-AF5CDCD65377}" dt="2021-07-26T12:48:42.932" v="12391" actId="1038"/>
          <ac:spMkLst>
            <pc:docMk/>
            <pc:sldMk cId="3299959604" sldId="2147307484"/>
            <ac:spMk id="104" creationId="{705A9A38-02C7-4EB3-B963-C23BA41B0057}"/>
          </ac:spMkLst>
        </pc:spChg>
        <pc:spChg chg="mod">
          <ac:chgData name="Ajwaliya, Nishit" userId="d6171631-3d08-453d-8afd-2dc62a5026e2" providerId="ADAL" clId="{678AD243-71C4-4A17-8592-AF5CDCD65377}" dt="2021-07-26T12:54:40.458" v="12412" actId="1038"/>
          <ac:spMkLst>
            <pc:docMk/>
            <pc:sldMk cId="3299959604" sldId="2147307484"/>
            <ac:spMk id="105" creationId="{B4573916-DB99-4B23-AC58-52569CC342AA}"/>
          </ac:spMkLst>
        </pc:spChg>
        <pc:spChg chg="del mod">
          <ac:chgData name="Ajwaliya, Nishit" userId="d6171631-3d08-453d-8afd-2dc62a5026e2" providerId="ADAL" clId="{678AD243-71C4-4A17-8592-AF5CDCD65377}" dt="2021-06-14T19:22:16.608" v="9904" actId="478"/>
          <ac:spMkLst>
            <pc:docMk/>
            <pc:sldMk cId="3299959604" sldId="2147307484"/>
            <ac:spMk id="106" creationId="{6F71CB73-EAE8-4326-9E84-00E5ACA661CB}"/>
          </ac:spMkLst>
        </pc:spChg>
        <pc:spChg chg="add mod">
          <ac:chgData name="Ajwaliya, Nishit" userId="d6171631-3d08-453d-8afd-2dc62a5026e2" providerId="ADAL" clId="{678AD243-71C4-4A17-8592-AF5CDCD65377}" dt="2021-07-26T12:54:40.458" v="12412" actId="1038"/>
          <ac:spMkLst>
            <pc:docMk/>
            <pc:sldMk cId="3299959604" sldId="2147307484"/>
            <ac:spMk id="108" creationId="{07FB3EA8-A80D-4FA3-92E8-FF6E97646D8E}"/>
          </ac:spMkLst>
        </pc:spChg>
        <pc:spChg chg="add mod">
          <ac:chgData name="Ajwaliya, Nishit" userId="d6171631-3d08-453d-8afd-2dc62a5026e2" providerId="ADAL" clId="{678AD243-71C4-4A17-8592-AF5CDCD65377}" dt="2021-07-26T12:54:40.458" v="12412" actId="1038"/>
          <ac:spMkLst>
            <pc:docMk/>
            <pc:sldMk cId="3299959604" sldId="2147307484"/>
            <ac:spMk id="109" creationId="{58A5E0AF-AF8D-49C2-A190-BD3E384D995C}"/>
          </ac:spMkLst>
        </pc:spChg>
        <pc:spChg chg="mod">
          <ac:chgData name="Ajwaliya, Nishit" userId="d6171631-3d08-453d-8afd-2dc62a5026e2" providerId="ADAL" clId="{678AD243-71C4-4A17-8592-AF5CDCD65377}" dt="2021-05-14T11:52:20.453" v="2123" actId="1038"/>
          <ac:spMkLst>
            <pc:docMk/>
            <pc:sldMk cId="3299959604" sldId="2147307484"/>
            <ac:spMk id="119" creationId="{667A639C-B9C3-4DD1-ABE8-08EA94BC3D84}"/>
          </ac:spMkLst>
        </pc:spChg>
        <pc:spChg chg="mod">
          <ac:chgData name="Ajwaliya, Nishit" userId="d6171631-3d08-453d-8afd-2dc62a5026e2" providerId="ADAL" clId="{678AD243-71C4-4A17-8592-AF5CDCD65377}" dt="2021-05-14T11:52:20.453" v="2123" actId="1038"/>
          <ac:spMkLst>
            <pc:docMk/>
            <pc:sldMk cId="3299959604" sldId="2147307484"/>
            <ac:spMk id="121" creationId="{378FE9D9-C8AA-4E60-9C0C-66590B1E21BF}"/>
          </ac:spMkLst>
        </pc:spChg>
        <pc:spChg chg="mod">
          <ac:chgData name="Ajwaliya, Nishit" userId="d6171631-3d08-453d-8afd-2dc62a5026e2" providerId="ADAL" clId="{678AD243-71C4-4A17-8592-AF5CDCD65377}" dt="2021-07-26T12:54:40.458" v="12412" actId="1038"/>
          <ac:spMkLst>
            <pc:docMk/>
            <pc:sldMk cId="3299959604" sldId="2147307484"/>
            <ac:spMk id="124" creationId="{0F8BAFA5-C39E-4D40-BEAB-6ECE84C10D74}"/>
          </ac:spMkLst>
        </pc:spChg>
        <pc:spChg chg="mod">
          <ac:chgData name="Ajwaliya, Nishit" userId="d6171631-3d08-453d-8afd-2dc62a5026e2" providerId="ADAL" clId="{678AD243-71C4-4A17-8592-AF5CDCD65377}" dt="2021-07-26T12:54:40.458" v="12412" actId="1038"/>
          <ac:spMkLst>
            <pc:docMk/>
            <pc:sldMk cId="3299959604" sldId="2147307484"/>
            <ac:spMk id="125" creationId="{1C748C3D-94DF-43FE-96B3-A700756508CE}"/>
          </ac:spMkLst>
        </pc:spChg>
        <pc:spChg chg="mod">
          <ac:chgData name="Ajwaliya, Nishit" userId="d6171631-3d08-453d-8afd-2dc62a5026e2" providerId="ADAL" clId="{678AD243-71C4-4A17-8592-AF5CDCD65377}" dt="2021-07-26T12:54:40.458" v="12412" actId="1038"/>
          <ac:spMkLst>
            <pc:docMk/>
            <pc:sldMk cId="3299959604" sldId="2147307484"/>
            <ac:spMk id="126" creationId="{F24ED024-8BEE-474D-A1C7-731AE9E7D118}"/>
          </ac:spMkLst>
        </pc:spChg>
        <pc:spChg chg="mod">
          <ac:chgData name="Ajwaliya, Nishit" userId="d6171631-3d08-453d-8afd-2dc62a5026e2" providerId="ADAL" clId="{678AD243-71C4-4A17-8592-AF5CDCD65377}" dt="2021-07-26T12:54:40.458" v="12412" actId="1038"/>
          <ac:spMkLst>
            <pc:docMk/>
            <pc:sldMk cId="3299959604" sldId="2147307484"/>
            <ac:spMk id="128" creationId="{42E3C3F5-1547-421C-A2A3-071D520F9AA3}"/>
          </ac:spMkLst>
        </pc:spChg>
        <pc:spChg chg="mod">
          <ac:chgData name="Ajwaliya, Nishit" userId="d6171631-3d08-453d-8afd-2dc62a5026e2" providerId="ADAL" clId="{678AD243-71C4-4A17-8592-AF5CDCD65377}" dt="2021-07-29T22:13:40.391" v="12717" actId="1038"/>
          <ac:spMkLst>
            <pc:docMk/>
            <pc:sldMk cId="3299959604" sldId="2147307484"/>
            <ac:spMk id="130" creationId="{28D44024-805C-42A3-A536-7F7CD8072048}"/>
          </ac:spMkLst>
        </pc:spChg>
        <pc:spChg chg="mod">
          <ac:chgData name="Ajwaliya, Nishit" userId="d6171631-3d08-453d-8afd-2dc62a5026e2" providerId="ADAL" clId="{678AD243-71C4-4A17-8592-AF5CDCD65377}" dt="2021-07-29T22:12:52.637" v="12702" actId="1036"/>
          <ac:spMkLst>
            <pc:docMk/>
            <pc:sldMk cId="3299959604" sldId="2147307484"/>
            <ac:spMk id="134" creationId="{DDC0F982-804C-4C13-B6CF-886890383620}"/>
          </ac:spMkLst>
        </pc:spChg>
        <pc:spChg chg="mod">
          <ac:chgData name="Ajwaliya, Nishit" userId="d6171631-3d08-453d-8afd-2dc62a5026e2" providerId="ADAL" clId="{678AD243-71C4-4A17-8592-AF5CDCD65377}" dt="2021-05-14T11:52:20.453" v="2123" actId="1038"/>
          <ac:spMkLst>
            <pc:docMk/>
            <pc:sldMk cId="3299959604" sldId="2147307484"/>
            <ac:spMk id="135" creationId="{29EF487B-6194-4129-AC46-A7DEFC1BC40B}"/>
          </ac:spMkLst>
        </pc:spChg>
        <pc:spChg chg="mod">
          <ac:chgData name="Ajwaliya, Nishit" userId="d6171631-3d08-453d-8afd-2dc62a5026e2" providerId="ADAL" clId="{678AD243-71C4-4A17-8592-AF5CDCD65377}" dt="2021-05-14T11:52:20.453" v="2123" actId="1038"/>
          <ac:spMkLst>
            <pc:docMk/>
            <pc:sldMk cId="3299959604" sldId="2147307484"/>
            <ac:spMk id="139" creationId="{B63DC23E-751D-488B-90E7-2F7AB4022685}"/>
          </ac:spMkLst>
        </pc:spChg>
        <pc:spChg chg="mod">
          <ac:chgData name="Ajwaliya, Nishit" userId="d6171631-3d08-453d-8afd-2dc62a5026e2" providerId="ADAL" clId="{678AD243-71C4-4A17-8592-AF5CDCD65377}" dt="2021-05-14T11:52:20.453" v="2123" actId="1038"/>
          <ac:spMkLst>
            <pc:docMk/>
            <pc:sldMk cId="3299959604" sldId="2147307484"/>
            <ac:spMk id="140" creationId="{3FCD83B7-1EFF-4CD9-A187-C738E53A836A}"/>
          </ac:spMkLst>
        </pc:spChg>
        <pc:spChg chg="mod">
          <ac:chgData name="Ajwaliya, Nishit" userId="d6171631-3d08-453d-8afd-2dc62a5026e2" providerId="ADAL" clId="{678AD243-71C4-4A17-8592-AF5CDCD65377}" dt="2021-05-14T11:52:20.453" v="2123" actId="1038"/>
          <ac:spMkLst>
            <pc:docMk/>
            <pc:sldMk cId="3299959604" sldId="2147307484"/>
            <ac:spMk id="141" creationId="{24BC9807-652F-4E51-9BD1-4BC56411F2C3}"/>
          </ac:spMkLst>
        </pc:spChg>
        <pc:spChg chg="mod">
          <ac:chgData name="Ajwaliya, Nishit" userId="d6171631-3d08-453d-8afd-2dc62a5026e2" providerId="ADAL" clId="{678AD243-71C4-4A17-8592-AF5CDCD65377}" dt="2021-07-29T22:13:13.416" v="12704" actId="108"/>
          <ac:spMkLst>
            <pc:docMk/>
            <pc:sldMk cId="3299959604" sldId="2147307484"/>
            <ac:spMk id="144" creationId="{D9F430B6-AA12-4E55-BD8E-7F722DCC89EC}"/>
          </ac:spMkLst>
        </pc:spChg>
        <pc:spChg chg="mod">
          <ac:chgData name="Ajwaliya, Nishit" userId="d6171631-3d08-453d-8afd-2dc62a5026e2" providerId="ADAL" clId="{678AD243-71C4-4A17-8592-AF5CDCD65377}" dt="2021-06-14T18:30:44.541" v="9903" actId="1038"/>
          <ac:spMkLst>
            <pc:docMk/>
            <pc:sldMk cId="3299959604" sldId="2147307484"/>
            <ac:spMk id="151" creationId="{3A4AC253-3FE1-4C73-ABAA-E3F0D079DB2B}"/>
          </ac:spMkLst>
        </pc:spChg>
        <pc:spChg chg="mod">
          <ac:chgData name="Ajwaliya, Nishit" userId="d6171631-3d08-453d-8afd-2dc62a5026e2" providerId="ADAL" clId="{678AD243-71C4-4A17-8592-AF5CDCD65377}" dt="2021-05-14T11:52:20.453" v="2123" actId="1038"/>
          <ac:spMkLst>
            <pc:docMk/>
            <pc:sldMk cId="3299959604" sldId="2147307484"/>
            <ac:spMk id="152" creationId="{B8132A58-8625-46BA-B378-908981D63D9E}"/>
          </ac:spMkLst>
        </pc:spChg>
        <pc:spChg chg="mod">
          <ac:chgData name="Ajwaliya, Nishit" userId="d6171631-3d08-453d-8afd-2dc62a5026e2" providerId="ADAL" clId="{678AD243-71C4-4A17-8592-AF5CDCD65377}" dt="2021-05-14T11:52:20.453" v="2123" actId="1038"/>
          <ac:spMkLst>
            <pc:docMk/>
            <pc:sldMk cId="3299959604" sldId="2147307484"/>
            <ac:spMk id="153" creationId="{D48604F7-129F-4FAE-90D3-437401E3ECDC}"/>
          </ac:spMkLst>
        </pc:spChg>
        <pc:spChg chg="mod">
          <ac:chgData name="Ajwaliya, Nishit" userId="d6171631-3d08-453d-8afd-2dc62a5026e2" providerId="ADAL" clId="{678AD243-71C4-4A17-8592-AF5CDCD65377}" dt="2021-05-14T11:52:20.453" v="2123" actId="1038"/>
          <ac:spMkLst>
            <pc:docMk/>
            <pc:sldMk cId="3299959604" sldId="2147307484"/>
            <ac:spMk id="154" creationId="{907276B4-0603-4BF9-9900-1A6B72799A92}"/>
          </ac:spMkLst>
        </pc:spChg>
        <pc:spChg chg="mod">
          <ac:chgData name="Ajwaliya, Nishit" userId="d6171631-3d08-453d-8afd-2dc62a5026e2" providerId="ADAL" clId="{678AD243-71C4-4A17-8592-AF5CDCD65377}" dt="2021-07-26T12:54:40.458" v="12412" actId="1038"/>
          <ac:spMkLst>
            <pc:docMk/>
            <pc:sldMk cId="3299959604" sldId="2147307484"/>
            <ac:spMk id="155" creationId="{FA445F10-C787-448B-AE7C-7D1BF8D50D56}"/>
          </ac:spMkLst>
        </pc:spChg>
        <pc:spChg chg="mod">
          <ac:chgData name="Ajwaliya, Nishit" userId="d6171631-3d08-453d-8afd-2dc62a5026e2" providerId="ADAL" clId="{678AD243-71C4-4A17-8592-AF5CDCD65377}" dt="2021-07-26T12:54:40.458" v="12412" actId="1038"/>
          <ac:spMkLst>
            <pc:docMk/>
            <pc:sldMk cId="3299959604" sldId="2147307484"/>
            <ac:spMk id="163" creationId="{BDD54725-3AE1-481F-A3CE-8E571CD871EC}"/>
          </ac:spMkLst>
        </pc:spChg>
        <pc:spChg chg="mod">
          <ac:chgData name="Ajwaliya, Nishit" userId="d6171631-3d08-453d-8afd-2dc62a5026e2" providerId="ADAL" clId="{678AD243-71C4-4A17-8592-AF5CDCD65377}" dt="2021-07-26T12:54:40.458" v="12412" actId="1038"/>
          <ac:spMkLst>
            <pc:docMk/>
            <pc:sldMk cId="3299959604" sldId="2147307484"/>
            <ac:spMk id="165" creationId="{55FE46CB-4BAC-43D4-A7E3-73079C9B0A17}"/>
          </ac:spMkLst>
        </pc:spChg>
        <pc:spChg chg="mod">
          <ac:chgData name="Ajwaliya, Nishit" userId="d6171631-3d08-453d-8afd-2dc62a5026e2" providerId="ADAL" clId="{678AD243-71C4-4A17-8592-AF5CDCD65377}" dt="2021-07-26T12:54:40.458" v="12412" actId="1038"/>
          <ac:spMkLst>
            <pc:docMk/>
            <pc:sldMk cId="3299959604" sldId="2147307484"/>
            <ac:spMk id="167" creationId="{87D8CC1F-B56A-4529-87AE-1441B76F21CA}"/>
          </ac:spMkLst>
        </pc:spChg>
        <pc:spChg chg="mod">
          <ac:chgData name="Ajwaliya, Nishit" userId="d6171631-3d08-453d-8afd-2dc62a5026e2" providerId="ADAL" clId="{678AD243-71C4-4A17-8592-AF5CDCD65377}" dt="2021-07-26T12:54:40.458" v="12412" actId="1038"/>
          <ac:spMkLst>
            <pc:docMk/>
            <pc:sldMk cId="3299959604" sldId="2147307484"/>
            <ac:spMk id="169" creationId="{CA387B1C-1433-491C-888E-0EAE240B1442}"/>
          </ac:spMkLst>
        </pc:spChg>
        <pc:spChg chg="mod">
          <ac:chgData name="Ajwaliya, Nishit" userId="d6171631-3d08-453d-8afd-2dc62a5026e2" providerId="ADAL" clId="{678AD243-71C4-4A17-8592-AF5CDCD65377}" dt="2021-07-26T12:54:40.458" v="12412" actId="1038"/>
          <ac:spMkLst>
            <pc:docMk/>
            <pc:sldMk cId="3299959604" sldId="2147307484"/>
            <ac:spMk id="174" creationId="{6E729406-BCD9-431E-8B26-6F97A4C03E00}"/>
          </ac:spMkLst>
        </pc:spChg>
        <pc:spChg chg="mod">
          <ac:chgData name="Ajwaliya, Nishit" userId="d6171631-3d08-453d-8afd-2dc62a5026e2" providerId="ADAL" clId="{678AD243-71C4-4A17-8592-AF5CDCD65377}" dt="2021-07-26T12:54:40.458" v="12412" actId="1038"/>
          <ac:spMkLst>
            <pc:docMk/>
            <pc:sldMk cId="3299959604" sldId="2147307484"/>
            <ac:spMk id="176" creationId="{6FFA297E-BD4C-4984-8DA1-974107E360C0}"/>
          </ac:spMkLst>
        </pc:spChg>
        <pc:spChg chg="mod">
          <ac:chgData name="Ajwaliya, Nishit" userId="d6171631-3d08-453d-8afd-2dc62a5026e2" providerId="ADAL" clId="{678AD243-71C4-4A17-8592-AF5CDCD65377}" dt="2021-07-26T12:54:40.458" v="12412" actId="1038"/>
          <ac:spMkLst>
            <pc:docMk/>
            <pc:sldMk cId="3299959604" sldId="2147307484"/>
            <ac:spMk id="177" creationId="{F87CC682-6CBB-494A-8113-DA1E61FE62C6}"/>
          </ac:spMkLst>
        </pc:spChg>
        <pc:spChg chg="mod">
          <ac:chgData name="Ajwaliya, Nishit" userId="d6171631-3d08-453d-8afd-2dc62a5026e2" providerId="ADAL" clId="{678AD243-71C4-4A17-8592-AF5CDCD65377}" dt="2021-07-29T22:15:46.696" v="12743" actId="20577"/>
          <ac:spMkLst>
            <pc:docMk/>
            <pc:sldMk cId="3299959604" sldId="2147307484"/>
            <ac:spMk id="181" creationId="{553BDFC6-BEB6-45E4-B002-7547682B4B9D}"/>
          </ac:spMkLst>
        </pc:spChg>
        <pc:spChg chg="mod">
          <ac:chgData name="Ajwaliya, Nishit" userId="d6171631-3d08-453d-8afd-2dc62a5026e2" providerId="ADAL" clId="{678AD243-71C4-4A17-8592-AF5CDCD65377}" dt="2021-07-26T12:54:40.458" v="12412" actId="1038"/>
          <ac:spMkLst>
            <pc:docMk/>
            <pc:sldMk cId="3299959604" sldId="2147307484"/>
            <ac:spMk id="188" creationId="{4BE12BDB-E35A-4FA6-9DAC-9E141D05A38F}"/>
          </ac:spMkLst>
        </pc:spChg>
        <pc:spChg chg="mod">
          <ac:chgData name="Ajwaliya, Nishit" userId="d6171631-3d08-453d-8afd-2dc62a5026e2" providerId="ADAL" clId="{678AD243-71C4-4A17-8592-AF5CDCD65377}" dt="2021-07-26T12:54:40.458" v="12412" actId="1038"/>
          <ac:spMkLst>
            <pc:docMk/>
            <pc:sldMk cId="3299959604" sldId="2147307484"/>
            <ac:spMk id="189" creationId="{5D211D3C-73F0-46FA-AD56-2BDECB55C184}"/>
          </ac:spMkLst>
        </pc:spChg>
        <pc:spChg chg="mod">
          <ac:chgData name="Ajwaliya, Nishit" userId="d6171631-3d08-453d-8afd-2dc62a5026e2" providerId="ADAL" clId="{678AD243-71C4-4A17-8592-AF5CDCD65377}" dt="2021-07-29T22:14:15.903" v="12738" actId="1035"/>
          <ac:spMkLst>
            <pc:docMk/>
            <pc:sldMk cId="3299959604" sldId="2147307484"/>
            <ac:spMk id="203" creationId="{01978453-8B00-4A50-85D1-D02BB9CA7E7C}"/>
          </ac:spMkLst>
        </pc:spChg>
        <pc:spChg chg="mod">
          <ac:chgData name="Ajwaliya, Nishit" userId="d6171631-3d08-453d-8afd-2dc62a5026e2" providerId="ADAL" clId="{678AD243-71C4-4A17-8592-AF5CDCD65377}" dt="2021-05-14T11:52:20.453" v="2123" actId="1038"/>
          <ac:spMkLst>
            <pc:docMk/>
            <pc:sldMk cId="3299959604" sldId="2147307484"/>
            <ac:spMk id="204" creationId="{8592C76E-BEAD-4997-B0BA-B05BD6FD9A26}"/>
          </ac:spMkLst>
        </pc:spChg>
        <pc:spChg chg="mod">
          <ac:chgData name="Ajwaliya, Nishit" userId="d6171631-3d08-453d-8afd-2dc62a5026e2" providerId="ADAL" clId="{678AD243-71C4-4A17-8592-AF5CDCD65377}" dt="2021-05-14T11:52:20.453" v="2123" actId="1038"/>
          <ac:spMkLst>
            <pc:docMk/>
            <pc:sldMk cId="3299959604" sldId="2147307484"/>
            <ac:spMk id="205" creationId="{A347D48E-0186-41F2-A71B-686BD3326EE5}"/>
          </ac:spMkLst>
        </pc:spChg>
        <pc:spChg chg="mod">
          <ac:chgData name="Ajwaliya, Nishit" userId="d6171631-3d08-453d-8afd-2dc62a5026e2" providerId="ADAL" clId="{678AD243-71C4-4A17-8592-AF5CDCD65377}" dt="2021-05-14T11:52:20.453" v="2123" actId="1038"/>
          <ac:spMkLst>
            <pc:docMk/>
            <pc:sldMk cId="3299959604" sldId="2147307484"/>
            <ac:spMk id="206" creationId="{B6C28F17-2225-4512-B301-49439ABFFEF9}"/>
          </ac:spMkLst>
        </pc:spChg>
        <pc:spChg chg="mod">
          <ac:chgData name="Ajwaliya, Nishit" userId="d6171631-3d08-453d-8afd-2dc62a5026e2" providerId="ADAL" clId="{678AD243-71C4-4A17-8592-AF5CDCD65377}" dt="2021-07-26T12:54:40.458" v="12412" actId="1038"/>
          <ac:spMkLst>
            <pc:docMk/>
            <pc:sldMk cId="3299959604" sldId="2147307484"/>
            <ac:spMk id="207" creationId="{D9CD409A-2087-48B4-993A-8965746DAF94}"/>
          </ac:spMkLst>
        </pc:spChg>
        <pc:spChg chg="mod">
          <ac:chgData name="Ajwaliya, Nishit" userId="d6171631-3d08-453d-8afd-2dc62a5026e2" providerId="ADAL" clId="{678AD243-71C4-4A17-8592-AF5CDCD65377}" dt="2021-07-26T12:54:40.458" v="12412" actId="1038"/>
          <ac:spMkLst>
            <pc:docMk/>
            <pc:sldMk cId="3299959604" sldId="2147307484"/>
            <ac:spMk id="211" creationId="{D20D57CD-2D20-43B0-85A7-7E8142C5EE11}"/>
          </ac:spMkLst>
        </pc:spChg>
        <pc:spChg chg="mod">
          <ac:chgData name="Ajwaliya, Nishit" userId="d6171631-3d08-453d-8afd-2dc62a5026e2" providerId="ADAL" clId="{678AD243-71C4-4A17-8592-AF5CDCD65377}" dt="2021-06-14T18:30:44.541" v="9903" actId="1038"/>
          <ac:spMkLst>
            <pc:docMk/>
            <pc:sldMk cId="3299959604" sldId="2147307484"/>
            <ac:spMk id="213" creationId="{2232032A-DFA7-4838-AEC8-875A56E572F3}"/>
          </ac:spMkLst>
        </pc:spChg>
        <pc:spChg chg="mod">
          <ac:chgData name="Ajwaliya, Nishit" userId="d6171631-3d08-453d-8afd-2dc62a5026e2" providerId="ADAL" clId="{678AD243-71C4-4A17-8592-AF5CDCD65377}" dt="2021-07-26T12:54:40.458" v="12412" actId="1038"/>
          <ac:spMkLst>
            <pc:docMk/>
            <pc:sldMk cId="3299959604" sldId="2147307484"/>
            <ac:spMk id="214" creationId="{5E2E6BE7-326E-41CD-85A2-E03A52B74CC8}"/>
          </ac:spMkLst>
        </pc:spChg>
        <pc:spChg chg="mod">
          <ac:chgData name="Ajwaliya, Nishit" userId="d6171631-3d08-453d-8afd-2dc62a5026e2" providerId="ADAL" clId="{678AD243-71C4-4A17-8592-AF5CDCD65377}" dt="2021-07-26T12:54:40.458" v="12412" actId="1038"/>
          <ac:spMkLst>
            <pc:docMk/>
            <pc:sldMk cId="3299959604" sldId="2147307484"/>
            <ac:spMk id="215" creationId="{6733E616-888B-470F-BAEC-AC78C624C992}"/>
          </ac:spMkLst>
        </pc:spChg>
        <pc:spChg chg="mod">
          <ac:chgData name="Ajwaliya, Nishit" userId="d6171631-3d08-453d-8afd-2dc62a5026e2" providerId="ADAL" clId="{678AD243-71C4-4A17-8592-AF5CDCD65377}" dt="2021-07-26T12:54:40.458" v="12412" actId="1038"/>
          <ac:spMkLst>
            <pc:docMk/>
            <pc:sldMk cId="3299959604" sldId="2147307484"/>
            <ac:spMk id="217" creationId="{870F50A0-1175-47E9-92E7-DD46C849A279}"/>
          </ac:spMkLst>
        </pc:spChg>
        <pc:spChg chg="mod">
          <ac:chgData name="Ajwaliya, Nishit" userId="d6171631-3d08-453d-8afd-2dc62a5026e2" providerId="ADAL" clId="{678AD243-71C4-4A17-8592-AF5CDCD65377}" dt="2021-07-26T12:54:40.458" v="12412" actId="1038"/>
          <ac:spMkLst>
            <pc:docMk/>
            <pc:sldMk cId="3299959604" sldId="2147307484"/>
            <ac:spMk id="218" creationId="{D5497791-1749-4298-9ECB-ABE31C240E5C}"/>
          </ac:spMkLst>
        </pc:spChg>
        <pc:spChg chg="mod">
          <ac:chgData name="Ajwaliya, Nishit" userId="d6171631-3d08-453d-8afd-2dc62a5026e2" providerId="ADAL" clId="{678AD243-71C4-4A17-8592-AF5CDCD65377}" dt="2021-07-26T12:54:40.458" v="12412" actId="1038"/>
          <ac:spMkLst>
            <pc:docMk/>
            <pc:sldMk cId="3299959604" sldId="2147307484"/>
            <ac:spMk id="219" creationId="{6ECDE740-6837-4482-A75D-75D5CCCE1BE7}"/>
          </ac:spMkLst>
        </pc:spChg>
        <pc:spChg chg="mod">
          <ac:chgData name="Ajwaliya, Nishit" userId="d6171631-3d08-453d-8afd-2dc62a5026e2" providerId="ADAL" clId="{678AD243-71C4-4A17-8592-AF5CDCD65377}" dt="2021-07-26T12:54:40.458" v="12412" actId="1038"/>
          <ac:spMkLst>
            <pc:docMk/>
            <pc:sldMk cId="3299959604" sldId="2147307484"/>
            <ac:spMk id="220" creationId="{EBF61E9E-C86F-4FCA-9664-C3BD1EAFFF2C}"/>
          </ac:spMkLst>
        </pc:spChg>
        <pc:spChg chg="mod">
          <ac:chgData name="Ajwaliya, Nishit" userId="d6171631-3d08-453d-8afd-2dc62a5026e2" providerId="ADAL" clId="{678AD243-71C4-4A17-8592-AF5CDCD65377}" dt="2021-07-29T22:17:35.846" v="12774" actId="1037"/>
          <ac:spMkLst>
            <pc:docMk/>
            <pc:sldMk cId="3299959604" sldId="2147307484"/>
            <ac:spMk id="221" creationId="{3FEFAC13-FA4E-4722-8636-B0F4DB14B444}"/>
          </ac:spMkLst>
        </pc:spChg>
        <pc:spChg chg="mod">
          <ac:chgData name="Ajwaliya, Nishit" userId="d6171631-3d08-453d-8afd-2dc62a5026e2" providerId="ADAL" clId="{678AD243-71C4-4A17-8592-AF5CDCD65377}" dt="2021-07-26T12:54:40.458" v="12412" actId="1038"/>
          <ac:spMkLst>
            <pc:docMk/>
            <pc:sldMk cId="3299959604" sldId="2147307484"/>
            <ac:spMk id="222" creationId="{36EE1830-4B80-4640-8773-23ACCEC0C97E}"/>
          </ac:spMkLst>
        </pc:spChg>
        <pc:spChg chg="mod">
          <ac:chgData name="Ajwaliya, Nishit" userId="d6171631-3d08-453d-8afd-2dc62a5026e2" providerId="ADAL" clId="{678AD243-71C4-4A17-8592-AF5CDCD65377}" dt="2021-07-26T12:54:40.458" v="12412" actId="1038"/>
          <ac:spMkLst>
            <pc:docMk/>
            <pc:sldMk cId="3299959604" sldId="2147307484"/>
            <ac:spMk id="223" creationId="{D1BA4C75-1521-4DA8-9152-3A8902EEB53D}"/>
          </ac:spMkLst>
        </pc:spChg>
        <pc:spChg chg="mod">
          <ac:chgData name="Ajwaliya, Nishit" userId="d6171631-3d08-453d-8afd-2dc62a5026e2" providerId="ADAL" clId="{678AD243-71C4-4A17-8592-AF5CDCD65377}" dt="2021-07-26T12:54:40.458" v="12412" actId="1038"/>
          <ac:spMkLst>
            <pc:docMk/>
            <pc:sldMk cId="3299959604" sldId="2147307484"/>
            <ac:spMk id="224" creationId="{F68889B6-1E8B-49C4-8457-3D36B7EC7231}"/>
          </ac:spMkLst>
        </pc:spChg>
        <pc:spChg chg="mod">
          <ac:chgData name="Ajwaliya, Nishit" userId="d6171631-3d08-453d-8afd-2dc62a5026e2" providerId="ADAL" clId="{678AD243-71C4-4A17-8592-AF5CDCD65377}" dt="2021-07-26T12:54:40.458" v="12412" actId="1038"/>
          <ac:spMkLst>
            <pc:docMk/>
            <pc:sldMk cId="3299959604" sldId="2147307484"/>
            <ac:spMk id="225" creationId="{09087ACF-D453-4EBC-917B-F62E2471B9D5}"/>
          </ac:spMkLst>
        </pc:spChg>
        <pc:spChg chg="mod">
          <ac:chgData name="Ajwaliya, Nishit" userId="d6171631-3d08-453d-8afd-2dc62a5026e2" providerId="ADAL" clId="{678AD243-71C4-4A17-8592-AF5CDCD65377}" dt="2021-07-26T12:54:40.458" v="12412" actId="1038"/>
          <ac:spMkLst>
            <pc:docMk/>
            <pc:sldMk cId="3299959604" sldId="2147307484"/>
            <ac:spMk id="226" creationId="{09701D7A-AEC3-4A15-9738-081D896783D1}"/>
          </ac:spMkLst>
        </pc:spChg>
        <pc:spChg chg="mod">
          <ac:chgData name="Ajwaliya, Nishit" userId="d6171631-3d08-453d-8afd-2dc62a5026e2" providerId="ADAL" clId="{678AD243-71C4-4A17-8592-AF5CDCD65377}" dt="2021-07-26T12:54:40.458" v="12412" actId="1038"/>
          <ac:spMkLst>
            <pc:docMk/>
            <pc:sldMk cId="3299959604" sldId="2147307484"/>
            <ac:spMk id="227" creationId="{19F29F9B-05DD-4654-B270-BA9844B52123}"/>
          </ac:spMkLst>
        </pc:spChg>
        <pc:spChg chg="mod">
          <ac:chgData name="Ajwaliya, Nishit" userId="d6171631-3d08-453d-8afd-2dc62a5026e2" providerId="ADAL" clId="{678AD243-71C4-4A17-8592-AF5CDCD65377}" dt="2021-07-26T12:54:40.458" v="12412" actId="1038"/>
          <ac:spMkLst>
            <pc:docMk/>
            <pc:sldMk cId="3299959604" sldId="2147307484"/>
            <ac:spMk id="230" creationId="{59218CDC-934C-45B4-81B5-23EADF04DBE4}"/>
          </ac:spMkLst>
        </pc:spChg>
        <pc:spChg chg="mod">
          <ac:chgData name="Ajwaliya, Nishit" userId="d6171631-3d08-453d-8afd-2dc62a5026e2" providerId="ADAL" clId="{678AD243-71C4-4A17-8592-AF5CDCD65377}" dt="2021-07-26T12:54:40.458" v="12412" actId="1038"/>
          <ac:spMkLst>
            <pc:docMk/>
            <pc:sldMk cId="3299959604" sldId="2147307484"/>
            <ac:spMk id="231" creationId="{FF32807F-AF23-4470-B5FD-E1C220319C59}"/>
          </ac:spMkLst>
        </pc:spChg>
        <pc:spChg chg="mod">
          <ac:chgData name="Ajwaliya, Nishit" userId="d6171631-3d08-453d-8afd-2dc62a5026e2" providerId="ADAL" clId="{678AD243-71C4-4A17-8592-AF5CDCD65377}" dt="2021-07-26T12:54:40.458" v="12412" actId="1038"/>
          <ac:spMkLst>
            <pc:docMk/>
            <pc:sldMk cId="3299959604" sldId="2147307484"/>
            <ac:spMk id="233" creationId="{9DC391FA-582E-462D-B80B-562DD6B38DFB}"/>
          </ac:spMkLst>
        </pc:spChg>
        <pc:spChg chg="mod">
          <ac:chgData name="Ajwaliya, Nishit" userId="d6171631-3d08-453d-8afd-2dc62a5026e2" providerId="ADAL" clId="{678AD243-71C4-4A17-8592-AF5CDCD65377}" dt="2021-07-26T12:54:40.458" v="12412" actId="1038"/>
          <ac:spMkLst>
            <pc:docMk/>
            <pc:sldMk cId="3299959604" sldId="2147307484"/>
            <ac:spMk id="234" creationId="{65093B07-58CD-49EE-AC14-71373A166F11}"/>
          </ac:spMkLst>
        </pc:spChg>
        <pc:spChg chg="mod">
          <ac:chgData name="Ajwaliya, Nishit" userId="d6171631-3d08-453d-8afd-2dc62a5026e2" providerId="ADAL" clId="{678AD243-71C4-4A17-8592-AF5CDCD65377}" dt="2021-07-26T12:54:40.458" v="12412" actId="1038"/>
          <ac:spMkLst>
            <pc:docMk/>
            <pc:sldMk cId="3299959604" sldId="2147307484"/>
            <ac:spMk id="235" creationId="{8FC37195-304C-48AF-BC1C-B1497FFCB94E}"/>
          </ac:spMkLst>
        </pc:spChg>
        <pc:spChg chg="mod">
          <ac:chgData name="Ajwaliya, Nishit" userId="d6171631-3d08-453d-8afd-2dc62a5026e2" providerId="ADAL" clId="{678AD243-71C4-4A17-8592-AF5CDCD65377}" dt="2021-07-26T12:54:40.458" v="12412" actId="1038"/>
          <ac:spMkLst>
            <pc:docMk/>
            <pc:sldMk cId="3299959604" sldId="2147307484"/>
            <ac:spMk id="236" creationId="{7894B957-F935-4FE5-B515-B030CE51CF27}"/>
          </ac:spMkLst>
        </pc:spChg>
        <pc:spChg chg="mod">
          <ac:chgData name="Ajwaliya, Nishit" userId="d6171631-3d08-453d-8afd-2dc62a5026e2" providerId="ADAL" clId="{678AD243-71C4-4A17-8592-AF5CDCD65377}" dt="2021-07-26T12:54:40.458" v="12412" actId="1038"/>
          <ac:spMkLst>
            <pc:docMk/>
            <pc:sldMk cId="3299959604" sldId="2147307484"/>
            <ac:spMk id="237" creationId="{1EA67941-3F59-4EAD-8228-FF39264EB893}"/>
          </ac:spMkLst>
        </pc:spChg>
        <pc:spChg chg="mod">
          <ac:chgData name="Ajwaliya, Nishit" userId="d6171631-3d08-453d-8afd-2dc62a5026e2" providerId="ADAL" clId="{678AD243-71C4-4A17-8592-AF5CDCD65377}" dt="2021-07-26T12:54:40.458" v="12412" actId="1038"/>
          <ac:spMkLst>
            <pc:docMk/>
            <pc:sldMk cId="3299959604" sldId="2147307484"/>
            <ac:spMk id="238" creationId="{BB5198DF-7051-4F6D-A5D0-0E9E52DE6BC1}"/>
          </ac:spMkLst>
        </pc:spChg>
        <pc:picChg chg="mod">
          <ac:chgData name="Ajwaliya, Nishit" userId="d6171631-3d08-453d-8afd-2dc62a5026e2" providerId="ADAL" clId="{678AD243-71C4-4A17-8592-AF5CDCD65377}" dt="2021-07-26T12:54:40.458" v="12412" actId="1038"/>
          <ac:picMkLst>
            <pc:docMk/>
            <pc:sldMk cId="3299959604" sldId="2147307484"/>
            <ac:picMk id="162" creationId="{D806E5C4-F5B7-4465-8699-4743B4EDE32C}"/>
          </ac:picMkLst>
        </pc:picChg>
        <pc:picChg chg="mod">
          <ac:chgData name="Ajwaliya, Nishit" userId="d6171631-3d08-453d-8afd-2dc62a5026e2" providerId="ADAL" clId="{678AD243-71C4-4A17-8592-AF5CDCD65377}" dt="2021-07-26T12:54:40.458" v="12412" actId="1038"/>
          <ac:picMkLst>
            <pc:docMk/>
            <pc:sldMk cId="3299959604" sldId="2147307484"/>
            <ac:picMk id="164" creationId="{23DC112B-D90B-4346-8F00-D4444FA6DDFE}"/>
          </ac:picMkLst>
        </pc:picChg>
        <pc:picChg chg="mod">
          <ac:chgData name="Ajwaliya, Nishit" userId="d6171631-3d08-453d-8afd-2dc62a5026e2" providerId="ADAL" clId="{678AD243-71C4-4A17-8592-AF5CDCD65377}" dt="2021-07-26T12:54:40.458" v="12412" actId="1038"/>
          <ac:picMkLst>
            <pc:docMk/>
            <pc:sldMk cId="3299959604" sldId="2147307484"/>
            <ac:picMk id="166" creationId="{ACBC42D8-1DCB-4CA5-A375-F401A599726A}"/>
          </ac:picMkLst>
        </pc:picChg>
        <pc:picChg chg="mod">
          <ac:chgData name="Ajwaliya, Nishit" userId="d6171631-3d08-453d-8afd-2dc62a5026e2" providerId="ADAL" clId="{678AD243-71C4-4A17-8592-AF5CDCD65377}" dt="2021-07-26T12:54:40.458" v="12412" actId="1038"/>
          <ac:picMkLst>
            <pc:docMk/>
            <pc:sldMk cId="3299959604" sldId="2147307484"/>
            <ac:picMk id="168" creationId="{6CD85B61-1744-428F-99BE-BC0E382F68E6}"/>
          </ac:picMkLst>
        </pc:picChg>
        <pc:picChg chg="mod">
          <ac:chgData name="Ajwaliya, Nishit" userId="d6171631-3d08-453d-8afd-2dc62a5026e2" providerId="ADAL" clId="{678AD243-71C4-4A17-8592-AF5CDCD65377}" dt="2021-06-14T18:30:44.541" v="9903" actId="1038"/>
          <ac:picMkLst>
            <pc:docMk/>
            <pc:sldMk cId="3299959604" sldId="2147307484"/>
            <ac:picMk id="212" creationId="{073E04DF-8316-4E39-A58D-09FFE3057DB0}"/>
          </ac:picMkLst>
        </pc:picChg>
        <pc:cxnChg chg="mod">
          <ac:chgData name="Ajwaliya, Nishit" userId="d6171631-3d08-453d-8afd-2dc62a5026e2" providerId="ADAL" clId="{678AD243-71C4-4A17-8592-AF5CDCD65377}" dt="2021-07-26T12:54:40.458" v="12412" actId="1038"/>
          <ac:cxnSpMkLst>
            <pc:docMk/>
            <pc:sldMk cId="3299959604" sldId="2147307484"/>
            <ac:cxnSpMk id="5" creationId="{647B011B-7ADE-4400-839C-981A0590474B}"/>
          </ac:cxnSpMkLst>
        </pc:cxnChg>
        <pc:cxnChg chg="mod">
          <ac:chgData name="Ajwaliya, Nishit" userId="d6171631-3d08-453d-8afd-2dc62a5026e2" providerId="ADAL" clId="{678AD243-71C4-4A17-8592-AF5CDCD65377}" dt="2021-07-26T12:54:40.458" v="12412" actId="1038"/>
          <ac:cxnSpMkLst>
            <pc:docMk/>
            <pc:sldMk cId="3299959604" sldId="2147307484"/>
            <ac:cxnSpMk id="122" creationId="{F961ADB8-2408-4630-9023-115E0C7AD7C2}"/>
          </ac:cxnSpMkLst>
        </pc:cxnChg>
        <pc:cxnChg chg="mod">
          <ac:chgData name="Ajwaliya, Nishit" userId="d6171631-3d08-453d-8afd-2dc62a5026e2" providerId="ADAL" clId="{678AD243-71C4-4A17-8592-AF5CDCD65377}" dt="2021-07-26T12:54:40.458" v="12412" actId="1038"/>
          <ac:cxnSpMkLst>
            <pc:docMk/>
            <pc:sldMk cId="3299959604" sldId="2147307484"/>
            <ac:cxnSpMk id="127" creationId="{988282A2-0907-4B4B-9004-B461B0D19AEE}"/>
          </ac:cxnSpMkLst>
        </pc:cxnChg>
        <pc:cxnChg chg="mod">
          <ac:chgData name="Ajwaliya, Nishit" userId="d6171631-3d08-453d-8afd-2dc62a5026e2" providerId="ADAL" clId="{678AD243-71C4-4A17-8592-AF5CDCD65377}" dt="2021-07-26T12:54:40.458" v="12412" actId="1038"/>
          <ac:cxnSpMkLst>
            <pc:docMk/>
            <pc:sldMk cId="3299959604" sldId="2147307484"/>
            <ac:cxnSpMk id="136" creationId="{F7671822-8FF2-476B-9E10-A02943AAFC20}"/>
          </ac:cxnSpMkLst>
        </pc:cxnChg>
      </pc:sldChg>
      <pc:sldChg chg="addSp delSp modSp add del mod ord">
        <pc:chgData name="Ajwaliya, Nishit" userId="d6171631-3d08-453d-8afd-2dc62a5026e2" providerId="ADAL" clId="{678AD243-71C4-4A17-8592-AF5CDCD65377}" dt="2021-07-27T16:39:37.933" v="12553" actId="47"/>
        <pc:sldMkLst>
          <pc:docMk/>
          <pc:sldMk cId="3599553689" sldId="2147307485"/>
        </pc:sldMkLst>
        <pc:spChg chg="mod">
          <ac:chgData name="Ajwaliya, Nishit" userId="d6171631-3d08-453d-8afd-2dc62a5026e2" providerId="ADAL" clId="{678AD243-71C4-4A17-8592-AF5CDCD65377}" dt="2021-05-14T17:44:43.109" v="6037" actId="1036"/>
          <ac:spMkLst>
            <pc:docMk/>
            <pc:sldMk cId="3599553689" sldId="2147307485"/>
            <ac:spMk id="24" creationId="{589FEC22-3503-46A6-852D-980452A1AE14}"/>
          </ac:spMkLst>
        </pc:spChg>
        <pc:spChg chg="mod">
          <ac:chgData name="Ajwaliya, Nishit" userId="d6171631-3d08-453d-8afd-2dc62a5026e2" providerId="ADAL" clId="{678AD243-71C4-4A17-8592-AF5CDCD65377}" dt="2021-07-26T12:47:29.336" v="12345" actId="1036"/>
          <ac:spMkLst>
            <pc:docMk/>
            <pc:sldMk cId="3599553689" sldId="2147307485"/>
            <ac:spMk id="25" creationId="{EABE8EC2-416A-418B-8120-B18B31EBDEBF}"/>
          </ac:spMkLst>
        </pc:spChg>
        <pc:spChg chg="mod">
          <ac:chgData name="Ajwaliya, Nishit" userId="d6171631-3d08-453d-8afd-2dc62a5026e2" providerId="ADAL" clId="{678AD243-71C4-4A17-8592-AF5CDCD65377}" dt="2021-05-14T17:44:43.109" v="6037" actId="1036"/>
          <ac:spMkLst>
            <pc:docMk/>
            <pc:sldMk cId="3599553689" sldId="2147307485"/>
            <ac:spMk id="27" creationId="{10DC6CD8-91E3-4B53-9BD0-EB711AC08B2F}"/>
          </ac:spMkLst>
        </pc:spChg>
        <pc:spChg chg="mod">
          <ac:chgData name="Ajwaliya, Nishit" userId="d6171631-3d08-453d-8afd-2dc62a5026e2" providerId="ADAL" clId="{678AD243-71C4-4A17-8592-AF5CDCD65377}" dt="2021-07-26T12:47:29.336" v="12345" actId="1036"/>
          <ac:spMkLst>
            <pc:docMk/>
            <pc:sldMk cId="3599553689" sldId="2147307485"/>
            <ac:spMk id="28" creationId="{57DE089B-5DA7-40E2-88B0-96941EA72729}"/>
          </ac:spMkLst>
        </pc:spChg>
        <pc:spChg chg="mod">
          <ac:chgData name="Ajwaliya, Nishit" userId="d6171631-3d08-453d-8afd-2dc62a5026e2" providerId="ADAL" clId="{678AD243-71C4-4A17-8592-AF5CDCD65377}" dt="2021-07-26T12:46:00.410" v="12338" actId="1038"/>
          <ac:spMkLst>
            <pc:docMk/>
            <pc:sldMk cId="3599553689" sldId="2147307485"/>
            <ac:spMk id="30" creationId="{E0B4B23A-7932-43BC-AF8D-0F91C289B511}"/>
          </ac:spMkLst>
        </pc:spChg>
        <pc:spChg chg="mod">
          <ac:chgData name="Ajwaliya, Nishit" userId="d6171631-3d08-453d-8afd-2dc62a5026e2" providerId="ADAL" clId="{678AD243-71C4-4A17-8592-AF5CDCD65377}" dt="2021-07-26T12:47:29.336" v="12345" actId="1036"/>
          <ac:spMkLst>
            <pc:docMk/>
            <pc:sldMk cId="3599553689" sldId="2147307485"/>
            <ac:spMk id="33" creationId="{0C00487C-EEF0-4683-8846-FC948EF76C6E}"/>
          </ac:spMkLst>
        </pc:spChg>
        <pc:spChg chg="mod">
          <ac:chgData name="Ajwaliya, Nishit" userId="d6171631-3d08-453d-8afd-2dc62a5026e2" providerId="ADAL" clId="{678AD243-71C4-4A17-8592-AF5CDCD65377}" dt="2021-05-14T17:44:43.109" v="6037" actId="1036"/>
          <ac:spMkLst>
            <pc:docMk/>
            <pc:sldMk cId="3599553689" sldId="2147307485"/>
            <ac:spMk id="42" creationId="{1099C169-F24E-444E-856A-49EEB09E8ED3}"/>
          </ac:spMkLst>
        </pc:spChg>
        <pc:spChg chg="mod">
          <ac:chgData name="Ajwaliya, Nishit" userId="d6171631-3d08-453d-8afd-2dc62a5026e2" providerId="ADAL" clId="{678AD243-71C4-4A17-8592-AF5CDCD65377}" dt="2021-07-26T12:47:29.336" v="12345" actId="1036"/>
          <ac:spMkLst>
            <pc:docMk/>
            <pc:sldMk cId="3599553689" sldId="2147307485"/>
            <ac:spMk id="43" creationId="{56E801B7-7A25-42F8-96A7-0CA94319B74C}"/>
          </ac:spMkLst>
        </pc:spChg>
        <pc:spChg chg="mod">
          <ac:chgData name="Ajwaliya, Nishit" userId="d6171631-3d08-453d-8afd-2dc62a5026e2" providerId="ADAL" clId="{678AD243-71C4-4A17-8592-AF5CDCD65377}" dt="2021-07-26T12:44:47.671" v="12331" actId="1037"/>
          <ac:spMkLst>
            <pc:docMk/>
            <pc:sldMk cId="3599553689" sldId="2147307485"/>
            <ac:spMk id="64" creationId="{2D1BA13E-A354-4B38-A999-A785D8966392}"/>
          </ac:spMkLst>
        </pc:spChg>
        <pc:spChg chg="del mod">
          <ac:chgData name="Ajwaliya, Nishit" userId="d6171631-3d08-453d-8afd-2dc62a5026e2" providerId="ADAL" clId="{678AD243-71C4-4A17-8592-AF5CDCD65377}" dt="2021-05-14T18:07:12.115" v="6445" actId="478"/>
          <ac:spMkLst>
            <pc:docMk/>
            <pc:sldMk cId="3599553689" sldId="2147307485"/>
            <ac:spMk id="65" creationId="{44EA30E4-244E-4F82-9D7D-21905BD4BA11}"/>
          </ac:spMkLst>
        </pc:spChg>
        <pc:spChg chg="mod">
          <ac:chgData name="Ajwaliya, Nishit" userId="d6171631-3d08-453d-8afd-2dc62a5026e2" providerId="ADAL" clId="{678AD243-71C4-4A17-8592-AF5CDCD65377}" dt="2021-07-26T12:44:48.128" v="12332" actId="1076"/>
          <ac:spMkLst>
            <pc:docMk/>
            <pc:sldMk cId="3599553689" sldId="2147307485"/>
            <ac:spMk id="66" creationId="{A12C81B1-BE83-48E0-82F6-ED0EDEB9568A}"/>
          </ac:spMkLst>
        </pc:spChg>
        <pc:spChg chg="mod">
          <ac:chgData name="Ajwaliya, Nishit" userId="d6171631-3d08-453d-8afd-2dc62a5026e2" providerId="ADAL" clId="{678AD243-71C4-4A17-8592-AF5CDCD65377}" dt="2021-07-26T12:47:29.336" v="12345" actId="1036"/>
          <ac:spMkLst>
            <pc:docMk/>
            <pc:sldMk cId="3599553689" sldId="2147307485"/>
            <ac:spMk id="67" creationId="{466AB895-CCC8-43ED-A69B-54D9D03307DE}"/>
          </ac:spMkLst>
        </pc:spChg>
        <pc:spChg chg="mod">
          <ac:chgData name="Ajwaliya, Nishit" userId="d6171631-3d08-453d-8afd-2dc62a5026e2" providerId="ADAL" clId="{678AD243-71C4-4A17-8592-AF5CDCD65377}" dt="2021-07-26T12:47:29.336" v="12345" actId="1036"/>
          <ac:spMkLst>
            <pc:docMk/>
            <pc:sldMk cId="3599553689" sldId="2147307485"/>
            <ac:spMk id="68" creationId="{9B234603-0E51-4363-A842-3971F23C9FCE}"/>
          </ac:spMkLst>
        </pc:spChg>
        <pc:spChg chg="mod">
          <ac:chgData name="Ajwaliya, Nishit" userId="d6171631-3d08-453d-8afd-2dc62a5026e2" providerId="ADAL" clId="{678AD243-71C4-4A17-8592-AF5CDCD65377}" dt="2021-07-26T12:44:47.671" v="12331" actId="1037"/>
          <ac:spMkLst>
            <pc:docMk/>
            <pc:sldMk cId="3599553689" sldId="2147307485"/>
            <ac:spMk id="69" creationId="{01B95DB8-8395-45E2-8451-4D61E9C8C07C}"/>
          </ac:spMkLst>
        </pc:spChg>
        <pc:spChg chg="mod">
          <ac:chgData name="Ajwaliya, Nishit" userId="d6171631-3d08-453d-8afd-2dc62a5026e2" providerId="ADAL" clId="{678AD243-71C4-4A17-8592-AF5CDCD65377}" dt="2021-07-26T12:44:47.671" v="12331" actId="1037"/>
          <ac:spMkLst>
            <pc:docMk/>
            <pc:sldMk cId="3599553689" sldId="2147307485"/>
            <ac:spMk id="70" creationId="{CB334639-855E-4746-BFC5-89E45E4FD7C6}"/>
          </ac:spMkLst>
        </pc:spChg>
        <pc:spChg chg="mod">
          <ac:chgData name="Ajwaliya, Nishit" userId="d6171631-3d08-453d-8afd-2dc62a5026e2" providerId="ADAL" clId="{678AD243-71C4-4A17-8592-AF5CDCD65377}" dt="2021-07-26T12:47:29.336" v="12345" actId="1036"/>
          <ac:spMkLst>
            <pc:docMk/>
            <pc:sldMk cId="3599553689" sldId="2147307485"/>
            <ac:spMk id="73" creationId="{6672F47D-DC96-412C-A349-2C7614CB09AC}"/>
          </ac:spMkLst>
        </pc:spChg>
        <pc:spChg chg="mod">
          <ac:chgData name="Ajwaliya, Nishit" userId="d6171631-3d08-453d-8afd-2dc62a5026e2" providerId="ADAL" clId="{678AD243-71C4-4A17-8592-AF5CDCD65377}" dt="2021-07-26T12:47:29.336" v="12345" actId="1036"/>
          <ac:spMkLst>
            <pc:docMk/>
            <pc:sldMk cId="3599553689" sldId="2147307485"/>
            <ac:spMk id="74" creationId="{329EE1C2-CC16-4987-A784-AF27EDB40520}"/>
          </ac:spMkLst>
        </pc:spChg>
        <pc:spChg chg="mod">
          <ac:chgData name="Ajwaliya, Nishit" userId="d6171631-3d08-453d-8afd-2dc62a5026e2" providerId="ADAL" clId="{678AD243-71C4-4A17-8592-AF5CDCD65377}" dt="2021-07-26T12:47:29.336" v="12345" actId="1036"/>
          <ac:spMkLst>
            <pc:docMk/>
            <pc:sldMk cId="3599553689" sldId="2147307485"/>
            <ac:spMk id="78" creationId="{CAC66209-F7F6-4C52-ACA6-73ED3C140E75}"/>
          </ac:spMkLst>
        </pc:spChg>
        <pc:spChg chg="mod">
          <ac:chgData name="Ajwaliya, Nishit" userId="d6171631-3d08-453d-8afd-2dc62a5026e2" providerId="ADAL" clId="{678AD243-71C4-4A17-8592-AF5CDCD65377}" dt="2021-07-26T12:47:29.336" v="12345" actId="1036"/>
          <ac:spMkLst>
            <pc:docMk/>
            <pc:sldMk cId="3599553689" sldId="2147307485"/>
            <ac:spMk id="79" creationId="{A18C78BC-93C9-45EA-AC20-CFF10E2707B7}"/>
          </ac:spMkLst>
        </pc:spChg>
        <pc:spChg chg="mod">
          <ac:chgData name="Ajwaliya, Nishit" userId="d6171631-3d08-453d-8afd-2dc62a5026e2" providerId="ADAL" clId="{678AD243-71C4-4A17-8592-AF5CDCD65377}" dt="2021-07-26T12:47:29.336" v="12345" actId="1036"/>
          <ac:spMkLst>
            <pc:docMk/>
            <pc:sldMk cId="3599553689" sldId="2147307485"/>
            <ac:spMk id="80" creationId="{0C03A630-9600-482E-885B-24C71A457DC5}"/>
          </ac:spMkLst>
        </pc:spChg>
        <pc:spChg chg="mod">
          <ac:chgData name="Ajwaliya, Nishit" userId="d6171631-3d08-453d-8afd-2dc62a5026e2" providerId="ADAL" clId="{678AD243-71C4-4A17-8592-AF5CDCD65377}" dt="2021-07-26T12:44:47.671" v="12331" actId="1037"/>
          <ac:spMkLst>
            <pc:docMk/>
            <pc:sldMk cId="3599553689" sldId="2147307485"/>
            <ac:spMk id="81" creationId="{8F7C78EF-3C75-4163-A598-3EFE46A4496D}"/>
          </ac:spMkLst>
        </pc:spChg>
        <pc:spChg chg="mod">
          <ac:chgData name="Ajwaliya, Nishit" userId="d6171631-3d08-453d-8afd-2dc62a5026e2" providerId="ADAL" clId="{678AD243-71C4-4A17-8592-AF5CDCD65377}" dt="2021-07-26T12:47:29.336" v="12345" actId="1036"/>
          <ac:spMkLst>
            <pc:docMk/>
            <pc:sldMk cId="3599553689" sldId="2147307485"/>
            <ac:spMk id="83" creationId="{94B214B1-8059-4334-B47A-434338024433}"/>
          </ac:spMkLst>
        </pc:spChg>
        <pc:spChg chg="mod">
          <ac:chgData name="Ajwaliya, Nishit" userId="d6171631-3d08-453d-8afd-2dc62a5026e2" providerId="ADAL" clId="{678AD243-71C4-4A17-8592-AF5CDCD65377}" dt="2021-07-26T12:44:47.671" v="12331" actId="1037"/>
          <ac:spMkLst>
            <pc:docMk/>
            <pc:sldMk cId="3599553689" sldId="2147307485"/>
            <ac:spMk id="84" creationId="{60BBD388-7AED-42EE-A76C-C401F0E3C966}"/>
          </ac:spMkLst>
        </pc:spChg>
        <pc:spChg chg="mod">
          <ac:chgData name="Ajwaliya, Nishit" userId="d6171631-3d08-453d-8afd-2dc62a5026e2" providerId="ADAL" clId="{678AD243-71C4-4A17-8592-AF5CDCD65377}" dt="2021-07-26T12:44:47.671" v="12331" actId="1037"/>
          <ac:spMkLst>
            <pc:docMk/>
            <pc:sldMk cId="3599553689" sldId="2147307485"/>
            <ac:spMk id="85" creationId="{94C2F0E4-C549-4C65-85EC-0F72D28AEB7B}"/>
          </ac:spMkLst>
        </pc:spChg>
        <pc:spChg chg="mod">
          <ac:chgData name="Ajwaliya, Nishit" userId="d6171631-3d08-453d-8afd-2dc62a5026e2" providerId="ADAL" clId="{678AD243-71C4-4A17-8592-AF5CDCD65377}" dt="2021-07-26T12:44:47.671" v="12331" actId="1037"/>
          <ac:spMkLst>
            <pc:docMk/>
            <pc:sldMk cId="3599553689" sldId="2147307485"/>
            <ac:spMk id="86" creationId="{7BEAD126-BC38-4A82-9ADF-631A1EB5B79A}"/>
          </ac:spMkLst>
        </pc:spChg>
        <pc:spChg chg="mod">
          <ac:chgData name="Ajwaliya, Nishit" userId="d6171631-3d08-453d-8afd-2dc62a5026e2" providerId="ADAL" clId="{678AD243-71C4-4A17-8592-AF5CDCD65377}" dt="2021-07-26T12:44:47.671" v="12331" actId="1037"/>
          <ac:spMkLst>
            <pc:docMk/>
            <pc:sldMk cId="3599553689" sldId="2147307485"/>
            <ac:spMk id="87" creationId="{D171760A-447B-483E-87A3-5A7511C18F93}"/>
          </ac:spMkLst>
        </pc:spChg>
        <pc:spChg chg="mod">
          <ac:chgData name="Ajwaliya, Nishit" userId="d6171631-3d08-453d-8afd-2dc62a5026e2" providerId="ADAL" clId="{678AD243-71C4-4A17-8592-AF5CDCD65377}" dt="2021-07-26T12:44:47.671" v="12331" actId="1037"/>
          <ac:spMkLst>
            <pc:docMk/>
            <pc:sldMk cId="3599553689" sldId="2147307485"/>
            <ac:spMk id="88" creationId="{1C61089B-9BC4-4D8D-B373-9B95214FAE1A}"/>
          </ac:spMkLst>
        </pc:spChg>
        <pc:spChg chg="mod">
          <ac:chgData name="Ajwaliya, Nishit" userId="d6171631-3d08-453d-8afd-2dc62a5026e2" providerId="ADAL" clId="{678AD243-71C4-4A17-8592-AF5CDCD65377}" dt="2021-07-26T12:47:22.593" v="12343" actId="1036"/>
          <ac:spMkLst>
            <pc:docMk/>
            <pc:sldMk cId="3599553689" sldId="2147307485"/>
            <ac:spMk id="89" creationId="{4F392A1F-E064-468E-8093-EFE5C4D5F910}"/>
          </ac:spMkLst>
        </pc:spChg>
        <pc:spChg chg="mod">
          <ac:chgData name="Ajwaliya, Nishit" userId="d6171631-3d08-453d-8afd-2dc62a5026e2" providerId="ADAL" clId="{678AD243-71C4-4A17-8592-AF5CDCD65377}" dt="2021-07-26T12:47:29.336" v="12345" actId="1036"/>
          <ac:spMkLst>
            <pc:docMk/>
            <pc:sldMk cId="3599553689" sldId="2147307485"/>
            <ac:spMk id="90" creationId="{3DA6849D-1D9C-4362-9CFD-4C60F909C627}"/>
          </ac:spMkLst>
        </pc:spChg>
        <pc:spChg chg="mod">
          <ac:chgData name="Ajwaliya, Nishit" userId="d6171631-3d08-453d-8afd-2dc62a5026e2" providerId="ADAL" clId="{678AD243-71C4-4A17-8592-AF5CDCD65377}" dt="2021-07-26T12:47:29.336" v="12345" actId="1036"/>
          <ac:spMkLst>
            <pc:docMk/>
            <pc:sldMk cId="3599553689" sldId="2147307485"/>
            <ac:spMk id="91" creationId="{DB63FBA2-01D0-411C-A156-891BF33CC32C}"/>
          </ac:spMkLst>
        </pc:spChg>
        <pc:spChg chg="mod">
          <ac:chgData name="Ajwaliya, Nishit" userId="d6171631-3d08-453d-8afd-2dc62a5026e2" providerId="ADAL" clId="{678AD243-71C4-4A17-8592-AF5CDCD65377}" dt="2021-07-26T12:47:22.593" v="12343" actId="1036"/>
          <ac:spMkLst>
            <pc:docMk/>
            <pc:sldMk cId="3599553689" sldId="2147307485"/>
            <ac:spMk id="92" creationId="{20EDFDA8-5ED5-4F88-A236-2D51AF268A6D}"/>
          </ac:spMkLst>
        </pc:spChg>
        <pc:spChg chg="del">
          <ac:chgData name="Ajwaliya, Nishit" userId="d6171631-3d08-453d-8afd-2dc62a5026e2" providerId="ADAL" clId="{678AD243-71C4-4A17-8592-AF5CDCD65377}" dt="2021-05-14T17:37:40.001" v="5815" actId="478"/>
          <ac:spMkLst>
            <pc:docMk/>
            <pc:sldMk cId="3599553689" sldId="2147307485"/>
            <ac:spMk id="93" creationId="{CEA48617-801D-471A-971F-7D298B3243D0}"/>
          </ac:spMkLst>
        </pc:spChg>
        <pc:spChg chg="del">
          <ac:chgData name="Ajwaliya, Nishit" userId="d6171631-3d08-453d-8afd-2dc62a5026e2" providerId="ADAL" clId="{678AD243-71C4-4A17-8592-AF5CDCD65377}" dt="2021-05-14T17:37:00.850" v="5813" actId="478"/>
          <ac:spMkLst>
            <pc:docMk/>
            <pc:sldMk cId="3599553689" sldId="2147307485"/>
            <ac:spMk id="94" creationId="{718BCF56-421F-490D-9097-600867CBE8EE}"/>
          </ac:spMkLst>
        </pc:spChg>
        <pc:spChg chg="mod">
          <ac:chgData name="Ajwaliya, Nishit" userId="d6171631-3d08-453d-8afd-2dc62a5026e2" providerId="ADAL" clId="{678AD243-71C4-4A17-8592-AF5CDCD65377}" dt="2021-07-26T12:47:22.593" v="12343" actId="1036"/>
          <ac:spMkLst>
            <pc:docMk/>
            <pc:sldMk cId="3599553689" sldId="2147307485"/>
            <ac:spMk id="95" creationId="{F15A6982-A985-459D-AABD-50932DDCD28A}"/>
          </ac:spMkLst>
        </pc:spChg>
        <pc:spChg chg="add mod">
          <ac:chgData name="Ajwaliya, Nishit" userId="d6171631-3d08-453d-8afd-2dc62a5026e2" providerId="ADAL" clId="{678AD243-71C4-4A17-8592-AF5CDCD65377}" dt="2021-07-26T12:47:29.336" v="12345" actId="1036"/>
          <ac:spMkLst>
            <pc:docMk/>
            <pc:sldMk cId="3599553689" sldId="2147307485"/>
            <ac:spMk id="96" creationId="{C996DA08-F4A8-4CF4-8B5D-A90D19F4E063}"/>
          </ac:spMkLst>
        </pc:spChg>
        <pc:spChg chg="mod">
          <ac:chgData name="Ajwaliya, Nishit" userId="d6171631-3d08-453d-8afd-2dc62a5026e2" providerId="ADAL" clId="{678AD243-71C4-4A17-8592-AF5CDCD65377}" dt="2021-07-26T12:44:47.671" v="12331" actId="1037"/>
          <ac:spMkLst>
            <pc:docMk/>
            <pc:sldMk cId="3599553689" sldId="2147307485"/>
            <ac:spMk id="97" creationId="{AA2E24C4-B101-4682-BE15-DD842C6C85F6}"/>
          </ac:spMkLst>
        </pc:spChg>
        <pc:spChg chg="mod">
          <ac:chgData name="Ajwaliya, Nishit" userId="d6171631-3d08-453d-8afd-2dc62a5026e2" providerId="ADAL" clId="{678AD243-71C4-4A17-8592-AF5CDCD65377}" dt="2021-07-26T12:44:47.671" v="12331" actId="1037"/>
          <ac:spMkLst>
            <pc:docMk/>
            <pc:sldMk cId="3599553689" sldId="2147307485"/>
            <ac:spMk id="98" creationId="{CA7D060B-4FE0-4E6D-B0CC-0728E36EC4D1}"/>
          </ac:spMkLst>
        </pc:spChg>
        <pc:spChg chg="mod">
          <ac:chgData name="Ajwaliya, Nishit" userId="d6171631-3d08-453d-8afd-2dc62a5026e2" providerId="ADAL" clId="{678AD243-71C4-4A17-8592-AF5CDCD65377}" dt="2021-07-26T12:44:47.671" v="12331" actId="1037"/>
          <ac:spMkLst>
            <pc:docMk/>
            <pc:sldMk cId="3599553689" sldId="2147307485"/>
            <ac:spMk id="99" creationId="{59817DAA-161B-420A-BC4D-60DEF49EC9AE}"/>
          </ac:spMkLst>
        </pc:spChg>
        <pc:spChg chg="mod">
          <ac:chgData name="Ajwaliya, Nishit" userId="d6171631-3d08-453d-8afd-2dc62a5026e2" providerId="ADAL" clId="{678AD243-71C4-4A17-8592-AF5CDCD65377}" dt="2021-07-26T12:47:29.336" v="12345" actId="1036"/>
          <ac:spMkLst>
            <pc:docMk/>
            <pc:sldMk cId="3599553689" sldId="2147307485"/>
            <ac:spMk id="100" creationId="{3A09A029-302E-4B9B-866D-0D696D5131FA}"/>
          </ac:spMkLst>
        </pc:spChg>
        <pc:spChg chg="mod">
          <ac:chgData name="Ajwaliya, Nishit" userId="d6171631-3d08-453d-8afd-2dc62a5026e2" providerId="ADAL" clId="{678AD243-71C4-4A17-8592-AF5CDCD65377}" dt="2021-07-26T12:47:29.336" v="12345" actId="1036"/>
          <ac:spMkLst>
            <pc:docMk/>
            <pc:sldMk cId="3599553689" sldId="2147307485"/>
            <ac:spMk id="101" creationId="{15CC1046-8680-45CB-89F0-310FEB97A359}"/>
          </ac:spMkLst>
        </pc:spChg>
        <pc:spChg chg="mod">
          <ac:chgData name="Ajwaliya, Nishit" userId="d6171631-3d08-453d-8afd-2dc62a5026e2" providerId="ADAL" clId="{678AD243-71C4-4A17-8592-AF5CDCD65377}" dt="2021-07-26T12:47:29.336" v="12345" actId="1036"/>
          <ac:spMkLst>
            <pc:docMk/>
            <pc:sldMk cId="3599553689" sldId="2147307485"/>
            <ac:spMk id="102" creationId="{1FFAC9FD-B3F0-4106-BF9A-3DC5D127BC52}"/>
          </ac:spMkLst>
        </pc:spChg>
        <pc:spChg chg="add mod">
          <ac:chgData name="Ajwaliya, Nishit" userId="d6171631-3d08-453d-8afd-2dc62a5026e2" providerId="ADAL" clId="{678AD243-71C4-4A17-8592-AF5CDCD65377}" dt="2021-07-26T12:47:22.593" v="12343" actId="1036"/>
          <ac:spMkLst>
            <pc:docMk/>
            <pc:sldMk cId="3599553689" sldId="2147307485"/>
            <ac:spMk id="103" creationId="{5C28896C-F3C9-4403-8F38-6B4BF6D067AF}"/>
          </ac:spMkLst>
        </pc:spChg>
        <pc:spChg chg="del mod">
          <ac:chgData name="Ajwaliya, Nishit" userId="d6171631-3d08-453d-8afd-2dc62a5026e2" providerId="ADAL" clId="{678AD243-71C4-4A17-8592-AF5CDCD65377}" dt="2021-05-14T17:32:00.829" v="5570" actId="478"/>
          <ac:spMkLst>
            <pc:docMk/>
            <pc:sldMk cId="3599553689" sldId="2147307485"/>
            <ac:spMk id="103" creationId="{A55B8CAF-8879-4121-824B-B5030C1DEE34}"/>
          </ac:spMkLst>
        </pc:spChg>
        <pc:spChg chg="mod">
          <ac:chgData name="Ajwaliya, Nishit" userId="d6171631-3d08-453d-8afd-2dc62a5026e2" providerId="ADAL" clId="{678AD243-71C4-4A17-8592-AF5CDCD65377}" dt="2021-07-26T12:44:47.671" v="12331" actId="1037"/>
          <ac:spMkLst>
            <pc:docMk/>
            <pc:sldMk cId="3599553689" sldId="2147307485"/>
            <ac:spMk id="105" creationId="{D4496B31-6AC2-4899-9CEA-3A3BA5EAFE9F}"/>
          </ac:spMkLst>
        </pc:spChg>
        <pc:spChg chg="mod">
          <ac:chgData name="Ajwaliya, Nishit" userId="d6171631-3d08-453d-8afd-2dc62a5026e2" providerId="ADAL" clId="{678AD243-71C4-4A17-8592-AF5CDCD65377}" dt="2021-07-26T12:47:22.593" v="12343" actId="1036"/>
          <ac:spMkLst>
            <pc:docMk/>
            <pc:sldMk cId="3599553689" sldId="2147307485"/>
            <ac:spMk id="106" creationId="{8CAE9CB2-933C-44C2-8ED6-D2956D406FC8}"/>
          </ac:spMkLst>
        </pc:spChg>
        <pc:spChg chg="add mod">
          <ac:chgData name="Ajwaliya, Nishit" userId="d6171631-3d08-453d-8afd-2dc62a5026e2" providerId="ADAL" clId="{678AD243-71C4-4A17-8592-AF5CDCD65377}" dt="2021-07-26T12:47:29.336" v="12345" actId="1036"/>
          <ac:spMkLst>
            <pc:docMk/>
            <pc:sldMk cId="3599553689" sldId="2147307485"/>
            <ac:spMk id="107" creationId="{BC441BF8-EFBF-4F2D-A5EE-A95E97B0324C}"/>
          </ac:spMkLst>
        </pc:spChg>
        <pc:spChg chg="add mod">
          <ac:chgData name="Ajwaliya, Nishit" userId="d6171631-3d08-453d-8afd-2dc62a5026e2" providerId="ADAL" clId="{678AD243-71C4-4A17-8592-AF5CDCD65377}" dt="2021-07-26T12:47:29.336" v="12345" actId="1036"/>
          <ac:spMkLst>
            <pc:docMk/>
            <pc:sldMk cId="3599553689" sldId="2147307485"/>
            <ac:spMk id="108" creationId="{3B22A72B-41E4-46E3-B33D-2ABCE9D5DECD}"/>
          </ac:spMkLst>
        </pc:spChg>
        <pc:spChg chg="add mod">
          <ac:chgData name="Ajwaliya, Nishit" userId="d6171631-3d08-453d-8afd-2dc62a5026e2" providerId="ADAL" clId="{678AD243-71C4-4A17-8592-AF5CDCD65377}" dt="2021-07-26T12:47:29.336" v="12345" actId="1036"/>
          <ac:spMkLst>
            <pc:docMk/>
            <pc:sldMk cId="3599553689" sldId="2147307485"/>
            <ac:spMk id="109" creationId="{52372A46-1DA2-4C14-B37C-428FB5D73C01}"/>
          </ac:spMkLst>
        </pc:spChg>
        <pc:spChg chg="mod">
          <ac:chgData name="Ajwaliya, Nishit" userId="d6171631-3d08-453d-8afd-2dc62a5026e2" providerId="ADAL" clId="{678AD243-71C4-4A17-8592-AF5CDCD65377}" dt="2021-07-26T12:44:47.671" v="12331" actId="1037"/>
          <ac:spMkLst>
            <pc:docMk/>
            <pc:sldMk cId="3599553689" sldId="2147307485"/>
            <ac:spMk id="110" creationId="{217883F5-EC22-4F06-ACCF-DD99C7CB893F}"/>
          </ac:spMkLst>
        </pc:spChg>
        <pc:spChg chg="add mod">
          <ac:chgData name="Ajwaliya, Nishit" userId="d6171631-3d08-453d-8afd-2dc62a5026e2" providerId="ADAL" clId="{678AD243-71C4-4A17-8592-AF5CDCD65377}" dt="2021-07-26T12:47:29.336" v="12345" actId="1036"/>
          <ac:spMkLst>
            <pc:docMk/>
            <pc:sldMk cId="3599553689" sldId="2147307485"/>
            <ac:spMk id="111" creationId="{B355829F-0361-492D-BF1F-FDC0D49AD010}"/>
          </ac:spMkLst>
        </pc:spChg>
        <pc:spChg chg="mod">
          <ac:chgData name="Ajwaliya, Nishit" userId="d6171631-3d08-453d-8afd-2dc62a5026e2" providerId="ADAL" clId="{678AD243-71C4-4A17-8592-AF5CDCD65377}" dt="2021-07-26T12:44:47.671" v="12331" actId="1037"/>
          <ac:spMkLst>
            <pc:docMk/>
            <pc:sldMk cId="3599553689" sldId="2147307485"/>
            <ac:spMk id="112" creationId="{D8C94D13-8466-4F63-B0E7-7E613321E45F}"/>
          </ac:spMkLst>
        </pc:spChg>
        <pc:spChg chg="del">
          <ac:chgData name="Ajwaliya, Nishit" userId="d6171631-3d08-453d-8afd-2dc62a5026e2" providerId="ADAL" clId="{678AD243-71C4-4A17-8592-AF5CDCD65377}" dt="2021-05-14T17:38:11.680" v="5839" actId="478"/>
          <ac:spMkLst>
            <pc:docMk/>
            <pc:sldMk cId="3599553689" sldId="2147307485"/>
            <ac:spMk id="113" creationId="{B3B577FA-E4BE-4097-9CC8-B8646A46DFFE}"/>
          </ac:spMkLst>
        </pc:spChg>
        <pc:spChg chg="mod">
          <ac:chgData name="Ajwaliya, Nishit" userId="d6171631-3d08-453d-8afd-2dc62a5026e2" providerId="ADAL" clId="{678AD243-71C4-4A17-8592-AF5CDCD65377}" dt="2021-07-26T12:47:22.593" v="12343" actId="1036"/>
          <ac:spMkLst>
            <pc:docMk/>
            <pc:sldMk cId="3599553689" sldId="2147307485"/>
            <ac:spMk id="114" creationId="{CD387AF8-F468-4269-81F5-BF236440A027}"/>
          </ac:spMkLst>
        </pc:spChg>
        <pc:spChg chg="mod">
          <ac:chgData name="Ajwaliya, Nishit" userId="d6171631-3d08-453d-8afd-2dc62a5026e2" providerId="ADAL" clId="{678AD243-71C4-4A17-8592-AF5CDCD65377}" dt="2021-07-26T12:47:22.593" v="12343" actId="1036"/>
          <ac:spMkLst>
            <pc:docMk/>
            <pc:sldMk cId="3599553689" sldId="2147307485"/>
            <ac:spMk id="115" creationId="{AFA39E3B-5972-4961-8AD6-232126FDD057}"/>
          </ac:spMkLst>
        </pc:spChg>
        <pc:spChg chg="del">
          <ac:chgData name="Ajwaliya, Nishit" userId="d6171631-3d08-453d-8afd-2dc62a5026e2" providerId="ADAL" clId="{678AD243-71C4-4A17-8592-AF5CDCD65377}" dt="2021-05-14T17:37:00.850" v="5813" actId="478"/>
          <ac:spMkLst>
            <pc:docMk/>
            <pc:sldMk cId="3599553689" sldId="2147307485"/>
            <ac:spMk id="116" creationId="{D20B6FBB-3D96-4DB1-BFCD-BD52EE5DD0C0}"/>
          </ac:spMkLst>
        </pc:spChg>
        <pc:spChg chg="add mod">
          <ac:chgData name="Ajwaliya, Nishit" userId="d6171631-3d08-453d-8afd-2dc62a5026e2" providerId="ADAL" clId="{678AD243-71C4-4A17-8592-AF5CDCD65377}" dt="2021-07-26T12:47:29.336" v="12345" actId="1036"/>
          <ac:spMkLst>
            <pc:docMk/>
            <pc:sldMk cId="3599553689" sldId="2147307485"/>
            <ac:spMk id="117" creationId="{B8E772ED-4036-4B91-8DF2-71BEFC60A2F7}"/>
          </ac:spMkLst>
        </pc:spChg>
        <pc:spChg chg="mod">
          <ac:chgData name="Ajwaliya, Nishit" userId="d6171631-3d08-453d-8afd-2dc62a5026e2" providerId="ADAL" clId="{678AD243-71C4-4A17-8592-AF5CDCD65377}" dt="2021-07-26T12:47:29.336" v="12345" actId="1036"/>
          <ac:spMkLst>
            <pc:docMk/>
            <pc:sldMk cId="3599553689" sldId="2147307485"/>
            <ac:spMk id="118" creationId="{1694EDD0-14B1-4F7B-9AF6-F635D2B4A74E}"/>
          </ac:spMkLst>
        </pc:spChg>
        <pc:spChg chg="mod">
          <ac:chgData name="Ajwaliya, Nishit" userId="d6171631-3d08-453d-8afd-2dc62a5026e2" providerId="ADAL" clId="{678AD243-71C4-4A17-8592-AF5CDCD65377}" dt="2021-07-26T12:47:22.593" v="12343" actId="1036"/>
          <ac:spMkLst>
            <pc:docMk/>
            <pc:sldMk cId="3599553689" sldId="2147307485"/>
            <ac:spMk id="119" creationId="{C0EBCF05-983B-4B74-8D35-173A7F64E6EE}"/>
          </ac:spMkLst>
        </pc:spChg>
        <pc:spChg chg="mod">
          <ac:chgData name="Ajwaliya, Nishit" userId="d6171631-3d08-453d-8afd-2dc62a5026e2" providerId="ADAL" clId="{678AD243-71C4-4A17-8592-AF5CDCD65377}" dt="2021-05-14T18:08:14.045" v="6499" actId="14100"/>
          <ac:spMkLst>
            <pc:docMk/>
            <pc:sldMk cId="3599553689" sldId="2147307485"/>
            <ac:spMk id="120" creationId="{0985C24F-0727-47A9-A4DC-E0DF87EF2AAF}"/>
          </ac:spMkLst>
        </pc:spChg>
        <pc:spChg chg="del mod">
          <ac:chgData name="Ajwaliya, Nishit" userId="d6171631-3d08-453d-8afd-2dc62a5026e2" providerId="ADAL" clId="{678AD243-71C4-4A17-8592-AF5CDCD65377}" dt="2021-05-14T17:54:33.210" v="6251" actId="478"/>
          <ac:spMkLst>
            <pc:docMk/>
            <pc:sldMk cId="3599553689" sldId="2147307485"/>
            <ac:spMk id="121" creationId="{8FA32EF7-AAC3-4CFE-A691-EC498BFD359F}"/>
          </ac:spMkLst>
        </pc:spChg>
        <pc:spChg chg="add mod">
          <ac:chgData name="Ajwaliya, Nishit" userId="d6171631-3d08-453d-8afd-2dc62a5026e2" providerId="ADAL" clId="{678AD243-71C4-4A17-8592-AF5CDCD65377}" dt="2021-07-26T12:47:29.336" v="12345" actId="1036"/>
          <ac:spMkLst>
            <pc:docMk/>
            <pc:sldMk cId="3599553689" sldId="2147307485"/>
            <ac:spMk id="122" creationId="{22FFC695-BB15-4A80-BF61-1A6F3129B1A0}"/>
          </ac:spMkLst>
        </pc:spChg>
        <pc:spChg chg="mod">
          <ac:chgData name="Ajwaliya, Nishit" userId="d6171631-3d08-453d-8afd-2dc62a5026e2" providerId="ADAL" clId="{678AD243-71C4-4A17-8592-AF5CDCD65377}" dt="2021-07-26T12:44:47.671" v="12331" actId="1037"/>
          <ac:spMkLst>
            <pc:docMk/>
            <pc:sldMk cId="3599553689" sldId="2147307485"/>
            <ac:spMk id="123" creationId="{F8340138-0BF2-4FF0-B509-432F5CC72A75}"/>
          </ac:spMkLst>
        </pc:spChg>
        <pc:spChg chg="mod">
          <ac:chgData name="Ajwaliya, Nishit" userId="d6171631-3d08-453d-8afd-2dc62a5026e2" providerId="ADAL" clId="{678AD243-71C4-4A17-8592-AF5CDCD65377}" dt="2021-07-26T12:47:29.336" v="12345" actId="1036"/>
          <ac:spMkLst>
            <pc:docMk/>
            <pc:sldMk cId="3599553689" sldId="2147307485"/>
            <ac:spMk id="124" creationId="{9F4C7122-2C17-4AA5-A4A4-223756C4AB60}"/>
          </ac:spMkLst>
        </pc:spChg>
        <pc:spChg chg="add del mod">
          <ac:chgData name="Ajwaliya, Nishit" userId="d6171631-3d08-453d-8afd-2dc62a5026e2" providerId="ADAL" clId="{678AD243-71C4-4A17-8592-AF5CDCD65377}" dt="2021-05-14T17:37:40.001" v="5815" actId="478"/>
          <ac:spMkLst>
            <pc:docMk/>
            <pc:sldMk cId="3599553689" sldId="2147307485"/>
            <ac:spMk id="125" creationId="{D9525033-5060-4B0D-B485-92160B2FC891}"/>
          </ac:spMkLst>
        </pc:spChg>
        <pc:spChg chg="mod">
          <ac:chgData name="Ajwaliya, Nishit" userId="d6171631-3d08-453d-8afd-2dc62a5026e2" providerId="ADAL" clId="{678AD243-71C4-4A17-8592-AF5CDCD65377}" dt="2021-07-26T12:44:47.671" v="12331" actId="1037"/>
          <ac:spMkLst>
            <pc:docMk/>
            <pc:sldMk cId="3599553689" sldId="2147307485"/>
            <ac:spMk id="126" creationId="{907AA7C3-1245-45EC-9C80-1A87690C683F}"/>
          </ac:spMkLst>
        </pc:spChg>
        <pc:spChg chg="mod">
          <ac:chgData name="Ajwaliya, Nishit" userId="d6171631-3d08-453d-8afd-2dc62a5026e2" providerId="ADAL" clId="{678AD243-71C4-4A17-8592-AF5CDCD65377}" dt="2021-07-26T12:44:47.671" v="12331" actId="1037"/>
          <ac:spMkLst>
            <pc:docMk/>
            <pc:sldMk cId="3599553689" sldId="2147307485"/>
            <ac:spMk id="127" creationId="{FFD8F116-EE4A-477D-AB8F-8002FDADFB81}"/>
          </ac:spMkLst>
        </pc:spChg>
        <pc:spChg chg="mod">
          <ac:chgData name="Ajwaliya, Nishit" userId="d6171631-3d08-453d-8afd-2dc62a5026e2" providerId="ADAL" clId="{678AD243-71C4-4A17-8592-AF5CDCD65377}" dt="2021-05-14T18:09:18.704" v="6515" actId="14100"/>
          <ac:spMkLst>
            <pc:docMk/>
            <pc:sldMk cId="3599553689" sldId="2147307485"/>
            <ac:spMk id="128" creationId="{6ABCA873-7546-4896-8E99-701F8FB06648}"/>
          </ac:spMkLst>
        </pc:spChg>
        <pc:spChg chg="mod">
          <ac:chgData name="Ajwaliya, Nishit" userId="d6171631-3d08-453d-8afd-2dc62a5026e2" providerId="ADAL" clId="{678AD243-71C4-4A17-8592-AF5CDCD65377}" dt="2021-07-26T12:44:47.671" v="12331" actId="1037"/>
          <ac:spMkLst>
            <pc:docMk/>
            <pc:sldMk cId="3599553689" sldId="2147307485"/>
            <ac:spMk id="129" creationId="{DE2965F7-5F5B-45F7-BBF8-2465706802D9}"/>
          </ac:spMkLst>
        </pc:spChg>
        <pc:spChg chg="mod">
          <ac:chgData name="Ajwaliya, Nishit" userId="d6171631-3d08-453d-8afd-2dc62a5026e2" providerId="ADAL" clId="{678AD243-71C4-4A17-8592-AF5CDCD65377}" dt="2021-07-26T12:44:47.671" v="12331" actId="1037"/>
          <ac:spMkLst>
            <pc:docMk/>
            <pc:sldMk cId="3599553689" sldId="2147307485"/>
            <ac:spMk id="130" creationId="{8D198724-3E6B-4504-AE71-7A5090A86AB4}"/>
          </ac:spMkLst>
        </pc:spChg>
        <pc:spChg chg="add mod">
          <ac:chgData name="Ajwaliya, Nishit" userId="d6171631-3d08-453d-8afd-2dc62a5026e2" providerId="ADAL" clId="{678AD243-71C4-4A17-8592-AF5CDCD65377}" dt="2021-07-26T12:47:29.336" v="12345" actId="1036"/>
          <ac:spMkLst>
            <pc:docMk/>
            <pc:sldMk cId="3599553689" sldId="2147307485"/>
            <ac:spMk id="131" creationId="{294148AA-8963-4D00-AF3C-41E25B7ECF82}"/>
          </ac:spMkLst>
        </pc:spChg>
        <pc:spChg chg="add mod">
          <ac:chgData name="Ajwaliya, Nishit" userId="d6171631-3d08-453d-8afd-2dc62a5026e2" providerId="ADAL" clId="{678AD243-71C4-4A17-8592-AF5CDCD65377}" dt="2021-07-26T12:47:29.336" v="12345" actId="1036"/>
          <ac:spMkLst>
            <pc:docMk/>
            <pc:sldMk cId="3599553689" sldId="2147307485"/>
            <ac:spMk id="132" creationId="{49FBF164-CA2A-4F7B-A5D2-0F97D7CD3F53}"/>
          </ac:spMkLst>
        </pc:spChg>
        <pc:spChg chg="mod">
          <ac:chgData name="Ajwaliya, Nishit" userId="d6171631-3d08-453d-8afd-2dc62a5026e2" providerId="ADAL" clId="{678AD243-71C4-4A17-8592-AF5CDCD65377}" dt="2021-07-26T12:44:47.671" v="12331" actId="1037"/>
          <ac:spMkLst>
            <pc:docMk/>
            <pc:sldMk cId="3599553689" sldId="2147307485"/>
            <ac:spMk id="133" creationId="{05BCA9C4-6418-416D-A089-DF0F70D10B10}"/>
          </ac:spMkLst>
        </pc:spChg>
        <pc:spChg chg="mod">
          <ac:chgData name="Ajwaliya, Nishit" userId="d6171631-3d08-453d-8afd-2dc62a5026e2" providerId="ADAL" clId="{678AD243-71C4-4A17-8592-AF5CDCD65377}" dt="2021-07-26T12:47:22.593" v="12343" actId="1036"/>
          <ac:spMkLst>
            <pc:docMk/>
            <pc:sldMk cId="3599553689" sldId="2147307485"/>
            <ac:spMk id="134" creationId="{B31F85A9-BFCB-43CF-9359-A90A24B82FBD}"/>
          </ac:spMkLst>
        </pc:spChg>
        <pc:spChg chg="mod">
          <ac:chgData name="Ajwaliya, Nishit" userId="d6171631-3d08-453d-8afd-2dc62a5026e2" providerId="ADAL" clId="{678AD243-71C4-4A17-8592-AF5CDCD65377}" dt="2021-07-26T12:47:22.593" v="12343" actId="1036"/>
          <ac:spMkLst>
            <pc:docMk/>
            <pc:sldMk cId="3599553689" sldId="2147307485"/>
            <ac:spMk id="135" creationId="{DD9D14D5-1B47-4C8D-A25D-84056CBE3B2D}"/>
          </ac:spMkLst>
        </pc:spChg>
        <pc:spChg chg="mod">
          <ac:chgData name="Ajwaliya, Nishit" userId="d6171631-3d08-453d-8afd-2dc62a5026e2" providerId="ADAL" clId="{678AD243-71C4-4A17-8592-AF5CDCD65377}" dt="2021-07-26T12:47:22.593" v="12343" actId="1036"/>
          <ac:spMkLst>
            <pc:docMk/>
            <pc:sldMk cId="3599553689" sldId="2147307485"/>
            <ac:spMk id="136" creationId="{D5097388-9660-42DB-9567-B164CB3EC5A0}"/>
          </ac:spMkLst>
        </pc:spChg>
        <pc:spChg chg="add mod">
          <ac:chgData name="Ajwaliya, Nishit" userId="d6171631-3d08-453d-8afd-2dc62a5026e2" providerId="ADAL" clId="{678AD243-71C4-4A17-8592-AF5CDCD65377}" dt="2021-07-26T12:47:29.336" v="12345" actId="1036"/>
          <ac:spMkLst>
            <pc:docMk/>
            <pc:sldMk cId="3599553689" sldId="2147307485"/>
            <ac:spMk id="137" creationId="{21D2CF50-8954-4955-9535-2B171BFCC3A3}"/>
          </ac:spMkLst>
        </pc:spChg>
        <pc:spChg chg="mod">
          <ac:chgData name="Ajwaliya, Nishit" userId="d6171631-3d08-453d-8afd-2dc62a5026e2" providerId="ADAL" clId="{678AD243-71C4-4A17-8592-AF5CDCD65377}" dt="2021-07-26T12:47:22.593" v="12343" actId="1036"/>
          <ac:spMkLst>
            <pc:docMk/>
            <pc:sldMk cId="3599553689" sldId="2147307485"/>
            <ac:spMk id="138" creationId="{2BDD3DE7-3FC1-4D02-A681-64E182864F29}"/>
          </ac:spMkLst>
        </pc:spChg>
        <pc:spChg chg="mod">
          <ac:chgData name="Ajwaliya, Nishit" userId="d6171631-3d08-453d-8afd-2dc62a5026e2" providerId="ADAL" clId="{678AD243-71C4-4A17-8592-AF5CDCD65377}" dt="2021-07-26T12:47:22.593" v="12343" actId="1036"/>
          <ac:spMkLst>
            <pc:docMk/>
            <pc:sldMk cId="3599553689" sldId="2147307485"/>
            <ac:spMk id="139" creationId="{DCEA2215-C91C-4143-9469-F530FE55C90F}"/>
          </ac:spMkLst>
        </pc:spChg>
        <pc:spChg chg="mod">
          <ac:chgData name="Ajwaliya, Nishit" userId="d6171631-3d08-453d-8afd-2dc62a5026e2" providerId="ADAL" clId="{678AD243-71C4-4A17-8592-AF5CDCD65377}" dt="2021-07-26T12:47:22.593" v="12343" actId="1036"/>
          <ac:spMkLst>
            <pc:docMk/>
            <pc:sldMk cId="3599553689" sldId="2147307485"/>
            <ac:spMk id="140" creationId="{17442861-3E8E-4979-97DD-4BF38E4EE735}"/>
          </ac:spMkLst>
        </pc:spChg>
        <pc:spChg chg="mod">
          <ac:chgData name="Ajwaliya, Nishit" userId="d6171631-3d08-453d-8afd-2dc62a5026e2" providerId="ADAL" clId="{678AD243-71C4-4A17-8592-AF5CDCD65377}" dt="2021-07-26T12:47:22.593" v="12343" actId="1036"/>
          <ac:spMkLst>
            <pc:docMk/>
            <pc:sldMk cId="3599553689" sldId="2147307485"/>
            <ac:spMk id="141" creationId="{8454E314-08AF-4EEC-BE26-CFEFD373A96C}"/>
          </ac:spMkLst>
        </pc:spChg>
        <pc:spChg chg="mod">
          <ac:chgData name="Ajwaliya, Nishit" userId="d6171631-3d08-453d-8afd-2dc62a5026e2" providerId="ADAL" clId="{678AD243-71C4-4A17-8592-AF5CDCD65377}" dt="2021-07-26T12:47:22.593" v="12343" actId="1036"/>
          <ac:spMkLst>
            <pc:docMk/>
            <pc:sldMk cId="3599553689" sldId="2147307485"/>
            <ac:spMk id="142" creationId="{74E8E649-57E6-4FF6-8FDC-37640C8CF740}"/>
          </ac:spMkLst>
        </pc:spChg>
        <pc:spChg chg="del mod">
          <ac:chgData name="Ajwaliya, Nishit" userId="d6171631-3d08-453d-8afd-2dc62a5026e2" providerId="ADAL" clId="{678AD243-71C4-4A17-8592-AF5CDCD65377}" dt="2021-05-14T17:53:21.751" v="6194" actId="478"/>
          <ac:spMkLst>
            <pc:docMk/>
            <pc:sldMk cId="3599553689" sldId="2147307485"/>
            <ac:spMk id="143" creationId="{66793348-176F-452C-A8EB-A6B4A27D3F4E}"/>
          </ac:spMkLst>
        </pc:spChg>
        <pc:spChg chg="mod">
          <ac:chgData name="Ajwaliya, Nishit" userId="d6171631-3d08-453d-8afd-2dc62a5026e2" providerId="ADAL" clId="{678AD243-71C4-4A17-8592-AF5CDCD65377}" dt="2021-07-26T12:47:22.593" v="12343" actId="1036"/>
          <ac:spMkLst>
            <pc:docMk/>
            <pc:sldMk cId="3599553689" sldId="2147307485"/>
            <ac:spMk id="144" creationId="{B7F088B2-B180-408A-9097-EAAA3DA83D05}"/>
          </ac:spMkLst>
        </pc:spChg>
        <pc:spChg chg="mod">
          <ac:chgData name="Ajwaliya, Nishit" userId="d6171631-3d08-453d-8afd-2dc62a5026e2" providerId="ADAL" clId="{678AD243-71C4-4A17-8592-AF5CDCD65377}" dt="2021-07-26T12:47:22.593" v="12343" actId="1036"/>
          <ac:spMkLst>
            <pc:docMk/>
            <pc:sldMk cId="3599553689" sldId="2147307485"/>
            <ac:spMk id="145" creationId="{A7132199-87DB-4DE4-864F-4CB9530D0E3E}"/>
          </ac:spMkLst>
        </pc:spChg>
        <pc:spChg chg="mod">
          <ac:chgData name="Ajwaliya, Nishit" userId="d6171631-3d08-453d-8afd-2dc62a5026e2" providerId="ADAL" clId="{678AD243-71C4-4A17-8592-AF5CDCD65377}" dt="2021-07-26T12:47:22.593" v="12343" actId="1036"/>
          <ac:spMkLst>
            <pc:docMk/>
            <pc:sldMk cId="3599553689" sldId="2147307485"/>
            <ac:spMk id="146" creationId="{B00D803B-D9B9-4768-AC71-0EA2488E4BC3}"/>
          </ac:spMkLst>
        </pc:spChg>
        <pc:spChg chg="add mod">
          <ac:chgData name="Ajwaliya, Nishit" userId="d6171631-3d08-453d-8afd-2dc62a5026e2" providerId="ADAL" clId="{678AD243-71C4-4A17-8592-AF5CDCD65377}" dt="2021-07-26T12:47:22.593" v="12343" actId="1036"/>
          <ac:spMkLst>
            <pc:docMk/>
            <pc:sldMk cId="3599553689" sldId="2147307485"/>
            <ac:spMk id="147" creationId="{C4B55F8B-9FFC-4440-8752-2D4253B7A9EB}"/>
          </ac:spMkLst>
        </pc:spChg>
        <pc:spChg chg="add mod">
          <ac:chgData name="Ajwaliya, Nishit" userId="d6171631-3d08-453d-8afd-2dc62a5026e2" providerId="ADAL" clId="{678AD243-71C4-4A17-8592-AF5CDCD65377}" dt="2021-07-26T12:47:22.593" v="12343" actId="1036"/>
          <ac:spMkLst>
            <pc:docMk/>
            <pc:sldMk cId="3599553689" sldId="2147307485"/>
            <ac:spMk id="148" creationId="{371FCF13-9919-40A8-A02F-D7C295AD6144}"/>
          </ac:spMkLst>
        </pc:spChg>
        <pc:spChg chg="add del mod">
          <ac:chgData name="Ajwaliya, Nishit" userId="d6171631-3d08-453d-8afd-2dc62a5026e2" providerId="ADAL" clId="{678AD243-71C4-4A17-8592-AF5CDCD65377}" dt="2021-05-14T17:50:30.925" v="6106" actId="478"/>
          <ac:spMkLst>
            <pc:docMk/>
            <pc:sldMk cId="3599553689" sldId="2147307485"/>
            <ac:spMk id="149" creationId="{6F39649C-92AF-4F59-9216-5D97356B1148}"/>
          </ac:spMkLst>
        </pc:spChg>
        <pc:spChg chg="mod">
          <ac:chgData name="Ajwaliya, Nishit" userId="d6171631-3d08-453d-8afd-2dc62a5026e2" providerId="ADAL" clId="{678AD243-71C4-4A17-8592-AF5CDCD65377}" dt="2021-07-26T12:44:47.671" v="12331" actId="1037"/>
          <ac:spMkLst>
            <pc:docMk/>
            <pc:sldMk cId="3599553689" sldId="2147307485"/>
            <ac:spMk id="150" creationId="{1B462DF7-7129-4030-9023-3BE86B89F625}"/>
          </ac:spMkLst>
        </pc:spChg>
        <pc:spChg chg="mod">
          <ac:chgData name="Ajwaliya, Nishit" userId="d6171631-3d08-453d-8afd-2dc62a5026e2" providerId="ADAL" clId="{678AD243-71C4-4A17-8592-AF5CDCD65377}" dt="2021-07-26T12:44:47.671" v="12331" actId="1037"/>
          <ac:spMkLst>
            <pc:docMk/>
            <pc:sldMk cId="3599553689" sldId="2147307485"/>
            <ac:spMk id="151" creationId="{E48FAD15-5A7D-431A-A138-B4407DF629FD}"/>
          </ac:spMkLst>
        </pc:spChg>
        <pc:spChg chg="mod">
          <ac:chgData name="Ajwaliya, Nishit" userId="d6171631-3d08-453d-8afd-2dc62a5026e2" providerId="ADAL" clId="{678AD243-71C4-4A17-8592-AF5CDCD65377}" dt="2021-07-26T12:47:29.336" v="12345" actId="1036"/>
          <ac:spMkLst>
            <pc:docMk/>
            <pc:sldMk cId="3599553689" sldId="2147307485"/>
            <ac:spMk id="152" creationId="{0C8BB149-CCDD-4AD2-9427-49F1A7AF2C10}"/>
          </ac:spMkLst>
        </pc:spChg>
        <pc:spChg chg="del mod">
          <ac:chgData name="Ajwaliya, Nishit" userId="d6171631-3d08-453d-8afd-2dc62a5026e2" providerId="ADAL" clId="{678AD243-71C4-4A17-8592-AF5CDCD65377}" dt="2021-05-14T17:32:00.829" v="5570" actId="478"/>
          <ac:spMkLst>
            <pc:docMk/>
            <pc:sldMk cId="3599553689" sldId="2147307485"/>
            <ac:spMk id="153" creationId="{4089AB22-43A6-4E72-B527-D69302FFBB17}"/>
          </ac:spMkLst>
        </pc:spChg>
        <pc:spChg chg="mod">
          <ac:chgData name="Ajwaliya, Nishit" userId="d6171631-3d08-453d-8afd-2dc62a5026e2" providerId="ADAL" clId="{678AD243-71C4-4A17-8592-AF5CDCD65377}" dt="2021-07-26T12:47:22.593" v="12343" actId="1036"/>
          <ac:spMkLst>
            <pc:docMk/>
            <pc:sldMk cId="3599553689" sldId="2147307485"/>
            <ac:spMk id="154" creationId="{68A66D4D-8972-418F-B65D-4BB5F301D2D0}"/>
          </ac:spMkLst>
        </pc:spChg>
        <pc:spChg chg="del mod">
          <ac:chgData name="Ajwaliya, Nishit" userId="d6171631-3d08-453d-8afd-2dc62a5026e2" providerId="ADAL" clId="{678AD243-71C4-4A17-8592-AF5CDCD65377}" dt="2021-05-14T17:53:21.751" v="6194" actId="478"/>
          <ac:spMkLst>
            <pc:docMk/>
            <pc:sldMk cId="3599553689" sldId="2147307485"/>
            <ac:spMk id="155" creationId="{924B783C-3028-45F3-9E2E-C2D4DF735EFA}"/>
          </ac:spMkLst>
        </pc:spChg>
        <pc:spChg chg="mod">
          <ac:chgData name="Ajwaliya, Nishit" userId="d6171631-3d08-453d-8afd-2dc62a5026e2" providerId="ADAL" clId="{678AD243-71C4-4A17-8592-AF5CDCD65377}" dt="2021-07-26T12:47:29.336" v="12345" actId="1036"/>
          <ac:spMkLst>
            <pc:docMk/>
            <pc:sldMk cId="3599553689" sldId="2147307485"/>
            <ac:spMk id="156" creationId="{E956FF74-B566-4CE5-8937-63FE00ED0A85}"/>
          </ac:spMkLst>
        </pc:spChg>
        <pc:spChg chg="del">
          <ac:chgData name="Ajwaliya, Nishit" userId="d6171631-3d08-453d-8afd-2dc62a5026e2" providerId="ADAL" clId="{678AD243-71C4-4A17-8592-AF5CDCD65377}" dt="2021-05-14T17:37:00.850" v="5813" actId="478"/>
          <ac:spMkLst>
            <pc:docMk/>
            <pc:sldMk cId="3599553689" sldId="2147307485"/>
            <ac:spMk id="157" creationId="{2F3507E7-F42C-46BA-9FAD-8716688891F1}"/>
          </ac:spMkLst>
        </pc:spChg>
        <pc:spChg chg="mod">
          <ac:chgData name="Ajwaliya, Nishit" userId="d6171631-3d08-453d-8afd-2dc62a5026e2" providerId="ADAL" clId="{678AD243-71C4-4A17-8592-AF5CDCD65377}" dt="2021-07-26T12:47:53.877" v="12348" actId="1038"/>
          <ac:spMkLst>
            <pc:docMk/>
            <pc:sldMk cId="3599553689" sldId="2147307485"/>
            <ac:spMk id="158" creationId="{DB3F1DAB-9400-4E1D-87A4-6BC8AFEA5030}"/>
          </ac:spMkLst>
        </pc:spChg>
        <pc:spChg chg="mod">
          <ac:chgData name="Ajwaliya, Nishit" userId="d6171631-3d08-453d-8afd-2dc62a5026e2" providerId="ADAL" clId="{678AD243-71C4-4A17-8592-AF5CDCD65377}" dt="2021-07-26T12:47:29.336" v="12345" actId="1036"/>
          <ac:spMkLst>
            <pc:docMk/>
            <pc:sldMk cId="3599553689" sldId="2147307485"/>
            <ac:spMk id="159" creationId="{12FDE791-4AB9-4DF0-A135-93DF6AAB64C2}"/>
          </ac:spMkLst>
        </pc:spChg>
        <pc:spChg chg="add mod">
          <ac:chgData name="Ajwaliya, Nishit" userId="d6171631-3d08-453d-8afd-2dc62a5026e2" providerId="ADAL" clId="{678AD243-71C4-4A17-8592-AF5CDCD65377}" dt="2021-07-26T12:47:22.593" v="12343" actId="1036"/>
          <ac:spMkLst>
            <pc:docMk/>
            <pc:sldMk cId="3599553689" sldId="2147307485"/>
            <ac:spMk id="160" creationId="{AAF8571B-789D-482A-B5DF-EE912595D76C}"/>
          </ac:spMkLst>
        </pc:spChg>
        <pc:spChg chg="add mod">
          <ac:chgData name="Ajwaliya, Nishit" userId="d6171631-3d08-453d-8afd-2dc62a5026e2" providerId="ADAL" clId="{678AD243-71C4-4A17-8592-AF5CDCD65377}" dt="2021-07-26T12:47:22.593" v="12343" actId="1036"/>
          <ac:spMkLst>
            <pc:docMk/>
            <pc:sldMk cId="3599553689" sldId="2147307485"/>
            <ac:spMk id="161" creationId="{3A1FCBC1-C141-4737-BB10-C5C5B3F4B9D8}"/>
          </ac:spMkLst>
        </pc:spChg>
        <pc:spChg chg="add del mod">
          <ac:chgData name="Ajwaliya, Nishit" userId="d6171631-3d08-453d-8afd-2dc62a5026e2" providerId="ADAL" clId="{678AD243-71C4-4A17-8592-AF5CDCD65377}" dt="2021-05-14T17:53:56.833" v="6245" actId="478"/>
          <ac:spMkLst>
            <pc:docMk/>
            <pc:sldMk cId="3599553689" sldId="2147307485"/>
            <ac:spMk id="162" creationId="{01322441-3BB5-40F3-BF3D-A4BFC3704FBC}"/>
          </ac:spMkLst>
        </pc:spChg>
        <pc:spChg chg="add mod">
          <ac:chgData name="Ajwaliya, Nishit" userId="d6171631-3d08-453d-8afd-2dc62a5026e2" providerId="ADAL" clId="{678AD243-71C4-4A17-8592-AF5CDCD65377}" dt="2021-07-26T12:47:22.593" v="12343" actId="1036"/>
          <ac:spMkLst>
            <pc:docMk/>
            <pc:sldMk cId="3599553689" sldId="2147307485"/>
            <ac:spMk id="163" creationId="{11BDE88A-3874-4FF2-B83B-47389ACBD7A0}"/>
          </ac:spMkLst>
        </pc:spChg>
        <pc:spChg chg="add mod">
          <ac:chgData name="Ajwaliya, Nishit" userId="d6171631-3d08-453d-8afd-2dc62a5026e2" providerId="ADAL" clId="{678AD243-71C4-4A17-8592-AF5CDCD65377}" dt="2021-07-26T12:47:22.593" v="12343" actId="1036"/>
          <ac:spMkLst>
            <pc:docMk/>
            <pc:sldMk cId="3599553689" sldId="2147307485"/>
            <ac:spMk id="164" creationId="{EE9A6AF4-9076-4C49-8293-E76B7CE797C7}"/>
          </ac:spMkLst>
        </pc:spChg>
        <pc:spChg chg="add mod">
          <ac:chgData name="Ajwaliya, Nishit" userId="d6171631-3d08-453d-8afd-2dc62a5026e2" providerId="ADAL" clId="{678AD243-71C4-4A17-8592-AF5CDCD65377}" dt="2021-07-26T12:44:47.671" v="12331" actId="1037"/>
          <ac:spMkLst>
            <pc:docMk/>
            <pc:sldMk cId="3599553689" sldId="2147307485"/>
            <ac:spMk id="165" creationId="{AC7D2485-3CED-4912-8430-C99C986B02E4}"/>
          </ac:spMkLst>
        </pc:spChg>
        <pc:spChg chg="add del mod">
          <ac:chgData name="Ajwaliya, Nishit" userId="d6171631-3d08-453d-8afd-2dc62a5026e2" providerId="ADAL" clId="{678AD243-71C4-4A17-8592-AF5CDCD65377}" dt="2021-05-14T18:18:40.730" v="6747" actId="478"/>
          <ac:spMkLst>
            <pc:docMk/>
            <pc:sldMk cId="3599553689" sldId="2147307485"/>
            <ac:spMk id="166" creationId="{CB2AEDAF-6068-4F6D-9866-98C3D995B0D3}"/>
          </ac:spMkLst>
        </pc:spChg>
        <pc:spChg chg="add del mod">
          <ac:chgData name="Ajwaliya, Nishit" userId="d6171631-3d08-453d-8afd-2dc62a5026e2" providerId="ADAL" clId="{678AD243-71C4-4A17-8592-AF5CDCD65377}" dt="2021-07-26T12:40:24.054" v="12248" actId="478"/>
          <ac:spMkLst>
            <pc:docMk/>
            <pc:sldMk cId="3599553689" sldId="2147307485"/>
            <ac:spMk id="167" creationId="{8C240826-564F-42AC-9A47-11847D6C6CD2}"/>
          </ac:spMkLst>
        </pc:spChg>
        <pc:spChg chg="add mod">
          <ac:chgData name="Ajwaliya, Nishit" userId="d6171631-3d08-453d-8afd-2dc62a5026e2" providerId="ADAL" clId="{678AD243-71C4-4A17-8592-AF5CDCD65377}" dt="2021-07-26T12:47:22.593" v="12343" actId="1036"/>
          <ac:spMkLst>
            <pc:docMk/>
            <pc:sldMk cId="3599553689" sldId="2147307485"/>
            <ac:spMk id="168" creationId="{2FACA65B-24F0-4B14-9AEA-B5AADC963217}"/>
          </ac:spMkLst>
        </pc:spChg>
        <pc:spChg chg="add mod">
          <ac:chgData name="Ajwaliya, Nishit" userId="d6171631-3d08-453d-8afd-2dc62a5026e2" providerId="ADAL" clId="{678AD243-71C4-4A17-8592-AF5CDCD65377}" dt="2021-07-26T12:47:22.593" v="12343" actId="1036"/>
          <ac:spMkLst>
            <pc:docMk/>
            <pc:sldMk cId="3599553689" sldId="2147307485"/>
            <ac:spMk id="169" creationId="{7A0721C8-8716-45B4-BEF8-1A1F3ED22948}"/>
          </ac:spMkLst>
        </pc:spChg>
      </pc:sldChg>
      <pc:sldChg chg="addSp delSp modSp add">
        <pc:chgData name="Ajwaliya, Nishit" userId="d6171631-3d08-453d-8afd-2dc62a5026e2" providerId="ADAL" clId="{678AD243-71C4-4A17-8592-AF5CDCD65377}" dt="2021-07-01T16:02:42.886" v="12013" actId="1035"/>
        <pc:sldMkLst>
          <pc:docMk/>
          <pc:sldMk cId="503711225" sldId="2147307517"/>
        </pc:sldMkLst>
        <pc:spChg chg="mod">
          <ac:chgData name="Ajwaliya, Nishit" userId="d6171631-3d08-453d-8afd-2dc62a5026e2" providerId="ADAL" clId="{678AD243-71C4-4A17-8592-AF5CDCD65377}" dt="2021-06-30T13:40:28.730" v="11109" actId="20577"/>
          <ac:spMkLst>
            <pc:docMk/>
            <pc:sldMk cId="503711225" sldId="2147307517"/>
            <ac:spMk id="2" creationId="{00000000-0000-0000-0000-000000000000}"/>
          </ac:spMkLst>
        </pc:spChg>
        <pc:spChg chg="add del">
          <ac:chgData name="Ajwaliya, Nishit" userId="d6171631-3d08-453d-8afd-2dc62a5026e2" providerId="ADAL" clId="{678AD243-71C4-4A17-8592-AF5CDCD65377}" dt="2021-06-30T14:51:42.608" v="11111"/>
          <ac:spMkLst>
            <pc:docMk/>
            <pc:sldMk cId="503711225" sldId="2147307517"/>
            <ac:spMk id="3" creationId="{A19EBADD-C359-416C-988E-6AE5FD6A1BD1}"/>
          </ac:spMkLst>
        </pc:spChg>
        <pc:spChg chg="mod">
          <ac:chgData name="Ajwaliya, Nishit" userId="d6171631-3d08-453d-8afd-2dc62a5026e2" providerId="ADAL" clId="{678AD243-71C4-4A17-8592-AF5CDCD65377}" dt="2021-05-18T20:44:07.728" v="7396" actId="1037"/>
          <ac:spMkLst>
            <pc:docMk/>
            <pc:sldMk cId="503711225" sldId="2147307517"/>
            <ac:spMk id="4" creationId="{C82BD644-BA6F-4D4D-875A-8ED947EAA3C4}"/>
          </ac:spMkLst>
        </pc:spChg>
        <pc:spChg chg="mod">
          <ac:chgData name="Ajwaliya, Nishit" userId="d6171631-3d08-453d-8afd-2dc62a5026e2" providerId="ADAL" clId="{678AD243-71C4-4A17-8592-AF5CDCD65377}" dt="2021-05-18T20:44:07.728" v="7396" actId="1037"/>
          <ac:spMkLst>
            <pc:docMk/>
            <pc:sldMk cId="503711225" sldId="2147307517"/>
            <ac:spMk id="12" creationId="{B092BEBC-5A2A-4BEA-9E76-C7FFA01694AA}"/>
          </ac:spMkLst>
        </pc:spChg>
        <pc:spChg chg="mod">
          <ac:chgData name="Ajwaliya, Nishit" userId="d6171631-3d08-453d-8afd-2dc62a5026e2" providerId="ADAL" clId="{678AD243-71C4-4A17-8592-AF5CDCD65377}" dt="2021-05-18T20:44:07.728" v="7396" actId="1037"/>
          <ac:spMkLst>
            <pc:docMk/>
            <pc:sldMk cId="503711225" sldId="2147307517"/>
            <ac:spMk id="21" creationId="{6B8B46E2-54AE-4714-9D72-F957C9648596}"/>
          </ac:spMkLst>
        </pc:spChg>
        <pc:spChg chg="add mod">
          <ac:chgData name="Ajwaliya, Nishit" userId="d6171631-3d08-453d-8afd-2dc62a5026e2" providerId="ADAL" clId="{678AD243-71C4-4A17-8592-AF5CDCD65377}" dt="2021-06-30T16:24:59.107" v="11650" actId="1038"/>
          <ac:spMkLst>
            <pc:docMk/>
            <pc:sldMk cId="503711225" sldId="2147307517"/>
            <ac:spMk id="65" creationId="{318BF746-D146-4CD5-A310-7E4A47C9192B}"/>
          </ac:spMkLst>
        </pc:spChg>
        <pc:spChg chg="add mod">
          <ac:chgData name="Ajwaliya, Nishit" userId="d6171631-3d08-453d-8afd-2dc62a5026e2" providerId="ADAL" clId="{678AD243-71C4-4A17-8592-AF5CDCD65377}" dt="2021-06-30T13:36:04.466" v="10931" actId="1035"/>
          <ac:spMkLst>
            <pc:docMk/>
            <pc:sldMk cId="503711225" sldId="2147307517"/>
            <ac:spMk id="66" creationId="{1E1EC145-9A32-4B2F-BEE3-767052F6A6D6}"/>
          </ac:spMkLst>
        </pc:spChg>
        <pc:spChg chg="add mod">
          <ac:chgData name="Ajwaliya, Nishit" userId="d6171631-3d08-453d-8afd-2dc62a5026e2" providerId="ADAL" clId="{678AD243-71C4-4A17-8592-AF5CDCD65377}" dt="2021-06-30T13:40:22.534" v="11105" actId="1037"/>
          <ac:spMkLst>
            <pc:docMk/>
            <pc:sldMk cId="503711225" sldId="2147307517"/>
            <ac:spMk id="67" creationId="{F3E20E6A-A7AB-4950-8ED9-38029DB90DCA}"/>
          </ac:spMkLst>
        </pc:spChg>
        <pc:spChg chg="add mod">
          <ac:chgData name="Ajwaliya, Nishit" userId="d6171631-3d08-453d-8afd-2dc62a5026e2" providerId="ADAL" clId="{678AD243-71C4-4A17-8592-AF5CDCD65377}" dt="2021-07-01T16:02:42.886" v="12013" actId="1035"/>
          <ac:spMkLst>
            <pc:docMk/>
            <pc:sldMk cId="503711225" sldId="2147307517"/>
            <ac:spMk id="69" creationId="{EA4025EF-A2A9-4C17-95F4-2282F4A335B4}"/>
          </ac:spMkLst>
        </pc:spChg>
        <pc:spChg chg="add del mod">
          <ac:chgData name="Ajwaliya, Nishit" userId="d6171631-3d08-453d-8afd-2dc62a5026e2" providerId="ADAL" clId="{678AD243-71C4-4A17-8592-AF5CDCD65377}" dt="2021-06-30T16:25:24.239" v="11651" actId="478"/>
          <ac:spMkLst>
            <pc:docMk/>
            <pc:sldMk cId="503711225" sldId="2147307517"/>
            <ac:spMk id="70" creationId="{E506EE39-1583-420D-97A8-F0ED0F76E2B7}"/>
          </ac:spMkLst>
        </pc:spChg>
        <pc:spChg chg="add mod">
          <ac:chgData name="Ajwaliya, Nishit" userId="d6171631-3d08-453d-8afd-2dc62a5026e2" providerId="ADAL" clId="{678AD243-71C4-4A17-8592-AF5CDCD65377}" dt="2021-06-30T16:25:36.204" v="11736" actId="1038"/>
          <ac:spMkLst>
            <pc:docMk/>
            <pc:sldMk cId="503711225" sldId="2147307517"/>
            <ac:spMk id="71" creationId="{5788C955-71B3-463B-ACB9-260DE9ED0FDE}"/>
          </ac:spMkLst>
        </pc:spChg>
        <pc:spChg chg="add mod">
          <ac:chgData name="Ajwaliya, Nishit" userId="d6171631-3d08-453d-8afd-2dc62a5026e2" providerId="ADAL" clId="{678AD243-71C4-4A17-8592-AF5CDCD65377}" dt="2021-06-30T16:26:20.375" v="11889" actId="1037"/>
          <ac:spMkLst>
            <pc:docMk/>
            <pc:sldMk cId="503711225" sldId="2147307517"/>
            <ac:spMk id="72" creationId="{CBE216C4-1A73-4E75-B063-3FEB18595E5F}"/>
          </ac:spMkLst>
        </pc:spChg>
        <pc:spChg chg="mod">
          <ac:chgData name="Ajwaliya, Nishit" userId="d6171631-3d08-453d-8afd-2dc62a5026e2" providerId="ADAL" clId="{678AD243-71C4-4A17-8592-AF5CDCD65377}" dt="2021-05-18T20:44:07.728" v="7396" actId="1037"/>
          <ac:spMkLst>
            <pc:docMk/>
            <pc:sldMk cId="503711225" sldId="2147307517"/>
            <ac:spMk id="73" creationId="{6BB3F9D5-BCAD-46B2-92AC-6E0FFBFE7564}"/>
          </ac:spMkLst>
        </pc:spChg>
        <pc:spChg chg="mod">
          <ac:chgData name="Ajwaliya, Nishit" userId="d6171631-3d08-453d-8afd-2dc62a5026e2" providerId="ADAL" clId="{678AD243-71C4-4A17-8592-AF5CDCD65377}" dt="2021-07-01T16:02:42.886" v="12013" actId="1035"/>
          <ac:spMkLst>
            <pc:docMk/>
            <pc:sldMk cId="503711225" sldId="2147307517"/>
            <ac:spMk id="74" creationId="{72FFC861-8970-4E27-8BF5-5A4118C05912}"/>
          </ac:spMkLst>
        </pc:spChg>
        <pc:spChg chg="mod">
          <ac:chgData name="Ajwaliya, Nishit" userId="d6171631-3d08-453d-8afd-2dc62a5026e2" providerId="ADAL" clId="{678AD243-71C4-4A17-8592-AF5CDCD65377}" dt="2021-07-01T16:02:42.886" v="12013" actId="1035"/>
          <ac:spMkLst>
            <pc:docMk/>
            <pc:sldMk cId="503711225" sldId="2147307517"/>
            <ac:spMk id="75" creationId="{BA6BED3E-ED01-454A-B2F7-E59E3ED3E2B6}"/>
          </ac:spMkLst>
        </pc:spChg>
        <pc:spChg chg="mod">
          <ac:chgData name="Ajwaliya, Nishit" userId="d6171631-3d08-453d-8afd-2dc62a5026e2" providerId="ADAL" clId="{678AD243-71C4-4A17-8592-AF5CDCD65377}" dt="2021-05-18T20:44:07.728" v="7396" actId="1037"/>
          <ac:spMkLst>
            <pc:docMk/>
            <pc:sldMk cId="503711225" sldId="2147307517"/>
            <ac:spMk id="84" creationId="{FE3919DE-F826-41AE-B9C7-211AD54AEC51}"/>
          </ac:spMkLst>
        </pc:spChg>
        <pc:spChg chg="mod">
          <ac:chgData name="Ajwaliya, Nishit" userId="d6171631-3d08-453d-8afd-2dc62a5026e2" providerId="ADAL" clId="{678AD243-71C4-4A17-8592-AF5CDCD65377}" dt="2021-05-18T20:44:07.728" v="7396" actId="1037"/>
          <ac:spMkLst>
            <pc:docMk/>
            <pc:sldMk cId="503711225" sldId="2147307517"/>
            <ac:spMk id="93" creationId="{92F0B843-4295-4BE3-8391-F7B4BF851785}"/>
          </ac:spMkLst>
        </pc:spChg>
        <pc:spChg chg="mod">
          <ac:chgData name="Ajwaliya, Nishit" userId="d6171631-3d08-453d-8afd-2dc62a5026e2" providerId="ADAL" clId="{678AD243-71C4-4A17-8592-AF5CDCD65377}" dt="2021-05-18T20:44:07.728" v="7396" actId="1037"/>
          <ac:spMkLst>
            <pc:docMk/>
            <pc:sldMk cId="503711225" sldId="2147307517"/>
            <ac:spMk id="94" creationId="{9E15884B-85B4-462D-87D3-DCBE6AFCECE8}"/>
          </ac:spMkLst>
        </pc:spChg>
        <pc:spChg chg="mod">
          <ac:chgData name="Ajwaliya, Nishit" userId="d6171631-3d08-453d-8afd-2dc62a5026e2" providerId="ADAL" clId="{678AD243-71C4-4A17-8592-AF5CDCD65377}" dt="2021-05-18T20:44:07.728" v="7396" actId="1037"/>
          <ac:spMkLst>
            <pc:docMk/>
            <pc:sldMk cId="503711225" sldId="2147307517"/>
            <ac:spMk id="95" creationId="{137E58AD-206D-452F-AEF3-40DCA0D3D13C}"/>
          </ac:spMkLst>
        </pc:spChg>
        <pc:spChg chg="mod">
          <ac:chgData name="Ajwaliya, Nishit" userId="d6171631-3d08-453d-8afd-2dc62a5026e2" providerId="ADAL" clId="{678AD243-71C4-4A17-8592-AF5CDCD65377}" dt="2021-05-18T20:44:07.728" v="7396" actId="1037"/>
          <ac:spMkLst>
            <pc:docMk/>
            <pc:sldMk cId="503711225" sldId="2147307517"/>
            <ac:spMk id="96" creationId="{6F13A810-617B-4AFB-935A-158425E321F5}"/>
          </ac:spMkLst>
        </pc:spChg>
        <pc:spChg chg="mod">
          <ac:chgData name="Ajwaliya, Nishit" userId="d6171631-3d08-453d-8afd-2dc62a5026e2" providerId="ADAL" clId="{678AD243-71C4-4A17-8592-AF5CDCD65377}" dt="2021-05-18T20:44:07.728" v="7396" actId="1037"/>
          <ac:spMkLst>
            <pc:docMk/>
            <pc:sldMk cId="503711225" sldId="2147307517"/>
            <ac:spMk id="97" creationId="{156700F9-AD67-4C89-BC9D-EC7A995EE2D9}"/>
          </ac:spMkLst>
        </pc:spChg>
        <pc:spChg chg="mod">
          <ac:chgData name="Ajwaliya, Nishit" userId="d6171631-3d08-453d-8afd-2dc62a5026e2" providerId="ADAL" clId="{678AD243-71C4-4A17-8592-AF5CDCD65377}" dt="2021-05-18T20:44:07.728" v="7396" actId="1037"/>
          <ac:spMkLst>
            <pc:docMk/>
            <pc:sldMk cId="503711225" sldId="2147307517"/>
            <ac:spMk id="99" creationId="{B477EEB2-5DF2-407F-AAB7-97D128228736}"/>
          </ac:spMkLst>
        </pc:spChg>
        <pc:spChg chg="mod">
          <ac:chgData name="Ajwaliya, Nishit" userId="d6171631-3d08-453d-8afd-2dc62a5026e2" providerId="ADAL" clId="{678AD243-71C4-4A17-8592-AF5CDCD65377}" dt="2021-05-18T20:44:07.728" v="7396" actId="1037"/>
          <ac:spMkLst>
            <pc:docMk/>
            <pc:sldMk cId="503711225" sldId="2147307517"/>
            <ac:spMk id="101" creationId="{7B104B4E-87C7-4BE8-877F-567CD5DFD1B2}"/>
          </ac:spMkLst>
        </pc:spChg>
        <pc:spChg chg="mod">
          <ac:chgData name="Ajwaliya, Nishit" userId="d6171631-3d08-453d-8afd-2dc62a5026e2" providerId="ADAL" clId="{678AD243-71C4-4A17-8592-AF5CDCD65377}" dt="2021-05-18T20:44:07.728" v="7396" actId="1037"/>
          <ac:spMkLst>
            <pc:docMk/>
            <pc:sldMk cId="503711225" sldId="2147307517"/>
            <ac:spMk id="103" creationId="{9400DDA7-588E-441B-BB12-81B104B7FAB4}"/>
          </ac:spMkLst>
        </pc:spChg>
        <pc:spChg chg="mod">
          <ac:chgData name="Ajwaliya, Nishit" userId="d6171631-3d08-453d-8afd-2dc62a5026e2" providerId="ADAL" clId="{678AD243-71C4-4A17-8592-AF5CDCD65377}" dt="2021-05-18T20:44:07.728" v="7396" actId="1037"/>
          <ac:spMkLst>
            <pc:docMk/>
            <pc:sldMk cId="503711225" sldId="2147307517"/>
            <ac:spMk id="104" creationId="{60F34340-F055-41A8-AE0C-E0FF68FDABFB}"/>
          </ac:spMkLst>
        </pc:spChg>
        <pc:spChg chg="mod">
          <ac:chgData name="Ajwaliya, Nishit" userId="d6171631-3d08-453d-8afd-2dc62a5026e2" providerId="ADAL" clId="{678AD243-71C4-4A17-8592-AF5CDCD65377}" dt="2021-05-18T20:44:07.728" v="7396" actId="1037"/>
          <ac:spMkLst>
            <pc:docMk/>
            <pc:sldMk cId="503711225" sldId="2147307517"/>
            <ac:spMk id="105" creationId="{C5E097C8-60DA-4324-8414-6F0BC5A4FCB8}"/>
          </ac:spMkLst>
        </pc:spChg>
        <pc:spChg chg="mod">
          <ac:chgData name="Ajwaliya, Nishit" userId="d6171631-3d08-453d-8afd-2dc62a5026e2" providerId="ADAL" clId="{678AD243-71C4-4A17-8592-AF5CDCD65377}" dt="2021-05-18T20:44:07.728" v="7396" actId="1037"/>
          <ac:spMkLst>
            <pc:docMk/>
            <pc:sldMk cId="503711225" sldId="2147307517"/>
            <ac:spMk id="106" creationId="{BDC1F17C-708C-4993-83F4-1C5920133BAA}"/>
          </ac:spMkLst>
        </pc:spChg>
        <pc:spChg chg="mod">
          <ac:chgData name="Ajwaliya, Nishit" userId="d6171631-3d08-453d-8afd-2dc62a5026e2" providerId="ADAL" clId="{678AD243-71C4-4A17-8592-AF5CDCD65377}" dt="2021-05-18T20:44:07.728" v="7396" actId="1037"/>
          <ac:spMkLst>
            <pc:docMk/>
            <pc:sldMk cId="503711225" sldId="2147307517"/>
            <ac:spMk id="107" creationId="{D1FD521A-580D-44FD-B5D8-9B260A592717}"/>
          </ac:spMkLst>
        </pc:spChg>
        <pc:spChg chg="mod">
          <ac:chgData name="Ajwaliya, Nishit" userId="d6171631-3d08-453d-8afd-2dc62a5026e2" providerId="ADAL" clId="{678AD243-71C4-4A17-8592-AF5CDCD65377}" dt="2021-05-18T20:44:07.728" v="7396" actId="1037"/>
          <ac:spMkLst>
            <pc:docMk/>
            <pc:sldMk cId="503711225" sldId="2147307517"/>
            <ac:spMk id="108" creationId="{963F7880-E826-4ECD-8D51-8BF988D8376F}"/>
          </ac:spMkLst>
        </pc:spChg>
        <pc:spChg chg="mod">
          <ac:chgData name="Ajwaliya, Nishit" userId="d6171631-3d08-453d-8afd-2dc62a5026e2" providerId="ADAL" clId="{678AD243-71C4-4A17-8592-AF5CDCD65377}" dt="2021-06-30T16:27:23.980" v="11930" actId="14100"/>
          <ac:spMkLst>
            <pc:docMk/>
            <pc:sldMk cId="503711225" sldId="2147307517"/>
            <ac:spMk id="112" creationId="{808FCA89-E37B-4EE2-AD22-EBC87F4574BF}"/>
          </ac:spMkLst>
        </pc:spChg>
        <pc:spChg chg="mod">
          <ac:chgData name="Ajwaliya, Nishit" userId="d6171631-3d08-453d-8afd-2dc62a5026e2" providerId="ADAL" clId="{678AD243-71C4-4A17-8592-AF5CDCD65377}" dt="2021-05-18T20:44:07.728" v="7396" actId="1037"/>
          <ac:spMkLst>
            <pc:docMk/>
            <pc:sldMk cId="503711225" sldId="2147307517"/>
            <ac:spMk id="114" creationId="{30BA6E02-D850-460C-8910-5510EDF1D460}"/>
          </ac:spMkLst>
        </pc:spChg>
        <pc:spChg chg="mod">
          <ac:chgData name="Ajwaliya, Nishit" userId="d6171631-3d08-453d-8afd-2dc62a5026e2" providerId="ADAL" clId="{678AD243-71C4-4A17-8592-AF5CDCD65377}" dt="2021-05-18T20:44:07.728" v="7396" actId="1037"/>
          <ac:spMkLst>
            <pc:docMk/>
            <pc:sldMk cId="503711225" sldId="2147307517"/>
            <ac:spMk id="115" creationId="{560032BB-AA3F-4FE2-8E63-7B804E341777}"/>
          </ac:spMkLst>
        </pc:spChg>
        <pc:spChg chg="mod">
          <ac:chgData name="Ajwaliya, Nishit" userId="d6171631-3d08-453d-8afd-2dc62a5026e2" providerId="ADAL" clId="{678AD243-71C4-4A17-8592-AF5CDCD65377}" dt="2021-05-18T20:44:07.728" v="7396" actId="1037"/>
          <ac:spMkLst>
            <pc:docMk/>
            <pc:sldMk cId="503711225" sldId="2147307517"/>
            <ac:spMk id="116" creationId="{9EE6487C-56DF-4063-9381-5F5218B332A6}"/>
          </ac:spMkLst>
        </pc:spChg>
        <pc:spChg chg="mod">
          <ac:chgData name="Ajwaliya, Nishit" userId="d6171631-3d08-453d-8afd-2dc62a5026e2" providerId="ADAL" clId="{678AD243-71C4-4A17-8592-AF5CDCD65377}" dt="2021-05-18T20:44:07.728" v="7396" actId="1037"/>
          <ac:spMkLst>
            <pc:docMk/>
            <pc:sldMk cId="503711225" sldId="2147307517"/>
            <ac:spMk id="118" creationId="{F8D4317F-A821-45CA-84C0-CD77F9BFD156}"/>
          </ac:spMkLst>
        </pc:spChg>
        <pc:spChg chg="mod">
          <ac:chgData name="Ajwaliya, Nishit" userId="d6171631-3d08-453d-8afd-2dc62a5026e2" providerId="ADAL" clId="{678AD243-71C4-4A17-8592-AF5CDCD65377}" dt="2021-05-18T20:44:07.728" v="7396" actId="1037"/>
          <ac:spMkLst>
            <pc:docMk/>
            <pc:sldMk cId="503711225" sldId="2147307517"/>
            <ac:spMk id="121" creationId="{98D86FF9-F7FE-42B0-B5A6-0EE80D55CAC4}"/>
          </ac:spMkLst>
        </pc:spChg>
        <pc:spChg chg="mod">
          <ac:chgData name="Ajwaliya, Nishit" userId="d6171631-3d08-453d-8afd-2dc62a5026e2" providerId="ADAL" clId="{678AD243-71C4-4A17-8592-AF5CDCD65377}" dt="2021-05-18T20:44:07.728" v="7396" actId="1037"/>
          <ac:spMkLst>
            <pc:docMk/>
            <pc:sldMk cId="503711225" sldId="2147307517"/>
            <ac:spMk id="122" creationId="{4D759E51-1F48-4C05-B5D8-8CED5FA0E4DD}"/>
          </ac:spMkLst>
        </pc:spChg>
        <pc:spChg chg="mod">
          <ac:chgData name="Ajwaliya, Nishit" userId="d6171631-3d08-453d-8afd-2dc62a5026e2" providerId="ADAL" clId="{678AD243-71C4-4A17-8592-AF5CDCD65377}" dt="2021-05-18T20:44:07.728" v="7396" actId="1037"/>
          <ac:spMkLst>
            <pc:docMk/>
            <pc:sldMk cId="503711225" sldId="2147307517"/>
            <ac:spMk id="123" creationId="{D4D677B2-2CBE-4D39-9995-A9E888524472}"/>
          </ac:spMkLst>
        </pc:spChg>
        <pc:spChg chg="mod">
          <ac:chgData name="Ajwaliya, Nishit" userId="d6171631-3d08-453d-8afd-2dc62a5026e2" providerId="ADAL" clId="{678AD243-71C4-4A17-8592-AF5CDCD65377}" dt="2021-05-18T20:44:07.728" v="7396" actId="1037"/>
          <ac:spMkLst>
            <pc:docMk/>
            <pc:sldMk cId="503711225" sldId="2147307517"/>
            <ac:spMk id="124" creationId="{42FD51E4-BDCA-4378-86D2-F53C42252217}"/>
          </ac:spMkLst>
        </pc:spChg>
        <pc:spChg chg="mod">
          <ac:chgData name="Ajwaliya, Nishit" userId="d6171631-3d08-453d-8afd-2dc62a5026e2" providerId="ADAL" clId="{678AD243-71C4-4A17-8592-AF5CDCD65377}" dt="2021-06-30T13:35:30.992" v="10800" actId="1037"/>
          <ac:spMkLst>
            <pc:docMk/>
            <pc:sldMk cId="503711225" sldId="2147307517"/>
            <ac:spMk id="125" creationId="{C2962730-E4D5-4F7E-9B6C-A2C633632108}"/>
          </ac:spMkLst>
        </pc:spChg>
        <pc:spChg chg="mod">
          <ac:chgData name="Ajwaliya, Nishit" userId="d6171631-3d08-453d-8afd-2dc62a5026e2" providerId="ADAL" clId="{678AD243-71C4-4A17-8592-AF5CDCD65377}" dt="2021-05-18T20:44:07.728" v="7396" actId="1037"/>
          <ac:spMkLst>
            <pc:docMk/>
            <pc:sldMk cId="503711225" sldId="2147307517"/>
            <ac:spMk id="126" creationId="{467B43A5-19E7-4482-AC07-23FDF9EE7F9F}"/>
          </ac:spMkLst>
        </pc:spChg>
        <pc:spChg chg="mod">
          <ac:chgData name="Ajwaliya, Nishit" userId="d6171631-3d08-453d-8afd-2dc62a5026e2" providerId="ADAL" clId="{678AD243-71C4-4A17-8592-AF5CDCD65377}" dt="2021-05-18T20:44:07.728" v="7396" actId="1037"/>
          <ac:spMkLst>
            <pc:docMk/>
            <pc:sldMk cId="503711225" sldId="2147307517"/>
            <ac:spMk id="128" creationId="{A9E413A9-9902-4EB2-A80B-CBD4E5F568D6}"/>
          </ac:spMkLst>
        </pc:spChg>
        <pc:spChg chg="mod">
          <ac:chgData name="Ajwaliya, Nishit" userId="d6171631-3d08-453d-8afd-2dc62a5026e2" providerId="ADAL" clId="{678AD243-71C4-4A17-8592-AF5CDCD65377}" dt="2021-05-18T20:44:07.728" v="7396" actId="1037"/>
          <ac:spMkLst>
            <pc:docMk/>
            <pc:sldMk cId="503711225" sldId="2147307517"/>
            <ac:spMk id="129" creationId="{064317E9-FCA6-430B-B978-EE9E34F1F2B4}"/>
          </ac:spMkLst>
        </pc:spChg>
        <pc:spChg chg="mod">
          <ac:chgData name="Ajwaliya, Nishit" userId="d6171631-3d08-453d-8afd-2dc62a5026e2" providerId="ADAL" clId="{678AD243-71C4-4A17-8592-AF5CDCD65377}" dt="2021-05-18T20:44:07.728" v="7396" actId="1037"/>
          <ac:spMkLst>
            <pc:docMk/>
            <pc:sldMk cId="503711225" sldId="2147307517"/>
            <ac:spMk id="130" creationId="{8DCF4ADE-2C9F-4465-B7A9-9BC995F5FB93}"/>
          </ac:spMkLst>
        </pc:spChg>
        <pc:spChg chg="mod">
          <ac:chgData name="Ajwaliya, Nishit" userId="d6171631-3d08-453d-8afd-2dc62a5026e2" providerId="ADAL" clId="{678AD243-71C4-4A17-8592-AF5CDCD65377}" dt="2021-05-18T20:44:07.728" v="7396" actId="1037"/>
          <ac:spMkLst>
            <pc:docMk/>
            <pc:sldMk cId="503711225" sldId="2147307517"/>
            <ac:spMk id="131" creationId="{95FB95DC-C79A-4318-AC5B-3EA8C351E762}"/>
          </ac:spMkLst>
        </pc:spChg>
        <pc:spChg chg="mod">
          <ac:chgData name="Ajwaliya, Nishit" userId="d6171631-3d08-453d-8afd-2dc62a5026e2" providerId="ADAL" clId="{678AD243-71C4-4A17-8592-AF5CDCD65377}" dt="2021-06-30T16:26:12.634" v="11821" actId="14100"/>
          <ac:spMkLst>
            <pc:docMk/>
            <pc:sldMk cId="503711225" sldId="2147307517"/>
            <ac:spMk id="133" creationId="{0E5438D7-92EE-4734-A822-5C1C9CC70CB3}"/>
          </ac:spMkLst>
        </pc:spChg>
        <pc:spChg chg="mod">
          <ac:chgData name="Ajwaliya, Nishit" userId="d6171631-3d08-453d-8afd-2dc62a5026e2" providerId="ADAL" clId="{678AD243-71C4-4A17-8592-AF5CDCD65377}" dt="2021-05-18T20:44:07.728" v="7396" actId="1037"/>
          <ac:spMkLst>
            <pc:docMk/>
            <pc:sldMk cId="503711225" sldId="2147307517"/>
            <ac:spMk id="134" creationId="{89E35DD5-149C-4900-971C-78C96EA4ED12}"/>
          </ac:spMkLst>
        </pc:spChg>
        <pc:spChg chg="mod">
          <ac:chgData name="Ajwaliya, Nishit" userId="d6171631-3d08-453d-8afd-2dc62a5026e2" providerId="ADAL" clId="{678AD243-71C4-4A17-8592-AF5CDCD65377}" dt="2021-06-30T13:34:14.234" v="10598" actId="1038"/>
          <ac:spMkLst>
            <pc:docMk/>
            <pc:sldMk cId="503711225" sldId="2147307517"/>
            <ac:spMk id="135" creationId="{9966932F-4719-485F-8127-32B35ADD7C18}"/>
          </ac:spMkLst>
        </pc:spChg>
        <pc:spChg chg="mod">
          <ac:chgData name="Ajwaliya, Nishit" userId="d6171631-3d08-453d-8afd-2dc62a5026e2" providerId="ADAL" clId="{678AD243-71C4-4A17-8592-AF5CDCD65377}" dt="2021-05-18T20:52:13.329" v="7398" actId="1076"/>
          <ac:spMkLst>
            <pc:docMk/>
            <pc:sldMk cId="503711225" sldId="2147307517"/>
            <ac:spMk id="137" creationId="{077CF3E7-E9C9-48FA-B89F-0C52F2AFBF29}"/>
          </ac:spMkLst>
        </pc:spChg>
        <pc:spChg chg="del mod">
          <ac:chgData name="Ajwaliya, Nishit" userId="d6171631-3d08-453d-8afd-2dc62a5026e2" providerId="ADAL" clId="{678AD243-71C4-4A17-8592-AF5CDCD65377}" dt="2021-06-30T16:23:07.906" v="11450" actId="478"/>
          <ac:spMkLst>
            <pc:docMk/>
            <pc:sldMk cId="503711225" sldId="2147307517"/>
            <ac:spMk id="138" creationId="{8593D682-B8DA-42B0-AE98-636EFBFE2E20}"/>
          </ac:spMkLst>
        </pc:spChg>
        <pc:spChg chg="mod">
          <ac:chgData name="Ajwaliya, Nishit" userId="d6171631-3d08-453d-8afd-2dc62a5026e2" providerId="ADAL" clId="{678AD243-71C4-4A17-8592-AF5CDCD65377}" dt="2021-05-18T20:44:07.728" v="7396" actId="1037"/>
          <ac:spMkLst>
            <pc:docMk/>
            <pc:sldMk cId="503711225" sldId="2147307517"/>
            <ac:spMk id="139" creationId="{1909513F-05A6-46AC-9338-48DF3740BDD4}"/>
          </ac:spMkLst>
        </pc:spChg>
        <pc:spChg chg="mod">
          <ac:chgData name="Ajwaliya, Nishit" userId="d6171631-3d08-453d-8afd-2dc62a5026e2" providerId="ADAL" clId="{678AD243-71C4-4A17-8592-AF5CDCD65377}" dt="2021-05-18T20:44:07.728" v="7396" actId="1037"/>
          <ac:spMkLst>
            <pc:docMk/>
            <pc:sldMk cId="503711225" sldId="2147307517"/>
            <ac:spMk id="140" creationId="{258E48F5-CA7A-43B9-ACF9-6D5A50CF9022}"/>
          </ac:spMkLst>
        </pc:spChg>
        <pc:spChg chg="mod">
          <ac:chgData name="Ajwaliya, Nishit" userId="d6171631-3d08-453d-8afd-2dc62a5026e2" providerId="ADAL" clId="{678AD243-71C4-4A17-8592-AF5CDCD65377}" dt="2021-05-18T20:44:07.728" v="7396" actId="1037"/>
          <ac:spMkLst>
            <pc:docMk/>
            <pc:sldMk cId="503711225" sldId="2147307517"/>
            <ac:spMk id="141" creationId="{F6E9D527-0901-4E1D-8B24-578F3DF7CE27}"/>
          </ac:spMkLst>
        </pc:spChg>
        <pc:spChg chg="mod">
          <ac:chgData name="Ajwaliya, Nishit" userId="d6171631-3d08-453d-8afd-2dc62a5026e2" providerId="ADAL" clId="{678AD243-71C4-4A17-8592-AF5CDCD65377}" dt="2021-05-18T20:44:07.728" v="7396" actId="1037"/>
          <ac:spMkLst>
            <pc:docMk/>
            <pc:sldMk cId="503711225" sldId="2147307517"/>
            <ac:spMk id="142" creationId="{35CC8503-7F07-4F83-8D21-0494B6618419}"/>
          </ac:spMkLst>
        </pc:spChg>
        <pc:spChg chg="mod">
          <ac:chgData name="Ajwaliya, Nishit" userId="d6171631-3d08-453d-8afd-2dc62a5026e2" providerId="ADAL" clId="{678AD243-71C4-4A17-8592-AF5CDCD65377}" dt="2021-06-30T13:40:16.618" v="11091" actId="1037"/>
          <ac:spMkLst>
            <pc:docMk/>
            <pc:sldMk cId="503711225" sldId="2147307517"/>
            <ac:spMk id="143" creationId="{E16F11E8-C662-45DF-9444-25A7BAED2044}"/>
          </ac:spMkLst>
        </pc:spChg>
        <pc:spChg chg="mod">
          <ac:chgData name="Ajwaliya, Nishit" userId="d6171631-3d08-453d-8afd-2dc62a5026e2" providerId="ADAL" clId="{678AD243-71C4-4A17-8592-AF5CDCD65377}" dt="2021-05-18T20:44:07.728" v="7396" actId="1037"/>
          <ac:spMkLst>
            <pc:docMk/>
            <pc:sldMk cId="503711225" sldId="2147307517"/>
            <ac:spMk id="144" creationId="{6C0C77C7-95F4-470B-8F57-BDF6E99E5B65}"/>
          </ac:spMkLst>
        </pc:spChg>
        <pc:spChg chg="mod">
          <ac:chgData name="Ajwaliya, Nishit" userId="d6171631-3d08-453d-8afd-2dc62a5026e2" providerId="ADAL" clId="{678AD243-71C4-4A17-8592-AF5CDCD65377}" dt="2021-05-18T20:44:07.728" v="7396" actId="1037"/>
          <ac:spMkLst>
            <pc:docMk/>
            <pc:sldMk cId="503711225" sldId="2147307517"/>
            <ac:spMk id="145" creationId="{5F2C3E65-0357-4596-81C3-B8C7A88FE066}"/>
          </ac:spMkLst>
        </pc:spChg>
        <pc:spChg chg="mod">
          <ac:chgData name="Ajwaliya, Nishit" userId="d6171631-3d08-453d-8afd-2dc62a5026e2" providerId="ADAL" clId="{678AD243-71C4-4A17-8592-AF5CDCD65377}" dt="2021-05-18T20:44:07.728" v="7396" actId="1037"/>
          <ac:spMkLst>
            <pc:docMk/>
            <pc:sldMk cId="503711225" sldId="2147307517"/>
            <ac:spMk id="146" creationId="{BDFF7171-33E3-406E-9647-37D56FBA81BA}"/>
          </ac:spMkLst>
        </pc:spChg>
        <pc:spChg chg="mod">
          <ac:chgData name="Ajwaliya, Nishit" userId="d6171631-3d08-453d-8afd-2dc62a5026e2" providerId="ADAL" clId="{678AD243-71C4-4A17-8592-AF5CDCD65377}" dt="2021-07-01T16:02:27.574" v="11978" actId="14100"/>
          <ac:spMkLst>
            <pc:docMk/>
            <pc:sldMk cId="503711225" sldId="2147307517"/>
            <ac:spMk id="149" creationId="{54E97E99-4815-4869-8934-1874BF0F03C1}"/>
          </ac:spMkLst>
        </pc:spChg>
        <pc:spChg chg="mod">
          <ac:chgData name="Ajwaliya, Nishit" userId="d6171631-3d08-453d-8afd-2dc62a5026e2" providerId="ADAL" clId="{678AD243-71C4-4A17-8592-AF5CDCD65377}" dt="2021-06-30T13:36:16.396" v="10933" actId="1035"/>
          <ac:spMkLst>
            <pc:docMk/>
            <pc:sldMk cId="503711225" sldId="2147307517"/>
            <ac:spMk id="150" creationId="{00E97360-99FA-4CF3-A19E-32F623704C07}"/>
          </ac:spMkLst>
        </pc:spChg>
        <pc:spChg chg="mod">
          <ac:chgData name="Ajwaliya, Nishit" userId="d6171631-3d08-453d-8afd-2dc62a5026e2" providerId="ADAL" clId="{678AD243-71C4-4A17-8592-AF5CDCD65377}" dt="2021-05-18T20:44:07.728" v="7396" actId="1037"/>
          <ac:spMkLst>
            <pc:docMk/>
            <pc:sldMk cId="503711225" sldId="2147307517"/>
            <ac:spMk id="151" creationId="{E77733FA-B4C7-4E85-8FFC-1ABC0A77E4DD}"/>
          </ac:spMkLst>
        </pc:spChg>
        <pc:spChg chg="mod">
          <ac:chgData name="Ajwaliya, Nishit" userId="d6171631-3d08-453d-8afd-2dc62a5026e2" providerId="ADAL" clId="{678AD243-71C4-4A17-8592-AF5CDCD65377}" dt="2021-05-18T20:44:07.728" v="7396" actId="1037"/>
          <ac:spMkLst>
            <pc:docMk/>
            <pc:sldMk cId="503711225" sldId="2147307517"/>
            <ac:spMk id="154" creationId="{7A708E11-3FAE-4947-8BC6-D2BFF336E8F9}"/>
          </ac:spMkLst>
        </pc:spChg>
        <pc:spChg chg="mod">
          <ac:chgData name="Ajwaliya, Nishit" userId="d6171631-3d08-453d-8afd-2dc62a5026e2" providerId="ADAL" clId="{678AD243-71C4-4A17-8592-AF5CDCD65377}" dt="2021-06-30T16:32:30.780" v="11931" actId="1076"/>
          <ac:spMkLst>
            <pc:docMk/>
            <pc:sldMk cId="503711225" sldId="2147307517"/>
            <ac:spMk id="155" creationId="{C05E7508-5569-41E6-8EE4-9382B335A0F5}"/>
          </ac:spMkLst>
        </pc:spChg>
        <pc:spChg chg="mod">
          <ac:chgData name="Ajwaliya, Nishit" userId="d6171631-3d08-453d-8afd-2dc62a5026e2" providerId="ADAL" clId="{678AD243-71C4-4A17-8592-AF5CDCD65377}" dt="2021-05-18T20:44:07.728" v="7396" actId="1037"/>
          <ac:spMkLst>
            <pc:docMk/>
            <pc:sldMk cId="503711225" sldId="2147307517"/>
            <ac:spMk id="156" creationId="{B3F08DDA-230C-41FA-B2A8-97EC5295B038}"/>
          </ac:spMkLst>
        </pc:spChg>
        <pc:spChg chg="mod">
          <ac:chgData name="Ajwaliya, Nishit" userId="d6171631-3d08-453d-8afd-2dc62a5026e2" providerId="ADAL" clId="{678AD243-71C4-4A17-8592-AF5CDCD65377}" dt="2021-05-18T20:44:07.728" v="7396" actId="1037"/>
          <ac:spMkLst>
            <pc:docMk/>
            <pc:sldMk cId="503711225" sldId="2147307517"/>
            <ac:spMk id="157" creationId="{D8F1962A-E25E-4BA3-BCE1-400E91F724A7}"/>
          </ac:spMkLst>
        </pc:spChg>
        <pc:spChg chg="mod">
          <ac:chgData name="Ajwaliya, Nishit" userId="d6171631-3d08-453d-8afd-2dc62a5026e2" providerId="ADAL" clId="{678AD243-71C4-4A17-8592-AF5CDCD65377}" dt="2021-05-18T20:44:07.728" v="7396" actId="1037"/>
          <ac:spMkLst>
            <pc:docMk/>
            <pc:sldMk cId="503711225" sldId="2147307517"/>
            <ac:spMk id="159" creationId="{B33EA084-DB45-40A8-9465-A14A146A077C}"/>
          </ac:spMkLst>
        </pc:spChg>
        <pc:spChg chg="mod">
          <ac:chgData name="Ajwaliya, Nishit" userId="d6171631-3d08-453d-8afd-2dc62a5026e2" providerId="ADAL" clId="{678AD243-71C4-4A17-8592-AF5CDCD65377}" dt="2021-05-18T20:44:07.728" v="7396" actId="1037"/>
          <ac:spMkLst>
            <pc:docMk/>
            <pc:sldMk cId="503711225" sldId="2147307517"/>
            <ac:spMk id="160" creationId="{E2085BA3-B1FD-4496-BFD8-5E957C47CAFF}"/>
          </ac:spMkLst>
        </pc:spChg>
        <pc:spChg chg="mod">
          <ac:chgData name="Ajwaliya, Nishit" userId="d6171631-3d08-453d-8afd-2dc62a5026e2" providerId="ADAL" clId="{678AD243-71C4-4A17-8592-AF5CDCD65377}" dt="2021-05-18T20:44:07.728" v="7396" actId="1037"/>
          <ac:spMkLst>
            <pc:docMk/>
            <pc:sldMk cId="503711225" sldId="2147307517"/>
            <ac:spMk id="161" creationId="{2A17BC4C-A483-47E4-9073-A0CF7CC5BE7B}"/>
          </ac:spMkLst>
        </pc:spChg>
        <pc:spChg chg="mod">
          <ac:chgData name="Ajwaliya, Nishit" userId="d6171631-3d08-453d-8afd-2dc62a5026e2" providerId="ADAL" clId="{678AD243-71C4-4A17-8592-AF5CDCD65377}" dt="2021-05-18T20:44:07.728" v="7396" actId="1037"/>
          <ac:spMkLst>
            <pc:docMk/>
            <pc:sldMk cId="503711225" sldId="2147307517"/>
            <ac:spMk id="162" creationId="{09866D40-368C-4D06-8C26-6D0B06B819C7}"/>
          </ac:spMkLst>
        </pc:spChg>
        <pc:spChg chg="mod">
          <ac:chgData name="Ajwaliya, Nishit" userId="d6171631-3d08-453d-8afd-2dc62a5026e2" providerId="ADAL" clId="{678AD243-71C4-4A17-8592-AF5CDCD65377}" dt="2021-05-18T20:44:07.728" v="7396" actId="1037"/>
          <ac:spMkLst>
            <pc:docMk/>
            <pc:sldMk cId="503711225" sldId="2147307517"/>
            <ac:spMk id="163" creationId="{A93C8E0F-7C89-4B7F-99FC-2B563AF7DB3F}"/>
          </ac:spMkLst>
        </pc:spChg>
        <pc:graphicFrameChg chg="mod">
          <ac:chgData name="Ajwaliya, Nishit" userId="d6171631-3d08-453d-8afd-2dc62a5026e2" providerId="ADAL" clId="{678AD243-71C4-4A17-8592-AF5CDCD65377}" dt="2021-05-18T20:44:07.728" v="7396" actId="1037"/>
          <ac:graphicFrameMkLst>
            <pc:docMk/>
            <pc:sldMk cId="503711225" sldId="2147307517"/>
            <ac:graphicFrameMk id="76" creationId="{53982738-7C9F-42B7-903E-0A0A259EEEDF}"/>
          </ac:graphicFrameMkLst>
        </pc:graphicFrameChg>
        <pc:graphicFrameChg chg="mod">
          <ac:chgData name="Ajwaliya, Nishit" userId="d6171631-3d08-453d-8afd-2dc62a5026e2" providerId="ADAL" clId="{678AD243-71C4-4A17-8592-AF5CDCD65377}" dt="2021-05-18T20:44:07.728" v="7396" actId="1037"/>
          <ac:graphicFrameMkLst>
            <pc:docMk/>
            <pc:sldMk cId="503711225" sldId="2147307517"/>
            <ac:graphicFrameMk id="77" creationId="{4B1A0DC0-7D65-483B-9EA6-5E6034570FA8}"/>
          </ac:graphicFrameMkLst>
        </pc:graphicFrameChg>
      </pc:sldChg>
      <pc:sldChg chg="addSp delSp modSp add mod">
        <pc:chgData name="Ajwaliya, Nishit" userId="d6171631-3d08-453d-8afd-2dc62a5026e2" providerId="ADAL" clId="{678AD243-71C4-4A17-8592-AF5CDCD65377}" dt="2021-07-26T12:59:37.256" v="12467" actId="1036"/>
        <pc:sldMkLst>
          <pc:docMk/>
          <pc:sldMk cId="1517717599" sldId="2147307518"/>
        </pc:sldMkLst>
        <pc:spChg chg="add mod">
          <ac:chgData name="Ajwaliya, Nishit" userId="d6171631-3d08-453d-8afd-2dc62a5026e2" providerId="ADAL" clId="{678AD243-71C4-4A17-8592-AF5CDCD65377}" dt="2021-07-26T12:59:37.256" v="12467" actId="1036"/>
          <ac:spMkLst>
            <pc:docMk/>
            <pc:sldMk cId="1517717599" sldId="2147307518"/>
            <ac:spMk id="90" creationId="{B4630AED-FBFE-43B7-A065-7D134A3A0A33}"/>
          </ac:spMkLst>
        </pc:spChg>
        <pc:spChg chg="add mod">
          <ac:chgData name="Ajwaliya, Nishit" userId="d6171631-3d08-453d-8afd-2dc62a5026e2" providerId="ADAL" clId="{678AD243-71C4-4A17-8592-AF5CDCD65377}" dt="2021-07-26T12:59:37.256" v="12467" actId="1036"/>
          <ac:spMkLst>
            <pc:docMk/>
            <pc:sldMk cId="1517717599" sldId="2147307518"/>
            <ac:spMk id="92" creationId="{054830F4-5D32-4072-AFD0-F6396B161CA4}"/>
          </ac:spMkLst>
        </pc:spChg>
        <pc:spChg chg="add mod">
          <ac:chgData name="Ajwaliya, Nishit" userId="d6171631-3d08-453d-8afd-2dc62a5026e2" providerId="ADAL" clId="{678AD243-71C4-4A17-8592-AF5CDCD65377}" dt="2021-07-26T12:59:37.256" v="12467" actId="1036"/>
          <ac:spMkLst>
            <pc:docMk/>
            <pc:sldMk cId="1517717599" sldId="2147307518"/>
            <ac:spMk id="101" creationId="{91E259F9-21CC-47FB-BD98-E9C1834561CC}"/>
          </ac:spMkLst>
        </pc:spChg>
        <pc:spChg chg="add mod">
          <ac:chgData name="Ajwaliya, Nishit" userId="d6171631-3d08-453d-8afd-2dc62a5026e2" providerId="ADAL" clId="{678AD243-71C4-4A17-8592-AF5CDCD65377}" dt="2021-07-26T12:59:37.256" v="12467" actId="1036"/>
          <ac:spMkLst>
            <pc:docMk/>
            <pc:sldMk cId="1517717599" sldId="2147307518"/>
            <ac:spMk id="104" creationId="{86B971EC-004B-4958-BB13-A3F59EEF47B9}"/>
          </ac:spMkLst>
        </pc:spChg>
        <pc:spChg chg="del">
          <ac:chgData name="Ajwaliya, Nishit" userId="d6171631-3d08-453d-8afd-2dc62a5026e2" providerId="ADAL" clId="{678AD243-71C4-4A17-8592-AF5CDCD65377}" dt="2021-07-26T12:59:30.736" v="12453" actId="478"/>
          <ac:spMkLst>
            <pc:docMk/>
            <pc:sldMk cId="1517717599" sldId="2147307518"/>
            <ac:spMk id="116" creationId="{18437E3F-E6BA-4617-B993-2FAE817ED94C}"/>
          </ac:spMkLst>
        </pc:spChg>
        <pc:spChg chg="del mod">
          <ac:chgData name="Ajwaliya, Nishit" userId="d6171631-3d08-453d-8afd-2dc62a5026e2" providerId="ADAL" clId="{678AD243-71C4-4A17-8592-AF5CDCD65377}" dt="2021-07-26T12:59:30.736" v="12453" actId="478"/>
          <ac:spMkLst>
            <pc:docMk/>
            <pc:sldMk cId="1517717599" sldId="2147307518"/>
            <ac:spMk id="211" creationId="{4E0B6F50-1BEB-4AC3-A4AA-D8C30B82EA00}"/>
          </ac:spMkLst>
        </pc:spChg>
        <pc:spChg chg="del mod">
          <ac:chgData name="Ajwaliya, Nishit" userId="d6171631-3d08-453d-8afd-2dc62a5026e2" providerId="ADAL" clId="{678AD243-71C4-4A17-8592-AF5CDCD65377}" dt="2021-07-26T12:59:30.736" v="12453" actId="478"/>
          <ac:spMkLst>
            <pc:docMk/>
            <pc:sldMk cId="1517717599" sldId="2147307518"/>
            <ac:spMk id="213" creationId="{4B5CC930-2486-4E58-ADF1-C87A0B22F49B}"/>
          </ac:spMkLst>
        </pc:spChg>
        <pc:spChg chg="del mod">
          <ac:chgData name="Ajwaliya, Nishit" userId="d6171631-3d08-453d-8afd-2dc62a5026e2" providerId="ADAL" clId="{678AD243-71C4-4A17-8592-AF5CDCD65377}" dt="2021-07-26T12:59:30.736" v="12453" actId="478"/>
          <ac:spMkLst>
            <pc:docMk/>
            <pc:sldMk cId="1517717599" sldId="2147307518"/>
            <ac:spMk id="214" creationId="{A42C1389-0420-45B0-8E26-71CFB517FBE2}"/>
          </ac:spMkLst>
        </pc:spChg>
      </pc:sldChg>
      <pc:sldChg chg="add">
        <pc:chgData name="Ajwaliya, Nishit" userId="d6171631-3d08-453d-8afd-2dc62a5026e2" providerId="ADAL" clId="{678AD243-71C4-4A17-8592-AF5CDCD65377}" dt="2021-06-14T21:15:26.289" v="9906"/>
        <pc:sldMkLst>
          <pc:docMk/>
          <pc:sldMk cId="3863685249" sldId="2147307525"/>
        </pc:sldMkLst>
      </pc:sldChg>
      <pc:sldChg chg="addSp delSp modSp add del">
        <pc:chgData name="Ajwaliya, Nishit" userId="d6171631-3d08-453d-8afd-2dc62a5026e2" providerId="ADAL" clId="{678AD243-71C4-4A17-8592-AF5CDCD65377}" dt="2021-07-26T12:33:44.878" v="12115" actId="47"/>
        <pc:sldMkLst>
          <pc:docMk/>
          <pc:sldMk cId="4018107320" sldId="2147307534"/>
        </pc:sldMkLst>
        <pc:spChg chg="add mod">
          <ac:chgData name="Ajwaliya, Nishit" userId="d6171631-3d08-453d-8afd-2dc62a5026e2" providerId="ADAL" clId="{678AD243-71C4-4A17-8592-AF5CDCD65377}" dt="2021-06-30T16:23:45.932" v="11617" actId="1035"/>
          <ac:spMkLst>
            <pc:docMk/>
            <pc:sldMk cId="4018107320" sldId="2147307534"/>
            <ac:spMk id="68" creationId="{5E3F43E4-42BE-4122-9F70-83C0093E6FEF}"/>
          </ac:spMkLst>
        </pc:spChg>
        <pc:spChg chg="add mod">
          <ac:chgData name="Ajwaliya, Nishit" userId="d6171631-3d08-453d-8afd-2dc62a5026e2" providerId="ADAL" clId="{678AD243-71C4-4A17-8592-AF5CDCD65377}" dt="2021-06-30T16:26:06.576" v="11820" actId="1038"/>
          <ac:spMkLst>
            <pc:docMk/>
            <pc:sldMk cId="4018107320" sldId="2147307534"/>
            <ac:spMk id="69" creationId="{2D5134FA-6A09-4988-8800-0EDCCE7B6FA3}"/>
          </ac:spMkLst>
        </pc:spChg>
        <pc:spChg chg="add mod">
          <ac:chgData name="Ajwaliya, Nishit" userId="d6171631-3d08-453d-8afd-2dc62a5026e2" providerId="ADAL" clId="{678AD243-71C4-4A17-8592-AF5CDCD65377}" dt="2021-06-30T16:26:43.480" v="11928" actId="1038"/>
          <ac:spMkLst>
            <pc:docMk/>
            <pc:sldMk cId="4018107320" sldId="2147307534"/>
            <ac:spMk id="70" creationId="{3E339D2F-AF42-41F7-8C29-A534F96B55F6}"/>
          </ac:spMkLst>
        </pc:spChg>
        <pc:spChg chg="mod">
          <ac:chgData name="Ajwaliya, Nishit" userId="d6171631-3d08-453d-8afd-2dc62a5026e2" providerId="ADAL" clId="{678AD243-71C4-4A17-8592-AF5CDCD65377}" dt="2021-06-30T16:25:55.442" v="11747" actId="14100"/>
          <ac:spMkLst>
            <pc:docMk/>
            <pc:sldMk cId="4018107320" sldId="2147307534"/>
            <ac:spMk id="108" creationId="{13730E69-4CE1-466F-B1B4-7675F3CE27EC}"/>
          </ac:spMkLst>
        </pc:spChg>
        <pc:spChg chg="mod">
          <ac:chgData name="Ajwaliya, Nishit" userId="d6171631-3d08-453d-8afd-2dc62a5026e2" providerId="ADAL" clId="{678AD243-71C4-4A17-8592-AF5CDCD65377}" dt="2021-06-30T16:23:02.782" v="11449" actId="1038"/>
          <ac:spMkLst>
            <pc:docMk/>
            <pc:sldMk cId="4018107320" sldId="2147307534"/>
            <ac:spMk id="110" creationId="{835DF587-DE9C-419C-88CB-7EFC7444B36E}"/>
          </ac:spMkLst>
        </pc:spChg>
        <pc:spChg chg="mod">
          <ac:chgData name="Ajwaliya, Nishit" userId="d6171631-3d08-453d-8afd-2dc62a5026e2" providerId="ADAL" clId="{678AD243-71C4-4A17-8592-AF5CDCD65377}" dt="2021-06-30T16:25:48.524" v="11746" actId="1037"/>
          <ac:spMkLst>
            <pc:docMk/>
            <pc:sldMk cId="4018107320" sldId="2147307534"/>
            <ac:spMk id="112" creationId="{80609687-4E9E-44FF-B1A8-62F998B1A6C3}"/>
          </ac:spMkLst>
        </pc:spChg>
        <pc:spChg chg="mod">
          <ac:chgData name="Ajwaliya, Nishit" userId="d6171631-3d08-453d-8afd-2dc62a5026e2" providerId="ADAL" clId="{678AD243-71C4-4A17-8592-AF5CDCD65377}" dt="2021-06-30T14:55:58.641" v="11162" actId="14100"/>
          <ac:spMkLst>
            <pc:docMk/>
            <pc:sldMk cId="4018107320" sldId="2147307534"/>
            <ac:spMk id="115" creationId="{D17A49CF-5716-4DAB-B53E-4BF77341784F}"/>
          </ac:spMkLst>
        </pc:spChg>
        <pc:spChg chg="mod">
          <ac:chgData name="Ajwaliya, Nishit" userId="d6171631-3d08-453d-8afd-2dc62a5026e2" providerId="ADAL" clId="{678AD243-71C4-4A17-8592-AF5CDCD65377}" dt="2021-06-30T16:27:07.953" v="11929" actId="14100"/>
          <ac:spMkLst>
            <pc:docMk/>
            <pc:sldMk cId="4018107320" sldId="2147307534"/>
            <ac:spMk id="116" creationId="{01A54A95-BC5E-48E2-ACA5-7559376DDB1A}"/>
          </ac:spMkLst>
        </pc:spChg>
        <pc:spChg chg="mod">
          <ac:chgData name="Ajwaliya, Nishit" userId="d6171631-3d08-453d-8afd-2dc62a5026e2" providerId="ADAL" clId="{678AD243-71C4-4A17-8592-AF5CDCD65377}" dt="2021-06-30T14:55:45.198" v="11161" actId="1035"/>
          <ac:spMkLst>
            <pc:docMk/>
            <pc:sldMk cId="4018107320" sldId="2147307534"/>
            <ac:spMk id="118" creationId="{B65FE0BE-2FD8-47D0-94B5-71DCFC3A7914}"/>
          </ac:spMkLst>
        </pc:spChg>
        <pc:spChg chg="mod">
          <ac:chgData name="Ajwaliya, Nishit" userId="d6171631-3d08-453d-8afd-2dc62a5026e2" providerId="ADAL" clId="{678AD243-71C4-4A17-8592-AF5CDCD65377}" dt="2021-06-30T14:55:31.653" v="11159" actId="1036"/>
          <ac:spMkLst>
            <pc:docMk/>
            <pc:sldMk cId="4018107320" sldId="2147307534"/>
            <ac:spMk id="124" creationId="{51C3A39A-82B0-401C-82CB-FF06B7A28A4D}"/>
          </ac:spMkLst>
        </pc:spChg>
        <pc:spChg chg="mod">
          <ac:chgData name="Ajwaliya, Nishit" userId="d6171631-3d08-453d-8afd-2dc62a5026e2" providerId="ADAL" clId="{678AD243-71C4-4A17-8592-AF5CDCD65377}" dt="2021-06-30T14:55:34.255" v="11160" actId="1036"/>
          <ac:spMkLst>
            <pc:docMk/>
            <pc:sldMk cId="4018107320" sldId="2147307534"/>
            <ac:spMk id="126" creationId="{4DD5BC0F-BA31-4A4A-A420-460669077840}"/>
          </ac:spMkLst>
        </pc:spChg>
        <pc:spChg chg="mod">
          <ac:chgData name="Ajwaliya, Nishit" userId="d6171631-3d08-453d-8afd-2dc62a5026e2" providerId="ADAL" clId="{678AD243-71C4-4A17-8592-AF5CDCD65377}" dt="2021-06-30T16:24:11.789" v="11630" actId="1037"/>
          <ac:spMkLst>
            <pc:docMk/>
            <pc:sldMk cId="4018107320" sldId="2147307534"/>
            <ac:spMk id="140" creationId="{2FB78A51-7C48-4897-B5D8-6230DCAEAA7B}"/>
          </ac:spMkLst>
        </pc:spChg>
        <pc:spChg chg="add del">
          <ac:chgData name="Ajwaliya, Nishit" userId="d6171631-3d08-453d-8afd-2dc62a5026e2" providerId="ADAL" clId="{678AD243-71C4-4A17-8592-AF5CDCD65377}" dt="2021-06-30T16:22:51.701" v="11391" actId="478"/>
          <ac:spMkLst>
            <pc:docMk/>
            <pc:sldMk cId="4018107320" sldId="2147307534"/>
            <ac:spMk id="141" creationId="{0CE90CA8-4E68-42AD-85CF-6E79E6527428}"/>
          </ac:spMkLst>
        </pc:spChg>
      </pc:sldChg>
      <pc:sldChg chg="modSp add mod">
        <pc:chgData name="Ajwaliya, Nishit" userId="d6171631-3d08-453d-8afd-2dc62a5026e2" providerId="ADAL" clId="{678AD243-71C4-4A17-8592-AF5CDCD65377}" dt="2021-07-29T22:11:49.723" v="12695" actId="255"/>
        <pc:sldMkLst>
          <pc:docMk/>
          <pc:sldMk cId="615097863" sldId="2147307546"/>
        </pc:sldMkLst>
        <pc:spChg chg="mod">
          <ac:chgData name="Ajwaliya, Nishit" userId="d6171631-3d08-453d-8afd-2dc62a5026e2" providerId="ADAL" clId="{678AD243-71C4-4A17-8592-AF5CDCD65377}" dt="2021-07-27T16:40:58.513" v="12586" actId="1035"/>
          <ac:spMkLst>
            <pc:docMk/>
            <pc:sldMk cId="615097863" sldId="2147307546"/>
            <ac:spMk id="89" creationId="{4F392A1F-E064-468E-8093-EFE5C4D5F910}"/>
          </ac:spMkLst>
        </pc:spChg>
        <pc:spChg chg="mod">
          <ac:chgData name="Ajwaliya, Nishit" userId="d6171631-3d08-453d-8afd-2dc62a5026e2" providerId="ADAL" clId="{678AD243-71C4-4A17-8592-AF5CDCD65377}" dt="2021-07-27T16:40:41.849" v="12579" actId="1035"/>
          <ac:spMkLst>
            <pc:docMk/>
            <pc:sldMk cId="615097863" sldId="2147307546"/>
            <ac:spMk id="92" creationId="{20EDFDA8-5ED5-4F88-A236-2D51AF268A6D}"/>
          </ac:spMkLst>
        </pc:spChg>
        <pc:spChg chg="mod">
          <ac:chgData name="Ajwaliya, Nishit" userId="d6171631-3d08-453d-8afd-2dc62a5026e2" providerId="ADAL" clId="{678AD243-71C4-4A17-8592-AF5CDCD65377}" dt="2021-07-29T22:11:08.328" v="12691" actId="255"/>
          <ac:spMkLst>
            <pc:docMk/>
            <pc:sldMk cId="615097863" sldId="2147307546"/>
            <ac:spMk id="96" creationId="{C996DA08-F4A8-4CF4-8B5D-A90D19F4E063}"/>
          </ac:spMkLst>
        </pc:spChg>
        <pc:spChg chg="mod">
          <ac:chgData name="Ajwaliya, Nishit" userId="d6171631-3d08-453d-8afd-2dc62a5026e2" providerId="ADAL" clId="{678AD243-71C4-4A17-8592-AF5CDCD65377}" dt="2021-07-27T16:44:25.159" v="12685" actId="1038"/>
          <ac:spMkLst>
            <pc:docMk/>
            <pc:sldMk cId="615097863" sldId="2147307546"/>
            <ac:spMk id="100" creationId="{3A09A029-302E-4B9B-866D-0D696D5131FA}"/>
          </ac:spMkLst>
        </pc:spChg>
        <pc:spChg chg="mod">
          <ac:chgData name="Ajwaliya, Nishit" userId="d6171631-3d08-453d-8afd-2dc62a5026e2" providerId="ADAL" clId="{678AD243-71C4-4A17-8592-AF5CDCD65377}" dt="2021-07-27T16:44:25.159" v="12685" actId="1038"/>
          <ac:spMkLst>
            <pc:docMk/>
            <pc:sldMk cId="615097863" sldId="2147307546"/>
            <ac:spMk id="101" creationId="{15CC1046-8680-45CB-89F0-310FEB97A359}"/>
          </ac:spMkLst>
        </pc:spChg>
        <pc:spChg chg="mod">
          <ac:chgData name="Ajwaliya, Nishit" userId="d6171631-3d08-453d-8afd-2dc62a5026e2" providerId="ADAL" clId="{678AD243-71C4-4A17-8592-AF5CDCD65377}" dt="2021-07-27T16:44:25.159" v="12685" actId="1038"/>
          <ac:spMkLst>
            <pc:docMk/>
            <pc:sldMk cId="615097863" sldId="2147307546"/>
            <ac:spMk id="102" creationId="{1FFAC9FD-B3F0-4106-BF9A-3DC5D127BC52}"/>
          </ac:spMkLst>
        </pc:spChg>
        <pc:spChg chg="mod">
          <ac:chgData name="Ajwaliya, Nishit" userId="d6171631-3d08-453d-8afd-2dc62a5026e2" providerId="ADAL" clId="{678AD243-71C4-4A17-8592-AF5CDCD65377}" dt="2021-07-29T22:11:49.723" v="12695" actId="255"/>
          <ac:spMkLst>
            <pc:docMk/>
            <pc:sldMk cId="615097863" sldId="2147307546"/>
            <ac:spMk id="107" creationId="{BC441BF8-EFBF-4F2D-A5EE-A95E97B0324C}"/>
          </ac:spMkLst>
        </pc:spChg>
        <pc:spChg chg="mod">
          <ac:chgData name="Ajwaliya, Nishit" userId="d6171631-3d08-453d-8afd-2dc62a5026e2" providerId="ADAL" clId="{678AD243-71C4-4A17-8592-AF5CDCD65377}" dt="2021-07-27T16:44:25.159" v="12685" actId="1038"/>
          <ac:spMkLst>
            <pc:docMk/>
            <pc:sldMk cId="615097863" sldId="2147307546"/>
            <ac:spMk id="108" creationId="{3B22A72B-41E4-46E3-B33D-2ABCE9D5DECD}"/>
          </ac:spMkLst>
        </pc:spChg>
        <pc:spChg chg="mod">
          <ac:chgData name="Ajwaliya, Nishit" userId="d6171631-3d08-453d-8afd-2dc62a5026e2" providerId="ADAL" clId="{678AD243-71C4-4A17-8592-AF5CDCD65377}" dt="2021-07-27T16:44:25.159" v="12685" actId="1038"/>
          <ac:spMkLst>
            <pc:docMk/>
            <pc:sldMk cId="615097863" sldId="2147307546"/>
            <ac:spMk id="109" creationId="{52372A46-1DA2-4C14-B37C-428FB5D73C01}"/>
          </ac:spMkLst>
        </pc:spChg>
        <pc:spChg chg="mod">
          <ac:chgData name="Ajwaliya, Nishit" userId="d6171631-3d08-453d-8afd-2dc62a5026e2" providerId="ADAL" clId="{678AD243-71C4-4A17-8592-AF5CDCD65377}" dt="2021-07-27T16:43:49.351" v="12659" actId="1038"/>
          <ac:spMkLst>
            <pc:docMk/>
            <pc:sldMk cId="615097863" sldId="2147307546"/>
            <ac:spMk id="110" creationId="{217883F5-EC22-4F06-ACCF-DD99C7CB893F}"/>
          </ac:spMkLst>
        </pc:spChg>
        <pc:spChg chg="mod">
          <ac:chgData name="Ajwaliya, Nishit" userId="d6171631-3d08-453d-8afd-2dc62a5026e2" providerId="ADAL" clId="{678AD243-71C4-4A17-8592-AF5CDCD65377}" dt="2021-07-27T16:44:25.159" v="12685" actId="1038"/>
          <ac:spMkLst>
            <pc:docMk/>
            <pc:sldMk cId="615097863" sldId="2147307546"/>
            <ac:spMk id="111" creationId="{B355829F-0361-492D-BF1F-FDC0D49AD010}"/>
          </ac:spMkLst>
        </pc:spChg>
        <pc:spChg chg="mod">
          <ac:chgData name="Ajwaliya, Nishit" userId="d6171631-3d08-453d-8afd-2dc62a5026e2" providerId="ADAL" clId="{678AD243-71C4-4A17-8592-AF5CDCD65377}" dt="2021-07-27T16:43:55.913" v="12672" actId="1038"/>
          <ac:spMkLst>
            <pc:docMk/>
            <pc:sldMk cId="615097863" sldId="2147307546"/>
            <ac:spMk id="112" creationId="{D8C94D13-8466-4F63-B0E7-7E613321E45F}"/>
          </ac:spMkLst>
        </pc:spChg>
        <pc:spChg chg="mod">
          <ac:chgData name="Ajwaliya, Nishit" userId="d6171631-3d08-453d-8afd-2dc62a5026e2" providerId="ADAL" clId="{678AD243-71C4-4A17-8592-AF5CDCD65377}" dt="2021-07-27T16:42:53.428" v="12627" actId="1035"/>
          <ac:spMkLst>
            <pc:docMk/>
            <pc:sldMk cId="615097863" sldId="2147307546"/>
            <ac:spMk id="131" creationId="{294148AA-8963-4D00-AF3C-41E25B7ECF82}"/>
          </ac:spMkLst>
        </pc:spChg>
        <pc:spChg chg="mod">
          <ac:chgData name="Ajwaliya, Nishit" userId="d6171631-3d08-453d-8afd-2dc62a5026e2" providerId="ADAL" clId="{678AD243-71C4-4A17-8592-AF5CDCD65377}" dt="2021-07-27T16:42:50.876" v="12626" actId="1035"/>
          <ac:spMkLst>
            <pc:docMk/>
            <pc:sldMk cId="615097863" sldId="2147307546"/>
            <ac:spMk id="132" creationId="{49FBF164-CA2A-4F7B-A5D2-0F97D7CD3F53}"/>
          </ac:spMkLst>
        </pc:spChg>
        <pc:spChg chg="mod">
          <ac:chgData name="Ajwaliya, Nishit" userId="d6171631-3d08-453d-8afd-2dc62a5026e2" providerId="ADAL" clId="{678AD243-71C4-4A17-8592-AF5CDCD65377}" dt="2021-07-27T16:45:10.099" v="12688" actId="6549"/>
          <ac:spMkLst>
            <pc:docMk/>
            <pc:sldMk cId="615097863" sldId="2147307546"/>
            <ac:spMk id="135" creationId="{DD9D14D5-1B47-4C8D-A25D-84056CBE3B2D}"/>
          </ac:spMkLst>
        </pc:spChg>
        <pc:spChg chg="mod">
          <ac:chgData name="Ajwaliya, Nishit" userId="d6171631-3d08-453d-8afd-2dc62a5026e2" providerId="ADAL" clId="{678AD243-71C4-4A17-8592-AF5CDCD65377}" dt="2021-07-27T16:40:52.066" v="12584" actId="1035"/>
          <ac:spMkLst>
            <pc:docMk/>
            <pc:sldMk cId="615097863" sldId="2147307546"/>
            <ac:spMk id="145" creationId="{A7132199-87DB-4DE4-864F-4CB9530D0E3E}"/>
          </ac:spMkLst>
        </pc:spChg>
        <pc:spChg chg="mod">
          <ac:chgData name="Ajwaliya, Nishit" userId="d6171631-3d08-453d-8afd-2dc62a5026e2" providerId="ADAL" clId="{678AD243-71C4-4A17-8592-AF5CDCD65377}" dt="2021-07-27T16:40:05.690" v="12555" actId="1037"/>
          <ac:spMkLst>
            <pc:docMk/>
            <pc:sldMk cId="615097863" sldId="2147307546"/>
            <ac:spMk id="148" creationId="{371FCF13-9919-40A8-A02F-D7C295AD6144}"/>
          </ac:spMkLst>
        </pc:spChg>
        <pc:spChg chg="mod">
          <ac:chgData name="Ajwaliya, Nishit" userId="d6171631-3d08-453d-8afd-2dc62a5026e2" providerId="ADAL" clId="{678AD243-71C4-4A17-8592-AF5CDCD65377}" dt="2021-07-27T16:44:25.159" v="12685" actId="1038"/>
          <ac:spMkLst>
            <pc:docMk/>
            <pc:sldMk cId="615097863" sldId="2147307546"/>
            <ac:spMk id="152" creationId="{0C8BB149-CCDD-4AD2-9427-49F1A7AF2C10}"/>
          </ac:spMkLst>
        </pc:spChg>
        <pc:spChg chg="mod">
          <ac:chgData name="Ajwaliya, Nishit" userId="d6171631-3d08-453d-8afd-2dc62a5026e2" providerId="ADAL" clId="{678AD243-71C4-4A17-8592-AF5CDCD65377}" dt="2021-07-27T16:41:04.087" v="12590" actId="1038"/>
          <ac:spMkLst>
            <pc:docMk/>
            <pc:sldMk cId="615097863" sldId="2147307546"/>
            <ac:spMk id="160" creationId="{AAF8571B-789D-482A-B5DF-EE912595D76C}"/>
          </ac:spMkLst>
        </pc:spChg>
        <pc:spChg chg="mod">
          <ac:chgData name="Ajwaliya, Nishit" userId="d6171631-3d08-453d-8afd-2dc62a5026e2" providerId="ADAL" clId="{678AD243-71C4-4A17-8592-AF5CDCD65377}" dt="2021-07-27T16:41:20.238" v="12610" actId="1036"/>
          <ac:spMkLst>
            <pc:docMk/>
            <pc:sldMk cId="615097863" sldId="2147307546"/>
            <ac:spMk id="161" creationId="{3A1FCBC1-C141-4737-BB10-C5C5B3F4B9D8}"/>
          </ac:spMkLst>
        </pc:spChg>
        <pc:spChg chg="mod">
          <ac:chgData name="Ajwaliya, Nishit" userId="d6171631-3d08-453d-8afd-2dc62a5026e2" providerId="ADAL" clId="{678AD243-71C4-4A17-8592-AF5CDCD65377}" dt="2021-07-27T16:43:20.831" v="12646" actId="1038"/>
          <ac:spMkLst>
            <pc:docMk/>
            <pc:sldMk cId="615097863" sldId="2147307546"/>
            <ac:spMk id="164" creationId="{EE9A6AF4-9076-4C49-8293-E76B7CE797C7}"/>
          </ac:spMkLst>
        </pc:spChg>
        <pc:spChg chg="mod">
          <ac:chgData name="Ajwaliya, Nishit" userId="d6171631-3d08-453d-8afd-2dc62a5026e2" providerId="ADAL" clId="{678AD243-71C4-4A17-8592-AF5CDCD65377}" dt="2021-07-27T16:43:05.929" v="12634" actId="1036"/>
          <ac:spMkLst>
            <pc:docMk/>
            <pc:sldMk cId="615097863" sldId="2147307546"/>
            <ac:spMk id="169" creationId="{7A0721C8-8716-45B4-BEF8-1A1F3ED22948}"/>
          </ac:spMkLst>
        </pc:spChg>
      </pc:sldChg>
      <pc:sldMasterChg chg="delSldLayout">
        <pc:chgData name="Ajwaliya, Nishit" userId="d6171631-3d08-453d-8afd-2dc62a5026e2" providerId="ADAL" clId="{678AD243-71C4-4A17-8592-AF5CDCD65377}" dt="2021-07-26T12:33:44.878" v="12115" actId="47"/>
        <pc:sldMasterMkLst>
          <pc:docMk/>
          <pc:sldMasterMk cId="0" sldId="2147483651"/>
        </pc:sldMasterMkLst>
        <pc:sldLayoutChg chg="del">
          <pc:chgData name="Ajwaliya, Nishit" userId="d6171631-3d08-453d-8afd-2dc62a5026e2" providerId="ADAL" clId="{678AD243-71C4-4A17-8592-AF5CDCD65377}" dt="2021-07-26T12:33:44.878" v="12115" actId="47"/>
          <pc:sldLayoutMkLst>
            <pc:docMk/>
            <pc:sldMasterMk cId="0" sldId="2147483651"/>
            <pc:sldLayoutMk cId="3784902827" sldId="2147483819"/>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2.png"/><Relationship Id="rId7" Type="http://schemas.microsoft.com/office/2007/relationships/hdphoto" Target="../media/hdphoto1.wdp"/><Relationship Id="rId12" Type="http://schemas.openxmlformats.org/officeDocument/2006/relationships/image" Target="../media/image20.png"/><Relationship Id="rId2" Type="http://schemas.openxmlformats.org/officeDocument/2006/relationships/image" Target="../media/image11.emf"/><Relationship Id="rId1" Type="http://schemas.openxmlformats.org/officeDocument/2006/relationships/image" Target="../media/image10.png"/><Relationship Id="rId6" Type="http://schemas.openxmlformats.org/officeDocument/2006/relationships/image" Target="../media/image15.png"/><Relationship Id="rId11" Type="http://schemas.openxmlformats.org/officeDocument/2006/relationships/image" Target="../media/image19.sv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svg"/><Relationship Id="rId9"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2.png"/><Relationship Id="rId7" Type="http://schemas.microsoft.com/office/2007/relationships/hdphoto" Target="../media/hdphoto1.wdp"/><Relationship Id="rId12" Type="http://schemas.openxmlformats.org/officeDocument/2006/relationships/image" Target="../media/image20.png"/><Relationship Id="rId2" Type="http://schemas.openxmlformats.org/officeDocument/2006/relationships/image" Target="../media/image11.emf"/><Relationship Id="rId1" Type="http://schemas.openxmlformats.org/officeDocument/2006/relationships/image" Target="../media/image10.png"/><Relationship Id="rId6" Type="http://schemas.openxmlformats.org/officeDocument/2006/relationships/image" Target="../media/image15.png"/><Relationship Id="rId11" Type="http://schemas.openxmlformats.org/officeDocument/2006/relationships/image" Target="../media/image19.sv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svg"/><Relationship Id="rId9"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0FE453-70BC-4C1A-918D-51BFABDEBE0E}" type="doc">
      <dgm:prSet loTypeId="urn:microsoft.com/office/officeart/2005/8/layout/hList7" loCatId="list" qsTypeId="urn:microsoft.com/office/officeart/2005/8/quickstyle/simple1" qsCatId="simple" csTypeId="urn:microsoft.com/office/officeart/2005/8/colors/accent1_2" csCatId="accent1" phldr="1"/>
      <dgm:spPr/>
    </dgm:pt>
    <dgm:pt modelId="{EBF27719-E40A-4DFC-BA84-37893AE574F8}">
      <dgm:prSet phldrT="[Text]" custT="1"/>
      <dgm:spPr/>
      <dgm:t>
        <a:bodyPr/>
        <a:lstStyle/>
        <a:p>
          <a:endParaRPr lang="en-US" sz="1200" dirty="0"/>
        </a:p>
        <a:p>
          <a:endParaRPr lang="en-US" sz="1200" dirty="0"/>
        </a:p>
        <a:p>
          <a:r>
            <a:rPr lang="en-US" sz="1200" dirty="0"/>
            <a:t>Data Catalog  &amp; Governance</a:t>
          </a:r>
        </a:p>
      </dgm:t>
    </dgm:pt>
    <dgm:pt modelId="{BB5BF7F8-5A79-454E-B48D-6BE369911AD4}" type="parTrans" cxnId="{AEE00B80-23D8-46CC-B9BF-FD7A8A72C54B}">
      <dgm:prSet/>
      <dgm:spPr/>
      <dgm:t>
        <a:bodyPr/>
        <a:lstStyle/>
        <a:p>
          <a:endParaRPr lang="en-US"/>
        </a:p>
      </dgm:t>
    </dgm:pt>
    <dgm:pt modelId="{6C8391ED-A714-4C59-9DA0-DB3A4C8D481F}" type="sibTrans" cxnId="{AEE00B80-23D8-46CC-B9BF-FD7A8A72C54B}">
      <dgm:prSet/>
      <dgm:spPr/>
      <dgm:t>
        <a:bodyPr/>
        <a:lstStyle/>
        <a:p>
          <a:endParaRPr lang="en-US"/>
        </a:p>
      </dgm:t>
    </dgm:pt>
    <dgm:pt modelId="{EFD8896C-BAC6-4FAD-86F3-C1F0FF0DDC5B}">
      <dgm:prSet phldrT="[Text]" custT="1"/>
      <dgm:spPr/>
      <dgm:t>
        <a:bodyPr/>
        <a:lstStyle/>
        <a:p>
          <a:endParaRPr lang="en-US" sz="1200" dirty="0"/>
        </a:p>
        <a:p>
          <a:r>
            <a:rPr lang="en-US" sz="1200" dirty="0"/>
            <a:t>Data Quality</a:t>
          </a:r>
        </a:p>
      </dgm:t>
    </dgm:pt>
    <dgm:pt modelId="{A08FFB2A-1924-4F97-A8A4-80673B712D70}" type="parTrans" cxnId="{E3EDA733-3644-40E9-B26B-7F77FAF13C23}">
      <dgm:prSet/>
      <dgm:spPr/>
      <dgm:t>
        <a:bodyPr/>
        <a:lstStyle/>
        <a:p>
          <a:endParaRPr lang="en-US"/>
        </a:p>
      </dgm:t>
    </dgm:pt>
    <dgm:pt modelId="{772BAE78-6484-40B8-B519-82FA37B43DA0}" type="sibTrans" cxnId="{E3EDA733-3644-40E9-B26B-7F77FAF13C23}">
      <dgm:prSet/>
      <dgm:spPr/>
      <dgm:t>
        <a:bodyPr/>
        <a:lstStyle/>
        <a:p>
          <a:endParaRPr lang="en-US"/>
        </a:p>
      </dgm:t>
    </dgm:pt>
    <dgm:pt modelId="{F30EF5E1-8225-437D-A150-5492B2834332}">
      <dgm:prSet phldrT="[Text]" custT="1"/>
      <dgm:spPr>
        <a:ln>
          <a:solidFill>
            <a:schemeClr val="bg1"/>
          </a:solidFill>
        </a:ln>
      </dgm:spPr>
      <dgm:t>
        <a:bodyPr/>
        <a:lstStyle/>
        <a:p>
          <a:endParaRPr lang="en-US" sz="1200" dirty="0">
            <a:solidFill>
              <a:schemeClr val="bg1"/>
            </a:solidFill>
          </a:endParaRPr>
        </a:p>
        <a:p>
          <a:endParaRPr lang="en-US" sz="1200" dirty="0">
            <a:solidFill>
              <a:schemeClr val="bg1"/>
            </a:solidFill>
          </a:endParaRPr>
        </a:p>
        <a:p>
          <a:r>
            <a:rPr lang="en-US" sz="1200" dirty="0">
              <a:solidFill>
                <a:schemeClr val="bg1"/>
              </a:solidFill>
            </a:rPr>
            <a:t>Master Data Management</a:t>
          </a:r>
        </a:p>
        <a:p>
          <a:r>
            <a:rPr lang="en-US" sz="1200" dirty="0">
              <a:solidFill>
                <a:schemeClr val="bg1"/>
              </a:solidFill>
            </a:rPr>
            <a:t>(MDM)</a:t>
          </a:r>
        </a:p>
      </dgm:t>
    </dgm:pt>
    <dgm:pt modelId="{F8E4BCCA-9FBE-4D60-BFB3-9477AD153706}" type="parTrans" cxnId="{B0C84BDB-05DD-49DC-8FC8-27AA75F00C0B}">
      <dgm:prSet/>
      <dgm:spPr/>
      <dgm:t>
        <a:bodyPr/>
        <a:lstStyle/>
        <a:p>
          <a:endParaRPr lang="en-US"/>
        </a:p>
      </dgm:t>
    </dgm:pt>
    <dgm:pt modelId="{9A09EB66-C7FA-4FF3-AA7A-FA9EE0C9B5E2}" type="sibTrans" cxnId="{B0C84BDB-05DD-49DC-8FC8-27AA75F00C0B}">
      <dgm:prSet/>
      <dgm:spPr/>
      <dgm:t>
        <a:bodyPr/>
        <a:lstStyle/>
        <a:p>
          <a:endParaRPr lang="en-US"/>
        </a:p>
      </dgm:t>
    </dgm:pt>
    <dgm:pt modelId="{6B9B2343-BF64-4201-9690-86AF2566AF18}">
      <dgm:prSet phldrT="[Text]" custT="1"/>
      <dgm:spPr/>
      <dgm:t>
        <a:bodyPr/>
        <a:lstStyle/>
        <a:p>
          <a:endParaRPr lang="en-US" sz="1200" dirty="0"/>
        </a:p>
        <a:p>
          <a:r>
            <a:rPr lang="en-US" sz="1200" dirty="0"/>
            <a:t>BI &amp; Self Service Analytics</a:t>
          </a:r>
        </a:p>
      </dgm:t>
    </dgm:pt>
    <dgm:pt modelId="{C25BEB67-1807-4781-B2E5-61C51880F158}" type="parTrans" cxnId="{4B9657A7-435E-4E04-B977-E2A536CDA49E}">
      <dgm:prSet/>
      <dgm:spPr/>
      <dgm:t>
        <a:bodyPr/>
        <a:lstStyle/>
        <a:p>
          <a:endParaRPr lang="en-US"/>
        </a:p>
      </dgm:t>
    </dgm:pt>
    <dgm:pt modelId="{5A97895F-B14F-43AE-966B-78FA34153BAD}" type="sibTrans" cxnId="{4B9657A7-435E-4E04-B977-E2A536CDA49E}">
      <dgm:prSet/>
      <dgm:spPr/>
      <dgm:t>
        <a:bodyPr/>
        <a:lstStyle/>
        <a:p>
          <a:endParaRPr lang="en-US"/>
        </a:p>
      </dgm:t>
    </dgm:pt>
    <dgm:pt modelId="{B8F4FAE0-446C-4BBB-A223-B697CE27B3A6}">
      <dgm:prSet phldrT="[Text]" custT="1"/>
      <dgm:spPr>
        <a:ln>
          <a:solidFill>
            <a:schemeClr val="bg1"/>
          </a:solidFill>
        </a:ln>
      </dgm:spPr>
      <dgm:t>
        <a:bodyPr/>
        <a:lstStyle/>
        <a:p>
          <a:endParaRPr lang="en-US" sz="1200" dirty="0"/>
        </a:p>
        <a:p>
          <a:r>
            <a:rPr lang="en-US" sz="1100" dirty="0"/>
            <a:t>Data Integration &amp; Orchestration</a:t>
          </a:r>
        </a:p>
      </dgm:t>
    </dgm:pt>
    <dgm:pt modelId="{6EDA417C-6F80-49F2-AF0C-DA18BAB38418}" type="parTrans" cxnId="{19473984-A198-4BC3-BB07-ACD2534210C7}">
      <dgm:prSet/>
      <dgm:spPr/>
      <dgm:t>
        <a:bodyPr/>
        <a:lstStyle/>
        <a:p>
          <a:endParaRPr lang="en-US"/>
        </a:p>
      </dgm:t>
    </dgm:pt>
    <dgm:pt modelId="{327E41E1-830F-44E2-8A60-439A128F0635}" type="sibTrans" cxnId="{19473984-A198-4BC3-BB07-ACD2534210C7}">
      <dgm:prSet/>
      <dgm:spPr/>
      <dgm:t>
        <a:bodyPr/>
        <a:lstStyle/>
        <a:p>
          <a:endParaRPr lang="en-US"/>
        </a:p>
      </dgm:t>
    </dgm:pt>
    <dgm:pt modelId="{D2289D3D-59F5-4A90-9EC7-423E6DE8FC89}">
      <dgm:prSet phldrT="[Text]" custT="1"/>
      <dgm:spPr>
        <a:ln w="44450">
          <a:solidFill>
            <a:schemeClr val="bg1"/>
          </a:solidFill>
        </a:ln>
      </dgm:spPr>
      <dgm:t>
        <a:bodyPr/>
        <a:lstStyle/>
        <a:p>
          <a:endParaRPr lang="en-US" sz="1200" b="0" dirty="0">
            <a:solidFill>
              <a:schemeClr val="bg1"/>
            </a:solidFill>
          </a:endParaRPr>
        </a:p>
        <a:p>
          <a:r>
            <a:rPr lang="en-US" sz="1200" b="0" dirty="0">
              <a:solidFill>
                <a:schemeClr val="bg1"/>
              </a:solidFill>
            </a:rPr>
            <a:t>Cloud Data Platform (CDP)</a:t>
          </a:r>
        </a:p>
      </dgm:t>
    </dgm:pt>
    <dgm:pt modelId="{C742A698-2AD3-4F87-9F4A-20197C77F950}" type="parTrans" cxnId="{97906B93-1AEE-434F-8457-0251F8FA49D3}">
      <dgm:prSet/>
      <dgm:spPr/>
      <dgm:t>
        <a:bodyPr/>
        <a:lstStyle/>
        <a:p>
          <a:endParaRPr lang="en-US"/>
        </a:p>
      </dgm:t>
    </dgm:pt>
    <dgm:pt modelId="{B9DDDAF1-6AE2-40F2-8D0F-D2AE3B291BD0}" type="sibTrans" cxnId="{97906B93-1AEE-434F-8457-0251F8FA49D3}">
      <dgm:prSet/>
      <dgm:spPr/>
      <dgm:t>
        <a:bodyPr/>
        <a:lstStyle/>
        <a:p>
          <a:endParaRPr lang="en-US"/>
        </a:p>
      </dgm:t>
    </dgm:pt>
    <dgm:pt modelId="{571E1087-7D6A-471C-9419-A92999F36D66}">
      <dgm:prSet phldrT="[Text]" custT="1"/>
      <dgm:spPr/>
      <dgm:t>
        <a:bodyPr/>
        <a:lstStyle/>
        <a:p>
          <a:endParaRPr lang="en-US" sz="1200" dirty="0"/>
        </a:p>
        <a:p>
          <a:r>
            <a:rPr lang="en-US" sz="1200" dirty="0"/>
            <a:t>Data Modeling</a:t>
          </a:r>
        </a:p>
      </dgm:t>
    </dgm:pt>
    <dgm:pt modelId="{7CC7CA82-504E-4F34-8786-CAFA08F13AD9}" type="sibTrans" cxnId="{9D76DEFD-F027-4156-92A9-846F68073302}">
      <dgm:prSet/>
      <dgm:spPr/>
      <dgm:t>
        <a:bodyPr/>
        <a:lstStyle/>
        <a:p>
          <a:endParaRPr lang="en-US"/>
        </a:p>
      </dgm:t>
    </dgm:pt>
    <dgm:pt modelId="{6C5616C6-3C8D-4438-A764-3541918CB46D}" type="parTrans" cxnId="{9D76DEFD-F027-4156-92A9-846F68073302}">
      <dgm:prSet/>
      <dgm:spPr/>
      <dgm:t>
        <a:bodyPr/>
        <a:lstStyle/>
        <a:p>
          <a:endParaRPr lang="en-US"/>
        </a:p>
      </dgm:t>
    </dgm:pt>
    <dgm:pt modelId="{5E217767-98BD-421D-A5AF-19D4F9F693A4}">
      <dgm:prSet phldrT="[Text]" custT="1"/>
      <dgm:spPr/>
      <dgm:t>
        <a:bodyPr/>
        <a:lstStyle/>
        <a:p>
          <a:endParaRPr lang="en-US" sz="1200" dirty="0"/>
        </a:p>
        <a:p>
          <a:r>
            <a:rPr lang="en-US" sz="1200" dirty="0"/>
            <a:t>ML/AI</a:t>
          </a:r>
        </a:p>
        <a:p>
          <a:r>
            <a:rPr lang="en-US" sz="1200" dirty="0"/>
            <a:t>Data Science</a:t>
          </a:r>
        </a:p>
      </dgm:t>
    </dgm:pt>
    <dgm:pt modelId="{992AFE6D-9231-4565-B25D-DBD758BE037B}" type="parTrans" cxnId="{058E84D1-6AD2-49B9-88C8-90EC54E75338}">
      <dgm:prSet/>
      <dgm:spPr/>
      <dgm:t>
        <a:bodyPr/>
        <a:lstStyle/>
        <a:p>
          <a:endParaRPr lang="en-US"/>
        </a:p>
      </dgm:t>
    </dgm:pt>
    <dgm:pt modelId="{5710A5CD-31AE-4CD8-977E-E00599D42A15}" type="sibTrans" cxnId="{058E84D1-6AD2-49B9-88C8-90EC54E75338}">
      <dgm:prSet/>
      <dgm:spPr/>
      <dgm:t>
        <a:bodyPr/>
        <a:lstStyle/>
        <a:p>
          <a:endParaRPr lang="en-US"/>
        </a:p>
      </dgm:t>
    </dgm:pt>
    <dgm:pt modelId="{75B27E67-230D-415A-8A3F-EB4EF5766507}" type="pres">
      <dgm:prSet presAssocID="{B00FE453-70BC-4C1A-918D-51BFABDEBE0E}" presName="Name0" presStyleCnt="0">
        <dgm:presLayoutVars>
          <dgm:dir/>
          <dgm:resizeHandles val="exact"/>
        </dgm:presLayoutVars>
      </dgm:prSet>
      <dgm:spPr/>
    </dgm:pt>
    <dgm:pt modelId="{91C2A3A0-A82E-45F4-BE28-B4719B3E37BA}" type="pres">
      <dgm:prSet presAssocID="{B00FE453-70BC-4C1A-918D-51BFABDEBE0E}" presName="fgShape" presStyleLbl="fgShp" presStyleIdx="0" presStyleCnt="1" custAng="0" custScaleX="106559" custLinFactNeighborX="-657" custLinFactNeighborY="20806"/>
      <dgm:spPr>
        <a:noFill/>
        <a:ln w="15875">
          <a:solidFill>
            <a:schemeClr val="bg1"/>
          </a:solidFill>
        </a:ln>
      </dgm:spPr>
    </dgm:pt>
    <dgm:pt modelId="{726FE71F-0913-4BE5-AF5E-986678BB05FF}" type="pres">
      <dgm:prSet presAssocID="{B00FE453-70BC-4C1A-918D-51BFABDEBE0E}" presName="linComp" presStyleCnt="0"/>
      <dgm:spPr/>
    </dgm:pt>
    <dgm:pt modelId="{3761A223-1D0E-4934-977A-3D4576239D1B}" type="pres">
      <dgm:prSet presAssocID="{571E1087-7D6A-471C-9419-A92999F36D66}" presName="compNode" presStyleCnt="0"/>
      <dgm:spPr/>
    </dgm:pt>
    <dgm:pt modelId="{46D15251-1BDE-48CE-9237-EFBC1A56B802}" type="pres">
      <dgm:prSet presAssocID="{571E1087-7D6A-471C-9419-A92999F36D66}" presName="bkgdShape" presStyleLbl="node1" presStyleIdx="0" presStyleCnt="8" custScaleX="109880" custLinFactNeighborX="1159" custLinFactNeighborY="791"/>
      <dgm:spPr/>
    </dgm:pt>
    <dgm:pt modelId="{E089337E-1AE5-40E5-B9D1-CC89DD8CC3C7}" type="pres">
      <dgm:prSet presAssocID="{571E1087-7D6A-471C-9419-A92999F36D66}" presName="nodeTx" presStyleLbl="node1" presStyleIdx="0" presStyleCnt="8">
        <dgm:presLayoutVars>
          <dgm:bulletEnabled val="1"/>
        </dgm:presLayoutVars>
      </dgm:prSet>
      <dgm:spPr/>
    </dgm:pt>
    <dgm:pt modelId="{A002B9AF-3CB1-4606-8FA7-A0B2754BCA6A}" type="pres">
      <dgm:prSet presAssocID="{571E1087-7D6A-471C-9419-A92999F36D66}" presName="invisiNode" presStyleLbl="node1" presStyleIdx="0" presStyleCnt="8"/>
      <dgm:spPr/>
    </dgm:pt>
    <dgm:pt modelId="{07BF33EC-F0B5-4BCF-96CA-2030E640F547}" type="pres">
      <dgm:prSet presAssocID="{571E1087-7D6A-471C-9419-A92999F36D66}" presName="imagNode" presStyleLbl="fgImgPlace1" presStyleIdx="0" presStyleCnt="8" custScaleX="74661" custScaleY="69563" custLinFactNeighborX="768" custLinFactNeighborY="60862"/>
      <dgm:spPr>
        <a:blipFill dpi="0" rotWithShape="1">
          <a:blip xmlns:r="http://schemas.openxmlformats.org/officeDocument/2006/relationships" r:embed="rId1">
            <a:duotone>
              <a:schemeClr val="bg2">
                <a:shade val="45000"/>
                <a:satMod val="135000"/>
              </a:schemeClr>
              <a:prstClr val="white"/>
            </a:duotone>
            <a:extLst>
              <a:ext uri="{28A0092B-C50C-407E-A947-70E740481C1C}">
                <a14:useLocalDpi xmlns:a14="http://schemas.microsoft.com/office/drawing/2010/main" val="0"/>
              </a:ext>
            </a:extLst>
          </a:blip>
          <a:srcRect/>
          <a:stretch>
            <a:fillRect l="11302" t="16530" r="11302" b="16530"/>
          </a:stretch>
        </a:blipFill>
      </dgm:spPr>
    </dgm:pt>
    <dgm:pt modelId="{2E05C863-BE85-4745-8502-90A7CE0C20A7}" type="pres">
      <dgm:prSet presAssocID="{7CC7CA82-504E-4F34-8786-CAFA08F13AD9}" presName="sibTrans" presStyleLbl="sibTrans2D1" presStyleIdx="0" presStyleCnt="0"/>
      <dgm:spPr/>
    </dgm:pt>
    <dgm:pt modelId="{43ADDDC5-E131-4AF7-B430-44B1EABDD865}" type="pres">
      <dgm:prSet presAssocID="{EBF27719-E40A-4DFC-BA84-37893AE574F8}" presName="compNode" presStyleCnt="0"/>
      <dgm:spPr/>
    </dgm:pt>
    <dgm:pt modelId="{53358AFF-D6E7-45BC-8934-F5E1ECFBA5AB}" type="pres">
      <dgm:prSet presAssocID="{EBF27719-E40A-4DFC-BA84-37893AE574F8}" presName="bkgdShape" presStyleLbl="node1" presStyleIdx="1" presStyleCnt="8" custScaleX="106537" custLinFactNeighborX="1267"/>
      <dgm:spPr/>
    </dgm:pt>
    <dgm:pt modelId="{6C9E1F73-A3F0-4A74-AC51-B9A05ED9200E}" type="pres">
      <dgm:prSet presAssocID="{EBF27719-E40A-4DFC-BA84-37893AE574F8}" presName="nodeTx" presStyleLbl="node1" presStyleIdx="1" presStyleCnt="8">
        <dgm:presLayoutVars>
          <dgm:bulletEnabled val="1"/>
        </dgm:presLayoutVars>
      </dgm:prSet>
      <dgm:spPr/>
    </dgm:pt>
    <dgm:pt modelId="{7EEE7DBF-08DB-479C-8447-F6F46AEA66F7}" type="pres">
      <dgm:prSet presAssocID="{EBF27719-E40A-4DFC-BA84-37893AE574F8}" presName="invisiNode" presStyleLbl="node1" presStyleIdx="1" presStyleCnt="8"/>
      <dgm:spPr/>
    </dgm:pt>
    <dgm:pt modelId="{1615D6A3-D3AB-4F8F-84C8-009EDE3FBA2D}" type="pres">
      <dgm:prSet presAssocID="{EBF27719-E40A-4DFC-BA84-37893AE574F8}" presName="imagNode" presStyleLbl="fgImgPlace1" presStyleIdx="1" presStyleCnt="8" custScaleX="74661" custScaleY="69563" custLinFactNeighborY="61760"/>
      <dgm:spPr>
        <a:blipFill dpi="0" rotWithShape="1">
          <a:blip xmlns:r="http://schemas.openxmlformats.org/officeDocument/2006/relationships"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l="11302" t="11748" r="11302" b="11748"/>
          </a:stretch>
        </a:blipFill>
      </dgm:spPr>
    </dgm:pt>
    <dgm:pt modelId="{4548806D-40EE-47EE-BAEA-A12EF2A81578}" type="pres">
      <dgm:prSet presAssocID="{6C8391ED-A714-4C59-9DA0-DB3A4C8D481F}" presName="sibTrans" presStyleLbl="sibTrans2D1" presStyleIdx="0" presStyleCnt="0"/>
      <dgm:spPr/>
    </dgm:pt>
    <dgm:pt modelId="{E651B34F-F6F6-4847-889E-5D4E943EEA26}" type="pres">
      <dgm:prSet presAssocID="{EFD8896C-BAC6-4FAD-86F3-C1F0FF0DDC5B}" presName="compNode" presStyleCnt="0"/>
      <dgm:spPr/>
    </dgm:pt>
    <dgm:pt modelId="{0A63DB44-1E82-4692-87BD-078737B000D4}" type="pres">
      <dgm:prSet presAssocID="{EFD8896C-BAC6-4FAD-86F3-C1F0FF0DDC5B}" presName="bkgdShape" presStyleLbl="node1" presStyleIdx="2" presStyleCnt="8" custScaleX="107439" custLinFactNeighborX="-296"/>
      <dgm:spPr/>
    </dgm:pt>
    <dgm:pt modelId="{732E2990-C00C-4901-9ACC-E24D0D8D2BCA}" type="pres">
      <dgm:prSet presAssocID="{EFD8896C-BAC6-4FAD-86F3-C1F0FF0DDC5B}" presName="nodeTx" presStyleLbl="node1" presStyleIdx="2" presStyleCnt="8">
        <dgm:presLayoutVars>
          <dgm:bulletEnabled val="1"/>
        </dgm:presLayoutVars>
      </dgm:prSet>
      <dgm:spPr/>
    </dgm:pt>
    <dgm:pt modelId="{45F750BB-6DF2-4823-B651-60560AE859A3}" type="pres">
      <dgm:prSet presAssocID="{EFD8896C-BAC6-4FAD-86F3-C1F0FF0DDC5B}" presName="invisiNode" presStyleLbl="node1" presStyleIdx="2" presStyleCnt="8"/>
      <dgm:spPr/>
    </dgm:pt>
    <dgm:pt modelId="{BEDA3E5D-A12C-435D-97C1-A9FFF44FD81F}" type="pres">
      <dgm:prSet presAssocID="{EFD8896C-BAC6-4FAD-86F3-C1F0FF0DDC5B}" presName="imagNode" presStyleLbl="fgImgPlace1" presStyleIdx="2" presStyleCnt="8" custScaleX="74661" custScaleY="69563" custLinFactNeighborX="-2935" custLinFactNeighborY="59461"/>
      <dgm:spPr>
        <a:blipFill dpi="0" rotWithShape="1">
          <a:blip xmlns:r="http://schemas.openxmlformats.org/officeDocument/2006/relationships" r:embed="rId3">
            <a:lum bright="70000" contras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46" t="6967" r="246" b="6967"/>
          </a:stretch>
        </a:blipFill>
      </dgm:spPr>
      <dgm:extLst>
        <a:ext uri="{E40237B7-FDA0-4F09-8148-C483321AD2D9}">
          <dgm14:cNvPr xmlns:dgm14="http://schemas.microsoft.com/office/drawing/2010/diagram" id="0" name="" descr="Checklist RTL"/>
        </a:ext>
      </dgm:extLst>
    </dgm:pt>
    <dgm:pt modelId="{0C604E2C-01E2-467A-A510-AE9BF4815AB4}" type="pres">
      <dgm:prSet presAssocID="{772BAE78-6484-40B8-B519-82FA37B43DA0}" presName="sibTrans" presStyleLbl="sibTrans2D1" presStyleIdx="0" presStyleCnt="0"/>
      <dgm:spPr/>
    </dgm:pt>
    <dgm:pt modelId="{4CF1A93F-2437-4CA3-B91F-F1513FBD2161}" type="pres">
      <dgm:prSet presAssocID="{B8F4FAE0-446C-4BBB-A223-B697CE27B3A6}" presName="compNode" presStyleCnt="0"/>
      <dgm:spPr/>
    </dgm:pt>
    <dgm:pt modelId="{D7438990-409E-4701-8E83-219AEA2C22F3}" type="pres">
      <dgm:prSet presAssocID="{B8F4FAE0-446C-4BBB-A223-B697CE27B3A6}" presName="bkgdShape" presStyleLbl="node1" presStyleIdx="3" presStyleCnt="8" custScaleX="106761" custLinFactNeighborX="-1785"/>
      <dgm:spPr/>
    </dgm:pt>
    <dgm:pt modelId="{2681126E-B589-426B-8C74-1B74D7A98A59}" type="pres">
      <dgm:prSet presAssocID="{B8F4FAE0-446C-4BBB-A223-B697CE27B3A6}" presName="nodeTx" presStyleLbl="node1" presStyleIdx="3" presStyleCnt="8">
        <dgm:presLayoutVars>
          <dgm:bulletEnabled val="1"/>
        </dgm:presLayoutVars>
      </dgm:prSet>
      <dgm:spPr/>
    </dgm:pt>
    <dgm:pt modelId="{00B0C7CB-1E36-40F8-966B-EE17000BF579}" type="pres">
      <dgm:prSet presAssocID="{B8F4FAE0-446C-4BBB-A223-B697CE27B3A6}" presName="invisiNode" presStyleLbl="node1" presStyleIdx="3" presStyleCnt="8"/>
      <dgm:spPr/>
    </dgm:pt>
    <dgm:pt modelId="{E8E7DF40-5BF1-4156-A4F3-612DF1C87420}" type="pres">
      <dgm:prSet presAssocID="{B8F4FAE0-446C-4BBB-A223-B697CE27B3A6}" presName="imagNode" presStyleLbl="fgImgPlace1" presStyleIdx="3" presStyleCnt="8" custScaleX="74661" custScaleY="69563" custLinFactNeighborX="-3753" custLinFactNeighborY="57920"/>
      <dgm:spPr>
        <a:blipFill dpi="0" rotWithShape="1">
          <a:blip xmlns:r="http://schemas.openxmlformats.org/officeDocument/2006/relationships" r:embed="rId5">
            <a:lum bright="70000" contrast="-70000"/>
            <a:extLst>
              <a:ext uri="{28A0092B-C50C-407E-A947-70E740481C1C}">
                <a14:useLocalDpi xmlns:a14="http://schemas.microsoft.com/office/drawing/2010/main" val="0"/>
              </a:ext>
            </a:extLst>
          </a:blip>
          <a:srcRect/>
          <a:stretch>
            <a:fillRect l="-5283" t="11748" r="-5283" b="-7378"/>
          </a:stretch>
        </a:blipFill>
      </dgm:spPr>
    </dgm:pt>
    <dgm:pt modelId="{7BB893E6-26C9-4D0C-9181-C125D5F4F401}" type="pres">
      <dgm:prSet presAssocID="{327E41E1-830F-44E2-8A60-439A128F0635}" presName="sibTrans" presStyleLbl="sibTrans2D1" presStyleIdx="0" presStyleCnt="0"/>
      <dgm:spPr/>
    </dgm:pt>
    <dgm:pt modelId="{1B7DD0F6-6A81-4112-9109-F1B046FAED06}" type="pres">
      <dgm:prSet presAssocID="{F30EF5E1-8225-437D-A150-5492B2834332}" presName="compNode" presStyleCnt="0"/>
      <dgm:spPr/>
    </dgm:pt>
    <dgm:pt modelId="{3ECECADD-7C04-4C69-A5CF-E14A7227C2E0}" type="pres">
      <dgm:prSet presAssocID="{F30EF5E1-8225-437D-A150-5492B2834332}" presName="bkgdShape" presStyleLbl="node1" presStyleIdx="4" presStyleCnt="8" custScaleX="109525" custLinFactNeighborX="-3991"/>
      <dgm:spPr/>
    </dgm:pt>
    <dgm:pt modelId="{AC867A0F-990D-4237-A778-D9CB175680F5}" type="pres">
      <dgm:prSet presAssocID="{F30EF5E1-8225-437D-A150-5492B2834332}" presName="nodeTx" presStyleLbl="node1" presStyleIdx="4" presStyleCnt="8">
        <dgm:presLayoutVars>
          <dgm:bulletEnabled val="1"/>
        </dgm:presLayoutVars>
      </dgm:prSet>
      <dgm:spPr/>
    </dgm:pt>
    <dgm:pt modelId="{7658A2C6-C7C8-4AD7-8278-FEFC5D91099F}" type="pres">
      <dgm:prSet presAssocID="{F30EF5E1-8225-437D-A150-5492B2834332}" presName="invisiNode" presStyleLbl="node1" presStyleIdx="4" presStyleCnt="8"/>
      <dgm:spPr/>
    </dgm:pt>
    <dgm:pt modelId="{9F75CEE9-1592-4FE0-AA32-210CB8C526F4}" type="pres">
      <dgm:prSet presAssocID="{F30EF5E1-8225-437D-A150-5492B2834332}" presName="imagNode" presStyleLbl="fgImgPlace1" presStyleIdx="4" presStyleCnt="8" custScaleX="74661" custScaleY="69563" custLinFactNeighborX="-3640" custLinFactNeighborY="57211"/>
      <dgm:spPr>
        <a:blipFill dpi="0" rotWithShape="1">
          <a:blip xmlns:r="http://schemas.openxmlformats.org/officeDocument/2006/relationships" r:embed="rId6">
            <a:lum bright="70000" contrast="-70000"/>
            <a:extLst>
              <a:ext uri="{BEBA8EAE-BF5A-486C-A8C5-ECC9F3942E4B}">
                <a14:imgProps xmlns:a14="http://schemas.microsoft.com/office/drawing/2010/main">
                  <a14:imgLayer r:embed="rId7">
                    <a14:imgEffect>
                      <a14:colorTemperature colorTemp="6499"/>
                    </a14:imgEffect>
                  </a14:imgLayer>
                </a14:imgProps>
              </a:ext>
              <a:ext uri="{28A0092B-C50C-407E-A947-70E740481C1C}">
                <a14:useLocalDpi xmlns:a14="http://schemas.microsoft.com/office/drawing/2010/main" val="0"/>
              </a:ext>
            </a:extLst>
          </a:blip>
          <a:srcRect/>
          <a:stretch>
            <a:fillRect l="246" t="16530" r="246" b="16530"/>
          </a:stretch>
        </a:blipFill>
      </dgm:spPr>
    </dgm:pt>
    <dgm:pt modelId="{9C6CBEAA-A826-4487-9011-75EE087FD947}" type="pres">
      <dgm:prSet presAssocID="{9A09EB66-C7FA-4FF3-AA7A-FA9EE0C9B5E2}" presName="sibTrans" presStyleLbl="sibTrans2D1" presStyleIdx="0" presStyleCnt="0"/>
      <dgm:spPr/>
    </dgm:pt>
    <dgm:pt modelId="{674A7009-879D-4B05-8C17-3FF4B94AA1F2}" type="pres">
      <dgm:prSet presAssocID="{D2289D3D-59F5-4A90-9EC7-423E6DE8FC89}" presName="compNode" presStyleCnt="0"/>
      <dgm:spPr/>
    </dgm:pt>
    <dgm:pt modelId="{398B2D8E-FEF6-42F7-AEA1-339F6B7ACD11}" type="pres">
      <dgm:prSet presAssocID="{D2289D3D-59F5-4A90-9EC7-423E6DE8FC89}" presName="bkgdShape" presStyleLbl="node1" presStyleIdx="5" presStyleCnt="8" custScaleX="108125" custLinFactNeighborX="-3397"/>
      <dgm:spPr/>
    </dgm:pt>
    <dgm:pt modelId="{6F3E5CB6-8170-4FE3-9141-E5B4CBF6BE54}" type="pres">
      <dgm:prSet presAssocID="{D2289D3D-59F5-4A90-9EC7-423E6DE8FC89}" presName="nodeTx" presStyleLbl="node1" presStyleIdx="5" presStyleCnt="8">
        <dgm:presLayoutVars>
          <dgm:bulletEnabled val="1"/>
        </dgm:presLayoutVars>
      </dgm:prSet>
      <dgm:spPr/>
    </dgm:pt>
    <dgm:pt modelId="{5FA61A72-2CD4-48BB-A22B-78C6D885526A}" type="pres">
      <dgm:prSet presAssocID="{D2289D3D-59F5-4A90-9EC7-423E6DE8FC89}" presName="invisiNode" presStyleLbl="node1" presStyleIdx="5" presStyleCnt="8"/>
      <dgm:spPr/>
    </dgm:pt>
    <dgm:pt modelId="{8B85A619-B930-4B84-928F-D0B14EB2D4CE}" type="pres">
      <dgm:prSet presAssocID="{D2289D3D-59F5-4A90-9EC7-423E6DE8FC89}" presName="imagNode" presStyleLbl="fgImgPlace1" presStyleIdx="5" presStyleCnt="8" custScaleX="74661" custScaleY="69563" custLinFactNeighborX="-7580" custLinFactNeighborY="57090"/>
      <dgm:spPr>
        <a:blipFill>
          <a:blip xmlns:r="http://schemas.openxmlformats.org/officeDocument/2006/relationships" r:embed="rId8">
            <a:lum bright="70000" contrast="-70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l="-11000" r="-11000"/>
          </a:stretch>
        </a:blipFill>
        <a:ln>
          <a:solidFill>
            <a:schemeClr val="bg1"/>
          </a:solidFill>
        </a:ln>
      </dgm:spPr>
      <dgm:extLst>
        <a:ext uri="{E40237B7-FDA0-4F09-8148-C483321AD2D9}">
          <dgm14:cNvPr xmlns:dgm14="http://schemas.microsoft.com/office/drawing/2010/diagram" id="0" name="" descr="Snowflake"/>
        </a:ext>
      </dgm:extLst>
    </dgm:pt>
    <dgm:pt modelId="{D756D587-F70A-46EE-A7FE-CA53182FD644}" type="pres">
      <dgm:prSet presAssocID="{B9DDDAF1-6AE2-40F2-8D0F-D2AE3B291BD0}" presName="sibTrans" presStyleLbl="sibTrans2D1" presStyleIdx="0" presStyleCnt="0"/>
      <dgm:spPr/>
    </dgm:pt>
    <dgm:pt modelId="{578838AC-74EA-4B33-8E88-1BE8601F7954}" type="pres">
      <dgm:prSet presAssocID="{6B9B2343-BF64-4201-9690-86AF2566AF18}" presName="compNode" presStyleCnt="0"/>
      <dgm:spPr/>
    </dgm:pt>
    <dgm:pt modelId="{9A64978A-544E-45C7-8F12-4FC5A6EFEE09}" type="pres">
      <dgm:prSet presAssocID="{6B9B2343-BF64-4201-9690-86AF2566AF18}" presName="bkgdShape" presStyleLbl="node1" presStyleIdx="6" presStyleCnt="8" custScaleX="108010" custLinFactNeighborX="-8370"/>
      <dgm:spPr/>
    </dgm:pt>
    <dgm:pt modelId="{A5945B4F-6137-48B8-987A-6FFCEF67CE83}" type="pres">
      <dgm:prSet presAssocID="{6B9B2343-BF64-4201-9690-86AF2566AF18}" presName="nodeTx" presStyleLbl="node1" presStyleIdx="6" presStyleCnt="8">
        <dgm:presLayoutVars>
          <dgm:bulletEnabled val="1"/>
        </dgm:presLayoutVars>
      </dgm:prSet>
      <dgm:spPr/>
    </dgm:pt>
    <dgm:pt modelId="{A3544060-93EC-4F76-9417-95ED50189C49}" type="pres">
      <dgm:prSet presAssocID="{6B9B2343-BF64-4201-9690-86AF2566AF18}" presName="invisiNode" presStyleLbl="node1" presStyleIdx="6" presStyleCnt="8"/>
      <dgm:spPr/>
    </dgm:pt>
    <dgm:pt modelId="{082EA2B0-9575-4686-9690-E2D742C8C3AD}" type="pres">
      <dgm:prSet presAssocID="{6B9B2343-BF64-4201-9690-86AF2566AF18}" presName="imagNode" presStyleLbl="fgImgPlace1" presStyleIdx="6" presStyleCnt="8" custScaleX="74661" custScaleY="69563" custLinFactNeighborX="-8791" custLinFactNeighborY="54504"/>
      <dgm:spPr>
        <a:blipFill dpi="0" rotWithShape="1">
          <a:blip xmlns:r="http://schemas.openxmlformats.org/officeDocument/2006/relationships" r:embed="rId10">
            <a:lum bright="70000" contrast="-7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l="246" t="6967" r="246" b="6967"/>
          </a:stretch>
        </a:blipFill>
      </dgm:spPr>
      <dgm:extLst>
        <a:ext uri="{E40237B7-FDA0-4F09-8148-C483321AD2D9}">
          <dgm14:cNvPr xmlns:dgm14="http://schemas.microsoft.com/office/drawing/2010/diagram" id="0" name="" descr="Lightbulb"/>
        </a:ext>
      </dgm:extLst>
    </dgm:pt>
    <dgm:pt modelId="{902195CC-97BC-4AE1-811A-A938D046D6DB}" type="pres">
      <dgm:prSet presAssocID="{5A97895F-B14F-43AE-966B-78FA34153BAD}" presName="sibTrans" presStyleLbl="sibTrans2D1" presStyleIdx="0" presStyleCnt="0"/>
      <dgm:spPr/>
    </dgm:pt>
    <dgm:pt modelId="{541462F0-AB7C-4C0D-BD83-95AA88C3D224}" type="pres">
      <dgm:prSet presAssocID="{5E217767-98BD-421D-A5AF-19D4F9F693A4}" presName="compNode" presStyleCnt="0"/>
      <dgm:spPr/>
    </dgm:pt>
    <dgm:pt modelId="{ACF912B2-CB56-45A7-82C4-A3055805CD6D}" type="pres">
      <dgm:prSet presAssocID="{5E217767-98BD-421D-A5AF-19D4F9F693A4}" presName="bkgdShape" presStyleLbl="node1" presStyleIdx="7" presStyleCnt="8" custScaleX="109171" custLinFactNeighborX="-9951"/>
      <dgm:spPr/>
    </dgm:pt>
    <dgm:pt modelId="{073C967C-F67A-4143-8673-4D3E52F54EA8}" type="pres">
      <dgm:prSet presAssocID="{5E217767-98BD-421D-A5AF-19D4F9F693A4}" presName="nodeTx" presStyleLbl="node1" presStyleIdx="7" presStyleCnt="8">
        <dgm:presLayoutVars>
          <dgm:bulletEnabled val="1"/>
        </dgm:presLayoutVars>
      </dgm:prSet>
      <dgm:spPr/>
    </dgm:pt>
    <dgm:pt modelId="{65C0272E-FC04-40B6-BF75-B6C0CC5ABCBE}" type="pres">
      <dgm:prSet presAssocID="{5E217767-98BD-421D-A5AF-19D4F9F693A4}" presName="invisiNode" presStyleLbl="node1" presStyleIdx="7" presStyleCnt="8"/>
      <dgm:spPr/>
    </dgm:pt>
    <dgm:pt modelId="{17184CE9-8F4C-492D-9D42-60D2A130995C}" type="pres">
      <dgm:prSet presAssocID="{5E217767-98BD-421D-A5AF-19D4F9F693A4}" presName="imagNode" presStyleLbl="fgImgPlace1" presStyleIdx="7" presStyleCnt="8" custScaleX="74661" custScaleY="69563" custLinFactNeighborX="-11751" custLinFactNeighborY="54417"/>
      <dgm:spPr>
        <a:blipFill>
          <a:blip xmlns:r="http://schemas.openxmlformats.org/officeDocument/2006/relationships" r:embed="rId12">
            <a:lum bright="70000" contrast="-70000"/>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l="-3000" r="-3000"/>
          </a:stretch>
        </a:blipFill>
      </dgm:spPr>
      <dgm:extLst>
        <a:ext uri="{E40237B7-FDA0-4F09-8148-C483321AD2D9}">
          <dgm14:cNvPr xmlns:dgm14="http://schemas.microsoft.com/office/drawing/2010/diagram" id="0" name="" descr="Bullseye"/>
        </a:ext>
      </dgm:extLst>
    </dgm:pt>
  </dgm:ptLst>
  <dgm:cxnLst>
    <dgm:cxn modelId="{286E2B02-585B-42E1-9808-71AE5D6CBD60}" type="presOf" srcId="{9A09EB66-C7FA-4FF3-AA7A-FA9EE0C9B5E2}" destId="{9C6CBEAA-A826-4487-9011-75EE087FD947}" srcOrd="0" destOrd="0" presId="urn:microsoft.com/office/officeart/2005/8/layout/hList7"/>
    <dgm:cxn modelId="{AA545603-163D-4D69-9D8F-77576B877DFB}" type="presOf" srcId="{327E41E1-830F-44E2-8A60-439A128F0635}" destId="{7BB893E6-26C9-4D0C-9181-C125D5F4F401}" srcOrd="0" destOrd="0" presId="urn:microsoft.com/office/officeart/2005/8/layout/hList7"/>
    <dgm:cxn modelId="{6F7D8704-2470-4118-B92C-E2B67146D1E6}" type="presOf" srcId="{B9DDDAF1-6AE2-40F2-8D0F-D2AE3B291BD0}" destId="{D756D587-F70A-46EE-A7FE-CA53182FD644}" srcOrd="0" destOrd="0" presId="urn:microsoft.com/office/officeart/2005/8/layout/hList7"/>
    <dgm:cxn modelId="{2975C206-D89F-4FDB-8D8C-ABBE76F69E01}" type="presOf" srcId="{6C8391ED-A714-4C59-9DA0-DB3A4C8D481F}" destId="{4548806D-40EE-47EE-BAEA-A12EF2A81578}" srcOrd="0" destOrd="0" presId="urn:microsoft.com/office/officeart/2005/8/layout/hList7"/>
    <dgm:cxn modelId="{DB88FD24-A7D3-48E4-AD49-90491057C21F}" type="presOf" srcId="{F30EF5E1-8225-437D-A150-5492B2834332}" destId="{3ECECADD-7C04-4C69-A5CF-E14A7227C2E0}" srcOrd="0" destOrd="0" presId="urn:microsoft.com/office/officeart/2005/8/layout/hList7"/>
    <dgm:cxn modelId="{9000962F-B18F-435F-9C31-8A7F12A0EF92}" type="presOf" srcId="{5A97895F-B14F-43AE-966B-78FA34153BAD}" destId="{902195CC-97BC-4AE1-811A-A938D046D6DB}" srcOrd="0" destOrd="0" presId="urn:microsoft.com/office/officeart/2005/8/layout/hList7"/>
    <dgm:cxn modelId="{E3EDA733-3644-40E9-B26B-7F77FAF13C23}" srcId="{B00FE453-70BC-4C1A-918D-51BFABDEBE0E}" destId="{EFD8896C-BAC6-4FAD-86F3-C1F0FF0DDC5B}" srcOrd="2" destOrd="0" parTransId="{A08FFB2A-1924-4F97-A8A4-80673B712D70}" sibTransId="{772BAE78-6484-40B8-B519-82FA37B43DA0}"/>
    <dgm:cxn modelId="{DA57D73E-59D7-486D-A558-B5BFE559D6A0}" type="presOf" srcId="{F30EF5E1-8225-437D-A150-5492B2834332}" destId="{AC867A0F-990D-4237-A778-D9CB175680F5}" srcOrd="1" destOrd="0" presId="urn:microsoft.com/office/officeart/2005/8/layout/hList7"/>
    <dgm:cxn modelId="{7FFE4165-651B-4460-B25D-6562C6D37126}" type="presOf" srcId="{7CC7CA82-504E-4F34-8786-CAFA08F13AD9}" destId="{2E05C863-BE85-4745-8502-90A7CE0C20A7}" srcOrd="0" destOrd="0" presId="urn:microsoft.com/office/officeart/2005/8/layout/hList7"/>
    <dgm:cxn modelId="{141D6748-223B-4F63-9095-DDACCB46BD63}" type="presOf" srcId="{EFD8896C-BAC6-4FAD-86F3-C1F0FF0DDC5B}" destId="{0A63DB44-1E82-4692-87BD-078737B000D4}" srcOrd="0" destOrd="0" presId="urn:microsoft.com/office/officeart/2005/8/layout/hList7"/>
    <dgm:cxn modelId="{05A5204E-D2A1-47A3-AA93-F35FC04A9343}" type="presOf" srcId="{6B9B2343-BF64-4201-9690-86AF2566AF18}" destId="{9A64978A-544E-45C7-8F12-4FC5A6EFEE09}" srcOrd="0" destOrd="0" presId="urn:microsoft.com/office/officeart/2005/8/layout/hList7"/>
    <dgm:cxn modelId="{51D70853-CF31-4F51-86BF-2805F9537B7A}" type="presOf" srcId="{EFD8896C-BAC6-4FAD-86F3-C1F0FF0DDC5B}" destId="{732E2990-C00C-4901-9ACC-E24D0D8D2BCA}" srcOrd="1" destOrd="0" presId="urn:microsoft.com/office/officeart/2005/8/layout/hList7"/>
    <dgm:cxn modelId="{41DE0275-2020-48DE-B867-1F7FF067F897}" type="presOf" srcId="{EBF27719-E40A-4DFC-BA84-37893AE574F8}" destId="{53358AFF-D6E7-45BC-8934-F5E1ECFBA5AB}" srcOrd="0" destOrd="0" presId="urn:microsoft.com/office/officeart/2005/8/layout/hList7"/>
    <dgm:cxn modelId="{DB7F6575-98D0-4B66-9E5F-6322530576AA}" type="presOf" srcId="{B00FE453-70BC-4C1A-918D-51BFABDEBE0E}" destId="{75B27E67-230D-415A-8A3F-EB4EF5766507}" srcOrd="0" destOrd="0" presId="urn:microsoft.com/office/officeart/2005/8/layout/hList7"/>
    <dgm:cxn modelId="{67F74D58-7BDF-44B6-897D-E5CA5DC766B5}" type="presOf" srcId="{5E217767-98BD-421D-A5AF-19D4F9F693A4}" destId="{ACF912B2-CB56-45A7-82C4-A3055805CD6D}" srcOrd="0" destOrd="0" presId="urn:microsoft.com/office/officeart/2005/8/layout/hList7"/>
    <dgm:cxn modelId="{222A5A7E-454F-48B2-90B5-F807996A46F5}" type="presOf" srcId="{D2289D3D-59F5-4A90-9EC7-423E6DE8FC89}" destId="{398B2D8E-FEF6-42F7-AEA1-339F6B7ACD11}" srcOrd="0" destOrd="0" presId="urn:microsoft.com/office/officeart/2005/8/layout/hList7"/>
    <dgm:cxn modelId="{AEE00B80-23D8-46CC-B9BF-FD7A8A72C54B}" srcId="{B00FE453-70BC-4C1A-918D-51BFABDEBE0E}" destId="{EBF27719-E40A-4DFC-BA84-37893AE574F8}" srcOrd="1" destOrd="0" parTransId="{BB5BF7F8-5A79-454E-B48D-6BE369911AD4}" sibTransId="{6C8391ED-A714-4C59-9DA0-DB3A4C8D481F}"/>
    <dgm:cxn modelId="{19473984-A198-4BC3-BB07-ACD2534210C7}" srcId="{B00FE453-70BC-4C1A-918D-51BFABDEBE0E}" destId="{B8F4FAE0-446C-4BBB-A223-B697CE27B3A6}" srcOrd="3" destOrd="0" parTransId="{6EDA417C-6F80-49F2-AF0C-DA18BAB38418}" sibTransId="{327E41E1-830F-44E2-8A60-439A128F0635}"/>
    <dgm:cxn modelId="{5D565F8A-357D-4287-AC9E-FA54AD48C1C6}" type="presOf" srcId="{B8F4FAE0-446C-4BBB-A223-B697CE27B3A6}" destId="{2681126E-B589-426B-8C74-1B74D7A98A59}" srcOrd="1" destOrd="0" presId="urn:microsoft.com/office/officeart/2005/8/layout/hList7"/>
    <dgm:cxn modelId="{185E6C8A-CEAC-4488-ABDD-29693907C62F}" type="presOf" srcId="{B8F4FAE0-446C-4BBB-A223-B697CE27B3A6}" destId="{D7438990-409E-4701-8E83-219AEA2C22F3}" srcOrd="0" destOrd="0" presId="urn:microsoft.com/office/officeart/2005/8/layout/hList7"/>
    <dgm:cxn modelId="{9F00348C-5973-42ED-BE03-33C0D8927A7E}" type="presOf" srcId="{571E1087-7D6A-471C-9419-A92999F36D66}" destId="{46D15251-1BDE-48CE-9237-EFBC1A56B802}" srcOrd="0" destOrd="0" presId="urn:microsoft.com/office/officeart/2005/8/layout/hList7"/>
    <dgm:cxn modelId="{97906B93-1AEE-434F-8457-0251F8FA49D3}" srcId="{B00FE453-70BC-4C1A-918D-51BFABDEBE0E}" destId="{D2289D3D-59F5-4A90-9EC7-423E6DE8FC89}" srcOrd="5" destOrd="0" parTransId="{C742A698-2AD3-4F87-9F4A-20197C77F950}" sibTransId="{B9DDDAF1-6AE2-40F2-8D0F-D2AE3B291BD0}"/>
    <dgm:cxn modelId="{6607B8A0-C975-4634-AE30-284D5D1A4808}" type="presOf" srcId="{5E217767-98BD-421D-A5AF-19D4F9F693A4}" destId="{073C967C-F67A-4143-8673-4D3E52F54EA8}" srcOrd="1" destOrd="0" presId="urn:microsoft.com/office/officeart/2005/8/layout/hList7"/>
    <dgm:cxn modelId="{4B9657A7-435E-4E04-B977-E2A536CDA49E}" srcId="{B00FE453-70BC-4C1A-918D-51BFABDEBE0E}" destId="{6B9B2343-BF64-4201-9690-86AF2566AF18}" srcOrd="6" destOrd="0" parTransId="{C25BEB67-1807-4781-B2E5-61C51880F158}" sibTransId="{5A97895F-B14F-43AE-966B-78FA34153BAD}"/>
    <dgm:cxn modelId="{6ADFD9B9-E2C6-4AF8-98D2-4F486215B5FE}" type="presOf" srcId="{772BAE78-6484-40B8-B519-82FA37B43DA0}" destId="{0C604E2C-01E2-467A-A510-AE9BF4815AB4}" srcOrd="0" destOrd="0" presId="urn:microsoft.com/office/officeart/2005/8/layout/hList7"/>
    <dgm:cxn modelId="{E72C40C2-6AEF-40E4-BE10-4987DAE9E6F5}" type="presOf" srcId="{571E1087-7D6A-471C-9419-A92999F36D66}" destId="{E089337E-1AE5-40E5-B9D1-CC89DD8CC3C7}" srcOrd="1" destOrd="0" presId="urn:microsoft.com/office/officeart/2005/8/layout/hList7"/>
    <dgm:cxn modelId="{058E84D1-6AD2-49B9-88C8-90EC54E75338}" srcId="{B00FE453-70BC-4C1A-918D-51BFABDEBE0E}" destId="{5E217767-98BD-421D-A5AF-19D4F9F693A4}" srcOrd="7" destOrd="0" parTransId="{992AFE6D-9231-4565-B25D-DBD758BE037B}" sibTransId="{5710A5CD-31AE-4CD8-977E-E00599D42A15}"/>
    <dgm:cxn modelId="{BC8FB7D3-8994-4760-83A4-C9EBD2934E8A}" type="presOf" srcId="{D2289D3D-59F5-4A90-9EC7-423E6DE8FC89}" destId="{6F3E5CB6-8170-4FE3-9141-E5B4CBF6BE54}" srcOrd="1" destOrd="0" presId="urn:microsoft.com/office/officeart/2005/8/layout/hList7"/>
    <dgm:cxn modelId="{B0C84BDB-05DD-49DC-8FC8-27AA75F00C0B}" srcId="{B00FE453-70BC-4C1A-918D-51BFABDEBE0E}" destId="{F30EF5E1-8225-437D-A150-5492B2834332}" srcOrd="4" destOrd="0" parTransId="{F8E4BCCA-9FBE-4D60-BFB3-9477AD153706}" sibTransId="{9A09EB66-C7FA-4FF3-AA7A-FA9EE0C9B5E2}"/>
    <dgm:cxn modelId="{D16490DB-762A-4C8E-A25E-6B2AD45EEC16}" type="presOf" srcId="{6B9B2343-BF64-4201-9690-86AF2566AF18}" destId="{A5945B4F-6137-48B8-987A-6FFCEF67CE83}" srcOrd="1" destOrd="0" presId="urn:microsoft.com/office/officeart/2005/8/layout/hList7"/>
    <dgm:cxn modelId="{74A1F8F4-16A7-4C45-9313-CEB66DCF91C8}" type="presOf" srcId="{EBF27719-E40A-4DFC-BA84-37893AE574F8}" destId="{6C9E1F73-A3F0-4A74-AC51-B9A05ED9200E}" srcOrd="1" destOrd="0" presId="urn:microsoft.com/office/officeart/2005/8/layout/hList7"/>
    <dgm:cxn modelId="{9D76DEFD-F027-4156-92A9-846F68073302}" srcId="{B00FE453-70BC-4C1A-918D-51BFABDEBE0E}" destId="{571E1087-7D6A-471C-9419-A92999F36D66}" srcOrd="0" destOrd="0" parTransId="{6C5616C6-3C8D-4438-A764-3541918CB46D}" sibTransId="{7CC7CA82-504E-4F34-8786-CAFA08F13AD9}"/>
    <dgm:cxn modelId="{79B1F63F-832F-4A1D-B507-C02D554A825F}" type="presParOf" srcId="{75B27E67-230D-415A-8A3F-EB4EF5766507}" destId="{91C2A3A0-A82E-45F4-BE28-B4719B3E37BA}" srcOrd="0" destOrd="0" presId="urn:microsoft.com/office/officeart/2005/8/layout/hList7"/>
    <dgm:cxn modelId="{F2E84000-9585-4261-99F3-8805535C46DD}" type="presParOf" srcId="{75B27E67-230D-415A-8A3F-EB4EF5766507}" destId="{726FE71F-0913-4BE5-AF5E-986678BB05FF}" srcOrd="1" destOrd="0" presId="urn:microsoft.com/office/officeart/2005/8/layout/hList7"/>
    <dgm:cxn modelId="{26DB9A4E-F769-4500-947F-4BF6AAC42F34}" type="presParOf" srcId="{726FE71F-0913-4BE5-AF5E-986678BB05FF}" destId="{3761A223-1D0E-4934-977A-3D4576239D1B}" srcOrd="0" destOrd="0" presId="urn:microsoft.com/office/officeart/2005/8/layout/hList7"/>
    <dgm:cxn modelId="{66DE94AF-291A-457B-8A67-BB13E171CF81}" type="presParOf" srcId="{3761A223-1D0E-4934-977A-3D4576239D1B}" destId="{46D15251-1BDE-48CE-9237-EFBC1A56B802}" srcOrd="0" destOrd="0" presId="urn:microsoft.com/office/officeart/2005/8/layout/hList7"/>
    <dgm:cxn modelId="{3D058E5A-4188-482B-A865-FD0F0998B59B}" type="presParOf" srcId="{3761A223-1D0E-4934-977A-3D4576239D1B}" destId="{E089337E-1AE5-40E5-B9D1-CC89DD8CC3C7}" srcOrd="1" destOrd="0" presId="urn:microsoft.com/office/officeart/2005/8/layout/hList7"/>
    <dgm:cxn modelId="{1378C4BE-F2C9-4C80-B3AA-92813C2D2D52}" type="presParOf" srcId="{3761A223-1D0E-4934-977A-3D4576239D1B}" destId="{A002B9AF-3CB1-4606-8FA7-A0B2754BCA6A}" srcOrd="2" destOrd="0" presId="urn:microsoft.com/office/officeart/2005/8/layout/hList7"/>
    <dgm:cxn modelId="{F6EC6911-89C5-4D55-9C97-6F873B474B09}" type="presParOf" srcId="{3761A223-1D0E-4934-977A-3D4576239D1B}" destId="{07BF33EC-F0B5-4BCF-96CA-2030E640F547}" srcOrd="3" destOrd="0" presId="urn:microsoft.com/office/officeart/2005/8/layout/hList7"/>
    <dgm:cxn modelId="{C1EB0A7C-3C82-4FFD-BED5-5DC186B57D1D}" type="presParOf" srcId="{726FE71F-0913-4BE5-AF5E-986678BB05FF}" destId="{2E05C863-BE85-4745-8502-90A7CE0C20A7}" srcOrd="1" destOrd="0" presId="urn:microsoft.com/office/officeart/2005/8/layout/hList7"/>
    <dgm:cxn modelId="{B4401C27-3DE9-4EF1-B36C-4DECF8C33D3D}" type="presParOf" srcId="{726FE71F-0913-4BE5-AF5E-986678BB05FF}" destId="{43ADDDC5-E131-4AF7-B430-44B1EABDD865}" srcOrd="2" destOrd="0" presId="urn:microsoft.com/office/officeart/2005/8/layout/hList7"/>
    <dgm:cxn modelId="{F1B5008C-A8CD-447F-AE12-96309E5E703C}" type="presParOf" srcId="{43ADDDC5-E131-4AF7-B430-44B1EABDD865}" destId="{53358AFF-D6E7-45BC-8934-F5E1ECFBA5AB}" srcOrd="0" destOrd="0" presId="urn:microsoft.com/office/officeart/2005/8/layout/hList7"/>
    <dgm:cxn modelId="{1327A206-D836-411A-B7EB-9F3B7DEE9816}" type="presParOf" srcId="{43ADDDC5-E131-4AF7-B430-44B1EABDD865}" destId="{6C9E1F73-A3F0-4A74-AC51-B9A05ED9200E}" srcOrd="1" destOrd="0" presId="urn:microsoft.com/office/officeart/2005/8/layout/hList7"/>
    <dgm:cxn modelId="{54B24862-A789-4200-8B27-B626480BC9ED}" type="presParOf" srcId="{43ADDDC5-E131-4AF7-B430-44B1EABDD865}" destId="{7EEE7DBF-08DB-479C-8447-F6F46AEA66F7}" srcOrd="2" destOrd="0" presId="urn:microsoft.com/office/officeart/2005/8/layout/hList7"/>
    <dgm:cxn modelId="{FC84A5E8-B2DC-43E4-A862-E118161723C6}" type="presParOf" srcId="{43ADDDC5-E131-4AF7-B430-44B1EABDD865}" destId="{1615D6A3-D3AB-4F8F-84C8-009EDE3FBA2D}" srcOrd="3" destOrd="0" presId="urn:microsoft.com/office/officeart/2005/8/layout/hList7"/>
    <dgm:cxn modelId="{4ECA6020-CB89-4D67-A411-E2C87362EB65}" type="presParOf" srcId="{726FE71F-0913-4BE5-AF5E-986678BB05FF}" destId="{4548806D-40EE-47EE-BAEA-A12EF2A81578}" srcOrd="3" destOrd="0" presId="urn:microsoft.com/office/officeart/2005/8/layout/hList7"/>
    <dgm:cxn modelId="{3F744EE9-9ACF-442D-AF00-BBCF7DC9A0F7}" type="presParOf" srcId="{726FE71F-0913-4BE5-AF5E-986678BB05FF}" destId="{E651B34F-F6F6-4847-889E-5D4E943EEA26}" srcOrd="4" destOrd="0" presId="urn:microsoft.com/office/officeart/2005/8/layout/hList7"/>
    <dgm:cxn modelId="{863CA041-FA96-4568-9997-DD4AA1A50DE4}" type="presParOf" srcId="{E651B34F-F6F6-4847-889E-5D4E943EEA26}" destId="{0A63DB44-1E82-4692-87BD-078737B000D4}" srcOrd="0" destOrd="0" presId="urn:microsoft.com/office/officeart/2005/8/layout/hList7"/>
    <dgm:cxn modelId="{A9723ACD-E931-40FE-AFE5-FD09EED9F289}" type="presParOf" srcId="{E651B34F-F6F6-4847-889E-5D4E943EEA26}" destId="{732E2990-C00C-4901-9ACC-E24D0D8D2BCA}" srcOrd="1" destOrd="0" presId="urn:microsoft.com/office/officeart/2005/8/layout/hList7"/>
    <dgm:cxn modelId="{47A177F5-89A5-4961-B632-FCAA099B7A82}" type="presParOf" srcId="{E651B34F-F6F6-4847-889E-5D4E943EEA26}" destId="{45F750BB-6DF2-4823-B651-60560AE859A3}" srcOrd="2" destOrd="0" presId="urn:microsoft.com/office/officeart/2005/8/layout/hList7"/>
    <dgm:cxn modelId="{053F4A82-6D70-4471-8D57-B527E167941B}" type="presParOf" srcId="{E651B34F-F6F6-4847-889E-5D4E943EEA26}" destId="{BEDA3E5D-A12C-435D-97C1-A9FFF44FD81F}" srcOrd="3" destOrd="0" presId="urn:microsoft.com/office/officeart/2005/8/layout/hList7"/>
    <dgm:cxn modelId="{11188CA8-CD65-4B4A-90C1-B0A7314D3868}" type="presParOf" srcId="{726FE71F-0913-4BE5-AF5E-986678BB05FF}" destId="{0C604E2C-01E2-467A-A510-AE9BF4815AB4}" srcOrd="5" destOrd="0" presId="urn:microsoft.com/office/officeart/2005/8/layout/hList7"/>
    <dgm:cxn modelId="{8387F414-8D25-416F-84EC-4D3B9030ABFE}" type="presParOf" srcId="{726FE71F-0913-4BE5-AF5E-986678BB05FF}" destId="{4CF1A93F-2437-4CA3-B91F-F1513FBD2161}" srcOrd="6" destOrd="0" presId="urn:microsoft.com/office/officeart/2005/8/layout/hList7"/>
    <dgm:cxn modelId="{2FF51D2E-C690-4C45-BB6D-A39FCE4E3D60}" type="presParOf" srcId="{4CF1A93F-2437-4CA3-B91F-F1513FBD2161}" destId="{D7438990-409E-4701-8E83-219AEA2C22F3}" srcOrd="0" destOrd="0" presId="urn:microsoft.com/office/officeart/2005/8/layout/hList7"/>
    <dgm:cxn modelId="{ECA9E15C-31D4-4634-AD5F-724E86DF5A0D}" type="presParOf" srcId="{4CF1A93F-2437-4CA3-B91F-F1513FBD2161}" destId="{2681126E-B589-426B-8C74-1B74D7A98A59}" srcOrd="1" destOrd="0" presId="urn:microsoft.com/office/officeart/2005/8/layout/hList7"/>
    <dgm:cxn modelId="{4F8AE8DC-3044-4777-BE9A-057818C52F69}" type="presParOf" srcId="{4CF1A93F-2437-4CA3-B91F-F1513FBD2161}" destId="{00B0C7CB-1E36-40F8-966B-EE17000BF579}" srcOrd="2" destOrd="0" presId="urn:microsoft.com/office/officeart/2005/8/layout/hList7"/>
    <dgm:cxn modelId="{AAA95761-2F21-40C1-B2B9-9105C2DB4F97}" type="presParOf" srcId="{4CF1A93F-2437-4CA3-B91F-F1513FBD2161}" destId="{E8E7DF40-5BF1-4156-A4F3-612DF1C87420}" srcOrd="3" destOrd="0" presId="urn:microsoft.com/office/officeart/2005/8/layout/hList7"/>
    <dgm:cxn modelId="{25845CD7-65C1-4162-AD6D-E7D5E58F6DDD}" type="presParOf" srcId="{726FE71F-0913-4BE5-AF5E-986678BB05FF}" destId="{7BB893E6-26C9-4D0C-9181-C125D5F4F401}" srcOrd="7" destOrd="0" presId="urn:microsoft.com/office/officeart/2005/8/layout/hList7"/>
    <dgm:cxn modelId="{46A424A0-7084-4473-A5E2-9B5116778210}" type="presParOf" srcId="{726FE71F-0913-4BE5-AF5E-986678BB05FF}" destId="{1B7DD0F6-6A81-4112-9109-F1B046FAED06}" srcOrd="8" destOrd="0" presId="urn:microsoft.com/office/officeart/2005/8/layout/hList7"/>
    <dgm:cxn modelId="{9B1E961F-1837-4BA8-BF86-D1C778C5FCB0}" type="presParOf" srcId="{1B7DD0F6-6A81-4112-9109-F1B046FAED06}" destId="{3ECECADD-7C04-4C69-A5CF-E14A7227C2E0}" srcOrd="0" destOrd="0" presId="urn:microsoft.com/office/officeart/2005/8/layout/hList7"/>
    <dgm:cxn modelId="{F3ACA00C-AE86-4BFA-B654-0CD12AB26034}" type="presParOf" srcId="{1B7DD0F6-6A81-4112-9109-F1B046FAED06}" destId="{AC867A0F-990D-4237-A778-D9CB175680F5}" srcOrd="1" destOrd="0" presId="urn:microsoft.com/office/officeart/2005/8/layout/hList7"/>
    <dgm:cxn modelId="{F49AF76F-50F7-42CC-A727-B682EC9D954D}" type="presParOf" srcId="{1B7DD0F6-6A81-4112-9109-F1B046FAED06}" destId="{7658A2C6-C7C8-4AD7-8278-FEFC5D91099F}" srcOrd="2" destOrd="0" presId="urn:microsoft.com/office/officeart/2005/8/layout/hList7"/>
    <dgm:cxn modelId="{BAABA063-098E-4059-AC60-FC0E13913056}" type="presParOf" srcId="{1B7DD0F6-6A81-4112-9109-F1B046FAED06}" destId="{9F75CEE9-1592-4FE0-AA32-210CB8C526F4}" srcOrd="3" destOrd="0" presId="urn:microsoft.com/office/officeart/2005/8/layout/hList7"/>
    <dgm:cxn modelId="{3866BB95-1881-4343-AE3A-4003C6970D4E}" type="presParOf" srcId="{726FE71F-0913-4BE5-AF5E-986678BB05FF}" destId="{9C6CBEAA-A826-4487-9011-75EE087FD947}" srcOrd="9" destOrd="0" presId="urn:microsoft.com/office/officeart/2005/8/layout/hList7"/>
    <dgm:cxn modelId="{FB8BD1A8-FF5A-4859-95D8-1B670525123F}" type="presParOf" srcId="{726FE71F-0913-4BE5-AF5E-986678BB05FF}" destId="{674A7009-879D-4B05-8C17-3FF4B94AA1F2}" srcOrd="10" destOrd="0" presId="urn:microsoft.com/office/officeart/2005/8/layout/hList7"/>
    <dgm:cxn modelId="{F472D883-19F3-445B-B3C0-2CC4AAA620C3}" type="presParOf" srcId="{674A7009-879D-4B05-8C17-3FF4B94AA1F2}" destId="{398B2D8E-FEF6-42F7-AEA1-339F6B7ACD11}" srcOrd="0" destOrd="0" presId="urn:microsoft.com/office/officeart/2005/8/layout/hList7"/>
    <dgm:cxn modelId="{FDF795CE-5EB9-4CC8-9CD7-630B7A4F4901}" type="presParOf" srcId="{674A7009-879D-4B05-8C17-3FF4B94AA1F2}" destId="{6F3E5CB6-8170-4FE3-9141-E5B4CBF6BE54}" srcOrd="1" destOrd="0" presId="urn:microsoft.com/office/officeart/2005/8/layout/hList7"/>
    <dgm:cxn modelId="{6A91C525-EC24-4795-84C6-F18E2BA1CD68}" type="presParOf" srcId="{674A7009-879D-4B05-8C17-3FF4B94AA1F2}" destId="{5FA61A72-2CD4-48BB-A22B-78C6D885526A}" srcOrd="2" destOrd="0" presId="urn:microsoft.com/office/officeart/2005/8/layout/hList7"/>
    <dgm:cxn modelId="{D914F737-01E0-4E88-8649-B0AC16892F65}" type="presParOf" srcId="{674A7009-879D-4B05-8C17-3FF4B94AA1F2}" destId="{8B85A619-B930-4B84-928F-D0B14EB2D4CE}" srcOrd="3" destOrd="0" presId="urn:microsoft.com/office/officeart/2005/8/layout/hList7"/>
    <dgm:cxn modelId="{C33385D2-47D6-4445-906F-DA13AA70C542}" type="presParOf" srcId="{726FE71F-0913-4BE5-AF5E-986678BB05FF}" destId="{D756D587-F70A-46EE-A7FE-CA53182FD644}" srcOrd="11" destOrd="0" presId="urn:microsoft.com/office/officeart/2005/8/layout/hList7"/>
    <dgm:cxn modelId="{AA11C2F8-859E-4EE0-B8E8-5C94D0195DFC}" type="presParOf" srcId="{726FE71F-0913-4BE5-AF5E-986678BB05FF}" destId="{578838AC-74EA-4B33-8E88-1BE8601F7954}" srcOrd="12" destOrd="0" presId="urn:microsoft.com/office/officeart/2005/8/layout/hList7"/>
    <dgm:cxn modelId="{207A89FB-C552-4EA0-B2C2-373A620D92F1}" type="presParOf" srcId="{578838AC-74EA-4B33-8E88-1BE8601F7954}" destId="{9A64978A-544E-45C7-8F12-4FC5A6EFEE09}" srcOrd="0" destOrd="0" presId="urn:microsoft.com/office/officeart/2005/8/layout/hList7"/>
    <dgm:cxn modelId="{93561353-E7D9-45F9-82E8-CAE485D45B0C}" type="presParOf" srcId="{578838AC-74EA-4B33-8E88-1BE8601F7954}" destId="{A5945B4F-6137-48B8-987A-6FFCEF67CE83}" srcOrd="1" destOrd="0" presId="urn:microsoft.com/office/officeart/2005/8/layout/hList7"/>
    <dgm:cxn modelId="{8732A68F-8C33-4FD0-835A-2037EE7216FF}" type="presParOf" srcId="{578838AC-74EA-4B33-8E88-1BE8601F7954}" destId="{A3544060-93EC-4F76-9417-95ED50189C49}" srcOrd="2" destOrd="0" presId="urn:microsoft.com/office/officeart/2005/8/layout/hList7"/>
    <dgm:cxn modelId="{38895219-874C-4F85-9AF4-DC7EC701CFC9}" type="presParOf" srcId="{578838AC-74EA-4B33-8E88-1BE8601F7954}" destId="{082EA2B0-9575-4686-9690-E2D742C8C3AD}" srcOrd="3" destOrd="0" presId="urn:microsoft.com/office/officeart/2005/8/layout/hList7"/>
    <dgm:cxn modelId="{8D44BF28-4322-4310-A347-B01C50DF5328}" type="presParOf" srcId="{726FE71F-0913-4BE5-AF5E-986678BB05FF}" destId="{902195CC-97BC-4AE1-811A-A938D046D6DB}" srcOrd="13" destOrd="0" presId="urn:microsoft.com/office/officeart/2005/8/layout/hList7"/>
    <dgm:cxn modelId="{44D1014F-92C5-494A-A557-97983971F25D}" type="presParOf" srcId="{726FE71F-0913-4BE5-AF5E-986678BB05FF}" destId="{541462F0-AB7C-4C0D-BD83-95AA88C3D224}" srcOrd="14" destOrd="0" presId="urn:microsoft.com/office/officeart/2005/8/layout/hList7"/>
    <dgm:cxn modelId="{CEBC5344-8D8B-41A7-8D3D-A62288FCD658}" type="presParOf" srcId="{541462F0-AB7C-4C0D-BD83-95AA88C3D224}" destId="{ACF912B2-CB56-45A7-82C4-A3055805CD6D}" srcOrd="0" destOrd="0" presId="urn:microsoft.com/office/officeart/2005/8/layout/hList7"/>
    <dgm:cxn modelId="{C03CFA35-1D1A-4E18-9779-60238CF73BC0}" type="presParOf" srcId="{541462F0-AB7C-4C0D-BD83-95AA88C3D224}" destId="{073C967C-F67A-4143-8673-4D3E52F54EA8}" srcOrd="1" destOrd="0" presId="urn:microsoft.com/office/officeart/2005/8/layout/hList7"/>
    <dgm:cxn modelId="{FF002B31-70A1-48E3-BF66-EC066787C842}" type="presParOf" srcId="{541462F0-AB7C-4C0D-BD83-95AA88C3D224}" destId="{65C0272E-FC04-40B6-BF75-B6C0CC5ABCBE}" srcOrd="2" destOrd="0" presId="urn:microsoft.com/office/officeart/2005/8/layout/hList7"/>
    <dgm:cxn modelId="{788F2D19-4620-4997-8DEB-C8322E0AE044}" type="presParOf" srcId="{541462F0-AB7C-4C0D-BD83-95AA88C3D224}" destId="{17184CE9-8F4C-492D-9D42-60D2A130995C}"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15251-1BDE-48CE-9237-EFBC1A56B802}">
      <dsp:nvSpPr>
        <dsp:cNvPr id="0" name=""/>
        <dsp:cNvSpPr/>
      </dsp:nvSpPr>
      <dsp:spPr>
        <a:xfrm>
          <a:off x="11880" y="0"/>
          <a:ext cx="1065629" cy="29690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Data Modeling</a:t>
          </a:r>
        </a:p>
      </dsp:txBody>
      <dsp:txXfrm>
        <a:off x="11880" y="1187612"/>
        <a:ext cx="1065629" cy="1187612"/>
      </dsp:txXfrm>
    </dsp:sp>
    <dsp:sp modelId="{07BF33EC-F0B5-4BCF-96CA-2030E640F547}">
      <dsp:nvSpPr>
        <dsp:cNvPr id="0" name=""/>
        <dsp:cNvSpPr/>
      </dsp:nvSpPr>
      <dsp:spPr>
        <a:xfrm>
          <a:off x="200143" y="930340"/>
          <a:ext cx="680627" cy="687760"/>
        </a:xfrm>
        <a:prstGeom prst="ellipse">
          <a:avLst/>
        </a:prstGeom>
        <a:blipFill dpi="0" rotWithShape="1">
          <a:blip xmlns:r="http://schemas.openxmlformats.org/officeDocument/2006/relationships" r:embed="rId1">
            <a:duotone>
              <a:schemeClr val="bg2">
                <a:shade val="45000"/>
                <a:satMod val="135000"/>
              </a:schemeClr>
              <a:prstClr val="white"/>
            </a:duotone>
            <a:extLst>
              <a:ext uri="{28A0092B-C50C-407E-A947-70E740481C1C}">
                <a14:useLocalDpi xmlns:a14="http://schemas.microsoft.com/office/drawing/2010/main" val="0"/>
              </a:ext>
            </a:extLst>
          </a:blip>
          <a:srcRect/>
          <a:stretch>
            <a:fillRect l="11302" t="16530" r="11302" b="1653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358AFF-D6E7-45BC-8934-F5E1ECFBA5AB}">
      <dsp:nvSpPr>
        <dsp:cNvPr id="0" name=""/>
        <dsp:cNvSpPr/>
      </dsp:nvSpPr>
      <dsp:spPr>
        <a:xfrm>
          <a:off x="1107652" y="0"/>
          <a:ext cx="1033209" cy="29690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Data Catalog  &amp; Governance</a:t>
          </a:r>
        </a:p>
      </dsp:txBody>
      <dsp:txXfrm>
        <a:off x="1107652" y="1187612"/>
        <a:ext cx="1033209" cy="1187612"/>
      </dsp:txXfrm>
    </dsp:sp>
    <dsp:sp modelId="{1615D6A3-D3AB-4F8F-84C8-009EDE3FBA2D}">
      <dsp:nvSpPr>
        <dsp:cNvPr id="0" name=""/>
        <dsp:cNvSpPr/>
      </dsp:nvSpPr>
      <dsp:spPr>
        <a:xfrm>
          <a:off x="1271655" y="939218"/>
          <a:ext cx="680627" cy="687760"/>
        </a:xfrm>
        <a:prstGeom prst="ellipse">
          <a:avLst/>
        </a:prstGeom>
        <a:blipFill dpi="0" rotWithShape="1">
          <a:blip xmlns:r="http://schemas.openxmlformats.org/officeDocument/2006/relationships"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l="11302" t="11748" r="11302" b="11748"/>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63DB44-1E82-4692-87BD-078737B000D4}">
      <dsp:nvSpPr>
        <dsp:cNvPr id="0" name=""/>
        <dsp:cNvSpPr/>
      </dsp:nvSpPr>
      <dsp:spPr>
        <a:xfrm>
          <a:off x="2154797" y="0"/>
          <a:ext cx="1041956" cy="29690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Data Quality</a:t>
          </a:r>
        </a:p>
      </dsp:txBody>
      <dsp:txXfrm>
        <a:off x="2154797" y="1187612"/>
        <a:ext cx="1041956" cy="1187612"/>
      </dsp:txXfrm>
    </dsp:sp>
    <dsp:sp modelId="{BEDA3E5D-A12C-435D-97C1-A9FFF44FD81F}">
      <dsp:nvSpPr>
        <dsp:cNvPr id="0" name=""/>
        <dsp:cNvSpPr/>
      </dsp:nvSpPr>
      <dsp:spPr>
        <a:xfrm>
          <a:off x="2311576" y="916488"/>
          <a:ext cx="680627" cy="687760"/>
        </a:xfrm>
        <a:prstGeom prst="ellipse">
          <a:avLst/>
        </a:prstGeom>
        <a:blipFill dpi="0" rotWithShape="1">
          <a:blip xmlns:r="http://schemas.openxmlformats.org/officeDocument/2006/relationships" r:embed="rId3">
            <a:lum bright="70000" contras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46" t="6967" r="246" b="696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438990-409E-4701-8E83-219AEA2C22F3}">
      <dsp:nvSpPr>
        <dsp:cNvPr id="0" name=""/>
        <dsp:cNvSpPr/>
      </dsp:nvSpPr>
      <dsp:spPr>
        <a:xfrm>
          <a:off x="3211408" y="0"/>
          <a:ext cx="1035381" cy="2969031"/>
        </a:xfrm>
        <a:prstGeom prst="roundRect">
          <a:avLst>
            <a:gd name="adj" fmla="val 10000"/>
          </a:avLst>
        </a:prstGeom>
        <a:solidFill>
          <a:schemeClr val="accent1">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100" kern="1200" dirty="0"/>
            <a:t>Data Integration &amp; Orchestration</a:t>
          </a:r>
        </a:p>
      </dsp:txBody>
      <dsp:txXfrm>
        <a:off x="3211408" y="1187612"/>
        <a:ext cx="1035381" cy="1187612"/>
      </dsp:txXfrm>
    </dsp:sp>
    <dsp:sp modelId="{E8E7DF40-5BF1-4156-A4F3-612DF1C87420}">
      <dsp:nvSpPr>
        <dsp:cNvPr id="0" name=""/>
        <dsp:cNvSpPr/>
      </dsp:nvSpPr>
      <dsp:spPr>
        <a:xfrm>
          <a:off x="3371883" y="901252"/>
          <a:ext cx="680627" cy="687760"/>
        </a:xfrm>
        <a:prstGeom prst="ellipse">
          <a:avLst/>
        </a:prstGeom>
        <a:blipFill dpi="0" rotWithShape="1">
          <a:blip xmlns:r="http://schemas.openxmlformats.org/officeDocument/2006/relationships" r:embed="rId5">
            <a:lum bright="70000" contrast="-70000"/>
            <a:extLst>
              <a:ext uri="{28A0092B-C50C-407E-A947-70E740481C1C}">
                <a14:useLocalDpi xmlns:a14="http://schemas.microsoft.com/office/drawing/2010/main" val="0"/>
              </a:ext>
            </a:extLst>
          </a:blip>
          <a:srcRect/>
          <a:stretch>
            <a:fillRect l="-5283" t="11748" r="-5283" b="-7378"/>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CECADD-7C04-4C69-A5CF-E14A7227C2E0}">
      <dsp:nvSpPr>
        <dsp:cNvPr id="0" name=""/>
        <dsp:cNvSpPr/>
      </dsp:nvSpPr>
      <dsp:spPr>
        <a:xfrm>
          <a:off x="4254490" y="0"/>
          <a:ext cx="1062187" cy="2969031"/>
        </a:xfrm>
        <a:prstGeom prst="roundRect">
          <a:avLst>
            <a:gd name="adj" fmla="val 10000"/>
          </a:avLst>
        </a:prstGeom>
        <a:solidFill>
          <a:schemeClr val="accent1">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chemeClr val="bg1"/>
            </a:solidFill>
          </a:endParaRPr>
        </a:p>
        <a:p>
          <a:pPr marL="0" lvl="0" indent="0" algn="ctr" defTabSz="533400">
            <a:lnSpc>
              <a:spcPct val="90000"/>
            </a:lnSpc>
            <a:spcBef>
              <a:spcPct val="0"/>
            </a:spcBef>
            <a:spcAft>
              <a:spcPct val="35000"/>
            </a:spcAft>
            <a:buNone/>
          </a:pPr>
          <a:endParaRPr lang="en-US" sz="1200" kern="1200" dirty="0">
            <a:solidFill>
              <a:schemeClr val="bg1"/>
            </a:solidFill>
          </a:endParaRPr>
        </a:p>
        <a:p>
          <a:pPr marL="0" lvl="0" indent="0" algn="ctr" defTabSz="533400">
            <a:lnSpc>
              <a:spcPct val="90000"/>
            </a:lnSpc>
            <a:spcBef>
              <a:spcPct val="0"/>
            </a:spcBef>
            <a:spcAft>
              <a:spcPct val="35000"/>
            </a:spcAft>
            <a:buNone/>
          </a:pPr>
          <a:r>
            <a:rPr lang="en-US" sz="1200" kern="1200" dirty="0">
              <a:solidFill>
                <a:schemeClr val="bg1"/>
              </a:solidFill>
            </a:rPr>
            <a:t>Master Data Management</a:t>
          </a:r>
        </a:p>
        <a:p>
          <a:pPr marL="0" lvl="0" indent="0" algn="ctr" defTabSz="533400">
            <a:lnSpc>
              <a:spcPct val="90000"/>
            </a:lnSpc>
            <a:spcBef>
              <a:spcPct val="0"/>
            </a:spcBef>
            <a:spcAft>
              <a:spcPct val="35000"/>
            </a:spcAft>
            <a:buNone/>
          </a:pPr>
          <a:r>
            <a:rPr lang="en-US" sz="1200" kern="1200" dirty="0">
              <a:solidFill>
                <a:schemeClr val="bg1"/>
              </a:solidFill>
            </a:rPr>
            <a:t>(MDM)</a:t>
          </a:r>
        </a:p>
      </dsp:txBody>
      <dsp:txXfrm>
        <a:off x="4254490" y="1187612"/>
        <a:ext cx="1062187" cy="1187612"/>
      </dsp:txXfrm>
    </dsp:sp>
    <dsp:sp modelId="{9F75CEE9-1592-4FE0-AA32-210CB8C526F4}">
      <dsp:nvSpPr>
        <dsp:cNvPr id="0" name=""/>
        <dsp:cNvSpPr/>
      </dsp:nvSpPr>
      <dsp:spPr>
        <a:xfrm>
          <a:off x="4450791" y="894243"/>
          <a:ext cx="680627" cy="687760"/>
        </a:xfrm>
        <a:prstGeom prst="ellipse">
          <a:avLst/>
        </a:prstGeom>
        <a:blipFill dpi="0" rotWithShape="1">
          <a:blip xmlns:r="http://schemas.openxmlformats.org/officeDocument/2006/relationships" r:embed="rId6">
            <a:lum bright="70000" contrast="-70000"/>
            <a:extLst>
              <a:ext uri="{BEBA8EAE-BF5A-486C-A8C5-ECC9F3942E4B}">
                <a14:imgProps xmlns:a14="http://schemas.microsoft.com/office/drawing/2010/main">
                  <a14:imgLayer r:embed="rId7">
                    <a14:imgEffect>
                      <a14:colorTemperature colorTemp="6499"/>
                    </a14:imgEffect>
                  </a14:imgLayer>
                </a14:imgProps>
              </a:ext>
              <a:ext uri="{28A0092B-C50C-407E-A947-70E740481C1C}">
                <a14:useLocalDpi xmlns:a14="http://schemas.microsoft.com/office/drawing/2010/main" val="0"/>
              </a:ext>
            </a:extLst>
          </a:blip>
          <a:srcRect/>
          <a:stretch>
            <a:fillRect l="246" t="16530" r="246" b="1653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8B2D8E-FEF6-42F7-AEA1-339F6B7ACD11}">
      <dsp:nvSpPr>
        <dsp:cNvPr id="0" name=""/>
        <dsp:cNvSpPr/>
      </dsp:nvSpPr>
      <dsp:spPr>
        <a:xfrm>
          <a:off x="5351532" y="0"/>
          <a:ext cx="1048609" cy="2969031"/>
        </a:xfrm>
        <a:prstGeom prst="roundRect">
          <a:avLst>
            <a:gd name="adj" fmla="val 10000"/>
          </a:avLst>
        </a:prstGeom>
        <a:solidFill>
          <a:schemeClr val="accent1">
            <a:hueOff val="0"/>
            <a:satOff val="0"/>
            <a:lumOff val="0"/>
            <a:alphaOff val="0"/>
          </a:schemeClr>
        </a:solidFill>
        <a:ln w="444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b="0" kern="1200" dirty="0">
            <a:solidFill>
              <a:schemeClr val="bg1"/>
            </a:solidFill>
          </a:endParaRPr>
        </a:p>
        <a:p>
          <a:pPr marL="0" lvl="0" indent="0" algn="ctr" defTabSz="533400">
            <a:lnSpc>
              <a:spcPct val="90000"/>
            </a:lnSpc>
            <a:spcBef>
              <a:spcPct val="0"/>
            </a:spcBef>
            <a:spcAft>
              <a:spcPct val="35000"/>
            </a:spcAft>
            <a:buNone/>
          </a:pPr>
          <a:r>
            <a:rPr lang="en-US" sz="1200" b="0" kern="1200" dirty="0">
              <a:solidFill>
                <a:schemeClr val="bg1"/>
              </a:solidFill>
            </a:rPr>
            <a:t>Cloud Data Platform (CDP)</a:t>
          </a:r>
        </a:p>
      </dsp:txBody>
      <dsp:txXfrm>
        <a:off x="5351532" y="1187612"/>
        <a:ext cx="1048609" cy="1187612"/>
      </dsp:txXfrm>
    </dsp:sp>
    <dsp:sp modelId="{8B85A619-B930-4B84-928F-D0B14EB2D4CE}">
      <dsp:nvSpPr>
        <dsp:cNvPr id="0" name=""/>
        <dsp:cNvSpPr/>
      </dsp:nvSpPr>
      <dsp:spPr>
        <a:xfrm>
          <a:off x="5499366" y="893046"/>
          <a:ext cx="680627" cy="687760"/>
        </a:xfrm>
        <a:prstGeom prst="ellipse">
          <a:avLst/>
        </a:prstGeom>
        <a:blipFill>
          <a:blip xmlns:r="http://schemas.openxmlformats.org/officeDocument/2006/relationships" r:embed="rId8">
            <a:lum bright="70000" contrast="-70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l="-11000" r="-11000"/>
          </a:stretch>
        </a:blip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9A64978A-544E-45C7-8F12-4FC5A6EFEE09}">
      <dsp:nvSpPr>
        <dsp:cNvPr id="0" name=""/>
        <dsp:cNvSpPr/>
      </dsp:nvSpPr>
      <dsp:spPr>
        <a:xfrm>
          <a:off x="6381007" y="0"/>
          <a:ext cx="1047494" cy="29690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BI &amp; Self Service Analytics</a:t>
          </a:r>
        </a:p>
      </dsp:txBody>
      <dsp:txXfrm>
        <a:off x="6381007" y="1187612"/>
        <a:ext cx="1047494" cy="1187612"/>
      </dsp:txXfrm>
    </dsp:sp>
    <dsp:sp modelId="{082EA2B0-9575-4686-9690-E2D742C8C3AD}">
      <dsp:nvSpPr>
        <dsp:cNvPr id="0" name=""/>
        <dsp:cNvSpPr/>
      </dsp:nvSpPr>
      <dsp:spPr>
        <a:xfrm>
          <a:off x="6565473" y="867479"/>
          <a:ext cx="680627" cy="687760"/>
        </a:xfrm>
        <a:prstGeom prst="ellipse">
          <a:avLst/>
        </a:prstGeom>
        <a:blipFill dpi="0" rotWithShape="1">
          <a:blip xmlns:r="http://schemas.openxmlformats.org/officeDocument/2006/relationships" r:embed="rId10">
            <a:lum bright="70000" contrast="-7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l="246" t="6967" r="246" b="696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F912B2-CB56-45A7-82C4-A3055805CD6D}">
      <dsp:nvSpPr>
        <dsp:cNvPr id="0" name=""/>
        <dsp:cNvSpPr/>
      </dsp:nvSpPr>
      <dsp:spPr>
        <a:xfrm>
          <a:off x="7442263" y="0"/>
          <a:ext cx="1058753" cy="29690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ML/AI</a:t>
          </a:r>
        </a:p>
        <a:p>
          <a:pPr marL="0" lvl="0" indent="0" algn="ctr" defTabSz="533400">
            <a:lnSpc>
              <a:spcPct val="90000"/>
            </a:lnSpc>
            <a:spcBef>
              <a:spcPct val="0"/>
            </a:spcBef>
            <a:spcAft>
              <a:spcPct val="35000"/>
            </a:spcAft>
            <a:buNone/>
          </a:pPr>
          <a:r>
            <a:rPr lang="en-US" sz="1200" kern="1200" dirty="0"/>
            <a:t>Data Science</a:t>
          </a:r>
        </a:p>
      </dsp:txBody>
      <dsp:txXfrm>
        <a:off x="7442263" y="1187612"/>
        <a:ext cx="1058753" cy="1187612"/>
      </dsp:txXfrm>
    </dsp:sp>
    <dsp:sp modelId="{17184CE9-8F4C-492D-9D42-60D2A130995C}">
      <dsp:nvSpPr>
        <dsp:cNvPr id="0" name=""/>
        <dsp:cNvSpPr/>
      </dsp:nvSpPr>
      <dsp:spPr>
        <a:xfrm>
          <a:off x="7620707" y="866619"/>
          <a:ext cx="680627" cy="687760"/>
        </a:xfrm>
        <a:prstGeom prst="ellipse">
          <a:avLst/>
        </a:prstGeom>
        <a:blipFill>
          <a:blip xmlns:r="http://schemas.openxmlformats.org/officeDocument/2006/relationships" r:embed="rId12">
            <a:lum bright="70000" contrast="-70000"/>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l="-3000" r="-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C2A3A0-A82E-45F4-BE28-B4719B3E37BA}">
      <dsp:nvSpPr>
        <dsp:cNvPr id="0" name=""/>
        <dsp:cNvSpPr/>
      </dsp:nvSpPr>
      <dsp:spPr>
        <a:xfrm>
          <a:off x="32537" y="2467885"/>
          <a:ext cx="8429148" cy="445354"/>
        </a:xfrm>
        <a:prstGeom prst="leftRightArrow">
          <a:avLst/>
        </a:prstGeom>
        <a:no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890916"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19" name="Rectangle 1027"/>
          <p:cNvSpPr>
            <a:spLocks noGrp="1" noChangeArrowheads="1"/>
          </p:cNvSpPr>
          <p:nvPr>
            <p:ph type="dt" sz="quarter" idx="1"/>
          </p:nvPr>
        </p:nvSpPr>
        <p:spPr bwMode="auto">
          <a:xfrm>
            <a:off x="3779761" y="1"/>
            <a:ext cx="2890915"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31/01/2022</a:t>
            </a:fld>
            <a:endParaRPr lang="en-US"/>
          </a:p>
        </p:txBody>
      </p:sp>
      <p:sp>
        <p:nvSpPr>
          <p:cNvPr id="9220" name="Rectangle 1028"/>
          <p:cNvSpPr>
            <a:spLocks noGrp="1" noChangeArrowheads="1"/>
          </p:cNvSpPr>
          <p:nvPr>
            <p:ph type="ftr" sz="quarter" idx="2"/>
          </p:nvPr>
        </p:nvSpPr>
        <p:spPr bwMode="auto">
          <a:xfrm>
            <a:off x="1" y="9289191"/>
            <a:ext cx="2890916"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21" name="Rectangle 1029"/>
          <p:cNvSpPr>
            <a:spLocks noGrp="1" noChangeArrowheads="1"/>
          </p:cNvSpPr>
          <p:nvPr>
            <p:ph type="sldNum" sz="quarter" idx="3"/>
          </p:nvPr>
        </p:nvSpPr>
        <p:spPr bwMode="auto">
          <a:xfrm>
            <a:off x="3779761" y="9289191"/>
            <a:ext cx="2890915"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08547" name="Rectangle 3"/>
          <p:cNvSpPr>
            <a:spLocks noGrp="1" noChangeArrowheads="1"/>
          </p:cNvSpPr>
          <p:nvPr>
            <p:ph type="dt" idx="1"/>
          </p:nvPr>
        </p:nvSpPr>
        <p:spPr bwMode="auto">
          <a:xfrm>
            <a:off x="3778312"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31/01/2022</a:t>
            </a:fld>
            <a:endParaRPr lang="en-GB"/>
          </a:p>
        </p:txBody>
      </p:sp>
      <p:sp>
        <p:nvSpPr>
          <p:cNvPr id="108548" name="Rectangle 4"/>
          <p:cNvSpPr>
            <a:spLocks noGrp="1" noRot="1" noChangeAspect="1" noChangeArrowheads="1" noTextEdit="1"/>
          </p:cNvSpPr>
          <p:nvPr>
            <p:ph type="sldImg" idx="2"/>
          </p:nvPr>
        </p:nvSpPr>
        <p:spPr bwMode="auto">
          <a:xfrm>
            <a:off x="77788" y="733425"/>
            <a:ext cx="651510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67358" y="4644596"/>
            <a:ext cx="5335961" cy="439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08551" name="Rectangle 7"/>
          <p:cNvSpPr>
            <a:spLocks noGrp="1" noChangeArrowheads="1"/>
          </p:cNvSpPr>
          <p:nvPr>
            <p:ph type="sldNum" sz="quarter" idx="5"/>
          </p:nvPr>
        </p:nvSpPr>
        <p:spPr bwMode="auto">
          <a:xfrm>
            <a:off x="3778312"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4</a:t>
            </a:fld>
            <a:endParaRPr lang="en-GB" dirty="0"/>
          </a:p>
        </p:txBody>
      </p:sp>
    </p:spTree>
    <p:extLst>
      <p:ext uri="{BB962C8B-B14F-4D97-AF65-F5344CB8AC3E}">
        <p14:creationId xmlns:p14="http://schemas.microsoft.com/office/powerpoint/2010/main" val="1914823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5</a:t>
            </a:fld>
            <a:endParaRPr lang="en-GB"/>
          </a:p>
        </p:txBody>
      </p:sp>
    </p:spTree>
    <p:extLst>
      <p:ext uri="{BB962C8B-B14F-4D97-AF65-F5344CB8AC3E}">
        <p14:creationId xmlns:p14="http://schemas.microsoft.com/office/powerpoint/2010/main" val="4256740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DD779895-3E67-4CB8-BE0C-23F3FD5FF7F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6</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3888843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7</a:t>
            </a:fld>
            <a:endParaRPr lang="en-GB" dirty="0"/>
          </a:p>
        </p:txBody>
      </p:sp>
    </p:spTree>
    <p:extLst>
      <p:ext uri="{BB962C8B-B14F-4D97-AF65-F5344CB8AC3E}">
        <p14:creationId xmlns:p14="http://schemas.microsoft.com/office/powerpoint/2010/main" val="3503067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8</a:t>
            </a:fld>
            <a:endParaRPr lang="en-GB"/>
          </a:p>
        </p:txBody>
      </p:sp>
    </p:spTree>
    <p:extLst>
      <p:ext uri="{BB962C8B-B14F-4D97-AF65-F5344CB8AC3E}">
        <p14:creationId xmlns:p14="http://schemas.microsoft.com/office/powerpoint/2010/main" val="116180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779895-3E67-4CB8-BE0C-23F3FD5FF7F3}" type="slidenum">
              <a:rPr kumimoji="0" lang="en-GB" sz="1200" b="1" i="0" u="none" strike="noStrike" kern="1200" cap="none" spc="0" normalizeH="0" baseline="0" noProof="0" smtClean="0">
                <a:ln>
                  <a:noFill/>
                </a:ln>
                <a:solidFill>
                  <a:srgbClr val="0079C1"/>
                </a:solidFill>
                <a:effectLst/>
                <a:uLnTx/>
                <a:uFillTx/>
                <a:latin typeface="Arial" charset="0"/>
                <a:ea typeface="ＭＳ Ｐゴシック" pitchFamily="48"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GB" sz="1200" b="1" i="0" u="none" strike="noStrike" kern="1200" cap="none" spc="0" normalizeH="0" baseline="0" noProof="0">
              <a:ln>
                <a:noFill/>
              </a:ln>
              <a:solidFill>
                <a:srgbClr val="0079C1"/>
              </a:solidFill>
              <a:effectLst/>
              <a:uLnTx/>
              <a:uFillTx/>
              <a:latin typeface="Arial" charset="0"/>
              <a:ea typeface="ＭＳ Ｐゴシック" pitchFamily="48" charset="-128"/>
              <a:cs typeface="+mn-cs"/>
            </a:endParaRPr>
          </a:p>
        </p:txBody>
      </p:sp>
    </p:spTree>
    <p:extLst>
      <p:ext uri="{BB962C8B-B14F-4D97-AF65-F5344CB8AC3E}">
        <p14:creationId xmlns:p14="http://schemas.microsoft.com/office/powerpoint/2010/main" val="3638767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5905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Bottom-up view of enabling Data Capabilities in support of prioritized business capabilities</a:t>
            </a:r>
          </a:p>
          <a:p>
            <a:pPr marL="609539" lvl="1" indent="0">
              <a:buNone/>
            </a:pPr>
            <a:r>
              <a:rPr lang="en-US" dirty="0"/>
              <a:t>- Iterative approach to building out capabilities incrementally though data enablement – Clean data available and  under management - Master Data managed under MDM and both Master and Transaction Data Available within the Data Hub </a:t>
            </a:r>
          </a:p>
          <a:p>
            <a:pPr marL="342900" indent="-342900">
              <a:buAutoNum type="arabicPeriod"/>
            </a:pPr>
            <a:r>
              <a:rPr lang="en-US" dirty="0"/>
              <a:t>Business Capabilities sequencing and timelines are still subject to Top-Down Analysis under the Program Governance &amp; Alignment and Technology Solutioning Towers (taking place over the next 3-4 months, but subject to funding)</a:t>
            </a:r>
          </a:p>
          <a:p>
            <a:pPr marL="0" indent="0">
              <a:buNone/>
            </a:pPr>
            <a:r>
              <a:rPr lang="en-US" dirty="0"/>
              <a:t>                - Programs need to re-align priorities and release plan, cross-program gaps and dependencies need to be revisited and programs must be funded and resourced accordingly.  This is especially impacted by program gaps in CRM and Automated  </a:t>
            </a:r>
          </a:p>
          <a:p>
            <a:pPr marL="0" indent="0">
              <a:buNone/>
            </a:pPr>
            <a:r>
              <a:rPr lang="en-US" dirty="0"/>
              <a:t>                  Marketing capabilities </a:t>
            </a:r>
          </a:p>
          <a:p>
            <a:pPr algn="l">
              <a:spcAft>
                <a:spcPts val="600"/>
              </a:spcAft>
              <a:buClr>
                <a:schemeClr val="tx1"/>
              </a:buClr>
            </a:pPr>
            <a:r>
              <a:rPr lang="en-US" dirty="0"/>
              <a:t>                -  Note: </a:t>
            </a:r>
            <a:r>
              <a:rPr lang="en-US" sz="1600" b="0" dirty="0">
                <a:solidFill>
                  <a:schemeClr val="tx1"/>
                </a:solidFill>
              </a:rPr>
              <a:t>CRM and Marketing Automation Completes in Dec 2022</a:t>
            </a:r>
            <a:endParaRPr lang="en-US" dirty="0"/>
          </a:p>
          <a:p>
            <a:pPr marL="342900" indent="-342900">
              <a:buAutoNum type="arabicPeriod" startAt="3"/>
            </a:pPr>
            <a:r>
              <a:rPr lang="en-US" dirty="0"/>
              <a:t>Timelines for many of the required business capabilities extend beyond May-2022 which are being driving by process and tech changes</a:t>
            </a:r>
          </a:p>
          <a:p>
            <a:pPr marL="342900" indent="-342900">
              <a:buAutoNum type="arabicPeriod" startAt="3"/>
            </a:pPr>
            <a:r>
              <a:rPr lang="en-US" dirty="0"/>
              <a:t>Some Capabilities that the Blueprint suggests will be dependent on a step change in platform can begin to be enabled by a Step change in data (e.g. Billing Insights).  Other such as (New Service Connect) will obviously be clearly be dependent on AMI service</a:t>
            </a:r>
          </a:p>
          <a:p>
            <a:pPr marL="0"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4470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16</a:t>
            </a:fld>
            <a:endParaRPr lang="en-GB" dirty="0"/>
          </a:p>
        </p:txBody>
      </p:sp>
    </p:spTree>
    <p:extLst>
      <p:ext uri="{BB962C8B-B14F-4D97-AF65-F5344CB8AC3E}">
        <p14:creationId xmlns:p14="http://schemas.microsoft.com/office/powerpoint/2010/main" val="591784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36127577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377346" y="4596212"/>
            <a:ext cx="1356744" cy="366143"/>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674988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6476317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455011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_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dirty="0"/>
              <a:t>Click to edit Master title style</a:t>
            </a:r>
            <a:endParaRPr lang="en-GB" dirty="0"/>
          </a:p>
        </p:txBody>
      </p:sp>
      <p:sp>
        <p:nvSpPr>
          <p:cNvPr id="9" name="Text Placeholder 8"/>
          <p:cNvSpPr>
            <a:spLocks noGrp="1"/>
          </p:cNvSpPr>
          <p:nvPr>
            <p:ph type="body" sz="quarter" idx="11" hasCustomPrompt="1"/>
          </p:nvPr>
        </p:nvSpPr>
        <p:spPr>
          <a:xfrm>
            <a:off x="457201" y="628651"/>
            <a:ext cx="8258175" cy="215444"/>
          </a:xfrm>
        </p:spPr>
        <p:txBody>
          <a:bodyPr/>
          <a:lstStyle>
            <a:lvl1pPr>
              <a:defRPr sz="1400" b="0"/>
            </a:lvl1pPr>
            <a:lvl5pPr marL="540000" indent="0">
              <a:buNone/>
              <a:defRPr/>
            </a:lvl5pPr>
          </a:lstStyle>
          <a:p>
            <a:pPr lvl="0"/>
            <a:r>
              <a:rPr lang="en-US" dirty="0"/>
              <a:t>Click to edit Sub title text style</a:t>
            </a:r>
          </a:p>
        </p:txBody>
      </p:sp>
    </p:spTree>
    <p:extLst>
      <p:ext uri="{BB962C8B-B14F-4D97-AF65-F5344CB8AC3E}">
        <p14:creationId xmlns:p14="http://schemas.microsoft.com/office/powerpoint/2010/main" val="149106092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wo column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9" name="Text Placeholder 3">
            <a:extLst>
              <a:ext uri="{FF2B5EF4-FFF2-40B4-BE49-F238E27FC236}">
                <a16:creationId xmlns:a16="http://schemas.microsoft.com/office/drawing/2014/main" id="{FD11B3BD-BF31-4BBD-BF46-6431C9CDC5EE}"/>
              </a:ext>
            </a:extLst>
          </p:cNvPr>
          <p:cNvSpPr>
            <a:spLocks noGrp="1"/>
          </p:cNvSpPr>
          <p:nvPr>
            <p:ph type="body" sz="quarter" idx="16"/>
          </p:nvPr>
        </p:nvSpPr>
        <p:spPr>
          <a:xfrm>
            <a:off x="432001" y="1058402"/>
            <a:ext cx="8280201"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20" name="Group 19">
            <a:extLst>
              <a:ext uri="{FF2B5EF4-FFF2-40B4-BE49-F238E27FC236}">
                <a16:creationId xmlns:a16="http://schemas.microsoft.com/office/drawing/2014/main" id="{BB4CB7E3-3CBF-4FC0-B591-EFD19DEE9303}"/>
              </a:ext>
            </a:extLst>
          </p:cNvPr>
          <p:cNvGrpSpPr/>
          <p:nvPr userDrawn="1"/>
        </p:nvGrpSpPr>
        <p:grpSpPr>
          <a:xfrm>
            <a:off x="9206425" y="1"/>
            <a:ext cx="2029736" cy="1457698"/>
            <a:chOff x="3528102" y="847657"/>
            <a:chExt cx="2029736" cy="1943598"/>
          </a:xfrm>
        </p:grpSpPr>
        <p:sp>
          <p:nvSpPr>
            <p:cNvPr id="21" name="Guidance note">
              <a:extLst>
                <a:ext uri="{FF2B5EF4-FFF2-40B4-BE49-F238E27FC236}">
                  <a16:creationId xmlns:a16="http://schemas.microsoft.com/office/drawing/2014/main" id="{35EF926C-1DDE-46E4-BD27-7719DB8BB06E}"/>
                </a:ext>
              </a:extLst>
            </p:cNvPr>
            <p:cNvSpPr/>
            <p:nvPr/>
          </p:nvSpPr>
          <p:spPr>
            <a:xfrm>
              <a:off x="3528102" y="847657"/>
              <a:ext cx="2029736" cy="194359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685783"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685783"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67865" marR="0" lvl="2" indent="-67865" defTabSz="685783"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67865" marR="0" lvl="2" indent="-67865" defTabSz="685783"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67865" marR="0" lvl="2" indent="-67865" defTabSz="685783"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685783"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67865" marR="0" lvl="2" indent="-67865" algn="l" defTabSz="685783"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542" marR="0" lvl="2" indent="0" defTabSz="685783"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783"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783"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783"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685783"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67865" marR="0" lvl="2" indent="-67865" algn="l" defTabSz="685783"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67865" marR="0" lvl="2" indent="-67865" algn="l" defTabSz="685783"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685783"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67865" marR="0" lvl="2" indent="-67865" algn="l" defTabSz="685783"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67865" marR="0" lvl="2" indent="-67865" algn="l" defTabSz="685783"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2" name="Group 21">
              <a:extLst>
                <a:ext uri="{FF2B5EF4-FFF2-40B4-BE49-F238E27FC236}">
                  <a16:creationId xmlns:a16="http://schemas.microsoft.com/office/drawing/2014/main" id="{69069B99-5D1F-4756-A4F4-167DDC6068DA}"/>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3" name="Picture 3">
                <a:extLst>
                  <a:ext uri="{FF2B5EF4-FFF2-40B4-BE49-F238E27FC236}">
                    <a16:creationId xmlns:a16="http://schemas.microsoft.com/office/drawing/2014/main" id="{90E25129-C1EA-45CE-B1F6-5EC7F7DD8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4" name="Rounded Rectangle 20">
                <a:extLst>
                  <a:ext uri="{FF2B5EF4-FFF2-40B4-BE49-F238E27FC236}">
                    <a16:creationId xmlns:a16="http://schemas.microsoft.com/office/drawing/2014/main" id="{EA946D07-5A29-4C97-AC0C-943F2A00EB2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205"/>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5" name="Round Diagonal Corner Rectangle 4">
            <a:extLst>
              <a:ext uri="{FF2B5EF4-FFF2-40B4-BE49-F238E27FC236}">
                <a16:creationId xmlns:a16="http://schemas.microsoft.com/office/drawing/2014/main" id="{7EE67CE3-FDDB-4176-BB90-0273EDA20B17}"/>
              </a:ext>
            </a:extLst>
          </p:cNvPr>
          <p:cNvSpPr/>
          <p:nvPr userDrawn="1"/>
        </p:nvSpPr>
        <p:spPr>
          <a:xfrm>
            <a:off x="9206427" y="1605245"/>
            <a:ext cx="2030635" cy="14488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783"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5" marR="0" lvl="2" indent="-67865" algn="l" defTabSz="685783"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5" marR="0" lvl="2" indent="-67865" algn="l" defTabSz="685783"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783"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5" marR="0" lvl="2" indent="-67865" algn="l" defTabSz="685783"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5" marR="0" lvl="2" indent="-67865" algn="l" defTabSz="685783"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5" marR="0" lvl="2" indent="-67865" algn="l" defTabSz="685783"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783"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783"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5" marR="0" lvl="2" indent="-67865" algn="l" defTabSz="685783"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5" marR="0" lvl="2" indent="-67865" algn="l" defTabSz="685783"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5" marR="0" lvl="2" indent="-67865" algn="l" defTabSz="685783"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5" marR="0" lvl="2" indent="-67865" algn="l" defTabSz="685783"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783"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783"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5" marR="0" lvl="2" indent="-67865" algn="l" defTabSz="685783"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5" marR="0" lvl="2" indent="-67865" algn="l" defTabSz="685783"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85139641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2615312" y="4772394"/>
            <a:ext cx="5814941" cy="169277"/>
          </a:xfrm>
        </p:spPr>
        <p:txBody>
          <a:bodyPr/>
          <a:lstStyle>
            <a:lvl1pPr>
              <a:defRPr b="0"/>
            </a:lvl1pPr>
          </a:lstStyle>
          <a:p>
            <a:pPr>
              <a:tabLst>
                <a:tab pos="989013"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329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27408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323266" y="4540029"/>
            <a:ext cx="2076348" cy="36185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7894130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323266" y="4616761"/>
            <a:ext cx="2072286" cy="245891"/>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686627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9556479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883081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3169590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37" y="4790872"/>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711669" y="4778260"/>
            <a:ext cx="5718584"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fr-FR"/>
              <a:t>| [Insert document title] | [Insert date]</a:t>
            </a:r>
          </a:p>
        </p:txBody>
      </p:sp>
      <p:pic>
        <p:nvPicPr>
          <p:cNvPr id="4" name="Picture 3"/>
          <p:cNvPicPr>
            <a:picLocks noChangeAspect="1"/>
          </p:cNvPicPr>
          <p:nvPr userDrawn="1"/>
        </p:nvPicPr>
        <p:blipFill>
          <a:blip r:embed="rId17"/>
          <a:stretch>
            <a:fillRect/>
          </a:stretch>
        </p:blipFill>
        <p:spPr>
          <a:xfrm>
            <a:off x="322780" y="4740425"/>
            <a:ext cx="2231234" cy="264832"/>
          </a:xfrm>
          <a:prstGeom prst="rect">
            <a:avLst/>
          </a:prstGeom>
        </p:spPr>
      </p:pic>
    </p:spTree>
  </p:cSld>
  <p:clrMap bg1="lt1" tx1="dk1" bg2="lt2" tx2="dk2" accent1="accent1" accent2="accent2" accent3="accent3" accent4="accent4" accent5="accent5" accent6="accent6" hlink="hlink" folHlink="folHlink"/>
  <p:sldLayoutIdLst>
    <p:sldLayoutId id="2147483785" r:id="rId1"/>
    <p:sldLayoutId id="2147483813" r:id="rId2"/>
    <p:sldLayoutId id="2147483786" r:id="rId3"/>
    <p:sldLayoutId id="2147483814" r:id="rId4"/>
    <p:sldLayoutId id="2147483817" r:id="rId5"/>
    <p:sldLayoutId id="2147483795" r:id="rId6"/>
    <p:sldLayoutId id="2147483796" r:id="rId7"/>
    <p:sldLayoutId id="2147483815" r:id="rId8"/>
    <p:sldLayoutId id="2147483794" r:id="rId9"/>
    <p:sldLayoutId id="2147483797" r:id="rId10"/>
    <p:sldLayoutId id="2147483798" r:id="rId11"/>
    <p:sldLayoutId id="2147483816" r:id="rId12"/>
    <p:sldLayoutId id="2147483784" r:id="rId13"/>
    <p:sldLayoutId id="2147483818" r:id="rId14"/>
    <p:sldLayoutId id="2147483819" r:id="rId15"/>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556" userDrawn="1">
          <p15:clr>
            <a:srgbClr val="F26B43"/>
          </p15:clr>
        </p15:guide>
        <p15:guide id="6" orient="horz" pos="2845" userDrawn="1">
          <p15:clr>
            <a:srgbClr val="F26B43"/>
          </p15:clr>
        </p15:guide>
        <p15:guide id="8" pos="204" userDrawn="1">
          <p15:clr>
            <a:srgbClr val="F26B43"/>
          </p15:clr>
        </p15:guide>
        <p15:guide id="13" pos="2993" userDrawn="1">
          <p15:clr>
            <a:srgbClr val="F26B43"/>
          </p15:clr>
        </p15:guide>
        <p15:guide id="14" orient="horz" pos="350" userDrawn="1">
          <p15:clr>
            <a:srgbClr val="F26B43"/>
          </p15:clr>
        </p15:guide>
        <p15:guide id="15" orient="horz" pos="667" userDrawn="1">
          <p15:clr>
            <a:srgbClr val="F26B43"/>
          </p15:clr>
        </p15:guide>
        <p15:guide id="16" pos="2064" userDrawn="1">
          <p15:clr>
            <a:srgbClr val="F26B43"/>
          </p15:clr>
        </p15:guide>
        <p15:guide id="17" pos="3923" userDrawn="1">
          <p15:clr>
            <a:srgbClr val="F26B43"/>
          </p15:clr>
        </p15:guide>
        <p15:guide id="18" pos="3696" userDrawn="1">
          <p15:clr>
            <a:srgbClr val="F26B43"/>
          </p15:clr>
        </p15:guide>
        <p15:guide id="19" pos="183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3" Type="http://schemas.openxmlformats.org/officeDocument/2006/relationships/tags" Target="../tags/tag20.xml"/><Relationship Id="rId18" Type="http://schemas.openxmlformats.org/officeDocument/2006/relationships/tags" Target="../tags/tag25.xml"/><Relationship Id="rId26" Type="http://schemas.openxmlformats.org/officeDocument/2006/relationships/tags" Target="../tags/tag33.xml"/><Relationship Id="rId39" Type="http://schemas.openxmlformats.org/officeDocument/2006/relationships/tags" Target="../tags/tag46.xml"/><Relationship Id="rId21" Type="http://schemas.openxmlformats.org/officeDocument/2006/relationships/tags" Target="../tags/tag28.xml"/><Relationship Id="rId34" Type="http://schemas.openxmlformats.org/officeDocument/2006/relationships/tags" Target="../tags/tag41.xml"/><Relationship Id="rId42" Type="http://schemas.openxmlformats.org/officeDocument/2006/relationships/tags" Target="../tags/tag49.xml"/><Relationship Id="rId47" Type="http://schemas.openxmlformats.org/officeDocument/2006/relationships/tags" Target="../tags/tag54.xml"/><Relationship Id="rId50" Type="http://schemas.openxmlformats.org/officeDocument/2006/relationships/tags" Target="../tags/tag57.xml"/><Relationship Id="rId55" Type="http://schemas.openxmlformats.org/officeDocument/2006/relationships/tags" Target="../tags/tag62.xml"/><Relationship Id="rId63" Type="http://schemas.openxmlformats.org/officeDocument/2006/relationships/tags" Target="../tags/tag70.xml"/><Relationship Id="rId68" Type="http://schemas.openxmlformats.org/officeDocument/2006/relationships/tags" Target="../tags/tag75.xml"/><Relationship Id="rId7" Type="http://schemas.openxmlformats.org/officeDocument/2006/relationships/tags" Target="../tags/tag14.xml"/><Relationship Id="rId71" Type="http://schemas.openxmlformats.org/officeDocument/2006/relationships/slideLayout" Target="../slideLayouts/slideLayout1.xml"/><Relationship Id="rId2" Type="http://schemas.openxmlformats.org/officeDocument/2006/relationships/tags" Target="../tags/tag9.xml"/><Relationship Id="rId16" Type="http://schemas.openxmlformats.org/officeDocument/2006/relationships/tags" Target="../tags/tag23.xml"/><Relationship Id="rId29" Type="http://schemas.openxmlformats.org/officeDocument/2006/relationships/tags" Target="../tags/tag36.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tags" Target="../tags/tag31.xml"/><Relationship Id="rId32" Type="http://schemas.openxmlformats.org/officeDocument/2006/relationships/tags" Target="../tags/tag39.xml"/><Relationship Id="rId37" Type="http://schemas.openxmlformats.org/officeDocument/2006/relationships/tags" Target="../tags/tag44.xml"/><Relationship Id="rId40" Type="http://schemas.openxmlformats.org/officeDocument/2006/relationships/tags" Target="../tags/tag47.xml"/><Relationship Id="rId45" Type="http://schemas.openxmlformats.org/officeDocument/2006/relationships/tags" Target="../tags/tag52.xml"/><Relationship Id="rId53" Type="http://schemas.openxmlformats.org/officeDocument/2006/relationships/tags" Target="../tags/tag60.xml"/><Relationship Id="rId58" Type="http://schemas.openxmlformats.org/officeDocument/2006/relationships/tags" Target="../tags/tag65.xml"/><Relationship Id="rId66" Type="http://schemas.openxmlformats.org/officeDocument/2006/relationships/tags" Target="../tags/tag73.xml"/><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tags" Target="../tags/tag30.xml"/><Relationship Id="rId28" Type="http://schemas.openxmlformats.org/officeDocument/2006/relationships/tags" Target="../tags/tag35.xml"/><Relationship Id="rId36" Type="http://schemas.openxmlformats.org/officeDocument/2006/relationships/tags" Target="../tags/tag43.xml"/><Relationship Id="rId49" Type="http://schemas.openxmlformats.org/officeDocument/2006/relationships/tags" Target="../tags/tag56.xml"/><Relationship Id="rId57" Type="http://schemas.openxmlformats.org/officeDocument/2006/relationships/tags" Target="../tags/tag64.xml"/><Relationship Id="rId61" Type="http://schemas.openxmlformats.org/officeDocument/2006/relationships/tags" Target="../tags/tag68.xml"/><Relationship Id="rId10" Type="http://schemas.openxmlformats.org/officeDocument/2006/relationships/tags" Target="../tags/tag17.xml"/><Relationship Id="rId19" Type="http://schemas.openxmlformats.org/officeDocument/2006/relationships/tags" Target="../tags/tag26.xml"/><Relationship Id="rId31" Type="http://schemas.openxmlformats.org/officeDocument/2006/relationships/tags" Target="../tags/tag38.xml"/><Relationship Id="rId44" Type="http://schemas.openxmlformats.org/officeDocument/2006/relationships/tags" Target="../tags/tag51.xml"/><Relationship Id="rId52" Type="http://schemas.openxmlformats.org/officeDocument/2006/relationships/tags" Target="../tags/tag59.xml"/><Relationship Id="rId60" Type="http://schemas.openxmlformats.org/officeDocument/2006/relationships/tags" Target="../tags/tag67.xml"/><Relationship Id="rId65" Type="http://schemas.openxmlformats.org/officeDocument/2006/relationships/tags" Target="../tags/tag72.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 Id="rId27" Type="http://schemas.openxmlformats.org/officeDocument/2006/relationships/tags" Target="../tags/tag34.xml"/><Relationship Id="rId30" Type="http://schemas.openxmlformats.org/officeDocument/2006/relationships/tags" Target="../tags/tag37.xml"/><Relationship Id="rId35" Type="http://schemas.openxmlformats.org/officeDocument/2006/relationships/tags" Target="../tags/tag42.xml"/><Relationship Id="rId43" Type="http://schemas.openxmlformats.org/officeDocument/2006/relationships/tags" Target="../tags/tag50.xml"/><Relationship Id="rId48" Type="http://schemas.openxmlformats.org/officeDocument/2006/relationships/tags" Target="../tags/tag55.xml"/><Relationship Id="rId56" Type="http://schemas.openxmlformats.org/officeDocument/2006/relationships/tags" Target="../tags/tag63.xml"/><Relationship Id="rId64" Type="http://schemas.openxmlformats.org/officeDocument/2006/relationships/tags" Target="../tags/tag71.xml"/><Relationship Id="rId69" Type="http://schemas.openxmlformats.org/officeDocument/2006/relationships/tags" Target="../tags/tag76.xml"/><Relationship Id="rId8" Type="http://schemas.openxmlformats.org/officeDocument/2006/relationships/tags" Target="../tags/tag15.xml"/><Relationship Id="rId51" Type="http://schemas.openxmlformats.org/officeDocument/2006/relationships/tags" Target="../tags/tag58.xml"/><Relationship Id="rId72" Type="http://schemas.openxmlformats.org/officeDocument/2006/relationships/notesSlide" Target="../notesSlides/notesSlide7.xml"/><Relationship Id="rId3" Type="http://schemas.openxmlformats.org/officeDocument/2006/relationships/tags" Target="../tags/tag10.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tags" Target="../tags/tag32.xml"/><Relationship Id="rId33" Type="http://schemas.openxmlformats.org/officeDocument/2006/relationships/tags" Target="../tags/tag40.xml"/><Relationship Id="rId38" Type="http://schemas.openxmlformats.org/officeDocument/2006/relationships/tags" Target="../tags/tag45.xml"/><Relationship Id="rId46" Type="http://schemas.openxmlformats.org/officeDocument/2006/relationships/tags" Target="../tags/tag53.xml"/><Relationship Id="rId59" Type="http://schemas.openxmlformats.org/officeDocument/2006/relationships/tags" Target="../tags/tag66.xml"/><Relationship Id="rId67" Type="http://schemas.openxmlformats.org/officeDocument/2006/relationships/tags" Target="../tags/tag74.xml"/><Relationship Id="rId20" Type="http://schemas.openxmlformats.org/officeDocument/2006/relationships/tags" Target="../tags/tag27.xml"/><Relationship Id="rId41" Type="http://schemas.openxmlformats.org/officeDocument/2006/relationships/tags" Target="../tags/tag48.xml"/><Relationship Id="rId54" Type="http://schemas.openxmlformats.org/officeDocument/2006/relationships/tags" Target="../tags/tag61.xml"/><Relationship Id="rId62" Type="http://schemas.openxmlformats.org/officeDocument/2006/relationships/tags" Target="../tags/tag69.xml"/><Relationship Id="rId70" Type="http://schemas.openxmlformats.org/officeDocument/2006/relationships/tags" Target="../tags/tag7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nationalgridplc.sharepoint.com/:p:/r/sites/GRP-INT-Architecture/Shared%20Documents/Domain%20-%20Business/US%20Domains/Customer/2020%20Customer%20Domain%20Architecture%20Definition/1%20-%20Information%20Architecture/Customer%20Data%20Assessment/Presentations/CDTA%20Remediation-ROM%20Executive%20Summary%2009302020_TEAM%20Presentation.pptx?d=we98882b9c2ef49b7a866cdf43d0913a8&amp;csf=1&amp;web=1&amp;e=yFgHiB" TargetMode="External"/><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tags" Target="../tags/tag95.xml"/><Relationship Id="rId26" Type="http://schemas.openxmlformats.org/officeDocument/2006/relationships/tags" Target="../tags/tag103.xml"/><Relationship Id="rId39" Type="http://schemas.openxmlformats.org/officeDocument/2006/relationships/image" Target="../media/image44.png"/><Relationship Id="rId3" Type="http://schemas.openxmlformats.org/officeDocument/2006/relationships/tags" Target="../tags/tag80.xml"/><Relationship Id="rId21" Type="http://schemas.openxmlformats.org/officeDocument/2006/relationships/tags" Target="../tags/tag98.xml"/><Relationship Id="rId34" Type="http://schemas.openxmlformats.org/officeDocument/2006/relationships/tags" Target="../tags/tag111.xml"/><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tags" Target="../tags/tag94.xml"/><Relationship Id="rId25" Type="http://schemas.openxmlformats.org/officeDocument/2006/relationships/tags" Target="../tags/tag102.xml"/><Relationship Id="rId33" Type="http://schemas.openxmlformats.org/officeDocument/2006/relationships/tags" Target="../tags/tag110.xml"/><Relationship Id="rId38" Type="http://schemas.openxmlformats.org/officeDocument/2006/relationships/notesSlide" Target="../notesSlides/notesSlide8.xml"/><Relationship Id="rId2" Type="http://schemas.openxmlformats.org/officeDocument/2006/relationships/tags" Target="../tags/tag79.xml"/><Relationship Id="rId16" Type="http://schemas.openxmlformats.org/officeDocument/2006/relationships/tags" Target="../tags/tag93.xml"/><Relationship Id="rId20" Type="http://schemas.openxmlformats.org/officeDocument/2006/relationships/tags" Target="../tags/tag97.xml"/><Relationship Id="rId29" Type="http://schemas.openxmlformats.org/officeDocument/2006/relationships/tags" Target="../tags/tag106.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24" Type="http://schemas.openxmlformats.org/officeDocument/2006/relationships/tags" Target="../tags/tag101.xml"/><Relationship Id="rId32" Type="http://schemas.openxmlformats.org/officeDocument/2006/relationships/tags" Target="../tags/tag109.xml"/><Relationship Id="rId37" Type="http://schemas.openxmlformats.org/officeDocument/2006/relationships/slideLayout" Target="../slideLayouts/slideLayout1.xml"/><Relationship Id="rId5" Type="http://schemas.openxmlformats.org/officeDocument/2006/relationships/tags" Target="../tags/tag82.xml"/><Relationship Id="rId15" Type="http://schemas.openxmlformats.org/officeDocument/2006/relationships/tags" Target="../tags/tag92.xml"/><Relationship Id="rId23" Type="http://schemas.openxmlformats.org/officeDocument/2006/relationships/tags" Target="../tags/tag100.xml"/><Relationship Id="rId28" Type="http://schemas.openxmlformats.org/officeDocument/2006/relationships/tags" Target="../tags/tag105.xml"/><Relationship Id="rId36" Type="http://schemas.openxmlformats.org/officeDocument/2006/relationships/tags" Target="../tags/tag113.xml"/><Relationship Id="rId10" Type="http://schemas.openxmlformats.org/officeDocument/2006/relationships/tags" Target="../tags/tag87.xml"/><Relationship Id="rId19" Type="http://schemas.openxmlformats.org/officeDocument/2006/relationships/tags" Target="../tags/tag96.xml"/><Relationship Id="rId31" Type="http://schemas.openxmlformats.org/officeDocument/2006/relationships/tags" Target="../tags/tag108.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 Id="rId22" Type="http://schemas.openxmlformats.org/officeDocument/2006/relationships/tags" Target="../tags/tag99.xml"/><Relationship Id="rId27" Type="http://schemas.openxmlformats.org/officeDocument/2006/relationships/tags" Target="../tags/tag104.xml"/><Relationship Id="rId30" Type="http://schemas.openxmlformats.org/officeDocument/2006/relationships/tags" Target="../tags/tag107.xml"/><Relationship Id="rId35" Type="http://schemas.openxmlformats.org/officeDocument/2006/relationships/tags" Target="../tags/tag112.xml"/></Relationships>
</file>

<file path=ppt/slides/_rels/slide1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sv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220D7A5C-41FB-4A52-9B12-B489A9754A5D}"/>
              </a:ext>
            </a:extLst>
          </p:cNvPr>
          <p:cNvSpPr>
            <a:spLocks noGrp="1"/>
          </p:cNvSpPr>
          <p:nvPr>
            <p:ph type="title"/>
          </p:nvPr>
        </p:nvSpPr>
        <p:spPr>
          <a:xfrm>
            <a:off x="330195" y="611981"/>
            <a:ext cx="8120614" cy="868039"/>
          </a:xfrm>
        </p:spPr>
        <p:txBody>
          <a:bodyPr/>
          <a:lstStyle/>
          <a:p>
            <a:pPr>
              <a:lnSpc>
                <a:spcPct val="100000"/>
              </a:lnSpc>
              <a:spcAft>
                <a:spcPts val="600"/>
              </a:spcAft>
            </a:pPr>
            <a:r>
              <a:rPr lang="en-US" sz="2800" dirty="0">
                <a:latin typeface="Arial" pitchFamily="34" charset="0"/>
                <a:cs typeface="Arial" pitchFamily="34" charset="0"/>
              </a:rPr>
              <a:t>Enterprise Data Platform and US Customer Data Platform</a:t>
            </a:r>
            <a:endParaRPr lang="fr-FR" sz="2800" dirty="0">
              <a:latin typeface="Arial" pitchFamily="34" charset="0"/>
              <a:cs typeface="Arial" pitchFamily="34" charset="0"/>
            </a:endParaRPr>
          </a:p>
        </p:txBody>
      </p:sp>
      <p:sp>
        <p:nvSpPr>
          <p:cNvPr id="19" name="Text Placeholder 18">
            <a:extLst>
              <a:ext uri="{FF2B5EF4-FFF2-40B4-BE49-F238E27FC236}">
                <a16:creationId xmlns:a16="http://schemas.microsoft.com/office/drawing/2014/main" id="{948126CF-A5B8-47CE-AA62-DD2EDDE837D6}"/>
              </a:ext>
            </a:extLst>
          </p:cNvPr>
          <p:cNvSpPr>
            <a:spLocks noGrp="1"/>
          </p:cNvSpPr>
          <p:nvPr>
            <p:ph type="body" sz="quarter" idx="10"/>
          </p:nvPr>
        </p:nvSpPr>
        <p:spPr>
          <a:xfrm>
            <a:off x="330195" y="2396078"/>
            <a:ext cx="4033839" cy="477054"/>
          </a:xfrm>
        </p:spPr>
        <p:txBody>
          <a:bodyPr/>
          <a:lstStyle/>
          <a:p>
            <a:pPr>
              <a:spcBef>
                <a:spcPts val="300"/>
              </a:spcBef>
            </a:pPr>
            <a:r>
              <a:rPr lang="en-GB" dirty="0">
                <a:latin typeface="Arial" pitchFamily="34" charset="0"/>
                <a:cs typeface="Arial" pitchFamily="34" charset="0"/>
              </a:rPr>
              <a:t>Enterprise Information Architecture</a:t>
            </a:r>
          </a:p>
          <a:p>
            <a:endParaRPr lang="en-US" sz="1300" b="0" dirty="0">
              <a:latin typeface="Arial" pitchFamily="34" charset="0"/>
              <a:cs typeface="Arial" pitchFamily="34" charset="0"/>
            </a:endParaRPr>
          </a:p>
        </p:txBody>
      </p:sp>
      <p:pic>
        <p:nvPicPr>
          <p:cNvPr id="11" name="Picture 2" descr="http://infodocs/nationalgridstandards/img/DM-illustration_edit_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981" y="1931208"/>
            <a:ext cx="3946630" cy="187924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908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5" y="106864"/>
            <a:ext cx="8577145" cy="376946"/>
          </a:xfrm>
        </p:spPr>
        <p:txBody>
          <a:bodyPr/>
          <a:lstStyle/>
          <a:p>
            <a:r>
              <a:rPr lang="en-GB" sz="2600" dirty="0"/>
              <a:t>Master Data Management Proposed Roadmap (Draft)</a:t>
            </a:r>
          </a:p>
        </p:txBody>
      </p:sp>
      <p:sp>
        <p:nvSpPr>
          <p:cNvPr id="64" name="Rectangle 63">
            <a:extLst>
              <a:ext uri="{FF2B5EF4-FFF2-40B4-BE49-F238E27FC236}">
                <a16:creationId xmlns:a16="http://schemas.microsoft.com/office/drawing/2014/main" id="{2D1BA13E-A354-4B38-A999-A785D8966392}"/>
              </a:ext>
            </a:extLst>
          </p:cNvPr>
          <p:cNvSpPr/>
          <p:nvPr/>
        </p:nvSpPr>
        <p:spPr>
          <a:xfrm>
            <a:off x="6785755" y="885012"/>
            <a:ext cx="448913" cy="133660"/>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Aug</a:t>
            </a:r>
          </a:p>
        </p:txBody>
      </p:sp>
      <p:sp>
        <p:nvSpPr>
          <p:cNvPr id="69" name="Rectangle 68">
            <a:extLst>
              <a:ext uri="{FF2B5EF4-FFF2-40B4-BE49-F238E27FC236}">
                <a16:creationId xmlns:a16="http://schemas.microsoft.com/office/drawing/2014/main" id="{01B95DB8-8395-45E2-8451-4D61E9C8C07C}"/>
              </a:ext>
            </a:extLst>
          </p:cNvPr>
          <p:cNvSpPr/>
          <p:nvPr/>
        </p:nvSpPr>
        <p:spPr>
          <a:xfrm>
            <a:off x="8624236" y="878594"/>
            <a:ext cx="433182" cy="140078"/>
          </a:xfrm>
          <a:prstGeom prst="rect">
            <a:avLst/>
          </a:prstGeom>
          <a:solidFill>
            <a:schemeClr val="accent1"/>
          </a:solidFill>
        </p:spPr>
        <p:txBody>
          <a:bodyPr wrap="square" lIns="36000" rIns="36000" rtlCol="0" anchor="ctr">
            <a:noAutofit/>
          </a:bodyPr>
          <a:lstStyle/>
          <a:p>
            <a:pPr algn="ctr" defTabSz="685732">
              <a:buClr>
                <a:srgbClr val="55555A"/>
              </a:buClr>
            </a:pPr>
            <a:r>
              <a:rPr lang="en-US" sz="900" dirty="0">
                <a:solidFill>
                  <a:srgbClr val="FFFFFF"/>
                </a:solidFill>
                <a:latin typeface="Arial"/>
                <a:ea typeface="ＭＳ Ｐゴシック"/>
              </a:rPr>
              <a:t>Dec</a:t>
            </a:r>
          </a:p>
        </p:txBody>
      </p:sp>
      <p:sp>
        <p:nvSpPr>
          <p:cNvPr id="70" name="Rectangle 69">
            <a:extLst>
              <a:ext uri="{FF2B5EF4-FFF2-40B4-BE49-F238E27FC236}">
                <a16:creationId xmlns:a16="http://schemas.microsoft.com/office/drawing/2014/main" id="{CB334639-855E-4746-BFC5-89E45E4FD7C6}"/>
              </a:ext>
            </a:extLst>
          </p:cNvPr>
          <p:cNvSpPr/>
          <p:nvPr/>
        </p:nvSpPr>
        <p:spPr>
          <a:xfrm>
            <a:off x="8156630" y="878594"/>
            <a:ext cx="433182" cy="135713"/>
          </a:xfrm>
          <a:prstGeom prst="rect">
            <a:avLst/>
          </a:prstGeom>
          <a:solidFill>
            <a:schemeClr val="accent1"/>
          </a:solidFill>
        </p:spPr>
        <p:txBody>
          <a:bodyPr wrap="square" lIns="36000" rIns="36000" rtlCol="0" anchor="ctr">
            <a:noAutofit/>
          </a:bodyPr>
          <a:lstStyle/>
          <a:p>
            <a:pPr algn="ctr" defTabSz="685732">
              <a:buClr>
                <a:srgbClr val="55555A"/>
              </a:buClr>
            </a:pPr>
            <a:r>
              <a:rPr lang="en-US" sz="900" dirty="0">
                <a:solidFill>
                  <a:srgbClr val="FFFFFF"/>
                </a:solidFill>
                <a:latin typeface="Arial"/>
                <a:ea typeface="ＭＳ Ｐゴシック"/>
              </a:rPr>
              <a:t>Nov</a:t>
            </a:r>
          </a:p>
        </p:txBody>
      </p:sp>
      <p:sp>
        <p:nvSpPr>
          <p:cNvPr id="120" name="TextBox 119">
            <a:extLst>
              <a:ext uri="{FF2B5EF4-FFF2-40B4-BE49-F238E27FC236}">
                <a16:creationId xmlns:a16="http://schemas.microsoft.com/office/drawing/2014/main" id="{0985C24F-0727-47A9-A4DC-E0DF87EF2AAF}"/>
              </a:ext>
            </a:extLst>
          </p:cNvPr>
          <p:cNvSpPr txBox="1"/>
          <p:nvPr/>
        </p:nvSpPr>
        <p:spPr bwMode="auto">
          <a:xfrm flipH="1">
            <a:off x="849522" y="667183"/>
            <a:ext cx="2761743"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32"/>
            <a:r>
              <a:rPr lang="en-US" b="1" dirty="0">
                <a:solidFill>
                  <a:srgbClr val="FFFFFF"/>
                </a:solidFill>
              </a:rPr>
              <a:t>2021</a:t>
            </a:r>
          </a:p>
        </p:txBody>
      </p:sp>
      <p:sp>
        <p:nvSpPr>
          <p:cNvPr id="104" name="Rectangle 103">
            <a:extLst>
              <a:ext uri="{FF2B5EF4-FFF2-40B4-BE49-F238E27FC236}">
                <a16:creationId xmlns:a16="http://schemas.microsoft.com/office/drawing/2014/main" id="{B692ED1F-0DC4-46FD-9D82-0AA2D9C4A5C8}"/>
              </a:ext>
            </a:extLst>
          </p:cNvPr>
          <p:cNvSpPr/>
          <p:nvPr/>
        </p:nvSpPr>
        <p:spPr>
          <a:xfrm>
            <a:off x="8087363" y="-7698"/>
            <a:ext cx="1056639" cy="261610"/>
          </a:xfrm>
          <a:prstGeom prst="rect">
            <a:avLst/>
          </a:prstGeom>
        </p:spPr>
        <p:txBody>
          <a:bodyPr wrap="square">
            <a:spAutoFit/>
          </a:bodyPr>
          <a:lstStyle/>
          <a:p>
            <a:pPr algn="ctr" defTabSz="914310">
              <a:buClr>
                <a:srgbClr val="55555A"/>
              </a:buClr>
            </a:pPr>
            <a:r>
              <a:rPr lang="en-US" sz="1100" dirty="0">
                <a:solidFill>
                  <a:srgbClr val="FFFFFF"/>
                </a:solidFill>
                <a:latin typeface="Arial"/>
                <a:ea typeface="ＭＳ Ｐゴシック"/>
              </a:rPr>
              <a:t>Tools</a:t>
            </a:r>
            <a:endParaRPr lang="en-GB" sz="1100" dirty="0">
              <a:solidFill>
                <a:srgbClr val="FFFFFF"/>
              </a:solidFill>
              <a:latin typeface="Arial"/>
              <a:ea typeface="ＭＳ Ｐゴシック"/>
            </a:endParaRPr>
          </a:p>
        </p:txBody>
      </p:sp>
      <p:sp>
        <p:nvSpPr>
          <p:cNvPr id="130" name="Rectangle 129">
            <a:extLst>
              <a:ext uri="{FF2B5EF4-FFF2-40B4-BE49-F238E27FC236}">
                <a16:creationId xmlns:a16="http://schemas.microsoft.com/office/drawing/2014/main" id="{8D198724-3E6B-4504-AE71-7A5090A86AB4}"/>
              </a:ext>
            </a:extLst>
          </p:cNvPr>
          <p:cNvSpPr/>
          <p:nvPr/>
        </p:nvSpPr>
        <p:spPr>
          <a:xfrm>
            <a:off x="7702129" y="878594"/>
            <a:ext cx="433182" cy="140078"/>
          </a:xfrm>
          <a:prstGeom prst="rect">
            <a:avLst/>
          </a:prstGeom>
          <a:solidFill>
            <a:schemeClr val="accent1"/>
          </a:solidFill>
        </p:spPr>
        <p:txBody>
          <a:bodyPr wrap="square" lIns="36000" rIns="36000" rtlCol="0" anchor="ctr">
            <a:noAutofit/>
          </a:bodyPr>
          <a:lstStyle/>
          <a:p>
            <a:pPr algn="ctr" defTabSz="685732">
              <a:buClr>
                <a:srgbClr val="55555A"/>
              </a:buClr>
            </a:pPr>
            <a:r>
              <a:rPr lang="en-US" sz="900" dirty="0">
                <a:solidFill>
                  <a:srgbClr val="FFFFFF"/>
                </a:solidFill>
                <a:latin typeface="Arial"/>
                <a:ea typeface="ＭＳ Ｐゴシック"/>
              </a:rPr>
              <a:t>Oct</a:t>
            </a:r>
          </a:p>
        </p:txBody>
      </p:sp>
      <p:sp>
        <p:nvSpPr>
          <p:cNvPr id="81" name="Rectangle 80">
            <a:extLst>
              <a:ext uri="{FF2B5EF4-FFF2-40B4-BE49-F238E27FC236}">
                <a16:creationId xmlns:a16="http://schemas.microsoft.com/office/drawing/2014/main" id="{8F7C78EF-3C75-4163-A598-3EFE46A4496D}"/>
              </a:ext>
            </a:extLst>
          </p:cNvPr>
          <p:cNvSpPr/>
          <p:nvPr/>
        </p:nvSpPr>
        <p:spPr>
          <a:xfrm>
            <a:off x="2236302" y="879725"/>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dirty="0">
                <a:solidFill>
                  <a:srgbClr val="FFFFFF"/>
                </a:solidFill>
                <a:latin typeface="Arial"/>
                <a:ea typeface="ＭＳ Ｐゴシック"/>
              </a:rPr>
              <a:t>Oct</a:t>
            </a:r>
          </a:p>
        </p:txBody>
      </p:sp>
      <p:sp>
        <p:nvSpPr>
          <p:cNvPr id="84" name="Rectangle 83">
            <a:extLst>
              <a:ext uri="{FF2B5EF4-FFF2-40B4-BE49-F238E27FC236}">
                <a16:creationId xmlns:a16="http://schemas.microsoft.com/office/drawing/2014/main" id="{60BBD388-7AED-42EE-A76C-C401F0E3C966}"/>
              </a:ext>
            </a:extLst>
          </p:cNvPr>
          <p:cNvSpPr/>
          <p:nvPr/>
        </p:nvSpPr>
        <p:spPr>
          <a:xfrm>
            <a:off x="1306643" y="879725"/>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Aug</a:t>
            </a:r>
          </a:p>
        </p:txBody>
      </p:sp>
      <p:sp>
        <p:nvSpPr>
          <p:cNvPr id="85" name="Rectangle 84">
            <a:extLst>
              <a:ext uri="{FF2B5EF4-FFF2-40B4-BE49-F238E27FC236}">
                <a16:creationId xmlns:a16="http://schemas.microsoft.com/office/drawing/2014/main" id="{94C2F0E4-C549-4C65-85EC-0F72D28AEB7B}"/>
              </a:ext>
            </a:extLst>
          </p:cNvPr>
          <p:cNvSpPr/>
          <p:nvPr/>
        </p:nvSpPr>
        <p:spPr>
          <a:xfrm>
            <a:off x="1774383" y="879725"/>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Sep</a:t>
            </a:r>
          </a:p>
        </p:txBody>
      </p:sp>
      <p:sp>
        <p:nvSpPr>
          <p:cNvPr id="86" name="Rectangle 85">
            <a:extLst>
              <a:ext uri="{FF2B5EF4-FFF2-40B4-BE49-F238E27FC236}">
                <a16:creationId xmlns:a16="http://schemas.microsoft.com/office/drawing/2014/main" id="{7BEAD126-BC38-4A82-9ADF-631A1EB5B79A}"/>
              </a:ext>
            </a:extLst>
          </p:cNvPr>
          <p:cNvSpPr/>
          <p:nvPr/>
        </p:nvSpPr>
        <p:spPr>
          <a:xfrm>
            <a:off x="843631" y="878445"/>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Jul</a:t>
            </a:r>
          </a:p>
        </p:txBody>
      </p:sp>
      <p:sp>
        <p:nvSpPr>
          <p:cNvPr id="24" name="OTLSHAPE_SL_94da38b5ca484e3f9a172e88e7bff00b_BackgroundRectangle">
            <a:extLst>
              <a:ext uri="{FF2B5EF4-FFF2-40B4-BE49-F238E27FC236}">
                <a16:creationId xmlns:a16="http://schemas.microsoft.com/office/drawing/2014/main" id="{589FEC22-3503-46A6-852D-980452A1AE14}"/>
              </a:ext>
            </a:extLst>
          </p:cNvPr>
          <p:cNvSpPr/>
          <p:nvPr>
            <p:custDataLst>
              <p:tags r:id="rId1"/>
            </p:custDataLst>
          </p:nvPr>
        </p:nvSpPr>
        <p:spPr>
          <a:xfrm>
            <a:off x="32856" y="1057534"/>
            <a:ext cx="9044662" cy="665972"/>
          </a:xfrm>
          <a:prstGeom prst="rect">
            <a:avLst/>
          </a:prstGeom>
          <a:solidFill>
            <a:schemeClr val="accent2">
              <a:lumMod val="5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25" name="OTLSHAPE_SL_bb31dba40afb42509c61b1136d9b8acb_BackgroundRectangle">
            <a:extLst>
              <a:ext uri="{FF2B5EF4-FFF2-40B4-BE49-F238E27FC236}">
                <a16:creationId xmlns:a16="http://schemas.microsoft.com/office/drawing/2014/main" id="{EABE8EC2-416A-418B-8120-B18B31EBDEBF}"/>
              </a:ext>
            </a:extLst>
          </p:cNvPr>
          <p:cNvSpPr/>
          <p:nvPr>
            <p:custDataLst>
              <p:tags r:id="rId2"/>
            </p:custDataLst>
          </p:nvPr>
        </p:nvSpPr>
        <p:spPr>
          <a:xfrm>
            <a:off x="34206" y="1767401"/>
            <a:ext cx="9044662" cy="636282"/>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27" name="OTLSHAPE_SL_94da38b5ca484e3f9a172e88e7bff00b_HeaderRectangle">
            <a:extLst>
              <a:ext uri="{FF2B5EF4-FFF2-40B4-BE49-F238E27FC236}">
                <a16:creationId xmlns:a16="http://schemas.microsoft.com/office/drawing/2014/main" id="{10DC6CD8-91E3-4B53-9BD0-EB711AC08B2F}"/>
              </a:ext>
            </a:extLst>
          </p:cNvPr>
          <p:cNvSpPr/>
          <p:nvPr>
            <p:custDataLst>
              <p:tags r:id="rId3"/>
            </p:custDataLst>
          </p:nvPr>
        </p:nvSpPr>
        <p:spPr>
          <a:xfrm>
            <a:off x="34206" y="1065967"/>
            <a:ext cx="793039" cy="669827"/>
          </a:xfrm>
          <a:prstGeom prst="rect">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28" name="OTLSHAPE_SL_bb31dba40afb42509c61b1136d9b8acb_HeaderRectangle">
            <a:extLst>
              <a:ext uri="{FF2B5EF4-FFF2-40B4-BE49-F238E27FC236}">
                <a16:creationId xmlns:a16="http://schemas.microsoft.com/office/drawing/2014/main" id="{57DE089B-5DA7-40E2-88B0-96941EA72729}"/>
              </a:ext>
            </a:extLst>
          </p:cNvPr>
          <p:cNvSpPr/>
          <p:nvPr>
            <p:custDataLst>
              <p:tags r:id="rId4"/>
            </p:custDataLst>
          </p:nvPr>
        </p:nvSpPr>
        <p:spPr>
          <a:xfrm>
            <a:off x="34206" y="1767401"/>
            <a:ext cx="793039" cy="636282"/>
          </a:xfrm>
          <a:prstGeom prst="rect">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30" name="OTLSHAPE_SLT_72b320f81b6e4b04a3fce01de595adb0_Shape">
            <a:extLst>
              <a:ext uri="{FF2B5EF4-FFF2-40B4-BE49-F238E27FC236}">
                <a16:creationId xmlns:a16="http://schemas.microsoft.com/office/drawing/2014/main" id="{E0B4B23A-7932-43BC-AF8D-0F91C289B511}"/>
              </a:ext>
            </a:extLst>
          </p:cNvPr>
          <p:cNvSpPr/>
          <p:nvPr>
            <p:custDataLst>
              <p:tags r:id="rId5"/>
            </p:custDataLst>
          </p:nvPr>
        </p:nvSpPr>
        <p:spPr>
          <a:xfrm>
            <a:off x="851711" y="1150334"/>
            <a:ext cx="6850418" cy="123463"/>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highlight>
                <a:srgbClr val="008000"/>
              </a:highlight>
              <a:latin typeface="Arial"/>
              <a:ea typeface="ＭＳ Ｐゴシック"/>
            </a:endParaRPr>
          </a:p>
        </p:txBody>
      </p:sp>
      <p:sp>
        <p:nvSpPr>
          <p:cNvPr id="33" name="OTLSHAPE_SLT_e8a0d0690d7843edaca796e8b25719da_Shape">
            <a:extLst>
              <a:ext uri="{FF2B5EF4-FFF2-40B4-BE49-F238E27FC236}">
                <a16:creationId xmlns:a16="http://schemas.microsoft.com/office/drawing/2014/main" id="{0C00487C-EEF0-4683-8846-FC948EF76C6E}"/>
              </a:ext>
            </a:extLst>
          </p:cNvPr>
          <p:cNvSpPr/>
          <p:nvPr>
            <p:custDataLst>
              <p:tags r:id="rId6"/>
            </p:custDataLst>
          </p:nvPr>
        </p:nvSpPr>
        <p:spPr>
          <a:xfrm>
            <a:off x="1595028" y="1904326"/>
            <a:ext cx="6313253" cy="127637"/>
          </a:xfrm>
          <a:prstGeom prst="homePlate">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42" name="OTLSHAPE_SL_94da38b5ca484e3f9a172e88e7bff00b_Header">
            <a:extLst>
              <a:ext uri="{FF2B5EF4-FFF2-40B4-BE49-F238E27FC236}">
                <a16:creationId xmlns:a16="http://schemas.microsoft.com/office/drawing/2014/main" id="{1099C169-F24E-444E-856A-49EEB09E8ED3}"/>
              </a:ext>
            </a:extLst>
          </p:cNvPr>
          <p:cNvSpPr txBox="1"/>
          <p:nvPr>
            <p:custDataLst>
              <p:tags r:id="rId7"/>
            </p:custDataLst>
          </p:nvPr>
        </p:nvSpPr>
        <p:spPr>
          <a:xfrm>
            <a:off x="16779" y="1243744"/>
            <a:ext cx="793039" cy="267870"/>
          </a:xfrm>
          <a:prstGeom prst="rect">
            <a:avLst/>
          </a:prstGeom>
          <a:noFill/>
        </p:spPr>
        <p:txBody>
          <a:bodyPr vert="horz" wrap="square" lIns="0" tIns="0" rIns="0" bIns="0" rtlCol="0" anchor="ctr" anchorCtr="0">
            <a:noAutofit/>
          </a:bodyPr>
          <a:lstStyle/>
          <a:p>
            <a:pPr algn="ctr" defTabSz="914355">
              <a:spcAft>
                <a:spcPts val="0"/>
              </a:spcAft>
              <a:buClr>
                <a:srgbClr val="55555A"/>
              </a:buClr>
            </a:pPr>
            <a:r>
              <a:rPr lang="en-US" sz="825" dirty="0">
                <a:solidFill>
                  <a:srgbClr val="FFFFFF"/>
                </a:solidFill>
                <a:latin typeface="Calibri" panose="020F0502020204030204" pitchFamily="34" charset="0"/>
                <a:ea typeface="ＭＳ Ｐゴシック"/>
              </a:rPr>
              <a:t>Reltio</a:t>
            </a:r>
          </a:p>
          <a:p>
            <a:pPr algn="ctr" defTabSz="914355">
              <a:spcAft>
                <a:spcPts val="0"/>
              </a:spcAft>
              <a:buClr>
                <a:srgbClr val="55555A"/>
              </a:buClr>
            </a:pPr>
            <a:r>
              <a:rPr lang="en-US" sz="825" dirty="0">
                <a:solidFill>
                  <a:srgbClr val="FFFFFF"/>
                </a:solidFill>
                <a:latin typeface="Calibri" panose="020F0502020204030204" pitchFamily="34" charset="0"/>
                <a:ea typeface="ＭＳ Ｐゴシック"/>
              </a:rPr>
              <a:t>MDM Tool</a:t>
            </a:r>
          </a:p>
        </p:txBody>
      </p:sp>
      <p:sp>
        <p:nvSpPr>
          <p:cNvPr id="43" name="OTLSHAPE_SL_bb31dba40afb42509c61b1136d9b8acb_Header">
            <a:extLst>
              <a:ext uri="{FF2B5EF4-FFF2-40B4-BE49-F238E27FC236}">
                <a16:creationId xmlns:a16="http://schemas.microsoft.com/office/drawing/2014/main" id="{56E801B7-7A25-42F8-96A7-0CA94319B74C}"/>
              </a:ext>
            </a:extLst>
          </p:cNvPr>
          <p:cNvSpPr txBox="1"/>
          <p:nvPr>
            <p:custDataLst>
              <p:tags r:id="rId8"/>
            </p:custDataLst>
          </p:nvPr>
        </p:nvSpPr>
        <p:spPr>
          <a:xfrm>
            <a:off x="34206" y="1926588"/>
            <a:ext cx="793039" cy="323793"/>
          </a:xfrm>
          <a:prstGeom prst="rect">
            <a:avLst/>
          </a:prstGeom>
          <a:noFill/>
        </p:spPr>
        <p:txBody>
          <a:bodyPr vert="horz" wrap="square" lIns="0" tIns="0" rIns="0" bIns="0" rtlCol="0" anchor="ctr" anchorCtr="0">
            <a:noAutofit/>
          </a:bodyPr>
          <a:lstStyle/>
          <a:p>
            <a:pPr algn="ctr" defTabSz="914355">
              <a:spcAft>
                <a:spcPts val="0"/>
              </a:spcAft>
              <a:buClr>
                <a:srgbClr val="55555A"/>
              </a:buClr>
            </a:pPr>
            <a:r>
              <a:rPr lang="en-US" sz="825" dirty="0">
                <a:solidFill>
                  <a:srgbClr val="FFFFFF"/>
                </a:solidFill>
                <a:latin typeface="Calibri" panose="020F0502020204030204" pitchFamily="34" charset="0"/>
                <a:ea typeface="ＭＳ Ｐゴシック"/>
              </a:rPr>
              <a:t>US Customer</a:t>
            </a:r>
          </a:p>
          <a:p>
            <a:pPr algn="ctr" defTabSz="914355">
              <a:spcAft>
                <a:spcPts val="0"/>
              </a:spcAft>
              <a:buClr>
                <a:srgbClr val="55555A"/>
              </a:buClr>
            </a:pPr>
            <a:r>
              <a:rPr lang="en-US" sz="825" dirty="0">
                <a:solidFill>
                  <a:srgbClr val="FFFFFF"/>
                </a:solidFill>
                <a:latin typeface="Calibri" panose="020F0502020204030204" pitchFamily="34" charset="0"/>
                <a:ea typeface="ＭＳ Ｐゴシック"/>
              </a:rPr>
              <a:t>Master Data</a:t>
            </a:r>
          </a:p>
        </p:txBody>
      </p:sp>
      <p:sp>
        <p:nvSpPr>
          <p:cNvPr id="78" name="OTLSHAPE_SL_f6ffadc9780a4f3ab22a7e53bade919d_BackgroundRectangle">
            <a:extLst>
              <a:ext uri="{FF2B5EF4-FFF2-40B4-BE49-F238E27FC236}">
                <a16:creationId xmlns:a16="http://schemas.microsoft.com/office/drawing/2014/main" id="{CAC66209-F7F6-4C52-ACA6-73ED3C140E75}"/>
              </a:ext>
            </a:extLst>
          </p:cNvPr>
          <p:cNvSpPr/>
          <p:nvPr>
            <p:custDataLst>
              <p:tags r:id="rId9"/>
            </p:custDataLst>
          </p:nvPr>
        </p:nvSpPr>
        <p:spPr>
          <a:xfrm>
            <a:off x="32856" y="2435184"/>
            <a:ext cx="9044662" cy="612265"/>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79" name="OTLSHAPE_SL_f6ffadc9780a4f3ab22a7e53bade919d_HeaderRectangle">
            <a:extLst>
              <a:ext uri="{FF2B5EF4-FFF2-40B4-BE49-F238E27FC236}">
                <a16:creationId xmlns:a16="http://schemas.microsoft.com/office/drawing/2014/main" id="{A18C78BC-93C9-45EA-AC20-CFF10E2707B7}"/>
              </a:ext>
            </a:extLst>
          </p:cNvPr>
          <p:cNvSpPr/>
          <p:nvPr>
            <p:custDataLst>
              <p:tags r:id="rId10"/>
            </p:custDataLst>
          </p:nvPr>
        </p:nvSpPr>
        <p:spPr>
          <a:xfrm>
            <a:off x="32857" y="2439732"/>
            <a:ext cx="793039" cy="607718"/>
          </a:xfrm>
          <a:prstGeom prst="rect">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highlight>
                <a:srgbClr val="FF00FF"/>
              </a:highlight>
              <a:latin typeface="Arial"/>
              <a:ea typeface="ＭＳ Ｐゴシック"/>
            </a:endParaRPr>
          </a:p>
        </p:txBody>
      </p:sp>
      <p:sp>
        <p:nvSpPr>
          <p:cNvPr id="80" name="OTLSHAPE_SL_f6ffadc9780a4f3ab22a7e53bade919d_Header">
            <a:extLst>
              <a:ext uri="{FF2B5EF4-FFF2-40B4-BE49-F238E27FC236}">
                <a16:creationId xmlns:a16="http://schemas.microsoft.com/office/drawing/2014/main" id="{0C03A630-9600-482E-885B-24C71A457DC5}"/>
              </a:ext>
            </a:extLst>
          </p:cNvPr>
          <p:cNvSpPr txBox="1"/>
          <p:nvPr>
            <p:custDataLst>
              <p:tags r:id="rId11"/>
            </p:custDataLst>
          </p:nvPr>
        </p:nvSpPr>
        <p:spPr>
          <a:xfrm>
            <a:off x="32857" y="2609522"/>
            <a:ext cx="793039" cy="255778"/>
          </a:xfrm>
          <a:prstGeom prst="rect">
            <a:avLst/>
          </a:prstGeom>
          <a:noFill/>
        </p:spPr>
        <p:txBody>
          <a:bodyPr vert="horz" wrap="square" lIns="0" tIns="0" rIns="0" bIns="0" rtlCol="0" anchor="ctr" anchorCtr="0">
            <a:noAutofit/>
          </a:bodyPr>
          <a:lstStyle/>
          <a:p>
            <a:pPr algn="ctr" defTabSz="914355">
              <a:spcAft>
                <a:spcPts val="0"/>
              </a:spcAft>
              <a:buClr>
                <a:srgbClr val="55555A"/>
              </a:buClr>
            </a:pPr>
            <a:r>
              <a:rPr lang="en-US" sz="825" dirty="0">
                <a:solidFill>
                  <a:srgbClr val="FFFFFF"/>
                </a:solidFill>
                <a:latin typeface="Calibri" panose="020F0502020204030204" pitchFamily="34" charset="0"/>
                <a:ea typeface="ＭＳ Ｐゴシック"/>
              </a:rPr>
              <a:t>Global Workforce</a:t>
            </a:r>
          </a:p>
          <a:p>
            <a:pPr algn="ctr" defTabSz="914355">
              <a:spcAft>
                <a:spcPts val="0"/>
              </a:spcAft>
              <a:buClr>
                <a:srgbClr val="55555A"/>
              </a:buClr>
            </a:pPr>
            <a:r>
              <a:rPr lang="en-US" sz="825" dirty="0">
                <a:solidFill>
                  <a:srgbClr val="FFFFFF"/>
                </a:solidFill>
                <a:latin typeface="Calibri" panose="020F0502020204030204" pitchFamily="34" charset="0"/>
                <a:ea typeface="ＭＳ Ｐゴシック"/>
              </a:rPr>
              <a:t>Master Data</a:t>
            </a:r>
          </a:p>
        </p:txBody>
      </p:sp>
      <p:sp>
        <p:nvSpPr>
          <p:cNvPr id="87" name="Rectangle 86">
            <a:extLst>
              <a:ext uri="{FF2B5EF4-FFF2-40B4-BE49-F238E27FC236}">
                <a16:creationId xmlns:a16="http://schemas.microsoft.com/office/drawing/2014/main" id="{D171760A-447B-483E-87A3-5A7511C18F93}"/>
              </a:ext>
            </a:extLst>
          </p:cNvPr>
          <p:cNvSpPr/>
          <p:nvPr/>
        </p:nvSpPr>
        <p:spPr>
          <a:xfrm>
            <a:off x="3156687" y="878445"/>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dirty="0">
                <a:solidFill>
                  <a:srgbClr val="FFFFFF"/>
                </a:solidFill>
                <a:latin typeface="Arial"/>
                <a:ea typeface="ＭＳ Ｐゴシック"/>
              </a:rPr>
              <a:t>Dec</a:t>
            </a:r>
          </a:p>
        </p:txBody>
      </p:sp>
      <p:sp>
        <p:nvSpPr>
          <p:cNvPr id="88" name="Rectangle 87">
            <a:extLst>
              <a:ext uri="{FF2B5EF4-FFF2-40B4-BE49-F238E27FC236}">
                <a16:creationId xmlns:a16="http://schemas.microsoft.com/office/drawing/2014/main" id="{1C61089B-9BC4-4D8D-B373-9B95214FAE1A}"/>
              </a:ext>
            </a:extLst>
          </p:cNvPr>
          <p:cNvSpPr/>
          <p:nvPr/>
        </p:nvSpPr>
        <p:spPr>
          <a:xfrm>
            <a:off x="2693144" y="878445"/>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Nov</a:t>
            </a:r>
          </a:p>
        </p:txBody>
      </p:sp>
      <p:sp>
        <p:nvSpPr>
          <p:cNvPr id="98" name="OTLSHAPE_SLM_0aec949068fc4edb9016a17022f2fa0f_Shape">
            <a:extLst>
              <a:ext uri="{FF2B5EF4-FFF2-40B4-BE49-F238E27FC236}">
                <a16:creationId xmlns:a16="http://schemas.microsoft.com/office/drawing/2014/main" id="{CA7D060B-4FE0-4E6D-B0CC-0728E36EC4D1}"/>
              </a:ext>
            </a:extLst>
          </p:cNvPr>
          <p:cNvSpPr/>
          <p:nvPr>
            <p:custDataLst>
              <p:tags r:id="rId12"/>
            </p:custDataLst>
          </p:nvPr>
        </p:nvSpPr>
        <p:spPr>
          <a:xfrm>
            <a:off x="2373846" y="1153057"/>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highlight>
                <a:srgbClr val="008000"/>
              </a:highlight>
              <a:latin typeface="Arial"/>
              <a:ea typeface="ＭＳ Ｐゴシック"/>
            </a:endParaRPr>
          </a:p>
        </p:txBody>
      </p:sp>
      <p:sp>
        <p:nvSpPr>
          <p:cNvPr id="99" name="OTLSHAPE_SLM_0aec949068fc4edb9016a17022f2fa0f_Title">
            <a:extLst>
              <a:ext uri="{FF2B5EF4-FFF2-40B4-BE49-F238E27FC236}">
                <a16:creationId xmlns:a16="http://schemas.microsoft.com/office/drawing/2014/main" id="{59817DAA-161B-420A-BC4D-60DEF49EC9AE}"/>
              </a:ext>
            </a:extLst>
          </p:cNvPr>
          <p:cNvSpPr txBox="1"/>
          <p:nvPr>
            <p:custDataLst>
              <p:tags r:id="rId13"/>
            </p:custDataLst>
          </p:nvPr>
        </p:nvSpPr>
        <p:spPr>
          <a:xfrm>
            <a:off x="1866774" y="1282418"/>
            <a:ext cx="1119340" cy="253916"/>
          </a:xfrm>
          <a:prstGeom prst="rect">
            <a:avLst/>
          </a:prstGeom>
          <a:noFill/>
        </p:spPr>
        <p:txBody>
          <a:bodyPr vert="horz" wrap="square" lIns="0" tIns="0" rIns="0" bIns="0" rtlCol="0" anchor="ctr" anchorCtr="0">
            <a:spAutoFit/>
          </a:bodyPr>
          <a:lstStyle/>
          <a:p>
            <a:pPr algn="ctr" defTabSz="914355">
              <a:spcAft>
                <a:spcPts val="0"/>
              </a:spcAft>
              <a:buClr>
                <a:srgbClr val="55555A"/>
              </a:buClr>
            </a:pPr>
            <a:r>
              <a:rPr lang="en-US" sz="825" spc="-2" dirty="0">
                <a:solidFill>
                  <a:srgbClr val="55555A"/>
                </a:solidFill>
                <a:latin typeface="Calibri" panose="020F0502020204030204" pitchFamily="34" charset="0"/>
                <a:ea typeface="ＭＳ Ｐゴシック"/>
              </a:rPr>
              <a:t>MDM DEV Environment </a:t>
            </a:r>
          </a:p>
          <a:p>
            <a:pPr algn="ctr" defTabSz="914355">
              <a:spcAft>
                <a:spcPts val="0"/>
              </a:spcAft>
              <a:buClr>
                <a:srgbClr val="55555A"/>
              </a:buClr>
            </a:pPr>
            <a:r>
              <a:rPr lang="en-US" sz="825" spc="-2" dirty="0">
                <a:solidFill>
                  <a:srgbClr val="55555A"/>
                </a:solidFill>
                <a:latin typeface="Calibri" panose="020F0502020204030204" pitchFamily="34" charset="0"/>
                <a:ea typeface="ＭＳ Ｐゴシック"/>
              </a:rPr>
              <a:t>Available  (US)</a:t>
            </a:r>
          </a:p>
        </p:txBody>
      </p:sp>
      <p:sp>
        <p:nvSpPr>
          <p:cNvPr id="100" name="OTLSHAPE_SLM_0aec949068fc4edb9016a17022f2fa0f_Shape">
            <a:extLst>
              <a:ext uri="{FF2B5EF4-FFF2-40B4-BE49-F238E27FC236}">
                <a16:creationId xmlns:a16="http://schemas.microsoft.com/office/drawing/2014/main" id="{3A09A029-302E-4B9B-866D-0D696D5131FA}"/>
              </a:ext>
            </a:extLst>
          </p:cNvPr>
          <p:cNvSpPr/>
          <p:nvPr>
            <p:custDataLst>
              <p:tags r:id="rId14"/>
            </p:custDataLst>
          </p:nvPr>
        </p:nvSpPr>
        <p:spPr>
          <a:xfrm>
            <a:off x="4803580" y="1907899"/>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101" name="OTLSHAPE_SLM_0aec949068fc4edb9016a17022f2fa0f_Title">
            <a:extLst>
              <a:ext uri="{FF2B5EF4-FFF2-40B4-BE49-F238E27FC236}">
                <a16:creationId xmlns:a16="http://schemas.microsoft.com/office/drawing/2014/main" id="{15CC1046-8680-45CB-89F0-310FEB97A359}"/>
              </a:ext>
            </a:extLst>
          </p:cNvPr>
          <p:cNvSpPr txBox="1"/>
          <p:nvPr>
            <p:custDataLst>
              <p:tags r:id="rId15"/>
            </p:custDataLst>
          </p:nvPr>
        </p:nvSpPr>
        <p:spPr>
          <a:xfrm>
            <a:off x="4450136" y="1757694"/>
            <a:ext cx="785849" cy="138499"/>
          </a:xfrm>
          <a:prstGeom prst="rect">
            <a:avLst/>
          </a:prstGeom>
          <a:noFill/>
        </p:spPr>
        <p:txBody>
          <a:bodyPr vert="horz" wrap="square" lIns="0" tIns="0" rIns="0" bIns="0" rtlCol="0" anchor="ctr" anchorCtr="0">
            <a:spAutoFit/>
          </a:bodyPr>
          <a:lstStyle/>
          <a:p>
            <a:pPr algn="ctr" defTabSz="914355">
              <a:buClr>
                <a:srgbClr val="55555A"/>
              </a:buClr>
            </a:pPr>
            <a:r>
              <a:rPr lang="en-US" sz="900" i="1" spc="-2" dirty="0">
                <a:latin typeface="Calibri" panose="020F0502020204030204" pitchFamily="34" charset="0"/>
                <a:ea typeface="ＭＳ Ｐゴシック"/>
              </a:rPr>
              <a:t>MVP Release 1C</a:t>
            </a:r>
          </a:p>
        </p:txBody>
      </p:sp>
      <p:sp>
        <p:nvSpPr>
          <p:cNvPr id="102" name="OTLSHAPE_SLM_0aec949068fc4edb9016a17022f2fa0f_Shape">
            <a:extLst>
              <a:ext uri="{FF2B5EF4-FFF2-40B4-BE49-F238E27FC236}">
                <a16:creationId xmlns:a16="http://schemas.microsoft.com/office/drawing/2014/main" id="{1FFAC9FD-B3F0-4106-BF9A-3DC5D127BC52}"/>
              </a:ext>
            </a:extLst>
          </p:cNvPr>
          <p:cNvSpPr/>
          <p:nvPr>
            <p:custDataLst>
              <p:tags r:id="rId16"/>
            </p:custDataLst>
          </p:nvPr>
        </p:nvSpPr>
        <p:spPr>
          <a:xfrm>
            <a:off x="6067025" y="1906202"/>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110" name="OTLSHAPE_SLM_0aec949068fc4edb9016a17022f2fa0f_Shape">
            <a:extLst>
              <a:ext uri="{FF2B5EF4-FFF2-40B4-BE49-F238E27FC236}">
                <a16:creationId xmlns:a16="http://schemas.microsoft.com/office/drawing/2014/main" id="{217883F5-EC22-4F06-ACCF-DD99C7CB893F}"/>
              </a:ext>
            </a:extLst>
          </p:cNvPr>
          <p:cNvSpPr/>
          <p:nvPr>
            <p:custDataLst>
              <p:tags r:id="rId17"/>
            </p:custDataLst>
          </p:nvPr>
        </p:nvSpPr>
        <p:spPr>
          <a:xfrm>
            <a:off x="956065" y="1149068"/>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highlight>
                <a:srgbClr val="008000"/>
              </a:highlight>
              <a:latin typeface="Arial"/>
              <a:ea typeface="ＭＳ Ｐゴシック"/>
            </a:endParaRPr>
          </a:p>
        </p:txBody>
      </p:sp>
      <p:sp>
        <p:nvSpPr>
          <p:cNvPr id="112" name="OTLSHAPE_SLM_0aec949068fc4edb9016a17022f2fa0f_Title">
            <a:extLst>
              <a:ext uri="{FF2B5EF4-FFF2-40B4-BE49-F238E27FC236}">
                <a16:creationId xmlns:a16="http://schemas.microsoft.com/office/drawing/2014/main" id="{D8C94D13-8466-4F63-B0E7-7E613321E45F}"/>
              </a:ext>
            </a:extLst>
          </p:cNvPr>
          <p:cNvSpPr txBox="1"/>
          <p:nvPr>
            <p:custDataLst>
              <p:tags r:id="rId18"/>
            </p:custDataLst>
          </p:nvPr>
        </p:nvSpPr>
        <p:spPr>
          <a:xfrm>
            <a:off x="711329" y="1273219"/>
            <a:ext cx="603727" cy="253916"/>
          </a:xfrm>
          <a:prstGeom prst="rect">
            <a:avLst/>
          </a:prstGeom>
          <a:noFill/>
        </p:spPr>
        <p:txBody>
          <a:bodyPr vert="horz" wrap="square" lIns="0" tIns="0" rIns="0" bIns="0" rtlCol="0" anchor="ctr" anchorCtr="0">
            <a:spAutoFit/>
          </a:bodyPr>
          <a:lstStyle/>
          <a:p>
            <a:pPr algn="ctr" defTabSz="914355">
              <a:spcAft>
                <a:spcPts val="0"/>
              </a:spcAft>
              <a:buClr>
                <a:srgbClr val="55555A"/>
              </a:buClr>
            </a:pPr>
            <a:r>
              <a:rPr lang="en-US" sz="825" spc="-2" dirty="0">
                <a:solidFill>
                  <a:srgbClr val="55555A"/>
                </a:solidFill>
                <a:latin typeface="Calibri" panose="020F0502020204030204" pitchFamily="34" charset="0"/>
                <a:ea typeface="ＭＳ Ｐゴシック"/>
              </a:rPr>
              <a:t>Contract Signed</a:t>
            </a:r>
          </a:p>
        </p:txBody>
      </p:sp>
      <p:sp>
        <p:nvSpPr>
          <p:cNvPr id="118" name="OTLSHAPE_SLT_302ad5dd614e43839f4e52cba7530e7d_Shape">
            <a:extLst>
              <a:ext uri="{FF2B5EF4-FFF2-40B4-BE49-F238E27FC236}">
                <a16:creationId xmlns:a16="http://schemas.microsoft.com/office/drawing/2014/main" id="{1694EDD0-14B1-4F7B-9AF6-F635D2B4A74E}"/>
              </a:ext>
            </a:extLst>
          </p:cNvPr>
          <p:cNvSpPr/>
          <p:nvPr>
            <p:custDataLst>
              <p:tags r:id="rId19"/>
            </p:custDataLst>
          </p:nvPr>
        </p:nvSpPr>
        <p:spPr>
          <a:xfrm>
            <a:off x="2051051" y="2553206"/>
            <a:ext cx="4786078" cy="131899"/>
          </a:xfrm>
          <a:prstGeom prst="homePlate">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67" name="OTLSHAPE_SLM_0aec949068fc4edb9016a17022f2fa0f_Shape">
            <a:extLst>
              <a:ext uri="{FF2B5EF4-FFF2-40B4-BE49-F238E27FC236}">
                <a16:creationId xmlns:a16="http://schemas.microsoft.com/office/drawing/2014/main" id="{466AB895-CCC8-43ED-A69B-54D9D03307DE}"/>
              </a:ext>
            </a:extLst>
          </p:cNvPr>
          <p:cNvSpPr/>
          <p:nvPr>
            <p:custDataLst>
              <p:tags r:id="rId20"/>
            </p:custDataLst>
          </p:nvPr>
        </p:nvSpPr>
        <p:spPr>
          <a:xfrm>
            <a:off x="2942663" y="1903651"/>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68" name="OTLSHAPE_SLM_0aec949068fc4edb9016a17022f2fa0f_Title">
            <a:extLst>
              <a:ext uri="{FF2B5EF4-FFF2-40B4-BE49-F238E27FC236}">
                <a16:creationId xmlns:a16="http://schemas.microsoft.com/office/drawing/2014/main" id="{9B234603-0E51-4363-A842-3971F23C9FCE}"/>
              </a:ext>
            </a:extLst>
          </p:cNvPr>
          <p:cNvSpPr txBox="1"/>
          <p:nvPr>
            <p:custDataLst>
              <p:tags r:id="rId21"/>
            </p:custDataLst>
          </p:nvPr>
        </p:nvSpPr>
        <p:spPr>
          <a:xfrm>
            <a:off x="2721342" y="2042944"/>
            <a:ext cx="545597" cy="215444"/>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Customer</a:t>
            </a:r>
          </a:p>
          <a:p>
            <a:r>
              <a:rPr lang="en-US" dirty="0"/>
              <a:t>Pre-work</a:t>
            </a:r>
          </a:p>
        </p:txBody>
      </p:sp>
      <p:sp>
        <p:nvSpPr>
          <p:cNvPr id="73" name="OTLSHAPE_SLM_0aec949068fc4edb9016a17022f2fa0f_Shape">
            <a:extLst>
              <a:ext uri="{FF2B5EF4-FFF2-40B4-BE49-F238E27FC236}">
                <a16:creationId xmlns:a16="http://schemas.microsoft.com/office/drawing/2014/main" id="{6672F47D-DC96-412C-A349-2C7614CB09AC}"/>
              </a:ext>
            </a:extLst>
          </p:cNvPr>
          <p:cNvSpPr/>
          <p:nvPr>
            <p:custDataLst>
              <p:tags r:id="rId22"/>
            </p:custDataLst>
          </p:nvPr>
        </p:nvSpPr>
        <p:spPr>
          <a:xfrm>
            <a:off x="3091254" y="255484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74" name="OTLSHAPE_SLM_0aec949068fc4edb9016a17022f2fa0f_Title">
            <a:extLst>
              <a:ext uri="{FF2B5EF4-FFF2-40B4-BE49-F238E27FC236}">
                <a16:creationId xmlns:a16="http://schemas.microsoft.com/office/drawing/2014/main" id="{329EE1C2-CC16-4987-A784-AF27EDB40520}"/>
              </a:ext>
            </a:extLst>
          </p:cNvPr>
          <p:cNvSpPr txBox="1"/>
          <p:nvPr>
            <p:custDataLst>
              <p:tags r:id="rId23"/>
            </p:custDataLst>
          </p:nvPr>
        </p:nvSpPr>
        <p:spPr>
          <a:xfrm>
            <a:off x="2812268" y="2711450"/>
            <a:ext cx="692855" cy="215444"/>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Workforce </a:t>
            </a:r>
          </a:p>
          <a:p>
            <a:r>
              <a:rPr lang="en-US" dirty="0"/>
              <a:t>Pre-work</a:t>
            </a:r>
          </a:p>
        </p:txBody>
      </p:sp>
      <p:sp>
        <p:nvSpPr>
          <p:cNvPr id="83" name="OTLSHAPE_SLM_0aec949068fc4edb9016a17022f2fa0f_Shape">
            <a:extLst>
              <a:ext uri="{FF2B5EF4-FFF2-40B4-BE49-F238E27FC236}">
                <a16:creationId xmlns:a16="http://schemas.microsoft.com/office/drawing/2014/main" id="{94B214B1-8059-4334-B47A-434338024433}"/>
              </a:ext>
            </a:extLst>
          </p:cNvPr>
          <p:cNvSpPr/>
          <p:nvPr>
            <p:custDataLst>
              <p:tags r:id="rId24"/>
            </p:custDataLst>
          </p:nvPr>
        </p:nvSpPr>
        <p:spPr>
          <a:xfrm>
            <a:off x="1627739" y="1910395"/>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91" name="OTLSHAPE_SLM_0aec949068fc4edb9016a17022f2fa0f_Title">
            <a:extLst>
              <a:ext uri="{FF2B5EF4-FFF2-40B4-BE49-F238E27FC236}">
                <a16:creationId xmlns:a16="http://schemas.microsoft.com/office/drawing/2014/main" id="{DB63FBA2-01D0-411C-A156-891BF33CC32C}"/>
              </a:ext>
            </a:extLst>
          </p:cNvPr>
          <p:cNvSpPr txBox="1"/>
          <p:nvPr>
            <p:custDataLst>
              <p:tags r:id="rId25"/>
            </p:custDataLst>
          </p:nvPr>
        </p:nvSpPr>
        <p:spPr>
          <a:xfrm>
            <a:off x="1326979" y="2069751"/>
            <a:ext cx="769877"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Approve </a:t>
            </a:r>
          </a:p>
          <a:p>
            <a:r>
              <a:rPr lang="en-US" dirty="0"/>
              <a:t>Implementation Funding</a:t>
            </a:r>
          </a:p>
        </p:txBody>
      </p:sp>
      <p:sp>
        <p:nvSpPr>
          <p:cNvPr id="124" name="OTLSHAPE_SLM_0aec949068fc4edb9016a17022f2fa0f_Shape">
            <a:extLst>
              <a:ext uri="{FF2B5EF4-FFF2-40B4-BE49-F238E27FC236}">
                <a16:creationId xmlns:a16="http://schemas.microsoft.com/office/drawing/2014/main" id="{9F4C7122-2C17-4AA5-A4A4-223756C4AB60}"/>
              </a:ext>
            </a:extLst>
          </p:cNvPr>
          <p:cNvSpPr/>
          <p:nvPr>
            <p:custDataLst>
              <p:tags r:id="rId26"/>
            </p:custDataLst>
          </p:nvPr>
        </p:nvSpPr>
        <p:spPr>
          <a:xfrm>
            <a:off x="2079063" y="2554902"/>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126" name="Rectangle 125">
            <a:extLst>
              <a:ext uri="{FF2B5EF4-FFF2-40B4-BE49-F238E27FC236}">
                <a16:creationId xmlns:a16="http://schemas.microsoft.com/office/drawing/2014/main" id="{907AA7C3-1245-45EC-9C80-1A87690C683F}"/>
              </a:ext>
            </a:extLst>
          </p:cNvPr>
          <p:cNvSpPr/>
          <p:nvPr/>
        </p:nvSpPr>
        <p:spPr>
          <a:xfrm>
            <a:off x="3622010" y="882334"/>
            <a:ext cx="393802" cy="128816"/>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Jan</a:t>
            </a:r>
          </a:p>
        </p:txBody>
      </p:sp>
      <p:sp>
        <p:nvSpPr>
          <p:cNvPr id="127" name="Rectangle 126">
            <a:extLst>
              <a:ext uri="{FF2B5EF4-FFF2-40B4-BE49-F238E27FC236}">
                <a16:creationId xmlns:a16="http://schemas.microsoft.com/office/drawing/2014/main" id="{FFD8F116-EE4A-477D-AB8F-8002FDADFB81}"/>
              </a:ext>
            </a:extLst>
          </p:cNvPr>
          <p:cNvSpPr/>
          <p:nvPr/>
        </p:nvSpPr>
        <p:spPr>
          <a:xfrm>
            <a:off x="4033802" y="882332"/>
            <a:ext cx="393802" cy="128816"/>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Feb </a:t>
            </a:r>
          </a:p>
        </p:txBody>
      </p:sp>
      <p:sp>
        <p:nvSpPr>
          <p:cNvPr id="128" name="TextBox 127">
            <a:extLst>
              <a:ext uri="{FF2B5EF4-FFF2-40B4-BE49-F238E27FC236}">
                <a16:creationId xmlns:a16="http://schemas.microsoft.com/office/drawing/2014/main" id="{6ABCA873-7546-4896-8E99-701F8FB06648}"/>
              </a:ext>
            </a:extLst>
          </p:cNvPr>
          <p:cNvSpPr txBox="1"/>
          <p:nvPr/>
        </p:nvSpPr>
        <p:spPr bwMode="auto">
          <a:xfrm flipH="1">
            <a:off x="3630211" y="664055"/>
            <a:ext cx="5422510" cy="173754"/>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p>
            <a:pPr algn="ctr" defTabSz="685732">
              <a:buClr>
                <a:srgbClr val="55555A"/>
              </a:buClr>
            </a:pPr>
            <a:r>
              <a:rPr lang="en-US" sz="1100" dirty="0">
                <a:solidFill>
                  <a:srgbClr val="FFFFFF"/>
                </a:solidFill>
                <a:latin typeface="Arial"/>
                <a:ea typeface="ＭＳ Ｐゴシック"/>
              </a:rPr>
              <a:t>2022</a:t>
            </a:r>
          </a:p>
        </p:txBody>
      </p:sp>
      <p:sp>
        <p:nvSpPr>
          <p:cNvPr id="95" name="OTLSHAPE_SL_f6ffadc9780a4f3ab22a7e53bade919d_BackgroundRectangle">
            <a:extLst>
              <a:ext uri="{FF2B5EF4-FFF2-40B4-BE49-F238E27FC236}">
                <a16:creationId xmlns:a16="http://schemas.microsoft.com/office/drawing/2014/main" id="{F15A6982-A985-459D-AABD-50932DDCD28A}"/>
              </a:ext>
            </a:extLst>
          </p:cNvPr>
          <p:cNvSpPr/>
          <p:nvPr>
            <p:custDataLst>
              <p:tags r:id="rId27"/>
            </p:custDataLst>
          </p:nvPr>
        </p:nvSpPr>
        <p:spPr>
          <a:xfrm>
            <a:off x="32856" y="3746156"/>
            <a:ext cx="9044662" cy="612265"/>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106" name="OTLSHAPE_SL_f6ffadc9780a4f3ab22a7e53bade919d_HeaderRectangle">
            <a:extLst>
              <a:ext uri="{FF2B5EF4-FFF2-40B4-BE49-F238E27FC236}">
                <a16:creationId xmlns:a16="http://schemas.microsoft.com/office/drawing/2014/main" id="{8CAE9CB2-933C-44C2-8ED6-D2956D406FC8}"/>
              </a:ext>
            </a:extLst>
          </p:cNvPr>
          <p:cNvSpPr/>
          <p:nvPr>
            <p:custDataLst>
              <p:tags r:id="rId28"/>
            </p:custDataLst>
          </p:nvPr>
        </p:nvSpPr>
        <p:spPr>
          <a:xfrm>
            <a:off x="32858" y="3750703"/>
            <a:ext cx="793039" cy="607718"/>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00"/>
              </a:solidFill>
              <a:highlight>
                <a:srgbClr val="FFFF00"/>
              </a:highlight>
              <a:latin typeface="Arial"/>
              <a:ea typeface="ＭＳ Ｐゴシック"/>
            </a:endParaRPr>
          </a:p>
        </p:txBody>
      </p:sp>
      <p:sp>
        <p:nvSpPr>
          <p:cNvPr id="114" name="OTLSHAPE_SL_f6ffadc9780a4f3ab22a7e53bade919d_Header">
            <a:extLst>
              <a:ext uri="{FF2B5EF4-FFF2-40B4-BE49-F238E27FC236}">
                <a16:creationId xmlns:a16="http://schemas.microsoft.com/office/drawing/2014/main" id="{CD387AF8-F468-4269-81F5-BF236440A027}"/>
              </a:ext>
            </a:extLst>
          </p:cNvPr>
          <p:cNvSpPr txBox="1"/>
          <p:nvPr>
            <p:custDataLst>
              <p:tags r:id="rId29"/>
            </p:custDataLst>
          </p:nvPr>
        </p:nvSpPr>
        <p:spPr>
          <a:xfrm>
            <a:off x="32858" y="3936678"/>
            <a:ext cx="793039" cy="255778"/>
          </a:xfrm>
          <a:prstGeom prst="rect">
            <a:avLst/>
          </a:prstGeom>
          <a:noFill/>
        </p:spPr>
        <p:txBody>
          <a:bodyPr vert="horz" wrap="square" lIns="0" tIns="0" rIns="0" bIns="0" rtlCol="0" anchor="ctr" anchorCtr="0">
            <a:noAutofit/>
          </a:bodyPr>
          <a:lstStyle/>
          <a:p>
            <a:pPr algn="ctr" defTabSz="914355">
              <a:spcAft>
                <a:spcPts val="0"/>
              </a:spcAft>
              <a:buClr>
                <a:srgbClr val="55555A"/>
              </a:buClr>
            </a:pPr>
            <a:r>
              <a:rPr lang="en-US" sz="825" dirty="0">
                <a:solidFill>
                  <a:srgbClr val="FFFFFF"/>
                </a:solidFill>
                <a:latin typeface="Calibri" panose="020F0502020204030204" pitchFamily="34" charset="0"/>
                <a:ea typeface="ＭＳ Ｐゴシック"/>
              </a:rPr>
              <a:t>UK Asset </a:t>
            </a:r>
          </a:p>
          <a:p>
            <a:pPr algn="ctr" defTabSz="914355">
              <a:spcAft>
                <a:spcPts val="0"/>
              </a:spcAft>
              <a:buClr>
                <a:srgbClr val="55555A"/>
              </a:buClr>
            </a:pPr>
            <a:r>
              <a:rPr lang="en-US" sz="825" dirty="0">
                <a:solidFill>
                  <a:srgbClr val="FFFFFF"/>
                </a:solidFill>
                <a:latin typeface="Calibri" panose="020F0502020204030204" pitchFamily="34" charset="0"/>
                <a:ea typeface="ＭＳ Ｐゴシック"/>
              </a:rPr>
              <a:t>Master Data </a:t>
            </a:r>
          </a:p>
        </p:txBody>
      </p:sp>
      <p:sp>
        <p:nvSpPr>
          <p:cNvPr id="115" name="OTLSHAPE_SLT_302ad5dd614e43839f4e52cba7530e7d_Shape">
            <a:extLst>
              <a:ext uri="{FF2B5EF4-FFF2-40B4-BE49-F238E27FC236}">
                <a16:creationId xmlns:a16="http://schemas.microsoft.com/office/drawing/2014/main" id="{AFA39E3B-5972-4961-8AD6-232126FDD057}"/>
              </a:ext>
            </a:extLst>
          </p:cNvPr>
          <p:cNvSpPr/>
          <p:nvPr>
            <p:custDataLst>
              <p:tags r:id="rId30"/>
            </p:custDataLst>
          </p:nvPr>
        </p:nvSpPr>
        <p:spPr>
          <a:xfrm>
            <a:off x="6845417" y="3864174"/>
            <a:ext cx="2289855" cy="136288"/>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119" name="OTLSHAPE_SLM_0aec949068fc4edb9016a17022f2fa0f_Shape">
            <a:extLst>
              <a:ext uri="{FF2B5EF4-FFF2-40B4-BE49-F238E27FC236}">
                <a16:creationId xmlns:a16="http://schemas.microsoft.com/office/drawing/2014/main" id="{C0EBCF05-983B-4B74-8D35-173A7F64E6EE}"/>
              </a:ext>
            </a:extLst>
          </p:cNvPr>
          <p:cNvSpPr/>
          <p:nvPr>
            <p:custDataLst>
              <p:tags r:id="rId31"/>
            </p:custDataLst>
          </p:nvPr>
        </p:nvSpPr>
        <p:spPr>
          <a:xfrm>
            <a:off x="8660244" y="3861923"/>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134" name="OTLSHAPE_SLM_0aec949068fc4edb9016a17022f2fa0f_Shape">
            <a:extLst>
              <a:ext uri="{FF2B5EF4-FFF2-40B4-BE49-F238E27FC236}">
                <a16:creationId xmlns:a16="http://schemas.microsoft.com/office/drawing/2014/main" id="{B31F85A9-BFCB-43CF-9359-A90A24B82FBD}"/>
              </a:ext>
            </a:extLst>
          </p:cNvPr>
          <p:cNvSpPr/>
          <p:nvPr>
            <p:custDataLst>
              <p:tags r:id="rId32"/>
            </p:custDataLst>
          </p:nvPr>
        </p:nvSpPr>
        <p:spPr>
          <a:xfrm>
            <a:off x="7656733" y="388026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135" name="OTLSHAPE_SLM_0aec949068fc4edb9016a17022f2fa0f_Title">
            <a:extLst>
              <a:ext uri="{FF2B5EF4-FFF2-40B4-BE49-F238E27FC236}">
                <a16:creationId xmlns:a16="http://schemas.microsoft.com/office/drawing/2014/main" id="{DD9D14D5-1B47-4C8D-A25D-84056CBE3B2D}"/>
              </a:ext>
            </a:extLst>
          </p:cNvPr>
          <p:cNvSpPr txBox="1"/>
          <p:nvPr>
            <p:custDataLst>
              <p:tags r:id="rId33"/>
            </p:custDataLst>
          </p:nvPr>
        </p:nvSpPr>
        <p:spPr>
          <a:xfrm>
            <a:off x="7378166" y="4023523"/>
            <a:ext cx="709197"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UK Asset/ Location Pre-work and POC</a:t>
            </a:r>
          </a:p>
        </p:txBody>
      </p:sp>
      <p:sp>
        <p:nvSpPr>
          <p:cNvPr id="136" name="OTLSHAPE_SLM_0aec949068fc4edb9016a17022f2fa0f_Shape">
            <a:extLst>
              <a:ext uri="{FF2B5EF4-FFF2-40B4-BE49-F238E27FC236}">
                <a16:creationId xmlns:a16="http://schemas.microsoft.com/office/drawing/2014/main" id="{D5097388-9660-42DB-9567-B164CB3EC5A0}"/>
              </a:ext>
            </a:extLst>
          </p:cNvPr>
          <p:cNvSpPr/>
          <p:nvPr>
            <p:custDataLst>
              <p:tags r:id="rId34"/>
            </p:custDataLst>
          </p:nvPr>
        </p:nvSpPr>
        <p:spPr>
          <a:xfrm>
            <a:off x="7006604" y="388061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138" name="OTLSHAPE_SL_f6ffadc9780a4f3ab22a7e53bade919d_BackgroundRectangle">
            <a:extLst>
              <a:ext uri="{FF2B5EF4-FFF2-40B4-BE49-F238E27FC236}">
                <a16:creationId xmlns:a16="http://schemas.microsoft.com/office/drawing/2014/main" id="{2BDD3DE7-3FC1-4D02-A681-64E182864F29}"/>
              </a:ext>
            </a:extLst>
          </p:cNvPr>
          <p:cNvSpPr/>
          <p:nvPr>
            <p:custDataLst>
              <p:tags r:id="rId35"/>
            </p:custDataLst>
          </p:nvPr>
        </p:nvSpPr>
        <p:spPr>
          <a:xfrm>
            <a:off x="34206" y="3090095"/>
            <a:ext cx="9044662" cy="60840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139" name="OTLSHAPE_SL_f6ffadc9780a4f3ab22a7e53bade919d_HeaderRectangle">
            <a:extLst>
              <a:ext uri="{FF2B5EF4-FFF2-40B4-BE49-F238E27FC236}">
                <a16:creationId xmlns:a16="http://schemas.microsoft.com/office/drawing/2014/main" id="{DCEA2215-C91C-4143-9469-F530FE55C90F}"/>
              </a:ext>
            </a:extLst>
          </p:cNvPr>
          <p:cNvSpPr/>
          <p:nvPr>
            <p:custDataLst>
              <p:tags r:id="rId36"/>
            </p:custDataLst>
          </p:nvPr>
        </p:nvSpPr>
        <p:spPr>
          <a:xfrm>
            <a:off x="34206" y="3090096"/>
            <a:ext cx="793039" cy="598252"/>
          </a:xfrm>
          <a:prstGeom prst="rect">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140" name="OTLSHAPE_SL_f6ffadc9780a4f3ab22a7e53bade919d_Header">
            <a:extLst>
              <a:ext uri="{FF2B5EF4-FFF2-40B4-BE49-F238E27FC236}">
                <a16:creationId xmlns:a16="http://schemas.microsoft.com/office/drawing/2014/main" id="{17442861-3E8E-4979-97DD-4BF38E4EE735}"/>
              </a:ext>
            </a:extLst>
          </p:cNvPr>
          <p:cNvSpPr txBox="1"/>
          <p:nvPr>
            <p:custDataLst>
              <p:tags r:id="rId37"/>
            </p:custDataLst>
          </p:nvPr>
        </p:nvSpPr>
        <p:spPr>
          <a:xfrm>
            <a:off x="34206" y="3265381"/>
            <a:ext cx="793039" cy="255778"/>
          </a:xfrm>
          <a:prstGeom prst="rect">
            <a:avLst/>
          </a:prstGeom>
          <a:noFill/>
        </p:spPr>
        <p:txBody>
          <a:bodyPr vert="horz" wrap="square" lIns="0" tIns="0" rIns="0" bIns="0" rtlCol="0" anchor="ctr" anchorCtr="0">
            <a:noAutofit/>
          </a:bodyPr>
          <a:lstStyle/>
          <a:p>
            <a:pPr algn="ctr" defTabSz="914355">
              <a:spcAft>
                <a:spcPts val="0"/>
              </a:spcAft>
              <a:buClr>
                <a:srgbClr val="55555A"/>
              </a:buClr>
            </a:pPr>
            <a:r>
              <a:rPr lang="en-US" sz="825" dirty="0">
                <a:solidFill>
                  <a:srgbClr val="FFFFFF"/>
                </a:solidFill>
                <a:latin typeface="Calibri" panose="020F0502020204030204" pitchFamily="34" charset="0"/>
                <a:ea typeface="ＭＳ Ｐゴシック"/>
              </a:rPr>
              <a:t>US Asset</a:t>
            </a:r>
          </a:p>
          <a:p>
            <a:pPr algn="ctr" defTabSz="914355">
              <a:spcAft>
                <a:spcPts val="0"/>
              </a:spcAft>
              <a:buClr>
                <a:srgbClr val="55555A"/>
              </a:buClr>
            </a:pPr>
            <a:r>
              <a:rPr lang="en-US" sz="825" dirty="0">
                <a:solidFill>
                  <a:srgbClr val="FFFFFF"/>
                </a:solidFill>
                <a:latin typeface="Calibri" panose="020F0502020204030204" pitchFamily="34" charset="0"/>
                <a:ea typeface="ＭＳ Ｐゴシック"/>
              </a:rPr>
              <a:t>Master Data</a:t>
            </a:r>
          </a:p>
        </p:txBody>
      </p:sp>
      <p:sp>
        <p:nvSpPr>
          <p:cNvPr id="141" name="OTLSHAPE_SLT_302ad5dd614e43839f4e52cba7530e7d_Shape">
            <a:extLst>
              <a:ext uri="{FF2B5EF4-FFF2-40B4-BE49-F238E27FC236}">
                <a16:creationId xmlns:a16="http://schemas.microsoft.com/office/drawing/2014/main" id="{8454E314-08AF-4EEC-BE26-CFEFD373A96C}"/>
              </a:ext>
            </a:extLst>
          </p:cNvPr>
          <p:cNvSpPr/>
          <p:nvPr>
            <p:custDataLst>
              <p:tags r:id="rId38"/>
            </p:custDataLst>
          </p:nvPr>
        </p:nvSpPr>
        <p:spPr>
          <a:xfrm>
            <a:off x="4591609" y="3220150"/>
            <a:ext cx="4461112" cy="141719"/>
          </a:xfrm>
          <a:prstGeom prst="homePlate">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142" name="OTLSHAPE_SLM_0aec949068fc4edb9016a17022f2fa0f_Shape">
            <a:extLst>
              <a:ext uri="{FF2B5EF4-FFF2-40B4-BE49-F238E27FC236}">
                <a16:creationId xmlns:a16="http://schemas.microsoft.com/office/drawing/2014/main" id="{74E8E649-57E6-4FF6-8FDC-37640C8CF740}"/>
              </a:ext>
            </a:extLst>
          </p:cNvPr>
          <p:cNvSpPr/>
          <p:nvPr>
            <p:custDataLst>
              <p:tags r:id="rId39"/>
            </p:custDataLst>
          </p:nvPr>
        </p:nvSpPr>
        <p:spPr>
          <a:xfrm>
            <a:off x="7350175" y="323194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144" name="OTLSHAPE_SLM_0aec949068fc4edb9016a17022f2fa0f_Shape">
            <a:extLst>
              <a:ext uri="{FF2B5EF4-FFF2-40B4-BE49-F238E27FC236}">
                <a16:creationId xmlns:a16="http://schemas.microsoft.com/office/drawing/2014/main" id="{B7F088B2-B180-408A-9097-EAAA3DA83D05}"/>
              </a:ext>
            </a:extLst>
          </p:cNvPr>
          <p:cNvSpPr/>
          <p:nvPr>
            <p:custDataLst>
              <p:tags r:id="rId40"/>
            </p:custDataLst>
          </p:nvPr>
        </p:nvSpPr>
        <p:spPr>
          <a:xfrm>
            <a:off x="5826252" y="321950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145" name="OTLSHAPE_SLM_0aec949068fc4edb9016a17022f2fa0f_Title">
            <a:extLst>
              <a:ext uri="{FF2B5EF4-FFF2-40B4-BE49-F238E27FC236}">
                <a16:creationId xmlns:a16="http://schemas.microsoft.com/office/drawing/2014/main" id="{A7132199-87DB-4DE4-864F-4CB9530D0E3E}"/>
              </a:ext>
            </a:extLst>
          </p:cNvPr>
          <p:cNvSpPr txBox="1"/>
          <p:nvPr>
            <p:custDataLst>
              <p:tags r:id="rId41"/>
            </p:custDataLst>
          </p:nvPr>
        </p:nvSpPr>
        <p:spPr>
          <a:xfrm>
            <a:off x="5528151" y="3363294"/>
            <a:ext cx="742626"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US Asset/Location Pre-work and POC</a:t>
            </a:r>
          </a:p>
        </p:txBody>
      </p:sp>
      <p:sp>
        <p:nvSpPr>
          <p:cNvPr id="146" name="OTLSHAPE_SLM_0aec949068fc4edb9016a17022f2fa0f_Shape">
            <a:extLst>
              <a:ext uri="{FF2B5EF4-FFF2-40B4-BE49-F238E27FC236}">
                <a16:creationId xmlns:a16="http://schemas.microsoft.com/office/drawing/2014/main" id="{B00D803B-D9B9-4768-AC71-0EA2488E4BC3}"/>
              </a:ext>
            </a:extLst>
          </p:cNvPr>
          <p:cNvSpPr/>
          <p:nvPr>
            <p:custDataLst>
              <p:tags r:id="rId42"/>
            </p:custDataLst>
          </p:nvPr>
        </p:nvSpPr>
        <p:spPr>
          <a:xfrm>
            <a:off x="5115957" y="322731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123" name="Rectangle 122">
            <a:extLst>
              <a:ext uri="{FF2B5EF4-FFF2-40B4-BE49-F238E27FC236}">
                <a16:creationId xmlns:a16="http://schemas.microsoft.com/office/drawing/2014/main" id="{F8340138-0BF2-4FF0-B509-432F5CC72A75}"/>
              </a:ext>
            </a:extLst>
          </p:cNvPr>
          <p:cNvSpPr/>
          <p:nvPr/>
        </p:nvSpPr>
        <p:spPr>
          <a:xfrm>
            <a:off x="5371210" y="881143"/>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dirty="0">
                <a:solidFill>
                  <a:srgbClr val="FFFFFF"/>
                </a:solidFill>
                <a:latin typeface="Arial"/>
                <a:ea typeface="ＭＳ Ｐゴシック"/>
              </a:rPr>
              <a:t>May</a:t>
            </a:r>
          </a:p>
        </p:txBody>
      </p:sp>
      <p:sp>
        <p:nvSpPr>
          <p:cNvPr id="129" name="Rectangle 128">
            <a:extLst>
              <a:ext uri="{FF2B5EF4-FFF2-40B4-BE49-F238E27FC236}">
                <a16:creationId xmlns:a16="http://schemas.microsoft.com/office/drawing/2014/main" id="{DE2965F7-5F5B-45F7-BBF8-2465706802D9}"/>
              </a:ext>
            </a:extLst>
          </p:cNvPr>
          <p:cNvSpPr/>
          <p:nvPr/>
        </p:nvSpPr>
        <p:spPr>
          <a:xfrm>
            <a:off x="5834471" y="881143"/>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Jun</a:t>
            </a:r>
          </a:p>
        </p:txBody>
      </p:sp>
      <p:sp>
        <p:nvSpPr>
          <p:cNvPr id="133" name="Rectangle 132">
            <a:extLst>
              <a:ext uri="{FF2B5EF4-FFF2-40B4-BE49-F238E27FC236}">
                <a16:creationId xmlns:a16="http://schemas.microsoft.com/office/drawing/2014/main" id="{05BCA9C4-6418-416D-A089-DF0F70D10B10}"/>
              </a:ext>
            </a:extLst>
          </p:cNvPr>
          <p:cNvSpPr/>
          <p:nvPr/>
        </p:nvSpPr>
        <p:spPr>
          <a:xfrm>
            <a:off x="6305617" y="881143"/>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Jul</a:t>
            </a:r>
          </a:p>
        </p:txBody>
      </p:sp>
      <p:sp>
        <p:nvSpPr>
          <p:cNvPr id="150" name="Rectangle 149">
            <a:extLst>
              <a:ext uri="{FF2B5EF4-FFF2-40B4-BE49-F238E27FC236}">
                <a16:creationId xmlns:a16="http://schemas.microsoft.com/office/drawing/2014/main" id="{1B462DF7-7129-4030-9023-3BE86B89F625}"/>
              </a:ext>
            </a:extLst>
          </p:cNvPr>
          <p:cNvSpPr/>
          <p:nvPr/>
        </p:nvSpPr>
        <p:spPr>
          <a:xfrm>
            <a:off x="4441551" y="881143"/>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Mar</a:t>
            </a:r>
          </a:p>
        </p:txBody>
      </p:sp>
      <p:sp>
        <p:nvSpPr>
          <p:cNvPr id="151" name="Rectangle 150">
            <a:extLst>
              <a:ext uri="{FF2B5EF4-FFF2-40B4-BE49-F238E27FC236}">
                <a16:creationId xmlns:a16="http://schemas.microsoft.com/office/drawing/2014/main" id="{E48FAD15-5A7D-431A-A138-B4407DF629FD}"/>
              </a:ext>
            </a:extLst>
          </p:cNvPr>
          <p:cNvSpPr/>
          <p:nvPr/>
        </p:nvSpPr>
        <p:spPr>
          <a:xfrm>
            <a:off x="4909291" y="881143"/>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April</a:t>
            </a:r>
          </a:p>
        </p:txBody>
      </p:sp>
      <p:sp>
        <p:nvSpPr>
          <p:cNvPr id="152" name="OTLSHAPE_SLM_0aec949068fc4edb9016a17022f2fa0f_Shape">
            <a:extLst>
              <a:ext uri="{FF2B5EF4-FFF2-40B4-BE49-F238E27FC236}">
                <a16:creationId xmlns:a16="http://schemas.microsoft.com/office/drawing/2014/main" id="{0C8BB149-CCDD-4AD2-9427-49F1A7AF2C10}"/>
              </a:ext>
            </a:extLst>
          </p:cNvPr>
          <p:cNvSpPr/>
          <p:nvPr>
            <p:custDataLst>
              <p:tags r:id="rId43"/>
            </p:custDataLst>
          </p:nvPr>
        </p:nvSpPr>
        <p:spPr>
          <a:xfrm>
            <a:off x="7344583" y="1912946"/>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154" name="OTLSHAPE_SLM_0aec949068fc4edb9016a17022f2fa0f_Shape">
            <a:extLst>
              <a:ext uri="{FF2B5EF4-FFF2-40B4-BE49-F238E27FC236}">
                <a16:creationId xmlns:a16="http://schemas.microsoft.com/office/drawing/2014/main" id="{68A66D4D-8972-418F-B65D-4BB5F301D2D0}"/>
              </a:ext>
            </a:extLst>
          </p:cNvPr>
          <p:cNvSpPr/>
          <p:nvPr>
            <p:custDataLst>
              <p:tags r:id="rId44"/>
            </p:custDataLst>
          </p:nvPr>
        </p:nvSpPr>
        <p:spPr>
          <a:xfrm>
            <a:off x="8649890" y="323000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156" name="OTLSHAPE_SLM_0aec949068fc4edb9016a17022f2fa0f_Shape">
            <a:extLst>
              <a:ext uri="{FF2B5EF4-FFF2-40B4-BE49-F238E27FC236}">
                <a16:creationId xmlns:a16="http://schemas.microsoft.com/office/drawing/2014/main" id="{E956FF74-B566-4CE5-8937-63FE00ED0A85}"/>
              </a:ext>
            </a:extLst>
          </p:cNvPr>
          <p:cNvSpPr/>
          <p:nvPr>
            <p:custDataLst>
              <p:tags r:id="rId45"/>
            </p:custDataLst>
          </p:nvPr>
        </p:nvSpPr>
        <p:spPr>
          <a:xfrm>
            <a:off x="6320073" y="256698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89" name="OTLSHAPE_SLM_0aec949068fc4edb9016a17022f2fa0f_Title">
            <a:extLst>
              <a:ext uri="{FF2B5EF4-FFF2-40B4-BE49-F238E27FC236}">
                <a16:creationId xmlns:a16="http://schemas.microsoft.com/office/drawing/2014/main" id="{4F392A1F-E064-468E-8093-EFE5C4D5F910}"/>
              </a:ext>
            </a:extLst>
          </p:cNvPr>
          <p:cNvSpPr txBox="1"/>
          <p:nvPr>
            <p:custDataLst>
              <p:tags r:id="rId46"/>
            </p:custDataLst>
          </p:nvPr>
        </p:nvSpPr>
        <p:spPr>
          <a:xfrm>
            <a:off x="4795908" y="3362432"/>
            <a:ext cx="769877"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Approve </a:t>
            </a:r>
          </a:p>
          <a:p>
            <a:r>
              <a:rPr lang="en-US" dirty="0"/>
              <a:t>Implementation Funding</a:t>
            </a:r>
          </a:p>
        </p:txBody>
      </p:sp>
      <p:sp>
        <p:nvSpPr>
          <p:cNvPr id="90" name="OTLSHAPE_SLM_0aec949068fc4edb9016a17022f2fa0f_Title">
            <a:extLst>
              <a:ext uri="{FF2B5EF4-FFF2-40B4-BE49-F238E27FC236}">
                <a16:creationId xmlns:a16="http://schemas.microsoft.com/office/drawing/2014/main" id="{3DA6849D-1D9C-4362-9CFD-4C60F909C627}"/>
              </a:ext>
            </a:extLst>
          </p:cNvPr>
          <p:cNvSpPr txBox="1"/>
          <p:nvPr>
            <p:custDataLst>
              <p:tags r:id="rId47"/>
            </p:custDataLst>
          </p:nvPr>
        </p:nvSpPr>
        <p:spPr>
          <a:xfrm>
            <a:off x="1766504" y="2716997"/>
            <a:ext cx="769877"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Approve </a:t>
            </a:r>
          </a:p>
          <a:p>
            <a:r>
              <a:rPr lang="en-US" dirty="0"/>
              <a:t>Implementation Funding</a:t>
            </a:r>
          </a:p>
        </p:txBody>
      </p:sp>
      <p:sp>
        <p:nvSpPr>
          <p:cNvPr id="92" name="OTLSHAPE_SLM_0aec949068fc4edb9016a17022f2fa0f_Title">
            <a:extLst>
              <a:ext uri="{FF2B5EF4-FFF2-40B4-BE49-F238E27FC236}">
                <a16:creationId xmlns:a16="http://schemas.microsoft.com/office/drawing/2014/main" id="{20EDFDA8-5ED5-4F88-A236-2D51AF268A6D}"/>
              </a:ext>
            </a:extLst>
          </p:cNvPr>
          <p:cNvSpPr txBox="1"/>
          <p:nvPr>
            <p:custDataLst>
              <p:tags r:id="rId48"/>
            </p:custDataLst>
          </p:nvPr>
        </p:nvSpPr>
        <p:spPr>
          <a:xfrm>
            <a:off x="6687135" y="4009703"/>
            <a:ext cx="769877"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Approve </a:t>
            </a:r>
          </a:p>
          <a:p>
            <a:r>
              <a:rPr lang="en-US" dirty="0"/>
              <a:t>Implementation Funding</a:t>
            </a:r>
          </a:p>
        </p:txBody>
      </p:sp>
      <p:sp>
        <p:nvSpPr>
          <p:cNvPr id="96" name="OTLSHAPE_SLM_0aec949068fc4edb9016a17022f2fa0f_Title">
            <a:extLst>
              <a:ext uri="{FF2B5EF4-FFF2-40B4-BE49-F238E27FC236}">
                <a16:creationId xmlns:a16="http://schemas.microsoft.com/office/drawing/2014/main" id="{C996DA08-F4A8-4CF4-8B5D-A90D19F4E063}"/>
              </a:ext>
            </a:extLst>
          </p:cNvPr>
          <p:cNvSpPr txBox="1"/>
          <p:nvPr>
            <p:custDataLst>
              <p:tags r:id="rId49"/>
            </p:custDataLst>
          </p:nvPr>
        </p:nvSpPr>
        <p:spPr>
          <a:xfrm>
            <a:off x="4246092" y="2041994"/>
            <a:ext cx="1223627" cy="323165"/>
          </a:xfrm>
          <a:prstGeom prst="rect">
            <a:avLst/>
          </a:prstGeom>
          <a:noFill/>
        </p:spPr>
        <p:txBody>
          <a:bodyPr vert="horz" wrap="square" lIns="0" tIns="0" rIns="0" bIns="0" rtlCol="0" anchor="ctr" anchorCtr="0">
            <a:spAutoFit/>
          </a:bodyPr>
          <a:lstStyle/>
          <a:p>
            <a:pPr algn="ctr"/>
            <a:r>
              <a:rPr lang="en-US" sz="700" b="0" spc="-3" dirty="0">
                <a:solidFill>
                  <a:schemeClr val="tx1">
                    <a:lumMod val="75000"/>
                  </a:schemeClr>
                </a:solidFill>
                <a:cs typeface="Calibri" panose="020F0502020204030204" pitchFamily="34" charset="0"/>
              </a:rPr>
              <a:t>Persistent ID, Key Customer Profile and contact fields, Billing Account</a:t>
            </a:r>
          </a:p>
        </p:txBody>
      </p:sp>
      <p:sp>
        <p:nvSpPr>
          <p:cNvPr id="107" name="OTLSHAPE_SLM_0aec949068fc4edb9016a17022f2fa0f_Title">
            <a:extLst>
              <a:ext uri="{FF2B5EF4-FFF2-40B4-BE49-F238E27FC236}">
                <a16:creationId xmlns:a16="http://schemas.microsoft.com/office/drawing/2014/main" id="{BC441BF8-EFBF-4F2D-A5EE-A95E97B0324C}"/>
              </a:ext>
            </a:extLst>
          </p:cNvPr>
          <p:cNvSpPr txBox="1"/>
          <p:nvPr>
            <p:custDataLst>
              <p:tags r:id="rId50"/>
            </p:custDataLst>
          </p:nvPr>
        </p:nvSpPr>
        <p:spPr>
          <a:xfrm>
            <a:off x="5587696" y="2038931"/>
            <a:ext cx="1081835" cy="323165"/>
          </a:xfrm>
          <a:prstGeom prst="rect">
            <a:avLst/>
          </a:prstGeom>
          <a:noFill/>
        </p:spPr>
        <p:txBody>
          <a:bodyPr vert="horz" wrap="square" lIns="0" tIns="0" rIns="0" bIns="0" rtlCol="0" anchor="ctr" anchorCtr="0">
            <a:spAutoFit/>
          </a:bodyPr>
          <a:lstStyle>
            <a:defPPr>
              <a:defRPr lang="en-GB"/>
            </a:defPPr>
            <a:lvl1pPr algn="ctr">
              <a:defRPr sz="700" spc="-2">
                <a:solidFill>
                  <a:schemeClr val="tx1">
                    <a:lumMod val="75000"/>
                  </a:schemeClr>
                </a:solidFill>
                <a:cs typeface="Calibri" panose="020F0502020204030204" pitchFamily="34" charset="0"/>
              </a:defRPr>
            </a:lvl1pPr>
          </a:lstStyle>
          <a:p>
            <a:pPr>
              <a:spcAft>
                <a:spcPts val="0"/>
              </a:spcAft>
            </a:pPr>
            <a:r>
              <a:rPr lang="en-US" b="0" dirty="0"/>
              <a:t>Customer Demographic, </a:t>
            </a:r>
          </a:p>
          <a:p>
            <a:pPr>
              <a:spcAft>
                <a:spcPts val="0"/>
              </a:spcAft>
            </a:pPr>
            <a:r>
              <a:rPr lang="en-US" b="0" dirty="0"/>
              <a:t>Preference, Premise, Service Account, Meter</a:t>
            </a:r>
          </a:p>
        </p:txBody>
      </p:sp>
      <p:sp>
        <p:nvSpPr>
          <p:cNvPr id="108" name="OTLSHAPE_SLM_0aec949068fc4edb9016a17022f2fa0f_Title">
            <a:extLst>
              <a:ext uri="{FF2B5EF4-FFF2-40B4-BE49-F238E27FC236}">
                <a16:creationId xmlns:a16="http://schemas.microsoft.com/office/drawing/2014/main" id="{3B22A72B-41E4-46E3-B33D-2ABCE9D5DECD}"/>
              </a:ext>
            </a:extLst>
          </p:cNvPr>
          <p:cNvSpPr txBox="1"/>
          <p:nvPr>
            <p:custDataLst>
              <p:tags r:id="rId51"/>
            </p:custDataLst>
          </p:nvPr>
        </p:nvSpPr>
        <p:spPr>
          <a:xfrm>
            <a:off x="6908764" y="2038521"/>
            <a:ext cx="999517" cy="323165"/>
          </a:xfrm>
          <a:prstGeom prst="rect">
            <a:avLst/>
          </a:prstGeom>
          <a:noFill/>
        </p:spPr>
        <p:txBody>
          <a:bodyPr vert="horz" wrap="square" lIns="0" tIns="0" rIns="0" bIns="0" rtlCol="0" anchor="ctr" anchorCtr="0">
            <a:spAutoFit/>
          </a:bodyPr>
          <a:lstStyle/>
          <a:p>
            <a:pPr algn="ctr">
              <a:spcAft>
                <a:spcPts val="0"/>
              </a:spcAft>
            </a:pPr>
            <a:r>
              <a:rPr lang="en-US" sz="700" b="0" spc="-2" dirty="0">
                <a:solidFill>
                  <a:schemeClr val="tx1">
                    <a:lumMod val="75000"/>
                  </a:schemeClr>
                </a:solidFill>
                <a:cs typeface="Calibri" panose="020F0502020204030204" pitchFamily="34" charset="0"/>
              </a:rPr>
              <a:t>Customer, Segments,</a:t>
            </a:r>
          </a:p>
          <a:p>
            <a:pPr algn="ctr"/>
            <a:r>
              <a:rPr lang="en-US" sz="700" b="0" spc="-2" dirty="0">
                <a:solidFill>
                  <a:schemeClr val="tx1">
                    <a:lumMod val="75000"/>
                  </a:schemeClr>
                </a:solidFill>
                <a:cs typeface="Calibri" panose="020F0502020204030204" pitchFamily="34" charset="0"/>
              </a:rPr>
              <a:t>Customer Programs/Plans</a:t>
            </a:r>
          </a:p>
        </p:txBody>
      </p:sp>
      <p:sp>
        <p:nvSpPr>
          <p:cNvPr id="109" name="OTLSHAPE_SLM_0aec949068fc4edb9016a17022f2fa0f_Title">
            <a:extLst>
              <a:ext uri="{FF2B5EF4-FFF2-40B4-BE49-F238E27FC236}">
                <a16:creationId xmlns:a16="http://schemas.microsoft.com/office/drawing/2014/main" id="{52372A46-1DA2-4C14-B37C-428FB5D73C01}"/>
              </a:ext>
            </a:extLst>
          </p:cNvPr>
          <p:cNvSpPr txBox="1"/>
          <p:nvPr>
            <p:custDataLst>
              <p:tags r:id="rId52"/>
            </p:custDataLst>
          </p:nvPr>
        </p:nvSpPr>
        <p:spPr>
          <a:xfrm>
            <a:off x="5718273" y="1759092"/>
            <a:ext cx="785849" cy="138499"/>
          </a:xfrm>
          <a:prstGeom prst="rect">
            <a:avLst/>
          </a:prstGeom>
          <a:noFill/>
        </p:spPr>
        <p:txBody>
          <a:bodyPr vert="horz" wrap="square" lIns="0" tIns="0" rIns="0" bIns="0" rtlCol="0" anchor="ctr" anchorCtr="0">
            <a:spAutoFit/>
          </a:bodyPr>
          <a:lstStyle/>
          <a:p>
            <a:pPr algn="ctr" defTabSz="914355">
              <a:buClr>
                <a:srgbClr val="55555A"/>
              </a:buClr>
            </a:pPr>
            <a:r>
              <a:rPr lang="en-US" sz="900" i="1" spc="-2" dirty="0">
                <a:latin typeface="Calibri" panose="020F0502020204030204" pitchFamily="34" charset="0"/>
                <a:ea typeface="ＭＳ Ｐゴシック"/>
              </a:rPr>
              <a:t>MVP Release 2C</a:t>
            </a:r>
          </a:p>
        </p:txBody>
      </p:sp>
      <p:sp>
        <p:nvSpPr>
          <p:cNvPr id="111" name="OTLSHAPE_SLM_0aec949068fc4edb9016a17022f2fa0f_Title">
            <a:extLst>
              <a:ext uri="{FF2B5EF4-FFF2-40B4-BE49-F238E27FC236}">
                <a16:creationId xmlns:a16="http://schemas.microsoft.com/office/drawing/2014/main" id="{B355829F-0361-492D-BF1F-FDC0D49AD010}"/>
              </a:ext>
            </a:extLst>
          </p:cNvPr>
          <p:cNvSpPr txBox="1"/>
          <p:nvPr>
            <p:custDataLst>
              <p:tags r:id="rId53"/>
            </p:custDataLst>
          </p:nvPr>
        </p:nvSpPr>
        <p:spPr>
          <a:xfrm>
            <a:off x="7003188" y="1760490"/>
            <a:ext cx="785849" cy="138499"/>
          </a:xfrm>
          <a:prstGeom prst="rect">
            <a:avLst/>
          </a:prstGeom>
          <a:noFill/>
        </p:spPr>
        <p:txBody>
          <a:bodyPr vert="horz" wrap="square" lIns="0" tIns="0" rIns="0" bIns="0" rtlCol="0" anchor="ctr" anchorCtr="0">
            <a:spAutoFit/>
          </a:bodyPr>
          <a:lstStyle/>
          <a:p>
            <a:pPr algn="ctr" defTabSz="914355">
              <a:buClr>
                <a:srgbClr val="55555A"/>
              </a:buClr>
            </a:pPr>
            <a:r>
              <a:rPr lang="en-US" sz="900" i="1" spc="-2" dirty="0">
                <a:latin typeface="Calibri" panose="020F0502020204030204" pitchFamily="34" charset="0"/>
                <a:ea typeface="ＭＳ Ｐゴシック"/>
              </a:rPr>
              <a:t>MVP Release 3C</a:t>
            </a:r>
          </a:p>
        </p:txBody>
      </p:sp>
      <p:sp>
        <p:nvSpPr>
          <p:cNvPr id="117" name="OTLSHAPE_SLM_0aec949068fc4edb9016a17022f2fa0f_Title">
            <a:extLst>
              <a:ext uri="{FF2B5EF4-FFF2-40B4-BE49-F238E27FC236}">
                <a16:creationId xmlns:a16="http://schemas.microsoft.com/office/drawing/2014/main" id="{B8E772ED-4036-4B91-8DF2-71BEFC60A2F7}"/>
              </a:ext>
            </a:extLst>
          </p:cNvPr>
          <p:cNvSpPr txBox="1"/>
          <p:nvPr>
            <p:custDataLst>
              <p:tags r:id="rId54"/>
            </p:custDataLst>
          </p:nvPr>
        </p:nvSpPr>
        <p:spPr>
          <a:xfrm>
            <a:off x="4718642" y="2411388"/>
            <a:ext cx="935899" cy="138499"/>
          </a:xfrm>
          <a:prstGeom prst="rect">
            <a:avLst/>
          </a:prstGeom>
          <a:noFill/>
        </p:spPr>
        <p:txBody>
          <a:bodyPr vert="horz" wrap="square" lIns="0" tIns="0" rIns="0" bIns="0" rtlCol="0" anchor="ctr" anchorCtr="0">
            <a:spAutoFit/>
          </a:bodyPr>
          <a:lstStyle/>
          <a:p>
            <a:pPr algn="ctr" defTabSz="914355">
              <a:buClr>
                <a:srgbClr val="55555A"/>
              </a:buClr>
            </a:pPr>
            <a:r>
              <a:rPr lang="en-US" sz="900" i="1" spc="-2" dirty="0">
                <a:latin typeface="Calibri" panose="020F0502020204030204" pitchFamily="34" charset="0"/>
                <a:ea typeface="ＭＳ Ｐゴシック"/>
              </a:rPr>
              <a:t>MVP Release 1W</a:t>
            </a:r>
          </a:p>
        </p:txBody>
      </p:sp>
      <p:sp>
        <p:nvSpPr>
          <p:cNvPr id="122" name="OTLSHAPE_SLM_0aec949068fc4edb9016a17022f2fa0f_Title">
            <a:extLst>
              <a:ext uri="{FF2B5EF4-FFF2-40B4-BE49-F238E27FC236}">
                <a16:creationId xmlns:a16="http://schemas.microsoft.com/office/drawing/2014/main" id="{22FFC695-BB15-4A80-BF61-1A6F3129B1A0}"/>
              </a:ext>
            </a:extLst>
          </p:cNvPr>
          <p:cNvSpPr txBox="1"/>
          <p:nvPr>
            <p:custDataLst>
              <p:tags r:id="rId55"/>
            </p:custDataLst>
          </p:nvPr>
        </p:nvSpPr>
        <p:spPr>
          <a:xfrm>
            <a:off x="5936444" y="2420519"/>
            <a:ext cx="900684" cy="138499"/>
          </a:xfrm>
          <a:prstGeom prst="rect">
            <a:avLst/>
          </a:prstGeom>
          <a:noFill/>
        </p:spPr>
        <p:txBody>
          <a:bodyPr vert="horz" wrap="square" lIns="0" tIns="0" rIns="0" bIns="0" rtlCol="0" anchor="ctr" anchorCtr="0">
            <a:spAutoFit/>
          </a:bodyPr>
          <a:lstStyle/>
          <a:p>
            <a:pPr algn="ctr" defTabSz="914355">
              <a:buClr>
                <a:srgbClr val="55555A"/>
              </a:buClr>
            </a:pPr>
            <a:r>
              <a:rPr lang="en-US" sz="900" i="1" spc="-2" dirty="0">
                <a:latin typeface="Calibri" panose="020F0502020204030204" pitchFamily="34" charset="0"/>
                <a:ea typeface="ＭＳ Ｐゴシック"/>
              </a:rPr>
              <a:t>MVP Release 2W</a:t>
            </a:r>
          </a:p>
        </p:txBody>
      </p:sp>
      <p:sp>
        <p:nvSpPr>
          <p:cNvPr id="131" name="OTLSHAPE_SLM_0aec949068fc4edb9016a17022f2fa0f_Title">
            <a:extLst>
              <a:ext uri="{FF2B5EF4-FFF2-40B4-BE49-F238E27FC236}">
                <a16:creationId xmlns:a16="http://schemas.microsoft.com/office/drawing/2014/main" id="{294148AA-8963-4D00-AF3C-41E25B7ECF82}"/>
              </a:ext>
            </a:extLst>
          </p:cNvPr>
          <p:cNvSpPr txBox="1"/>
          <p:nvPr>
            <p:custDataLst>
              <p:tags r:id="rId56"/>
            </p:custDataLst>
          </p:nvPr>
        </p:nvSpPr>
        <p:spPr>
          <a:xfrm>
            <a:off x="5958390" y="2680902"/>
            <a:ext cx="845685" cy="215444"/>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Additional Worker Fields</a:t>
            </a:r>
          </a:p>
        </p:txBody>
      </p:sp>
      <p:sp>
        <p:nvSpPr>
          <p:cNvPr id="132" name="OTLSHAPE_SLM_0aec949068fc4edb9016a17022f2fa0f_Title">
            <a:extLst>
              <a:ext uri="{FF2B5EF4-FFF2-40B4-BE49-F238E27FC236}">
                <a16:creationId xmlns:a16="http://schemas.microsoft.com/office/drawing/2014/main" id="{49FBF164-CA2A-4F7B-A5D2-0F97D7CD3F53}"/>
              </a:ext>
            </a:extLst>
          </p:cNvPr>
          <p:cNvSpPr txBox="1"/>
          <p:nvPr>
            <p:custDataLst>
              <p:tags r:id="rId57"/>
            </p:custDataLst>
          </p:nvPr>
        </p:nvSpPr>
        <p:spPr>
          <a:xfrm>
            <a:off x="4218981" y="2693559"/>
            <a:ext cx="1810532"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Worker Persistent ID, Key worker fields, Position, Event, Org, hierarchy, Cost Center, Location, Union, Legal Entity, Job, Vendor</a:t>
            </a:r>
          </a:p>
        </p:txBody>
      </p:sp>
      <p:sp>
        <p:nvSpPr>
          <p:cNvPr id="137" name="OTLSHAPE_SLM_0aec949068fc4edb9016a17022f2fa0f_Shape">
            <a:extLst>
              <a:ext uri="{FF2B5EF4-FFF2-40B4-BE49-F238E27FC236}">
                <a16:creationId xmlns:a16="http://schemas.microsoft.com/office/drawing/2014/main" id="{21D2CF50-8954-4955-9535-2B171BFCC3A3}"/>
              </a:ext>
            </a:extLst>
          </p:cNvPr>
          <p:cNvSpPr/>
          <p:nvPr>
            <p:custDataLst>
              <p:tags r:id="rId58"/>
            </p:custDataLst>
          </p:nvPr>
        </p:nvSpPr>
        <p:spPr>
          <a:xfrm>
            <a:off x="5130233" y="255999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147" name="OTLSHAPE_SLM_0aec949068fc4edb9016a17022f2fa0f_Title">
            <a:extLst>
              <a:ext uri="{FF2B5EF4-FFF2-40B4-BE49-F238E27FC236}">
                <a16:creationId xmlns:a16="http://schemas.microsoft.com/office/drawing/2014/main" id="{C4B55F8B-9FFC-4440-8752-2D4253B7A9EB}"/>
              </a:ext>
            </a:extLst>
          </p:cNvPr>
          <p:cNvSpPr txBox="1"/>
          <p:nvPr>
            <p:custDataLst>
              <p:tags r:id="rId59"/>
            </p:custDataLst>
          </p:nvPr>
        </p:nvSpPr>
        <p:spPr>
          <a:xfrm>
            <a:off x="7007854" y="3076313"/>
            <a:ext cx="785849" cy="138499"/>
          </a:xfrm>
          <a:prstGeom prst="rect">
            <a:avLst/>
          </a:prstGeom>
          <a:noFill/>
        </p:spPr>
        <p:txBody>
          <a:bodyPr vert="horz" wrap="square" lIns="0" tIns="0" rIns="0" bIns="0" rtlCol="0" anchor="ctr" anchorCtr="0">
            <a:spAutoFit/>
          </a:bodyPr>
          <a:lstStyle/>
          <a:p>
            <a:pPr algn="ctr" defTabSz="914355">
              <a:buClr>
                <a:srgbClr val="55555A"/>
              </a:buClr>
            </a:pPr>
            <a:r>
              <a:rPr lang="en-US" sz="900" i="1" spc="-2" dirty="0">
                <a:latin typeface="Calibri" panose="020F0502020204030204" pitchFamily="34" charset="0"/>
                <a:ea typeface="ＭＳ Ｐゴシック"/>
              </a:rPr>
              <a:t>MVP Release 1A</a:t>
            </a:r>
          </a:p>
        </p:txBody>
      </p:sp>
      <p:sp>
        <p:nvSpPr>
          <p:cNvPr id="148" name="OTLSHAPE_SLM_0aec949068fc4edb9016a17022f2fa0f_Title">
            <a:extLst>
              <a:ext uri="{FF2B5EF4-FFF2-40B4-BE49-F238E27FC236}">
                <a16:creationId xmlns:a16="http://schemas.microsoft.com/office/drawing/2014/main" id="{371FCF13-9919-40A8-A02F-D7C295AD6144}"/>
              </a:ext>
            </a:extLst>
          </p:cNvPr>
          <p:cNvSpPr txBox="1"/>
          <p:nvPr>
            <p:custDataLst>
              <p:tags r:id="rId60"/>
            </p:custDataLst>
          </p:nvPr>
        </p:nvSpPr>
        <p:spPr>
          <a:xfrm>
            <a:off x="8284380" y="3077711"/>
            <a:ext cx="785849" cy="138499"/>
          </a:xfrm>
          <a:prstGeom prst="rect">
            <a:avLst/>
          </a:prstGeom>
          <a:noFill/>
        </p:spPr>
        <p:txBody>
          <a:bodyPr vert="horz" wrap="square" lIns="0" tIns="0" rIns="0" bIns="0" rtlCol="0" anchor="ctr" anchorCtr="0">
            <a:spAutoFit/>
          </a:bodyPr>
          <a:lstStyle/>
          <a:p>
            <a:pPr algn="ctr" defTabSz="914355">
              <a:buClr>
                <a:srgbClr val="55555A"/>
              </a:buClr>
            </a:pPr>
            <a:r>
              <a:rPr lang="en-US" sz="900" i="1" spc="-2" dirty="0">
                <a:latin typeface="Calibri" panose="020F0502020204030204" pitchFamily="34" charset="0"/>
                <a:ea typeface="ＭＳ Ｐゴシック"/>
              </a:rPr>
              <a:t>MVP Release 2A</a:t>
            </a:r>
          </a:p>
        </p:txBody>
      </p:sp>
      <p:sp>
        <p:nvSpPr>
          <p:cNvPr id="160" name="OTLSHAPE_SLM_0aec949068fc4edb9016a17022f2fa0f_Title">
            <a:extLst>
              <a:ext uri="{FF2B5EF4-FFF2-40B4-BE49-F238E27FC236}">
                <a16:creationId xmlns:a16="http://schemas.microsoft.com/office/drawing/2014/main" id="{AAF8571B-789D-482A-B5DF-EE912595D76C}"/>
              </a:ext>
            </a:extLst>
          </p:cNvPr>
          <p:cNvSpPr txBox="1"/>
          <p:nvPr>
            <p:custDataLst>
              <p:tags r:id="rId61"/>
            </p:custDataLst>
          </p:nvPr>
        </p:nvSpPr>
        <p:spPr>
          <a:xfrm>
            <a:off x="6963177" y="3364740"/>
            <a:ext cx="892670" cy="333763"/>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Persistent Unique ID, Key Location and Asset fields</a:t>
            </a:r>
          </a:p>
        </p:txBody>
      </p:sp>
      <p:sp>
        <p:nvSpPr>
          <p:cNvPr id="161" name="OTLSHAPE_SLM_0aec949068fc4edb9016a17022f2fa0f_Title">
            <a:extLst>
              <a:ext uri="{FF2B5EF4-FFF2-40B4-BE49-F238E27FC236}">
                <a16:creationId xmlns:a16="http://schemas.microsoft.com/office/drawing/2014/main" id="{3A1FCBC1-C141-4737-BB10-C5C5B3F4B9D8}"/>
              </a:ext>
            </a:extLst>
          </p:cNvPr>
          <p:cNvSpPr txBox="1"/>
          <p:nvPr>
            <p:custDataLst>
              <p:tags r:id="rId62"/>
            </p:custDataLst>
          </p:nvPr>
        </p:nvSpPr>
        <p:spPr>
          <a:xfrm>
            <a:off x="8367670" y="3364042"/>
            <a:ext cx="712007"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Additional Asset and Location Fields</a:t>
            </a:r>
          </a:p>
        </p:txBody>
      </p:sp>
      <p:sp>
        <p:nvSpPr>
          <p:cNvPr id="163" name="OTLSHAPE_SLM_0aec949068fc4edb9016a17022f2fa0f_Title">
            <a:extLst>
              <a:ext uri="{FF2B5EF4-FFF2-40B4-BE49-F238E27FC236}">
                <a16:creationId xmlns:a16="http://schemas.microsoft.com/office/drawing/2014/main" id="{11BDE88A-3874-4FF2-B83B-47389ACBD7A0}"/>
              </a:ext>
            </a:extLst>
          </p:cNvPr>
          <p:cNvSpPr txBox="1"/>
          <p:nvPr>
            <p:custDataLst>
              <p:tags r:id="rId63"/>
            </p:custDataLst>
          </p:nvPr>
        </p:nvSpPr>
        <p:spPr>
          <a:xfrm>
            <a:off x="8266983" y="3707124"/>
            <a:ext cx="883564" cy="138499"/>
          </a:xfrm>
          <a:prstGeom prst="rect">
            <a:avLst/>
          </a:prstGeom>
          <a:noFill/>
        </p:spPr>
        <p:txBody>
          <a:bodyPr vert="horz" wrap="square" lIns="0" tIns="0" rIns="0" bIns="0" rtlCol="0" anchor="ctr" anchorCtr="0">
            <a:spAutoFit/>
          </a:bodyPr>
          <a:lstStyle/>
          <a:p>
            <a:pPr algn="ctr" defTabSz="914355">
              <a:buClr>
                <a:srgbClr val="55555A"/>
              </a:buClr>
            </a:pPr>
            <a:r>
              <a:rPr lang="en-US" sz="900" i="1" spc="-2" dirty="0">
                <a:latin typeface="Calibri" panose="020F0502020204030204" pitchFamily="34" charset="0"/>
                <a:ea typeface="ＭＳ Ｐゴシック"/>
              </a:rPr>
              <a:t>MVP Release 1KA</a:t>
            </a:r>
          </a:p>
        </p:txBody>
      </p:sp>
      <p:sp>
        <p:nvSpPr>
          <p:cNvPr id="164" name="OTLSHAPE_SLM_0aec949068fc4edb9016a17022f2fa0f_Title">
            <a:extLst>
              <a:ext uri="{FF2B5EF4-FFF2-40B4-BE49-F238E27FC236}">
                <a16:creationId xmlns:a16="http://schemas.microsoft.com/office/drawing/2014/main" id="{EE9A6AF4-9076-4C49-8293-E76B7CE797C7}"/>
              </a:ext>
            </a:extLst>
          </p:cNvPr>
          <p:cNvSpPr txBox="1"/>
          <p:nvPr>
            <p:custDataLst>
              <p:tags r:id="rId64"/>
            </p:custDataLst>
          </p:nvPr>
        </p:nvSpPr>
        <p:spPr>
          <a:xfrm>
            <a:off x="8347901" y="4011974"/>
            <a:ext cx="813507"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 Persistent Unique ID, Key Location and Asset fields</a:t>
            </a:r>
          </a:p>
        </p:txBody>
      </p:sp>
      <p:sp>
        <p:nvSpPr>
          <p:cNvPr id="165" name="Rectangle 164">
            <a:extLst>
              <a:ext uri="{FF2B5EF4-FFF2-40B4-BE49-F238E27FC236}">
                <a16:creationId xmlns:a16="http://schemas.microsoft.com/office/drawing/2014/main" id="{AC7D2485-3CED-4912-8430-C99C986B02E4}"/>
              </a:ext>
            </a:extLst>
          </p:cNvPr>
          <p:cNvSpPr/>
          <p:nvPr/>
        </p:nvSpPr>
        <p:spPr>
          <a:xfrm>
            <a:off x="7267119" y="873203"/>
            <a:ext cx="408103" cy="146493"/>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Sep</a:t>
            </a:r>
          </a:p>
        </p:txBody>
      </p:sp>
      <p:sp>
        <p:nvSpPr>
          <p:cNvPr id="121" name="OTLSHAPE_SLM_0aec949068fc4edb9016a17022f2fa0f_Shape">
            <a:extLst>
              <a:ext uri="{FF2B5EF4-FFF2-40B4-BE49-F238E27FC236}">
                <a16:creationId xmlns:a16="http://schemas.microsoft.com/office/drawing/2014/main" id="{AFEAEB78-AA9C-4804-93BD-BF2AD212ED66}"/>
              </a:ext>
            </a:extLst>
          </p:cNvPr>
          <p:cNvSpPr/>
          <p:nvPr>
            <p:custDataLst>
              <p:tags r:id="rId65"/>
            </p:custDataLst>
          </p:nvPr>
        </p:nvSpPr>
        <p:spPr>
          <a:xfrm>
            <a:off x="3656546" y="1153057"/>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highlight>
                <a:srgbClr val="008000"/>
              </a:highlight>
              <a:latin typeface="Arial"/>
              <a:ea typeface="ＭＳ Ｐゴシック"/>
            </a:endParaRPr>
          </a:p>
        </p:txBody>
      </p:sp>
      <p:sp>
        <p:nvSpPr>
          <p:cNvPr id="125" name="OTLSHAPE_SLM_0aec949068fc4edb9016a17022f2fa0f_Title">
            <a:extLst>
              <a:ext uri="{FF2B5EF4-FFF2-40B4-BE49-F238E27FC236}">
                <a16:creationId xmlns:a16="http://schemas.microsoft.com/office/drawing/2014/main" id="{6ED5AF25-7F84-44D1-878E-4CD69186FF33}"/>
              </a:ext>
            </a:extLst>
          </p:cNvPr>
          <p:cNvSpPr txBox="1"/>
          <p:nvPr>
            <p:custDataLst>
              <p:tags r:id="rId66"/>
            </p:custDataLst>
          </p:nvPr>
        </p:nvSpPr>
        <p:spPr>
          <a:xfrm>
            <a:off x="2997074" y="1288768"/>
            <a:ext cx="1422526" cy="253916"/>
          </a:xfrm>
          <a:prstGeom prst="rect">
            <a:avLst/>
          </a:prstGeom>
          <a:noFill/>
        </p:spPr>
        <p:txBody>
          <a:bodyPr vert="horz" wrap="square" lIns="0" tIns="0" rIns="0" bIns="0" rtlCol="0" anchor="ctr" anchorCtr="0">
            <a:spAutoFit/>
          </a:bodyPr>
          <a:lstStyle/>
          <a:p>
            <a:pPr algn="ctr" defTabSz="914355">
              <a:spcAft>
                <a:spcPts val="0"/>
              </a:spcAft>
              <a:buClr>
                <a:srgbClr val="55555A"/>
              </a:buClr>
            </a:pPr>
            <a:r>
              <a:rPr lang="en-US" sz="825" spc="-2" dirty="0">
                <a:solidFill>
                  <a:srgbClr val="55555A"/>
                </a:solidFill>
                <a:latin typeface="Calibri" panose="020F0502020204030204" pitchFamily="34" charset="0"/>
                <a:ea typeface="ＭＳ Ｐゴシック"/>
              </a:rPr>
              <a:t>MDM TEST &amp; RPOD </a:t>
            </a:r>
          </a:p>
          <a:p>
            <a:pPr algn="ctr" defTabSz="914355">
              <a:spcAft>
                <a:spcPts val="0"/>
              </a:spcAft>
              <a:buClr>
                <a:srgbClr val="55555A"/>
              </a:buClr>
            </a:pPr>
            <a:r>
              <a:rPr lang="en-US" sz="825" spc="-2" dirty="0">
                <a:solidFill>
                  <a:srgbClr val="55555A"/>
                </a:solidFill>
                <a:latin typeface="Calibri" panose="020F0502020204030204" pitchFamily="34" charset="0"/>
                <a:ea typeface="ＭＳ Ｐゴシック"/>
              </a:rPr>
              <a:t>Environments Available (UK) </a:t>
            </a:r>
          </a:p>
        </p:txBody>
      </p:sp>
      <p:sp>
        <p:nvSpPr>
          <p:cNvPr id="143" name="TextBox 142">
            <a:extLst>
              <a:ext uri="{FF2B5EF4-FFF2-40B4-BE49-F238E27FC236}">
                <a16:creationId xmlns:a16="http://schemas.microsoft.com/office/drawing/2014/main" id="{EFA28C05-7B69-4799-8962-48E0ED3F4B84}"/>
              </a:ext>
            </a:extLst>
          </p:cNvPr>
          <p:cNvSpPr txBox="1"/>
          <p:nvPr/>
        </p:nvSpPr>
        <p:spPr bwMode="auto">
          <a:xfrm>
            <a:off x="3630211" y="4523976"/>
            <a:ext cx="4626821" cy="559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Aft>
                <a:spcPts val="200"/>
              </a:spcAft>
            </a:pPr>
            <a:r>
              <a:rPr lang="en-US" sz="900" dirty="0"/>
              <a:t>Note: </a:t>
            </a:r>
          </a:p>
          <a:p>
            <a:pPr marL="171450" indent="-171450">
              <a:spcAft>
                <a:spcPts val="200"/>
              </a:spcAft>
              <a:buFont typeface="Arial" panose="020B0604020202020204" pitchFamily="34" charset="0"/>
              <a:buChar char="•"/>
            </a:pPr>
            <a:r>
              <a:rPr lang="en-US" sz="900" dirty="0"/>
              <a:t>Please see each project for final scope and confirm MVP release dates</a:t>
            </a:r>
          </a:p>
          <a:p>
            <a:pPr marL="171450" indent="-171450">
              <a:spcAft>
                <a:spcPts val="200"/>
              </a:spcAft>
              <a:buFont typeface="Arial" panose="020B0604020202020204" pitchFamily="34" charset="0"/>
              <a:buChar char="•"/>
            </a:pPr>
            <a:r>
              <a:rPr lang="en-US" sz="900" dirty="0"/>
              <a:t>UK Environment is be available only when we have confirmed requirement </a:t>
            </a:r>
          </a:p>
        </p:txBody>
      </p:sp>
      <p:sp>
        <p:nvSpPr>
          <p:cNvPr id="94" name="OTLSHAPE_SLM_0aec949068fc4edb9016a17022f2fa0f_Shape">
            <a:extLst>
              <a:ext uri="{FF2B5EF4-FFF2-40B4-BE49-F238E27FC236}">
                <a16:creationId xmlns:a16="http://schemas.microsoft.com/office/drawing/2014/main" id="{F3FEDCBD-98C8-4068-B0F7-C157BCBCECEE}"/>
              </a:ext>
            </a:extLst>
          </p:cNvPr>
          <p:cNvSpPr/>
          <p:nvPr>
            <p:custDataLst>
              <p:tags r:id="rId67"/>
            </p:custDataLst>
          </p:nvPr>
        </p:nvSpPr>
        <p:spPr>
          <a:xfrm>
            <a:off x="5601489" y="1161134"/>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highlight>
                <a:srgbClr val="008000"/>
              </a:highlight>
              <a:latin typeface="Arial"/>
              <a:ea typeface="ＭＳ Ｐゴシック"/>
            </a:endParaRPr>
          </a:p>
        </p:txBody>
      </p:sp>
      <p:sp>
        <p:nvSpPr>
          <p:cNvPr id="97" name="OTLSHAPE_SLM_0aec949068fc4edb9016a17022f2fa0f_Shape">
            <a:extLst>
              <a:ext uri="{FF2B5EF4-FFF2-40B4-BE49-F238E27FC236}">
                <a16:creationId xmlns:a16="http://schemas.microsoft.com/office/drawing/2014/main" id="{954E0C25-3BC2-4793-A791-2B91843F7160}"/>
              </a:ext>
            </a:extLst>
          </p:cNvPr>
          <p:cNvSpPr/>
          <p:nvPr>
            <p:custDataLst>
              <p:tags r:id="rId68"/>
            </p:custDataLst>
          </p:nvPr>
        </p:nvSpPr>
        <p:spPr>
          <a:xfrm>
            <a:off x="6884189" y="1161134"/>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highlight>
                <a:srgbClr val="008000"/>
              </a:highlight>
              <a:latin typeface="Arial"/>
              <a:ea typeface="ＭＳ Ｐゴシック"/>
            </a:endParaRPr>
          </a:p>
        </p:txBody>
      </p:sp>
      <p:sp>
        <p:nvSpPr>
          <p:cNvPr id="103" name="OTLSHAPE_SLM_0aec949068fc4edb9016a17022f2fa0f_Title">
            <a:extLst>
              <a:ext uri="{FF2B5EF4-FFF2-40B4-BE49-F238E27FC236}">
                <a16:creationId xmlns:a16="http://schemas.microsoft.com/office/drawing/2014/main" id="{20335940-0B33-4361-A85E-9D2B3C3F71D6}"/>
              </a:ext>
            </a:extLst>
          </p:cNvPr>
          <p:cNvSpPr txBox="1"/>
          <p:nvPr>
            <p:custDataLst>
              <p:tags r:id="rId69"/>
            </p:custDataLst>
          </p:nvPr>
        </p:nvSpPr>
        <p:spPr>
          <a:xfrm>
            <a:off x="5113678" y="1283297"/>
            <a:ext cx="1119340" cy="253916"/>
          </a:xfrm>
          <a:prstGeom prst="rect">
            <a:avLst/>
          </a:prstGeom>
          <a:noFill/>
        </p:spPr>
        <p:txBody>
          <a:bodyPr vert="horz" wrap="square" lIns="0" tIns="0" rIns="0" bIns="0" rtlCol="0" anchor="ctr" anchorCtr="0">
            <a:spAutoFit/>
          </a:bodyPr>
          <a:lstStyle/>
          <a:p>
            <a:pPr algn="ctr" defTabSz="914355">
              <a:spcAft>
                <a:spcPts val="0"/>
              </a:spcAft>
              <a:buClr>
                <a:srgbClr val="55555A"/>
              </a:buClr>
            </a:pPr>
            <a:r>
              <a:rPr lang="en-US" sz="825" spc="-2" dirty="0">
                <a:solidFill>
                  <a:srgbClr val="55555A"/>
                </a:solidFill>
                <a:latin typeface="Calibri" panose="020F0502020204030204" pitchFamily="34" charset="0"/>
                <a:ea typeface="ＭＳ Ｐゴシック"/>
              </a:rPr>
              <a:t>MDM DEV Environment </a:t>
            </a:r>
          </a:p>
          <a:p>
            <a:pPr algn="ctr" defTabSz="914355">
              <a:spcAft>
                <a:spcPts val="0"/>
              </a:spcAft>
              <a:buClr>
                <a:srgbClr val="55555A"/>
              </a:buClr>
            </a:pPr>
            <a:r>
              <a:rPr lang="en-US" sz="825" spc="-2" dirty="0">
                <a:solidFill>
                  <a:srgbClr val="55555A"/>
                </a:solidFill>
                <a:latin typeface="Calibri" panose="020F0502020204030204" pitchFamily="34" charset="0"/>
                <a:ea typeface="ＭＳ Ｐゴシック"/>
              </a:rPr>
              <a:t>Available  (UK)</a:t>
            </a:r>
          </a:p>
        </p:txBody>
      </p:sp>
      <p:sp>
        <p:nvSpPr>
          <p:cNvPr id="105" name="OTLSHAPE_SLM_0aec949068fc4edb9016a17022f2fa0f_Title">
            <a:extLst>
              <a:ext uri="{FF2B5EF4-FFF2-40B4-BE49-F238E27FC236}">
                <a16:creationId xmlns:a16="http://schemas.microsoft.com/office/drawing/2014/main" id="{EC5276B8-10E2-4C8F-A2CC-81638559B32F}"/>
              </a:ext>
            </a:extLst>
          </p:cNvPr>
          <p:cNvSpPr txBox="1"/>
          <p:nvPr>
            <p:custDataLst>
              <p:tags r:id="rId70"/>
            </p:custDataLst>
          </p:nvPr>
        </p:nvSpPr>
        <p:spPr>
          <a:xfrm>
            <a:off x="6243978" y="1289647"/>
            <a:ext cx="1422526" cy="253916"/>
          </a:xfrm>
          <a:prstGeom prst="rect">
            <a:avLst/>
          </a:prstGeom>
          <a:noFill/>
        </p:spPr>
        <p:txBody>
          <a:bodyPr vert="horz" wrap="square" lIns="0" tIns="0" rIns="0" bIns="0" rtlCol="0" anchor="ctr" anchorCtr="0">
            <a:spAutoFit/>
          </a:bodyPr>
          <a:lstStyle/>
          <a:p>
            <a:pPr algn="ctr" defTabSz="914355">
              <a:spcAft>
                <a:spcPts val="0"/>
              </a:spcAft>
              <a:buClr>
                <a:srgbClr val="55555A"/>
              </a:buClr>
            </a:pPr>
            <a:r>
              <a:rPr lang="en-US" sz="825" spc="-2" dirty="0">
                <a:solidFill>
                  <a:srgbClr val="55555A"/>
                </a:solidFill>
                <a:latin typeface="Calibri" panose="020F0502020204030204" pitchFamily="34" charset="0"/>
                <a:ea typeface="ＭＳ Ｐゴシック"/>
              </a:rPr>
              <a:t>MDM TEST &amp; RPOD </a:t>
            </a:r>
          </a:p>
          <a:p>
            <a:pPr algn="ctr" defTabSz="914355">
              <a:spcAft>
                <a:spcPts val="0"/>
              </a:spcAft>
              <a:buClr>
                <a:srgbClr val="55555A"/>
              </a:buClr>
            </a:pPr>
            <a:r>
              <a:rPr lang="en-US" sz="825" spc="-2" dirty="0">
                <a:solidFill>
                  <a:srgbClr val="55555A"/>
                </a:solidFill>
                <a:latin typeface="Calibri" panose="020F0502020204030204" pitchFamily="34" charset="0"/>
                <a:ea typeface="ＭＳ Ｐゴシック"/>
              </a:rPr>
              <a:t>Environments Available (UK) </a:t>
            </a:r>
          </a:p>
        </p:txBody>
      </p:sp>
    </p:spTree>
    <p:extLst>
      <p:ext uri="{BB962C8B-B14F-4D97-AF65-F5344CB8AC3E}">
        <p14:creationId xmlns:p14="http://schemas.microsoft.com/office/powerpoint/2010/main" val="61509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17496" y="2196559"/>
            <a:ext cx="8011164" cy="369332"/>
          </a:xfrm>
        </p:spPr>
        <p:txBody>
          <a:bodyPr/>
          <a:lstStyle/>
          <a:p>
            <a:r>
              <a:rPr lang="en-US" sz="2400" dirty="0"/>
              <a:t>US Customer Data Platform Overview</a:t>
            </a:r>
            <a:endParaRPr lang="en-GB" sz="2400" dirty="0"/>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a:xfrm>
            <a:off x="317496" y="402766"/>
            <a:ext cx="2598742" cy="1015663"/>
          </a:xfrm>
        </p:spPr>
        <p:txBody>
          <a:bodyPr/>
          <a:lstStyle/>
          <a:p>
            <a:r>
              <a:rPr lang="en-US" sz="6600" dirty="0"/>
              <a:t>02</a:t>
            </a:r>
            <a:endParaRPr lang="en-GB" sz="6600" dirty="0"/>
          </a:p>
        </p:txBody>
      </p:sp>
      <p:sp>
        <p:nvSpPr>
          <p:cNvPr id="5" name="Rectangle 4">
            <a:extLst>
              <a:ext uri="{FF2B5EF4-FFF2-40B4-BE49-F238E27FC236}">
                <a16:creationId xmlns:a16="http://schemas.microsoft.com/office/drawing/2014/main" id="{59F73DF2-2576-44B7-B905-72E95C850883}"/>
              </a:ext>
            </a:extLst>
          </p:cNvPr>
          <p:cNvSpPr/>
          <p:nvPr/>
        </p:nvSpPr>
        <p:spPr bwMode="auto">
          <a:xfrm>
            <a:off x="6579972" y="4407462"/>
            <a:ext cx="574590" cy="327454"/>
          </a:xfrm>
          <a:prstGeom prst="rect">
            <a:avLst/>
          </a:prstGeom>
          <a:solidFill>
            <a:srgbClr val="00148C">
              <a:alpha val="48000"/>
            </a:srgbClr>
          </a:solidFill>
          <a:ln w="2857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spTree>
    <p:extLst>
      <p:ext uri="{BB962C8B-B14F-4D97-AF65-F5344CB8AC3E}">
        <p14:creationId xmlns:p14="http://schemas.microsoft.com/office/powerpoint/2010/main" val="463565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BED36D-F964-4256-94DB-E976534EF491}"/>
              </a:ext>
            </a:extLst>
          </p:cNvPr>
          <p:cNvSpPr>
            <a:spLocks noGrp="1"/>
          </p:cNvSpPr>
          <p:nvPr>
            <p:ph type="title"/>
          </p:nvPr>
        </p:nvSpPr>
        <p:spPr>
          <a:xfrm>
            <a:off x="101411" y="98972"/>
            <a:ext cx="8497370" cy="430887"/>
          </a:xfrm>
        </p:spPr>
        <p:txBody>
          <a:bodyPr/>
          <a:lstStyle/>
          <a:p>
            <a:r>
              <a:rPr lang="en-US" sz="1800" dirty="0"/>
              <a:t>Customer Data Demand</a:t>
            </a:r>
            <a:br>
              <a:rPr lang="en-US" sz="1800" dirty="0"/>
            </a:br>
            <a:r>
              <a:rPr lang="en-US" sz="1200" b="0" dirty="0"/>
              <a:t>Transformational Programs Requiring Customer Data</a:t>
            </a:r>
            <a:endParaRPr lang="en-US" sz="1800" b="0" dirty="0"/>
          </a:p>
        </p:txBody>
      </p:sp>
      <p:sp>
        <p:nvSpPr>
          <p:cNvPr id="2" name="Oval 1">
            <a:extLst>
              <a:ext uri="{FF2B5EF4-FFF2-40B4-BE49-F238E27FC236}">
                <a16:creationId xmlns:a16="http://schemas.microsoft.com/office/drawing/2014/main" id="{70CF37B0-717E-43E0-97DF-4F58F141A8F4}"/>
              </a:ext>
            </a:extLst>
          </p:cNvPr>
          <p:cNvSpPr/>
          <p:nvPr/>
        </p:nvSpPr>
        <p:spPr bwMode="auto">
          <a:xfrm>
            <a:off x="4716896" y="1211842"/>
            <a:ext cx="189411" cy="197576"/>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spcAft>
                <a:spcPts val="450"/>
              </a:spcAft>
            </a:pPr>
            <a:r>
              <a:rPr lang="en-US" sz="800">
                <a:solidFill>
                  <a:schemeClr val="bg1"/>
                </a:solidFill>
                <a:cs typeface="Arial"/>
              </a:rPr>
              <a:t>3</a:t>
            </a:r>
            <a:endParaRPr lang="en-US" sz="800">
              <a:solidFill>
                <a:schemeClr val="bg1"/>
              </a:solidFill>
              <a:latin typeface="+mn-lt"/>
              <a:cs typeface="Arial"/>
            </a:endParaRPr>
          </a:p>
        </p:txBody>
      </p:sp>
      <p:sp>
        <p:nvSpPr>
          <p:cNvPr id="3" name="TextBox 2">
            <a:extLst>
              <a:ext uri="{FF2B5EF4-FFF2-40B4-BE49-F238E27FC236}">
                <a16:creationId xmlns:a16="http://schemas.microsoft.com/office/drawing/2014/main" id="{E2978C57-F1F8-4BBA-B9EF-0419FFA9197E}"/>
              </a:ext>
            </a:extLst>
          </p:cNvPr>
          <p:cNvSpPr txBox="1"/>
          <p:nvPr/>
        </p:nvSpPr>
        <p:spPr bwMode="auto">
          <a:xfrm>
            <a:off x="4956698" y="1216989"/>
            <a:ext cx="2065084"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50" kern="0">
                <a:solidFill>
                  <a:schemeClr val="tx1"/>
                </a:solidFill>
                <a:latin typeface="+mn-lt"/>
                <a:ea typeface="+mn-ea"/>
              </a:rPr>
              <a:t>Customer Digital - Smart Target</a:t>
            </a:r>
          </a:p>
          <a:p>
            <a:pPr>
              <a:spcAft>
                <a:spcPts val="0"/>
              </a:spcAft>
            </a:pPr>
            <a:r>
              <a:rPr lang="en-US" sz="800" b="0" i="1">
                <a:solidFill>
                  <a:schemeClr val="tx1"/>
                </a:solidFill>
              </a:rPr>
              <a:t>A digital platform empowering our Customer team to create, target, and optimize customer outreach, and create deeper engagement along the customer journey</a:t>
            </a:r>
          </a:p>
          <a:p>
            <a:pPr algn="l">
              <a:spcAft>
                <a:spcPts val="600"/>
              </a:spcAft>
              <a:buClr>
                <a:schemeClr val="tx1"/>
              </a:buClr>
            </a:pPr>
            <a:endParaRPr lang="en-US" sz="1100" kern="0">
              <a:solidFill>
                <a:schemeClr val="tx1"/>
              </a:solidFill>
              <a:latin typeface="+mn-lt"/>
              <a:ea typeface="+mn-ea"/>
            </a:endParaRPr>
          </a:p>
        </p:txBody>
      </p:sp>
      <p:sp>
        <p:nvSpPr>
          <p:cNvPr id="8" name="Oval 7">
            <a:extLst>
              <a:ext uri="{FF2B5EF4-FFF2-40B4-BE49-F238E27FC236}">
                <a16:creationId xmlns:a16="http://schemas.microsoft.com/office/drawing/2014/main" id="{4F782D88-F73C-4F98-B1C8-9CCC2DADE651}"/>
              </a:ext>
            </a:extLst>
          </p:cNvPr>
          <p:cNvSpPr/>
          <p:nvPr/>
        </p:nvSpPr>
        <p:spPr bwMode="auto">
          <a:xfrm>
            <a:off x="3018804" y="2649804"/>
            <a:ext cx="189411" cy="197576"/>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spcAft>
                <a:spcPts val="450"/>
              </a:spcAft>
            </a:pPr>
            <a:r>
              <a:rPr lang="en-US" sz="800">
                <a:solidFill>
                  <a:schemeClr val="bg1"/>
                </a:solidFill>
                <a:cs typeface="Arial"/>
              </a:rPr>
              <a:t>6</a:t>
            </a:r>
            <a:endParaRPr lang="en-US" sz="800">
              <a:solidFill>
                <a:schemeClr val="bg1"/>
              </a:solidFill>
              <a:latin typeface="+mn-lt"/>
              <a:cs typeface="Arial"/>
            </a:endParaRPr>
          </a:p>
        </p:txBody>
      </p:sp>
      <p:sp>
        <p:nvSpPr>
          <p:cNvPr id="9" name="TextBox 8">
            <a:extLst>
              <a:ext uri="{FF2B5EF4-FFF2-40B4-BE49-F238E27FC236}">
                <a16:creationId xmlns:a16="http://schemas.microsoft.com/office/drawing/2014/main" id="{65AAE227-E59C-4763-BF58-0F01DEC6E2F9}"/>
              </a:ext>
            </a:extLst>
          </p:cNvPr>
          <p:cNvSpPr txBox="1"/>
          <p:nvPr/>
        </p:nvSpPr>
        <p:spPr bwMode="auto">
          <a:xfrm>
            <a:off x="3303284" y="2648987"/>
            <a:ext cx="260213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100" kern="0">
                <a:solidFill>
                  <a:schemeClr val="tx1"/>
                </a:solidFill>
                <a:latin typeface="+mn-lt"/>
                <a:ea typeface="+mn-ea"/>
              </a:rPr>
              <a:t>Clean Energy Blueprint</a:t>
            </a:r>
          </a:p>
          <a:p>
            <a:r>
              <a:rPr lang="en-US" sz="800" b="0" i="1">
                <a:solidFill>
                  <a:schemeClr val="tx1">
                    <a:lumMod val="50000"/>
                  </a:schemeClr>
                </a:solidFill>
              </a:rPr>
              <a:t>Clean Energy Strategic outcomes require a Product Catalog, a robust customer segmentation and marketing automation platform with a 360-degree view of the customer and Reporting / Evaluation services.   Smart Target and EDP are key foundational enablers of these services.</a:t>
            </a:r>
            <a:endParaRPr lang="en-US" sz="800" b="0" i="1" kern="0">
              <a:solidFill>
                <a:schemeClr val="tx1">
                  <a:lumMod val="50000"/>
                </a:schemeClr>
              </a:solidFill>
            </a:endParaRPr>
          </a:p>
        </p:txBody>
      </p:sp>
      <p:sp>
        <p:nvSpPr>
          <p:cNvPr id="12" name="Oval 11">
            <a:extLst>
              <a:ext uri="{FF2B5EF4-FFF2-40B4-BE49-F238E27FC236}">
                <a16:creationId xmlns:a16="http://schemas.microsoft.com/office/drawing/2014/main" id="{D417183E-698F-42FA-90CA-270C2054106B}"/>
              </a:ext>
            </a:extLst>
          </p:cNvPr>
          <p:cNvSpPr/>
          <p:nvPr/>
        </p:nvSpPr>
        <p:spPr bwMode="auto">
          <a:xfrm>
            <a:off x="84390" y="1211842"/>
            <a:ext cx="189411" cy="197576"/>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spcAft>
                <a:spcPts val="450"/>
              </a:spcAft>
            </a:pPr>
            <a:r>
              <a:rPr lang="en-US" sz="800">
                <a:solidFill>
                  <a:schemeClr val="bg1"/>
                </a:solidFill>
                <a:cs typeface="Arial"/>
              </a:rPr>
              <a:t>1</a:t>
            </a:r>
            <a:endParaRPr lang="en-US" sz="800">
              <a:solidFill>
                <a:schemeClr val="bg1"/>
              </a:solidFill>
              <a:latin typeface="+mn-lt"/>
              <a:cs typeface="Arial"/>
            </a:endParaRPr>
          </a:p>
        </p:txBody>
      </p:sp>
      <p:sp>
        <p:nvSpPr>
          <p:cNvPr id="13" name="TextBox 12">
            <a:extLst>
              <a:ext uri="{FF2B5EF4-FFF2-40B4-BE49-F238E27FC236}">
                <a16:creationId xmlns:a16="http://schemas.microsoft.com/office/drawing/2014/main" id="{1E09AA9C-6020-4584-A8E6-2E714CFCF0E3}"/>
              </a:ext>
            </a:extLst>
          </p:cNvPr>
          <p:cNvSpPr txBox="1"/>
          <p:nvPr/>
        </p:nvSpPr>
        <p:spPr bwMode="auto">
          <a:xfrm>
            <a:off x="353660" y="1216124"/>
            <a:ext cx="194925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US" sz="900">
                <a:solidFill>
                  <a:schemeClr val="tx1"/>
                </a:solidFill>
              </a:rPr>
              <a:t>Unified Web Portal (UWP)/GBE-CE  </a:t>
            </a:r>
            <a:endParaRPr lang="en-US" sz="900" kern="0">
              <a:solidFill>
                <a:schemeClr val="tx1"/>
              </a:solidFill>
            </a:endParaRPr>
          </a:p>
        </p:txBody>
      </p:sp>
      <p:sp>
        <p:nvSpPr>
          <p:cNvPr id="5" name="TextBox 4">
            <a:extLst>
              <a:ext uri="{FF2B5EF4-FFF2-40B4-BE49-F238E27FC236}">
                <a16:creationId xmlns:a16="http://schemas.microsoft.com/office/drawing/2014/main" id="{13421115-44B8-4DEE-B874-8A65999E6EDE}"/>
              </a:ext>
            </a:extLst>
          </p:cNvPr>
          <p:cNvSpPr txBox="1"/>
          <p:nvPr/>
        </p:nvSpPr>
        <p:spPr bwMode="auto">
          <a:xfrm>
            <a:off x="322780" y="1479125"/>
            <a:ext cx="23207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0"/>
              </a:spcAft>
              <a:buClr>
                <a:schemeClr val="tx1"/>
              </a:buClr>
            </a:pPr>
            <a:r>
              <a:rPr lang="en-US" sz="800" b="0" i="1" kern="0">
                <a:solidFill>
                  <a:schemeClr val="accent3">
                    <a:lumMod val="60000"/>
                    <a:lumOff val="40000"/>
                  </a:schemeClr>
                </a:solidFill>
              </a:rPr>
              <a:t>Unified Data Model (UDM) – Interim State </a:t>
            </a:r>
          </a:p>
          <a:p>
            <a:pPr algn="l">
              <a:spcAft>
                <a:spcPts val="0"/>
              </a:spcAft>
              <a:buClr>
                <a:schemeClr val="tx1"/>
              </a:buClr>
            </a:pPr>
            <a:r>
              <a:rPr lang="en-US" sz="800" b="0" i="1">
                <a:solidFill>
                  <a:schemeClr val="accent3">
                    <a:lumMod val="60000"/>
                    <a:lumOff val="40000"/>
                  </a:schemeClr>
                </a:solidFill>
              </a:rPr>
              <a:t>Transitional service</a:t>
            </a:r>
            <a:endParaRPr lang="en-US" sz="800" b="0" i="1" kern="0">
              <a:solidFill>
                <a:schemeClr val="accent3">
                  <a:lumMod val="60000"/>
                  <a:lumOff val="40000"/>
                </a:schemeClr>
              </a:solidFill>
            </a:endParaRPr>
          </a:p>
        </p:txBody>
      </p:sp>
      <p:sp>
        <p:nvSpPr>
          <p:cNvPr id="14" name="Oval 13">
            <a:extLst>
              <a:ext uri="{FF2B5EF4-FFF2-40B4-BE49-F238E27FC236}">
                <a16:creationId xmlns:a16="http://schemas.microsoft.com/office/drawing/2014/main" id="{FCC546F7-A7D3-4FAC-9D8B-182267643906}"/>
              </a:ext>
            </a:extLst>
          </p:cNvPr>
          <p:cNvSpPr/>
          <p:nvPr/>
        </p:nvSpPr>
        <p:spPr bwMode="auto">
          <a:xfrm>
            <a:off x="5990579" y="2655519"/>
            <a:ext cx="189411" cy="197576"/>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spcAft>
                <a:spcPts val="450"/>
              </a:spcAft>
            </a:pPr>
            <a:r>
              <a:rPr lang="en-US" sz="800">
                <a:solidFill>
                  <a:schemeClr val="bg1"/>
                </a:solidFill>
                <a:cs typeface="Arial"/>
              </a:rPr>
              <a:t>7</a:t>
            </a:r>
            <a:endParaRPr lang="en-US" sz="800">
              <a:solidFill>
                <a:schemeClr val="bg1"/>
              </a:solidFill>
              <a:latin typeface="+mn-lt"/>
              <a:cs typeface="Arial"/>
            </a:endParaRPr>
          </a:p>
        </p:txBody>
      </p:sp>
      <p:sp>
        <p:nvSpPr>
          <p:cNvPr id="16" name="Oval 15">
            <a:extLst>
              <a:ext uri="{FF2B5EF4-FFF2-40B4-BE49-F238E27FC236}">
                <a16:creationId xmlns:a16="http://schemas.microsoft.com/office/drawing/2014/main" id="{CF8E0F5F-DF20-475E-9C7A-7BA4FD2A7EE2}"/>
              </a:ext>
            </a:extLst>
          </p:cNvPr>
          <p:cNvSpPr/>
          <p:nvPr/>
        </p:nvSpPr>
        <p:spPr bwMode="auto">
          <a:xfrm>
            <a:off x="2364401" y="1214318"/>
            <a:ext cx="189411" cy="197576"/>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spcAft>
                <a:spcPts val="450"/>
              </a:spcAft>
            </a:pPr>
            <a:r>
              <a:rPr lang="en-US" sz="800">
                <a:solidFill>
                  <a:schemeClr val="bg1"/>
                </a:solidFill>
                <a:cs typeface="Arial"/>
              </a:rPr>
              <a:t>2</a:t>
            </a:r>
            <a:endParaRPr lang="en-US" sz="800">
              <a:solidFill>
                <a:schemeClr val="bg1"/>
              </a:solidFill>
              <a:latin typeface="+mn-lt"/>
              <a:cs typeface="Arial"/>
            </a:endParaRPr>
          </a:p>
        </p:txBody>
      </p:sp>
      <p:sp>
        <p:nvSpPr>
          <p:cNvPr id="17" name="TextBox 16">
            <a:extLst>
              <a:ext uri="{FF2B5EF4-FFF2-40B4-BE49-F238E27FC236}">
                <a16:creationId xmlns:a16="http://schemas.microsoft.com/office/drawing/2014/main" id="{3A8F1F1C-2763-4285-B101-163AA591C4FA}"/>
              </a:ext>
            </a:extLst>
          </p:cNvPr>
          <p:cNvSpPr txBox="1"/>
          <p:nvPr/>
        </p:nvSpPr>
        <p:spPr bwMode="auto">
          <a:xfrm>
            <a:off x="2604199" y="1214318"/>
            <a:ext cx="240093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50">
                <a:solidFill>
                  <a:schemeClr val="tx1"/>
                </a:solidFill>
              </a:rPr>
              <a:t>Credit and Collections</a:t>
            </a:r>
          </a:p>
        </p:txBody>
      </p:sp>
      <p:pic>
        <p:nvPicPr>
          <p:cNvPr id="21" name="Picture 20">
            <a:extLst>
              <a:ext uri="{FF2B5EF4-FFF2-40B4-BE49-F238E27FC236}">
                <a16:creationId xmlns:a16="http://schemas.microsoft.com/office/drawing/2014/main" id="{09F95BB2-7993-4102-90ED-7D713371204A}"/>
              </a:ext>
            </a:extLst>
          </p:cNvPr>
          <p:cNvPicPr>
            <a:picLocks noChangeAspect="1"/>
          </p:cNvPicPr>
          <p:nvPr/>
        </p:nvPicPr>
        <p:blipFill>
          <a:blip r:embed="rId2"/>
          <a:stretch>
            <a:fillRect/>
          </a:stretch>
        </p:blipFill>
        <p:spPr>
          <a:xfrm>
            <a:off x="833946" y="1821287"/>
            <a:ext cx="910304" cy="612179"/>
          </a:xfrm>
          <a:prstGeom prst="rect">
            <a:avLst/>
          </a:prstGeom>
          <a:ln>
            <a:solidFill>
              <a:schemeClr val="accent1"/>
            </a:solidFill>
          </a:ln>
        </p:spPr>
      </p:pic>
      <p:sp>
        <p:nvSpPr>
          <p:cNvPr id="23" name="Oval 22">
            <a:extLst>
              <a:ext uri="{FF2B5EF4-FFF2-40B4-BE49-F238E27FC236}">
                <a16:creationId xmlns:a16="http://schemas.microsoft.com/office/drawing/2014/main" id="{D5CA21AB-ED93-442E-BD28-AF8B00D6A24B}"/>
              </a:ext>
            </a:extLst>
          </p:cNvPr>
          <p:cNvSpPr/>
          <p:nvPr/>
        </p:nvSpPr>
        <p:spPr bwMode="auto">
          <a:xfrm>
            <a:off x="274377" y="2655519"/>
            <a:ext cx="189411" cy="197576"/>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spcAft>
                <a:spcPts val="450"/>
              </a:spcAft>
            </a:pPr>
            <a:r>
              <a:rPr lang="en-US" sz="800">
                <a:solidFill>
                  <a:schemeClr val="bg1"/>
                </a:solidFill>
                <a:cs typeface="Arial"/>
              </a:rPr>
              <a:t>5</a:t>
            </a:r>
            <a:endParaRPr lang="en-US" sz="800">
              <a:solidFill>
                <a:schemeClr val="bg1"/>
              </a:solidFill>
              <a:latin typeface="+mn-lt"/>
              <a:cs typeface="Arial"/>
            </a:endParaRPr>
          </a:p>
        </p:txBody>
      </p:sp>
      <p:sp>
        <p:nvSpPr>
          <p:cNvPr id="24" name="TextBox 23">
            <a:extLst>
              <a:ext uri="{FF2B5EF4-FFF2-40B4-BE49-F238E27FC236}">
                <a16:creationId xmlns:a16="http://schemas.microsoft.com/office/drawing/2014/main" id="{AE6ED86C-4FF7-4530-8C11-2B8E37FFAF3D}"/>
              </a:ext>
            </a:extLst>
          </p:cNvPr>
          <p:cNvSpPr txBox="1"/>
          <p:nvPr/>
        </p:nvSpPr>
        <p:spPr bwMode="auto">
          <a:xfrm>
            <a:off x="543647" y="2659801"/>
            <a:ext cx="222657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US" sz="1000">
                <a:solidFill>
                  <a:schemeClr val="tx1"/>
                </a:solidFill>
              </a:rPr>
              <a:t>AMI / Customer Energy Mgt Platform</a:t>
            </a:r>
            <a:endParaRPr lang="en-US" sz="1000" kern="0">
              <a:solidFill>
                <a:schemeClr val="tx1"/>
              </a:solidFill>
            </a:endParaRPr>
          </a:p>
        </p:txBody>
      </p:sp>
      <p:sp>
        <p:nvSpPr>
          <p:cNvPr id="25" name="TextBox 24">
            <a:extLst>
              <a:ext uri="{FF2B5EF4-FFF2-40B4-BE49-F238E27FC236}">
                <a16:creationId xmlns:a16="http://schemas.microsoft.com/office/drawing/2014/main" id="{8BDFCE14-AC98-4790-A81C-25D4FC83BD9E}"/>
              </a:ext>
            </a:extLst>
          </p:cNvPr>
          <p:cNvSpPr txBox="1"/>
          <p:nvPr/>
        </p:nvSpPr>
        <p:spPr bwMode="auto">
          <a:xfrm>
            <a:off x="463788" y="2895208"/>
            <a:ext cx="222657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0"/>
              </a:spcAft>
              <a:buClr>
                <a:schemeClr val="tx1"/>
              </a:buClr>
            </a:pPr>
            <a:r>
              <a:rPr lang="en-US" sz="800" b="0" i="1" kern="0">
                <a:solidFill>
                  <a:schemeClr val="tx1"/>
                </a:solidFill>
              </a:rPr>
              <a:t>The AMI Customer Engagement Plan and CEMP Services are heavily dependent on EDP and </a:t>
            </a:r>
            <a:r>
              <a:rPr lang="en-US" sz="800" b="0" i="1">
                <a:solidFill>
                  <a:schemeClr val="tx1"/>
                </a:solidFill>
              </a:rPr>
              <a:t>Third-Party</a:t>
            </a:r>
            <a:r>
              <a:rPr lang="en-US" sz="800" b="0" i="1" kern="0">
                <a:solidFill>
                  <a:schemeClr val="tx1"/>
                </a:solidFill>
              </a:rPr>
              <a:t> services to provide Customers with Personal insights, tools and services for more effective management of their Energy Usage &amp; Costs</a:t>
            </a:r>
          </a:p>
        </p:txBody>
      </p:sp>
      <p:pic>
        <p:nvPicPr>
          <p:cNvPr id="22" name="Picture 21">
            <a:extLst>
              <a:ext uri="{FF2B5EF4-FFF2-40B4-BE49-F238E27FC236}">
                <a16:creationId xmlns:a16="http://schemas.microsoft.com/office/drawing/2014/main" id="{C5D37A44-3BFC-4706-ABB7-BB26F7A337DE}"/>
              </a:ext>
            </a:extLst>
          </p:cNvPr>
          <p:cNvPicPr>
            <a:picLocks noChangeAspect="1"/>
          </p:cNvPicPr>
          <p:nvPr/>
        </p:nvPicPr>
        <p:blipFill>
          <a:blip r:embed="rId3"/>
          <a:stretch>
            <a:fillRect/>
          </a:stretch>
        </p:blipFill>
        <p:spPr>
          <a:xfrm>
            <a:off x="1162008" y="3936195"/>
            <a:ext cx="740687" cy="622049"/>
          </a:xfrm>
          <a:prstGeom prst="rect">
            <a:avLst/>
          </a:prstGeom>
          <a:ln>
            <a:solidFill>
              <a:schemeClr val="accent1"/>
            </a:solidFill>
          </a:ln>
        </p:spPr>
      </p:pic>
      <p:pic>
        <p:nvPicPr>
          <p:cNvPr id="26" name="Picture 25">
            <a:extLst>
              <a:ext uri="{FF2B5EF4-FFF2-40B4-BE49-F238E27FC236}">
                <a16:creationId xmlns:a16="http://schemas.microsoft.com/office/drawing/2014/main" id="{C4BAAAE7-51DC-4394-AA9F-1174D8E53158}"/>
              </a:ext>
            </a:extLst>
          </p:cNvPr>
          <p:cNvPicPr>
            <a:picLocks noChangeAspect="1"/>
          </p:cNvPicPr>
          <p:nvPr/>
        </p:nvPicPr>
        <p:blipFill>
          <a:blip r:embed="rId4"/>
          <a:stretch>
            <a:fillRect/>
          </a:stretch>
        </p:blipFill>
        <p:spPr>
          <a:xfrm>
            <a:off x="3952518" y="3949727"/>
            <a:ext cx="927671" cy="652594"/>
          </a:xfrm>
          <a:prstGeom prst="rect">
            <a:avLst/>
          </a:prstGeom>
          <a:ln>
            <a:solidFill>
              <a:schemeClr val="accent1"/>
            </a:solidFill>
          </a:ln>
        </p:spPr>
      </p:pic>
      <p:sp>
        <p:nvSpPr>
          <p:cNvPr id="29" name="TextBox 28">
            <a:extLst>
              <a:ext uri="{FF2B5EF4-FFF2-40B4-BE49-F238E27FC236}">
                <a16:creationId xmlns:a16="http://schemas.microsoft.com/office/drawing/2014/main" id="{C6B456E2-064B-4D51-B6ED-D086E3430322}"/>
              </a:ext>
            </a:extLst>
          </p:cNvPr>
          <p:cNvSpPr txBox="1"/>
          <p:nvPr/>
        </p:nvSpPr>
        <p:spPr bwMode="auto">
          <a:xfrm>
            <a:off x="6211612" y="2655519"/>
            <a:ext cx="2841783" cy="1346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50" kern="0">
                <a:solidFill>
                  <a:schemeClr val="tx1"/>
                </a:solidFill>
                <a:latin typeface="+mn-lt"/>
                <a:ea typeface="+mn-ea"/>
              </a:rPr>
              <a:t>Integrated Energy Data Resource (IEDR)</a:t>
            </a:r>
          </a:p>
          <a:p>
            <a:r>
              <a:rPr lang="en-US" sz="800" b="0" i="1">
                <a:solidFill>
                  <a:schemeClr val="tx1">
                    <a:lumMod val="50000"/>
                  </a:schemeClr>
                </a:solidFill>
              </a:rPr>
              <a:t>NYS Order was issued in Feb 2021 requiring the establishment of a comprehensive state-wide database program including the ability to collect, integrate, analyze and manage a wide variety of standardized energy-related Information (e.g. Customer, Asset, weather, demographics, zoning, building attributes, land attributes, property taxes, real estate values, locations of environmental justice areas, EV, DER power quality measurements, etc.).  This also includes a Data Access Framework </a:t>
            </a:r>
            <a:endParaRPr lang="en-US" sz="800" b="0" i="1" kern="0">
              <a:solidFill>
                <a:schemeClr val="tx1">
                  <a:lumMod val="50000"/>
                </a:schemeClr>
              </a:solidFill>
            </a:endParaRPr>
          </a:p>
        </p:txBody>
      </p:sp>
      <p:pic>
        <p:nvPicPr>
          <p:cNvPr id="28" name="Picture 27">
            <a:extLst>
              <a:ext uri="{FF2B5EF4-FFF2-40B4-BE49-F238E27FC236}">
                <a16:creationId xmlns:a16="http://schemas.microsoft.com/office/drawing/2014/main" id="{8E255321-A545-4662-BBEB-7C6EAF4F85BD}"/>
              </a:ext>
            </a:extLst>
          </p:cNvPr>
          <p:cNvPicPr>
            <a:picLocks noChangeAspect="1"/>
          </p:cNvPicPr>
          <p:nvPr/>
        </p:nvPicPr>
        <p:blipFill>
          <a:blip r:embed="rId5"/>
          <a:stretch>
            <a:fillRect/>
          </a:stretch>
        </p:blipFill>
        <p:spPr>
          <a:xfrm>
            <a:off x="7105816" y="4041488"/>
            <a:ext cx="1045024" cy="589784"/>
          </a:xfrm>
          <a:prstGeom prst="rect">
            <a:avLst/>
          </a:prstGeom>
          <a:ln>
            <a:solidFill>
              <a:schemeClr val="accent1"/>
            </a:solidFill>
          </a:ln>
        </p:spPr>
      </p:pic>
      <p:sp>
        <p:nvSpPr>
          <p:cNvPr id="31" name="Text Placeholder 9">
            <a:extLst>
              <a:ext uri="{FF2B5EF4-FFF2-40B4-BE49-F238E27FC236}">
                <a16:creationId xmlns:a16="http://schemas.microsoft.com/office/drawing/2014/main" id="{E768BCA0-5BB2-48F5-BE4E-E1E35F221A97}"/>
              </a:ext>
            </a:extLst>
          </p:cNvPr>
          <p:cNvSpPr>
            <a:spLocks noGrp="1"/>
          </p:cNvSpPr>
          <p:nvPr>
            <p:ph type="body" sz="quarter" idx="11"/>
          </p:nvPr>
        </p:nvSpPr>
        <p:spPr>
          <a:xfrm>
            <a:off x="171689" y="607140"/>
            <a:ext cx="8247062" cy="507831"/>
          </a:xfrm>
        </p:spPr>
        <p:txBody>
          <a:bodyPr numCol="1"/>
          <a:lstStyle/>
          <a:p>
            <a:r>
              <a:rPr lang="en-US" sz="1100" b="0" dirty="0">
                <a:solidFill>
                  <a:schemeClr val="tx1">
                    <a:lumMod val="50000"/>
                  </a:schemeClr>
                </a:solidFill>
                <a:cs typeface="Arial"/>
              </a:rPr>
              <a:t>The demand for secure and timely access to large volumes of quality Customer Data is increasing at an alarming rate.  The following are a few examples of both internal and external sources of this demand.   We also expect additional data needs to come from the ZBR and CIS Meta Assessment initiatives.  However, that demand has not been formalized to date</a:t>
            </a:r>
          </a:p>
        </p:txBody>
      </p:sp>
      <p:sp>
        <p:nvSpPr>
          <p:cNvPr id="7" name="Rectangle 6">
            <a:extLst>
              <a:ext uri="{FF2B5EF4-FFF2-40B4-BE49-F238E27FC236}">
                <a16:creationId xmlns:a16="http://schemas.microsoft.com/office/drawing/2014/main" id="{50D2D852-BD28-461A-9076-418CED967D0C}"/>
              </a:ext>
            </a:extLst>
          </p:cNvPr>
          <p:cNvSpPr/>
          <p:nvPr/>
        </p:nvSpPr>
        <p:spPr bwMode="auto">
          <a:xfrm>
            <a:off x="2379644" y="1193513"/>
            <a:ext cx="2831125" cy="1453777"/>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27" name="Rectangle 26">
            <a:extLst>
              <a:ext uri="{FF2B5EF4-FFF2-40B4-BE49-F238E27FC236}">
                <a16:creationId xmlns:a16="http://schemas.microsoft.com/office/drawing/2014/main" id="{65F93339-CDFD-4D0A-94EB-18EB743B059B}"/>
              </a:ext>
            </a:extLst>
          </p:cNvPr>
          <p:cNvSpPr/>
          <p:nvPr/>
        </p:nvSpPr>
        <p:spPr bwMode="auto">
          <a:xfrm>
            <a:off x="3442031" y="4685439"/>
            <a:ext cx="184536" cy="161100"/>
          </a:xfrm>
          <a:prstGeom prst="rect">
            <a:avLst/>
          </a:prstGeom>
          <a:solidFill>
            <a:schemeClr val="tx1">
              <a:lumMod val="20000"/>
              <a:lumOff val="80000"/>
              <a:alpha val="55000"/>
            </a:schemeClr>
          </a:solidFill>
          <a:ln w="9525" cap="flat" cmpd="sng" algn="ctr">
            <a:solidFill>
              <a:srgbClr val="4472C4"/>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10" name="TextBox 9">
            <a:extLst>
              <a:ext uri="{FF2B5EF4-FFF2-40B4-BE49-F238E27FC236}">
                <a16:creationId xmlns:a16="http://schemas.microsoft.com/office/drawing/2014/main" id="{9E87D0A7-7428-48FB-9796-FD61EEFFB499}"/>
              </a:ext>
            </a:extLst>
          </p:cNvPr>
          <p:cNvSpPr txBox="1"/>
          <p:nvPr/>
        </p:nvSpPr>
        <p:spPr bwMode="auto">
          <a:xfrm>
            <a:off x="3710668" y="4595633"/>
            <a:ext cx="50019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900" b="0">
                <a:solidFill>
                  <a:schemeClr val="tx1">
                    <a:lumMod val="50000"/>
                  </a:schemeClr>
                </a:solidFill>
                <a:cs typeface="Arial"/>
              </a:rPr>
              <a:t>Demand scope is planned for review with the Customer Business Data Lead and PMO</a:t>
            </a:r>
            <a:r>
              <a:rPr lang="en-US" b="0">
                <a:solidFill>
                  <a:schemeClr val="tx1"/>
                </a:solidFill>
                <a:cs typeface="Arial"/>
              </a:rPr>
              <a:t>  </a:t>
            </a:r>
            <a:endParaRPr lang="en-US" sz="1800" b="0" kern="0">
              <a:solidFill>
                <a:schemeClr val="tx1"/>
              </a:solidFill>
              <a:latin typeface="+mn-lt"/>
              <a:ea typeface="+mn-ea"/>
              <a:cs typeface="Arial"/>
            </a:endParaRPr>
          </a:p>
        </p:txBody>
      </p:sp>
      <p:pic>
        <p:nvPicPr>
          <p:cNvPr id="11" name="Picture 10">
            <a:extLst>
              <a:ext uri="{FF2B5EF4-FFF2-40B4-BE49-F238E27FC236}">
                <a16:creationId xmlns:a16="http://schemas.microsoft.com/office/drawing/2014/main" id="{6B6F9D1A-9265-4BDF-AD5A-9CF87B50D296}"/>
              </a:ext>
            </a:extLst>
          </p:cNvPr>
          <p:cNvPicPr>
            <a:picLocks noChangeAspect="1"/>
          </p:cNvPicPr>
          <p:nvPr/>
        </p:nvPicPr>
        <p:blipFill>
          <a:blip r:embed="rId6"/>
          <a:stretch>
            <a:fillRect/>
          </a:stretch>
        </p:blipFill>
        <p:spPr>
          <a:xfrm>
            <a:off x="5402406" y="2007099"/>
            <a:ext cx="1077199" cy="536127"/>
          </a:xfrm>
          <a:prstGeom prst="rect">
            <a:avLst/>
          </a:prstGeom>
        </p:spPr>
      </p:pic>
      <p:pic>
        <p:nvPicPr>
          <p:cNvPr id="15" name="Picture 14">
            <a:extLst>
              <a:ext uri="{FF2B5EF4-FFF2-40B4-BE49-F238E27FC236}">
                <a16:creationId xmlns:a16="http://schemas.microsoft.com/office/drawing/2014/main" id="{C4ECB36A-4055-417F-87CA-12136591E07B}"/>
              </a:ext>
            </a:extLst>
          </p:cNvPr>
          <p:cNvPicPr>
            <a:picLocks noChangeAspect="1"/>
          </p:cNvPicPr>
          <p:nvPr/>
        </p:nvPicPr>
        <p:blipFill>
          <a:blip r:embed="rId7"/>
          <a:stretch>
            <a:fillRect/>
          </a:stretch>
        </p:blipFill>
        <p:spPr>
          <a:xfrm>
            <a:off x="2627577" y="1839611"/>
            <a:ext cx="1634476" cy="600163"/>
          </a:xfrm>
          <a:prstGeom prst="rect">
            <a:avLst/>
          </a:prstGeom>
        </p:spPr>
      </p:pic>
      <p:sp>
        <p:nvSpPr>
          <p:cNvPr id="30" name="Oval 29">
            <a:extLst>
              <a:ext uri="{FF2B5EF4-FFF2-40B4-BE49-F238E27FC236}">
                <a16:creationId xmlns:a16="http://schemas.microsoft.com/office/drawing/2014/main" id="{31345021-4DC1-483E-8324-AE50F85B1215}"/>
              </a:ext>
            </a:extLst>
          </p:cNvPr>
          <p:cNvSpPr/>
          <p:nvPr/>
        </p:nvSpPr>
        <p:spPr bwMode="auto">
          <a:xfrm>
            <a:off x="7134370" y="1194726"/>
            <a:ext cx="189411" cy="197576"/>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spcAft>
                <a:spcPts val="450"/>
              </a:spcAft>
            </a:pPr>
            <a:r>
              <a:rPr lang="en-US" sz="800">
                <a:solidFill>
                  <a:schemeClr val="bg1"/>
                </a:solidFill>
                <a:cs typeface="Arial"/>
              </a:rPr>
              <a:t>4</a:t>
            </a:r>
            <a:endParaRPr lang="en-US" sz="800">
              <a:solidFill>
                <a:schemeClr val="bg1"/>
              </a:solidFill>
              <a:latin typeface="+mn-lt"/>
              <a:cs typeface="Arial"/>
            </a:endParaRPr>
          </a:p>
        </p:txBody>
      </p:sp>
      <p:sp>
        <p:nvSpPr>
          <p:cNvPr id="32" name="TextBox 31">
            <a:extLst>
              <a:ext uri="{FF2B5EF4-FFF2-40B4-BE49-F238E27FC236}">
                <a16:creationId xmlns:a16="http://schemas.microsoft.com/office/drawing/2014/main" id="{5293F7DF-89BE-4DBB-91F6-B92B6271FD96}"/>
              </a:ext>
            </a:extLst>
          </p:cNvPr>
          <p:cNvSpPr txBox="1"/>
          <p:nvPr/>
        </p:nvSpPr>
        <p:spPr bwMode="auto">
          <a:xfrm>
            <a:off x="7411062" y="1203010"/>
            <a:ext cx="1642334"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50">
                <a:solidFill>
                  <a:schemeClr val="tx1"/>
                </a:solidFill>
              </a:rPr>
              <a:t>Zero-based Redesign</a:t>
            </a:r>
          </a:p>
          <a:p>
            <a:pPr>
              <a:spcAft>
                <a:spcPts val="0"/>
              </a:spcAft>
            </a:pPr>
            <a:r>
              <a:rPr lang="en-US" sz="800" b="0" i="1">
                <a:solidFill>
                  <a:schemeClr val="tx1"/>
                </a:solidFill>
              </a:rPr>
              <a:t>IVR and Omni-channel reporting and analytics</a:t>
            </a:r>
          </a:p>
        </p:txBody>
      </p:sp>
      <p:pic>
        <p:nvPicPr>
          <p:cNvPr id="6" name="Picture 5">
            <a:extLst>
              <a:ext uri="{FF2B5EF4-FFF2-40B4-BE49-F238E27FC236}">
                <a16:creationId xmlns:a16="http://schemas.microsoft.com/office/drawing/2014/main" id="{BE17AD60-3F63-467D-A4B0-7E03E086DEBA}"/>
              </a:ext>
            </a:extLst>
          </p:cNvPr>
          <p:cNvPicPr>
            <a:picLocks noChangeAspect="1"/>
          </p:cNvPicPr>
          <p:nvPr/>
        </p:nvPicPr>
        <p:blipFill>
          <a:blip r:embed="rId8"/>
          <a:stretch>
            <a:fillRect/>
          </a:stretch>
        </p:blipFill>
        <p:spPr>
          <a:xfrm>
            <a:off x="7467093" y="1814001"/>
            <a:ext cx="1055488" cy="650739"/>
          </a:xfrm>
          <a:prstGeom prst="rect">
            <a:avLst/>
          </a:prstGeom>
        </p:spPr>
      </p:pic>
      <p:sp>
        <p:nvSpPr>
          <p:cNvPr id="18" name="TextBox 17">
            <a:extLst>
              <a:ext uri="{FF2B5EF4-FFF2-40B4-BE49-F238E27FC236}">
                <a16:creationId xmlns:a16="http://schemas.microsoft.com/office/drawing/2014/main" id="{6C4A962D-2AF4-4657-94C4-6BA177C9DD1D}"/>
              </a:ext>
            </a:extLst>
          </p:cNvPr>
          <p:cNvSpPr txBox="1"/>
          <p:nvPr/>
        </p:nvSpPr>
        <p:spPr bwMode="auto">
          <a:xfrm>
            <a:off x="2567118" y="1463940"/>
            <a:ext cx="1855629"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800" b="0" i="1">
                <a:solidFill>
                  <a:schemeClr val="tx1"/>
                </a:solidFill>
              </a:rPr>
              <a:t>Targeting and segmenting customer to improve collections activities</a:t>
            </a:r>
          </a:p>
          <a:p>
            <a:pPr algn="l">
              <a:spcAft>
                <a:spcPts val="600"/>
              </a:spcAft>
              <a:buClr>
                <a:schemeClr val="tx1"/>
              </a:buClr>
            </a:pPr>
            <a:endParaRPr lang="en-US" sz="1800" b="0" kern="0" err="1">
              <a:solidFill>
                <a:schemeClr val="tx1"/>
              </a:solidFill>
              <a:latin typeface="+mn-lt"/>
              <a:ea typeface="+mn-ea"/>
            </a:endParaRPr>
          </a:p>
        </p:txBody>
      </p:sp>
    </p:spTree>
    <p:extLst>
      <p:ext uri="{BB962C8B-B14F-4D97-AF65-F5344CB8AC3E}">
        <p14:creationId xmlns:p14="http://schemas.microsoft.com/office/powerpoint/2010/main" val="26545143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39D37-CD61-49B1-A0F8-3BC5571A05D1}"/>
              </a:ext>
            </a:extLst>
          </p:cNvPr>
          <p:cNvSpPr>
            <a:spLocks noGrp="1"/>
          </p:cNvSpPr>
          <p:nvPr>
            <p:ph type="title"/>
          </p:nvPr>
        </p:nvSpPr>
        <p:spPr>
          <a:xfrm>
            <a:off x="136349" y="113685"/>
            <a:ext cx="8497370" cy="4308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r>
              <a:rPr lang="en-US" dirty="0"/>
              <a:t>Customer Data Flow – Current State and Challenges</a:t>
            </a:r>
          </a:p>
        </p:txBody>
      </p:sp>
      <p:pic>
        <p:nvPicPr>
          <p:cNvPr id="20482" name="Picture 2">
            <a:extLst>
              <a:ext uri="{FF2B5EF4-FFF2-40B4-BE49-F238E27FC236}">
                <a16:creationId xmlns:a16="http://schemas.microsoft.com/office/drawing/2014/main" id="{A4B21233-0BF9-483B-8A53-732D3EB9CC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65" y="491304"/>
            <a:ext cx="7774929" cy="4293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8501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39D37-CD61-49B1-A0F8-3BC5571A05D1}"/>
              </a:ext>
            </a:extLst>
          </p:cNvPr>
          <p:cNvSpPr>
            <a:spLocks noGrp="1"/>
          </p:cNvSpPr>
          <p:nvPr>
            <p:ph type="title"/>
          </p:nvPr>
        </p:nvSpPr>
        <p:spPr>
          <a:xfrm>
            <a:off x="118593" y="113685"/>
            <a:ext cx="8497370" cy="4308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r>
              <a:rPr lang="en-US" dirty="0"/>
              <a:t>Customer Data Transformation Journey</a:t>
            </a:r>
          </a:p>
        </p:txBody>
      </p:sp>
      <p:pic>
        <p:nvPicPr>
          <p:cNvPr id="5" name="Picture 4">
            <a:extLst>
              <a:ext uri="{FF2B5EF4-FFF2-40B4-BE49-F238E27FC236}">
                <a16:creationId xmlns:a16="http://schemas.microsoft.com/office/drawing/2014/main" id="{275D7CFF-2DB7-4645-B31C-CE6C0232ED37}"/>
              </a:ext>
            </a:extLst>
          </p:cNvPr>
          <p:cNvPicPr>
            <a:picLocks noChangeAspect="1"/>
          </p:cNvPicPr>
          <p:nvPr/>
        </p:nvPicPr>
        <p:blipFill>
          <a:blip r:embed="rId2"/>
          <a:stretch>
            <a:fillRect/>
          </a:stretch>
        </p:blipFill>
        <p:spPr>
          <a:xfrm>
            <a:off x="528037" y="913904"/>
            <a:ext cx="7768005" cy="3810138"/>
          </a:xfrm>
          <a:prstGeom prst="rect">
            <a:avLst/>
          </a:prstGeom>
        </p:spPr>
      </p:pic>
      <p:sp>
        <p:nvSpPr>
          <p:cNvPr id="6" name="Text Placeholder 9">
            <a:extLst>
              <a:ext uri="{FF2B5EF4-FFF2-40B4-BE49-F238E27FC236}">
                <a16:creationId xmlns:a16="http://schemas.microsoft.com/office/drawing/2014/main" id="{5A28974B-05BB-42D4-9AE2-AA52E0E6267E}"/>
              </a:ext>
            </a:extLst>
          </p:cNvPr>
          <p:cNvSpPr>
            <a:spLocks noGrp="1"/>
          </p:cNvSpPr>
          <p:nvPr>
            <p:ph type="body" sz="quarter" idx="11"/>
          </p:nvPr>
        </p:nvSpPr>
        <p:spPr>
          <a:xfrm>
            <a:off x="528037" y="544572"/>
            <a:ext cx="8247062" cy="369332"/>
          </a:xfrm>
        </p:spPr>
        <p:txBody>
          <a:bodyPr numCol="1"/>
          <a:lstStyle/>
          <a:p>
            <a:r>
              <a:rPr lang="en-US" sz="1200" b="0" dirty="0">
                <a:solidFill>
                  <a:schemeClr val="tx1">
                    <a:lumMod val="50000"/>
                  </a:schemeClr>
                </a:solidFill>
                <a:cs typeface="Arial"/>
              </a:rPr>
              <a:t>To achieve the data remediation efforts there must be an integrated foundational framework to exploit value opportunities tied to business outcome</a:t>
            </a:r>
            <a:endParaRPr lang="en-US" sz="1200" b="0" dirty="0">
              <a:solidFill>
                <a:srgbClr val="FF0000"/>
              </a:solidFill>
              <a:cs typeface="Arial"/>
            </a:endParaRPr>
          </a:p>
        </p:txBody>
      </p:sp>
      <p:sp>
        <p:nvSpPr>
          <p:cNvPr id="2" name="TextBox 1">
            <a:extLst>
              <a:ext uri="{FF2B5EF4-FFF2-40B4-BE49-F238E27FC236}">
                <a16:creationId xmlns:a16="http://schemas.microsoft.com/office/drawing/2014/main" id="{F493C26C-8A3C-450B-9CB3-6E2B3E08D6CA}"/>
              </a:ext>
            </a:extLst>
          </p:cNvPr>
          <p:cNvSpPr txBox="1"/>
          <p:nvPr/>
        </p:nvSpPr>
        <p:spPr bwMode="auto">
          <a:xfrm>
            <a:off x="5340105" y="4875927"/>
            <a:ext cx="295593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US" sz="1000" b="0" i="1" kern="0">
                <a:solidFill>
                  <a:schemeClr val="tx1"/>
                </a:solidFill>
                <a:latin typeface="+mn-lt"/>
                <a:ea typeface="+mn-ea"/>
                <a:hlinkClick r:id="rId3"/>
              </a:rPr>
              <a:t>Customer Data Transformation Assessment (CDTA)</a:t>
            </a:r>
            <a:endParaRPr lang="en-US" sz="1000" b="0" i="1" kern="0">
              <a:solidFill>
                <a:schemeClr val="tx1"/>
              </a:solidFill>
              <a:latin typeface="+mn-lt"/>
              <a:ea typeface="+mn-ea"/>
            </a:endParaRPr>
          </a:p>
        </p:txBody>
      </p:sp>
    </p:spTree>
    <p:extLst>
      <p:ext uri="{BB962C8B-B14F-4D97-AF65-F5344CB8AC3E}">
        <p14:creationId xmlns:p14="http://schemas.microsoft.com/office/powerpoint/2010/main" val="95926200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TLSHAPE_SL_f6ffadc9780a4f3ab22a7e53bade919d_BackgroundRectangle">
            <a:extLst>
              <a:ext uri="{FF2B5EF4-FFF2-40B4-BE49-F238E27FC236}">
                <a16:creationId xmlns:a16="http://schemas.microsoft.com/office/drawing/2014/main" id="{24293CC2-EA11-43DE-85FC-3184F8128656}"/>
              </a:ext>
            </a:extLst>
          </p:cNvPr>
          <p:cNvSpPr/>
          <p:nvPr>
            <p:custDataLst>
              <p:tags r:id="rId1"/>
            </p:custDataLst>
          </p:nvPr>
        </p:nvSpPr>
        <p:spPr>
          <a:xfrm>
            <a:off x="115918" y="1150443"/>
            <a:ext cx="8967825" cy="1891220"/>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7" name="OTLSHAPE_SLT_e8a0d0690d7843edaca796e8b25719da_Shape">
            <a:extLst>
              <a:ext uri="{FF2B5EF4-FFF2-40B4-BE49-F238E27FC236}">
                <a16:creationId xmlns:a16="http://schemas.microsoft.com/office/drawing/2014/main" id="{8C9ADB6B-5737-44AB-BA35-BDF2293631E7}"/>
              </a:ext>
            </a:extLst>
          </p:cNvPr>
          <p:cNvSpPr/>
          <p:nvPr>
            <p:custDataLst>
              <p:tags r:id="rId2"/>
            </p:custDataLst>
          </p:nvPr>
        </p:nvSpPr>
        <p:spPr>
          <a:xfrm>
            <a:off x="1495321" y="1274854"/>
            <a:ext cx="7567649" cy="118928"/>
          </a:xfrm>
          <a:prstGeom prst="homePlate">
            <a:avLst/>
          </a:prstGeom>
          <a:solidFill>
            <a:srgbClr val="92D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Business Capabilities Support</a:t>
            </a:r>
          </a:p>
        </p:txBody>
      </p:sp>
      <p:sp>
        <p:nvSpPr>
          <p:cNvPr id="142" name="OTLSHAPE_SL_f6ffadc9780a4f3ab22a7e53bade919d_BackgroundRectangle">
            <a:extLst>
              <a:ext uri="{FF2B5EF4-FFF2-40B4-BE49-F238E27FC236}">
                <a16:creationId xmlns:a16="http://schemas.microsoft.com/office/drawing/2014/main" id="{7E5D1AD3-EE5B-4258-8631-DEA307AB5101}"/>
              </a:ext>
            </a:extLst>
          </p:cNvPr>
          <p:cNvSpPr/>
          <p:nvPr>
            <p:custDataLst>
              <p:tags r:id="rId3"/>
            </p:custDataLst>
          </p:nvPr>
        </p:nvSpPr>
        <p:spPr>
          <a:xfrm>
            <a:off x="107628" y="3838793"/>
            <a:ext cx="8964821" cy="769004"/>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9" name="OTLSHAPE_SL_f6ffadc9780a4f3ab22a7e53bade919d_BackgroundRectangle">
            <a:extLst>
              <a:ext uri="{FF2B5EF4-FFF2-40B4-BE49-F238E27FC236}">
                <a16:creationId xmlns:a16="http://schemas.microsoft.com/office/drawing/2014/main" id="{2F6E28C1-E0B7-4DB7-B52F-A5FF83593D7A}"/>
              </a:ext>
            </a:extLst>
          </p:cNvPr>
          <p:cNvSpPr/>
          <p:nvPr>
            <p:custDataLst>
              <p:tags r:id="rId4"/>
            </p:custDataLst>
          </p:nvPr>
        </p:nvSpPr>
        <p:spPr>
          <a:xfrm>
            <a:off x="116813" y="3128339"/>
            <a:ext cx="8964821" cy="623333"/>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3" name="OTLSHAPE_SLT_e8a0d0690d7843edaca796e8b25719da_Shape">
            <a:extLst>
              <a:ext uri="{FF2B5EF4-FFF2-40B4-BE49-F238E27FC236}">
                <a16:creationId xmlns:a16="http://schemas.microsoft.com/office/drawing/2014/main" id="{3272B8BB-B968-4C50-992E-6482D9F8745E}"/>
              </a:ext>
            </a:extLst>
          </p:cNvPr>
          <p:cNvSpPr/>
          <p:nvPr>
            <p:custDataLst>
              <p:tags r:id="rId5"/>
            </p:custDataLst>
          </p:nvPr>
        </p:nvSpPr>
        <p:spPr>
          <a:xfrm>
            <a:off x="115942" y="3219697"/>
            <a:ext cx="8961080" cy="127937"/>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 MDM/DQ/DG</a:t>
            </a:r>
          </a:p>
        </p:txBody>
      </p:sp>
      <p:sp>
        <p:nvSpPr>
          <p:cNvPr id="134" name="OTLSHAPE_SLM_0aec949068fc4edb9016a17022f2fa0f_Title">
            <a:extLst>
              <a:ext uri="{FF2B5EF4-FFF2-40B4-BE49-F238E27FC236}">
                <a16:creationId xmlns:a16="http://schemas.microsoft.com/office/drawing/2014/main" id="{DDC0F982-804C-4C13-B6CF-886890383620}"/>
              </a:ext>
            </a:extLst>
          </p:cNvPr>
          <p:cNvSpPr txBox="1"/>
          <p:nvPr>
            <p:custDataLst>
              <p:tags r:id="rId6"/>
            </p:custDataLst>
          </p:nvPr>
        </p:nvSpPr>
        <p:spPr>
          <a:xfrm>
            <a:off x="4215082" y="3349977"/>
            <a:ext cx="11782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GB"/>
            </a:defPPr>
            <a:lvl1pPr algn="ctr">
              <a:defRPr sz="600">
                <a:solidFill>
                  <a:schemeClr val="accent5">
                    <a:lumMod val="60000"/>
                    <a:lumOff val="40000"/>
                  </a:schemeClr>
                </a:solidFill>
                <a:cs typeface="Arial"/>
              </a:defRPr>
            </a:lvl1pPr>
          </a:lstStyle>
          <a:p>
            <a:r>
              <a:rPr lang="en-US" dirty="0"/>
              <a:t>Persistent ID (leverage UDM) , Key Customer Profile and Contact fields, Billing Account</a:t>
            </a:r>
          </a:p>
        </p:txBody>
      </p:sp>
      <p:sp>
        <p:nvSpPr>
          <p:cNvPr id="138" name="OTLSHAPE_SLT_e8a0d0690d7843edaca796e8b25719da_Shape">
            <a:extLst>
              <a:ext uri="{FF2B5EF4-FFF2-40B4-BE49-F238E27FC236}">
                <a16:creationId xmlns:a16="http://schemas.microsoft.com/office/drawing/2014/main" id="{C5E0B5E7-7900-49EA-AD84-0B2C9DA3631F}"/>
              </a:ext>
            </a:extLst>
          </p:cNvPr>
          <p:cNvSpPr/>
          <p:nvPr>
            <p:custDataLst>
              <p:tags r:id="rId7"/>
            </p:custDataLst>
          </p:nvPr>
        </p:nvSpPr>
        <p:spPr>
          <a:xfrm>
            <a:off x="127747" y="3914759"/>
            <a:ext cx="8911590" cy="141129"/>
          </a:xfrm>
          <a:prstGeom prst="homePlate">
            <a:avLst/>
          </a:prstGeom>
          <a:solidFill>
            <a:srgbClr val="00206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Data Platform</a:t>
            </a:r>
          </a:p>
        </p:txBody>
      </p:sp>
      <p:sp>
        <p:nvSpPr>
          <p:cNvPr id="144" name="OTLSHAPE_SLM_0aec949068fc4edb9016a17022f2fa0f_Title">
            <a:extLst>
              <a:ext uri="{FF2B5EF4-FFF2-40B4-BE49-F238E27FC236}">
                <a16:creationId xmlns:a16="http://schemas.microsoft.com/office/drawing/2014/main" id="{D9F430B6-AA12-4E55-BD8E-7F722DCC89EC}"/>
              </a:ext>
            </a:extLst>
          </p:cNvPr>
          <p:cNvSpPr txBox="1"/>
          <p:nvPr>
            <p:custDataLst>
              <p:tags r:id="rId8"/>
            </p:custDataLst>
          </p:nvPr>
        </p:nvSpPr>
        <p:spPr>
          <a:xfrm>
            <a:off x="5786613" y="3354199"/>
            <a:ext cx="953600" cy="276999"/>
          </a:xfrm>
          <a:prstGeom prst="rect">
            <a:avLst/>
          </a:prstGeom>
          <a:noFill/>
        </p:spPr>
        <p:txBody>
          <a:bodyPr vert="horz" wrap="square" lIns="0" tIns="0" rIns="0" bIns="0" rtlCol="0" anchor="ctr" anchorCtr="0">
            <a:spAutoFit/>
          </a:bodyPr>
          <a:lstStyle>
            <a:defPPr>
              <a:defRPr lang="en-GB"/>
            </a:defPPr>
            <a:lvl1pPr algn="ctr">
              <a:spcAft>
                <a:spcPts val="0"/>
              </a:spcAft>
              <a:defRPr sz="600" spc="-2">
                <a:solidFill>
                  <a:schemeClr val="accent2">
                    <a:lumMod val="75000"/>
                  </a:schemeClr>
                </a:solidFill>
                <a:cs typeface="Calibri" panose="020F0502020204030204" pitchFamily="34" charset="0"/>
              </a:defRPr>
            </a:lvl1pPr>
          </a:lstStyle>
          <a:p>
            <a:r>
              <a:rPr lang="en-US" dirty="0"/>
              <a:t>Customer Demographic, </a:t>
            </a:r>
          </a:p>
          <a:p>
            <a:r>
              <a:rPr lang="en-US" dirty="0"/>
              <a:t>Preference, Premise, Service Account, Meter</a:t>
            </a:r>
          </a:p>
        </p:txBody>
      </p:sp>
      <p:sp>
        <p:nvSpPr>
          <p:cNvPr id="171" name="OTLSHAPE_SLM_0aec949068fc4edb9016a17022f2fa0f_Title">
            <a:extLst>
              <a:ext uri="{FF2B5EF4-FFF2-40B4-BE49-F238E27FC236}">
                <a16:creationId xmlns:a16="http://schemas.microsoft.com/office/drawing/2014/main" id="{A4968A38-1CB8-45E4-989B-D07B14C18791}"/>
              </a:ext>
            </a:extLst>
          </p:cNvPr>
          <p:cNvSpPr txBox="1"/>
          <p:nvPr>
            <p:custDataLst>
              <p:tags r:id="rId9"/>
            </p:custDataLst>
          </p:nvPr>
        </p:nvSpPr>
        <p:spPr>
          <a:xfrm>
            <a:off x="695826" y="3357435"/>
            <a:ext cx="1457796" cy="276999"/>
          </a:xfrm>
          <a:prstGeom prst="rect">
            <a:avLst/>
          </a:prstGeom>
          <a:noFill/>
        </p:spPr>
        <p:txBody>
          <a:bodyPr vert="horz" wrap="square" lIns="0" tIns="0" rIns="0" bIns="0" rtlCol="0" anchor="ctr" anchorCtr="0">
            <a:spAutoFit/>
          </a:bodyPr>
          <a:lstStyle/>
          <a:p>
            <a:pPr algn="ctr">
              <a:spcAft>
                <a:spcPts val="0"/>
              </a:spcAft>
            </a:pPr>
            <a:r>
              <a:rPr lang="en-US" sz="600" spc="-2" dirty="0">
                <a:solidFill>
                  <a:schemeClr val="accent2">
                    <a:lumMod val="75000"/>
                  </a:schemeClr>
                </a:solidFill>
                <a:cs typeface="Calibri" panose="020F0502020204030204" pitchFamily="34" charset="0"/>
              </a:rPr>
              <a:t>Customer Data model, Data Catalog, Data Governance, Data Quality Profiling, CDC, Business Rules/Requirement</a:t>
            </a:r>
          </a:p>
        </p:txBody>
      </p:sp>
      <p:sp>
        <p:nvSpPr>
          <p:cNvPr id="174" name="OTLSHAPE_SLM_0aec949068fc4edb9016a17022f2fa0f_Title">
            <a:extLst>
              <a:ext uri="{FF2B5EF4-FFF2-40B4-BE49-F238E27FC236}">
                <a16:creationId xmlns:a16="http://schemas.microsoft.com/office/drawing/2014/main" id="{6E729406-BCD9-431E-8B26-6F97A4C03E00}"/>
              </a:ext>
            </a:extLst>
          </p:cNvPr>
          <p:cNvSpPr txBox="1"/>
          <p:nvPr>
            <p:custDataLst>
              <p:tags r:id="rId10"/>
            </p:custDataLst>
          </p:nvPr>
        </p:nvSpPr>
        <p:spPr>
          <a:xfrm>
            <a:off x="7032179" y="3358170"/>
            <a:ext cx="997273" cy="184666"/>
          </a:xfrm>
          <a:prstGeom prst="rect">
            <a:avLst/>
          </a:prstGeom>
          <a:noFill/>
        </p:spPr>
        <p:txBody>
          <a:bodyPr vert="horz" wrap="square" lIns="0" tIns="0" rIns="0" bIns="0" rtlCol="0" anchor="ctr" anchorCtr="0">
            <a:spAutoFit/>
          </a:bodyPr>
          <a:lstStyle/>
          <a:p>
            <a:pPr algn="ctr">
              <a:spcAft>
                <a:spcPts val="0"/>
              </a:spcAft>
            </a:pPr>
            <a:r>
              <a:rPr lang="en-US" sz="600" spc="-2" dirty="0">
                <a:solidFill>
                  <a:schemeClr val="accent2">
                    <a:lumMod val="75000"/>
                  </a:schemeClr>
                </a:solidFill>
                <a:cs typeface="Calibri" panose="020F0502020204030204" pitchFamily="34" charset="0"/>
              </a:rPr>
              <a:t>Customer, Segments,</a:t>
            </a:r>
          </a:p>
          <a:p>
            <a:pPr algn="ctr">
              <a:spcAft>
                <a:spcPts val="0"/>
              </a:spcAft>
            </a:pPr>
            <a:r>
              <a:rPr lang="en-US" sz="600" spc="-2" dirty="0">
                <a:solidFill>
                  <a:schemeClr val="accent2">
                    <a:lumMod val="75000"/>
                  </a:schemeClr>
                </a:solidFill>
                <a:cs typeface="Calibri" panose="020F0502020204030204" pitchFamily="34" charset="0"/>
              </a:rPr>
              <a:t>Customer Programs/Plans</a:t>
            </a:r>
          </a:p>
        </p:txBody>
      </p:sp>
      <p:sp>
        <p:nvSpPr>
          <p:cNvPr id="181" name="OTLSHAPE_SLM_0aec949068fc4edb9016a17022f2fa0f_Title">
            <a:extLst>
              <a:ext uri="{FF2B5EF4-FFF2-40B4-BE49-F238E27FC236}">
                <a16:creationId xmlns:a16="http://schemas.microsoft.com/office/drawing/2014/main" id="{553BDFC6-BEB6-45E4-B002-7547682B4B9D}"/>
              </a:ext>
            </a:extLst>
          </p:cNvPr>
          <p:cNvSpPr txBox="1"/>
          <p:nvPr>
            <p:custDataLst>
              <p:tags r:id="rId11"/>
            </p:custDataLst>
          </p:nvPr>
        </p:nvSpPr>
        <p:spPr>
          <a:xfrm>
            <a:off x="7064964" y="4055322"/>
            <a:ext cx="924701" cy="369332"/>
          </a:xfrm>
          <a:prstGeom prst="rect">
            <a:avLst/>
          </a:prstGeom>
          <a:noFill/>
        </p:spPr>
        <p:txBody>
          <a:bodyPr vert="horz" wrap="square" lIns="0" tIns="0" rIns="0" bIns="0" rtlCol="0" anchor="ctr" anchorCtr="0">
            <a:spAutoFit/>
          </a:bodyPr>
          <a:lstStyle/>
          <a:p>
            <a:pPr algn="ctr">
              <a:spcAft>
                <a:spcPts val="0"/>
              </a:spcAft>
            </a:pPr>
            <a:r>
              <a:rPr lang="en-US" sz="600" spc="-2" dirty="0">
                <a:solidFill>
                  <a:schemeClr val="accent2">
                    <a:lumMod val="75000"/>
                  </a:schemeClr>
                </a:solidFill>
                <a:cs typeface="Calibri" panose="020F0502020204030204" pitchFamily="34" charset="0"/>
              </a:rPr>
              <a:t>Customer Segments,</a:t>
            </a:r>
          </a:p>
          <a:p>
            <a:pPr algn="ctr">
              <a:spcAft>
                <a:spcPts val="0"/>
              </a:spcAft>
            </a:pPr>
            <a:r>
              <a:rPr lang="en-US" sz="600" spc="-2" dirty="0">
                <a:solidFill>
                  <a:schemeClr val="accent2">
                    <a:lumMod val="75000"/>
                  </a:schemeClr>
                </a:solidFill>
                <a:cs typeface="Calibri" panose="020F0502020204030204" pitchFamily="34" charset="0"/>
              </a:rPr>
              <a:t>Customer Program/Plan, Campaign, Campaign  Response, IVR</a:t>
            </a:r>
          </a:p>
        </p:txBody>
      </p:sp>
      <p:sp>
        <p:nvSpPr>
          <p:cNvPr id="187" name="OTLSHAPE_SLM_0aec949068fc4edb9016a17022f2fa0f_Shape">
            <a:extLst>
              <a:ext uri="{FF2B5EF4-FFF2-40B4-BE49-F238E27FC236}">
                <a16:creationId xmlns:a16="http://schemas.microsoft.com/office/drawing/2014/main" id="{EFF18A99-ABA3-4DD1-8F4C-F92ED78F9CC9}"/>
              </a:ext>
            </a:extLst>
          </p:cNvPr>
          <p:cNvSpPr/>
          <p:nvPr>
            <p:custDataLst>
              <p:tags r:id="rId12"/>
            </p:custDataLst>
          </p:nvPr>
        </p:nvSpPr>
        <p:spPr>
          <a:xfrm>
            <a:off x="1371245" y="32163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136" name="Straight Connector 135">
            <a:extLst>
              <a:ext uri="{FF2B5EF4-FFF2-40B4-BE49-F238E27FC236}">
                <a16:creationId xmlns:a16="http://schemas.microsoft.com/office/drawing/2014/main" id="{F7671822-8FF2-476B-9E10-A02943AAFC20}"/>
              </a:ext>
            </a:extLst>
          </p:cNvPr>
          <p:cNvCxnSpPr>
            <a:cxnSpLocks/>
            <a:stCxn id="211" idx="0"/>
          </p:cNvCxnSpPr>
          <p:nvPr/>
        </p:nvCxnSpPr>
        <p:spPr bwMode="auto">
          <a:xfrm>
            <a:off x="8727568" y="1015661"/>
            <a:ext cx="18354" cy="3061727"/>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988282A2-0907-4B4B-9004-B461B0D19AEE}"/>
              </a:ext>
            </a:extLst>
          </p:cNvPr>
          <p:cNvCxnSpPr>
            <a:cxnSpLocks/>
          </p:cNvCxnSpPr>
          <p:nvPr/>
        </p:nvCxnSpPr>
        <p:spPr bwMode="auto">
          <a:xfrm>
            <a:off x="7498042" y="1026630"/>
            <a:ext cx="30857" cy="303590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Straight Connector 121">
            <a:extLst>
              <a:ext uri="{FF2B5EF4-FFF2-40B4-BE49-F238E27FC236}">
                <a16:creationId xmlns:a16="http://schemas.microsoft.com/office/drawing/2014/main" id="{F961ADB8-2408-4630-9023-115E0C7AD7C2}"/>
              </a:ext>
            </a:extLst>
          </p:cNvPr>
          <p:cNvCxnSpPr>
            <a:cxnSpLocks/>
          </p:cNvCxnSpPr>
          <p:nvPr/>
        </p:nvCxnSpPr>
        <p:spPr bwMode="auto">
          <a:xfrm>
            <a:off x="6246186" y="1021768"/>
            <a:ext cx="29068" cy="3096291"/>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a:extLst>
              <a:ext uri="{FF2B5EF4-FFF2-40B4-BE49-F238E27FC236}">
                <a16:creationId xmlns:a16="http://schemas.microsoft.com/office/drawing/2014/main" id="{647B011B-7ADE-4400-839C-981A0590474B}"/>
              </a:ext>
            </a:extLst>
          </p:cNvPr>
          <p:cNvCxnSpPr/>
          <p:nvPr/>
        </p:nvCxnSpPr>
        <p:spPr bwMode="auto">
          <a:xfrm>
            <a:off x="4778387" y="1032388"/>
            <a:ext cx="28358" cy="2783994"/>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15476" y="106374"/>
            <a:ext cx="9028524" cy="376946"/>
          </a:xfrm>
        </p:spPr>
        <p:txBody>
          <a:bodyPr/>
          <a:lstStyle/>
          <a:p>
            <a:r>
              <a:rPr lang="en-GB" sz="1900" dirty="0"/>
              <a:t>US Customer Business Capabilities Proposed Roadmap (Draft)</a:t>
            </a:r>
            <a:endParaRPr lang="en-GB" sz="1900" b="0" dirty="0"/>
          </a:p>
        </p:txBody>
      </p:sp>
      <p:sp>
        <p:nvSpPr>
          <p:cNvPr id="76" name="OTLSHAPE_SLM_0aec949068fc4edb9016a17022f2fa0f_Title">
            <a:extLst>
              <a:ext uri="{FF2B5EF4-FFF2-40B4-BE49-F238E27FC236}">
                <a16:creationId xmlns:a16="http://schemas.microsoft.com/office/drawing/2014/main" id="{9A520CC5-FA03-4165-9311-61DCAD63AA0D}"/>
              </a:ext>
            </a:extLst>
          </p:cNvPr>
          <p:cNvSpPr txBox="1"/>
          <p:nvPr>
            <p:custDataLst>
              <p:tags r:id="rId13"/>
            </p:custDataLst>
          </p:nvPr>
        </p:nvSpPr>
        <p:spPr>
          <a:xfrm>
            <a:off x="4461596" y="1019848"/>
            <a:ext cx="653157" cy="246221"/>
          </a:xfrm>
          <a:prstGeom prst="rect">
            <a:avLst/>
          </a:prstGeom>
          <a:noFill/>
        </p:spPr>
        <p:txBody>
          <a:bodyPr vert="horz" wrap="square" lIns="0" tIns="0" rIns="0" bIns="0" rtlCol="0" anchor="ctr" anchorCtr="0">
            <a:spAutoFit/>
          </a:bodyPr>
          <a:lstStyle/>
          <a:p>
            <a:pPr algn="ctr">
              <a:spcAft>
                <a:spcPts val="0"/>
              </a:spcAft>
            </a:pPr>
            <a:r>
              <a:rPr lang="en-US" sz="800" spc="-2" dirty="0">
                <a:solidFill>
                  <a:schemeClr val="dk1"/>
                </a:solidFill>
              </a:rPr>
              <a:t>MVP R1</a:t>
            </a:r>
          </a:p>
          <a:p>
            <a:pPr algn="ctr">
              <a:spcAft>
                <a:spcPts val="0"/>
              </a:spcAft>
            </a:pPr>
            <a:endParaRPr lang="en-US" sz="800" spc="-2" dirty="0">
              <a:solidFill>
                <a:schemeClr val="dk1"/>
              </a:solidFill>
            </a:endParaRPr>
          </a:p>
        </p:txBody>
      </p:sp>
      <p:sp>
        <p:nvSpPr>
          <p:cNvPr id="105" name="OTLSHAPE_SLM_0aec949068fc4edb9016a17022f2fa0f_Title">
            <a:extLst>
              <a:ext uri="{FF2B5EF4-FFF2-40B4-BE49-F238E27FC236}">
                <a16:creationId xmlns:a16="http://schemas.microsoft.com/office/drawing/2014/main" id="{B4573916-DB99-4B23-AC58-52569CC342AA}"/>
              </a:ext>
            </a:extLst>
          </p:cNvPr>
          <p:cNvSpPr txBox="1"/>
          <p:nvPr>
            <p:custDataLst>
              <p:tags r:id="rId14"/>
            </p:custDataLst>
          </p:nvPr>
        </p:nvSpPr>
        <p:spPr>
          <a:xfrm>
            <a:off x="5935105" y="1019848"/>
            <a:ext cx="653157" cy="246221"/>
          </a:xfrm>
          <a:prstGeom prst="rect">
            <a:avLst/>
          </a:prstGeom>
          <a:noFill/>
        </p:spPr>
        <p:txBody>
          <a:bodyPr vert="horz" wrap="square" lIns="0" tIns="0" rIns="0" bIns="0" rtlCol="0" anchor="ctr" anchorCtr="0">
            <a:spAutoFit/>
          </a:bodyPr>
          <a:lstStyle/>
          <a:p>
            <a:pPr algn="ctr">
              <a:spcAft>
                <a:spcPts val="0"/>
              </a:spcAft>
            </a:pPr>
            <a:r>
              <a:rPr lang="en-US" sz="800" spc="-2" dirty="0">
                <a:solidFill>
                  <a:schemeClr val="dk1"/>
                </a:solidFill>
              </a:rPr>
              <a:t>MVP R2</a:t>
            </a:r>
          </a:p>
          <a:p>
            <a:pPr algn="ctr">
              <a:spcAft>
                <a:spcPts val="0"/>
              </a:spcAft>
            </a:pPr>
            <a:endParaRPr lang="en-US" sz="800" spc="-2" dirty="0">
              <a:solidFill>
                <a:schemeClr val="dk1"/>
              </a:solidFill>
            </a:endParaRPr>
          </a:p>
        </p:txBody>
      </p:sp>
      <p:sp>
        <p:nvSpPr>
          <p:cNvPr id="126" name="OTLSHAPE_SLM_0aec949068fc4edb9016a17022f2fa0f_Title">
            <a:extLst>
              <a:ext uri="{FF2B5EF4-FFF2-40B4-BE49-F238E27FC236}">
                <a16:creationId xmlns:a16="http://schemas.microsoft.com/office/drawing/2014/main" id="{F24ED024-8BEE-474D-A1C7-731AE9E7D118}"/>
              </a:ext>
            </a:extLst>
          </p:cNvPr>
          <p:cNvSpPr txBox="1"/>
          <p:nvPr>
            <p:custDataLst>
              <p:tags r:id="rId15"/>
            </p:custDataLst>
          </p:nvPr>
        </p:nvSpPr>
        <p:spPr>
          <a:xfrm>
            <a:off x="7171463" y="1018241"/>
            <a:ext cx="653157" cy="246221"/>
          </a:xfrm>
          <a:prstGeom prst="rect">
            <a:avLst/>
          </a:prstGeom>
          <a:noFill/>
        </p:spPr>
        <p:txBody>
          <a:bodyPr vert="horz" wrap="square" lIns="0" tIns="0" rIns="0" bIns="0" rtlCol="0" anchor="ctr" anchorCtr="0">
            <a:spAutoFit/>
          </a:bodyPr>
          <a:lstStyle/>
          <a:p>
            <a:pPr algn="ctr">
              <a:spcAft>
                <a:spcPts val="0"/>
              </a:spcAft>
            </a:pPr>
            <a:r>
              <a:rPr lang="en-US" sz="800" spc="-2" dirty="0">
                <a:solidFill>
                  <a:schemeClr val="dk1"/>
                </a:solidFill>
              </a:rPr>
              <a:t>MVP R3</a:t>
            </a:r>
          </a:p>
          <a:p>
            <a:pPr algn="ctr">
              <a:spcAft>
                <a:spcPts val="0"/>
              </a:spcAft>
            </a:pPr>
            <a:endParaRPr lang="en-US" sz="800" spc="-2" dirty="0">
              <a:solidFill>
                <a:schemeClr val="dk1"/>
              </a:solidFill>
            </a:endParaRPr>
          </a:p>
        </p:txBody>
      </p:sp>
      <p:sp>
        <p:nvSpPr>
          <p:cNvPr id="9" name="Rectangle 8">
            <a:extLst>
              <a:ext uri="{FF2B5EF4-FFF2-40B4-BE49-F238E27FC236}">
                <a16:creationId xmlns:a16="http://schemas.microsoft.com/office/drawing/2014/main" id="{63CBB09D-EE89-48CC-A59F-A838F6A6E4AB}"/>
              </a:ext>
            </a:extLst>
          </p:cNvPr>
          <p:cNvSpPr/>
          <p:nvPr/>
        </p:nvSpPr>
        <p:spPr>
          <a:xfrm>
            <a:off x="7445101" y="181406"/>
            <a:ext cx="1582958" cy="323165"/>
          </a:xfrm>
          <a:prstGeom prst="rect">
            <a:avLst/>
          </a:prstGeom>
          <a:ln w="6350">
            <a:solidFill>
              <a:schemeClr val="accent1"/>
            </a:solidFill>
          </a:ln>
        </p:spPr>
        <p:txBody>
          <a:bodyPr wrap="square" lIns="91440" tIns="0" rIns="0" bIns="0">
            <a:spAutoFit/>
          </a:bodyPr>
          <a:lstStyle/>
          <a:p>
            <a:pPr>
              <a:spcAft>
                <a:spcPts val="0"/>
              </a:spcAft>
            </a:pPr>
            <a:r>
              <a:rPr lang="en-US" sz="700" b="0" dirty="0">
                <a:solidFill>
                  <a:schemeClr val="accent5">
                    <a:lumMod val="60000"/>
                    <a:lumOff val="40000"/>
                  </a:schemeClr>
                </a:solidFill>
              </a:rPr>
              <a:t>Data Management Foundational</a:t>
            </a:r>
          </a:p>
          <a:p>
            <a:pPr>
              <a:spcAft>
                <a:spcPts val="0"/>
              </a:spcAft>
            </a:pPr>
            <a:r>
              <a:rPr lang="en-US" sz="700" b="0" dirty="0">
                <a:solidFill>
                  <a:schemeClr val="accent2">
                    <a:lumMod val="75000"/>
                  </a:schemeClr>
                </a:solidFill>
              </a:rPr>
              <a:t>Customer Data Foundational</a:t>
            </a:r>
          </a:p>
          <a:p>
            <a:pPr>
              <a:spcAft>
                <a:spcPts val="0"/>
              </a:spcAft>
            </a:pPr>
            <a:r>
              <a:rPr lang="en-US" sz="700" b="0" dirty="0">
                <a:solidFill>
                  <a:schemeClr val="accent1">
                    <a:lumMod val="60000"/>
                    <a:lumOff val="40000"/>
                  </a:schemeClr>
                </a:solidFill>
              </a:rPr>
              <a:t>Customer Data Integration Services</a:t>
            </a:r>
          </a:p>
        </p:txBody>
      </p:sp>
      <p:sp>
        <p:nvSpPr>
          <p:cNvPr id="151" name="OTLSHAPE_SLM_0aec949068fc4edb9016a17022f2fa0f_Shape">
            <a:extLst>
              <a:ext uri="{FF2B5EF4-FFF2-40B4-BE49-F238E27FC236}">
                <a16:creationId xmlns:a16="http://schemas.microsoft.com/office/drawing/2014/main" id="{3A4AC253-3FE1-4C73-ABAA-E3F0D079DB2B}"/>
              </a:ext>
            </a:extLst>
          </p:cNvPr>
          <p:cNvSpPr/>
          <p:nvPr>
            <p:custDataLst>
              <p:tags r:id="rId16"/>
            </p:custDataLst>
          </p:nvPr>
        </p:nvSpPr>
        <p:spPr>
          <a:xfrm>
            <a:off x="310634" y="147394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162" name="Picture 161">
            <a:extLst>
              <a:ext uri="{FF2B5EF4-FFF2-40B4-BE49-F238E27FC236}">
                <a16:creationId xmlns:a16="http://schemas.microsoft.com/office/drawing/2014/main" id="{D806E5C4-F5B7-4465-8699-4743B4EDE32C}"/>
              </a:ext>
            </a:extLst>
          </p:cNvPr>
          <p:cNvPicPr>
            <a:picLocks noChangeAspect="1"/>
          </p:cNvPicPr>
          <p:nvPr/>
        </p:nvPicPr>
        <p:blipFill>
          <a:blip r:embed="rId39"/>
          <a:stretch>
            <a:fillRect/>
          </a:stretch>
        </p:blipFill>
        <p:spPr>
          <a:xfrm>
            <a:off x="4706779" y="1449317"/>
            <a:ext cx="142179" cy="139685"/>
          </a:xfrm>
          <a:prstGeom prst="rect">
            <a:avLst/>
          </a:prstGeom>
        </p:spPr>
      </p:pic>
      <p:sp>
        <p:nvSpPr>
          <p:cNvPr id="163" name="OTLSHAPE_SLM_0aec949068fc4edb9016a17022f2fa0f_Shape">
            <a:extLst>
              <a:ext uri="{FF2B5EF4-FFF2-40B4-BE49-F238E27FC236}">
                <a16:creationId xmlns:a16="http://schemas.microsoft.com/office/drawing/2014/main" id="{BDD54725-3AE1-481F-A3CE-8E571CD871EC}"/>
              </a:ext>
            </a:extLst>
          </p:cNvPr>
          <p:cNvSpPr/>
          <p:nvPr>
            <p:custDataLst>
              <p:tags r:id="rId17"/>
            </p:custDataLst>
          </p:nvPr>
        </p:nvSpPr>
        <p:spPr>
          <a:xfrm>
            <a:off x="4719412" y="13753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164" name="Picture 163">
            <a:extLst>
              <a:ext uri="{FF2B5EF4-FFF2-40B4-BE49-F238E27FC236}">
                <a16:creationId xmlns:a16="http://schemas.microsoft.com/office/drawing/2014/main" id="{23DC112B-D90B-4346-8F00-D4444FA6DDFE}"/>
              </a:ext>
            </a:extLst>
          </p:cNvPr>
          <p:cNvPicPr>
            <a:picLocks noChangeAspect="1"/>
          </p:cNvPicPr>
          <p:nvPr/>
        </p:nvPicPr>
        <p:blipFill>
          <a:blip r:embed="rId39"/>
          <a:stretch>
            <a:fillRect/>
          </a:stretch>
        </p:blipFill>
        <p:spPr>
          <a:xfrm>
            <a:off x="6177484" y="1449317"/>
            <a:ext cx="142179" cy="139685"/>
          </a:xfrm>
          <a:prstGeom prst="rect">
            <a:avLst/>
          </a:prstGeom>
        </p:spPr>
      </p:pic>
      <p:sp>
        <p:nvSpPr>
          <p:cNvPr id="165" name="OTLSHAPE_SLM_0aec949068fc4edb9016a17022f2fa0f_Shape">
            <a:extLst>
              <a:ext uri="{FF2B5EF4-FFF2-40B4-BE49-F238E27FC236}">
                <a16:creationId xmlns:a16="http://schemas.microsoft.com/office/drawing/2014/main" id="{55FE46CB-4BAC-43D4-A7E3-73079C9B0A17}"/>
              </a:ext>
            </a:extLst>
          </p:cNvPr>
          <p:cNvSpPr/>
          <p:nvPr>
            <p:custDataLst>
              <p:tags r:id="rId18"/>
            </p:custDataLst>
          </p:nvPr>
        </p:nvSpPr>
        <p:spPr>
          <a:xfrm>
            <a:off x="6195283" y="13753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166" name="Picture 165">
            <a:extLst>
              <a:ext uri="{FF2B5EF4-FFF2-40B4-BE49-F238E27FC236}">
                <a16:creationId xmlns:a16="http://schemas.microsoft.com/office/drawing/2014/main" id="{ACBC42D8-1DCB-4CA5-A375-F401A599726A}"/>
              </a:ext>
            </a:extLst>
          </p:cNvPr>
          <p:cNvPicPr>
            <a:picLocks noChangeAspect="1"/>
          </p:cNvPicPr>
          <p:nvPr/>
        </p:nvPicPr>
        <p:blipFill>
          <a:blip r:embed="rId39"/>
          <a:stretch>
            <a:fillRect/>
          </a:stretch>
        </p:blipFill>
        <p:spPr>
          <a:xfrm>
            <a:off x="7427469" y="1449317"/>
            <a:ext cx="142179" cy="139685"/>
          </a:xfrm>
          <a:prstGeom prst="rect">
            <a:avLst/>
          </a:prstGeom>
        </p:spPr>
      </p:pic>
      <p:sp>
        <p:nvSpPr>
          <p:cNvPr id="167" name="OTLSHAPE_SLM_0aec949068fc4edb9016a17022f2fa0f_Shape">
            <a:extLst>
              <a:ext uri="{FF2B5EF4-FFF2-40B4-BE49-F238E27FC236}">
                <a16:creationId xmlns:a16="http://schemas.microsoft.com/office/drawing/2014/main" id="{87D8CC1F-B56A-4529-87AE-1441B76F21CA}"/>
              </a:ext>
            </a:extLst>
          </p:cNvPr>
          <p:cNvSpPr/>
          <p:nvPr>
            <p:custDataLst>
              <p:tags r:id="rId19"/>
            </p:custDataLst>
          </p:nvPr>
        </p:nvSpPr>
        <p:spPr>
          <a:xfrm>
            <a:off x="7445268" y="13753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168" name="Picture 167">
            <a:extLst>
              <a:ext uri="{FF2B5EF4-FFF2-40B4-BE49-F238E27FC236}">
                <a16:creationId xmlns:a16="http://schemas.microsoft.com/office/drawing/2014/main" id="{6CD85B61-1744-428F-99BE-BC0E382F68E6}"/>
              </a:ext>
            </a:extLst>
          </p:cNvPr>
          <p:cNvPicPr>
            <a:picLocks noChangeAspect="1"/>
          </p:cNvPicPr>
          <p:nvPr/>
        </p:nvPicPr>
        <p:blipFill>
          <a:blip r:embed="rId39"/>
          <a:stretch>
            <a:fillRect/>
          </a:stretch>
        </p:blipFill>
        <p:spPr>
          <a:xfrm>
            <a:off x="8654018" y="1449317"/>
            <a:ext cx="142179" cy="139685"/>
          </a:xfrm>
          <a:prstGeom prst="rect">
            <a:avLst/>
          </a:prstGeom>
        </p:spPr>
      </p:pic>
      <p:sp>
        <p:nvSpPr>
          <p:cNvPr id="169" name="OTLSHAPE_SLM_0aec949068fc4edb9016a17022f2fa0f_Shape">
            <a:extLst>
              <a:ext uri="{FF2B5EF4-FFF2-40B4-BE49-F238E27FC236}">
                <a16:creationId xmlns:a16="http://schemas.microsoft.com/office/drawing/2014/main" id="{CA387B1C-1433-491C-888E-0EAE240B1442}"/>
              </a:ext>
            </a:extLst>
          </p:cNvPr>
          <p:cNvSpPr/>
          <p:nvPr>
            <p:custDataLst>
              <p:tags r:id="rId20"/>
            </p:custDataLst>
          </p:nvPr>
        </p:nvSpPr>
        <p:spPr>
          <a:xfrm>
            <a:off x="8671817" y="13753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Rectangle 3">
            <a:extLst>
              <a:ext uri="{FF2B5EF4-FFF2-40B4-BE49-F238E27FC236}">
                <a16:creationId xmlns:a16="http://schemas.microsoft.com/office/drawing/2014/main" id="{F22F5D03-DBE6-4766-B9F0-652066D84E4F}"/>
              </a:ext>
            </a:extLst>
          </p:cNvPr>
          <p:cNvSpPr/>
          <p:nvPr/>
        </p:nvSpPr>
        <p:spPr>
          <a:xfrm>
            <a:off x="266202" y="970939"/>
            <a:ext cx="664862" cy="215444"/>
          </a:xfrm>
          <a:prstGeom prst="rect">
            <a:avLst/>
          </a:prstGeom>
        </p:spPr>
        <p:txBody>
          <a:bodyPr wrap="none">
            <a:spAutoFit/>
          </a:bodyPr>
          <a:lstStyle/>
          <a:p>
            <a:r>
              <a:rPr lang="en-US" sz="800" spc="-2" dirty="0">
                <a:solidFill>
                  <a:schemeClr val="dk1"/>
                </a:solidFill>
              </a:rPr>
              <a:t>Releases:</a:t>
            </a:r>
            <a:endParaRPr lang="en-US" sz="800" dirty="0"/>
          </a:p>
        </p:txBody>
      </p:sp>
      <p:sp>
        <p:nvSpPr>
          <p:cNvPr id="22" name="TextBox 21">
            <a:extLst>
              <a:ext uri="{FF2B5EF4-FFF2-40B4-BE49-F238E27FC236}">
                <a16:creationId xmlns:a16="http://schemas.microsoft.com/office/drawing/2014/main" id="{DCA00580-B033-4CE3-A0EC-9D792B642F8B}"/>
              </a:ext>
            </a:extLst>
          </p:cNvPr>
          <p:cNvSpPr txBox="1"/>
          <p:nvPr/>
        </p:nvSpPr>
        <p:spPr bwMode="auto">
          <a:xfrm>
            <a:off x="7356660" y="41144"/>
            <a:ext cx="1075615"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US" sz="700" kern="0" dirty="0">
                <a:solidFill>
                  <a:schemeClr val="tx1"/>
                </a:solidFill>
                <a:latin typeface="+mn-lt"/>
                <a:ea typeface="+mn-ea"/>
              </a:rPr>
              <a:t>Delivery / Value Streams:</a:t>
            </a:r>
          </a:p>
        </p:txBody>
      </p:sp>
      <p:sp>
        <p:nvSpPr>
          <p:cNvPr id="3" name="TextBox 2">
            <a:extLst>
              <a:ext uri="{FF2B5EF4-FFF2-40B4-BE49-F238E27FC236}">
                <a16:creationId xmlns:a16="http://schemas.microsoft.com/office/drawing/2014/main" id="{E705DD29-DEEB-40F2-955C-8E9F8269A2E5}"/>
              </a:ext>
            </a:extLst>
          </p:cNvPr>
          <p:cNvSpPr txBox="1"/>
          <p:nvPr/>
        </p:nvSpPr>
        <p:spPr bwMode="auto">
          <a:xfrm>
            <a:off x="5855514" y="1737211"/>
            <a:ext cx="807209"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C9 – Usage Analysis</a:t>
            </a:r>
            <a:endParaRPr lang="en-US" sz="600" dirty="0">
              <a:cs typeface="Arial"/>
            </a:endParaRPr>
          </a:p>
        </p:txBody>
      </p:sp>
      <p:sp>
        <p:nvSpPr>
          <p:cNvPr id="188" name="OTLSHAPE_SLM_0aec949068fc4edb9016a17022f2fa0f_Shape">
            <a:extLst>
              <a:ext uri="{FF2B5EF4-FFF2-40B4-BE49-F238E27FC236}">
                <a16:creationId xmlns:a16="http://schemas.microsoft.com/office/drawing/2014/main" id="{4BE12BDB-E35A-4FA6-9DAC-9E141D05A38F}"/>
              </a:ext>
            </a:extLst>
          </p:cNvPr>
          <p:cNvSpPr/>
          <p:nvPr>
            <p:custDataLst>
              <p:tags r:id="rId21"/>
            </p:custDataLst>
          </p:nvPr>
        </p:nvSpPr>
        <p:spPr>
          <a:xfrm>
            <a:off x="6210006" y="320979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4" name="OTLSHAPE_SLM_0aec949068fc4edb9016a17022f2fa0f_Shape">
            <a:extLst>
              <a:ext uri="{FF2B5EF4-FFF2-40B4-BE49-F238E27FC236}">
                <a16:creationId xmlns:a16="http://schemas.microsoft.com/office/drawing/2014/main" id="{0F8BAFA5-C39E-4D40-BEAB-6ECE84C10D74}"/>
              </a:ext>
            </a:extLst>
          </p:cNvPr>
          <p:cNvSpPr/>
          <p:nvPr>
            <p:custDataLst>
              <p:tags r:id="rId22"/>
            </p:custDataLst>
          </p:nvPr>
        </p:nvSpPr>
        <p:spPr>
          <a:xfrm>
            <a:off x="8690092" y="392159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5" name="OTLSHAPE_SLM_0aec949068fc4edb9016a17022f2fa0f_Title">
            <a:extLst>
              <a:ext uri="{FF2B5EF4-FFF2-40B4-BE49-F238E27FC236}">
                <a16:creationId xmlns:a16="http://schemas.microsoft.com/office/drawing/2014/main" id="{1C748C3D-94DF-43FE-96B3-A700756508CE}"/>
              </a:ext>
            </a:extLst>
          </p:cNvPr>
          <p:cNvSpPr txBox="1"/>
          <p:nvPr>
            <p:custDataLst>
              <p:tags r:id="rId23"/>
            </p:custDataLst>
          </p:nvPr>
        </p:nvSpPr>
        <p:spPr>
          <a:xfrm>
            <a:off x="8344987" y="4058268"/>
            <a:ext cx="796962" cy="276999"/>
          </a:xfrm>
          <a:prstGeom prst="rect">
            <a:avLst/>
          </a:prstGeom>
          <a:noFill/>
        </p:spPr>
        <p:txBody>
          <a:bodyPr vert="horz" wrap="square" lIns="0" tIns="0" rIns="0" bIns="0" rtlCol="0" anchor="ctr" anchorCtr="0">
            <a:spAutoFit/>
          </a:bodyPr>
          <a:lstStyle/>
          <a:p>
            <a:pPr algn="ctr">
              <a:spcAft>
                <a:spcPts val="0"/>
              </a:spcAft>
            </a:pPr>
            <a:r>
              <a:rPr lang="en-US" sz="600" spc="-2" dirty="0">
                <a:solidFill>
                  <a:schemeClr val="accent2">
                    <a:lumMod val="75000"/>
                  </a:schemeClr>
                </a:solidFill>
                <a:cs typeface="Calibri" panose="020F0502020204030204" pitchFamily="34" charset="0"/>
              </a:rPr>
              <a:t>Customer Interaction,</a:t>
            </a:r>
          </a:p>
          <a:p>
            <a:pPr algn="ctr">
              <a:spcAft>
                <a:spcPts val="0"/>
              </a:spcAft>
            </a:pPr>
            <a:r>
              <a:rPr lang="en-US" sz="600" spc="-2" dirty="0">
                <a:solidFill>
                  <a:schemeClr val="accent2">
                    <a:lumMod val="75000"/>
                  </a:schemeClr>
                </a:solidFill>
                <a:cs typeface="Calibri" panose="020F0502020204030204" pitchFamily="34" charset="0"/>
              </a:rPr>
              <a:t>Messages, Addition Customer Data </a:t>
            </a:r>
          </a:p>
        </p:txBody>
      </p:sp>
      <p:sp>
        <p:nvSpPr>
          <p:cNvPr id="128" name="OTLSHAPE_SLM_0aec949068fc4edb9016a17022f2fa0f_Shape">
            <a:extLst>
              <a:ext uri="{FF2B5EF4-FFF2-40B4-BE49-F238E27FC236}">
                <a16:creationId xmlns:a16="http://schemas.microsoft.com/office/drawing/2014/main" id="{42E3C3F5-1547-421C-A2A3-071D520F9AA3}"/>
              </a:ext>
            </a:extLst>
          </p:cNvPr>
          <p:cNvSpPr/>
          <p:nvPr>
            <p:custDataLst>
              <p:tags r:id="rId24"/>
            </p:custDataLst>
          </p:nvPr>
        </p:nvSpPr>
        <p:spPr>
          <a:xfrm>
            <a:off x="4749956" y="391760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9" name="OTLSHAPE_SLM_0aec949068fc4edb9016a17022f2fa0f_Shape">
            <a:extLst>
              <a:ext uri="{FF2B5EF4-FFF2-40B4-BE49-F238E27FC236}">
                <a16:creationId xmlns:a16="http://schemas.microsoft.com/office/drawing/2014/main" id="{5D211D3C-73F0-46FA-AD56-2BDECB55C184}"/>
              </a:ext>
            </a:extLst>
          </p:cNvPr>
          <p:cNvSpPr/>
          <p:nvPr>
            <p:custDataLst>
              <p:tags r:id="rId25"/>
            </p:custDataLst>
          </p:nvPr>
        </p:nvSpPr>
        <p:spPr>
          <a:xfrm>
            <a:off x="4745333" y="321625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0" name="OTLSHAPE_SLM_0aec949068fc4edb9016a17022f2fa0f_Title">
            <a:extLst>
              <a:ext uri="{FF2B5EF4-FFF2-40B4-BE49-F238E27FC236}">
                <a16:creationId xmlns:a16="http://schemas.microsoft.com/office/drawing/2014/main" id="{28D44024-805C-42A3-A536-7F7CD8072048}"/>
              </a:ext>
            </a:extLst>
          </p:cNvPr>
          <p:cNvSpPr txBox="1"/>
          <p:nvPr>
            <p:custDataLst>
              <p:tags r:id="rId26"/>
            </p:custDataLst>
          </p:nvPr>
        </p:nvSpPr>
        <p:spPr>
          <a:xfrm>
            <a:off x="4346377" y="4053899"/>
            <a:ext cx="9442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GB"/>
            </a:defPPr>
            <a:lvl1pPr algn="ctr">
              <a:defRPr sz="600">
                <a:solidFill>
                  <a:schemeClr val="accent5">
                    <a:lumMod val="60000"/>
                    <a:lumOff val="40000"/>
                  </a:schemeClr>
                </a:solidFill>
                <a:cs typeface="Arial"/>
              </a:defRPr>
            </a:lvl1pPr>
          </a:lstStyle>
          <a:p>
            <a:r>
              <a:rPr lang="en-US" dirty="0"/>
              <a:t>Persistent ID (leverage UDM) , Key Customer Profile and Contact fields, Billing Account</a:t>
            </a:r>
          </a:p>
        </p:txBody>
      </p:sp>
      <p:sp>
        <p:nvSpPr>
          <p:cNvPr id="155" name="OTLSHAPE_SLM_0aec949068fc4edb9016a17022f2fa0f_Shape">
            <a:extLst>
              <a:ext uri="{FF2B5EF4-FFF2-40B4-BE49-F238E27FC236}">
                <a16:creationId xmlns:a16="http://schemas.microsoft.com/office/drawing/2014/main" id="{FA445F10-C787-448B-AE7C-7D1BF8D50D56}"/>
              </a:ext>
            </a:extLst>
          </p:cNvPr>
          <p:cNvSpPr/>
          <p:nvPr>
            <p:custDataLst>
              <p:tags r:id="rId27"/>
            </p:custDataLst>
          </p:nvPr>
        </p:nvSpPr>
        <p:spPr>
          <a:xfrm>
            <a:off x="7462788" y="320721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3" name="OTLSHAPE_SLM_0aec949068fc4edb9016a17022f2fa0f_Title">
            <a:extLst>
              <a:ext uri="{FF2B5EF4-FFF2-40B4-BE49-F238E27FC236}">
                <a16:creationId xmlns:a16="http://schemas.microsoft.com/office/drawing/2014/main" id="{01978453-8B00-4A50-85D1-D02BB9CA7E7C}"/>
              </a:ext>
            </a:extLst>
          </p:cNvPr>
          <p:cNvSpPr txBox="1"/>
          <p:nvPr>
            <p:custDataLst>
              <p:tags r:id="rId28"/>
            </p:custDataLst>
          </p:nvPr>
        </p:nvSpPr>
        <p:spPr>
          <a:xfrm>
            <a:off x="5750506" y="4068539"/>
            <a:ext cx="1032803" cy="369332"/>
          </a:xfrm>
          <a:prstGeom prst="rect">
            <a:avLst/>
          </a:prstGeom>
          <a:noFill/>
        </p:spPr>
        <p:txBody>
          <a:bodyPr vert="horz" wrap="square" lIns="0" tIns="0" rIns="0" bIns="0" rtlCol="0" anchor="ctr" anchorCtr="0">
            <a:spAutoFit/>
          </a:bodyPr>
          <a:lstStyle>
            <a:defPPr>
              <a:defRPr lang="en-GB"/>
            </a:defPPr>
            <a:lvl1pPr algn="ctr">
              <a:spcAft>
                <a:spcPts val="0"/>
              </a:spcAft>
              <a:defRPr sz="600" spc="-2">
                <a:solidFill>
                  <a:schemeClr val="accent2">
                    <a:lumMod val="75000"/>
                  </a:schemeClr>
                </a:solidFill>
                <a:cs typeface="Calibri" panose="020F0502020204030204" pitchFamily="34" charset="0"/>
              </a:defRPr>
            </a:lvl1pPr>
          </a:lstStyle>
          <a:p>
            <a:r>
              <a:rPr lang="en-US" dirty="0"/>
              <a:t>Usage, Bill/Credit/Payment, Customer Demographic, </a:t>
            </a:r>
          </a:p>
          <a:p>
            <a:r>
              <a:rPr lang="en-US" dirty="0"/>
              <a:t>Preference, Premise, Service Account, Meter</a:t>
            </a:r>
          </a:p>
        </p:txBody>
      </p:sp>
      <p:sp>
        <p:nvSpPr>
          <p:cNvPr id="176" name="OTLSHAPE_SLM_0aec949068fc4edb9016a17022f2fa0f_Shape">
            <a:extLst>
              <a:ext uri="{FF2B5EF4-FFF2-40B4-BE49-F238E27FC236}">
                <a16:creationId xmlns:a16="http://schemas.microsoft.com/office/drawing/2014/main" id="{6FFA297E-BD4C-4984-8DA1-974107E360C0}"/>
              </a:ext>
            </a:extLst>
          </p:cNvPr>
          <p:cNvSpPr/>
          <p:nvPr>
            <p:custDataLst>
              <p:tags r:id="rId29"/>
            </p:custDataLst>
          </p:nvPr>
        </p:nvSpPr>
        <p:spPr>
          <a:xfrm>
            <a:off x="6211994" y="392018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7" name="OTLSHAPE_SLM_0aec949068fc4edb9016a17022f2fa0f_Shape">
            <a:extLst>
              <a:ext uri="{FF2B5EF4-FFF2-40B4-BE49-F238E27FC236}">
                <a16:creationId xmlns:a16="http://schemas.microsoft.com/office/drawing/2014/main" id="{F87CC682-6CBB-494A-8113-DA1E61FE62C6}"/>
              </a:ext>
            </a:extLst>
          </p:cNvPr>
          <p:cNvSpPr/>
          <p:nvPr>
            <p:custDataLst>
              <p:tags r:id="rId30"/>
            </p:custDataLst>
          </p:nvPr>
        </p:nvSpPr>
        <p:spPr>
          <a:xfrm>
            <a:off x="7461760" y="3918271"/>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7" name="TextBox 206">
            <a:extLst>
              <a:ext uri="{FF2B5EF4-FFF2-40B4-BE49-F238E27FC236}">
                <a16:creationId xmlns:a16="http://schemas.microsoft.com/office/drawing/2014/main" id="{D9CD409A-2087-48B4-993A-8965746DAF94}"/>
              </a:ext>
            </a:extLst>
          </p:cNvPr>
          <p:cNvSpPr txBox="1"/>
          <p:nvPr/>
        </p:nvSpPr>
        <p:spPr bwMode="auto">
          <a:xfrm>
            <a:off x="5821938" y="1874113"/>
            <a:ext cx="86838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C14 – Usage Prediction</a:t>
            </a:r>
            <a:endParaRPr lang="en-US" sz="600" dirty="0">
              <a:cs typeface="Arial"/>
            </a:endParaRPr>
          </a:p>
        </p:txBody>
      </p:sp>
      <p:sp>
        <p:nvSpPr>
          <p:cNvPr id="208" name="OTLSHAPE_SLM_0aec949068fc4edb9016a17022f2fa0f_Title">
            <a:extLst>
              <a:ext uri="{FF2B5EF4-FFF2-40B4-BE49-F238E27FC236}">
                <a16:creationId xmlns:a16="http://schemas.microsoft.com/office/drawing/2014/main" id="{61A32064-03CA-4AE7-BE8D-FC359646695B}"/>
              </a:ext>
            </a:extLst>
          </p:cNvPr>
          <p:cNvSpPr txBox="1"/>
          <p:nvPr>
            <p:custDataLst>
              <p:tags r:id="rId31"/>
            </p:custDataLst>
          </p:nvPr>
        </p:nvSpPr>
        <p:spPr>
          <a:xfrm>
            <a:off x="1283887" y="4063890"/>
            <a:ext cx="824268" cy="276999"/>
          </a:xfrm>
          <a:prstGeom prst="rect">
            <a:avLst/>
          </a:prstGeom>
          <a:noFill/>
        </p:spPr>
        <p:txBody>
          <a:bodyPr vert="horz" wrap="square" lIns="0" tIns="0" rIns="0" bIns="0" rtlCol="0" anchor="ctr" anchorCtr="0">
            <a:spAutoFit/>
          </a:bodyPr>
          <a:lstStyle/>
          <a:p>
            <a:pPr algn="ctr">
              <a:spcAft>
                <a:spcPts val="0"/>
              </a:spcAft>
            </a:pPr>
            <a:r>
              <a:rPr lang="en-US" sz="600" spc="-2" dirty="0">
                <a:solidFill>
                  <a:schemeClr val="accent2">
                    <a:lumMod val="75000"/>
                  </a:schemeClr>
                </a:solidFill>
                <a:cs typeface="Calibri" panose="020F0502020204030204" pitchFamily="34" charset="0"/>
              </a:rPr>
              <a:t>Data Quality Profiling, CDC, Business Rules/Requirement</a:t>
            </a:r>
          </a:p>
        </p:txBody>
      </p:sp>
      <p:sp>
        <p:nvSpPr>
          <p:cNvPr id="210" name="OTLSHAPE_SLM_0aec949068fc4edb9016a17022f2fa0f_Shape">
            <a:extLst>
              <a:ext uri="{FF2B5EF4-FFF2-40B4-BE49-F238E27FC236}">
                <a16:creationId xmlns:a16="http://schemas.microsoft.com/office/drawing/2014/main" id="{4709E27B-FE41-4D5F-AD41-BC3B13DDCF48}"/>
              </a:ext>
            </a:extLst>
          </p:cNvPr>
          <p:cNvSpPr/>
          <p:nvPr>
            <p:custDataLst>
              <p:tags r:id="rId32"/>
            </p:custDataLst>
          </p:nvPr>
        </p:nvSpPr>
        <p:spPr>
          <a:xfrm>
            <a:off x="1639880" y="39192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1" name="OTLSHAPE_SLM_0aec949068fc4edb9016a17022f2fa0f_Title">
            <a:extLst>
              <a:ext uri="{FF2B5EF4-FFF2-40B4-BE49-F238E27FC236}">
                <a16:creationId xmlns:a16="http://schemas.microsoft.com/office/drawing/2014/main" id="{D20D57CD-2D20-43B0-85A7-7E8142C5EE11}"/>
              </a:ext>
            </a:extLst>
          </p:cNvPr>
          <p:cNvSpPr txBox="1"/>
          <p:nvPr>
            <p:custDataLst>
              <p:tags r:id="rId33"/>
            </p:custDataLst>
          </p:nvPr>
        </p:nvSpPr>
        <p:spPr>
          <a:xfrm>
            <a:off x="8400989" y="1015661"/>
            <a:ext cx="653157" cy="246221"/>
          </a:xfrm>
          <a:prstGeom prst="rect">
            <a:avLst/>
          </a:prstGeom>
          <a:noFill/>
        </p:spPr>
        <p:txBody>
          <a:bodyPr vert="horz" wrap="square" lIns="0" tIns="0" rIns="0" bIns="0" rtlCol="0" anchor="ctr" anchorCtr="0">
            <a:spAutoFit/>
          </a:bodyPr>
          <a:lstStyle/>
          <a:p>
            <a:pPr algn="ctr">
              <a:spcAft>
                <a:spcPts val="0"/>
              </a:spcAft>
            </a:pPr>
            <a:r>
              <a:rPr lang="en-US" sz="800" spc="-2" dirty="0">
                <a:solidFill>
                  <a:schemeClr val="dk1"/>
                </a:solidFill>
              </a:rPr>
              <a:t>MVP R4</a:t>
            </a:r>
          </a:p>
          <a:p>
            <a:pPr algn="ctr">
              <a:spcAft>
                <a:spcPts val="0"/>
              </a:spcAft>
            </a:pPr>
            <a:endParaRPr lang="en-US" sz="800" spc="-2" dirty="0">
              <a:solidFill>
                <a:schemeClr val="dk1"/>
              </a:solidFill>
            </a:endParaRPr>
          </a:p>
        </p:txBody>
      </p:sp>
      <p:pic>
        <p:nvPicPr>
          <p:cNvPr id="212" name="Picture 211">
            <a:extLst>
              <a:ext uri="{FF2B5EF4-FFF2-40B4-BE49-F238E27FC236}">
                <a16:creationId xmlns:a16="http://schemas.microsoft.com/office/drawing/2014/main" id="{073E04DF-8316-4E39-A58D-09FFE3057DB0}"/>
              </a:ext>
            </a:extLst>
          </p:cNvPr>
          <p:cNvPicPr>
            <a:picLocks noChangeAspect="1"/>
          </p:cNvPicPr>
          <p:nvPr/>
        </p:nvPicPr>
        <p:blipFill>
          <a:blip r:embed="rId39"/>
          <a:stretch>
            <a:fillRect/>
          </a:stretch>
        </p:blipFill>
        <p:spPr>
          <a:xfrm>
            <a:off x="1536245" y="1446737"/>
            <a:ext cx="142179" cy="139685"/>
          </a:xfrm>
          <a:prstGeom prst="rect">
            <a:avLst/>
          </a:prstGeom>
        </p:spPr>
      </p:pic>
      <p:sp>
        <p:nvSpPr>
          <p:cNvPr id="213" name="OTLSHAPE_SLM_0aec949068fc4edb9016a17022f2fa0f_Shape">
            <a:extLst>
              <a:ext uri="{FF2B5EF4-FFF2-40B4-BE49-F238E27FC236}">
                <a16:creationId xmlns:a16="http://schemas.microsoft.com/office/drawing/2014/main" id="{2232032A-DFA7-4838-AEC8-875A56E572F3}"/>
              </a:ext>
            </a:extLst>
          </p:cNvPr>
          <p:cNvSpPr/>
          <p:nvPr>
            <p:custDataLst>
              <p:tags r:id="rId34"/>
            </p:custDataLst>
          </p:nvPr>
        </p:nvSpPr>
        <p:spPr>
          <a:xfrm>
            <a:off x="1554044" y="137280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4" name="TextBox 213">
            <a:extLst>
              <a:ext uri="{FF2B5EF4-FFF2-40B4-BE49-F238E27FC236}">
                <a16:creationId xmlns:a16="http://schemas.microsoft.com/office/drawing/2014/main" id="{5E2E6BE7-326E-41CD-85A2-E03A52B74CC8}"/>
              </a:ext>
            </a:extLst>
          </p:cNvPr>
          <p:cNvSpPr txBox="1"/>
          <p:nvPr/>
        </p:nvSpPr>
        <p:spPr bwMode="auto">
          <a:xfrm>
            <a:off x="6776888" y="1592417"/>
            <a:ext cx="145186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 – Segmentation Campaign Metrics</a:t>
            </a:r>
            <a:endParaRPr lang="en-US" sz="600" dirty="0">
              <a:cs typeface="Arial"/>
            </a:endParaRPr>
          </a:p>
        </p:txBody>
      </p:sp>
      <p:sp>
        <p:nvSpPr>
          <p:cNvPr id="215" name="TextBox 214">
            <a:extLst>
              <a:ext uri="{FF2B5EF4-FFF2-40B4-BE49-F238E27FC236}">
                <a16:creationId xmlns:a16="http://schemas.microsoft.com/office/drawing/2014/main" id="{6733E616-888B-470F-BAEC-AC78C624C992}"/>
              </a:ext>
            </a:extLst>
          </p:cNvPr>
          <p:cNvSpPr txBox="1"/>
          <p:nvPr/>
        </p:nvSpPr>
        <p:spPr bwMode="auto">
          <a:xfrm>
            <a:off x="4401754" y="1600088"/>
            <a:ext cx="79181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C7 – Product Catalog</a:t>
            </a:r>
            <a:endParaRPr lang="en-US" sz="600" dirty="0">
              <a:cs typeface="Arial"/>
            </a:endParaRPr>
          </a:p>
        </p:txBody>
      </p:sp>
      <p:sp>
        <p:nvSpPr>
          <p:cNvPr id="217" name="TextBox 216">
            <a:extLst>
              <a:ext uri="{FF2B5EF4-FFF2-40B4-BE49-F238E27FC236}">
                <a16:creationId xmlns:a16="http://schemas.microsoft.com/office/drawing/2014/main" id="{870F50A0-1175-47E9-92E7-DD46C849A279}"/>
              </a:ext>
            </a:extLst>
          </p:cNvPr>
          <p:cNvSpPr txBox="1"/>
          <p:nvPr/>
        </p:nvSpPr>
        <p:spPr bwMode="auto">
          <a:xfrm>
            <a:off x="8148678" y="1588921"/>
            <a:ext cx="111597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Aft>
                <a:spcPts val="0"/>
              </a:spcAft>
            </a:pPr>
            <a:r>
              <a:rPr lang="en-US" sz="600" dirty="0"/>
              <a:t>C3 – Personalized </a:t>
            </a:r>
          </a:p>
          <a:p>
            <a:pPr algn="ctr">
              <a:spcAft>
                <a:spcPts val="0"/>
              </a:spcAft>
            </a:pPr>
            <a:r>
              <a:rPr lang="en-US" sz="600" dirty="0"/>
              <a:t>Messages</a:t>
            </a:r>
            <a:endParaRPr lang="en-US" sz="600" dirty="0">
              <a:cs typeface="Arial"/>
            </a:endParaRPr>
          </a:p>
        </p:txBody>
      </p:sp>
      <p:sp>
        <p:nvSpPr>
          <p:cNvPr id="218" name="TextBox 217">
            <a:extLst>
              <a:ext uri="{FF2B5EF4-FFF2-40B4-BE49-F238E27FC236}">
                <a16:creationId xmlns:a16="http://schemas.microsoft.com/office/drawing/2014/main" id="{D5497791-1749-4298-9ECB-ABE31C240E5C}"/>
              </a:ext>
            </a:extLst>
          </p:cNvPr>
          <p:cNvSpPr txBox="1"/>
          <p:nvPr/>
        </p:nvSpPr>
        <p:spPr bwMode="auto">
          <a:xfrm>
            <a:off x="6897562" y="1744905"/>
            <a:ext cx="121778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C2 – Utilization Recommendation</a:t>
            </a:r>
            <a:endParaRPr lang="en-US" sz="600" dirty="0">
              <a:cs typeface="Arial"/>
            </a:endParaRPr>
          </a:p>
        </p:txBody>
      </p:sp>
      <p:sp>
        <p:nvSpPr>
          <p:cNvPr id="219" name="TextBox 218">
            <a:extLst>
              <a:ext uri="{FF2B5EF4-FFF2-40B4-BE49-F238E27FC236}">
                <a16:creationId xmlns:a16="http://schemas.microsoft.com/office/drawing/2014/main" id="{6ECDE740-6837-4482-A75D-75D5CCCE1BE7}"/>
              </a:ext>
            </a:extLst>
          </p:cNvPr>
          <p:cNvSpPr txBox="1"/>
          <p:nvPr/>
        </p:nvSpPr>
        <p:spPr bwMode="auto">
          <a:xfrm>
            <a:off x="6986866" y="1874896"/>
            <a:ext cx="1036306"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C5 – Comprehensive Profile</a:t>
            </a:r>
            <a:endParaRPr lang="en-US" sz="600" dirty="0">
              <a:cs typeface="Arial"/>
            </a:endParaRPr>
          </a:p>
        </p:txBody>
      </p:sp>
      <p:sp>
        <p:nvSpPr>
          <p:cNvPr id="220" name="TextBox 219">
            <a:extLst>
              <a:ext uri="{FF2B5EF4-FFF2-40B4-BE49-F238E27FC236}">
                <a16:creationId xmlns:a16="http://schemas.microsoft.com/office/drawing/2014/main" id="{EBF61E9E-C86F-4FCA-9664-C3BD1EAFFF2C}"/>
              </a:ext>
            </a:extLst>
          </p:cNvPr>
          <p:cNvSpPr txBox="1"/>
          <p:nvPr/>
        </p:nvSpPr>
        <p:spPr bwMode="auto">
          <a:xfrm>
            <a:off x="8212558" y="1805067"/>
            <a:ext cx="103630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Aft>
                <a:spcPts val="0"/>
              </a:spcAft>
            </a:pPr>
            <a:r>
              <a:rPr lang="en-US" sz="600" dirty="0"/>
              <a:t>C4 – Customer </a:t>
            </a:r>
          </a:p>
          <a:p>
            <a:pPr algn="ctr">
              <a:spcAft>
                <a:spcPts val="0"/>
              </a:spcAft>
            </a:pPr>
            <a:r>
              <a:rPr lang="en-US" sz="600" dirty="0"/>
              <a:t>Interactions </a:t>
            </a:r>
            <a:endParaRPr lang="en-US" sz="600" dirty="0">
              <a:cs typeface="Arial"/>
            </a:endParaRPr>
          </a:p>
        </p:txBody>
      </p:sp>
      <p:sp>
        <p:nvSpPr>
          <p:cNvPr id="221" name="TextBox 220">
            <a:extLst>
              <a:ext uri="{FF2B5EF4-FFF2-40B4-BE49-F238E27FC236}">
                <a16:creationId xmlns:a16="http://schemas.microsoft.com/office/drawing/2014/main" id="{3FEFAC13-FA4E-4722-8636-B0F4DB14B444}"/>
              </a:ext>
            </a:extLst>
          </p:cNvPr>
          <p:cNvSpPr txBox="1"/>
          <p:nvPr/>
        </p:nvSpPr>
        <p:spPr bwMode="auto">
          <a:xfrm>
            <a:off x="4065881" y="1749141"/>
            <a:ext cx="1390595"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C13 – Consolidated Profile (Partial)</a:t>
            </a:r>
            <a:endParaRPr lang="en-US" sz="600" dirty="0">
              <a:cs typeface="Arial"/>
            </a:endParaRPr>
          </a:p>
        </p:txBody>
      </p:sp>
      <p:sp>
        <p:nvSpPr>
          <p:cNvPr id="222" name="TextBox 221">
            <a:extLst>
              <a:ext uri="{FF2B5EF4-FFF2-40B4-BE49-F238E27FC236}">
                <a16:creationId xmlns:a16="http://schemas.microsoft.com/office/drawing/2014/main" id="{36EE1830-4B80-4640-8773-23ACCEC0C97E}"/>
              </a:ext>
            </a:extLst>
          </p:cNvPr>
          <p:cNvSpPr txBox="1"/>
          <p:nvPr/>
        </p:nvSpPr>
        <p:spPr bwMode="auto">
          <a:xfrm>
            <a:off x="6894111" y="1999323"/>
            <a:ext cx="121778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C8 – Customer Programs</a:t>
            </a:r>
            <a:endParaRPr lang="en-US" sz="600" dirty="0">
              <a:cs typeface="Arial"/>
            </a:endParaRPr>
          </a:p>
        </p:txBody>
      </p:sp>
      <p:sp>
        <p:nvSpPr>
          <p:cNvPr id="223" name="TextBox 222">
            <a:extLst>
              <a:ext uri="{FF2B5EF4-FFF2-40B4-BE49-F238E27FC236}">
                <a16:creationId xmlns:a16="http://schemas.microsoft.com/office/drawing/2014/main" id="{D1BA4C75-1521-4DA8-9152-3A8902EEB53D}"/>
              </a:ext>
            </a:extLst>
          </p:cNvPr>
          <p:cNvSpPr txBox="1"/>
          <p:nvPr/>
        </p:nvSpPr>
        <p:spPr bwMode="auto">
          <a:xfrm>
            <a:off x="5641818" y="1604942"/>
            <a:ext cx="121778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C8 – Customer Programs</a:t>
            </a:r>
            <a:endParaRPr lang="en-US" sz="600" dirty="0">
              <a:cs typeface="Arial"/>
            </a:endParaRPr>
          </a:p>
        </p:txBody>
      </p:sp>
      <p:sp>
        <p:nvSpPr>
          <p:cNvPr id="224" name="TextBox 223">
            <a:extLst>
              <a:ext uri="{FF2B5EF4-FFF2-40B4-BE49-F238E27FC236}">
                <a16:creationId xmlns:a16="http://schemas.microsoft.com/office/drawing/2014/main" id="{F68889B6-1E8B-49C4-8457-3D36B7EC7231}"/>
              </a:ext>
            </a:extLst>
          </p:cNvPr>
          <p:cNvSpPr txBox="1"/>
          <p:nvPr/>
        </p:nvSpPr>
        <p:spPr bwMode="auto">
          <a:xfrm>
            <a:off x="5673449" y="2014446"/>
            <a:ext cx="118691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C10 – EE Recommendations</a:t>
            </a:r>
            <a:endParaRPr lang="en-US" sz="600" dirty="0">
              <a:cs typeface="Arial"/>
            </a:endParaRPr>
          </a:p>
        </p:txBody>
      </p:sp>
      <p:sp>
        <p:nvSpPr>
          <p:cNvPr id="225" name="TextBox 224">
            <a:extLst>
              <a:ext uri="{FF2B5EF4-FFF2-40B4-BE49-F238E27FC236}">
                <a16:creationId xmlns:a16="http://schemas.microsoft.com/office/drawing/2014/main" id="{09087ACF-D453-4EBC-917B-F62E2471B9D5}"/>
              </a:ext>
            </a:extLst>
          </p:cNvPr>
          <p:cNvSpPr txBox="1"/>
          <p:nvPr/>
        </p:nvSpPr>
        <p:spPr bwMode="auto">
          <a:xfrm>
            <a:off x="6896522" y="2125071"/>
            <a:ext cx="121778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C12 – Energy Usage Insights</a:t>
            </a:r>
            <a:endParaRPr lang="en-US" sz="600" dirty="0">
              <a:cs typeface="Arial"/>
            </a:endParaRPr>
          </a:p>
        </p:txBody>
      </p:sp>
      <p:sp>
        <p:nvSpPr>
          <p:cNvPr id="226" name="TextBox 225">
            <a:extLst>
              <a:ext uri="{FF2B5EF4-FFF2-40B4-BE49-F238E27FC236}">
                <a16:creationId xmlns:a16="http://schemas.microsoft.com/office/drawing/2014/main" id="{09701D7A-AEC3-4A15-9738-081D896783D1}"/>
              </a:ext>
            </a:extLst>
          </p:cNvPr>
          <p:cNvSpPr txBox="1"/>
          <p:nvPr/>
        </p:nvSpPr>
        <p:spPr bwMode="auto">
          <a:xfrm>
            <a:off x="5676486" y="2316392"/>
            <a:ext cx="118691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C17 – EE Ratings</a:t>
            </a:r>
            <a:endParaRPr lang="en-US" sz="600" dirty="0">
              <a:cs typeface="Arial"/>
            </a:endParaRPr>
          </a:p>
        </p:txBody>
      </p:sp>
      <p:sp>
        <p:nvSpPr>
          <p:cNvPr id="227" name="TextBox 226">
            <a:extLst>
              <a:ext uri="{FF2B5EF4-FFF2-40B4-BE49-F238E27FC236}">
                <a16:creationId xmlns:a16="http://schemas.microsoft.com/office/drawing/2014/main" id="{19F29F9B-05DD-4654-B270-BA9844B52123}"/>
              </a:ext>
            </a:extLst>
          </p:cNvPr>
          <p:cNvSpPr txBox="1"/>
          <p:nvPr/>
        </p:nvSpPr>
        <p:spPr bwMode="auto">
          <a:xfrm>
            <a:off x="8053236" y="2034417"/>
            <a:ext cx="13609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Aft>
                <a:spcPts val="0"/>
              </a:spcAft>
            </a:pPr>
            <a:r>
              <a:rPr lang="en-US" sz="600" dirty="0"/>
              <a:t>C15 –Campaign </a:t>
            </a:r>
          </a:p>
          <a:p>
            <a:pPr algn="ctr">
              <a:spcAft>
                <a:spcPts val="0"/>
              </a:spcAft>
            </a:pPr>
            <a:r>
              <a:rPr lang="en-US" sz="600" dirty="0"/>
              <a:t>Performance Metrics</a:t>
            </a:r>
            <a:endParaRPr lang="en-US" sz="600" dirty="0">
              <a:cs typeface="Arial"/>
            </a:endParaRPr>
          </a:p>
        </p:txBody>
      </p:sp>
      <p:sp>
        <p:nvSpPr>
          <p:cNvPr id="230" name="TextBox 229">
            <a:extLst>
              <a:ext uri="{FF2B5EF4-FFF2-40B4-BE49-F238E27FC236}">
                <a16:creationId xmlns:a16="http://schemas.microsoft.com/office/drawing/2014/main" id="{59218CDC-934C-45B4-81B5-23EADF04DBE4}"/>
              </a:ext>
            </a:extLst>
          </p:cNvPr>
          <p:cNvSpPr txBox="1"/>
          <p:nvPr/>
        </p:nvSpPr>
        <p:spPr bwMode="auto">
          <a:xfrm>
            <a:off x="8258921" y="2294391"/>
            <a:ext cx="96077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Aft>
                <a:spcPts val="0"/>
              </a:spcAft>
            </a:pPr>
            <a:r>
              <a:rPr lang="en-US" sz="600" dirty="0"/>
              <a:t>C16 – Loyalty </a:t>
            </a:r>
          </a:p>
          <a:p>
            <a:pPr algn="ctr">
              <a:spcAft>
                <a:spcPts val="0"/>
              </a:spcAft>
            </a:pPr>
            <a:r>
              <a:rPr lang="en-US" sz="600" dirty="0"/>
              <a:t>Program</a:t>
            </a:r>
            <a:endParaRPr lang="en-US" sz="600" dirty="0">
              <a:cs typeface="Arial"/>
            </a:endParaRPr>
          </a:p>
        </p:txBody>
      </p:sp>
      <p:sp>
        <p:nvSpPr>
          <p:cNvPr id="231" name="TextBox 230">
            <a:extLst>
              <a:ext uri="{FF2B5EF4-FFF2-40B4-BE49-F238E27FC236}">
                <a16:creationId xmlns:a16="http://schemas.microsoft.com/office/drawing/2014/main" id="{FF32807F-AF23-4470-B5FD-E1C220319C59}"/>
              </a:ext>
            </a:extLst>
          </p:cNvPr>
          <p:cNvSpPr txBox="1"/>
          <p:nvPr/>
        </p:nvSpPr>
        <p:spPr bwMode="auto">
          <a:xfrm>
            <a:off x="6734467" y="2253585"/>
            <a:ext cx="1569615"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C18 – Personalized Product Guidance</a:t>
            </a:r>
            <a:endParaRPr lang="en-US" sz="600" dirty="0">
              <a:cs typeface="Arial"/>
            </a:endParaRPr>
          </a:p>
        </p:txBody>
      </p:sp>
      <p:sp>
        <p:nvSpPr>
          <p:cNvPr id="233" name="TextBox 232">
            <a:extLst>
              <a:ext uri="{FF2B5EF4-FFF2-40B4-BE49-F238E27FC236}">
                <a16:creationId xmlns:a16="http://schemas.microsoft.com/office/drawing/2014/main" id="{9DC391FA-582E-462D-B80B-562DD6B38DFB}"/>
              </a:ext>
            </a:extLst>
          </p:cNvPr>
          <p:cNvSpPr txBox="1"/>
          <p:nvPr/>
        </p:nvSpPr>
        <p:spPr bwMode="auto">
          <a:xfrm>
            <a:off x="6826283" y="2393498"/>
            <a:ext cx="139309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C19 – Energy Savings and Incentives</a:t>
            </a:r>
            <a:endParaRPr lang="en-US" sz="600" dirty="0">
              <a:cs typeface="Arial"/>
            </a:endParaRPr>
          </a:p>
        </p:txBody>
      </p:sp>
      <p:sp>
        <p:nvSpPr>
          <p:cNvPr id="234" name="TextBox 233">
            <a:extLst>
              <a:ext uri="{FF2B5EF4-FFF2-40B4-BE49-F238E27FC236}">
                <a16:creationId xmlns:a16="http://schemas.microsoft.com/office/drawing/2014/main" id="{65093B07-58CD-49EE-AC14-71373A166F11}"/>
              </a:ext>
            </a:extLst>
          </p:cNvPr>
          <p:cNvSpPr txBox="1"/>
          <p:nvPr/>
        </p:nvSpPr>
        <p:spPr bwMode="auto">
          <a:xfrm>
            <a:off x="5667085" y="2463504"/>
            <a:ext cx="118691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C20 – Usage History</a:t>
            </a:r>
            <a:endParaRPr lang="en-US" sz="600" dirty="0">
              <a:cs typeface="Arial"/>
            </a:endParaRPr>
          </a:p>
        </p:txBody>
      </p:sp>
      <p:sp>
        <p:nvSpPr>
          <p:cNvPr id="235" name="TextBox 234">
            <a:extLst>
              <a:ext uri="{FF2B5EF4-FFF2-40B4-BE49-F238E27FC236}">
                <a16:creationId xmlns:a16="http://schemas.microsoft.com/office/drawing/2014/main" id="{8FC37195-304C-48AF-BC1C-B1497FFCB94E}"/>
              </a:ext>
            </a:extLst>
          </p:cNvPr>
          <p:cNvSpPr txBox="1"/>
          <p:nvPr/>
        </p:nvSpPr>
        <p:spPr bwMode="auto">
          <a:xfrm>
            <a:off x="7055594" y="2529676"/>
            <a:ext cx="92736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C21 – Enrollment Offers</a:t>
            </a:r>
            <a:endParaRPr lang="en-US" sz="600" dirty="0">
              <a:cs typeface="Arial"/>
            </a:endParaRPr>
          </a:p>
        </p:txBody>
      </p:sp>
      <p:sp>
        <p:nvSpPr>
          <p:cNvPr id="236" name="TextBox 235">
            <a:extLst>
              <a:ext uri="{FF2B5EF4-FFF2-40B4-BE49-F238E27FC236}">
                <a16:creationId xmlns:a16="http://schemas.microsoft.com/office/drawing/2014/main" id="{7894B957-F935-4FE5-B515-B030CE51CF27}"/>
              </a:ext>
            </a:extLst>
          </p:cNvPr>
          <p:cNvSpPr txBox="1"/>
          <p:nvPr/>
        </p:nvSpPr>
        <p:spPr bwMode="auto">
          <a:xfrm>
            <a:off x="5618201" y="2600306"/>
            <a:ext cx="127476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C22 – Proactive Usage Feedback</a:t>
            </a:r>
            <a:endParaRPr lang="en-US" sz="600" dirty="0">
              <a:cs typeface="Arial"/>
            </a:endParaRPr>
          </a:p>
        </p:txBody>
      </p:sp>
      <p:sp>
        <p:nvSpPr>
          <p:cNvPr id="237" name="TextBox 236">
            <a:extLst>
              <a:ext uri="{FF2B5EF4-FFF2-40B4-BE49-F238E27FC236}">
                <a16:creationId xmlns:a16="http://schemas.microsoft.com/office/drawing/2014/main" id="{1EA67941-3F59-4EAD-8228-FF39264EB893}"/>
              </a:ext>
            </a:extLst>
          </p:cNvPr>
          <p:cNvSpPr txBox="1"/>
          <p:nvPr/>
        </p:nvSpPr>
        <p:spPr bwMode="auto">
          <a:xfrm>
            <a:off x="7047677" y="2666212"/>
            <a:ext cx="92736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C23 – Outage Status</a:t>
            </a:r>
            <a:endParaRPr lang="en-US" sz="600" dirty="0">
              <a:cs typeface="Arial"/>
            </a:endParaRPr>
          </a:p>
        </p:txBody>
      </p:sp>
      <p:sp>
        <p:nvSpPr>
          <p:cNvPr id="238" name="TextBox 237">
            <a:extLst>
              <a:ext uri="{FF2B5EF4-FFF2-40B4-BE49-F238E27FC236}">
                <a16:creationId xmlns:a16="http://schemas.microsoft.com/office/drawing/2014/main" id="{BB5198DF-7051-4F6D-A5D0-0E9E52DE6BC1}"/>
              </a:ext>
            </a:extLst>
          </p:cNvPr>
          <p:cNvSpPr txBox="1"/>
          <p:nvPr/>
        </p:nvSpPr>
        <p:spPr bwMode="auto">
          <a:xfrm>
            <a:off x="7061434" y="2802430"/>
            <a:ext cx="92736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C25 – Customer Balance</a:t>
            </a:r>
            <a:endParaRPr lang="en-US" sz="600" dirty="0">
              <a:cs typeface="Arial"/>
            </a:endParaRPr>
          </a:p>
        </p:txBody>
      </p:sp>
      <p:sp>
        <p:nvSpPr>
          <p:cNvPr id="97" name="TextBox 96">
            <a:extLst>
              <a:ext uri="{FF2B5EF4-FFF2-40B4-BE49-F238E27FC236}">
                <a16:creationId xmlns:a16="http://schemas.microsoft.com/office/drawing/2014/main" id="{6E524798-4223-4344-86DC-003903A21CC8}"/>
              </a:ext>
            </a:extLst>
          </p:cNvPr>
          <p:cNvSpPr txBox="1"/>
          <p:nvPr/>
        </p:nvSpPr>
        <p:spPr bwMode="auto">
          <a:xfrm>
            <a:off x="5663996" y="2168992"/>
            <a:ext cx="118691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C11 – Energy Self Service</a:t>
            </a:r>
            <a:endParaRPr lang="en-US" sz="600" dirty="0">
              <a:cs typeface="Arial"/>
            </a:endParaRPr>
          </a:p>
        </p:txBody>
      </p:sp>
      <p:sp>
        <p:nvSpPr>
          <p:cNvPr id="100" name="TextBox 99">
            <a:extLst>
              <a:ext uri="{FF2B5EF4-FFF2-40B4-BE49-F238E27FC236}">
                <a16:creationId xmlns:a16="http://schemas.microsoft.com/office/drawing/2014/main" id="{7EF2B686-B864-4A0C-976A-AC294FF49356}"/>
              </a:ext>
            </a:extLst>
          </p:cNvPr>
          <p:cNvSpPr txBox="1"/>
          <p:nvPr/>
        </p:nvSpPr>
        <p:spPr bwMode="auto">
          <a:xfrm>
            <a:off x="-13830" y="1578606"/>
            <a:ext cx="9627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solidFill>
                  <a:schemeClr val="accent5">
                    <a:lumMod val="60000"/>
                    <a:lumOff val="40000"/>
                  </a:schemeClr>
                </a:solidFill>
                <a:cs typeface="Arial"/>
              </a:rPr>
              <a:t>Informatica Catalog, Governance and Quality Tools available</a:t>
            </a:r>
          </a:p>
        </p:txBody>
      </p:sp>
      <p:sp>
        <p:nvSpPr>
          <p:cNvPr id="103" name="OTLSHAPE_SLM_0aec949068fc4edb9016a17022f2fa0f_Shape">
            <a:extLst>
              <a:ext uri="{FF2B5EF4-FFF2-40B4-BE49-F238E27FC236}">
                <a16:creationId xmlns:a16="http://schemas.microsoft.com/office/drawing/2014/main" id="{9E79760A-8C07-46FB-A2AB-5C7E24D6A648}"/>
              </a:ext>
            </a:extLst>
          </p:cNvPr>
          <p:cNvSpPr/>
          <p:nvPr>
            <p:custDataLst>
              <p:tags r:id="rId35"/>
            </p:custDataLst>
          </p:nvPr>
        </p:nvSpPr>
        <p:spPr>
          <a:xfrm>
            <a:off x="3580325" y="179001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4" name="TextBox 103">
            <a:extLst>
              <a:ext uri="{FF2B5EF4-FFF2-40B4-BE49-F238E27FC236}">
                <a16:creationId xmlns:a16="http://schemas.microsoft.com/office/drawing/2014/main" id="{705A9A38-02C7-4EB3-B963-C23BA41B0057}"/>
              </a:ext>
            </a:extLst>
          </p:cNvPr>
          <p:cNvSpPr txBox="1"/>
          <p:nvPr/>
        </p:nvSpPr>
        <p:spPr bwMode="auto">
          <a:xfrm>
            <a:off x="3322968" y="1924656"/>
            <a:ext cx="64344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solidFill>
                  <a:schemeClr val="accent5">
                    <a:lumMod val="60000"/>
                    <a:lumOff val="40000"/>
                  </a:schemeClr>
                </a:solidFill>
                <a:cs typeface="Arial"/>
              </a:rPr>
              <a:t>Reltio MDM and Matillion Tools available (US)</a:t>
            </a:r>
          </a:p>
        </p:txBody>
      </p:sp>
      <p:sp>
        <p:nvSpPr>
          <p:cNvPr id="108" name="TextBox 107">
            <a:extLst>
              <a:ext uri="{FF2B5EF4-FFF2-40B4-BE49-F238E27FC236}">
                <a16:creationId xmlns:a16="http://schemas.microsoft.com/office/drawing/2014/main" id="{07FB3EA8-A80D-4FA3-92E8-FF6E97646D8E}"/>
              </a:ext>
            </a:extLst>
          </p:cNvPr>
          <p:cNvSpPr txBox="1"/>
          <p:nvPr/>
        </p:nvSpPr>
        <p:spPr bwMode="auto">
          <a:xfrm>
            <a:off x="4884804" y="2347331"/>
            <a:ext cx="59839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solidFill>
                  <a:schemeClr val="accent1">
                    <a:lumMod val="60000"/>
                    <a:lumOff val="40000"/>
                  </a:schemeClr>
                </a:solidFill>
                <a:cs typeface="Arial"/>
              </a:rPr>
              <a:t>CRIS and CSS CDC (for MVP2)</a:t>
            </a:r>
          </a:p>
        </p:txBody>
      </p:sp>
      <p:sp>
        <p:nvSpPr>
          <p:cNvPr id="109" name="OTLSHAPE_SLM_0aec949068fc4edb9016a17022f2fa0f_Shape">
            <a:extLst>
              <a:ext uri="{FF2B5EF4-FFF2-40B4-BE49-F238E27FC236}">
                <a16:creationId xmlns:a16="http://schemas.microsoft.com/office/drawing/2014/main" id="{58A5E0AF-AF8D-49C2-A190-BD3E384D995C}"/>
              </a:ext>
            </a:extLst>
          </p:cNvPr>
          <p:cNvSpPr/>
          <p:nvPr>
            <p:custDataLst>
              <p:tags r:id="rId36"/>
            </p:custDataLst>
          </p:nvPr>
        </p:nvSpPr>
        <p:spPr>
          <a:xfrm>
            <a:off x="5128080" y="219849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7" name="Rectangle 146">
            <a:extLst>
              <a:ext uri="{FF2B5EF4-FFF2-40B4-BE49-F238E27FC236}">
                <a16:creationId xmlns:a16="http://schemas.microsoft.com/office/drawing/2014/main" id="{FF2A5745-C6D4-4B2B-9B3A-9DB38520019E}"/>
              </a:ext>
            </a:extLst>
          </p:cNvPr>
          <p:cNvSpPr/>
          <p:nvPr/>
        </p:nvSpPr>
        <p:spPr>
          <a:xfrm>
            <a:off x="6709555" y="885012"/>
            <a:ext cx="448913" cy="133660"/>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Aug</a:t>
            </a:r>
          </a:p>
        </p:txBody>
      </p:sp>
      <p:sp>
        <p:nvSpPr>
          <p:cNvPr id="148" name="Rectangle 147">
            <a:extLst>
              <a:ext uri="{FF2B5EF4-FFF2-40B4-BE49-F238E27FC236}">
                <a16:creationId xmlns:a16="http://schemas.microsoft.com/office/drawing/2014/main" id="{476CEB08-0387-4F88-9B2E-FC39126903D0}"/>
              </a:ext>
            </a:extLst>
          </p:cNvPr>
          <p:cNvSpPr/>
          <p:nvPr/>
        </p:nvSpPr>
        <p:spPr>
          <a:xfrm>
            <a:off x="8548036" y="878594"/>
            <a:ext cx="433182" cy="140078"/>
          </a:xfrm>
          <a:prstGeom prst="rect">
            <a:avLst/>
          </a:prstGeom>
          <a:solidFill>
            <a:schemeClr val="accent1"/>
          </a:solidFill>
        </p:spPr>
        <p:txBody>
          <a:bodyPr wrap="square" lIns="36000" rIns="36000" rtlCol="0" anchor="ctr">
            <a:noAutofit/>
          </a:bodyPr>
          <a:lstStyle/>
          <a:p>
            <a:pPr algn="ctr" defTabSz="685732">
              <a:buClr>
                <a:srgbClr val="55555A"/>
              </a:buClr>
            </a:pPr>
            <a:r>
              <a:rPr lang="en-US" sz="900" dirty="0">
                <a:solidFill>
                  <a:srgbClr val="FFFFFF"/>
                </a:solidFill>
                <a:latin typeface="Arial"/>
                <a:ea typeface="ＭＳ Ｐゴシック"/>
              </a:rPr>
              <a:t>Dec</a:t>
            </a:r>
          </a:p>
        </p:txBody>
      </p:sp>
      <p:sp>
        <p:nvSpPr>
          <p:cNvPr id="149" name="Rectangle 148">
            <a:extLst>
              <a:ext uri="{FF2B5EF4-FFF2-40B4-BE49-F238E27FC236}">
                <a16:creationId xmlns:a16="http://schemas.microsoft.com/office/drawing/2014/main" id="{E70F2F78-3454-4FE1-A714-EA6B0ED3049D}"/>
              </a:ext>
            </a:extLst>
          </p:cNvPr>
          <p:cNvSpPr/>
          <p:nvPr/>
        </p:nvSpPr>
        <p:spPr>
          <a:xfrm>
            <a:off x="8080430" y="878594"/>
            <a:ext cx="433182" cy="135713"/>
          </a:xfrm>
          <a:prstGeom prst="rect">
            <a:avLst/>
          </a:prstGeom>
          <a:solidFill>
            <a:schemeClr val="accent1"/>
          </a:solidFill>
        </p:spPr>
        <p:txBody>
          <a:bodyPr wrap="square" lIns="36000" rIns="36000" rtlCol="0" anchor="ctr">
            <a:noAutofit/>
          </a:bodyPr>
          <a:lstStyle/>
          <a:p>
            <a:pPr algn="ctr" defTabSz="685732">
              <a:buClr>
                <a:srgbClr val="55555A"/>
              </a:buClr>
            </a:pPr>
            <a:r>
              <a:rPr lang="en-US" sz="900" dirty="0">
                <a:solidFill>
                  <a:srgbClr val="FFFFFF"/>
                </a:solidFill>
                <a:latin typeface="Arial"/>
                <a:ea typeface="ＭＳ Ｐゴシック"/>
              </a:rPr>
              <a:t>Nov</a:t>
            </a:r>
          </a:p>
        </p:txBody>
      </p:sp>
      <p:sp>
        <p:nvSpPr>
          <p:cNvPr id="150" name="TextBox 149">
            <a:extLst>
              <a:ext uri="{FF2B5EF4-FFF2-40B4-BE49-F238E27FC236}">
                <a16:creationId xmlns:a16="http://schemas.microsoft.com/office/drawing/2014/main" id="{82BAFE86-AB26-4FAC-B51F-FFD6F06D7B38}"/>
              </a:ext>
            </a:extLst>
          </p:cNvPr>
          <p:cNvSpPr txBox="1"/>
          <p:nvPr/>
        </p:nvSpPr>
        <p:spPr bwMode="auto">
          <a:xfrm flipH="1">
            <a:off x="766971" y="666973"/>
            <a:ext cx="2761743" cy="170857"/>
          </a:xfrm>
          <a:prstGeom prst="rect">
            <a:avLst/>
          </a:prstGeom>
          <a:solidFill>
            <a:srgbClr val="92D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vl1pPr>
              <a:defRPr sz="900">
                <a:solidFill>
                  <a:schemeClr val="lt1"/>
                </a:solidFill>
              </a:defRPr>
            </a:lvl1pPr>
            <a:lvl2pPr>
              <a:defRPr>
                <a:solidFill>
                  <a:schemeClr val="lt1"/>
                </a:solidFill>
                <a:cs typeface="+mn-cs"/>
              </a:defRPr>
            </a:lvl2pPr>
            <a:lvl3pPr>
              <a:defRPr>
                <a:solidFill>
                  <a:schemeClr val="lt1"/>
                </a:solidFill>
                <a:cs typeface="+mn-cs"/>
              </a:defRPr>
            </a:lvl3pPr>
            <a:lvl4pPr>
              <a:defRPr>
                <a:solidFill>
                  <a:schemeClr val="lt1"/>
                </a:solidFill>
                <a:cs typeface="+mn-cs"/>
              </a:defRPr>
            </a:lvl4pPr>
            <a:lvl5pPr>
              <a:defRPr>
                <a:solidFill>
                  <a:schemeClr val="lt1"/>
                </a:solidFill>
                <a:cs typeface="+mn-cs"/>
              </a:defRPr>
            </a:lvl5pPr>
            <a:lvl6pPr>
              <a:defRPr>
                <a:solidFill>
                  <a:schemeClr val="lt1"/>
                </a:solidFill>
                <a:cs typeface="+mn-cs"/>
              </a:defRPr>
            </a:lvl6pPr>
            <a:lvl7pPr>
              <a:defRPr>
                <a:solidFill>
                  <a:schemeClr val="lt1"/>
                </a:solidFill>
                <a:cs typeface="+mn-cs"/>
              </a:defRPr>
            </a:lvl7pPr>
            <a:lvl8pPr>
              <a:defRPr>
                <a:solidFill>
                  <a:schemeClr val="lt1"/>
                </a:solidFill>
                <a:cs typeface="+mn-cs"/>
              </a:defRPr>
            </a:lvl8pPr>
            <a:lvl9pPr>
              <a:defRPr>
                <a:solidFill>
                  <a:schemeClr val="lt1"/>
                </a:solidFill>
                <a:cs typeface="+mn-cs"/>
              </a:defRPr>
            </a:lvl9pPr>
          </a:lstStyle>
          <a:p>
            <a:pPr algn="ctr"/>
            <a:r>
              <a:rPr lang="en-US" sz="1200" dirty="0"/>
              <a:t>2021</a:t>
            </a:r>
          </a:p>
        </p:txBody>
      </p:sp>
      <p:sp>
        <p:nvSpPr>
          <p:cNvPr id="156" name="Rectangle 155">
            <a:extLst>
              <a:ext uri="{FF2B5EF4-FFF2-40B4-BE49-F238E27FC236}">
                <a16:creationId xmlns:a16="http://schemas.microsoft.com/office/drawing/2014/main" id="{AE5D27B1-E838-4CFE-876F-C19082532F5C}"/>
              </a:ext>
            </a:extLst>
          </p:cNvPr>
          <p:cNvSpPr/>
          <p:nvPr/>
        </p:nvSpPr>
        <p:spPr>
          <a:xfrm>
            <a:off x="7625929" y="878594"/>
            <a:ext cx="433182" cy="140078"/>
          </a:xfrm>
          <a:prstGeom prst="rect">
            <a:avLst/>
          </a:prstGeom>
          <a:solidFill>
            <a:schemeClr val="accent1"/>
          </a:solidFill>
        </p:spPr>
        <p:txBody>
          <a:bodyPr wrap="square" lIns="36000" rIns="36000" rtlCol="0" anchor="ctr">
            <a:noAutofit/>
          </a:bodyPr>
          <a:lstStyle/>
          <a:p>
            <a:pPr algn="ctr" defTabSz="685732">
              <a:buClr>
                <a:srgbClr val="55555A"/>
              </a:buClr>
            </a:pPr>
            <a:r>
              <a:rPr lang="en-US" sz="900" dirty="0">
                <a:solidFill>
                  <a:srgbClr val="FFFFFF"/>
                </a:solidFill>
                <a:latin typeface="Arial"/>
                <a:ea typeface="ＭＳ Ｐゴシック"/>
              </a:rPr>
              <a:t>Oct</a:t>
            </a:r>
          </a:p>
        </p:txBody>
      </p:sp>
      <p:sp>
        <p:nvSpPr>
          <p:cNvPr id="157" name="Rectangle 156">
            <a:extLst>
              <a:ext uri="{FF2B5EF4-FFF2-40B4-BE49-F238E27FC236}">
                <a16:creationId xmlns:a16="http://schemas.microsoft.com/office/drawing/2014/main" id="{E3073480-6B8C-468E-97F1-431E77298CDA}"/>
              </a:ext>
            </a:extLst>
          </p:cNvPr>
          <p:cNvSpPr/>
          <p:nvPr/>
        </p:nvSpPr>
        <p:spPr>
          <a:xfrm>
            <a:off x="2147402" y="879725"/>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dirty="0">
                <a:solidFill>
                  <a:srgbClr val="FFFFFF"/>
                </a:solidFill>
                <a:latin typeface="Arial"/>
                <a:ea typeface="ＭＳ Ｐゴシック"/>
              </a:rPr>
              <a:t>Oct</a:t>
            </a:r>
          </a:p>
        </p:txBody>
      </p:sp>
      <p:sp>
        <p:nvSpPr>
          <p:cNvPr id="158" name="Rectangle 157">
            <a:extLst>
              <a:ext uri="{FF2B5EF4-FFF2-40B4-BE49-F238E27FC236}">
                <a16:creationId xmlns:a16="http://schemas.microsoft.com/office/drawing/2014/main" id="{9E85B235-9DB1-4EA7-9957-E869584B2F36}"/>
              </a:ext>
            </a:extLst>
          </p:cNvPr>
          <p:cNvSpPr/>
          <p:nvPr/>
        </p:nvSpPr>
        <p:spPr>
          <a:xfrm>
            <a:off x="1217743" y="879725"/>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Aug</a:t>
            </a:r>
          </a:p>
        </p:txBody>
      </p:sp>
      <p:sp>
        <p:nvSpPr>
          <p:cNvPr id="159" name="Rectangle 158">
            <a:extLst>
              <a:ext uri="{FF2B5EF4-FFF2-40B4-BE49-F238E27FC236}">
                <a16:creationId xmlns:a16="http://schemas.microsoft.com/office/drawing/2014/main" id="{4523BF22-96A2-4FAF-9C5B-7E6F874EE6DF}"/>
              </a:ext>
            </a:extLst>
          </p:cNvPr>
          <p:cNvSpPr/>
          <p:nvPr/>
        </p:nvSpPr>
        <p:spPr>
          <a:xfrm>
            <a:off x="1685483" y="879725"/>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Sep</a:t>
            </a:r>
          </a:p>
        </p:txBody>
      </p:sp>
      <p:sp>
        <p:nvSpPr>
          <p:cNvPr id="160" name="Rectangle 159">
            <a:extLst>
              <a:ext uri="{FF2B5EF4-FFF2-40B4-BE49-F238E27FC236}">
                <a16:creationId xmlns:a16="http://schemas.microsoft.com/office/drawing/2014/main" id="{5F66ABB6-F9BB-4882-9EE1-E1F71E35B127}"/>
              </a:ext>
            </a:extLst>
          </p:cNvPr>
          <p:cNvSpPr/>
          <p:nvPr/>
        </p:nvSpPr>
        <p:spPr>
          <a:xfrm>
            <a:off x="754731" y="878445"/>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Jul</a:t>
            </a:r>
          </a:p>
        </p:txBody>
      </p:sp>
      <p:sp>
        <p:nvSpPr>
          <p:cNvPr id="161" name="Rectangle 160">
            <a:extLst>
              <a:ext uri="{FF2B5EF4-FFF2-40B4-BE49-F238E27FC236}">
                <a16:creationId xmlns:a16="http://schemas.microsoft.com/office/drawing/2014/main" id="{E243844C-52E3-4B64-B2BD-C18136B307BE}"/>
              </a:ext>
            </a:extLst>
          </p:cNvPr>
          <p:cNvSpPr/>
          <p:nvPr/>
        </p:nvSpPr>
        <p:spPr>
          <a:xfrm>
            <a:off x="3080487" y="878445"/>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dirty="0">
                <a:solidFill>
                  <a:srgbClr val="FFFFFF"/>
                </a:solidFill>
                <a:latin typeface="Arial"/>
                <a:ea typeface="ＭＳ Ｐゴシック"/>
              </a:rPr>
              <a:t>Dec</a:t>
            </a:r>
          </a:p>
        </p:txBody>
      </p:sp>
      <p:sp>
        <p:nvSpPr>
          <p:cNvPr id="170" name="Rectangle 169">
            <a:extLst>
              <a:ext uri="{FF2B5EF4-FFF2-40B4-BE49-F238E27FC236}">
                <a16:creationId xmlns:a16="http://schemas.microsoft.com/office/drawing/2014/main" id="{A4CAE6B9-5FC6-4BE3-9A46-E74899E8277C}"/>
              </a:ext>
            </a:extLst>
          </p:cNvPr>
          <p:cNvSpPr/>
          <p:nvPr/>
        </p:nvSpPr>
        <p:spPr>
          <a:xfrm>
            <a:off x="2616944" y="878445"/>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Nov</a:t>
            </a:r>
          </a:p>
        </p:txBody>
      </p:sp>
      <p:sp>
        <p:nvSpPr>
          <p:cNvPr id="172" name="Rectangle 171">
            <a:extLst>
              <a:ext uri="{FF2B5EF4-FFF2-40B4-BE49-F238E27FC236}">
                <a16:creationId xmlns:a16="http://schemas.microsoft.com/office/drawing/2014/main" id="{02A64BBE-FD1D-45EC-9CAA-26F7043CB0EA}"/>
              </a:ext>
            </a:extLst>
          </p:cNvPr>
          <p:cNvSpPr/>
          <p:nvPr/>
        </p:nvSpPr>
        <p:spPr>
          <a:xfrm>
            <a:off x="3545810" y="882334"/>
            <a:ext cx="393802" cy="128816"/>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Jan</a:t>
            </a:r>
          </a:p>
        </p:txBody>
      </p:sp>
      <p:sp>
        <p:nvSpPr>
          <p:cNvPr id="173" name="Rectangle 172">
            <a:extLst>
              <a:ext uri="{FF2B5EF4-FFF2-40B4-BE49-F238E27FC236}">
                <a16:creationId xmlns:a16="http://schemas.microsoft.com/office/drawing/2014/main" id="{F12A4642-8226-4683-8413-140B878E4D38}"/>
              </a:ext>
            </a:extLst>
          </p:cNvPr>
          <p:cNvSpPr/>
          <p:nvPr/>
        </p:nvSpPr>
        <p:spPr>
          <a:xfrm>
            <a:off x="3957602" y="882332"/>
            <a:ext cx="393802" cy="128816"/>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Feb </a:t>
            </a:r>
          </a:p>
        </p:txBody>
      </p:sp>
      <p:sp>
        <p:nvSpPr>
          <p:cNvPr id="175" name="TextBox 174">
            <a:extLst>
              <a:ext uri="{FF2B5EF4-FFF2-40B4-BE49-F238E27FC236}">
                <a16:creationId xmlns:a16="http://schemas.microsoft.com/office/drawing/2014/main" id="{6E3A2BB3-0A62-406A-AE7C-935E4CA8D29F}"/>
              </a:ext>
            </a:extLst>
          </p:cNvPr>
          <p:cNvSpPr txBox="1"/>
          <p:nvPr/>
        </p:nvSpPr>
        <p:spPr bwMode="auto">
          <a:xfrm flipH="1">
            <a:off x="3554011" y="664055"/>
            <a:ext cx="5422510" cy="176664"/>
          </a:xfrm>
          <a:prstGeom prst="rect">
            <a:avLst/>
          </a:prstGeom>
          <a:solidFill>
            <a:srgbClr val="92D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vl1pPr>
              <a:defRPr sz="900">
                <a:solidFill>
                  <a:schemeClr val="lt1"/>
                </a:solidFill>
              </a:defRPr>
            </a:lvl1pPr>
            <a:lvl2pPr>
              <a:defRPr>
                <a:solidFill>
                  <a:schemeClr val="lt1"/>
                </a:solidFill>
                <a:cs typeface="+mn-cs"/>
              </a:defRPr>
            </a:lvl2pPr>
            <a:lvl3pPr>
              <a:defRPr>
                <a:solidFill>
                  <a:schemeClr val="lt1"/>
                </a:solidFill>
                <a:cs typeface="+mn-cs"/>
              </a:defRPr>
            </a:lvl3pPr>
            <a:lvl4pPr>
              <a:defRPr>
                <a:solidFill>
                  <a:schemeClr val="lt1"/>
                </a:solidFill>
                <a:cs typeface="+mn-cs"/>
              </a:defRPr>
            </a:lvl4pPr>
            <a:lvl5pPr>
              <a:defRPr>
                <a:solidFill>
                  <a:schemeClr val="lt1"/>
                </a:solidFill>
                <a:cs typeface="+mn-cs"/>
              </a:defRPr>
            </a:lvl5pPr>
            <a:lvl6pPr>
              <a:defRPr>
                <a:solidFill>
                  <a:schemeClr val="lt1"/>
                </a:solidFill>
                <a:cs typeface="+mn-cs"/>
              </a:defRPr>
            </a:lvl6pPr>
            <a:lvl7pPr>
              <a:defRPr>
                <a:solidFill>
                  <a:schemeClr val="lt1"/>
                </a:solidFill>
                <a:cs typeface="+mn-cs"/>
              </a:defRPr>
            </a:lvl7pPr>
            <a:lvl8pPr>
              <a:defRPr>
                <a:solidFill>
                  <a:schemeClr val="lt1"/>
                </a:solidFill>
                <a:cs typeface="+mn-cs"/>
              </a:defRPr>
            </a:lvl8pPr>
            <a:lvl9pPr>
              <a:defRPr>
                <a:solidFill>
                  <a:schemeClr val="lt1"/>
                </a:solidFill>
                <a:cs typeface="+mn-cs"/>
              </a:defRPr>
            </a:lvl9pPr>
          </a:lstStyle>
          <a:p>
            <a:pPr algn="ctr"/>
            <a:r>
              <a:rPr lang="en-US" sz="1200" dirty="0"/>
              <a:t>2022</a:t>
            </a:r>
          </a:p>
        </p:txBody>
      </p:sp>
      <p:sp>
        <p:nvSpPr>
          <p:cNvPr id="178" name="Rectangle 177">
            <a:extLst>
              <a:ext uri="{FF2B5EF4-FFF2-40B4-BE49-F238E27FC236}">
                <a16:creationId xmlns:a16="http://schemas.microsoft.com/office/drawing/2014/main" id="{6A5FD819-A035-4534-872B-C992BEC6DD2B}"/>
              </a:ext>
            </a:extLst>
          </p:cNvPr>
          <p:cNvSpPr/>
          <p:nvPr/>
        </p:nvSpPr>
        <p:spPr>
          <a:xfrm>
            <a:off x="5295010" y="881143"/>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dirty="0">
                <a:solidFill>
                  <a:srgbClr val="FFFFFF"/>
                </a:solidFill>
                <a:latin typeface="Arial"/>
                <a:ea typeface="ＭＳ Ｐゴシック"/>
              </a:rPr>
              <a:t>May</a:t>
            </a:r>
          </a:p>
        </p:txBody>
      </p:sp>
      <p:sp>
        <p:nvSpPr>
          <p:cNvPr id="180" name="Rectangle 179">
            <a:extLst>
              <a:ext uri="{FF2B5EF4-FFF2-40B4-BE49-F238E27FC236}">
                <a16:creationId xmlns:a16="http://schemas.microsoft.com/office/drawing/2014/main" id="{C49C5BDE-33F1-4806-B786-A9E8C76B5B09}"/>
              </a:ext>
            </a:extLst>
          </p:cNvPr>
          <p:cNvSpPr/>
          <p:nvPr/>
        </p:nvSpPr>
        <p:spPr>
          <a:xfrm>
            <a:off x="5758271" y="881143"/>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Jun</a:t>
            </a:r>
          </a:p>
        </p:txBody>
      </p:sp>
      <p:sp>
        <p:nvSpPr>
          <p:cNvPr id="182" name="Rectangle 181">
            <a:extLst>
              <a:ext uri="{FF2B5EF4-FFF2-40B4-BE49-F238E27FC236}">
                <a16:creationId xmlns:a16="http://schemas.microsoft.com/office/drawing/2014/main" id="{21D04998-EC63-46D6-84CB-CD2F816DE21F}"/>
              </a:ext>
            </a:extLst>
          </p:cNvPr>
          <p:cNvSpPr/>
          <p:nvPr/>
        </p:nvSpPr>
        <p:spPr>
          <a:xfrm>
            <a:off x="6229417" y="881143"/>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Jul</a:t>
            </a:r>
          </a:p>
        </p:txBody>
      </p:sp>
      <p:sp>
        <p:nvSpPr>
          <p:cNvPr id="183" name="Rectangle 182">
            <a:extLst>
              <a:ext uri="{FF2B5EF4-FFF2-40B4-BE49-F238E27FC236}">
                <a16:creationId xmlns:a16="http://schemas.microsoft.com/office/drawing/2014/main" id="{005EE5F5-4C11-46A8-BFCF-351C4F981B4D}"/>
              </a:ext>
            </a:extLst>
          </p:cNvPr>
          <p:cNvSpPr/>
          <p:nvPr/>
        </p:nvSpPr>
        <p:spPr>
          <a:xfrm>
            <a:off x="4365351" y="881143"/>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Mar</a:t>
            </a:r>
          </a:p>
        </p:txBody>
      </p:sp>
      <p:sp>
        <p:nvSpPr>
          <p:cNvPr id="184" name="Rectangle 183">
            <a:extLst>
              <a:ext uri="{FF2B5EF4-FFF2-40B4-BE49-F238E27FC236}">
                <a16:creationId xmlns:a16="http://schemas.microsoft.com/office/drawing/2014/main" id="{C3AED6AD-8E91-4087-A535-FC56DBC71685}"/>
              </a:ext>
            </a:extLst>
          </p:cNvPr>
          <p:cNvSpPr/>
          <p:nvPr/>
        </p:nvSpPr>
        <p:spPr>
          <a:xfrm>
            <a:off x="4833091" y="881143"/>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April</a:t>
            </a:r>
          </a:p>
        </p:txBody>
      </p:sp>
      <p:sp>
        <p:nvSpPr>
          <p:cNvPr id="185" name="Rectangle 184">
            <a:extLst>
              <a:ext uri="{FF2B5EF4-FFF2-40B4-BE49-F238E27FC236}">
                <a16:creationId xmlns:a16="http://schemas.microsoft.com/office/drawing/2014/main" id="{4E6AB6C7-6F8A-4EC6-9FE9-FCDCEFA423F3}"/>
              </a:ext>
            </a:extLst>
          </p:cNvPr>
          <p:cNvSpPr/>
          <p:nvPr/>
        </p:nvSpPr>
        <p:spPr>
          <a:xfrm>
            <a:off x="7190919" y="873203"/>
            <a:ext cx="408103" cy="146493"/>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Sep</a:t>
            </a:r>
          </a:p>
        </p:txBody>
      </p:sp>
    </p:spTree>
    <p:extLst>
      <p:ext uri="{BB962C8B-B14F-4D97-AF65-F5344CB8AC3E}">
        <p14:creationId xmlns:p14="http://schemas.microsoft.com/office/powerpoint/2010/main" val="329995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reer Corner: Job Interview Questions To Answer And Ask -">
            <a:extLst>
              <a:ext uri="{FF2B5EF4-FFF2-40B4-BE49-F238E27FC236}">
                <a16:creationId xmlns:a16="http://schemas.microsoft.com/office/drawing/2014/main" id="{EF6813BC-DD9F-410E-B584-884ABAD89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493" y="745434"/>
            <a:ext cx="6873902" cy="343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685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186-45BD-4F97-A52E-B3D807664952}"/>
              </a:ext>
            </a:extLst>
          </p:cNvPr>
          <p:cNvSpPr>
            <a:spLocks noGrp="1"/>
          </p:cNvSpPr>
          <p:nvPr>
            <p:ph type="title"/>
          </p:nvPr>
        </p:nvSpPr>
        <p:spPr>
          <a:xfrm>
            <a:off x="114961" y="88974"/>
            <a:ext cx="8497370" cy="430887"/>
          </a:xfrm>
        </p:spPr>
        <p:txBody>
          <a:bodyPr/>
          <a:lstStyle/>
          <a:p>
            <a:r>
              <a:rPr lang="en-US" sz="2000" dirty="0"/>
              <a:t>Contents</a:t>
            </a:r>
            <a:endParaRPr lang="en-GB" sz="2000" dirty="0"/>
          </a:p>
        </p:txBody>
      </p:sp>
      <p:graphicFrame>
        <p:nvGraphicFramePr>
          <p:cNvPr id="4" name="Group 65">
            <a:extLst>
              <a:ext uri="{FF2B5EF4-FFF2-40B4-BE49-F238E27FC236}">
                <a16:creationId xmlns:a16="http://schemas.microsoft.com/office/drawing/2014/main" id="{C384CB05-63A7-44C4-AFCB-5C0C6D6F50EE}"/>
              </a:ext>
            </a:extLst>
          </p:cNvPr>
          <p:cNvGraphicFramePr>
            <a:graphicFrameLocks noGrp="1"/>
          </p:cNvGraphicFramePr>
          <p:nvPr>
            <p:extLst>
              <p:ext uri="{D42A27DB-BD31-4B8C-83A1-F6EECF244321}">
                <p14:modId xmlns:p14="http://schemas.microsoft.com/office/powerpoint/2010/main" val="2182037476"/>
              </p:ext>
            </p:extLst>
          </p:nvPr>
        </p:nvGraphicFramePr>
        <p:xfrm>
          <a:off x="1642200" y="519862"/>
          <a:ext cx="5229116" cy="4020303"/>
        </p:xfrm>
        <a:graphic>
          <a:graphicData uri="http://schemas.openxmlformats.org/drawingml/2006/table">
            <a:tbl>
              <a:tblPr/>
              <a:tblGrid>
                <a:gridCol w="732063">
                  <a:extLst>
                    <a:ext uri="{9D8B030D-6E8A-4147-A177-3AD203B41FA5}">
                      <a16:colId xmlns:a16="http://schemas.microsoft.com/office/drawing/2014/main" val="20000"/>
                    </a:ext>
                  </a:extLst>
                </a:gridCol>
                <a:gridCol w="4497053">
                  <a:extLst>
                    <a:ext uri="{9D8B030D-6E8A-4147-A177-3AD203B41FA5}">
                      <a16:colId xmlns:a16="http://schemas.microsoft.com/office/drawing/2014/main" val="20001"/>
                    </a:ext>
                  </a:extLst>
                </a:gridCol>
              </a:tblGrid>
              <a:tr h="55003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270"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af-ZA" sz="1400" b="1" i="0" u="none" strike="noStrike" kern="1200" cap="none" normalizeH="0" baseline="0" dirty="0">
                          <a:ln>
                            <a:noFill/>
                          </a:ln>
                          <a:solidFill>
                            <a:schemeClr val="accent1"/>
                          </a:solidFill>
                          <a:effectLst/>
                          <a:latin typeface="+mn-lt"/>
                          <a:ea typeface="+mn-ea"/>
                          <a:cs typeface="+mn-cs"/>
                        </a:rPr>
                        <a:t>01</a:t>
                      </a:r>
                      <a:endParaRPr kumimoji="0" lang="en-GB" sz="1400" b="1" i="0" u="none" strike="noStrike" kern="1200" cap="none" normalizeH="0" baseline="0" dirty="0">
                        <a:ln>
                          <a:noFill/>
                        </a:ln>
                        <a:solidFill>
                          <a:schemeClr val="accent1"/>
                        </a:solidFill>
                        <a:effectLst/>
                        <a:latin typeface="+mn-lt"/>
                        <a:ea typeface="+mn-ea"/>
                        <a:cs typeface="+mn-cs"/>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af-ZA" sz="1200" b="1" i="0" u="none" strike="noStrike" kern="1200" cap="none" spc="0" normalizeH="0" baseline="0" noProof="0" dirty="0">
                          <a:ln>
                            <a:noFill/>
                          </a:ln>
                          <a:solidFill>
                            <a:schemeClr val="tx1">
                              <a:lumMod val="50000"/>
                            </a:schemeClr>
                          </a:solidFill>
                          <a:effectLst/>
                          <a:uLnTx/>
                          <a:uFillTx/>
                          <a:latin typeface="Arial"/>
                          <a:ea typeface="+mn-ea"/>
                          <a:cs typeface="+mn-cs"/>
                        </a:rPr>
                        <a:t>Enterprise Data Platform</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00361">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GB" sz="1400" b="1" i="0" u="none" strike="noStrike" kern="1200" cap="none" normalizeH="0" baseline="0" dirty="0">
                        <a:ln>
                          <a:noFill/>
                        </a:ln>
                        <a:solidFill>
                          <a:schemeClr val="accent1"/>
                        </a:solidFill>
                        <a:effectLst/>
                        <a:latin typeface="+mn-lt"/>
                        <a:ea typeface="+mn-ea"/>
                        <a:cs typeface="+mn-cs"/>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285750" lvl="1" indent="-285750">
                        <a:spcBef>
                          <a:spcPts val="0"/>
                        </a:spcBef>
                        <a:spcAft>
                          <a:spcPts val="300"/>
                        </a:spcAft>
                        <a:buClr>
                          <a:schemeClr val="tx2"/>
                        </a:buClr>
                        <a:buSzPct val="123000"/>
                        <a:buFont typeface="Arial" panose="020B0604020202020204" pitchFamily="34" charset="0"/>
                        <a:buChar char="•"/>
                      </a:pPr>
                      <a:r>
                        <a:rPr lang="en-GB" sz="1100" dirty="0">
                          <a:solidFill>
                            <a:schemeClr val="tx1">
                              <a:lumMod val="50000"/>
                            </a:schemeClr>
                          </a:solidFill>
                          <a:latin typeface="Arial" panose="020B0604020202020204" pitchFamily="34" charset="0"/>
                          <a:cs typeface="Arial" panose="020B0604020202020204" pitchFamily="34" charset="0"/>
                        </a:rPr>
                        <a:t>Why Enterprise Data Platform?</a:t>
                      </a:r>
                    </a:p>
                    <a:p>
                      <a:pPr marL="285750" lvl="1" indent="-285750">
                        <a:spcBef>
                          <a:spcPts val="0"/>
                        </a:spcBef>
                        <a:spcAft>
                          <a:spcPts val="300"/>
                        </a:spcAft>
                        <a:buClr>
                          <a:schemeClr val="tx2"/>
                        </a:buClr>
                        <a:buSzPct val="123000"/>
                        <a:buFont typeface="Arial" panose="020B0604020202020204" pitchFamily="34" charset="0"/>
                        <a:buChar char="•"/>
                      </a:pPr>
                      <a:r>
                        <a:rPr lang="en-US" sz="1100" dirty="0">
                          <a:solidFill>
                            <a:schemeClr val="tx1">
                              <a:lumMod val="50000"/>
                            </a:schemeClr>
                          </a:solidFill>
                          <a:latin typeface="Arial" panose="020B0604020202020204" pitchFamily="34" charset="0"/>
                          <a:cs typeface="Arial" panose="020B0604020202020204" pitchFamily="34" charset="0"/>
                        </a:rPr>
                        <a:t>What is Enterprise Data Platform (EDP)?</a:t>
                      </a:r>
                    </a:p>
                    <a:p>
                      <a:pPr marL="285750" lvl="1" indent="-285750">
                        <a:spcBef>
                          <a:spcPts val="0"/>
                        </a:spcBef>
                        <a:spcAft>
                          <a:spcPts val="300"/>
                        </a:spcAft>
                        <a:buClr>
                          <a:schemeClr val="tx2"/>
                        </a:buClr>
                        <a:buSzPct val="123000"/>
                        <a:buFont typeface="Arial" panose="020B0604020202020204" pitchFamily="34" charset="0"/>
                        <a:buChar char="•"/>
                      </a:pPr>
                      <a:r>
                        <a:rPr lang="en-US" sz="1100" dirty="0">
                          <a:solidFill>
                            <a:schemeClr val="tx1">
                              <a:lumMod val="50000"/>
                            </a:schemeClr>
                          </a:solidFill>
                          <a:latin typeface="Arial" panose="020B0604020202020204" pitchFamily="34" charset="0"/>
                          <a:cs typeface="Arial" panose="020B0604020202020204" pitchFamily="34" charset="0"/>
                        </a:rPr>
                        <a:t>Enterprise Data Platform Capability Pillars</a:t>
                      </a:r>
                    </a:p>
                    <a:p>
                      <a:pPr marL="285750" lvl="1" indent="-285750">
                        <a:spcBef>
                          <a:spcPts val="0"/>
                        </a:spcBef>
                        <a:spcAft>
                          <a:spcPts val="300"/>
                        </a:spcAft>
                        <a:buClr>
                          <a:schemeClr val="tx2"/>
                        </a:buClr>
                        <a:buSzPct val="123000"/>
                        <a:buFont typeface="Arial" panose="020B0604020202020204" pitchFamily="34" charset="0"/>
                        <a:buChar char="•"/>
                      </a:pPr>
                      <a:r>
                        <a:rPr lang="en-US" sz="1100" dirty="0">
                          <a:solidFill>
                            <a:schemeClr val="tx1">
                              <a:lumMod val="50000"/>
                            </a:schemeClr>
                          </a:solidFill>
                          <a:latin typeface="Arial" panose="020B0604020202020204" pitchFamily="34" charset="0"/>
                          <a:cs typeface="Arial" panose="020B0604020202020204" pitchFamily="34" charset="0"/>
                        </a:rPr>
                        <a:t>Enterprise Data Platform Tools Roadmap</a:t>
                      </a:r>
                    </a:p>
                    <a:p>
                      <a:pPr marL="285750" lvl="1" indent="-285750">
                        <a:spcBef>
                          <a:spcPts val="0"/>
                        </a:spcBef>
                        <a:spcAft>
                          <a:spcPts val="300"/>
                        </a:spcAft>
                        <a:buClr>
                          <a:schemeClr val="tx2"/>
                        </a:buClr>
                        <a:buSzPct val="123000"/>
                        <a:buFont typeface="Arial" panose="020B0604020202020204" pitchFamily="34" charset="0"/>
                        <a:buChar char="•"/>
                      </a:pPr>
                      <a:r>
                        <a:rPr lang="en-GB" sz="1100" dirty="0">
                          <a:solidFill>
                            <a:schemeClr val="tx1">
                              <a:lumMod val="50000"/>
                            </a:schemeClr>
                          </a:solidFill>
                          <a:latin typeface="Arial" panose="020B0604020202020204" pitchFamily="34" charset="0"/>
                          <a:cs typeface="Arial" panose="020B0604020202020204" pitchFamily="34" charset="0"/>
                        </a:rPr>
                        <a:t>Enterprise Data Platform High level Architecture</a:t>
                      </a:r>
                    </a:p>
                    <a:p>
                      <a:pPr marL="285750" lvl="1" indent="-285750">
                        <a:spcBef>
                          <a:spcPts val="0"/>
                        </a:spcBef>
                        <a:spcAft>
                          <a:spcPts val="300"/>
                        </a:spcAft>
                        <a:buClr>
                          <a:schemeClr val="tx2"/>
                        </a:buClr>
                        <a:buSzPct val="123000"/>
                        <a:buFont typeface="Arial" panose="020B0604020202020204" pitchFamily="34" charset="0"/>
                        <a:buChar char="•"/>
                      </a:pPr>
                      <a:r>
                        <a:rPr lang="en-GB" sz="1100" dirty="0">
                          <a:solidFill>
                            <a:schemeClr val="tx1">
                              <a:lumMod val="50000"/>
                            </a:schemeClr>
                          </a:solidFill>
                          <a:latin typeface="Arial" panose="020B0604020202020204" pitchFamily="34" charset="0"/>
                          <a:cs typeface="Arial" panose="020B0604020202020204" pitchFamily="34" charset="0"/>
                        </a:rPr>
                        <a:t>National Grid Data Strategy</a:t>
                      </a:r>
                    </a:p>
                    <a:p>
                      <a:pPr marL="285750" lvl="1" indent="-285750">
                        <a:spcBef>
                          <a:spcPts val="0"/>
                        </a:spcBef>
                        <a:spcAft>
                          <a:spcPts val="300"/>
                        </a:spcAft>
                        <a:buClr>
                          <a:schemeClr val="tx2"/>
                        </a:buClr>
                        <a:buSzPct val="123000"/>
                        <a:buFont typeface="Arial" panose="020B0604020202020204" pitchFamily="34" charset="0"/>
                        <a:buChar char="•"/>
                      </a:pPr>
                      <a:r>
                        <a:rPr lang="en-GB" sz="1100" dirty="0">
                          <a:solidFill>
                            <a:schemeClr val="tx1">
                              <a:lumMod val="50000"/>
                            </a:schemeClr>
                          </a:solidFill>
                          <a:latin typeface="Arial" panose="020B0604020202020204" pitchFamily="34" charset="0"/>
                          <a:cs typeface="Arial" panose="020B0604020202020204" pitchFamily="34" charset="0"/>
                        </a:rPr>
                        <a:t>Master Data Management Roadmap</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3230832"/>
                  </a:ext>
                </a:extLst>
              </a:tr>
              <a:tr h="441066">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270"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af-ZA" sz="1400" b="1" i="0" u="none" strike="noStrike" cap="none" normalizeH="0" baseline="0" dirty="0">
                          <a:ln>
                            <a:noFill/>
                          </a:ln>
                          <a:solidFill>
                            <a:schemeClr val="accent1"/>
                          </a:solidFill>
                          <a:effectLst/>
                          <a:latin typeface="+mn-lt"/>
                        </a:rPr>
                        <a:t>02</a:t>
                      </a:r>
                      <a:endParaRPr kumimoji="0" lang="en-GB" sz="14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1200" b="1" i="0" u="none" strike="noStrike" kern="1200" cap="none" spc="0" normalizeH="0" baseline="0" noProof="0" dirty="0">
                          <a:ln>
                            <a:noFill/>
                          </a:ln>
                          <a:solidFill>
                            <a:schemeClr val="tx1">
                              <a:lumMod val="50000"/>
                            </a:schemeClr>
                          </a:solidFill>
                          <a:effectLst/>
                          <a:uLnTx/>
                          <a:uFillTx/>
                          <a:latin typeface="Arial"/>
                          <a:ea typeface="+mn-ea"/>
                          <a:cs typeface="+mn-cs"/>
                        </a:rPr>
                        <a:t>US Customer Data Platform Overview</a:t>
                      </a:r>
                      <a:endParaRPr kumimoji="0" lang="af-ZA" sz="1200" b="1" i="0" u="none" strike="noStrike" kern="1200" cap="none" spc="0" normalizeH="0" baseline="0" noProof="0" dirty="0">
                        <a:ln>
                          <a:noFill/>
                        </a:ln>
                        <a:solidFill>
                          <a:schemeClr val="tx1">
                            <a:lumMod val="50000"/>
                          </a:schemeClr>
                        </a:solidFill>
                        <a:effectLst/>
                        <a:uLnTx/>
                        <a:uFillTx/>
                        <a:latin typeface="Arial"/>
                        <a:ea typeface="+mn-ea"/>
                        <a:cs typeface="+mn-cs"/>
                      </a:endParaRP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948773"/>
                  </a:ext>
                </a:extLst>
              </a:tr>
              <a:tr h="1042054">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GB" sz="14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285750" lvl="1" indent="-285750">
                        <a:spcBef>
                          <a:spcPts val="0"/>
                        </a:spcBef>
                        <a:spcAft>
                          <a:spcPts val="300"/>
                        </a:spcAft>
                        <a:buClr>
                          <a:schemeClr val="tx2"/>
                        </a:buClr>
                        <a:buSzPct val="123000"/>
                        <a:buFont typeface="Arial" panose="020B0604020202020204" pitchFamily="34" charset="0"/>
                        <a:buChar char="•"/>
                      </a:pPr>
                      <a:r>
                        <a:rPr lang="en-US" sz="1100" dirty="0"/>
                        <a:t>Customer Data Demand</a:t>
                      </a:r>
                    </a:p>
                    <a:p>
                      <a:pPr marL="285750" lvl="1" indent="-285750">
                        <a:spcBef>
                          <a:spcPts val="0"/>
                        </a:spcBef>
                        <a:spcAft>
                          <a:spcPts val="300"/>
                        </a:spcAft>
                        <a:buClr>
                          <a:schemeClr val="tx2"/>
                        </a:buClr>
                        <a:buSzPct val="123000"/>
                        <a:buFont typeface="Arial" panose="020B0604020202020204" pitchFamily="34" charset="0"/>
                        <a:buChar char="•"/>
                      </a:pPr>
                      <a:r>
                        <a:rPr lang="en-US" sz="1100" dirty="0"/>
                        <a:t>Customer Data Flow – Current State and Challenges</a:t>
                      </a:r>
                    </a:p>
                    <a:p>
                      <a:pPr marL="285750" lvl="1" indent="-285750">
                        <a:spcBef>
                          <a:spcPts val="0"/>
                        </a:spcBef>
                        <a:spcAft>
                          <a:spcPts val="300"/>
                        </a:spcAft>
                        <a:buClr>
                          <a:schemeClr val="tx2"/>
                        </a:buClr>
                        <a:buSzPct val="123000"/>
                        <a:buFont typeface="Arial" panose="020B0604020202020204" pitchFamily="34" charset="0"/>
                        <a:buChar char="•"/>
                      </a:pPr>
                      <a:r>
                        <a:rPr lang="en-US" sz="1100" dirty="0">
                          <a:solidFill>
                            <a:schemeClr val="tx1">
                              <a:lumMod val="50000"/>
                            </a:schemeClr>
                          </a:solidFill>
                          <a:latin typeface="Arial" panose="020B0604020202020204" pitchFamily="34" charset="0"/>
                          <a:cs typeface="Arial" panose="020B0604020202020204" pitchFamily="34" charset="0"/>
                        </a:rPr>
                        <a:t>Customer Data Transformation Journey</a:t>
                      </a:r>
                    </a:p>
                    <a:p>
                      <a:pPr marL="285750" lvl="1" indent="-285750">
                        <a:spcBef>
                          <a:spcPts val="0"/>
                        </a:spcBef>
                        <a:spcAft>
                          <a:spcPts val="300"/>
                        </a:spcAft>
                        <a:buClr>
                          <a:schemeClr val="tx2"/>
                        </a:buClr>
                        <a:buSzPct val="123000"/>
                        <a:buFont typeface="Arial" panose="020B0604020202020204" pitchFamily="34" charset="0"/>
                        <a:buChar char="•"/>
                      </a:pPr>
                      <a:r>
                        <a:rPr lang="en-US" sz="1100" dirty="0"/>
                        <a:t>US Customer Business Capabilities Proposed Roadmap </a:t>
                      </a:r>
                      <a:endParaRPr lang="en-GB" sz="1100" dirty="0">
                        <a:solidFill>
                          <a:schemeClr val="tx1">
                            <a:lumMod val="50000"/>
                          </a:schemeClr>
                        </a:solidFill>
                        <a:latin typeface="Arial" panose="020B0604020202020204" pitchFamily="34" charset="0"/>
                        <a:cs typeface="Arial" panose="020B0604020202020204" pitchFamily="34" charset="0"/>
                      </a:endParaRP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6810683"/>
                  </a:ext>
                </a:extLst>
              </a:tr>
              <a:tr h="441066">
                <a:tc gridSpan="2">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1400" b="1" i="0" u="none" strike="noStrike" cap="none" normalizeH="0" baseline="0" dirty="0">
                          <a:ln>
                            <a:noFill/>
                          </a:ln>
                          <a:solidFill>
                            <a:schemeClr val="accent1"/>
                          </a:solidFill>
                          <a:effectLst/>
                          <a:latin typeface="+mn-lt"/>
                        </a:rPr>
                        <a:t>Questions</a:t>
                      </a: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hMerge="1">
                  <a:txBody>
                    <a:bodyPr/>
                    <a:lstStyle/>
                    <a:p>
                      <a:pPr marL="285750" lvl="1" indent="-285750">
                        <a:spcBef>
                          <a:spcPts val="0"/>
                        </a:spcBef>
                        <a:spcAft>
                          <a:spcPts val="300"/>
                        </a:spcAft>
                        <a:buClr>
                          <a:schemeClr val="tx2"/>
                        </a:buClr>
                        <a:buSzPct val="123000"/>
                        <a:buFont typeface="Arial" panose="020B0604020202020204" pitchFamily="34" charset="0"/>
                        <a:buChar char="•"/>
                      </a:pPr>
                      <a:endParaRPr lang="en-GB" sz="1100" dirty="0">
                        <a:solidFill>
                          <a:schemeClr val="tx1">
                            <a:lumMod val="50000"/>
                          </a:schemeClr>
                        </a:solidFill>
                        <a:latin typeface="Arial" panose="020B0604020202020204" pitchFamily="34" charset="0"/>
                        <a:cs typeface="Arial" panose="020B0604020202020204" pitchFamily="34" charset="0"/>
                      </a:endParaRP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9140201"/>
                  </a:ext>
                </a:extLst>
              </a:tr>
            </a:tbl>
          </a:graphicData>
        </a:graphic>
      </p:graphicFrame>
    </p:spTree>
    <p:extLst>
      <p:ext uri="{BB962C8B-B14F-4D97-AF65-F5344CB8AC3E}">
        <p14:creationId xmlns:p14="http://schemas.microsoft.com/office/powerpoint/2010/main" val="105799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17496" y="2196559"/>
            <a:ext cx="5884521" cy="430887"/>
          </a:xfrm>
        </p:spPr>
        <p:txBody>
          <a:bodyPr/>
          <a:lstStyle/>
          <a:p>
            <a:r>
              <a:rPr lang="en-US" sz="2800" dirty="0">
                <a:latin typeface="Arial" pitchFamily="34" charset="0"/>
                <a:cs typeface="Arial" pitchFamily="34" charset="0"/>
              </a:rPr>
              <a:t>Enterprise Data Platform</a:t>
            </a:r>
            <a:endParaRPr lang="en-GB" sz="2800" dirty="0"/>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a:xfrm>
            <a:off x="317496" y="402766"/>
            <a:ext cx="2598742" cy="1015663"/>
          </a:xfrm>
        </p:spPr>
        <p:txBody>
          <a:bodyPr/>
          <a:lstStyle/>
          <a:p>
            <a:r>
              <a:rPr lang="en-US" sz="6600" dirty="0"/>
              <a:t>01</a:t>
            </a:r>
            <a:endParaRPr lang="en-GB" sz="6600" dirty="0"/>
          </a:p>
        </p:txBody>
      </p:sp>
    </p:spTree>
    <p:extLst>
      <p:ext uri="{BB962C8B-B14F-4D97-AF65-F5344CB8AC3E}">
        <p14:creationId xmlns:p14="http://schemas.microsoft.com/office/powerpoint/2010/main" val="892317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39DE-4587-411E-88E0-487FE0A478E0}"/>
              </a:ext>
            </a:extLst>
          </p:cNvPr>
          <p:cNvSpPr>
            <a:spLocks noGrp="1"/>
          </p:cNvSpPr>
          <p:nvPr>
            <p:ph type="title"/>
          </p:nvPr>
        </p:nvSpPr>
        <p:spPr>
          <a:xfrm>
            <a:off x="148609" y="94799"/>
            <a:ext cx="8497370" cy="430887"/>
          </a:xfrm>
        </p:spPr>
        <p:txBody>
          <a:bodyPr/>
          <a:lstStyle/>
          <a:p>
            <a:r>
              <a:rPr lang="en-US" dirty="0"/>
              <a:t>Why Enterprise Data Platform?</a:t>
            </a:r>
          </a:p>
        </p:txBody>
      </p:sp>
      <p:sp>
        <p:nvSpPr>
          <p:cNvPr id="4" name="TextBox 3">
            <a:extLst>
              <a:ext uri="{FF2B5EF4-FFF2-40B4-BE49-F238E27FC236}">
                <a16:creationId xmlns:a16="http://schemas.microsoft.com/office/drawing/2014/main" id="{1747B4A7-E17D-45FE-B7D1-4C995A3D72AF}"/>
              </a:ext>
            </a:extLst>
          </p:cNvPr>
          <p:cNvSpPr txBox="1"/>
          <p:nvPr/>
        </p:nvSpPr>
        <p:spPr bwMode="auto">
          <a:xfrm>
            <a:off x="272583" y="426176"/>
            <a:ext cx="8722808"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400" b="0" dirty="0">
                <a:solidFill>
                  <a:schemeClr val="tx1">
                    <a:lumMod val="50000"/>
                  </a:schemeClr>
                </a:solidFill>
              </a:rPr>
              <a:t>As per the “Fixing Data” paper presented in April 2020 to executives by Chief Data Officer Charles Zentay at a time, unless we “Fix Data” our security, major programs, and financial and operational performance are at risk. The paper was based </a:t>
            </a:r>
            <a:r>
              <a:rPr lang="en-GB" sz="1400" b="0" dirty="0">
                <a:solidFill>
                  <a:schemeClr val="tx1">
                    <a:lumMod val="50000"/>
                  </a:schemeClr>
                </a:solidFill>
              </a:rPr>
              <a:t>work by Boston Consulting Group BCG). As per the paper National Grid rates “low” or “very low” across the three major components of Data (Master Data Solutions, Data Governance, and Data Tools &amp; Platforms).  BCG’s study, that looked into a subset of the Data domains at National Grid, estimated the costs of bad Data are $73-98M.  Given the limited scope of their review, they concluded that the full cost is likely much higher.”</a:t>
            </a:r>
            <a:endParaRPr lang="en-US" sz="1400" b="0" kern="0" dirty="0">
              <a:solidFill>
                <a:schemeClr val="tx1"/>
              </a:solidFill>
              <a:latin typeface="+mn-lt"/>
              <a:ea typeface="+mn-ea"/>
            </a:endParaRPr>
          </a:p>
        </p:txBody>
      </p:sp>
      <p:pic>
        <p:nvPicPr>
          <p:cNvPr id="6" name="Picture 5">
            <a:extLst>
              <a:ext uri="{FF2B5EF4-FFF2-40B4-BE49-F238E27FC236}">
                <a16:creationId xmlns:a16="http://schemas.microsoft.com/office/drawing/2014/main" id="{382AE7F3-5307-4FC7-B047-664C641302DA}"/>
              </a:ext>
            </a:extLst>
          </p:cNvPr>
          <p:cNvPicPr>
            <a:picLocks noChangeAspect="1"/>
          </p:cNvPicPr>
          <p:nvPr/>
        </p:nvPicPr>
        <p:blipFill>
          <a:blip r:embed="rId3"/>
          <a:stretch>
            <a:fillRect/>
          </a:stretch>
        </p:blipFill>
        <p:spPr>
          <a:xfrm>
            <a:off x="272582" y="1934281"/>
            <a:ext cx="4468094" cy="2898976"/>
          </a:xfrm>
          <a:prstGeom prst="rect">
            <a:avLst/>
          </a:prstGeom>
        </p:spPr>
      </p:pic>
      <p:sp>
        <p:nvSpPr>
          <p:cNvPr id="7" name="TextBox 6">
            <a:extLst>
              <a:ext uri="{FF2B5EF4-FFF2-40B4-BE49-F238E27FC236}">
                <a16:creationId xmlns:a16="http://schemas.microsoft.com/office/drawing/2014/main" id="{0E023AAE-F768-4842-AC98-9EED3E9A9C07}"/>
              </a:ext>
            </a:extLst>
          </p:cNvPr>
          <p:cNvSpPr txBox="1"/>
          <p:nvPr/>
        </p:nvSpPr>
        <p:spPr bwMode="auto">
          <a:xfrm>
            <a:off x="4850312" y="2328095"/>
            <a:ext cx="4035442" cy="211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10000"/>
              </a:lnSpc>
              <a:spcAft>
                <a:spcPts val="0"/>
              </a:spcAft>
            </a:pPr>
            <a:r>
              <a:rPr lang="en-GB" sz="1400" b="0" dirty="0">
                <a:solidFill>
                  <a:schemeClr val="tx1">
                    <a:lumMod val="50000"/>
                  </a:schemeClr>
                </a:solidFill>
              </a:rPr>
              <a:t>To addresses these issues, we need three key components to “Fix Data”:</a:t>
            </a:r>
          </a:p>
          <a:p>
            <a:pPr marL="342900" indent="-342900">
              <a:lnSpc>
                <a:spcPct val="110000"/>
              </a:lnSpc>
              <a:spcAft>
                <a:spcPts val="0"/>
              </a:spcAft>
              <a:buFont typeface="+mj-lt"/>
              <a:buAutoNum type="arabicPeriod"/>
            </a:pPr>
            <a:r>
              <a:rPr lang="en-GB" sz="1400" b="0" dirty="0">
                <a:solidFill>
                  <a:schemeClr val="tx1">
                    <a:lumMod val="50000"/>
                  </a:schemeClr>
                </a:solidFill>
              </a:rPr>
              <a:t>Data Tools &amp; Capabilities – One, common approach to Enterprise Data solutions</a:t>
            </a:r>
          </a:p>
          <a:p>
            <a:pPr marL="342900" indent="-342900">
              <a:lnSpc>
                <a:spcPct val="110000"/>
              </a:lnSpc>
              <a:spcAft>
                <a:spcPts val="0"/>
              </a:spcAft>
              <a:buFont typeface="+mj-lt"/>
              <a:buAutoNum type="arabicPeriod"/>
            </a:pPr>
            <a:r>
              <a:rPr lang="en-GB" sz="1400" b="0" dirty="0">
                <a:solidFill>
                  <a:schemeClr val="tx1">
                    <a:lumMod val="50000"/>
                  </a:schemeClr>
                </a:solidFill>
              </a:rPr>
              <a:t>Master Data Solutions – for each data domain, establish a data master</a:t>
            </a:r>
          </a:p>
          <a:p>
            <a:pPr marL="342900" indent="-342900">
              <a:lnSpc>
                <a:spcPct val="110000"/>
              </a:lnSpc>
              <a:spcAft>
                <a:spcPts val="0"/>
              </a:spcAft>
              <a:buFont typeface="+mj-lt"/>
              <a:buAutoNum type="arabicPeriod"/>
            </a:pPr>
            <a:r>
              <a:rPr lang="en-GB" sz="1400" b="0" dirty="0">
                <a:solidFill>
                  <a:schemeClr val="tx1">
                    <a:lumMod val="50000"/>
                  </a:schemeClr>
                </a:solidFill>
              </a:rPr>
              <a:t>Data Governance &amp; Stewardship – Business ownership of data, accelerated by BMS</a:t>
            </a:r>
          </a:p>
          <a:p>
            <a:endParaRPr lang="en-US" sz="1400" b="0" kern="0" dirty="0">
              <a:solidFill>
                <a:schemeClr val="tx1"/>
              </a:solidFill>
              <a:latin typeface="+mn-lt"/>
              <a:ea typeface="+mn-ea"/>
            </a:endParaRPr>
          </a:p>
        </p:txBody>
      </p:sp>
    </p:spTree>
    <p:extLst>
      <p:ext uri="{BB962C8B-B14F-4D97-AF65-F5344CB8AC3E}">
        <p14:creationId xmlns:p14="http://schemas.microsoft.com/office/powerpoint/2010/main" val="3767634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3" y="119527"/>
            <a:ext cx="8497370" cy="4308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r>
              <a:rPr lang="en-US" dirty="0"/>
              <a:t>What is Enterprise Data Platform (EDP)?</a:t>
            </a:r>
            <a:endParaRPr lang="en-GB" dirty="0"/>
          </a:p>
        </p:txBody>
      </p:sp>
      <p:sp>
        <p:nvSpPr>
          <p:cNvPr id="3" name="TextBox 2">
            <a:extLst>
              <a:ext uri="{FF2B5EF4-FFF2-40B4-BE49-F238E27FC236}">
                <a16:creationId xmlns:a16="http://schemas.microsoft.com/office/drawing/2014/main" id="{A90603C4-884B-48E3-BA5E-0DA805AB01F0}"/>
              </a:ext>
            </a:extLst>
          </p:cNvPr>
          <p:cNvSpPr txBox="1"/>
          <p:nvPr/>
        </p:nvSpPr>
        <p:spPr bwMode="auto">
          <a:xfrm>
            <a:off x="360485" y="550414"/>
            <a:ext cx="8423030" cy="370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914378">
              <a:buClr>
                <a:srgbClr val="55555A"/>
              </a:buClr>
            </a:pPr>
            <a:r>
              <a:rPr lang="en-US" sz="2000" b="0" dirty="0">
                <a:solidFill>
                  <a:srgbClr val="00148C"/>
                </a:solidFill>
                <a:latin typeface="Arial"/>
                <a:ea typeface="ＭＳ Ｐゴシック"/>
              </a:rPr>
              <a:t>Our EDP is made up of Core Information Processing Capabilities that together provide…</a:t>
            </a:r>
          </a:p>
          <a:p>
            <a:pPr marL="257175" indent="-257175" defTabSz="914378">
              <a:buClr>
                <a:srgbClr val="55555A"/>
              </a:buClr>
              <a:buFont typeface="Arial" panose="020B0604020202020204" pitchFamily="34" charset="0"/>
              <a:buChar char="•"/>
            </a:pPr>
            <a:r>
              <a:rPr lang="en-US" b="0" i="1" dirty="0">
                <a:solidFill>
                  <a:srgbClr val="500A78"/>
                </a:solidFill>
                <a:latin typeface="Arial"/>
                <a:ea typeface="ＭＳ Ｐゴシック"/>
              </a:rPr>
              <a:t>A modern global scalable Infrastructure and capability platform specific to Information from creation thru advanced analytics; from structures to semi-structured to image formats</a:t>
            </a:r>
            <a:endParaRPr lang="en-US" b="0" i="1" dirty="0">
              <a:solidFill>
                <a:srgbClr val="500A78"/>
              </a:solidFill>
              <a:latin typeface="Arial"/>
              <a:ea typeface="ＭＳ Ｐゴシック"/>
              <a:cs typeface="Arial"/>
            </a:endParaRPr>
          </a:p>
          <a:p>
            <a:pPr marL="527050" lvl="2" indent="-257175" defTabSz="914378">
              <a:buClr>
                <a:srgbClr val="55555A"/>
              </a:buClr>
            </a:pPr>
            <a:r>
              <a:rPr lang="en-US" sz="1400" b="0" dirty="0">
                <a:solidFill>
                  <a:srgbClr val="55555A">
                    <a:lumMod val="50000"/>
                  </a:srgbClr>
                </a:solidFill>
                <a:latin typeface="Arial"/>
                <a:ea typeface="ＭＳ Ｐゴシック"/>
              </a:rPr>
              <a:t> Allows National Grid to accelerate its Digital journey</a:t>
            </a:r>
            <a:endParaRPr lang="en-US" sz="1400" b="0" dirty="0">
              <a:solidFill>
                <a:srgbClr val="55555A">
                  <a:lumMod val="50000"/>
                </a:srgbClr>
              </a:solidFill>
              <a:latin typeface="Arial"/>
              <a:ea typeface="ＭＳ Ｐゴシック"/>
              <a:cs typeface="Arial"/>
            </a:endParaRPr>
          </a:p>
          <a:p>
            <a:pPr marL="527050" lvl="2" indent="-257175" defTabSz="914378">
              <a:buClr>
                <a:srgbClr val="55555A"/>
              </a:buClr>
            </a:pPr>
            <a:r>
              <a:rPr lang="en-US" sz="1400" b="0" dirty="0">
                <a:solidFill>
                  <a:srgbClr val="55555A">
                    <a:lumMod val="50000"/>
                  </a:srgbClr>
                </a:solidFill>
                <a:latin typeface="Arial"/>
                <a:ea typeface="ＭＳ Ｐゴシック"/>
              </a:rPr>
              <a:t> Cloud as our primary environment (Azure as primary cloud service)</a:t>
            </a:r>
            <a:endParaRPr lang="en-US" sz="1400" b="0" dirty="0">
              <a:solidFill>
                <a:srgbClr val="55555A">
                  <a:lumMod val="50000"/>
                </a:srgbClr>
              </a:solidFill>
              <a:latin typeface="Arial"/>
              <a:ea typeface="ＭＳ Ｐゴシック"/>
              <a:cs typeface="Arial"/>
            </a:endParaRPr>
          </a:p>
          <a:p>
            <a:pPr marL="527050" lvl="2" indent="-257175" defTabSz="914378">
              <a:buClr>
                <a:srgbClr val="55555A"/>
              </a:buClr>
            </a:pPr>
            <a:r>
              <a:rPr lang="en-US" sz="1400" b="0" dirty="0">
                <a:solidFill>
                  <a:srgbClr val="55555A">
                    <a:lumMod val="50000"/>
                  </a:srgbClr>
                </a:solidFill>
                <a:latin typeface="Arial"/>
                <a:ea typeface="ＭＳ Ｐゴシック"/>
              </a:rPr>
              <a:t> Support new business needs from Advanced Analytics to streaming IoT data</a:t>
            </a:r>
            <a:endParaRPr lang="en-US" sz="1400" b="0" dirty="0">
              <a:solidFill>
                <a:srgbClr val="55555A">
                  <a:lumMod val="50000"/>
                </a:srgbClr>
              </a:solidFill>
              <a:latin typeface="Arial"/>
              <a:ea typeface="ＭＳ Ｐゴシック"/>
              <a:cs typeface="Arial"/>
            </a:endParaRPr>
          </a:p>
          <a:p>
            <a:pPr marL="869950" lvl="2" indent="-257175" defTabSz="914378">
              <a:buClr>
                <a:srgbClr val="55555A"/>
              </a:buClr>
            </a:pPr>
            <a:r>
              <a:rPr lang="en-US" sz="1200" dirty="0">
                <a:solidFill>
                  <a:srgbClr val="55555A">
                    <a:lumMod val="50000"/>
                  </a:srgbClr>
                </a:solidFill>
                <a:latin typeface="Arial"/>
                <a:ea typeface="ＭＳ Ｐゴシック"/>
                <a:cs typeface="+mn-cs"/>
              </a:rPr>
              <a:t>Purpose built</a:t>
            </a:r>
            <a:endParaRPr lang="en-US" sz="1200" dirty="0">
              <a:solidFill>
                <a:srgbClr val="55555A">
                  <a:lumMod val="50000"/>
                </a:srgbClr>
              </a:solidFill>
              <a:latin typeface="Arial"/>
              <a:ea typeface="ＭＳ Ｐゴシック"/>
              <a:cs typeface="Arial"/>
            </a:endParaRPr>
          </a:p>
          <a:p>
            <a:pPr marL="869950" lvl="2" indent="-257175" defTabSz="914378">
              <a:buClr>
                <a:srgbClr val="55555A"/>
              </a:buClr>
            </a:pPr>
            <a:r>
              <a:rPr lang="en-US" sz="1200" dirty="0">
                <a:solidFill>
                  <a:srgbClr val="55555A">
                    <a:lumMod val="50000"/>
                  </a:srgbClr>
                </a:solidFill>
                <a:latin typeface="Arial"/>
                <a:ea typeface="ＭＳ Ｐゴシック"/>
                <a:cs typeface="+mn-cs"/>
              </a:rPr>
              <a:t>Trusted</a:t>
            </a:r>
            <a:endParaRPr lang="en-US" sz="1200" dirty="0">
              <a:solidFill>
                <a:srgbClr val="55555A">
                  <a:lumMod val="50000"/>
                </a:srgbClr>
              </a:solidFill>
              <a:latin typeface="Arial"/>
              <a:ea typeface="ＭＳ Ｐゴシック"/>
              <a:cs typeface="Arial"/>
            </a:endParaRPr>
          </a:p>
          <a:p>
            <a:pPr marL="869950" lvl="2" indent="-257175" defTabSz="914378">
              <a:buClr>
                <a:srgbClr val="55555A"/>
              </a:buClr>
            </a:pPr>
            <a:r>
              <a:rPr lang="en-US" sz="1200" dirty="0">
                <a:solidFill>
                  <a:srgbClr val="55555A">
                    <a:lumMod val="50000"/>
                  </a:srgbClr>
                </a:solidFill>
                <a:latin typeface="Arial"/>
                <a:ea typeface="ＭＳ Ｐゴシック"/>
                <a:cs typeface="+mn-cs"/>
              </a:rPr>
              <a:t>Enable business insight at scale and velocity</a:t>
            </a:r>
            <a:endParaRPr lang="en-US" sz="1200" dirty="0">
              <a:solidFill>
                <a:srgbClr val="55555A">
                  <a:lumMod val="50000"/>
                </a:srgbClr>
              </a:solidFill>
              <a:latin typeface="Arial"/>
              <a:ea typeface="ＭＳ Ｐゴシック"/>
              <a:cs typeface="Arial"/>
            </a:endParaRPr>
          </a:p>
          <a:p>
            <a:pPr marL="869950" lvl="2" indent="-257175" defTabSz="914378">
              <a:buClr>
                <a:srgbClr val="55555A"/>
              </a:buClr>
            </a:pPr>
            <a:r>
              <a:rPr lang="en-US" sz="1200" dirty="0">
                <a:solidFill>
                  <a:srgbClr val="55555A">
                    <a:lumMod val="50000"/>
                  </a:srgbClr>
                </a:solidFill>
                <a:latin typeface="Arial"/>
                <a:ea typeface="ＭＳ Ｐゴシック"/>
                <a:cs typeface="+mn-cs"/>
              </a:rPr>
              <a:t>Scalable and extensible – throughput and use cases</a:t>
            </a:r>
            <a:endParaRPr lang="en-US" sz="1200" dirty="0">
              <a:solidFill>
                <a:srgbClr val="55555A">
                  <a:lumMod val="50000"/>
                </a:srgbClr>
              </a:solidFill>
              <a:latin typeface="Arial"/>
              <a:ea typeface="ＭＳ Ｐゴシック"/>
              <a:cs typeface="Arial"/>
            </a:endParaRPr>
          </a:p>
          <a:p>
            <a:pPr marL="869950" lvl="2" indent="-257175" defTabSz="914378">
              <a:buClr>
                <a:srgbClr val="55555A"/>
              </a:buClr>
            </a:pPr>
            <a:r>
              <a:rPr lang="en-US" sz="1200" dirty="0">
                <a:solidFill>
                  <a:srgbClr val="55555A">
                    <a:lumMod val="50000"/>
                  </a:srgbClr>
                </a:solidFill>
                <a:latin typeface="Arial"/>
                <a:ea typeface="ＭＳ Ｐゴシック"/>
                <a:cs typeface="+mn-cs"/>
              </a:rPr>
              <a:t>Hybrid Cloud and On-Premise</a:t>
            </a:r>
          </a:p>
        </p:txBody>
      </p:sp>
    </p:spTree>
    <p:extLst>
      <p:ext uri="{BB962C8B-B14F-4D97-AF65-F5344CB8AC3E}">
        <p14:creationId xmlns:p14="http://schemas.microsoft.com/office/powerpoint/2010/main" val="3525101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1">
            <a:extLst>
              <a:ext uri="{FF2B5EF4-FFF2-40B4-BE49-F238E27FC236}">
                <a16:creationId xmlns:a16="http://schemas.microsoft.com/office/drawing/2014/main" id="{F7E2D637-67BB-4C03-A830-9F6D48D5528F}"/>
              </a:ext>
            </a:extLst>
          </p:cNvPr>
          <p:cNvSpPr txBox="1">
            <a:spLocks/>
          </p:cNvSpPr>
          <p:nvPr/>
        </p:nvSpPr>
        <p:spPr bwMode="auto">
          <a:xfrm>
            <a:off x="113410" y="90344"/>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defTabSz="914378">
              <a:buClrTx/>
            </a:pPr>
            <a:r>
              <a:rPr lang="en-US" sz="2100" dirty="0">
                <a:solidFill>
                  <a:srgbClr val="00148C"/>
                </a:solidFill>
                <a:latin typeface="Arial"/>
                <a:ea typeface="ＭＳ Ｐゴシック"/>
              </a:rPr>
              <a:t>Enterprise </a:t>
            </a:r>
            <a:r>
              <a:rPr lang="en-US" dirty="0">
                <a:solidFill>
                  <a:srgbClr val="00148C"/>
                </a:solidFill>
                <a:latin typeface="Arial"/>
                <a:ea typeface="ＭＳ Ｐゴシック"/>
              </a:rPr>
              <a:t>Data Capabilities Pillars</a:t>
            </a:r>
          </a:p>
        </p:txBody>
      </p:sp>
      <p:grpSp>
        <p:nvGrpSpPr>
          <p:cNvPr id="5" name="Group 4">
            <a:extLst>
              <a:ext uri="{FF2B5EF4-FFF2-40B4-BE49-F238E27FC236}">
                <a16:creationId xmlns:a16="http://schemas.microsoft.com/office/drawing/2014/main" id="{7409FC41-ABD4-4F8D-B100-53178DD400DF}"/>
              </a:ext>
            </a:extLst>
          </p:cNvPr>
          <p:cNvGrpSpPr/>
          <p:nvPr/>
        </p:nvGrpSpPr>
        <p:grpSpPr>
          <a:xfrm>
            <a:off x="394389" y="538382"/>
            <a:ext cx="8598164" cy="4084228"/>
            <a:chOff x="651581" y="849329"/>
            <a:chExt cx="10329089" cy="4887099"/>
          </a:xfrm>
        </p:grpSpPr>
        <p:grpSp>
          <p:nvGrpSpPr>
            <p:cNvPr id="77" name="Group 76">
              <a:extLst>
                <a:ext uri="{FF2B5EF4-FFF2-40B4-BE49-F238E27FC236}">
                  <a16:creationId xmlns:a16="http://schemas.microsoft.com/office/drawing/2014/main" id="{3FE687C7-61A9-487B-836A-CF7B45370348}"/>
                </a:ext>
              </a:extLst>
            </p:cNvPr>
            <p:cNvGrpSpPr/>
            <p:nvPr/>
          </p:nvGrpSpPr>
          <p:grpSpPr>
            <a:xfrm>
              <a:off x="651581" y="849329"/>
              <a:ext cx="10329089" cy="4887099"/>
              <a:chOff x="592183" y="766668"/>
              <a:chExt cx="7746817" cy="3665324"/>
            </a:xfrm>
          </p:grpSpPr>
          <p:graphicFrame>
            <p:nvGraphicFramePr>
              <p:cNvPr id="91" name="Diagram 90">
                <a:extLst>
                  <a:ext uri="{FF2B5EF4-FFF2-40B4-BE49-F238E27FC236}">
                    <a16:creationId xmlns:a16="http://schemas.microsoft.com/office/drawing/2014/main" id="{A215F9BC-BC23-4752-8295-B374A9A22F57}"/>
                  </a:ext>
                </a:extLst>
              </p:cNvPr>
              <p:cNvGraphicFramePr/>
              <p:nvPr>
                <p:extLst>
                  <p:ext uri="{D42A27DB-BD31-4B8C-83A1-F6EECF244321}">
                    <p14:modId xmlns:p14="http://schemas.microsoft.com/office/powerpoint/2010/main" val="437783737"/>
                  </p:ext>
                </p:extLst>
              </p:nvPr>
            </p:nvGraphicFramePr>
            <p:xfrm>
              <a:off x="592183" y="766668"/>
              <a:ext cx="7746817" cy="26645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2" name="Rectangle: Rounded Corners 91">
                <a:extLst>
                  <a:ext uri="{FF2B5EF4-FFF2-40B4-BE49-F238E27FC236}">
                    <a16:creationId xmlns:a16="http://schemas.microsoft.com/office/drawing/2014/main" id="{BAFD111A-2103-400E-9F53-3623FEF7D8D8}"/>
                  </a:ext>
                </a:extLst>
              </p:cNvPr>
              <p:cNvSpPr/>
              <p:nvPr/>
            </p:nvSpPr>
            <p:spPr bwMode="auto">
              <a:xfrm>
                <a:off x="603033" y="3452252"/>
                <a:ext cx="7620641" cy="319108"/>
              </a:xfrm>
              <a:prstGeom prst="roundRect">
                <a:avLst/>
              </a:prstGeom>
              <a:solidFill>
                <a:schemeClr val="accent1"/>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783" fontAlgn="auto">
                  <a:spcBef>
                    <a:spcPts val="0"/>
                  </a:spcBef>
                  <a:spcAft>
                    <a:spcPts val="338"/>
                  </a:spcAft>
                  <a:buClrTx/>
                  <a:defRPr/>
                </a:pPr>
                <a:r>
                  <a:rPr lang="en-US" sz="1350" b="0">
                    <a:solidFill>
                      <a:srgbClr val="00148C">
                        <a:lumMod val="50000"/>
                      </a:srgbClr>
                    </a:solidFill>
                    <a:latin typeface="Arial"/>
                    <a:ea typeface="ＭＳ Ｐゴシック"/>
                  </a:rPr>
                  <a:t> </a:t>
                </a:r>
                <a:r>
                  <a:rPr lang="en-US" sz="975" b="0">
                    <a:solidFill>
                      <a:srgbClr val="FFFFFF"/>
                    </a:solidFill>
                    <a:latin typeface="Arial"/>
                    <a:ea typeface="ＭＳ Ｐゴシック"/>
                  </a:rPr>
                  <a:t>Business transformation alignment &amp; enablement</a:t>
                </a:r>
                <a:endParaRPr lang="en-US" sz="975" b="0" kern="1200">
                  <a:solidFill>
                    <a:srgbClr val="FFFFFF"/>
                  </a:solidFill>
                  <a:latin typeface="Arial"/>
                  <a:ea typeface="ＭＳ Ｐゴシック"/>
                </a:endParaRPr>
              </a:p>
              <a:p>
                <a:pPr defTabSz="685783" fontAlgn="auto">
                  <a:spcBef>
                    <a:spcPts val="0"/>
                  </a:spcBef>
                  <a:spcAft>
                    <a:spcPts val="338"/>
                  </a:spcAft>
                  <a:buClrTx/>
                  <a:defRPr/>
                </a:pPr>
                <a:endParaRPr lang="en-US" sz="1350" b="0" kern="1200">
                  <a:solidFill>
                    <a:srgbClr val="FFFFFF"/>
                  </a:solidFill>
                  <a:latin typeface="Arial"/>
                  <a:ea typeface="ＭＳ Ｐゴシック"/>
                  <a:cs typeface="Arial"/>
                </a:endParaRPr>
              </a:p>
            </p:txBody>
          </p:sp>
          <p:sp>
            <p:nvSpPr>
              <p:cNvPr id="93" name="Rectangle: Rounded Corners 92">
                <a:extLst>
                  <a:ext uri="{FF2B5EF4-FFF2-40B4-BE49-F238E27FC236}">
                    <a16:creationId xmlns:a16="http://schemas.microsoft.com/office/drawing/2014/main" id="{A15435B0-62C3-4630-B0F6-F9238AC2F564}"/>
                  </a:ext>
                </a:extLst>
              </p:cNvPr>
              <p:cNvSpPr/>
              <p:nvPr/>
            </p:nvSpPr>
            <p:spPr bwMode="auto">
              <a:xfrm>
                <a:off x="603033" y="3779422"/>
                <a:ext cx="7620641" cy="319108"/>
              </a:xfrm>
              <a:prstGeom prst="roundRect">
                <a:avLst/>
              </a:prstGeom>
              <a:solidFill>
                <a:schemeClr val="accent1"/>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783" fontAlgn="auto">
                  <a:spcBef>
                    <a:spcPts val="0"/>
                  </a:spcBef>
                  <a:spcAft>
                    <a:spcPts val="338"/>
                  </a:spcAft>
                  <a:buClrTx/>
                  <a:defRPr/>
                </a:pPr>
                <a:r>
                  <a:rPr lang="en-US" sz="975" b="0">
                    <a:solidFill>
                      <a:srgbClr val="FFFFFF"/>
                    </a:solidFill>
                    <a:latin typeface="Arial"/>
                    <a:ea typeface="ＭＳ Ｐゴシック"/>
                  </a:rPr>
                  <a:t>New technology &amp; architecture discovery and enablement – 6 month to 5 year event horizon</a:t>
                </a:r>
              </a:p>
              <a:p>
                <a:pPr defTabSz="685783" fontAlgn="auto">
                  <a:spcBef>
                    <a:spcPts val="0"/>
                  </a:spcBef>
                  <a:spcAft>
                    <a:spcPts val="338"/>
                  </a:spcAft>
                  <a:buClrTx/>
                  <a:defRPr/>
                </a:pPr>
                <a:endParaRPr lang="en-US" sz="1350" b="0" kern="1200">
                  <a:solidFill>
                    <a:srgbClr val="FFFFFF"/>
                  </a:solidFill>
                  <a:latin typeface="Arial"/>
                  <a:ea typeface="ＭＳ Ｐゴシック"/>
                  <a:cs typeface="Arial"/>
                </a:endParaRPr>
              </a:p>
            </p:txBody>
          </p:sp>
          <p:sp>
            <p:nvSpPr>
              <p:cNvPr id="94" name="Rectangle: Rounded Corners 93">
                <a:extLst>
                  <a:ext uri="{FF2B5EF4-FFF2-40B4-BE49-F238E27FC236}">
                    <a16:creationId xmlns:a16="http://schemas.microsoft.com/office/drawing/2014/main" id="{89DACCD4-7B5D-49DE-9B0E-FE6F4DD7DB80}"/>
                  </a:ext>
                </a:extLst>
              </p:cNvPr>
              <p:cNvSpPr/>
              <p:nvPr/>
            </p:nvSpPr>
            <p:spPr bwMode="auto">
              <a:xfrm>
                <a:off x="603033" y="4112884"/>
                <a:ext cx="7620641" cy="319108"/>
              </a:xfrm>
              <a:prstGeom prst="roundRect">
                <a:avLst/>
              </a:prstGeom>
              <a:solidFill>
                <a:schemeClr val="accent1"/>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783" fontAlgn="auto">
                  <a:spcBef>
                    <a:spcPts val="0"/>
                  </a:spcBef>
                  <a:spcAft>
                    <a:spcPts val="338"/>
                  </a:spcAft>
                  <a:buClrTx/>
                  <a:defRPr/>
                </a:pPr>
                <a:r>
                  <a:rPr lang="en-US" sz="975" b="0">
                    <a:solidFill>
                      <a:srgbClr val="00148C">
                        <a:lumMod val="50000"/>
                      </a:srgbClr>
                    </a:solidFill>
                    <a:latin typeface="Arial"/>
                    <a:ea typeface="ＭＳ Ｐゴシック"/>
                  </a:rPr>
                  <a:t> </a:t>
                </a:r>
                <a:r>
                  <a:rPr lang="en-US" sz="975" b="0">
                    <a:solidFill>
                      <a:srgbClr val="FFFFFF"/>
                    </a:solidFill>
                    <a:latin typeface="Arial"/>
                    <a:ea typeface="ＭＳ Ｐゴシック"/>
                  </a:rPr>
                  <a:t>Global and regional consulting support at program and project scope</a:t>
                </a:r>
                <a:endParaRPr lang="en-US" sz="975" b="0" kern="1200">
                  <a:solidFill>
                    <a:srgbClr val="FFFFFF"/>
                  </a:solidFill>
                  <a:latin typeface="Arial"/>
                  <a:ea typeface="ＭＳ Ｐゴシック"/>
                </a:endParaRPr>
              </a:p>
              <a:p>
                <a:pPr defTabSz="685783" fontAlgn="auto">
                  <a:spcBef>
                    <a:spcPts val="0"/>
                  </a:spcBef>
                  <a:spcAft>
                    <a:spcPts val="338"/>
                  </a:spcAft>
                  <a:buClrTx/>
                  <a:defRPr/>
                </a:pPr>
                <a:endParaRPr lang="en-US" sz="1350" b="0" kern="1200">
                  <a:solidFill>
                    <a:srgbClr val="FFFFFF"/>
                  </a:solidFill>
                  <a:latin typeface="Arial"/>
                  <a:ea typeface="ＭＳ Ｐゴシック"/>
                  <a:cs typeface="Arial"/>
                </a:endParaRPr>
              </a:p>
            </p:txBody>
          </p:sp>
          <p:sp>
            <p:nvSpPr>
              <p:cNvPr id="97" name="TextBox 96">
                <a:extLst>
                  <a:ext uri="{FF2B5EF4-FFF2-40B4-BE49-F238E27FC236}">
                    <a16:creationId xmlns:a16="http://schemas.microsoft.com/office/drawing/2014/main" id="{B58397B3-51C7-413B-AEC5-F39124156706}"/>
                  </a:ext>
                </a:extLst>
              </p:cNvPr>
              <p:cNvSpPr txBox="1"/>
              <p:nvPr/>
            </p:nvSpPr>
            <p:spPr bwMode="auto">
              <a:xfrm>
                <a:off x="642070" y="798460"/>
                <a:ext cx="887974" cy="33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defTabSz="1219170">
                  <a:spcAft>
                    <a:spcPts val="800"/>
                  </a:spcAft>
                  <a:buClr>
                    <a:srgbClr val="55555A"/>
                  </a:buClr>
                  <a:defRPr sz="1600" b="0">
                    <a:solidFill>
                      <a:srgbClr val="00BEB4">
                        <a:lumMod val="20000"/>
                        <a:lumOff val="80000"/>
                      </a:srgbClr>
                    </a:solidFill>
                    <a:latin typeface="Arial"/>
                    <a:ea typeface="ＭＳ Ｐゴシック"/>
                  </a:defRPr>
                </a:lvl1pPr>
              </a:lstStyle>
              <a:p>
                <a:pPr>
                  <a:spcAft>
                    <a:spcPts val="0"/>
                  </a:spcAft>
                </a:pPr>
                <a:r>
                  <a:rPr lang="en-US" sz="1200" dirty="0"/>
                  <a:t>Idera ER/Studio</a:t>
                </a:r>
              </a:p>
            </p:txBody>
          </p:sp>
          <p:sp>
            <p:nvSpPr>
              <p:cNvPr id="98" name="TextBox 97">
                <a:extLst>
                  <a:ext uri="{FF2B5EF4-FFF2-40B4-BE49-F238E27FC236}">
                    <a16:creationId xmlns:a16="http://schemas.microsoft.com/office/drawing/2014/main" id="{96967370-92D3-47A2-80BD-36DD736E94F2}"/>
                  </a:ext>
                </a:extLst>
              </p:cNvPr>
              <p:cNvSpPr txBox="1"/>
              <p:nvPr/>
            </p:nvSpPr>
            <p:spPr bwMode="auto">
              <a:xfrm>
                <a:off x="1589309" y="798460"/>
                <a:ext cx="937036" cy="589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defTabSz="1219170">
                  <a:spcAft>
                    <a:spcPts val="800"/>
                  </a:spcAft>
                  <a:buClr>
                    <a:srgbClr val="55555A"/>
                  </a:buClr>
                  <a:defRPr sz="1600" b="0">
                    <a:solidFill>
                      <a:srgbClr val="00BEB4">
                        <a:lumMod val="20000"/>
                        <a:lumOff val="80000"/>
                      </a:srgbClr>
                    </a:solidFill>
                    <a:latin typeface="Arial"/>
                    <a:ea typeface="ＭＳ Ｐゴシック"/>
                  </a:defRPr>
                </a:lvl1pPr>
              </a:lstStyle>
              <a:p>
                <a:r>
                  <a:rPr lang="en-US" sz="1200" dirty="0"/>
                  <a:t>Informatica EDC and Axon</a:t>
                </a:r>
              </a:p>
              <a:p>
                <a:endParaRPr lang="en-US" sz="1200" dirty="0"/>
              </a:p>
            </p:txBody>
          </p:sp>
          <p:sp>
            <p:nvSpPr>
              <p:cNvPr id="99" name="TextBox 98">
                <a:extLst>
                  <a:ext uri="{FF2B5EF4-FFF2-40B4-BE49-F238E27FC236}">
                    <a16:creationId xmlns:a16="http://schemas.microsoft.com/office/drawing/2014/main" id="{99DAB696-9570-438F-9C78-CDAF6FD0E867}"/>
                  </a:ext>
                </a:extLst>
              </p:cNvPr>
              <p:cNvSpPr txBox="1"/>
              <p:nvPr/>
            </p:nvSpPr>
            <p:spPr bwMode="auto">
              <a:xfrm>
                <a:off x="3502842" y="822040"/>
                <a:ext cx="893212" cy="72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defTabSz="1219170">
                  <a:spcAft>
                    <a:spcPts val="800"/>
                  </a:spcAft>
                  <a:buClr>
                    <a:srgbClr val="55555A"/>
                  </a:buClr>
                  <a:defRPr sz="1600" b="0">
                    <a:solidFill>
                      <a:srgbClr val="00BEB4">
                        <a:lumMod val="20000"/>
                        <a:lumOff val="80000"/>
                      </a:srgbClr>
                    </a:solidFill>
                    <a:latin typeface="Arial"/>
                    <a:ea typeface="ＭＳ Ｐゴシック"/>
                  </a:defRPr>
                </a:lvl1pPr>
              </a:lstStyle>
              <a:p>
                <a:r>
                  <a:rPr lang="en-US" sz="1050" dirty="0"/>
                  <a:t>Matillion / MuleSoft (US/UK) / Striim / GoAnywhere MFT</a:t>
                </a:r>
              </a:p>
            </p:txBody>
          </p:sp>
          <p:sp>
            <p:nvSpPr>
              <p:cNvPr id="100" name="TextBox 99">
                <a:extLst>
                  <a:ext uri="{FF2B5EF4-FFF2-40B4-BE49-F238E27FC236}">
                    <a16:creationId xmlns:a16="http://schemas.microsoft.com/office/drawing/2014/main" id="{BA93295D-92A3-4940-8CAB-59F768A12A80}"/>
                  </a:ext>
                </a:extLst>
              </p:cNvPr>
              <p:cNvSpPr txBox="1"/>
              <p:nvPr/>
            </p:nvSpPr>
            <p:spPr bwMode="auto">
              <a:xfrm>
                <a:off x="4462411" y="796493"/>
                <a:ext cx="893212" cy="33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914378">
                  <a:spcAft>
                    <a:spcPts val="0"/>
                  </a:spcAft>
                  <a:buClr>
                    <a:srgbClr val="55555A"/>
                  </a:buClr>
                </a:pPr>
                <a:r>
                  <a:rPr lang="en-US" sz="1200" b="0" dirty="0">
                    <a:solidFill>
                      <a:srgbClr val="00BEB4">
                        <a:lumMod val="20000"/>
                        <a:lumOff val="80000"/>
                      </a:srgbClr>
                    </a:solidFill>
                    <a:latin typeface="Arial"/>
                    <a:ea typeface="ＭＳ Ｐゴシック"/>
                  </a:rPr>
                  <a:t>Reltio</a:t>
                </a:r>
              </a:p>
              <a:p>
                <a:pPr algn="ctr" defTabSz="914378">
                  <a:spcAft>
                    <a:spcPts val="0"/>
                  </a:spcAft>
                  <a:buClr>
                    <a:srgbClr val="55555A"/>
                  </a:buClr>
                </a:pPr>
                <a:r>
                  <a:rPr lang="en-US" sz="1200" b="0" dirty="0">
                    <a:solidFill>
                      <a:srgbClr val="00BEB4">
                        <a:lumMod val="20000"/>
                        <a:lumOff val="80000"/>
                      </a:srgbClr>
                    </a:solidFill>
                    <a:latin typeface="Arial"/>
                    <a:ea typeface="ＭＳ Ｐゴシック"/>
                  </a:rPr>
                  <a:t>(US/UK)</a:t>
                </a:r>
              </a:p>
            </p:txBody>
          </p:sp>
          <p:sp>
            <p:nvSpPr>
              <p:cNvPr id="101" name="TextBox 100">
                <a:extLst>
                  <a:ext uri="{FF2B5EF4-FFF2-40B4-BE49-F238E27FC236}">
                    <a16:creationId xmlns:a16="http://schemas.microsoft.com/office/drawing/2014/main" id="{254318D4-AAD5-4CDB-94A2-724F0DBCF02B}"/>
                  </a:ext>
                </a:extLst>
              </p:cNvPr>
              <p:cNvSpPr txBox="1"/>
              <p:nvPr/>
            </p:nvSpPr>
            <p:spPr bwMode="auto">
              <a:xfrm>
                <a:off x="5430938" y="798460"/>
                <a:ext cx="860470" cy="33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914378">
                  <a:spcAft>
                    <a:spcPts val="0"/>
                  </a:spcAft>
                  <a:buClr>
                    <a:srgbClr val="55555A"/>
                  </a:buClr>
                </a:pPr>
                <a:r>
                  <a:rPr lang="en-US" sz="1200" b="0" dirty="0">
                    <a:solidFill>
                      <a:srgbClr val="00BEB4">
                        <a:lumMod val="20000"/>
                        <a:lumOff val="80000"/>
                      </a:srgbClr>
                    </a:solidFill>
                    <a:latin typeface="Arial"/>
                    <a:ea typeface="ＭＳ Ｐゴシック"/>
                  </a:rPr>
                  <a:t>Snowflake</a:t>
                </a:r>
              </a:p>
              <a:p>
                <a:pPr algn="ctr" defTabSz="914378">
                  <a:spcAft>
                    <a:spcPts val="0"/>
                  </a:spcAft>
                  <a:buClr>
                    <a:srgbClr val="55555A"/>
                  </a:buClr>
                </a:pPr>
                <a:r>
                  <a:rPr lang="en-US" sz="1200" b="0" dirty="0">
                    <a:solidFill>
                      <a:srgbClr val="00BEB4">
                        <a:lumMod val="20000"/>
                        <a:lumOff val="80000"/>
                      </a:srgbClr>
                    </a:solidFill>
                    <a:latin typeface="Arial"/>
                    <a:ea typeface="ＭＳ Ｐゴシック"/>
                  </a:rPr>
                  <a:t>(US/UK)</a:t>
                </a:r>
              </a:p>
            </p:txBody>
          </p:sp>
          <p:sp>
            <p:nvSpPr>
              <p:cNvPr id="103" name="TextBox 102">
                <a:extLst>
                  <a:ext uri="{FF2B5EF4-FFF2-40B4-BE49-F238E27FC236}">
                    <a16:creationId xmlns:a16="http://schemas.microsoft.com/office/drawing/2014/main" id="{50A70CD6-8E27-4794-86B8-FE7C1225F751}"/>
                  </a:ext>
                </a:extLst>
              </p:cNvPr>
              <p:cNvSpPr txBox="1"/>
              <p:nvPr/>
            </p:nvSpPr>
            <p:spPr bwMode="auto">
              <a:xfrm>
                <a:off x="6417018" y="798460"/>
                <a:ext cx="792130" cy="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914378">
                  <a:buClr>
                    <a:srgbClr val="55555A"/>
                  </a:buClr>
                </a:pPr>
                <a:r>
                  <a:rPr lang="en-US" sz="1200" b="0" dirty="0">
                    <a:solidFill>
                      <a:srgbClr val="00BEB4">
                        <a:lumMod val="20000"/>
                        <a:lumOff val="80000"/>
                      </a:srgbClr>
                    </a:solidFill>
                    <a:latin typeface="Arial"/>
                    <a:ea typeface="ＭＳ Ｐゴシック"/>
                  </a:rPr>
                  <a:t>Power BI</a:t>
                </a:r>
                <a:endParaRPr lang="en-US" sz="1000" b="0" dirty="0">
                  <a:solidFill>
                    <a:srgbClr val="00BEB4">
                      <a:lumMod val="20000"/>
                      <a:lumOff val="80000"/>
                    </a:srgbClr>
                  </a:solidFill>
                  <a:latin typeface="Arial"/>
                  <a:ea typeface="ＭＳ Ｐゴシック"/>
                </a:endParaRPr>
              </a:p>
            </p:txBody>
          </p:sp>
        </p:grpSp>
        <p:sp>
          <p:nvSpPr>
            <p:cNvPr id="17" name="TextBox 16">
              <a:extLst>
                <a:ext uri="{FF2B5EF4-FFF2-40B4-BE49-F238E27FC236}">
                  <a16:creationId xmlns:a16="http://schemas.microsoft.com/office/drawing/2014/main" id="{3CC33FFA-0F23-4AA4-8FAE-5B8AE2BD506A}"/>
                </a:ext>
              </a:extLst>
            </p:cNvPr>
            <p:cNvSpPr txBox="1"/>
            <p:nvPr/>
          </p:nvSpPr>
          <p:spPr bwMode="auto">
            <a:xfrm>
              <a:off x="3276576" y="911789"/>
              <a:ext cx="1183966" cy="62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defTabSz="1219170">
                <a:spcAft>
                  <a:spcPts val="800"/>
                </a:spcAft>
                <a:buClr>
                  <a:srgbClr val="55555A"/>
                </a:buClr>
                <a:defRPr sz="1600" b="0">
                  <a:solidFill>
                    <a:srgbClr val="00BEB4">
                      <a:lumMod val="20000"/>
                      <a:lumOff val="80000"/>
                    </a:srgbClr>
                  </a:solidFill>
                  <a:latin typeface="Arial"/>
                  <a:ea typeface="ＭＳ Ｐゴシック"/>
                </a:defRPr>
              </a:lvl1pPr>
            </a:lstStyle>
            <a:p>
              <a:r>
                <a:rPr lang="en-US" sz="1125" dirty="0"/>
                <a:t>Informatica Cloud Data Quality (CDQ)</a:t>
              </a:r>
            </a:p>
          </p:txBody>
        </p:sp>
        <p:sp>
          <p:nvSpPr>
            <p:cNvPr id="19" name="TextBox 18">
              <a:extLst>
                <a:ext uri="{FF2B5EF4-FFF2-40B4-BE49-F238E27FC236}">
                  <a16:creationId xmlns:a16="http://schemas.microsoft.com/office/drawing/2014/main" id="{61DB8944-3F97-495A-AD22-1D068015141C}"/>
                </a:ext>
              </a:extLst>
            </p:cNvPr>
            <p:cNvSpPr txBox="1"/>
            <p:nvPr/>
          </p:nvSpPr>
          <p:spPr bwMode="auto">
            <a:xfrm>
              <a:off x="9612941" y="897525"/>
              <a:ext cx="1212341" cy="193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914378">
                <a:buClr>
                  <a:srgbClr val="55555A"/>
                </a:buClr>
              </a:pPr>
              <a:r>
                <a:rPr lang="en-US" sz="1050" b="0" dirty="0">
                  <a:solidFill>
                    <a:srgbClr val="00BEB4">
                      <a:lumMod val="20000"/>
                      <a:lumOff val="80000"/>
                    </a:srgbClr>
                  </a:solidFill>
                  <a:latin typeface="Arial"/>
                  <a:ea typeface="ＭＳ Ｐゴシック"/>
                </a:rPr>
                <a:t>TBD</a:t>
              </a:r>
            </a:p>
          </p:txBody>
        </p:sp>
      </p:grpSp>
    </p:spTree>
    <p:extLst>
      <p:ext uri="{BB962C8B-B14F-4D97-AF65-F5344CB8AC3E}">
        <p14:creationId xmlns:p14="http://schemas.microsoft.com/office/powerpoint/2010/main" val="31590880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01" y="103843"/>
            <a:ext cx="7800040" cy="4308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r>
              <a:rPr lang="en-GB" dirty="0"/>
              <a:t>Enterprise Data Platform Tools Roadmap</a:t>
            </a:r>
            <a:endParaRPr lang="en-GB" sz="2000" dirty="0">
              <a:solidFill>
                <a:schemeClr val="accent5">
                  <a:lumMod val="75000"/>
                </a:schemeClr>
              </a:solidFill>
            </a:endParaRPr>
          </a:p>
        </p:txBody>
      </p:sp>
      <p:sp>
        <p:nvSpPr>
          <p:cNvPr id="4" name="TextBox 3">
            <a:extLst>
              <a:ext uri="{FF2B5EF4-FFF2-40B4-BE49-F238E27FC236}">
                <a16:creationId xmlns:a16="http://schemas.microsoft.com/office/drawing/2014/main" id="{C82BD644-BA6F-4D4D-875A-8ED947EAA3C4}"/>
              </a:ext>
            </a:extLst>
          </p:cNvPr>
          <p:cNvSpPr txBox="1"/>
          <p:nvPr/>
        </p:nvSpPr>
        <p:spPr bwMode="auto">
          <a:xfrm flipH="1">
            <a:off x="555378" y="653703"/>
            <a:ext cx="4023127"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p>
            <a:pPr algn="ctr" defTabSz="685749">
              <a:buClr>
                <a:srgbClr val="55555A"/>
              </a:buClr>
            </a:pPr>
            <a:r>
              <a:rPr lang="en-US" sz="1100" dirty="0">
                <a:solidFill>
                  <a:srgbClr val="FFFFFF"/>
                </a:solidFill>
                <a:latin typeface="Arial"/>
                <a:ea typeface="ＭＳ Ｐゴシック"/>
              </a:rPr>
              <a:t>FY2021</a:t>
            </a:r>
          </a:p>
        </p:txBody>
      </p:sp>
      <p:sp>
        <p:nvSpPr>
          <p:cNvPr id="12" name="TextBox 11">
            <a:extLst>
              <a:ext uri="{FF2B5EF4-FFF2-40B4-BE49-F238E27FC236}">
                <a16:creationId xmlns:a16="http://schemas.microsoft.com/office/drawing/2014/main" id="{B092BEBC-5A2A-4BEA-9E76-C7FFA01694AA}"/>
              </a:ext>
            </a:extLst>
          </p:cNvPr>
          <p:cNvSpPr txBox="1"/>
          <p:nvPr/>
        </p:nvSpPr>
        <p:spPr bwMode="auto">
          <a:xfrm flipH="1">
            <a:off x="4608988" y="653253"/>
            <a:ext cx="4039078"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49"/>
            <a:r>
              <a:rPr lang="en-US" b="1" dirty="0">
                <a:solidFill>
                  <a:srgbClr val="FFFFFF"/>
                </a:solidFill>
              </a:rPr>
              <a:t>FY2022</a:t>
            </a:r>
          </a:p>
        </p:txBody>
      </p:sp>
      <p:sp>
        <p:nvSpPr>
          <p:cNvPr id="21" name="OTLSHAPE_SL_bb31dba40afb42509c61b1136d9b8acb_BackgroundRectangle">
            <a:extLst>
              <a:ext uri="{FF2B5EF4-FFF2-40B4-BE49-F238E27FC236}">
                <a16:creationId xmlns:a16="http://schemas.microsoft.com/office/drawing/2014/main" id="{6B8B46E2-54AE-4714-9D72-F957C9648596}"/>
              </a:ext>
            </a:extLst>
          </p:cNvPr>
          <p:cNvSpPr/>
          <p:nvPr>
            <p:custDataLst>
              <p:tags r:id="rId1"/>
            </p:custDataLst>
          </p:nvPr>
        </p:nvSpPr>
        <p:spPr>
          <a:xfrm>
            <a:off x="555378" y="1081545"/>
            <a:ext cx="8092688" cy="443216"/>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3" name="TextBox 92">
            <a:extLst>
              <a:ext uri="{FF2B5EF4-FFF2-40B4-BE49-F238E27FC236}">
                <a16:creationId xmlns:a16="http://schemas.microsoft.com/office/drawing/2014/main" id="{92F0B843-4295-4BE3-8391-F7B4BF851785}"/>
              </a:ext>
            </a:extLst>
          </p:cNvPr>
          <p:cNvSpPr txBox="1"/>
          <p:nvPr/>
        </p:nvSpPr>
        <p:spPr bwMode="auto">
          <a:xfrm>
            <a:off x="5047531" y="486730"/>
            <a:ext cx="137605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783">
              <a:buClr>
                <a:srgbClr val="55555A"/>
              </a:buClr>
              <a:defRPr/>
            </a:pPr>
            <a:r>
              <a:rPr lang="en-US" sz="800" dirty="0">
                <a:solidFill>
                  <a:srgbClr val="55555A"/>
                </a:solidFill>
                <a:latin typeface="Arial"/>
                <a:ea typeface="ＭＳ Ｐゴシック"/>
              </a:rPr>
              <a:t>Capability available </a:t>
            </a:r>
          </a:p>
        </p:txBody>
      </p:sp>
      <p:sp>
        <p:nvSpPr>
          <p:cNvPr id="94" name="TextBox 93">
            <a:extLst>
              <a:ext uri="{FF2B5EF4-FFF2-40B4-BE49-F238E27FC236}">
                <a16:creationId xmlns:a16="http://schemas.microsoft.com/office/drawing/2014/main" id="{9E15884B-85B4-462D-87D3-DCBE6AFCECE8}"/>
              </a:ext>
            </a:extLst>
          </p:cNvPr>
          <p:cNvSpPr txBox="1"/>
          <p:nvPr/>
        </p:nvSpPr>
        <p:spPr bwMode="auto">
          <a:xfrm>
            <a:off x="2918745" y="490024"/>
            <a:ext cx="91180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783">
              <a:buClr>
                <a:srgbClr val="55555A"/>
              </a:buClr>
              <a:defRPr/>
            </a:pPr>
            <a:r>
              <a:rPr lang="en-US" sz="800" dirty="0">
                <a:solidFill>
                  <a:srgbClr val="55555A"/>
                </a:solidFill>
                <a:latin typeface="Arial"/>
                <a:ea typeface="ＭＳ Ｐゴシック"/>
              </a:rPr>
              <a:t>Tool(s) Selected</a:t>
            </a:r>
          </a:p>
        </p:txBody>
      </p:sp>
      <p:sp>
        <p:nvSpPr>
          <p:cNvPr id="95" name="Oval 94">
            <a:extLst>
              <a:ext uri="{FF2B5EF4-FFF2-40B4-BE49-F238E27FC236}">
                <a16:creationId xmlns:a16="http://schemas.microsoft.com/office/drawing/2014/main" id="{137E58AD-206D-452F-AEF3-40DCA0D3D13C}"/>
              </a:ext>
            </a:extLst>
          </p:cNvPr>
          <p:cNvSpPr/>
          <p:nvPr/>
        </p:nvSpPr>
        <p:spPr bwMode="auto">
          <a:xfrm>
            <a:off x="1671427" y="469723"/>
            <a:ext cx="110227" cy="125633"/>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800" dirty="0">
                <a:solidFill>
                  <a:srgbClr val="FFFFFF"/>
                </a:solidFill>
                <a:latin typeface="Arial"/>
                <a:ea typeface="ＭＳ Ｐゴシック"/>
                <a:cs typeface="Arial"/>
              </a:rPr>
              <a:t> </a:t>
            </a:r>
          </a:p>
        </p:txBody>
      </p:sp>
      <p:sp>
        <p:nvSpPr>
          <p:cNvPr id="96" name="TextBox 95">
            <a:extLst>
              <a:ext uri="{FF2B5EF4-FFF2-40B4-BE49-F238E27FC236}">
                <a16:creationId xmlns:a16="http://schemas.microsoft.com/office/drawing/2014/main" id="{6F13A810-617B-4AFB-935A-158425E321F5}"/>
              </a:ext>
            </a:extLst>
          </p:cNvPr>
          <p:cNvSpPr txBox="1"/>
          <p:nvPr/>
        </p:nvSpPr>
        <p:spPr bwMode="auto">
          <a:xfrm>
            <a:off x="1804546" y="489317"/>
            <a:ext cx="91180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783">
              <a:buClr>
                <a:srgbClr val="55555A"/>
              </a:buClr>
              <a:defRPr/>
            </a:pPr>
            <a:r>
              <a:rPr lang="en-US" sz="800" dirty="0">
                <a:solidFill>
                  <a:srgbClr val="55555A"/>
                </a:solidFill>
                <a:latin typeface="Arial"/>
                <a:ea typeface="ＭＳ Ｐゴシック"/>
              </a:rPr>
              <a:t>Research Initiated</a:t>
            </a:r>
          </a:p>
        </p:txBody>
      </p:sp>
      <p:sp>
        <p:nvSpPr>
          <p:cNvPr id="97" name="TextBox 96">
            <a:extLst>
              <a:ext uri="{FF2B5EF4-FFF2-40B4-BE49-F238E27FC236}">
                <a16:creationId xmlns:a16="http://schemas.microsoft.com/office/drawing/2014/main" id="{156700F9-AD67-4C89-BC9D-EC7A995EE2D9}"/>
              </a:ext>
            </a:extLst>
          </p:cNvPr>
          <p:cNvSpPr txBox="1"/>
          <p:nvPr/>
        </p:nvSpPr>
        <p:spPr bwMode="auto">
          <a:xfrm>
            <a:off x="6195414" y="486511"/>
            <a:ext cx="7313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783">
              <a:buClr>
                <a:srgbClr val="55555A"/>
              </a:buClr>
              <a:defRPr/>
            </a:pPr>
            <a:r>
              <a:rPr lang="en-US" sz="800" dirty="0">
                <a:solidFill>
                  <a:srgbClr val="55555A"/>
                </a:solidFill>
                <a:latin typeface="Arial"/>
                <a:ea typeface="ＭＳ Ｐゴシック"/>
              </a:rPr>
              <a:t>Expected GA</a:t>
            </a:r>
          </a:p>
        </p:txBody>
      </p:sp>
      <p:sp>
        <p:nvSpPr>
          <p:cNvPr id="99" name="TextBox 98">
            <a:extLst>
              <a:ext uri="{FF2B5EF4-FFF2-40B4-BE49-F238E27FC236}">
                <a16:creationId xmlns:a16="http://schemas.microsoft.com/office/drawing/2014/main" id="{B477EEB2-5DF2-407F-AAB7-97D128228736}"/>
              </a:ext>
            </a:extLst>
          </p:cNvPr>
          <p:cNvSpPr txBox="1"/>
          <p:nvPr/>
        </p:nvSpPr>
        <p:spPr bwMode="auto">
          <a:xfrm>
            <a:off x="7081474" y="497893"/>
            <a:ext cx="102443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783">
              <a:buClr>
                <a:srgbClr val="55555A"/>
              </a:buClr>
              <a:defRPr/>
            </a:pPr>
            <a:r>
              <a:rPr lang="en-US" sz="800" dirty="0">
                <a:solidFill>
                  <a:srgbClr val="55555A"/>
                </a:solidFill>
                <a:latin typeface="Arial"/>
                <a:ea typeface="ＭＳ Ｐゴシック"/>
              </a:rPr>
              <a:t>Actively Deployed</a:t>
            </a:r>
          </a:p>
        </p:txBody>
      </p:sp>
      <p:sp>
        <p:nvSpPr>
          <p:cNvPr id="101" name="Rectangle: Rounded Corners 100">
            <a:extLst>
              <a:ext uri="{FF2B5EF4-FFF2-40B4-BE49-F238E27FC236}">
                <a16:creationId xmlns:a16="http://schemas.microsoft.com/office/drawing/2014/main" id="{7B104B4E-87C7-4BE8-877F-567CD5DFD1B2}"/>
              </a:ext>
            </a:extLst>
          </p:cNvPr>
          <p:cNvSpPr/>
          <p:nvPr/>
        </p:nvSpPr>
        <p:spPr bwMode="auto">
          <a:xfrm>
            <a:off x="2779712" y="482485"/>
            <a:ext cx="110227" cy="125633"/>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800" dirty="0">
                <a:solidFill>
                  <a:srgbClr val="FFFFFF"/>
                </a:solidFill>
                <a:latin typeface="Arial"/>
                <a:ea typeface="ＭＳ Ｐゴシック"/>
                <a:cs typeface="Arial"/>
              </a:rPr>
              <a:t> </a:t>
            </a:r>
          </a:p>
        </p:txBody>
      </p:sp>
      <p:sp>
        <p:nvSpPr>
          <p:cNvPr id="103" name="OTLSHAPE_SL_bb31dba40afb42509c61b1136d9b8acb_BackgroundRectangle">
            <a:extLst>
              <a:ext uri="{FF2B5EF4-FFF2-40B4-BE49-F238E27FC236}">
                <a16:creationId xmlns:a16="http://schemas.microsoft.com/office/drawing/2014/main" id="{9400DDA7-588E-441B-BB12-81B104B7FAB4}"/>
              </a:ext>
            </a:extLst>
          </p:cNvPr>
          <p:cNvSpPr/>
          <p:nvPr>
            <p:custDataLst>
              <p:tags r:id="rId2"/>
            </p:custDataLst>
          </p:nvPr>
        </p:nvSpPr>
        <p:spPr>
          <a:xfrm>
            <a:off x="563353" y="1593535"/>
            <a:ext cx="8084713"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4" name="OTLSHAPE_SL_bb31dba40afb42509c61b1136d9b8acb_BackgroundRectangle">
            <a:extLst>
              <a:ext uri="{FF2B5EF4-FFF2-40B4-BE49-F238E27FC236}">
                <a16:creationId xmlns:a16="http://schemas.microsoft.com/office/drawing/2014/main" id="{60F34340-F055-41A8-AE0C-E0FF68FDABFB}"/>
              </a:ext>
            </a:extLst>
          </p:cNvPr>
          <p:cNvSpPr/>
          <p:nvPr>
            <p:custDataLst>
              <p:tags r:id="rId3"/>
            </p:custDataLst>
          </p:nvPr>
        </p:nvSpPr>
        <p:spPr>
          <a:xfrm>
            <a:off x="555378" y="2115805"/>
            <a:ext cx="8084713"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5" name="OTLSHAPE_SL_bb31dba40afb42509c61b1136d9b8acb_BackgroundRectangle">
            <a:extLst>
              <a:ext uri="{FF2B5EF4-FFF2-40B4-BE49-F238E27FC236}">
                <a16:creationId xmlns:a16="http://schemas.microsoft.com/office/drawing/2014/main" id="{C5E097C8-60DA-4324-8414-6F0BC5A4FCB8}"/>
              </a:ext>
            </a:extLst>
          </p:cNvPr>
          <p:cNvSpPr/>
          <p:nvPr>
            <p:custDataLst>
              <p:tags r:id="rId4"/>
            </p:custDataLst>
          </p:nvPr>
        </p:nvSpPr>
        <p:spPr>
          <a:xfrm>
            <a:off x="555379" y="2638075"/>
            <a:ext cx="8084712"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6" name="OTLSHAPE_SL_bb31dba40afb42509c61b1136d9b8acb_BackgroundRectangle">
            <a:extLst>
              <a:ext uri="{FF2B5EF4-FFF2-40B4-BE49-F238E27FC236}">
                <a16:creationId xmlns:a16="http://schemas.microsoft.com/office/drawing/2014/main" id="{BDC1F17C-708C-4993-83F4-1C5920133BAA}"/>
              </a:ext>
            </a:extLst>
          </p:cNvPr>
          <p:cNvSpPr/>
          <p:nvPr>
            <p:custDataLst>
              <p:tags r:id="rId5"/>
            </p:custDataLst>
          </p:nvPr>
        </p:nvSpPr>
        <p:spPr>
          <a:xfrm>
            <a:off x="555379" y="3155008"/>
            <a:ext cx="8084712"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7" name="OTLSHAPE_SL_bb31dba40afb42509c61b1136d9b8acb_BackgroundRectangle">
            <a:extLst>
              <a:ext uri="{FF2B5EF4-FFF2-40B4-BE49-F238E27FC236}">
                <a16:creationId xmlns:a16="http://schemas.microsoft.com/office/drawing/2014/main" id="{D1FD521A-580D-44FD-B5D8-9B260A592717}"/>
              </a:ext>
            </a:extLst>
          </p:cNvPr>
          <p:cNvSpPr/>
          <p:nvPr>
            <p:custDataLst>
              <p:tags r:id="rId6"/>
            </p:custDataLst>
          </p:nvPr>
        </p:nvSpPr>
        <p:spPr>
          <a:xfrm>
            <a:off x="563353" y="3691704"/>
            <a:ext cx="8076738"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8" name="OTLSHAPE_SL_bb31dba40afb42509c61b1136d9b8acb_BackgroundRectangle">
            <a:extLst>
              <a:ext uri="{FF2B5EF4-FFF2-40B4-BE49-F238E27FC236}">
                <a16:creationId xmlns:a16="http://schemas.microsoft.com/office/drawing/2014/main" id="{963F7880-E826-4ECD-8D51-8BF988D8376F}"/>
              </a:ext>
            </a:extLst>
          </p:cNvPr>
          <p:cNvSpPr/>
          <p:nvPr>
            <p:custDataLst>
              <p:tags r:id="rId7"/>
            </p:custDataLst>
          </p:nvPr>
        </p:nvSpPr>
        <p:spPr>
          <a:xfrm>
            <a:off x="563353" y="4224242"/>
            <a:ext cx="8076738"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2" name="Rectangle 111">
            <a:extLst>
              <a:ext uri="{FF2B5EF4-FFF2-40B4-BE49-F238E27FC236}">
                <a16:creationId xmlns:a16="http://schemas.microsoft.com/office/drawing/2014/main" id="{808FCA89-E37B-4EE2-AD22-EBC87F4574BF}"/>
              </a:ext>
            </a:extLst>
          </p:cNvPr>
          <p:cNvSpPr/>
          <p:nvPr/>
        </p:nvSpPr>
        <p:spPr>
          <a:xfrm>
            <a:off x="498323" y="1317011"/>
            <a:ext cx="2391616" cy="230832"/>
          </a:xfrm>
          <a:prstGeom prst="rect">
            <a:avLst/>
          </a:prstGeom>
        </p:spPr>
        <p:txBody>
          <a:bodyPr wrap="square">
            <a:spAutoFit/>
          </a:bodyPr>
          <a:lstStyle/>
          <a:p>
            <a:pPr defTabSz="685749">
              <a:defRPr/>
            </a:pPr>
            <a:r>
              <a:rPr lang="en-US" sz="900" dirty="0">
                <a:solidFill>
                  <a:srgbClr val="00148C"/>
                </a:solidFill>
                <a:latin typeface="Arial"/>
                <a:ea typeface="ＭＳ Ｐゴシック"/>
              </a:rPr>
              <a:t>BI &amp; Self Service Analytics – </a:t>
            </a:r>
            <a:r>
              <a:rPr lang="en-US" sz="900" dirty="0">
                <a:solidFill>
                  <a:srgbClr val="C800A1">
                    <a:lumMod val="75000"/>
                  </a:srgbClr>
                </a:solidFill>
                <a:latin typeface="Arial"/>
                <a:ea typeface="ＭＳ Ｐゴシック"/>
              </a:rPr>
              <a:t>Power BI</a:t>
            </a:r>
          </a:p>
        </p:txBody>
      </p:sp>
      <p:sp>
        <p:nvSpPr>
          <p:cNvPr id="114" name="Pentagon 12">
            <a:extLst>
              <a:ext uri="{FF2B5EF4-FFF2-40B4-BE49-F238E27FC236}">
                <a16:creationId xmlns:a16="http://schemas.microsoft.com/office/drawing/2014/main" id="{30BA6E02-D850-460C-8910-5510EDF1D460}"/>
              </a:ext>
            </a:extLst>
          </p:cNvPr>
          <p:cNvSpPr/>
          <p:nvPr/>
        </p:nvSpPr>
        <p:spPr>
          <a:xfrm>
            <a:off x="559639" y="1132458"/>
            <a:ext cx="730350" cy="188489"/>
          </a:xfrm>
          <a:prstGeom prst="homePlate">
            <a:avLst/>
          </a:prstGeom>
          <a:solidFill>
            <a:srgbClr val="00AFF0"/>
          </a:solidFill>
          <a:ln w="9525" cap="flat" cmpd="sng" algn="ctr">
            <a:solidFill>
              <a:srgbClr val="FFB45A"/>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dirty="0">
              <a:solidFill>
                <a:srgbClr val="FFFFFF"/>
              </a:solidFill>
              <a:latin typeface="Arial"/>
              <a:ea typeface="ＭＳ Ｐゴシック"/>
              <a:cs typeface="Arial"/>
            </a:endParaRPr>
          </a:p>
        </p:txBody>
      </p:sp>
      <p:sp>
        <p:nvSpPr>
          <p:cNvPr id="115" name="Oval 114">
            <a:extLst>
              <a:ext uri="{FF2B5EF4-FFF2-40B4-BE49-F238E27FC236}">
                <a16:creationId xmlns:a16="http://schemas.microsoft.com/office/drawing/2014/main" id="{560032BB-AA3F-4FE2-8E63-7B804E341777}"/>
              </a:ext>
            </a:extLst>
          </p:cNvPr>
          <p:cNvSpPr/>
          <p:nvPr/>
        </p:nvSpPr>
        <p:spPr bwMode="auto">
          <a:xfrm>
            <a:off x="583329" y="1186449"/>
            <a:ext cx="105251" cy="102760"/>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endParaRPr lang="en-US" sz="525" dirty="0">
              <a:solidFill>
                <a:srgbClr val="FFFFFF"/>
              </a:solidFill>
              <a:latin typeface="Arial"/>
              <a:ea typeface="ＭＳ Ｐゴシック"/>
              <a:cs typeface="Arial"/>
            </a:endParaRPr>
          </a:p>
        </p:txBody>
      </p:sp>
      <p:sp>
        <p:nvSpPr>
          <p:cNvPr id="116" name="Rectangle 115">
            <a:extLst>
              <a:ext uri="{FF2B5EF4-FFF2-40B4-BE49-F238E27FC236}">
                <a16:creationId xmlns:a16="http://schemas.microsoft.com/office/drawing/2014/main" id="{9EE6487C-56DF-4063-9381-5F5218B332A6}"/>
              </a:ext>
            </a:extLst>
          </p:cNvPr>
          <p:cNvSpPr/>
          <p:nvPr/>
        </p:nvSpPr>
        <p:spPr>
          <a:xfrm>
            <a:off x="784206" y="1839773"/>
            <a:ext cx="2527026" cy="230832"/>
          </a:xfrm>
          <a:prstGeom prst="rect">
            <a:avLst/>
          </a:prstGeom>
        </p:spPr>
        <p:txBody>
          <a:bodyPr wrap="square">
            <a:spAutoFit/>
          </a:bodyPr>
          <a:lstStyle/>
          <a:p>
            <a:pPr defTabSz="685749">
              <a:defRPr/>
            </a:pPr>
            <a:r>
              <a:rPr lang="en-US" sz="900" dirty="0">
                <a:solidFill>
                  <a:srgbClr val="00148C"/>
                </a:solidFill>
                <a:latin typeface="Arial"/>
                <a:ea typeface="ＭＳ Ｐゴシック"/>
              </a:rPr>
              <a:t>Data Modeling - </a:t>
            </a:r>
            <a:r>
              <a:rPr lang="en-US" sz="900" dirty="0">
                <a:solidFill>
                  <a:srgbClr val="C800A1">
                    <a:lumMod val="75000"/>
                  </a:srgbClr>
                </a:solidFill>
                <a:latin typeface="Arial"/>
                <a:ea typeface="ＭＳ Ｐゴシック"/>
              </a:rPr>
              <a:t>ER/Studio &amp; Team Server</a:t>
            </a:r>
          </a:p>
        </p:txBody>
      </p:sp>
      <p:sp>
        <p:nvSpPr>
          <p:cNvPr id="118" name="Pentagon 12">
            <a:extLst>
              <a:ext uri="{FF2B5EF4-FFF2-40B4-BE49-F238E27FC236}">
                <a16:creationId xmlns:a16="http://schemas.microsoft.com/office/drawing/2014/main" id="{F8D4317F-A821-45CA-84C0-CD77F9BFD156}"/>
              </a:ext>
            </a:extLst>
          </p:cNvPr>
          <p:cNvSpPr/>
          <p:nvPr/>
        </p:nvSpPr>
        <p:spPr>
          <a:xfrm>
            <a:off x="848005" y="1629799"/>
            <a:ext cx="1939683" cy="207749"/>
          </a:xfrm>
          <a:prstGeom prst="homePlate">
            <a:avLst/>
          </a:prstGeom>
          <a:solidFill>
            <a:schemeClr val="accent6">
              <a:lumMod val="40000"/>
              <a:lumOff val="60000"/>
            </a:schemeClr>
          </a:solidFill>
          <a:ln w="9525" cap="flat" cmpd="sng" algn="ctr">
            <a:solidFill>
              <a:srgbClr val="00AFF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dirty="0">
              <a:solidFill>
                <a:srgbClr val="FFFFFF"/>
              </a:solidFill>
              <a:latin typeface="Arial"/>
              <a:ea typeface="ＭＳ Ｐゴシック"/>
              <a:cs typeface="Arial"/>
            </a:endParaRPr>
          </a:p>
        </p:txBody>
      </p:sp>
      <p:sp>
        <p:nvSpPr>
          <p:cNvPr id="121" name="Pentagon 12">
            <a:extLst>
              <a:ext uri="{FF2B5EF4-FFF2-40B4-BE49-F238E27FC236}">
                <a16:creationId xmlns:a16="http://schemas.microsoft.com/office/drawing/2014/main" id="{98D86FF9-F7FE-42B0-B5A6-0EE80D55CAC4}"/>
              </a:ext>
            </a:extLst>
          </p:cNvPr>
          <p:cNvSpPr/>
          <p:nvPr/>
        </p:nvSpPr>
        <p:spPr>
          <a:xfrm>
            <a:off x="851921" y="2155775"/>
            <a:ext cx="5391648" cy="215655"/>
          </a:xfrm>
          <a:prstGeom prst="homePlate">
            <a:avLst/>
          </a:prstGeom>
          <a:solidFill>
            <a:srgbClr val="00AFF0"/>
          </a:solidFill>
          <a:ln w="9525" cap="flat" cmpd="sng" algn="ctr">
            <a:solidFill>
              <a:srgbClr val="FFB45A"/>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dirty="0">
              <a:solidFill>
                <a:srgbClr val="FFFFFF"/>
              </a:solidFill>
              <a:latin typeface="Arial"/>
              <a:ea typeface="ＭＳ Ｐゴシック"/>
              <a:cs typeface="Arial"/>
            </a:endParaRPr>
          </a:p>
        </p:txBody>
      </p:sp>
      <p:sp>
        <p:nvSpPr>
          <p:cNvPr id="122" name="Oval 121">
            <a:extLst>
              <a:ext uri="{FF2B5EF4-FFF2-40B4-BE49-F238E27FC236}">
                <a16:creationId xmlns:a16="http://schemas.microsoft.com/office/drawing/2014/main" id="{4D759E51-1F48-4C05-B5D8-8CED5FA0E4DD}"/>
              </a:ext>
            </a:extLst>
          </p:cNvPr>
          <p:cNvSpPr/>
          <p:nvPr/>
        </p:nvSpPr>
        <p:spPr bwMode="auto">
          <a:xfrm>
            <a:off x="1251259" y="2209565"/>
            <a:ext cx="102870" cy="1027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dirty="0">
                <a:solidFill>
                  <a:srgbClr val="FFFFFF"/>
                </a:solidFill>
                <a:latin typeface="Arial"/>
                <a:ea typeface="ＭＳ Ｐゴシック"/>
                <a:cs typeface="Arial"/>
              </a:rPr>
              <a:t> </a:t>
            </a:r>
          </a:p>
        </p:txBody>
      </p:sp>
      <p:sp>
        <p:nvSpPr>
          <p:cNvPr id="123" name="Rectangle: Rounded Corners 122">
            <a:extLst>
              <a:ext uri="{FF2B5EF4-FFF2-40B4-BE49-F238E27FC236}">
                <a16:creationId xmlns:a16="http://schemas.microsoft.com/office/drawing/2014/main" id="{D4D677B2-2CBE-4D39-9995-A9E888524472}"/>
              </a:ext>
            </a:extLst>
          </p:cNvPr>
          <p:cNvSpPr/>
          <p:nvPr/>
        </p:nvSpPr>
        <p:spPr bwMode="auto">
          <a:xfrm>
            <a:off x="1698526" y="2213046"/>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675" dirty="0">
                <a:solidFill>
                  <a:srgbClr val="FFFFFF"/>
                </a:solidFill>
                <a:latin typeface="Arial"/>
                <a:ea typeface="ＭＳ Ｐゴシック"/>
                <a:cs typeface="Arial"/>
              </a:rPr>
              <a:t> </a:t>
            </a:r>
          </a:p>
        </p:txBody>
      </p:sp>
      <p:sp>
        <p:nvSpPr>
          <p:cNvPr id="124" name="Oval 123">
            <a:extLst>
              <a:ext uri="{FF2B5EF4-FFF2-40B4-BE49-F238E27FC236}">
                <a16:creationId xmlns:a16="http://schemas.microsoft.com/office/drawing/2014/main" id="{42FD51E4-BDCA-4378-86D2-F53C42252217}"/>
              </a:ext>
            </a:extLst>
          </p:cNvPr>
          <p:cNvSpPr/>
          <p:nvPr/>
        </p:nvSpPr>
        <p:spPr bwMode="auto">
          <a:xfrm>
            <a:off x="3916396" y="2207289"/>
            <a:ext cx="102870" cy="1027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dirty="0">
                <a:solidFill>
                  <a:srgbClr val="FFFFFF"/>
                </a:solidFill>
                <a:latin typeface="Arial"/>
                <a:ea typeface="ＭＳ Ｐゴシック"/>
                <a:cs typeface="Arial"/>
              </a:rPr>
              <a:t> </a:t>
            </a:r>
          </a:p>
        </p:txBody>
      </p:sp>
      <p:sp>
        <p:nvSpPr>
          <p:cNvPr id="125" name="Oval 124">
            <a:extLst>
              <a:ext uri="{FF2B5EF4-FFF2-40B4-BE49-F238E27FC236}">
                <a16:creationId xmlns:a16="http://schemas.microsoft.com/office/drawing/2014/main" id="{C2962730-E4D5-4F7E-9B6C-A2C633632108}"/>
              </a:ext>
            </a:extLst>
          </p:cNvPr>
          <p:cNvSpPr/>
          <p:nvPr/>
        </p:nvSpPr>
        <p:spPr bwMode="auto">
          <a:xfrm>
            <a:off x="4454204" y="2215264"/>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r>
              <a:rPr lang="en-US" sz="525" dirty="0">
                <a:solidFill>
                  <a:srgbClr val="FFFFFF"/>
                </a:solidFill>
                <a:latin typeface="Arial"/>
                <a:ea typeface="ＭＳ Ｐゴシック"/>
                <a:cs typeface="Arial"/>
              </a:rPr>
              <a:t> </a:t>
            </a:r>
          </a:p>
        </p:txBody>
      </p:sp>
      <p:sp>
        <p:nvSpPr>
          <p:cNvPr id="126" name="Oval 125">
            <a:extLst>
              <a:ext uri="{FF2B5EF4-FFF2-40B4-BE49-F238E27FC236}">
                <a16:creationId xmlns:a16="http://schemas.microsoft.com/office/drawing/2014/main" id="{467B43A5-19E7-4482-AC07-23FDF9EE7F9F}"/>
              </a:ext>
            </a:extLst>
          </p:cNvPr>
          <p:cNvSpPr/>
          <p:nvPr/>
        </p:nvSpPr>
        <p:spPr bwMode="auto">
          <a:xfrm>
            <a:off x="2044408" y="2214168"/>
            <a:ext cx="102870" cy="102760"/>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dirty="0">
                <a:solidFill>
                  <a:srgbClr val="FFFFFF"/>
                </a:solidFill>
                <a:latin typeface="Arial"/>
                <a:ea typeface="ＭＳ Ｐゴシック"/>
                <a:cs typeface="Arial"/>
              </a:rPr>
              <a:t> </a:t>
            </a:r>
          </a:p>
        </p:txBody>
      </p:sp>
      <p:sp>
        <p:nvSpPr>
          <p:cNvPr id="128" name="Rectangle 127">
            <a:extLst>
              <a:ext uri="{FF2B5EF4-FFF2-40B4-BE49-F238E27FC236}">
                <a16:creationId xmlns:a16="http://schemas.microsoft.com/office/drawing/2014/main" id="{A9E413A9-9902-4EB2-A80B-CBD4E5F568D6}"/>
              </a:ext>
            </a:extLst>
          </p:cNvPr>
          <p:cNvSpPr/>
          <p:nvPr/>
        </p:nvSpPr>
        <p:spPr>
          <a:xfrm>
            <a:off x="787090" y="2356862"/>
            <a:ext cx="2688551" cy="230832"/>
          </a:xfrm>
          <a:prstGeom prst="rect">
            <a:avLst/>
          </a:prstGeom>
        </p:spPr>
        <p:txBody>
          <a:bodyPr wrap="square">
            <a:spAutoFit/>
          </a:bodyPr>
          <a:lstStyle/>
          <a:p>
            <a:pPr defTabSz="685749">
              <a:buClr>
                <a:srgbClr val="55555A"/>
              </a:buClr>
              <a:defRPr/>
            </a:pPr>
            <a:r>
              <a:rPr lang="en-US" sz="900" dirty="0">
                <a:solidFill>
                  <a:srgbClr val="00148C"/>
                </a:solidFill>
                <a:latin typeface="Arial"/>
                <a:ea typeface="ＭＳ Ｐゴシック"/>
              </a:rPr>
              <a:t>Cloud Data Platform – </a:t>
            </a:r>
            <a:r>
              <a:rPr lang="en-US" sz="900" dirty="0">
                <a:solidFill>
                  <a:srgbClr val="C800A1">
                    <a:lumMod val="75000"/>
                  </a:srgbClr>
                </a:solidFill>
                <a:latin typeface="Arial"/>
                <a:ea typeface="ＭＳ Ｐゴシック"/>
              </a:rPr>
              <a:t>Snowflake</a:t>
            </a:r>
          </a:p>
        </p:txBody>
      </p:sp>
      <p:sp>
        <p:nvSpPr>
          <p:cNvPr id="129" name="Oval 128">
            <a:extLst>
              <a:ext uri="{FF2B5EF4-FFF2-40B4-BE49-F238E27FC236}">
                <a16:creationId xmlns:a16="http://schemas.microsoft.com/office/drawing/2014/main" id="{064317E9-FCA6-430B-B978-EE9E34F1F2B4}"/>
              </a:ext>
            </a:extLst>
          </p:cNvPr>
          <p:cNvSpPr/>
          <p:nvPr/>
        </p:nvSpPr>
        <p:spPr bwMode="auto">
          <a:xfrm>
            <a:off x="3823638" y="482515"/>
            <a:ext cx="130838" cy="123111"/>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dirty="0">
                <a:solidFill>
                  <a:srgbClr val="FFFFFF"/>
                </a:solidFill>
                <a:latin typeface="Arial"/>
                <a:ea typeface="ＭＳ Ｐゴシック"/>
                <a:cs typeface="Arial"/>
              </a:rPr>
              <a:t> </a:t>
            </a:r>
          </a:p>
        </p:txBody>
      </p:sp>
      <p:sp>
        <p:nvSpPr>
          <p:cNvPr id="130" name="TextBox 129">
            <a:extLst>
              <a:ext uri="{FF2B5EF4-FFF2-40B4-BE49-F238E27FC236}">
                <a16:creationId xmlns:a16="http://schemas.microsoft.com/office/drawing/2014/main" id="{8DCF4ADE-2C9F-4465-B7A9-9BC995F5FB93}"/>
              </a:ext>
            </a:extLst>
          </p:cNvPr>
          <p:cNvSpPr txBox="1"/>
          <p:nvPr/>
        </p:nvSpPr>
        <p:spPr bwMode="auto">
          <a:xfrm>
            <a:off x="4017431" y="487487"/>
            <a:ext cx="77663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defTabSz="685800" fontAlgn="auto">
              <a:spcBef>
                <a:spcPts val="0"/>
              </a:spcBef>
              <a:spcAft>
                <a:spcPts val="0"/>
              </a:spcAft>
              <a:buClr>
                <a:srgbClr val="55555A"/>
              </a:buClr>
              <a:defRPr sz="800" b="0">
                <a:solidFill>
                  <a:srgbClr val="55555A"/>
                </a:solidFill>
                <a:latin typeface="Arial"/>
                <a:ea typeface="ＭＳ Ｐゴシック"/>
              </a:defRPr>
            </a:lvl1pPr>
          </a:lstStyle>
          <a:p>
            <a:r>
              <a:rPr lang="en-US" dirty="0"/>
              <a:t>ITGC Approved</a:t>
            </a:r>
          </a:p>
        </p:txBody>
      </p:sp>
      <p:sp>
        <p:nvSpPr>
          <p:cNvPr id="131" name="Rectangle 130">
            <a:extLst>
              <a:ext uri="{FF2B5EF4-FFF2-40B4-BE49-F238E27FC236}">
                <a16:creationId xmlns:a16="http://schemas.microsoft.com/office/drawing/2014/main" id="{95FB95DC-C79A-4318-AC5B-3EA8C351E762}"/>
              </a:ext>
            </a:extLst>
          </p:cNvPr>
          <p:cNvSpPr/>
          <p:nvPr/>
        </p:nvSpPr>
        <p:spPr>
          <a:xfrm>
            <a:off x="2556179" y="2884678"/>
            <a:ext cx="3235973" cy="230832"/>
          </a:xfrm>
          <a:prstGeom prst="rect">
            <a:avLst/>
          </a:prstGeom>
        </p:spPr>
        <p:txBody>
          <a:bodyPr wrap="square">
            <a:spAutoFit/>
          </a:bodyPr>
          <a:lstStyle/>
          <a:p>
            <a:pPr defTabSz="685749">
              <a:buClr>
                <a:srgbClr val="55555A"/>
              </a:buClr>
              <a:defRPr/>
            </a:pPr>
            <a:r>
              <a:rPr lang="en-US" sz="900" dirty="0">
                <a:solidFill>
                  <a:srgbClr val="00148C"/>
                </a:solidFill>
                <a:latin typeface="Arial"/>
                <a:ea typeface="ＭＳ Ｐゴシック"/>
              </a:rPr>
              <a:t>Master Data Management – </a:t>
            </a:r>
            <a:r>
              <a:rPr lang="en-US" sz="900" dirty="0">
                <a:solidFill>
                  <a:srgbClr val="C800A1">
                    <a:lumMod val="75000"/>
                  </a:srgbClr>
                </a:solidFill>
              </a:rPr>
              <a:t> Reltio</a:t>
            </a:r>
            <a:endParaRPr lang="en-US" sz="900" dirty="0">
              <a:solidFill>
                <a:srgbClr val="00148C"/>
              </a:solidFill>
              <a:latin typeface="Arial"/>
              <a:ea typeface="ＭＳ Ｐゴシック"/>
            </a:endParaRPr>
          </a:p>
        </p:txBody>
      </p:sp>
      <p:sp>
        <p:nvSpPr>
          <p:cNvPr id="133" name="Pentagon 12">
            <a:extLst>
              <a:ext uri="{FF2B5EF4-FFF2-40B4-BE49-F238E27FC236}">
                <a16:creationId xmlns:a16="http://schemas.microsoft.com/office/drawing/2014/main" id="{0E5438D7-92EE-4734-A822-5C1C9CC70CB3}"/>
              </a:ext>
            </a:extLst>
          </p:cNvPr>
          <p:cNvSpPr/>
          <p:nvPr/>
        </p:nvSpPr>
        <p:spPr>
          <a:xfrm>
            <a:off x="1698527" y="2697501"/>
            <a:ext cx="6890094" cy="187177"/>
          </a:xfrm>
          <a:prstGeom prst="homePlate">
            <a:avLst/>
          </a:prstGeom>
          <a:solidFill>
            <a:schemeClr val="accent6">
              <a:lumMod val="40000"/>
              <a:lumOff val="60000"/>
            </a:schemeClr>
          </a:solidFill>
          <a:ln w="9525" cap="flat" cmpd="sng" algn="ctr">
            <a:solidFill>
              <a:srgbClr val="00AFF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dirty="0">
              <a:solidFill>
                <a:srgbClr val="FFFFFF"/>
              </a:solidFill>
              <a:latin typeface="Arial"/>
              <a:ea typeface="ＭＳ Ｐゴシック"/>
              <a:cs typeface="Arial"/>
            </a:endParaRPr>
          </a:p>
        </p:txBody>
      </p:sp>
      <p:sp>
        <p:nvSpPr>
          <p:cNvPr id="134" name="Oval 133">
            <a:extLst>
              <a:ext uri="{FF2B5EF4-FFF2-40B4-BE49-F238E27FC236}">
                <a16:creationId xmlns:a16="http://schemas.microsoft.com/office/drawing/2014/main" id="{89E35DD5-149C-4900-971C-78C96EA4ED12}"/>
              </a:ext>
            </a:extLst>
          </p:cNvPr>
          <p:cNvSpPr/>
          <p:nvPr/>
        </p:nvSpPr>
        <p:spPr bwMode="auto">
          <a:xfrm>
            <a:off x="1733648" y="2735772"/>
            <a:ext cx="102870" cy="1027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dirty="0">
                <a:solidFill>
                  <a:srgbClr val="FFFFFF"/>
                </a:solidFill>
                <a:latin typeface="Arial"/>
                <a:ea typeface="ＭＳ Ｐゴシック"/>
                <a:cs typeface="Arial"/>
              </a:rPr>
              <a:t> </a:t>
            </a:r>
          </a:p>
        </p:txBody>
      </p:sp>
      <p:sp>
        <p:nvSpPr>
          <p:cNvPr id="135" name="Oval 134">
            <a:extLst>
              <a:ext uri="{FF2B5EF4-FFF2-40B4-BE49-F238E27FC236}">
                <a16:creationId xmlns:a16="http://schemas.microsoft.com/office/drawing/2014/main" id="{9966932F-4719-485F-8127-32B35ADD7C18}"/>
              </a:ext>
            </a:extLst>
          </p:cNvPr>
          <p:cNvSpPr/>
          <p:nvPr/>
        </p:nvSpPr>
        <p:spPr bwMode="auto">
          <a:xfrm>
            <a:off x="7723146" y="2752551"/>
            <a:ext cx="102870" cy="1027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dirty="0">
                <a:solidFill>
                  <a:srgbClr val="FFFFFF"/>
                </a:solidFill>
                <a:latin typeface="Arial"/>
                <a:ea typeface="ＭＳ Ｐゴシック"/>
                <a:cs typeface="Arial"/>
              </a:rPr>
              <a:t> </a:t>
            </a:r>
          </a:p>
        </p:txBody>
      </p:sp>
      <p:sp>
        <p:nvSpPr>
          <p:cNvPr id="137" name="Rectangle: Rounded Corners 136">
            <a:extLst>
              <a:ext uri="{FF2B5EF4-FFF2-40B4-BE49-F238E27FC236}">
                <a16:creationId xmlns:a16="http://schemas.microsoft.com/office/drawing/2014/main" id="{077CF3E7-E9C9-48FA-B89F-0C52F2AFBF29}"/>
              </a:ext>
            </a:extLst>
          </p:cNvPr>
          <p:cNvSpPr/>
          <p:nvPr/>
        </p:nvSpPr>
        <p:spPr bwMode="auto">
          <a:xfrm>
            <a:off x="4469130" y="2731424"/>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675" dirty="0">
                <a:solidFill>
                  <a:srgbClr val="FFFFFF"/>
                </a:solidFill>
                <a:latin typeface="Arial"/>
                <a:ea typeface="ＭＳ Ｐゴシック"/>
                <a:cs typeface="Arial"/>
              </a:rPr>
              <a:t> </a:t>
            </a:r>
          </a:p>
        </p:txBody>
      </p:sp>
      <p:sp>
        <p:nvSpPr>
          <p:cNvPr id="139" name="Oval 138">
            <a:extLst>
              <a:ext uri="{FF2B5EF4-FFF2-40B4-BE49-F238E27FC236}">
                <a16:creationId xmlns:a16="http://schemas.microsoft.com/office/drawing/2014/main" id="{1909513F-05A6-46AC-9338-48DF3740BDD4}"/>
              </a:ext>
            </a:extLst>
          </p:cNvPr>
          <p:cNvSpPr/>
          <p:nvPr/>
        </p:nvSpPr>
        <p:spPr bwMode="auto">
          <a:xfrm>
            <a:off x="3641466" y="2735772"/>
            <a:ext cx="102870" cy="102760"/>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dirty="0">
                <a:solidFill>
                  <a:srgbClr val="FFFFFF"/>
                </a:solidFill>
                <a:latin typeface="Arial"/>
                <a:ea typeface="ＭＳ Ｐゴシック"/>
                <a:cs typeface="Arial"/>
              </a:rPr>
              <a:t> </a:t>
            </a:r>
          </a:p>
        </p:txBody>
      </p:sp>
      <p:sp>
        <p:nvSpPr>
          <p:cNvPr id="140" name="Rectangle 139">
            <a:extLst>
              <a:ext uri="{FF2B5EF4-FFF2-40B4-BE49-F238E27FC236}">
                <a16:creationId xmlns:a16="http://schemas.microsoft.com/office/drawing/2014/main" id="{258E48F5-CA7A-43B9-ACF9-6D5A50CF9022}"/>
              </a:ext>
            </a:extLst>
          </p:cNvPr>
          <p:cNvSpPr/>
          <p:nvPr/>
        </p:nvSpPr>
        <p:spPr>
          <a:xfrm>
            <a:off x="2565425" y="3403532"/>
            <a:ext cx="4041234" cy="230832"/>
          </a:xfrm>
          <a:prstGeom prst="rect">
            <a:avLst/>
          </a:prstGeom>
        </p:spPr>
        <p:txBody>
          <a:bodyPr wrap="square">
            <a:spAutoFit/>
          </a:bodyPr>
          <a:lstStyle/>
          <a:p>
            <a:pPr defTabSz="685749">
              <a:buClr>
                <a:srgbClr val="55555A"/>
              </a:buClr>
              <a:defRPr/>
            </a:pPr>
            <a:r>
              <a:rPr lang="en-US" sz="900" dirty="0">
                <a:solidFill>
                  <a:srgbClr val="00148C"/>
                </a:solidFill>
                <a:latin typeface="Arial"/>
                <a:ea typeface="ＭＳ Ｐゴシック"/>
              </a:rPr>
              <a:t>Data Quality, Data Catalog, Data Governance - </a:t>
            </a:r>
            <a:r>
              <a:rPr lang="en-US" sz="900" dirty="0">
                <a:solidFill>
                  <a:srgbClr val="C800A1">
                    <a:lumMod val="75000"/>
                  </a:srgbClr>
                </a:solidFill>
                <a:latin typeface="Arial"/>
                <a:ea typeface="ＭＳ Ｐゴシック"/>
              </a:rPr>
              <a:t>Informatica</a:t>
            </a:r>
          </a:p>
        </p:txBody>
      </p:sp>
      <p:sp>
        <p:nvSpPr>
          <p:cNvPr id="141" name="Rectangle 140">
            <a:extLst>
              <a:ext uri="{FF2B5EF4-FFF2-40B4-BE49-F238E27FC236}">
                <a16:creationId xmlns:a16="http://schemas.microsoft.com/office/drawing/2014/main" id="{F6E9D527-0901-4E1D-8B24-578F3DF7CE27}"/>
              </a:ext>
            </a:extLst>
          </p:cNvPr>
          <p:cNvSpPr/>
          <p:nvPr/>
        </p:nvSpPr>
        <p:spPr>
          <a:xfrm>
            <a:off x="2189704" y="3926611"/>
            <a:ext cx="2563522" cy="230832"/>
          </a:xfrm>
          <a:prstGeom prst="rect">
            <a:avLst/>
          </a:prstGeom>
        </p:spPr>
        <p:txBody>
          <a:bodyPr wrap="none">
            <a:spAutoFit/>
          </a:bodyPr>
          <a:lstStyle/>
          <a:p>
            <a:pPr defTabSz="685749">
              <a:buClr>
                <a:srgbClr val="55555A"/>
              </a:buClr>
              <a:defRPr/>
            </a:pPr>
            <a:r>
              <a:rPr lang="en-US" sz="900" dirty="0">
                <a:solidFill>
                  <a:srgbClr val="00148C"/>
                </a:solidFill>
                <a:latin typeface="Arial"/>
                <a:ea typeface="ＭＳ Ｐゴシック"/>
              </a:rPr>
              <a:t>Data Integration &amp; Orchestration – </a:t>
            </a:r>
            <a:r>
              <a:rPr lang="en-US" sz="900" dirty="0">
                <a:solidFill>
                  <a:srgbClr val="C800A1">
                    <a:lumMod val="75000"/>
                  </a:srgbClr>
                </a:solidFill>
                <a:latin typeface="Arial"/>
                <a:ea typeface="ＭＳ Ｐゴシック"/>
              </a:rPr>
              <a:t>Matillion</a:t>
            </a:r>
            <a:endParaRPr lang="en-US" sz="900" dirty="0">
              <a:solidFill>
                <a:srgbClr val="00148C"/>
              </a:solidFill>
              <a:latin typeface="Arial"/>
              <a:ea typeface="ＭＳ Ｐゴシック"/>
            </a:endParaRPr>
          </a:p>
        </p:txBody>
      </p:sp>
      <p:sp>
        <p:nvSpPr>
          <p:cNvPr id="142" name="Rectangle 141">
            <a:extLst>
              <a:ext uri="{FF2B5EF4-FFF2-40B4-BE49-F238E27FC236}">
                <a16:creationId xmlns:a16="http://schemas.microsoft.com/office/drawing/2014/main" id="{35CC8503-7F07-4F83-8D21-0494B6618419}"/>
              </a:ext>
            </a:extLst>
          </p:cNvPr>
          <p:cNvSpPr/>
          <p:nvPr/>
        </p:nvSpPr>
        <p:spPr>
          <a:xfrm>
            <a:off x="5792152" y="4518897"/>
            <a:ext cx="2929007" cy="230832"/>
          </a:xfrm>
          <a:prstGeom prst="rect">
            <a:avLst/>
          </a:prstGeom>
        </p:spPr>
        <p:txBody>
          <a:bodyPr wrap="none">
            <a:spAutoFit/>
          </a:bodyPr>
          <a:lstStyle/>
          <a:p>
            <a:pPr defTabSz="685749">
              <a:buClr>
                <a:srgbClr val="55555A"/>
              </a:buClr>
              <a:defRPr/>
            </a:pPr>
            <a:r>
              <a:rPr lang="en-US" sz="900" dirty="0">
                <a:solidFill>
                  <a:srgbClr val="00148C"/>
                </a:solidFill>
                <a:latin typeface="Arial"/>
                <a:ea typeface="ＭＳ Ｐゴシック"/>
              </a:rPr>
              <a:t>Advanced Analytics, Machine Learning &amp; AI - </a:t>
            </a:r>
            <a:r>
              <a:rPr lang="en-US" sz="900" dirty="0">
                <a:solidFill>
                  <a:srgbClr val="C800A1">
                    <a:lumMod val="75000"/>
                  </a:srgbClr>
                </a:solidFill>
                <a:latin typeface="Arial"/>
                <a:ea typeface="ＭＳ Ｐゴシック"/>
              </a:rPr>
              <a:t>TBD</a:t>
            </a:r>
          </a:p>
        </p:txBody>
      </p:sp>
      <p:sp>
        <p:nvSpPr>
          <p:cNvPr id="144" name="Pentagon 12">
            <a:extLst>
              <a:ext uri="{FF2B5EF4-FFF2-40B4-BE49-F238E27FC236}">
                <a16:creationId xmlns:a16="http://schemas.microsoft.com/office/drawing/2014/main" id="{6C0C77C7-95F4-470B-8F57-BDF6E99E5B65}"/>
              </a:ext>
            </a:extLst>
          </p:cNvPr>
          <p:cNvSpPr/>
          <p:nvPr/>
        </p:nvSpPr>
        <p:spPr>
          <a:xfrm>
            <a:off x="2651335" y="3210984"/>
            <a:ext cx="3695903" cy="207749"/>
          </a:xfrm>
          <a:prstGeom prst="homePlate">
            <a:avLst/>
          </a:prstGeom>
          <a:solidFill>
            <a:srgbClr val="00AFF0"/>
          </a:solidFill>
          <a:ln w="9525" cap="flat" cmpd="sng" algn="ctr">
            <a:solidFill>
              <a:srgbClr val="FFB45A"/>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dirty="0">
              <a:solidFill>
                <a:srgbClr val="FFFFFF"/>
              </a:solidFill>
              <a:latin typeface="Arial"/>
              <a:ea typeface="ＭＳ Ｐゴシック"/>
              <a:cs typeface="Arial"/>
            </a:endParaRPr>
          </a:p>
          <a:p>
            <a:pPr defTabSz="914333">
              <a:lnSpc>
                <a:spcPts val="600"/>
              </a:lnSpc>
              <a:buClr>
                <a:srgbClr val="55555A"/>
              </a:buClr>
              <a:defRPr/>
            </a:pPr>
            <a:endParaRPr lang="en-US" sz="500" dirty="0">
              <a:solidFill>
                <a:srgbClr val="FFFFFF"/>
              </a:solidFill>
              <a:latin typeface="Arial"/>
              <a:ea typeface="ＭＳ Ｐゴシック"/>
              <a:cs typeface="Arial"/>
            </a:endParaRPr>
          </a:p>
        </p:txBody>
      </p:sp>
      <p:sp>
        <p:nvSpPr>
          <p:cNvPr id="145" name="Rectangle: Rounded Corners 144">
            <a:extLst>
              <a:ext uri="{FF2B5EF4-FFF2-40B4-BE49-F238E27FC236}">
                <a16:creationId xmlns:a16="http://schemas.microsoft.com/office/drawing/2014/main" id="{5F2C3E65-0357-4596-81C3-B8C7A88FE066}"/>
              </a:ext>
            </a:extLst>
          </p:cNvPr>
          <p:cNvSpPr/>
          <p:nvPr/>
        </p:nvSpPr>
        <p:spPr bwMode="auto">
          <a:xfrm>
            <a:off x="3073741" y="3271940"/>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675" dirty="0">
                <a:solidFill>
                  <a:srgbClr val="FFFFFF"/>
                </a:solidFill>
                <a:latin typeface="Arial"/>
                <a:ea typeface="ＭＳ Ｐゴシック"/>
                <a:cs typeface="Arial"/>
              </a:rPr>
              <a:t> </a:t>
            </a:r>
          </a:p>
        </p:txBody>
      </p:sp>
      <p:sp>
        <p:nvSpPr>
          <p:cNvPr id="146" name="Oval 145">
            <a:extLst>
              <a:ext uri="{FF2B5EF4-FFF2-40B4-BE49-F238E27FC236}">
                <a16:creationId xmlns:a16="http://schemas.microsoft.com/office/drawing/2014/main" id="{BDFF7171-33E3-406E-9647-37D56FBA81BA}"/>
              </a:ext>
            </a:extLst>
          </p:cNvPr>
          <p:cNvSpPr/>
          <p:nvPr/>
        </p:nvSpPr>
        <p:spPr bwMode="auto">
          <a:xfrm>
            <a:off x="3956341" y="3273927"/>
            <a:ext cx="102870" cy="1027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dirty="0">
                <a:solidFill>
                  <a:srgbClr val="FFFFFF"/>
                </a:solidFill>
                <a:latin typeface="Arial"/>
                <a:ea typeface="ＭＳ Ｐゴシック"/>
                <a:cs typeface="Arial"/>
              </a:rPr>
              <a:t> </a:t>
            </a:r>
          </a:p>
        </p:txBody>
      </p:sp>
      <p:sp>
        <p:nvSpPr>
          <p:cNvPr id="149" name="Pentagon 12">
            <a:extLst>
              <a:ext uri="{FF2B5EF4-FFF2-40B4-BE49-F238E27FC236}">
                <a16:creationId xmlns:a16="http://schemas.microsoft.com/office/drawing/2014/main" id="{54E97E99-4815-4869-8934-1874BF0F03C1}"/>
              </a:ext>
            </a:extLst>
          </p:cNvPr>
          <p:cNvSpPr/>
          <p:nvPr/>
        </p:nvSpPr>
        <p:spPr>
          <a:xfrm>
            <a:off x="3073740" y="3741490"/>
            <a:ext cx="5574326" cy="185121"/>
          </a:xfrm>
          <a:prstGeom prst="homePlate">
            <a:avLst>
              <a:gd name="adj" fmla="val 50000"/>
            </a:avLst>
          </a:prstGeom>
          <a:solidFill>
            <a:schemeClr val="accent6">
              <a:lumMod val="40000"/>
              <a:lumOff val="60000"/>
            </a:schemeClr>
          </a:solidFill>
          <a:ln w="9525" cap="flat" cmpd="sng" algn="ctr">
            <a:solidFill>
              <a:srgbClr val="00AFF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dirty="0">
              <a:solidFill>
                <a:srgbClr val="FFFFFF"/>
              </a:solidFill>
              <a:latin typeface="Arial"/>
              <a:ea typeface="ＭＳ Ｐゴシック"/>
              <a:cs typeface="Arial"/>
            </a:endParaRPr>
          </a:p>
        </p:txBody>
      </p:sp>
      <p:sp>
        <p:nvSpPr>
          <p:cNvPr id="150" name="Oval 149">
            <a:extLst>
              <a:ext uri="{FF2B5EF4-FFF2-40B4-BE49-F238E27FC236}">
                <a16:creationId xmlns:a16="http://schemas.microsoft.com/office/drawing/2014/main" id="{00E97360-99FA-4CF3-A19E-32F623704C07}"/>
              </a:ext>
            </a:extLst>
          </p:cNvPr>
          <p:cNvSpPr/>
          <p:nvPr/>
        </p:nvSpPr>
        <p:spPr bwMode="auto">
          <a:xfrm>
            <a:off x="3125176" y="3794185"/>
            <a:ext cx="102870" cy="1027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dirty="0">
                <a:solidFill>
                  <a:srgbClr val="FFFFFF"/>
                </a:solidFill>
                <a:latin typeface="Arial"/>
                <a:ea typeface="ＭＳ Ｐゴシック"/>
                <a:cs typeface="Arial"/>
              </a:rPr>
              <a:t> </a:t>
            </a:r>
          </a:p>
        </p:txBody>
      </p:sp>
      <p:sp>
        <p:nvSpPr>
          <p:cNvPr id="151" name="Rectangle: Rounded Corners 150">
            <a:extLst>
              <a:ext uri="{FF2B5EF4-FFF2-40B4-BE49-F238E27FC236}">
                <a16:creationId xmlns:a16="http://schemas.microsoft.com/office/drawing/2014/main" id="{E77733FA-B4C7-4E85-8FFC-1ABC0A77E4DD}"/>
              </a:ext>
            </a:extLst>
          </p:cNvPr>
          <p:cNvSpPr/>
          <p:nvPr/>
        </p:nvSpPr>
        <p:spPr bwMode="auto">
          <a:xfrm>
            <a:off x="3633730" y="3794571"/>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675" dirty="0">
                <a:solidFill>
                  <a:srgbClr val="FFFFFF"/>
                </a:solidFill>
                <a:latin typeface="Arial"/>
                <a:ea typeface="ＭＳ Ｐゴシック"/>
                <a:cs typeface="Arial"/>
              </a:rPr>
              <a:t> </a:t>
            </a:r>
          </a:p>
        </p:txBody>
      </p:sp>
      <p:sp>
        <p:nvSpPr>
          <p:cNvPr id="154" name="Pentagon 12">
            <a:extLst>
              <a:ext uri="{FF2B5EF4-FFF2-40B4-BE49-F238E27FC236}">
                <a16:creationId xmlns:a16="http://schemas.microsoft.com/office/drawing/2014/main" id="{7A708E11-3FAE-4947-8BC6-D2BFF336E8F9}"/>
              </a:ext>
            </a:extLst>
          </p:cNvPr>
          <p:cNvSpPr/>
          <p:nvPr/>
        </p:nvSpPr>
        <p:spPr>
          <a:xfrm>
            <a:off x="7951740" y="4306521"/>
            <a:ext cx="696325" cy="183725"/>
          </a:xfrm>
          <a:prstGeom prst="homePlate">
            <a:avLst/>
          </a:prstGeom>
          <a:solidFill>
            <a:srgbClr val="00AFF0"/>
          </a:solidFill>
          <a:ln w="9525" cap="flat" cmpd="sng" algn="ctr">
            <a:solidFill>
              <a:srgbClr val="FFB45A"/>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dirty="0">
              <a:solidFill>
                <a:srgbClr val="FFFFFF"/>
              </a:solidFill>
              <a:latin typeface="Arial"/>
              <a:ea typeface="ＭＳ Ｐゴシック"/>
              <a:cs typeface="Arial"/>
            </a:endParaRPr>
          </a:p>
          <a:p>
            <a:pPr defTabSz="914333">
              <a:lnSpc>
                <a:spcPts val="600"/>
              </a:lnSpc>
              <a:buClr>
                <a:srgbClr val="55555A"/>
              </a:buClr>
              <a:defRPr/>
            </a:pPr>
            <a:endParaRPr lang="en-US" sz="500" dirty="0">
              <a:solidFill>
                <a:srgbClr val="FFFFFF"/>
              </a:solidFill>
              <a:latin typeface="Arial"/>
              <a:ea typeface="ＭＳ Ｐゴシック"/>
              <a:cs typeface="Arial"/>
            </a:endParaRPr>
          </a:p>
        </p:txBody>
      </p:sp>
      <p:sp>
        <p:nvSpPr>
          <p:cNvPr id="156" name="Oval 155">
            <a:extLst>
              <a:ext uri="{FF2B5EF4-FFF2-40B4-BE49-F238E27FC236}">
                <a16:creationId xmlns:a16="http://schemas.microsoft.com/office/drawing/2014/main" id="{B3F08DDA-230C-41FA-B2A8-97EC5295B038}"/>
              </a:ext>
            </a:extLst>
          </p:cNvPr>
          <p:cNvSpPr/>
          <p:nvPr/>
        </p:nvSpPr>
        <p:spPr bwMode="auto">
          <a:xfrm>
            <a:off x="8427177" y="4329239"/>
            <a:ext cx="102870" cy="1027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dirty="0">
                <a:solidFill>
                  <a:srgbClr val="FFFFFF"/>
                </a:solidFill>
                <a:latin typeface="Arial"/>
                <a:ea typeface="ＭＳ Ｐゴシック"/>
                <a:cs typeface="Arial"/>
              </a:rPr>
              <a:t> </a:t>
            </a:r>
          </a:p>
        </p:txBody>
      </p:sp>
      <p:sp>
        <p:nvSpPr>
          <p:cNvPr id="159" name="Oval 158">
            <a:extLst>
              <a:ext uri="{FF2B5EF4-FFF2-40B4-BE49-F238E27FC236}">
                <a16:creationId xmlns:a16="http://schemas.microsoft.com/office/drawing/2014/main" id="{B33EA084-DB45-40A8-9465-A14A146A077C}"/>
              </a:ext>
            </a:extLst>
          </p:cNvPr>
          <p:cNvSpPr/>
          <p:nvPr/>
        </p:nvSpPr>
        <p:spPr bwMode="auto">
          <a:xfrm>
            <a:off x="1955100" y="1682939"/>
            <a:ext cx="105251" cy="102760"/>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endParaRPr lang="en-US" sz="525" dirty="0">
              <a:solidFill>
                <a:srgbClr val="FFFFFF"/>
              </a:solidFill>
              <a:latin typeface="Arial"/>
              <a:ea typeface="ＭＳ Ｐゴシック"/>
              <a:cs typeface="Arial"/>
            </a:endParaRPr>
          </a:p>
        </p:txBody>
      </p:sp>
      <p:sp>
        <p:nvSpPr>
          <p:cNvPr id="160" name="Oval 159">
            <a:extLst>
              <a:ext uri="{FF2B5EF4-FFF2-40B4-BE49-F238E27FC236}">
                <a16:creationId xmlns:a16="http://schemas.microsoft.com/office/drawing/2014/main" id="{E2085BA3-B1FD-4496-BFD8-5E957C47CAFF}"/>
              </a:ext>
            </a:extLst>
          </p:cNvPr>
          <p:cNvSpPr/>
          <p:nvPr/>
        </p:nvSpPr>
        <p:spPr bwMode="auto">
          <a:xfrm>
            <a:off x="1195741" y="1680159"/>
            <a:ext cx="105251" cy="102760"/>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endParaRPr lang="en-US" sz="675" dirty="0">
              <a:solidFill>
                <a:srgbClr val="FFFFFF"/>
              </a:solidFill>
              <a:latin typeface="Arial"/>
              <a:ea typeface="ＭＳ Ｐゴシック"/>
              <a:cs typeface="Arial"/>
            </a:endParaRPr>
          </a:p>
        </p:txBody>
      </p:sp>
      <p:sp>
        <p:nvSpPr>
          <p:cNvPr id="161" name="Oval 160">
            <a:extLst>
              <a:ext uri="{FF2B5EF4-FFF2-40B4-BE49-F238E27FC236}">
                <a16:creationId xmlns:a16="http://schemas.microsoft.com/office/drawing/2014/main" id="{2A17BC4C-A483-47E4-9073-A0CF7CC5BE7B}"/>
              </a:ext>
            </a:extLst>
          </p:cNvPr>
          <p:cNvSpPr/>
          <p:nvPr/>
        </p:nvSpPr>
        <p:spPr bwMode="auto">
          <a:xfrm>
            <a:off x="6940162" y="498148"/>
            <a:ext cx="105251" cy="102760"/>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endParaRPr lang="en-US" sz="525" dirty="0">
              <a:solidFill>
                <a:srgbClr val="FFFFFF"/>
              </a:solidFill>
              <a:latin typeface="Arial"/>
              <a:ea typeface="ＭＳ Ｐゴシック"/>
              <a:cs typeface="Arial"/>
            </a:endParaRPr>
          </a:p>
        </p:txBody>
      </p:sp>
      <p:sp>
        <p:nvSpPr>
          <p:cNvPr id="162" name="Oval 161">
            <a:extLst>
              <a:ext uri="{FF2B5EF4-FFF2-40B4-BE49-F238E27FC236}">
                <a16:creationId xmlns:a16="http://schemas.microsoft.com/office/drawing/2014/main" id="{09866D40-368C-4D06-8C26-6D0B06B819C7}"/>
              </a:ext>
            </a:extLst>
          </p:cNvPr>
          <p:cNvSpPr/>
          <p:nvPr/>
        </p:nvSpPr>
        <p:spPr bwMode="auto">
          <a:xfrm>
            <a:off x="6052640" y="492389"/>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r>
              <a:rPr lang="en-US" sz="525" dirty="0">
                <a:solidFill>
                  <a:srgbClr val="FFFFFF"/>
                </a:solidFill>
                <a:latin typeface="Arial"/>
                <a:ea typeface="ＭＳ Ｐゴシック"/>
                <a:cs typeface="Arial"/>
              </a:rPr>
              <a:t> </a:t>
            </a:r>
          </a:p>
        </p:txBody>
      </p:sp>
      <p:sp>
        <p:nvSpPr>
          <p:cNvPr id="163" name="Rectangle: Rounded Corners 162">
            <a:extLst>
              <a:ext uri="{FF2B5EF4-FFF2-40B4-BE49-F238E27FC236}">
                <a16:creationId xmlns:a16="http://schemas.microsoft.com/office/drawing/2014/main" id="{A93C8E0F-7C89-4B7F-99FC-2B563AF7DB3F}"/>
              </a:ext>
            </a:extLst>
          </p:cNvPr>
          <p:cNvSpPr/>
          <p:nvPr/>
        </p:nvSpPr>
        <p:spPr bwMode="auto">
          <a:xfrm>
            <a:off x="1039094" y="1682051"/>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675" dirty="0">
                <a:solidFill>
                  <a:srgbClr val="FFFFFF"/>
                </a:solidFill>
                <a:latin typeface="Arial"/>
                <a:ea typeface="ＭＳ Ｐゴシック"/>
                <a:cs typeface="Arial"/>
              </a:rPr>
              <a:t> </a:t>
            </a:r>
          </a:p>
        </p:txBody>
      </p:sp>
      <p:sp>
        <p:nvSpPr>
          <p:cNvPr id="143" name="Oval 142">
            <a:extLst>
              <a:ext uri="{FF2B5EF4-FFF2-40B4-BE49-F238E27FC236}">
                <a16:creationId xmlns:a16="http://schemas.microsoft.com/office/drawing/2014/main" id="{E16F11E8-C662-45DF-9444-25A7BAED2044}"/>
              </a:ext>
            </a:extLst>
          </p:cNvPr>
          <p:cNvSpPr/>
          <p:nvPr/>
        </p:nvSpPr>
        <p:spPr bwMode="auto">
          <a:xfrm>
            <a:off x="5270302" y="3271940"/>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r>
              <a:rPr lang="en-US" sz="525" dirty="0">
                <a:solidFill>
                  <a:srgbClr val="FFFFFF"/>
                </a:solidFill>
                <a:latin typeface="Arial"/>
                <a:ea typeface="ＭＳ Ｐゴシック"/>
                <a:cs typeface="Arial"/>
              </a:rPr>
              <a:t> </a:t>
            </a:r>
          </a:p>
        </p:txBody>
      </p:sp>
      <p:sp>
        <p:nvSpPr>
          <p:cNvPr id="73" name="Oval 72">
            <a:extLst>
              <a:ext uri="{FF2B5EF4-FFF2-40B4-BE49-F238E27FC236}">
                <a16:creationId xmlns:a16="http://schemas.microsoft.com/office/drawing/2014/main" id="{6BB3F9D5-BCAD-46B2-92AC-6E0FFBFE7564}"/>
              </a:ext>
            </a:extLst>
          </p:cNvPr>
          <p:cNvSpPr/>
          <p:nvPr/>
        </p:nvSpPr>
        <p:spPr bwMode="auto">
          <a:xfrm>
            <a:off x="3905956" y="3786633"/>
            <a:ext cx="102870" cy="102760"/>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dirty="0">
                <a:solidFill>
                  <a:srgbClr val="FFFFFF"/>
                </a:solidFill>
                <a:latin typeface="Arial"/>
                <a:ea typeface="ＭＳ Ｐゴシック"/>
                <a:cs typeface="Arial"/>
              </a:rPr>
              <a:t> </a:t>
            </a:r>
          </a:p>
        </p:txBody>
      </p:sp>
      <p:sp>
        <p:nvSpPr>
          <p:cNvPr id="75" name="Oval 74">
            <a:extLst>
              <a:ext uri="{FF2B5EF4-FFF2-40B4-BE49-F238E27FC236}">
                <a16:creationId xmlns:a16="http://schemas.microsoft.com/office/drawing/2014/main" id="{BA6BED3E-ED01-454A-B2F7-E59E3ED3E2B6}"/>
              </a:ext>
            </a:extLst>
          </p:cNvPr>
          <p:cNvSpPr/>
          <p:nvPr/>
        </p:nvSpPr>
        <p:spPr bwMode="auto">
          <a:xfrm>
            <a:off x="8214962" y="3795151"/>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r>
              <a:rPr lang="en-US" sz="525" dirty="0">
                <a:solidFill>
                  <a:srgbClr val="FFFFFF"/>
                </a:solidFill>
                <a:latin typeface="Arial"/>
                <a:ea typeface="ＭＳ Ｐゴシック"/>
                <a:cs typeface="Arial"/>
              </a:rPr>
              <a:t> </a:t>
            </a:r>
          </a:p>
        </p:txBody>
      </p:sp>
      <p:graphicFrame>
        <p:nvGraphicFramePr>
          <p:cNvPr id="76" name="Table 75">
            <a:extLst>
              <a:ext uri="{FF2B5EF4-FFF2-40B4-BE49-F238E27FC236}">
                <a16:creationId xmlns:a16="http://schemas.microsoft.com/office/drawing/2014/main" id="{53982738-7C9F-42B7-903E-0A0A259EEEDF}"/>
              </a:ext>
            </a:extLst>
          </p:cNvPr>
          <p:cNvGraphicFramePr>
            <a:graphicFrameLocks noGrp="1"/>
          </p:cNvGraphicFramePr>
          <p:nvPr>
            <p:extLst>
              <p:ext uri="{D42A27DB-BD31-4B8C-83A1-F6EECF244321}">
                <p14:modId xmlns:p14="http://schemas.microsoft.com/office/powerpoint/2010/main" val="30726485"/>
              </p:ext>
            </p:extLst>
          </p:nvPr>
        </p:nvGraphicFramePr>
        <p:xfrm>
          <a:off x="555379" y="835830"/>
          <a:ext cx="4039076" cy="213360"/>
        </p:xfrm>
        <a:graphic>
          <a:graphicData uri="http://schemas.openxmlformats.org/drawingml/2006/table">
            <a:tbl>
              <a:tblPr firstRow="1" bandRow="1">
                <a:tableStyleId>{5C22544A-7EE6-4342-B048-85BDC9FD1C3A}</a:tableStyleId>
              </a:tblPr>
              <a:tblGrid>
                <a:gridCol w="1009769">
                  <a:extLst>
                    <a:ext uri="{9D8B030D-6E8A-4147-A177-3AD203B41FA5}">
                      <a16:colId xmlns:a16="http://schemas.microsoft.com/office/drawing/2014/main" val="620998838"/>
                    </a:ext>
                  </a:extLst>
                </a:gridCol>
                <a:gridCol w="1009769">
                  <a:extLst>
                    <a:ext uri="{9D8B030D-6E8A-4147-A177-3AD203B41FA5}">
                      <a16:colId xmlns:a16="http://schemas.microsoft.com/office/drawing/2014/main" val="222946402"/>
                    </a:ext>
                  </a:extLst>
                </a:gridCol>
                <a:gridCol w="1009769">
                  <a:extLst>
                    <a:ext uri="{9D8B030D-6E8A-4147-A177-3AD203B41FA5}">
                      <a16:colId xmlns:a16="http://schemas.microsoft.com/office/drawing/2014/main" val="33421660"/>
                    </a:ext>
                  </a:extLst>
                </a:gridCol>
                <a:gridCol w="1009769">
                  <a:extLst>
                    <a:ext uri="{9D8B030D-6E8A-4147-A177-3AD203B41FA5}">
                      <a16:colId xmlns:a16="http://schemas.microsoft.com/office/drawing/2014/main" val="1133330101"/>
                    </a:ext>
                  </a:extLst>
                </a:gridCol>
              </a:tblGrid>
              <a:tr h="205740">
                <a:tc>
                  <a:txBody>
                    <a:bodyPr/>
                    <a:lstStyle/>
                    <a:p>
                      <a:pPr algn="ctr"/>
                      <a:r>
                        <a:rPr lang="en-US" sz="800" dirty="0"/>
                        <a:t>Q1</a:t>
                      </a:r>
                    </a:p>
                  </a:txBody>
                  <a:tcPr/>
                </a:tc>
                <a:tc>
                  <a:txBody>
                    <a:bodyPr/>
                    <a:lstStyle/>
                    <a:p>
                      <a:pPr algn="ctr"/>
                      <a:r>
                        <a:rPr lang="en-US" sz="800" dirty="0"/>
                        <a:t>Q2</a:t>
                      </a:r>
                    </a:p>
                  </a:txBody>
                  <a:tcPr/>
                </a:tc>
                <a:tc>
                  <a:txBody>
                    <a:bodyPr/>
                    <a:lstStyle/>
                    <a:p>
                      <a:pPr algn="ctr"/>
                      <a:r>
                        <a:rPr lang="en-US" sz="800" dirty="0"/>
                        <a:t>Q3</a:t>
                      </a:r>
                    </a:p>
                  </a:txBody>
                  <a:tcPr/>
                </a:tc>
                <a:tc>
                  <a:txBody>
                    <a:bodyPr/>
                    <a:lstStyle/>
                    <a:p>
                      <a:pPr algn="ctr"/>
                      <a:r>
                        <a:rPr lang="en-US" sz="800" dirty="0"/>
                        <a:t>Q4</a:t>
                      </a:r>
                    </a:p>
                  </a:txBody>
                  <a:tcPr/>
                </a:tc>
                <a:extLst>
                  <a:ext uri="{0D108BD9-81ED-4DB2-BD59-A6C34878D82A}">
                    <a16:rowId xmlns:a16="http://schemas.microsoft.com/office/drawing/2014/main" val="3682163114"/>
                  </a:ext>
                </a:extLst>
              </a:tr>
            </a:tbl>
          </a:graphicData>
        </a:graphic>
      </p:graphicFrame>
      <p:graphicFrame>
        <p:nvGraphicFramePr>
          <p:cNvPr id="77" name="Table 76">
            <a:extLst>
              <a:ext uri="{FF2B5EF4-FFF2-40B4-BE49-F238E27FC236}">
                <a16:creationId xmlns:a16="http://schemas.microsoft.com/office/drawing/2014/main" id="{4B1A0DC0-7D65-483B-9EA6-5E6034570FA8}"/>
              </a:ext>
            </a:extLst>
          </p:cNvPr>
          <p:cNvGraphicFramePr>
            <a:graphicFrameLocks noGrp="1"/>
          </p:cNvGraphicFramePr>
          <p:nvPr>
            <p:extLst>
              <p:ext uri="{D42A27DB-BD31-4B8C-83A1-F6EECF244321}">
                <p14:modId xmlns:p14="http://schemas.microsoft.com/office/powerpoint/2010/main" val="2757819501"/>
              </p:ext>
            </p:extLst>
          </p:nvPr>
        </p:nvGraphicFramePr>
        <p:xfrm>
          <a:off x="4609051" y="836978"/>
          <a:ext cx="4039076" cy="213360"/>
        </p:xfrm>
        <a:graphic>
          <a:graphicData uri="http://schemas.openxmlformats.org/drawingml/2006/table">
            <a:tbl>
              <a:tblPr firstRow="1" bandRow="1">
                <a:tableStyleId>{5C22544A-7EE6-4342-B048-85BDC9FD1C3A}</a:tableStyleId>
              </a:tblPr>
              <a:tblGrid>
                <a:gridCol w="1009769">
                  <a:extLst>
                    <a:ext uri="{9D8B030D-6E8A-4147-A177-3AD203B41FA5}">
                      <a16:colId xmlns:a16="http://schemas.microsoft.com/office/drawing/2014/main" val="620998838"/>
                    </a:ext>
                  </a:extLst>
                </a:gridCol>
                <a:gridCol w="1009769">
                  <a:extLst>
                    <a:ext uri="{9D8B030D-6E8A-4147-A177-3AD203B41FA5}">
                      <a16:colId xmlns:a16="http://schemas.microsoft.com/office/drawing/2014/main" val="222946402"/>
                    </a:ext>
                  </a:extLst>
                </a:gridCol>
                <a:gridCol w="1009769">
                  <a:extLst>
                    <a:ext uri="{9D8B030D-6E8A-4147-A177-3AD203B41FA5}">
                      <a16:colId xmlns:a16="http://schemas.microsoft.com/office/drawing/2014/main" val="33421660"/>
                    </a:ext>
                  </a:extLst>
                </a:gridCol>
                <a:gridCol w="1009769">
                  <a:extLst>
                    <a:ext uri="{9D8B030D-6E8A-4147-A177-3AD203B41FA5}">
                      <a16:colId xmlns:a16="http://schemas.microsoft.com/office/drawing/2014/main" val="1133330101"/>
                    </a:ext>
                  </a:extLst>
                </a:gridCol>
              </a:tblGrid>
              <a:tr h="205740">
                <a:tc>
                  <a:txBody>
                    <a:bodyPr/>
                    <a:lstStyle/>
                    <a:p>
                      <a:pPr algn="ctr"/>
                      <a:r>
                        <a:rPr lang="en-US" sz="800" dirty="0"/>
                        <a:t>Q1</a:t>
                      </a:r>
                    </a:p>
                  </a:txBody>
                  <a:tcPr/>
                </a:tc>
                <a:tc>
                  <a:txBody>
                    <a:bodyPr/>
                    <a:lstStyle/>
                    <a:p>
                      <a:pPr algn="ctr"/>
                      <a:r>
                        <a:rPr lang="en-US" sz="800" dirty="0"/>
                        <a:t>Q2</a:t>
                      </a:r>
                    </a:p>
                  </a:txBody>
                  <a:tcPr/>
                </a:tc>
                <a:tc>
                  <a:txBody>
                    <a:bodyPr/>
                    <a:lstStyle/>
                    <a:p>
                      <a:pPr algn="ctr"/>
                      <a:r>
                        <a:rPr lang="en-US" sz="800" dirty="0"/>
                        <a:t>Q3</a:t>
                      </a:r>
                    </a:p>
                  </a:txBody>
                  <a:tcPr/>
                </a:tc>
                <a:tc>
                  <a:txBody>
                    <a:bodyPr/>
                    <a:lstStyle/>
                    <a:p>
                      <a:pPr algn="ctr"/>
                      <a:r>
                        <a:rPr lang="en-US" sz="800" dirty="0"/>
                        <a:t>Q4</a:t>
                      </a:r>
                    </a:p>
                  </a:txBody>
                  <a:tcPr/>
                </a:tc>
                <a:extLst>
                  <a:ext uri="{0D108BD9-81ED-4DB2-BD59-A6C34878D82A}">
                    <a16:rowId xmlns:a16="http://schemas.microsoft.com/office/drawing/2014/main" val="3682163114"/>
                  </a:ext>
                </a:extLst>
              </a:tr>
            </a:tbl>
          </a:graphicData>
        </a:graphic>
      </p:graphicFrame>
      <p:sp>
        <p:nvSpPr>
          <p:cNvPr id="84" name="Oval 83">
            <a:extLst>
              <a:ext uri="{FF2B5EF4-FFF2-40B4-BE49-F238E27FC236}">
                <a16:creationId xmlns:a16="http://schemas.microsoft.com/office/drawing/2014/main" id="{FE3919DE-F826-41AE-B9C7-211AD54AEC51}"/>
              </a:ext>
            </a:extLst>
          </p:cNvPr>
          <p:cNvSpPr/>
          <p:nvPr/>
        </p:nvSpPr>
        <p:spPr bwMode="auto">
          <a:xfrm>
            <a:off x="4875826" y="492388"/>
            <a:ext cx="127931" cy="114002"/>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dirty="0">
                <a:solidFill>
                  <a:srgbClr val="FFFFFF"/>
                </a:solidFill>
                <a:latin typeface="Arial"/>
                <a:ea typeface="ＭＳ Ｐゴシック"/>
                <a:cs typeface="Arial"/>
              </a:rPr>
              <a:t> </a:t>
            </a:r>
          </a:p>
        </p:txBody>
      </p:sp>
      <p:sp>
        <p:nvSpPr>
          <p:cNvPr id="65" name="Oval 64">
            <a:extLst>
              <a:ext uri="{FF2B5EF4-FFF2-40B4-BE49-F238E27FC236}">
                <a16:creationId xmlns:a16="http://schemas.microsoft.com/office/drawing/2014/main" id="{318BF746-D146-4CD5-A310-7E4A47C9192B}"/>
              </a:ext>
            </a:extLst>
          </p:cNvPr>
          <p:cNvSpPr/>
          <p:nvPr/>
        </p:nvSpPr>
        <p:spPr bwMode="auto">
          <a:xfrm>
            <a:off x="5615189" y="2220020"/>
            <a:ext cx="105251" cy="102760"/>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endParaRPr lang="en-US" sz="525" dirty="0">
              <a:solidFill>
                <a:srgbClr val="FFFFFF"/>
              </a:solidFill>
              <a:latin typeface="Arial"/>
              <a:ea typeface="ＭＳ Ｐゴシック"/>
              <a:cs typeface="Arial"/>
            </a:endParaRPr>
          </a:p>
        </p:txBody>
      </p:sp>
      <p:sp>
        <p:nvSpPr>
          <p:cNvPr id="66" name="Oval 65">
            <a:extLst>
              <a:ext uri="{FF2B5EF4-FFF2-40B4-BE49-F238E27FC236}">
                <a16:creationId xmlns:a16="http://schemas.microsoft.com/office/drawing/2014/main" id="{1E1EC145-9A32-4B2F-BEE3-767052F6A6D6}"/>
              </a:ext>
            </a:extLst>
          </p:cNvPr>
          <p:cNvSpPr/>
          <p:nvPr/>
        </p:nvSpPr>
        <p:spPr bwMode="auto">
          <a:xfrm>
            <a:off x="1796289" y="1688155"/>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r>
              <a:rPr lang="en-US" sz="525" dirty="0">
                <a:solidFill>
                  <a:srgbClr val="FFFFFF"/>
                </a:solidFill>
                <a:latin typeface="Arial"/>
                <a:ea typeface="ＭＳ Ｐゴシック"/>
                <a:cs typeface="Arial"/>
              </a:rPr>
              <a:t> </a:t>
            </a:r>
          </a:p>
        </p:txBody>
      </p:sp>
      <p:sp>
        <p:nvSpPr>
          <p:cNvPr id="67" name="Oval 66">
            <a:extLst>
              <a:ext uri="{FF2B5EF4-FFF2-40B4-BE49-F238E27FC236}">
                <a16:creationId xmlns:a16="http://schemas.microsoft.com/office/drawing/2014/main" id="{F3E20E6A-A7AB-4950-8ED9-38029DB90DCA}"/>
              </a:ext>
            </a:extLst>
          </p:cNvPr>
          <p:cNvSpPr/>
          <p:nvPr/>
        </p:nvSpPr>
        <p:spPr bwMode="auto">
          <a:xfrm>
            <a:off x="5465096" y="3267916"/>
            <a:ext cx="105251" cy="102760"/>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endParaRPr lang="en-US" sz="525" dirty="0">
              <a:solidFill>
                <a:srgbClr val="FFFFFF"/>
              </a:solidFill>
              <a:latin typeface="Arial"/>
              <a:ea typeface="ＭＳ Ｐゴシック"/>
              <a:cs typeface="Arial"/>
            </a:endParaRPr>
          </a:p>
        </p:txBody>
      </p:sp>
      <p:sp>
        <p:nvSpPr>
          <p:cNvPr id="69" name="Oval 68">
            <a:extLst>
              <a:ext uri="{FF2B5EF4-FFF2-40B4-BE49-F238E27FC236}">
                <a16:creationId xmlns:a16="http://schemas.microsoft.com/office/drawing/2014/main" id="{EA4025EF-A2A9-4C17-95F4-2282F4A335B4}"/>
              </a:ext>
            </a:extLst>
          </p:cNvPr>
          <p:cNvSpPr/>
          <p:nvPr/>
        </p:nvSpPr>
        <p:spPr bwMode="auto">
          <a:xfrm>
            <a:off x="8478145" y="3789432"/>
            <a:ext cx="105251" cy="102760"/>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endParaRPr lang="en-US" sz="525" dirty="0">
              <a:solidFill>
                <a:srgbClr val="FFFFFF"/>
              </a:solidFill>
              <a:latin typeface="Arial"/>
              <a:ea typeface="ＭＳ Ｐゴシック"/>
              <a:cs typeface="Arial"/>
            </a:endParaRPr>
          </a:p>
        </p:txBody>
      </p:sp>
      <p:sp>
        <p:nvSpPr>
          <p:cNvPr id="72" name="Oval 71">
            <a:extLst>
              <a:ext uri="{FF2B5EF4-FFF2-40B4-BE49-F238E27FC236}">
                <a16:creationId xmlns:a16="http://schemas.microsoft.com/office/drawing/2014/main" id="{CBE216C4-1A73-4E75-B063-3FEB18595E5F}"/>
              </a:ext>
            </a:extLst>
          </p:cNvPr>
          <p:cNvSpPr/>
          <p:nvPr/>
        </p:nvSpPr>
        <p:spPr bwMode="auto">
          <a:xfrm>
            <a:off x="8415797" y="2741506"/>
            <a:ext cx="105251" cy="102760"/>
          </a:xfrm>
          <a:prstGeom prst="ellipse">
            <a:avLst/>
          </a:prstGeom>
          <a:solidFill>
            <a:srgbClr val="C800A1">
              <a:lumMod val="60000"/>
              <a:lumOff val="40000"/>
            </a:srgb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fontAlgn="auto">
              <a:spcBef>
                <a:spcPts val="0"/>
              </a:spcBef>
              <a:spcAft>
                <a:spcPts val="450"/>
              </a:spcAft>
              <a:buClrTx/>
              <a:defRPr/>
            </a:pPr>
            <a:endParaRPr lang="en-US" sz="525" b="0" dirty="0">
              <a:solidFill>
                <a:srgbClr val="FFFFFF"/>
              </a:solidFill>
              <a:latin typeface="Arial"/>
              <a:ea typeface="ＭＳ Ｐゴシック"/>
              <a:cs typeface="Arial"/>
            </a:endParaRPr>
          </a:p>
        </p:txBody>
      </p:sp>
    </p:spTree>
    <p:extLst>
      <p:ext uri="{BB962C8B-B14F-4D97-AF65-F5344CB8AC3E}">
        <p14:creationId xmlns:p14="http://schemas.microsoft.com/office/powerpoint/2010/main" val="503711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00" y="112729"/>
            <a:ext cx="8497370" cy="430887"/>
          </a:xfrm>
        </p:spPr>
        <p:txBody>
          <a:bodyPr/>
          <a:lstStyle/>
          <a:p>
            <a:r>
              <a:rPr lang="en-US" dirty="0"/>
              <a:t>Enterprise Data Platform High level Architecture</a:t>
            </a:r>
          </a:p>
        </p:txBody>
      </p:sp>
      <p:pic>
        <p:nvPicPr>
          <p:cNvPr id="4" name="Picture 3">
            <a:extLst>
              <a:ext uri="{FF2B5EF4-FFF2-40B4-BE49-F238E27FC236}">
                <a16:creationId xmlns:a16="http://schemas.microsoft.com/office/drawing/2014/main" id="{FB96B166-2E00-42D5-8E1A-23641FAF9A5F}"/>
              </a:ext>
            </a:extLst>
          </p:cNvPr>
          <p:cNvPicPr>
            <a:picLocks noChangeAspect="1"/>
          </p:cNvPicPr>
          <p:nvPr/>
        </p:nvPicPr>
        <p:blipFill>
          <a:blip r:embed="rId3"/>
          <a:stretch>
            <a:fillRect/>
          </a:stretch>
        </p:blipFill>
        <p:spPr>
          <a:xfrm>
            <a:off x="1472308" y="496926"/>
            <a:ext cx="6359181" cy="4646574"/>
          </a:xfrm>
          <a:prstGeom prst="rect">
            <a:avLst/>
          </a:prstGeom>
        </p:spPr>
      </p:pic>
    </p:spTree>
    <p:extLst>
      <p:ext uri="{BB962C8B-B14F-4D97-AF65-F5344CB8AC3E}">
        <p14:creationId xmlns:p14="http://schemas.microsoft.com/office/powerpoint/2010/main" val="3363999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64330DC4-EB8C-4A44-A69C-C414358C238D}"/>
              </a:ext>
            </a:extLst>
          </p:cNvPr>
          <p:cNvGrpSpPr/>
          <p:nvPr/>
        </p:nvGrpSpPr>
        <p:grpSpPr>
          <a:xfrm>
            <a:off x="635636" y="502807"/>
            <a:ext cx="8055143" cy="4241936"/>
            <a:chOff x="369305" y="266682"/>
            <a:chExt cx="8390868" cy="4517088"/>
          </a:xfrm>
        </p:grpSpPr>
        <p:sp>
          <p:nvSpPr>
            <p:cNvPr id="12" name="Isosceles Triangle 11">
              <a:extLst>
                <a:ext uri="{FF2B5EF4-FFF2-40B4-BE49-F238E27FC236}">
                  <a16:creationId xmlns:a16="http://schemas.microsoft.com/office/drawing/2014/main" id="{FD0D50A9-9A82-44A0-AE55-0188FE9BA2B8}"/>
                </a:ext>
              </a:extLst>
            </p:cNvPr>
            <p:cNvSpPr>
              <a:spLocks noChangeAspect="1"/>
            </p:cNvSpPr>
            <p:nvPr/>
          </p:nvSpPr>
          <p:spPr bwMode="auto">
            <a:xfrm rot="16200000" flipH="1">
              <a:off x="4413420" y="314456"/>
              <a:ext cx="4389824" cy="4303682"/>
            </a:xfrm>
            <a:prstGeom prst="triangle">
              <a:avLst/>
            </a:prstGeom>
            <a:solidFill>
              <a:schemeClr val="accent2">
                <a:lumMod val="7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68576" tIns="34289" rIns="68576" bIns="34289" numCol="1" spcCol="0" rtlCol="0" fromWordArt="0" anchor="t" anchorCtr="0" forceAA="0" compatLnSpc="1">
              <a:prstTxWarp prst="textNoShape">
                <a:avLst/>
              </a:prstTxWarp>
              <a:noAutofit/>
            </a:bodyPr>
            <a:lstStyle/>
            <a:p>
              <a:pPr defTabSz="914378">
                <a:spcAft>
                  <a:spcPts val="338"/>
                </a:spcAft>
                <a:buClrTx/>
                <a:defRPr/>
              </a:pPr>
              <a:endParaRPr lang="en-GB" sz="2775" kern="1200" err="1">
                <a:solidFill>
                  <a:srgbClr val="FFFFFF"/>
                </a:solidFill>
                <a:latin typeface="Arial" charset="0"/>
                <a:ea typeface="ＭＳ Ｐゴシック" pitchFamily="48" charset="-128"/>
                <a:cs typeface="Arial"/>
              </a:endParaRPr>
            </a:p>
          </p:txBody>
        </p:sp>
        <p:sp>
          <p:nvSpPr>
            <p:cNvPr id="20" name="Rectangle 19">
              <a:extLst>
                <a:ext uri="{FF2B5EF4-FFF2-40B4-BE49-F238E27FC236}">
                  <a16:creationId xmlns:a16="http://schemas.microsoft.com/office/drawing/2014/main" id="{0A92597F-4851-4C95-A169-C3F993B26E37}"/>
                </a:ext>
              </a:extLst>
            </p:cNvPr>
            <p:cNvSpPr/>
            <p:nvPr/>
          </p:nvSpPr>
          <p:spPr bwMode="auto">
            <a:xfrm>
              <a:off x="8030955" y="271385"/>
              <a:ext cx="729215" cy="496006"/>
            </a:xfrm>
            <a:prstGeom prst="rect">
              <a:avLst/>
            </a:prstGeom>
            <a:solidFill>
              <a:srgbClr val="008E87"/>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defTabSz="914378">
                <a:spcAft>
                  <a:spcPts val="450"/>
                </a:spcAft>
                <a:buClrTx/>
                <a:defRPr/>
              </a:pPr>
              <a:endParaRPr lang="en-GB" kern="1200" err="1">
                <a:solidFill>
                  <a:srgbClr val="FFFFFF"/>
                </a:solidFill>
                <a:latin typeface="Arial"/>
                <a:ea typeface="ＭＳ Ｐゴシック" pitchFamily="48" charset="-128"/>
                <a:cs typeface="Arial"/>
              </a:endParaRPr>
            </a:p>
          </p:txBody>
        </p:sp>
        <p:pic>
          <p:nvPicPr>
            <p:cNvPr id="54" name="Picture 53" descr="Logo, company name&#10;&#10;Description automatically generated">
              <a:extLst>
                <a:ext uri="{FF2B5EF4-FFF2-40B4-BE49-F238E27FC236}">
                  <a16:creationId xmlns:a16="http://schemas.microsoft.com/office/drawing/2014/main" id="{C144F21D-116C-4DE6-8D13-83D1B328E350}"/>
                </a:ext>
              </a:extLst>
            </p:cNvPr>
            <p:cNvPicPr>
              <a:picLocks noChangeAspect="1"/>
            </p:cNvPicPr>
            <p:nvPr/>
          </p:nvPicPr>
          <p:blipFill>
            <a:blip r:embed="rId3"/>
            <a:stretch>
              <a:fillRect/>
            </a:stretch>
          </p:blipFill>
          <p:spPr>
            <a:xfrm>
              <a:off x="1710210" y="3818595"/>
              <a:ext cx="706815" cy="450249"/>
            </a:xfrm>
            <a:prstGeom prst="rect">
              <a:avLst/>
            </a:prstGeom>
          </p:spPr>
        </p:pic>
        <p:sp>
          <p:nvSpPr>
            <p:cNvPr id="81" name="Arrow: Pentagon 80">
              <a:extLst>
                <a:ext uri="{FF2B5EF4-FFF2-40B4-BE49-F238E27FC236}">
                  <a16:creationId xmlns:a16="http://schemas.microsoft.com/office/drawing/2014/main" id="{5A3A2734-E529-4266-A850-58B319755C5E}"/>
                </a:ext>
              </a:extLst>
            </p:cNvPr>
            <p:cNvSpPr>
              <a:spLocks noChangeAspect="1"/>
            </p:cNvSpPr>
            <p:nvPr/>
          </p:nvSpPr>
          <p:spPr bwMode="auto">
            <a:xfrm>
              <a:off x="5584161" y="271385"/>
              <a:ext cx="3176009" cy="496006"/>
            </a:xfrm>
            <a:prstGeom prst="homePlate">
              <a:avLst/>
            </a:prstGeom>
            <a:solidFill>
              <a:schemeClr val="accent2">
                <a:lumMod val="50000"/>
              </a:schemeClr>
            </a:solidFill>
            <a:ln w="9525" cap="flat" cmpd="sng" algn="ctr">
              <a:noFill/>
              <a:prstDash val="solid"/>
              <a:round/>
              <a:headEnd type="none" w="med" len="med"/>
              <a:tailEnd type="none" w="med" len="med"/>
            </a:ln>
            <a:effectLst/>
          </p:spPr>
          <p:txBody>
            <a:bodyPr vert="horz" wrap="square" lIns="68576" tIns="34289" rIns="68576" bIns="34289" numCol="1" rtlCol="0" anchor="ctr" anchorCtr="0" compatLnSpc="1">
              <a:prstTxWarp prst="textNoShape">
                <a:avLst/>
              </a:prstTxWarp>
            </a:bodyPr>
            <a:lstStyle/>
            <a:p>
              <a:pPr algn="ctr" defTabSz="914378">
                <a:spcAft>
                  <a:spcPts val="338"/>
                </a:spcAft>
                <a:buClrTx/>
                <a:defRPr/>
              </a:pPr>
              <a:r>
                <a:rPr lang="en-GB" sz="2400" kern="1200">
                  <a:solidFill>
                    <a:srgbClr val="FFFFFF"/>
                  </a:solidFill>
                  <a:latin typeface="Arial"/>
                  <a:ea typeface="ＭＳ Ｐゴシック" pitchFamily="48" charset="-128"/>
                  <a:cs typeface="Arial"/>
                </a:rPr>
                <a:t>Utilise</a:t>
              </a:r>
            </a:p>
          </p:txBody>
        </p:sp>
        <p:sp>
          <p:nvSpPr>
            <p:cNvPr id="80" name="Arrow: Pentagon 79">
              <a:extLst>
                <a:ext uri="{FF2B5EF4-FFF2-40B4-BE49-F238E27FC236}">
                  <a16:creationId xmlns:a16="http://schemas.microsoft.com/office/drawing/2014/main" id="{0CA3CC5C-2B67-49EE-8BDB-CA59871A119E}"/>
                </a:ext>
              </a:extLst>
            </p:cNvPr>
            <p:cNvSpPr>
              <a:spLocks noChangeAspect="1"/>
            </p:cNvSpPr>
            <p:nvPr/>
          </p:nvSpPr>
          <p:spPr bwMode="auto">
            <a:xfrm>
              <a:off x="3252759" y="271385"/>
              <a:ext cx="2623957" cy="496006"/>
            </a:xfrm>
            <a:prstGeom prst="homePlate">
              <a:avLst/>
            </a:prstGeom>
            <a:solidFill>
              <a:schemeClr val="bg2">
                <a:lumMod val="40000"/>
                <a:lumOff val="60000"/>
              </a:schemeClr>
            </a:solidFill>
            <a:ln w="9525" cap="flat" cmpd="sng" algn="ctr">
              <a:noFill/>
              <a:prstDash val="solid"/>
              <a:round/>
              <a:headEnd type="none" w="med" len="med"/>
              <a:tailEnd type="none" w="med" len="med"/>
            </a:ln>
            <a:effectLst/>
          </p:spPr>
          <p:txBody>
            <a:bodyPr vert="horz" wrap="square" lIns="68576" tIns="34289" rIns="68576" bIns="34289" numCol="1" rtlCol="0" anchor="ctr" anchorCtr="0" compatLnSpc="1">
              <a:prstTxWarp prst="textNoShape">
                <a:avLst/>
              </a:prstTxWarp>
            </a:bodyPr>
            <a:lstStyle/>
            <a:p>
              <a:pPr algn="ctr" defTabSz="914378">
                <a:spcAft>
                  <a:spcPts val="338"/>
                </a:spcAft>
                <a:buClrTx/>
                <a:defRPr/>
              </a:pPr>
              <a:r>
                <a:rPr lang="en-GB" sz="2400" kern="1200">
                  <a:solidFill>
                    <a:srgbClr val="0073CD"/>
                  </a:solidFill>
                  <a:latin typeface="Arial"/>
                  <a:ea typeface="ＭＳ Ｐゴシック" pitchFamily="48" charset="-128"/>
                  <a:cs typeface="Arial"/>
                </a:rPr>
                <a:t>Share</a:t>
              </a:r>
            </a:p>
          </p:txBody>
        </p:sp>
        <p:sp>
          <p:nvSpPr>
            <p:cNvPr id="22" name="Arrow: Pentagon 21">
              <a:extLst>
                <a:ext uri="{FF2B5EF4-FFF2-40B4-BE49-F238E27FC236}">
                  <a16:creationId xmlns:a16="http://schemas.microsoft.com/office/drawing/2014/main" id="{5B1F978D-D13D-48D1-93D9-EA732F67721E}"/>
                </a:ext>
              </a:extLst>
            </p:cNvPr>
            <p:cNvSpPr>
              <a:spLocks noChangeAspect="1"/>
            </p:cNvSpPr>
            <p:nvPr/>
          </p:nvSpPr>
          <p:spPr bwMode="auto">
            <a:xfrm>
              <a:off x="369305" y="271385"/>
              <a:ext cx="3165838" cy="496006"/>
            </a:xfrm>
            <a:prstGeom prst="homePlate">
              <a:avLst/>
            </a:prstGeom>
            <a:solidFill>
              <a:schemeClr val="accent1"/>
            </a:solidFill>
            <a:ln w="9525" cap="flat" cmpd="sng" algn="ctr">
              <a:noFill/>
              <a:prstDash val="solid"/>
              <a:round/>
              <a:headEnd type="none" w="med" len="med"/>
              <a:tailEnd type="none" w="med" len="med"/>
            </a:ln>
            <a:effectLst/>
          </p:spPr>
          <p:txBody>
            <a:bodyPr vert="horz" wrap="square" lIns="68576" tIns="34289" rIns="68576" bIns="34289" numCol="1" rtlCol="0" anchor="ctr" anchorCtr="0" compatLnSpc="1">
              <a:prstTxWarp prst="textNoShape">
                <a:avLst/>
              </a:prstTxWarp>
            </a:bodyPr>
            <a:lstStyle/>
            <a:p>
              <a:pPr algn="ctr" defTabSz="914378">
                <a:spcAft>
                  <a:spcPts val="338"/>
                </a:spcAft>
                <a:buClrTx/>
                <a:defRPr/>
              </a:pPr>
              <a:r>
                <a:rPr lang="en-GB" sz="2400" kern="1200">
                  <a:solidFill>
                    <a:srgbClr val="FFFFFF"/>
                  </a:solidFill>
                  <a:latin typeface="Arial" charset="0"/>
                  <a:ea typeface="ＭＳ Ｐゴシック" pitchFamily="48" charset="-128"/>
                </a:rPr>
                <a:t>Capture</a:t>
              </a:r>
              <a:endParaRPr lang="en-GB" sz="2400" kern="1200">
                <a:solidFill>
                  <a:srgbClr val="FFFFFF"/>
                </a:solidFill>
                <a:latin typeface="Arial"/>
                <a:ea typeface="ＭＳ Ｐゴシック" pitchFamily="48" charset="-128"/>
                <a:cs typeface="Arial"/>
              </a:endParaRPr>
            </a:p>
          </p:txBody>
        </p:sp>
        <p:sp>
          <p:nvSpPr>
            <p:cNvPr id="11" name="Isosceles Triangle 10">
              <a:extLst>
                <a:ext uri="{FF2B5EF4-FFF2-40B4-BE49-F238E27FC236}">
                  <a16:creationId xmlns:a16="http://schemas.microsoft.com/office/drawing/2014/main" id="{84709E40-8095-49F1-8986-7085AAE7EF4C}"/>
                </a:ext>
              </a:extLst>
            </p:cNvPr>
            <p:cNvSpPr>
              <a:spLocks noChangeAspect="1"/>
            </p:cNvSpPr>
            <p:nvPr/>
          </p:nvSpPr>
          <p:spPr bwMode="auto">
            <a:xfrm rot="5400000">
              <a:off x="217985" y="422705"/>
              <a:ext cx="4389824" cy="4087183"/>
            </a:xfrm>
            <a:prstGeom prst="triangle">
              <a:avLst/>
            </a:prstGeom>
            <a:solidFill>
              <a:schemeClr val="accent1">
                <a:lumMod val="40000"/>
                <a:lumOff val="6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68576" tIns="34289" rIns="68576" bIns="34289" numCol="1" spcCol="0" rtlCol="0" fromWordArt="0" anchor="t" anchorCtr="0" forceAA="0" compatLnSpc="1">
              <a:prstTxWarp prst="textNoShape">
                <a:avLst/>
              </a:prstTxWarp>
              <a:noAutofit/>
            </a:bodyPr>
            <a:lstStyle/>
            <a:p>
              <a:pPr defTabSz="914378">
                <a:spcAft>
                  <a:spcPts val="338"/>
                </a:spcAft>
                <a:buClrTx/>
                <a:defRPr/>
              </a:pPr>
              <a:endParaRPr lang="en-GB" sz="2775" kern="1200" err="1">
                <a:solidFill>
                  <a:srgbClr val="FFFFFF"/>
                </a:solidFill>
                <a:latin typeface="Arial" charset="0"/>
                <a:ea typeface="ＭＳ Ｐゴシック" pitchFamily="48" charset="-128"/>
                <a:cs typeface="Arial"/>
              </a:endParaRPr>
            </a:p>
          </p:txBody>
        </p:sp>
        <p:sp>
          <p:nvSpPr>
            <p:cNvPr id="5" name="Arrow: Pentagon 4">
              <a:extLst>
                <a:ext uri="{FF2B5EF4-FFF2-40B4-BE49-F238E27FC236}">
                  <a16:creationId xmlns:a16="http://schemas.microsoft.com/office/drawing/2014/main" id="{6A583A13-3F0F-4748-8201-EC3FB7BD98E5}"/>
                </a:ext>
              </a:extLst>
            </p:cNvPr>
            <p:cNvSpPr>
              <a:spLocks noChangeAspect="1"/>
            </p:cNvSpPr>
            <p:nvPr/>
          </p:nvSpPr>
          <p:spPr>
            <a:xfrm>
              <a:off x="1055439" y="1357386"/>
              <a:ext cx="1091558" cy="34205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spcAft>
                  <a:spcPct val="0"/>
                </a:spcAft>
                <a:buClrTx/>
                <a:defRPr/>
              </a:pPr>
              <a:r>
                <a:rPr lang="en-GB" sz="1000" kern="1200">
                  <a:solidFill>
                    <a:srgbClr val="FFFFFF"/>
                  </a:solidFill>
                  <a:latin typeface="Arial"/>
                  <a:ea typeface="ＭＳ Ｐゴシック"/>
                </a:rPr>
                <a:t>Stream</a:t>
              </a:r>
            </a:p>
          </p:txBody>
        </p:sp>
        <p:sp>
          <p:nvSpPr>
            <p:cNvPr id="7" name="Arrow: Pentagon 6">
              <a:extLst>
                <a:ext uri="{FF2B5EF4-FFF2-40B4-BE49-F238E27FC236}">
                  <a16:creationId xmlns:a16="http://schemas.microsoft.com/office/drawing/2014/main" id="{EEEDAAB9-8F62-4C19-9643-B29869E00940}"/>
                </a:ext>
              </a:extLst>
            </p:cNvPr>
            <p:cNvSpPr>
              <a:spLocks noChangeAspect="1"/>
            </p:cNvSpPr>
            <p:nvPr/>
          </p:nvSpPr>
          <p:spPr>
            <a:xfrm>
              <a:off x="1055439" y="3248829"/>
              <a:ext cx="1091558" cy="34205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spcAft>
                  <a:spcPct val="0"/>
                </a:spcAft>
                <a:buClrTx/>
                <a:defRPr/>
              </a:pPr>
              <a:r>
                <a:rPr lang="en-GB" sz="1000" kern="1200">
                  <a:solidFill>
                    <a:srgbClr val="FFFFFF"/>
                  </a:solidFill>
                  <a:latin typeface="Arial"/>
                  <a:ea typeface="ＭＳ Ｐゴシック"/>
                </a:rPr>
                <a:t>Master Data </a:t>
              </a:r>
            </a:p>
          </p:txBody>
        </p:sp>
        <p:sp>
          <p:nvSpPr>
            <p:cNvPr id="8" name="Arrow: Pentagon 7">
              <a:extLst>
                <a:ext uri="{FF2B5EF4-FFF2-40B4-BE49-F238E27FC236}">
                  <a16:creationId xmlns:a16="http://schemas.microsoft.com/office/drawing/2014/main" id="{253798E1-4795-4A84-9D1C-57ACB761EAD1}"/>
                </a:ext>
              </a:extLst>
            </p:cNvPr>
            <p:cNvSpPr>
              <a:spLocks noChangeAspect="1"/>
            </p:cNvSpPr>
            <p:nvPr/>
          </p:nvSpPr>
          <p:spPr>
            <a:xfrm flipH="1">
              <a:off x="6939397" y="1355514"/>
              <a:ext cx="1091558" cy="34205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spcAft>
                  <a:spcPct val="0"/>
                </a:spcAft>
                <a:buClrTx/>
                <a:defRPr/>
              </a:pPr>
              <a:r>
                <a:rPr lang="en-GB" sz="1000" kern="1200">
                  <a:solidFill>
                    <a:srgbClr val="FFFFFF"/>
                  </a:solidFill>
                  <a:latin typeface="Arial"/>
                  <a:ea typeface="ＭＳ Ｐゴシック"/>
                </a:rPr>
                <a:t>Edge Analytics</a:t>
              </a:r>
            </a:p>
          </p:txBody>
        </p:sp>
        <p:sp>
          <p:nvSpPr>
            <p:cNvPr id="9" name="Arrow: Pentagon 8">
              <a:extLst>
                <a:ext uri="{FF2B5EF4-FFF2-40B4-BE49-F238E27FC236}">
                  <a16:creationId xmlns:a16="http://schemas.microsoft.com/office/drawing/2014/main" id="{70E0F538-D560-418F-8376-9FBA6023D999}"/>
                </a:ext>
              </a:extLst>
            </p:cNvPr>
            <p:cNvSpPr>
              <a:spLocks noChangeAspect="1"/>
            </p:cNvSpPr>
            <p:nvPr/>
          </p:nvSpPr>
          <p:spPr>
            <a:xfrm flipH="1">
              <a:off x="6939397" y="2301623"/>
              <a:ext cx="1091558" cy="34205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spcAft>
                  <a:spcPct val="0"/>
                </a:spcAft>
                <a:buClrTx/>
                <a:defRPr/>
              </a:pPr>
              <a:r>
                <a:rPr lang="en-GB" sz="1000" kern="1200">
                  <a:solidFill>
                    <a:srgbClr val="FFFFFF"/>
                  </a:solidFill>
                  <a:latin typeface="Arial"/>
                  <a:ea typeface="ＭＳ Ｐゴシック"/>
                </a:rPr>
                <a:t>Enterprise Analytics</a:t>
              </a:r>
            </a:p>
          </p:txBody>
        </p:sp>
        <p:sp>
          <p:nvSpPr>
            <p:cNvPr id="10" name="Arrow: Pentagon 9">
              <a:extLst>
                <a:ext uri="{FF2B5EF4-FFF2-40B4-BE49-F238E27FC236}">
                  <a16:creationId xmlns:a16="http://schemas.microsoft.com/office/drawing/2014/main" id="{F88BDDB7-2C6C-4A2F-A302-7CC2796287F0}"/>
                </a:ext>
              </a:extLst>
            </p:cNvPr>
            <p:cNvSpPr>
              <a:spLocks noChangeAspect="1"/>
            </p:cNvSpPr>
            <p:nvPr/>
          </p:nvSpPr>
          <p:spPr>
            <a:xfrm flipH="1">
              <a:off x="6939397" y="3243163"/>
              <a:ext cx="1091558" cy="34205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spcAft>
                  <a:spcPct val="0"/>
                </a:spcAft>
                <a:buClrTx/>
                <a:defRPr/>
              </a:pPr>
              <a:br>
                <a:rPr lang="en-GB" sz="1000" kern="1200">
                  <a:solidFill>
                    <a:srgbClr val="FFFFFF"/>
                  </a:solidFill>
                  <a:latin typeface="Arial"/>
                  <a:ea typeface="ＭＳ Ｐゴシック"/>
                </a:rPr>
              </a:br>
              <a:r>
                <a:rPr lang="en-GB" sz="1000" kern="1200">
                  <a:solidFill>
                    <a:srgbClr val="FFFFFF"/>
                  </a:solidFill>
                  <a:latin typeface="Arial"/>
                  <a:ea typeface="ＭＳ Ｐゴシック"/>
                </a:rPr>
                <a:t>Innovation Lab</a:t>
              </a:r>
            </a:p>
            <a:p>
              <a:pPr algn="ctr" defTabSz="914378">
                <a:spcAft>
                  <a:spcPct val="0"/>
                </a:spcAft>
                <a:buClrTx/>
                <a:defRPr/>
              </a:pPr>
              <a:endParaRPr lang="en-GB" sz="1000" kern="1200">
                <a:solidFill>
                  <a:srgbClr val="FFFFFF"/>
                </a:solidFill>
                <a:latin typeface="Arial"/>
                <a:ea typeface="ＭＳ Ｐゴシック"/>
              </a:endParaRPr>
            </a:p>
          </p:txBody>
        </p:sp>
        <p:sp>
          <p:nvSpPr>
            <p:cNvPr id="13" name="Oval 12">
              <a:extLst>
                <a:ext uri="{FF2B5EF4-FFF2-40B4-BE49-F238E27FC236}">
                  <a16:creationId xmlns:a16="http://schemas.microsoft.com/office/drawing/2014/main" id="{0B56BB33-793E-4946-A391-C7132B0ED1A4}"/>
                </a:ext>
              </a:extLst>
            </p:cNvPr>
            <p:cNvSpPr>
              <a:spLocks noChangeAspect="1"/>
            </p:cNvSpPr>
            <p:nvPr/>
          </p:nvSpPr>
          <p:spPr bwMode="auto">
            <a:xfrm>
              <a:off x="2986119" y="1025502"/>
              <a:ext cx="3024784" cy="2904690"/>
            </a:xfrm>
            <a:prstGeom prst="ellipse">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914378">
                <a:spcAft>
                  <a:spcPts val="338"/>
                </a:spcAft>
                <a:buClrTx/>
                <a:defRPr/>
              </a:pPr>
              <a:endParaRPr lang="en-GB" sz="1000" kern="1200" err="1">
                <a:solidFill>
                  <a:srgbClr val="FFFFFF"/>
                </a:solidFill>
                <a:latin typeface="Arial"/>
                <a:ea typeface="ＭＳ Ｐゴシック" pitchFamily="48" charset="-128"/>
                <a:cs typeface="Arial"/>
              </a:endParaRPr>
            </a:p>
          </p:txBody>
        </p:sp>
        <p:cxnSp>
          <p:nvCxnSpPr>
            <p:cNvPr id="15" name="Straight Connector 14">
              <a:extLst>
                <a:ext uri="{FF2B5EF4-FFF2-40B4-BE49-F238E27FC236}">
                  <a16:creationId xmlns:a16="http://schemas.microsoft.com/office/drawing/2014/main" id="{9068C6D1-6131-4783-B7EE-0E41E94B2F44}"/>
                </a:ext>
              </a:extLst>
            </p:cNvPr>
            <p:cNvCxnSpPr>
              <a:cxnSpLocks noChangeAspect="1"/>
              <a:stCxn id="5" idx="3"/>
              <a:endCxn id="11" idx="0"/>
            </p:cNvCxnSpPr>
            <p:nvPr/>
          </p:nvCxnSpPr>
          <p:spPr bwMode="auto">
            <a:xfrm>
              <a:off x="2146997" y="1528411"/>
              <a:ext cx="2309492" cy="937886"/>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D4265EE7-624C-4515-8434-06D8AD698AAB}"/>
                </a:ext>
              </a:extLst>
            </p:cNvPr>
            <p:cNvCxnSpPr>
              <a:cxnSpLocks noChangeAspect="1"/>
              <a:stCxn id="6" idx="3"/>
              <a:endCxn id="9" idx="3"/>
            </p:cNvCxnSpPr>
            <p:nvPr/>
          </p:nvCxnSpPr>
          <p:spPr bwMode="auto">
            <a:xfrm flipV="1">
              <a:off x="2131303" y="2472649"/>
              <a:ext cx="4808094" cy="1039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552CC6B9-FB66-46E3-BBCA-ED3192617F78}"/>
                </a:ext>
              </a:extLst>
            </p:cNvPr>
            <p:cNvCxnSpPr>
              <a:cxnSpLocks noChangeAspect="1"/>
              <a:stCxn id="7" idx="3"/>
              <a:endCxn id="11" idx="0"/>
            </p:cNvCxnSpPr>
            <p:nvPr/>
          </p:nvCxnSpPr>
          <p:spPr bwMode="auto">
            <a:xfrm flipV="1">
              <a:off x="2146997" y="2466297"/>
              <a:ext cx="2309492" cy="95355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6" name="Straight Connector 25">
              <a:extLst>
                <a:ext uri="{FF2B5EF4-FFF2-40B4-BE49-F238E27FC236}">
                  <a16:creationId xmlns:a16="http://schemas.microsoft.com/office/drawing/2014/main" id="{F157A37C-6BF5-4D1D-B0EF-8739C8EFA372}"/>
                </a:ext>
              </a:extLst>
            </p:cNvPr>
            <p:cNvCxnSpPr>
              <a:cxnSpLocks noChangeAspect="1"/>
              <a:stCxn id="12" idx="0"/>
              <a:endCxn id="8" idx="3"/>
            </p:cNvCxnSpPr>
            <p:nvPr/>
          </p:nvCxnSpPr>
          <p:spPr bwMode="auto">
            <a:xfrm flipV="1">
              <a:off x="4456491" y="1526540"/>
              <a:ext cx="2482906" cy="939757"/>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9" name="Straight Connector 28">
              <a:extLst>
                <a:ext uri="{FF2B5EF4-FFF2-40B4-BE49-F238E27FC236}">
                  <a16:creationId xmlns:a16="http://schemas.microsoft.com/office/drawing/2014/main" id="{518E54CB-FDCD-4BC4-AE4F-6D04515E7746}"/>
                </a:ext>
              </a:extLst>
            </p:cNvPr>
            <p:cNvCxnSpPr>
              <a:cxnSpLocks noChangeAspect="1"/>
              <a:stCxn id="12" idx="0"/>
              <a:endCxn id="10" idx="3"/>
            </p:cNvCxnSpPr>
            <p:nvPr/>
          </p:nvCxnSpPr>
          <p:spPr bwMode="auto">
            <a:xfrm>
              <a:off x="4456491" y="2466297"/>
              <a:ext cx="2482906" cy="947892"/>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37" name="Oval 36">
              <a:extLst>
                <a:ext uri="{FF2B5EF4-FFF2-40B4-BE49-F238E27FC236}">
                  <a16:creationId xmlns:a16="http://schemas.microsoft.com/office/drawing/2014/main" id="{E7F4A2D9-5C10-4297-AC1B-7309450F1713}"/>
                </a:ext>
              </a:extLst>
            </p:cNvPr>
            <p:cNvSpPr>
              <a:spLocks noChangeAspect="1"/>
            </p:cNvSpPr>
            <p:nvPr/>
          </p:nvSpPr>
          <p:spPr bwMode="auto">
            <a:xfrm>
              <a:off x="3535143" y="1567413"/>
              <a:ext cx="1897657" cy="180633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914378">
                <a:spcAft>
                  <a:spcPts val="338"/>
                </a:spcAft>
                <a:buClrTx/>
                <a:defRPr/>
              </a:pPr>
              <a:endParaRPr lang="en-GB" sz="1000" kern="1200" err="1">
                <a:solidFill>
                  <a:srgbClr val="FFFFFF"/>
                </a:solidFill>
                <a:latin typeface="Arial"/>
                <a:ea typeface="ＭＳ Ｐゴシック" pitchFamily="48" charset="-128"/>
                <a:cs typeface="Arial"/>
              </a:endParaRPr>
            </a:p>
          </p:txBody>
        </p:sp>
        <p:cxnSp>
          <p:nvCxnSpPr>
            <p:cNvPr id="51" name="Straight Connector 50">
              <a:extLst>
                <a:ext uri="{FF2B5EF4-FFF2-40B4-BE49-F238E27FC236}">
                  <a16:creationId xmlns:a16="http://schemas.microsoft.com/office/drawing/2014/main" id="{08FAF4E4-9FB2-4652-9D0E-04D38C3C6BC7}"/>
                </a:ext>
              </a:extLst>
            </p:cNvPr>
            <p:cNvCxnSpPr>
              <a:cxnSpLocks noChangeAspect="1"/>
            </p:cNvCxnSpPr>
            <p:nvPr/>
          </p:nvCxnSpPr>
          <p:spPr bwMode="auto">
            <a:xfrm flipH="1">
              <a:off x="3282897" y="266682"/>
              <a:ext cx="19787" cy="438982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DCEDD4CF-D3EC-41E4-9A8B-C8DCF58DE4E7}"/>
                </a:ext>
              </a:extLst>
            </p:cNvPr>
            <p:cNvCxnSpPr>
              <a:cxnSpLocks noChangeAspect="1"/>
            </p:cNvCxnSpPr>
            <p:nvPr/>
          </p:nvCxnSpPr>
          <p:spPr bwMode="auto">
            <a:xfrm flipH="1">
              <a:off x="5630083" y="266682"/>
              <a:ext cx="16451" cy="438982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2" name="Oval 61">
              <a:extLst>
                <a:ext uri="{FF2B5EF4-FFF2-40B4-BE49-F238E27FC236}">
                  <a16:creationId xmlns:a16="http://schemas.microsoft.com/office/drawing/2014/main" id="{24572607-5270-4858-9026-28072FDACBA7}"/>
                </a:ext>
              </a:extLst>
            </p:cNvPr>
            <p:cNvSpPr>
              <a:spLocks noChangeAspect="1"/>
            </p:cNvSpPr>
            <p:nvPr/>
          </p:nvSpPr>
          <p:spPr bwMode="auto">
            <a:xfrm>
              <a:off x="2547257" y="1667481"/>
              <a:ext cx="184930" cy="174719"/>
            </a:xfrm>
            <a:prstGeom prst="ellipse">
              <a:avLst/>
            </a:prstGeom>
            <a:solidFill>
              <a:schemeClr val="accent1"/>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914378">
                <a:spcAft>
                  <a:spcPts val="338"/>
                </a:spcAft>
                <a:buClrTx/>
                <a:defRPr/>
              </a:pPr>
              <a:endParaRPr lang="en-GB" sz="1000" kern="1200" err="1">
                <a:solidFill>
                  <a:srgbClr val="FFFFFF"/>
                </a:solidFill>
                <a:latin typeface="Arial"/>
                <a:ea typeface="ＭＳ Ｐゴシック" pitchFamily="48" charset="-128"/>
                <a:cs typeface="Arial"/>
              </a:endParaRPr>
            </a:p>
          </p:txBody>
        </p:sp>
        <p:sp>
          <p:nvSpPr>
            <p:cNvPr id="66" name="Oval 65">
              <a:extLst>
                <a:ext uri="{FF2B5EF4-FFF2-40B4-BE49-F238E27FC236}">
                  <a16:creationId xmlns:a16="http://schemas.microsoft.com/office/drawing/2014/main" id="{17237A05-9FC9-4D24-A65E-1694A6F953AC}"/>
                </a:ext>
              </a:extLst>
            </p:cNvPr>
            <p:cNvSpPr>
              <a:spLocks noChangeAspect="1"/>
            </p:cNvSpPr>
            <p:nvPr/>
          </p:nvSpPr>
          <p:spPr bwMode="auto">
            <a:xfrm>
              <a:off x="2528538" y="3157885"/>
              <a:ext cx="184930" cy="174719"/>
            </a:xfrm>
            <a:prstGeom prst="ellipse">
              <a:avLst/>
            </a:prstGeom>
            <a:solidFill>
              <a:schemeClr val="accent1"/>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914378">
                <a:spcAft>
                  <a:spcPts val="338"/>
                </a:spcAft>
                <a:buClrTx/>
                <a:defRPr/>
              </a:pPr>
              <a:endParaRPr lang="en-GB" sz="1000" kern="1200" err="1">
                <a:solidFill>
                  <a:srgbClr val="FFFFFF"/>
                </a:solidFill>
                <a:latin typeface="Arial"/>
                <a:ea typeface="ＭＳ Ｐゴシック" pitchFamily="48" charset="-128"/>
                <a:cs typeface="Arial"/>
              </a:endParaRPr>
            </a:p>
          </p:txBody>
        </p:sp>
        <p:sp>
          <p:nvSpPr>
            <p:cNvPr id="67" name="Oval 66">
              <a:extLst>
                <a:ext uri="{FF2B5EF4-FFF2-40B4-BE49-F238E27FC236}">
                  <a16:creationId xmlns:a16="http://schemas.microsoft.com/office/drawing/2014/main" id="{D96B777D-C2BE-4457-9C5E-55F6F16D667B}"/>
                </a:ext>
              </a:extLst>
            </p:cNvPr>
            <p:cNvSpPr>
              <a:spLocks noChangeAspect="1"/>
            </p:cNvSpPr>
            <p:nvPr/>
          </p:nvSpPr>
          <p:spPr bwMode="auto">
            <a:xfrm>
              <a:off x="2601766" y="2387205"/>
              <a:ext cx="184930" cy="174719"/>
            </a:xfrm>
            <a:prstGeom prst="ellipse">
              <a:avLst/>
            </a:prstGeom>
            <a:solidFill>
              <a:schemeClr val="accent1"/>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914378">
                <a:spcAft>
                  <a:spcPts val="338"/>
                </a:spcAft>
                <a:buClrTx/>
                <a:defRPr/>
              </a:pPr>
              <a:endParaRPr lang="en-GB" sz="1000" kern="1200" err="1">
                <a:solidFill>
                  <a:srgbClr val="FFFFFF"/>
                </a:solidFill>
                <a:latin typeface="Arial"/>
                <a:ea typeface="ＭＳ Ｐゴシック" pitchFamily="48" charset="-128"/>
                <a:cs typeface="Arial"/>
              </a:endParaRPr>
            </a:p>
          </p:txBody>
        </p:sp>
        <p:sp>
          <p:nvSpPr>
            <p:cNvPr id="69" name="Oval 68">
              <a:extLst>
                <a:ext uri="{FF2B5EF4-FFF2-40B4-BE49-F238E27FC236}">
                  <a16:creationId xmlns:a16="http://schemas.microsoft.com/office/drawing/2014/main" id="{4610F00E-646A-4E81-A794-4B634C225B89}"/>
                </a:ext>
              </a:extLst>
            </p:cNvPr>
            <p:cNvSpPr>
              <a:spLocks noChangeAspect="1"/>
            </p:cNvSpPr>
            <p:nvPr/>
          </p:nvSpPr>
          <p:spPr bwMode="auto">
            <a:xfrm>
              <a:off x="6551837" y="1567703"/>
              <a:ext cx="184930" cy="174719"/>
            </a:xfrm>
            <a:prstGeom prst="ellipse">
              <a:avLst/>
            </a:prstGeom>
            <a:solidFill>
              <a:schemeClr val="accent1"/>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914378">
                <a:spcAft>
                  <a:spcPts val="338"/>
                </a:spcAft>
                <a:buClrTx/>
                <a:defRPr/>
              </a:pPr>
              <a:endParaRPr lang="en-GB" sz="1000" kern="1200" err="1">
                <a:solidFill>
                  <a:srgbClr val="FFFFFF"/>
                </a:solidFill>
                <a:latin typeface="Arial"/>
                <a:ea typeface="ＭＳ Ｐゴシック" pitchFamily="48" charset="-128"/>
                <a:cs typeface="Arial"/>
              </a:endParaRPr>
            </a:p>
          </p:txBody>
        </p:sp>
        <p:sp>
          <p:nvSpPr>
            <p:cNvPr id="73" name="Oval 72">
              <a:extLst>
                <a:ext uri="{FF2B5EF4-FFF2-40B4-BE49-F238E27FC236}">
                  <a16:creationId xmlns:a16="http://schemas.microsoft.com/office/drawing/2014/main" id="{CB00E0AA-1F0E-4057-A5FF-6FB2160BA444}"/>
                </a:ext>
              </a:extLst>
            </p:cNvPr>
            <p:cNvSpPr>
              <a:spLocks noChangeAspect="1"/>
            </p:cNvSpPr>
            <p:nvPr/>
          </p:nvSpPr>
          <p:spPr bwMode="auto">
            <a:xfrm>
              <a:off x="6269669" y="2375622"/>
              <a:ext cx="184930" cy="174719"/>
            </a:xfrm>
            <a:prstGeom prst="ellipse">
              <a:avLst/>
            </a:prstGeom>
            <a:solidFill>
              <a:schemeClr val="accent1"/>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914378">
                <a:spcAft>
                  <a:spcPts val="338"/>
                </a:spcAft>
                <a:buClrTx/>
                <a:defRPr/>
              </a:pPr>
              <a:endParaRPr lang="en-GB" sz="1000" kern="1200" err="1">
                <a:solidFill>
                  <a:srgbClr val="FFFFFF"/>
                </a:solidFill>
                <a:latin typeface="Arial"/>
                <a:ea typeface="ＭＳ Ｐゴシック" pitchFamily="48" charset="-128"/>
                <a:cs typeface="Arial"/>
              </a:endParaRPr>
            </a:p>
          </p:txBody>
        </p:sp>
        <p:sp>
          <p:nvSpPr>
            <p:cNvPr id="74" name="Oval 73">
              <a:extLst>
                <a:ext uri="{FF2B5EF4-FFF2-40B4-BE49-F238E27FC236}">
                  <a16:creationId xmlns:a16="http://schemas.microsoft.com/office/drawing/2014/main" id="{BB498FB8-2A9E-4C36-9454-E3D26CAB7481}"/>
                </a:ext>
              </a:extLst>
            </p:cNvPr>
            <p:cNvSpPr>
              <a:spLocks noChangeAspect="1"/>
            </p:cNvSpPr>
            <p:nvPr/>
          </p:nvSpPr>
          <p:spPr bwMode="auto">
            <a:xfrm>
              <a:off x="6440464" y="3155803"/>
              <a:ext cx="184930" cy="174719"/>
            </a:xfrm>
            <a:prstGeom prst="ellipse">
              <a:avLst/>
            </a:prstGeom>
            <a:solidFill>
              <a:schemeClr val="accent1"/>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914378">
                <a:spcAft>
                  <a:spcPts val="338"/>
                </a:spcAft>
                <a:buClrTx/>
                <a:defRPr/>
              </a:pPr>
              <a:endParaRPr lang="en-GB" sz="1000" kern="1200" err="1">
                <a:solidFill>
                  <a:srgbClr val="FFFFFF"/>
                </a:solidFill>
                <a:latin typeface="Arial"/>
                <a:ea typeface="ＭＳ Ｐゴシック" pitchFamily="48" charset="-128"/>
                <a:cs typeface="Arial"/>
              </a:endParaRPr>
            </a:p>
          </p:txBody>
        </p:sp>
        <p:sp>
          <p:nvSpPr>
            <p:cNvPr id="78" name="Rectangle 77">
              <a:extLst>
                <a:ext uri="{FF2B5EF4-FFF2-40B4-BE49-F238E27FC236}">
                  <a16:creationId xmlns:a16="http://schemas.microsoft.com/office/drawing/2014/main" id="{26EF40EF-04BD-4AE3-AC42-C65DE93AB111}"/>
                </a:ext>
              </a:extLst>
            </p:cNvPr>
            <p:cNvSpPr>
              <a:spLocks noChangeAspect="1"/>
            </p:cNvSpPr>
            <p:nvPr/>
          </p:nvSpPr>
          <p:spPr>
            <a:xfrm>
              <a:off x="6123586" y="2955529"/>
              <a:ext cx="997867" cy="246221"/>
            </a:xfrm>
            <a:prstGeom prst="rect">
              <a:avLst/>
            </a:prstGeom>
          </p:spPr>
          <p:txBody>
            <a:bodyPr wrap="square">
              <a:spAutoFit/>
            </a:bodyPr>
            <a:lstStyle/>
            <a:p>
              <a:pPr algn="ctr" defTabSz="914378">
                <a:spcAft>
                  <a:spcPct val="0"/>
                </a:spcAft>
                <a:buClrTx/>
                <a:defRPr/>
              </a:pPr>
              <a:r>
                <a:rPr lang="en-GB" sz="1000" kern="1200">
                  <a:solidFill>
                    <a:srgbClr val="FFFFFF"/>
                  </a:solidFill>
                  <a:latin typeface="Arial" charset="0"/>
                  <a:ea typeface="ＭＳ Ｐゴシック" pitchFamily="48" charset="-128"/>
                </a:rPr>
                <a:t>Exploration</a:t>
              </a:r>
            </a:p>
          </p:txBody>
        </p:sp>
        <p:sp>
          <p:nvSpPr>
            <p:cNvPr id="79" name="Rectangle 78">
              <a:extLst>
                <a:ext uri="{FF2B5EF4-FFF2-40B4-BE49-F238E27FC236}">
                  <a16:creationId xmlns:a16="http://schemas.microsoft.com/office/drawing/2014/main" id="{2CBFB559-74BD-43B6-BE5E-7CBD6BA8C840}"/>
                </a:ext>
              </a:extLst>
            </p:cNvPr>
            <p:cNvSpPr>
              <a:spLocks noChangeAspect="1"/>
            </p:cNvSpPr>
            <p:nvPr/>
          </p:nvSpPr>
          <p:spPr>
            <a:xfrm>
              <a:off x="2048518" y="3016320"/>
              <a:ext cx="677897" cy="246221"/>
            </a:xfrm>
            <a:prstGeom prst="rect">
              <a:avLst/>
            </a:prstGeom>
          </p:spPr>
          <p:txBody>
            <a:bodyPr wrap="square">
              <a:spAutoFit/>
            </a:bodyPr>
            <a:lstStyle/>
            <a:p>
              <a:pPr algn="ctr" defTabSz="914378">
                <a:spcAft>
                  <a:spcPct val="0"/>
                </a:spcAft>
                <a:buClrTx/>
                <a:defRPr/>
              </a:pPr>
              <a:r>
                <a:rPr lang="en-GB" sz="1000" kern="1200">
                  <a:solidFill>
                    <a:srgbClr val="FFFFFF">
                      <a:lumMod val="95000"/>
                    </a:srgbClr>
                  </a:solidFill>
                  <a:latin typeface="Arial" charset="0"/>
                  <a:ea typeface="ＭＳ Ｐゴシック" pitchFamily="48" charset="-128"/>
                </a:rPr>
                <a:t>Profile</a:t>
              </a:r>
            </a:p>
          </p:txBody>
        </p:sp>
        <p:sp>
          <p:nvSpPr>
            <p:cNvPr id="82" name="Rectangle 81">
              <a:extLst>
                <a:ext uri="{FF2B5EF4-FFF2-40B4-BE49-F238E27FC236}">
                  <a16:creationId xmlns:a16="http://schemas.microsoft.com/office/drawing/2014/main" id="{DA809ED3-30F4-483D-865F-6EF3F4C46219}"/>
                </a:ext>
              </a:extLst>
            </p:cNvPr>
            <p:cNvSpPr>
              <a:spLocks noChangeAspect="1"/>
            </p:cNvSpPr>
            <p:nvPr/>
          </p:nvSpPr>
          <p:spPr>
            <a:xfrm>
              <a:off x="2102931" y="1834726"/>
              <a:ext cx="1066880" cy="400110"/>
            </a:xfrm>
            <a:prstGeom prst="rect">
              <a:avLst/>
            </a:prstGeom>
          </p:spPr>
          <p:txBody>
            <a:bodyPr wrap="square">
              <a:spAutoFit/>
            </a:bodyPr>
            <a:lstStyle/>
            <a:p>
              <a:pPr algn="ctr" defTabSz="914378">
                <a:spcAft>
                  <a:spcPct val="0"/>
                </a:spcAft>
                <a:buClrTx/>
                <a:defRPr/>
              </a:pPr>
              <a:r>
                <a:rPr lang="en-GB" sz="1000" kern="1200">
                  <a:solidFill>
                    <a:srgbClr val="FFFFFF">
                      <a:lumMod val="95000"/>
                    </a:srgbClr>
                  </a:solidFill>
                  <a:latin typeface="Arial" charset="0"/>
                  <a:ea typeface="ＭＳ Ｐゴシック" pitchFamily="48" charset="-128"/>
                </a:rPr>
                <a:t>Continuous</a:t>
              </a:r>
            </a:p>
            <a:p>
              <a:pPr algn="ctr" defTabSz="914378">
                <a:spcAft>
                  <a:spcPct val="0"/>
                </a:spcAft>
                <a:buClrTx/>
                <a:defRPr/>
              </a:pPr>
              <a:r>
                <a:rPr lang="en-GB" sz="1000" kern="1200">
                  <a:solidFill>
                    <a:srgbClr val="FFFFFF">
                      <a:lumMod val="95000"/>
                    </a:srgbClr>
                  </a:solidFill>
                  <a:latin typeface="Arial" charset="0"/>
                  <a:ea typeface="ＭＳ Ｐゴシック" pitchFamily="48" charset="-128"/>
                </a:rPr>
                <a:t>IOT</a:t>
              </a:r>
            </a:p>
          </p:txBody>
        </p:sp>
        <p:sp>
          <p:nvSpPr>
            <p:cNvPr id="83" name="Rectangle 82">
              <a:extLst>
                <a:ext uri="{FF2B5EF4-FFF2-40B4-BE49-F238E27FC236}">
                  <a16:creationId xmlns:a16="http://schemas.microsoft.com/office/drawing/2014/main" id="{3921DD52-292B-4CC5-9A0C-9304D40359BE}"/>
                </a:ext>
              </a:extLst>
            </p:cNvPr>
            <p:cNvSpPr>
              <a:spLocks noChangeAspect="1"/>
            </p:cNvSpPr>
            <p:nvPr/>
          </p:nvSpPr>
          <p:spPr>
            <a:xfrm>
              <a:off x="4202440" y="1699437"/>
              <a:ext cx="590062" cy="246221"/>
            </a:xfrm>
            <a:prstGeom prst="rect">
              <a:avLst/>
            </a:prstGeom>
          </p:spPr>
          <p:txBody>
            <a:bodyPr wrap="square">
              <a:spAutoFit/>
            </a:bodyPr>
            <a:lstStyle/>
            <a:p>
              <a:pPr algn="ctr" defTabSz="914378">
                <a:spcAft>
                  <a:spcPct val="0"/>
                </a:spcAft>
                <a:buClrTx/>
                <a:defRPr/>
              </a:pPr>
              <a:r>
                <a:rPr lang="en-GB" sz="1000" kern="1200">
                  <a:solidFill>
                    <a:srgbClr val="FFFFFF">
                      <a:lumMod val="95000"/>
                    </a:srgbClr>
                  </a:solidFill>
                  <a:latin typeface="Arial" charset="0"/>
                  <a:ea typeface="ＭＳ Ｐゴシック" pitchFamily="48" charset="-128"/>
                </a:rPr>
                <a:t>Store</a:t>
              </a:r>
            </a:p>
          </p:txBody>
        </p:sp>
        <p:sp>
          <p:nvSpPr>
            <p:cNvPr id="87" name="Rectangle 86">
              <a:extLst>
                <a:ext uri="{FF2B5EF4-FFF2-40B4-BE49-F238E27FC236}">
                  <a16:creationId xmlns:a16="http://schemas.microsoft.com/office/drawing/2014/main" id="{5DB431AD-6282-461D-94DA-C81586FD12C2}"/>
                </a:ext>
              </a:extLst>
            </p:cNvPr>
            <p:cNvSpPr>
              <a:spLocks noChangeAspect="1"/>
            </p:cNvSpPr>
            <p:nvPr/>
          </p:nvSpPr>
          <p:spPr>
            <a:xfrm>
              <a:off x="3517108" y="2627098"/>
              <a:ext cx="953950" cy="246221"/>
            </a:xfrm>
            <a:prstGeom prst="rect">
              <a:avLst/>
            </a:prstGeom>
          </p:spPr>
          <p:txBody>
            <a:bodyPr wrap="square">
              <a:spAutoFit/>
            </a:bodyPr>
            <a:lstStyle/>
            <a:p>
              <a:pPr algn="ctr" defTabSz="914378">
                <a:spcAft>
                  <a:spcPct val="0"/>
                </a:spcAft>
                <a:buClrTx/>
                <a:defRPr/>
              </a:pPr>
              <a:r>
                <a:rPr lang="en-GB" sz="1000" kern="1200">
                  <a:solidFill>
                    <a:srgbClr val="FFFFFF">
                      <a:lumMod val="95000"/>
                    </a:srgbClr>
                  </a:solidFill>
                  <a:latin typeface="Arial" charset="0"/>
                  <a:ea typeface="ＭＳ Ｐゴシック" pitchFamily="48" charset="-128"/>
                </a:rPr>
                <a:t>Catalogue</a:t>
              </a:r>
            </a:p>
          </p:txBody>
        </p:sp>
        <p:sp>
          <p:nvSpPr>
            <p:cNvPr id="90" name="Rectangle 89">
              <a:extLst>
                <a:ext uri="{FF2B5EF4-FFF2-40B4-BE49-F238E27FC236}">
                  <a16:creationId xmlns:a16="http://schemas.microsoft.com/office/drawing/2014/main" id="{156F68F4-BDE1-45E5-9F4D-1EAEEDEE3B0D}"/>
                </a:ext>
              </a:extLst>
            </p:cNvPr>
            <p:cNvSpPr>
              <a:spLocks noChangeAspect="1"/>
            </p:cNvSpPr>
            <p:nvPr/>
          </p:nvSpPr>
          <p:spPr>
            <a:xfrm>
              <a:off x="2260485" y="2527010"/>
              <a:ext cx="889642" cy="246221"/>
            </a:xfrm>
            <a:prstGeom prst="rect">
              <a:avLst/>
            </a:prstGeom>
          </p:spPr>
          <p:txBody>
            <a:bodyPr wrap="square">
              <a:spAutoFit/>
            </a:bodyPr>
            <a:lstStyle/>
            <a:p>
              <a:pPr algn="ctr" defTabSz="914378">
                <a:spcAft>
                  <a:spcPct val="0"/>
                </a:spcAft>
                <a:buClrTx/>
                <a:defRPr/>
              </a:pPr>
              <a:r>
                <a:rPr lang="en-GB" sz="1000" kern="1200">
                  <a:solidFill>
                    <a:srgbClr val="FFFFFF"/>
                  </a:solidFill>
                  <a:latin typeface="Arial" charset="0"/>
                  <a:ea typeface="ＭＳ Ｐゴシック" pitchFamily="48" charset="-128"/>
                </a:rPr>
                <a:t>Ingestion</a:t>
              </a:r>
            </a:p>
          </p:txBody>
        </p:sp>
        <p:sp>
          <p:nvSpPr>
            <p:cNvPr id="92" name="Rectangle 91">
              <a:extLst>
                <a:ext uri="{FF2B5EF4-FFF2-40B4-BE49-F238E27FC236}">
                  <a16:creationId xmlns:a16="http://schemas.microsoft.com/office/drawing/2014/main" id="{A1875C6B-8EA0-4EF6-A9DA-1AEE5614739B}"/>
                </a:ext>
              </a:extLst>
            </p:cNvPr>
            <p:cNvSpPr>
              <a:spLocks noChangeAspect="1"/>
            </p:cNvSpPr>
            <p:nvPr/>
          </p:nvSpPr>
          <p:spPr>
            <a:xfrm>
              <a:off x="6217455" y="1725590"/>
              <a:ext cx="963361" cy="246221"/>
            </a:xfrm>
            <a:prstGeom prst="rect">
              <a:avLst/>
            </a:prstGeom>
          </p:spPr>
          <p:txBody>
            <a:bodyPr wrap="square">
              <a:spAutoFit/>
            </a:bodyPr>
            <a:lstStyle/>
            <a:p>
              <a:pPr algn="ctr" defTabSz="914378">
                <a:spcAft>
                  <a:spcPct val="0"/>
                </a:spcAft>
                <a:buClrTx/>
                <a:defRPr/>
              </a:pPr>
              <a:r>
                <a:rPr lang="en-GB" sz="1000" kern="1200">
                  <a:solidFill>
                    <a:srgbClr val="FFFFFF"/>
                  </a:solidFill>
                  <a:latin typeface="Arial" charset="0"/>
                  <a:ea typeface="ＭＳ Ｐゴシック" pitchFamily="48" charset="-128"/>
                </a:rPr>
                <a:t>Streaming</a:t>
              </a:r>
            </a:p>
          </p:txBody>
        </p:sp>
        <p:sp>
          <p:nvSpPr>
            <p:cNvPr id="93" name="Rectangle 92">
              <a:extLst>
                <a:ext uri="{FF2B5EF4-FFF2-40B4-BE49-F238E27FC236}">
                  <a16:creationId xmlns:a16="http://schemas.microsoft.com/office/drawing/2014/main" id="{1E6EA8F8-523B-4398-9FCA-D03685455F84}"/>
                </a:ext>
              </a:extLst>
            </p:cNvPr>
            <p:cNvSpPr>
              <a:spLocks noChangeAspect="1"/>
            </p:cNvSpPr>
            <p:nvPr/>
          </p:nvSpPr>
          <p:spPr>
            <a:xfrm>
              <a:off x="5867644" y="2537502"/>
              <a:ext cx="1059038" cy="246221"/>
            </a:xfrm>
            <a:prstGeom prst="rect">
              <a:avLst/>
            </a:prstGeom>
          </p:spPr>
          <p:txBody>
            <a:bodyPr wrap="square">
              <a:spAutoFit/>
            </a:bodyPr>
            <a:lstStyle/>
            <a:p>
              <a:pPr algn="ctr" defTabSz="914378">
                <a:spcAft>
                  <a:spcPct val="0"/>
                </a:spcAft>
                <a:buClrTx/>
                <a:defRPr/>
              </a:pPr>
              <a:r>
                <a:rPr lang="en-GB" sz="1000" kern="1200">
                  <a:solidFill>
                    <a:srgbClr val="FFFFFF">
                      <a:lumMod val="95000"/>
                    </a:srgbClr>
                  </a:solidFill>
                  <a:latin typeface="Arial" charset="0"/>
                  <a:ea typeface="ＭＳ Ｐゴシック" pitchFamily="48" charset="-128"/>
                </a:rPr>
                <a:t>Embedded</a:t>
              </a:r>
              <a:endParaRPr lang="en-GB" sz="1000" kern="1200">
                <a:solidFill>
                  <a:srgbClr val="FFFFFF"/>
                </a:solidFill>
                <a:latin typeface="Arial" charset="0"/>
                <a:ea typeface="ＭＳ Ｐゴシック" pitchFamily="48" charset="-128"/>
              </a:endParaRPr>
            </a:p>
          </p:txBody>
        </p:sp>
        <p:sp>
          <p:nvSpPr>
            <p:cNvPr id="95" name="Rectangle 94">
              <a:extLst>
                <a:ext uri="{FF2B5EF4-FFF2-40B4-BE49-F238E27FC236}">
                  <a16:creationId xmlns:a16="http://schemas.microsoft.com/office/drawing/2014/main" id="{5DA98EAF-A307-42E8-84B9-90A91AE4C86E}"/>
                </a:ext>
              </a:extLst>
            </p:cNvPr>
            <p:cNvSpPr>
              <a:spLocks noChangeAspect="1"/>
            </p:cNvSpPr>
            <p:nvPr/>
          </p:nvSpPr>
          <p:spPr>
            <a:xfrm>
              <a:off x="4661176" y="2622160"/>
              <a:ext cx="756322" cy="246221"/>
            </a:xfrm>
            <a:prstGeom prst="rect">
              <a:avLst/>
            </a:prstGeom>
          </p:spPr>
          <p:txBody>
            <a:bodyPr wrap="square">
              <a:spAutoFit/>
            </a:bodyPr>
            <a:lstStyle/>
            <a:p>
              <a:pPr algn="ctr" defTabSz="914378">
                <a:spcAft>
                  <a:spcPct val="0"/>
                </a:spcAft>
                <a:buClrTx/>
                <a:defRPr/>
              </a:pPr>
              <a:r>
                <a:rPr lang="en-GB" sz="1000" kern="1200">
                  <a:solidFill>
                    <a:srgbClr val="FFFFFF">
                      <a:lumMod val="95000"/>
                    </a:srgbClr>
                  </a:solidFill>
                  <a:latin typeface="Arial" charset="0"/>
                  <a:ea typeface="ＭＳ Ｐゴシック" pitchFamily="48" charset="-128"/>
                </a:rPr>
                <a:t>Publish</a:t>
              </a:r>
            </a:p>
          </p:txBody>
        </p:sp>
        <p:sp>
          <p:nvSpPr>
            <p:cNvPr id="100" name="Rectangle 99">
              <a:extLst>
                <a:ext uri="{FF2B5EF4-FFF2-40B4-BE49-F238E27FC236}">
                  <a16:creationId xmlns:a16="http://schemas.microsoft.com/office/drawing/2014/main" id="{F15A1CD2-0F0F-4F50-8541-3CC62D3AD1C1}"/>
                </a:ext>
              </a:extLst>
            </p:cNvPr>
            <p:cNvSpPr>
              <a:spLocks noChangeAspect="1"/>
            </p:cNvSpPr>
            <p:nvPr/>
          </p:nvSpPr>
          <p:spPr>
            <a:xfrm>
              <a:off x="3739736" y="2911836"/>
              <a:ext cx="1515465" cy="246221"/>
            </a:xfrm>
            <a:prstGeom prst="rect">
              <a:avLst/>
            </a:prstGeom>
          </p:spPr>
          <p:txBody>
            <a:bodyPr wrap="square">
              <a:spAutoFit/>
            </a:bodyPr>
            <a:lstStyle/>
            <a:p>
              <a:pPr algn="ctr" defTabSz="914378">
                <a:spcAft>
                  <a:spcPct val="0"/>
                </a:spcAft>
                <a:buClrTx/>
                <a:defRPr/>
              </a:pPr>
              <a:r>
                <a:rPr lang="en-GB" sz="1000" kern="1200">
                  <a:solidFill>
                    <a:srgbClr val="FFFFFF">
                      <a:lumMod val="95000"/>
                    </a:srgbClr>
                  </a:solidFill>
                  <a:latin typeface="Arial" charset="0"/>
                  <a:ea typeface="ＭＳ Ｐゴシック" pitchFamily="48" charset="-128"/>
                </a:rPr>
                <a:t>Privacy / Security</a:t>
              </a:r>
            </a:p>
          </p:txBody>
        </p:sp>
        <p:cxnSp>
          <p:nvCxnSpPr>
            <p:cNvPr id="102" name="Straight Connector 101">
              <a:extLst>
                <a:ext uri="{FF2B5EF4-FFF2-40B4-BE49-F238E27FC236}">
                  <a16:creationId xmlns:a16="http://schemas.microsoft.com/office/drawing/2014/main" id="{1ECB8CDB-6A86-4E19-8C18-9C8714138436}"/>
                </a:ext>
              </a:extLst>
            </p:cNvPr>
            <p:cNvCxnSpPr>
              <a:cxnSpLocks noChangeAspect="1"/>
              <a:stCxn id="5" idx="2"/>
              <a:endCxn id="7" idx="0"/>
            </p:cNvCxnSpPr>
            <p:nvPr/>
          </p:nvCxnSpPr>
          <p:spPr bwMode="auto">
            <a:xfrm>
              <a:off x="1510708" y="1699437"/>
              <a:ext cx="0" cy="1549393"/>
            </a:xfrm>
            <a:prstGeom prst="line">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 name="Arrow: Pentagon 5">
              <a:extLst>
                <a:ext uri="{FF2B5EF4-FFF2-40B4-BE49-F238E27FC236}">
                  <a16:creationId xmlns:a16="http://schemas.microsoft.com/office/drawing/2014/main" id="{F8E8C2B9-84A9-4A55-8904-ECB79B34528F}"/>
                </a:ext>
              </a:extLst>
            </p:cNvPr>
            <p:cNvSpPr>
              <a:spLocks noChangeAspect="1"/>
            </p:cNvSpPr>
            <p:nvPr/>
          </p:nvSpPr>
          <p:spPr>
            <a:xfrm>
              <a:off x="1039745" y="2312021"/>
              <a:ext cx="1091558" cy="34205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spcAft>
                  <a:spcPct val="0"/>
                </a:spcAft>
                <a:buClrTx/>
                <a:defRPr/>
              </a:pPr>
              <a:r>
                <a:rPr lang="en-GB" sz="1000" kern="1200">
                  <a:solidFill>
                    <a:srgbClr val="FFFFFF"/>
                  </a:solidFill>
                  <a:latin typeface="Arial"/>
                  <a:ea typeface="ＭＳ Ｐゴシック"/>
                </a:rPr>
                <a:t>Batch</a:t>
              </a:r>
            </a:p>
          </p:txBody>
        </p:sp>
        <p:sp>
          <p:nvSpPr>
            <p:cNvPr id="116" name="Partial Circle 115">
              <a:extLst>
                <a:ext uri="{FF2B5EF4-FFF2-40B4-BE49-F238E27FC236}">
                  <a16:creationId xmlns:a16="http://schemas.microsoft.com/office/drawing/2014/main" id="{0213D5FA-739D-49E2-A362-C0D771CE3935}"/>
                </a:ext>
              </a:extLst>
            </p:cNvPr>
            <p:cNvSpPr>
              <a:spLocks noChangeAspect="1"/>
            </p:cNvSpPr>
            <p:nvPr/>
          </p:nvSpPr>
          <p:spPr bwMode="auto">
            <a:xfrm rot="3901998">
              <a:off x="3334294" y="1294347"/>
              <a:ext cx="2293139" cy="2322438"/>
            </a:xfrm>
            <a:prstGeom prst="pie">
              <a:avLst>
                <a:gd name="adj1" fmla="val 8183316"/>
                <a:gd name="adj2" fmla="val 16437671"/>
              </a:avLst>
            </a:prstGeom>
            <a:noFill/>
            <a:ln w="38100" cap="flat" cmpd="sng" algn="ctr">
              <a:solidFill>
                <a:schemeClr val="accent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defTabSz="914378">
                <a:spcAft>
                  <a:spcPts val="450"/>
                </a:spcAft>
                <a:buClrTx/>
                <a:defRPr/>
              </a:pPr>
              <a:endParaRPr lang="en-GB" kern="1200" err="1">
                <a:solidFill>
                  <a:srgbClr val="FFFFFF"/>
                </a:solidFill>
                <a:latin typeface="Arial"/>
                <a:ea typeface="ＭＳ Ｐゴシック" pitchFamily="48" charset="-128"/>
                <a:cs typeface="Arial"/>
              </a:endParaRPr>
            </a:p>
          </p:txBody>
        </p:sp>
        <p:pic>
          <p:nvPicPr>
            <p:cNvPr id="18" name="Graphic 17" descr="Cloud">
              <a:extLst>
                <a:ext uri="{FF2B5EF4-FFF2-40B4-BE49-F238E27FC236}">
                  <a16:creationId xmlns:a16="http://schemas.microsoft.com/office/drawing/2014/main" id="{47F02577-74E9-460F-8F39-61E8EAD5BE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25361" y="2283796"/>
              <a:ext cx="313182" cy="295889"/>
            </a:xfrm>
            <a:prstGeom prst="rect">
              <a:avLst/>
            </a:prstGeom>
          </p:spPr>
        </p:pic>
        <p:sp>
          <p:nvSpPr>
            <p:cNvPr id="86" name="Rectangle 85">
              <a:extLst>
                <a:ext uri="{FF2B5EF4-FFF2-40B4-BE49-F238E27FC236}">
                  <a16:creationId xmlns:a16="http://schemas.microsoft.com/office/drawing/2014/main" id="{E2D3B14E-CA34-4B6E-BB1C-6258AB1DDAAA}"/>
                </a:ext>
              </a:extLst>
            </p:cNvPr>
            <p:cNvSpPr>
              <a:spLocks noChangeAspect="1"/>
            </p:cNvSpPr>
            <p:nvPr/>
          </p:nvSpPr>
          <p:spPr>
            <a:xfrm>
              <a:off x="4681231" y="2027039"/>
              <a:ext cx="641822" cy="246221"/>
            </a:xfrm>
            <a:prstGeom prst="rect">
              <a:avLst/>
            </a:prstGeom>
          </p:spPr>
          <p:txBody>
            <a:bodyPr wrap="square">
              <a:spAutoFit/>
            </a:bodyPr>
            <a:lstStyle/>
            <a:p>
              <a:pPr algn="ctr" defTabSz="914378">
                <a:spcAft>
                  <a:spcPct val="0"/>
                </a:spcAft>
                <a:buClrTx/>
                <a:defRPr/>
              </a:pPr>
              <a:r>
                <a:rPr lang="en-GB" sz="1000" kern="1200">
                  <a:solidFill>
                    <a:srgbClr val="FFFFFF">
                      <a:lumMod val="95000"/>
                    </a:srgbClr>
                  </a:solidFill>
                  <a:latin typeface="Arial" charset="0"/>
                  <a:ea typeface="ＭＳ Ｐゴシック" pitchFamily="48" charset="-128"/>
                </a:rPr>
                <a:t>Model</a:t>
              </a:r>
            </a:p>
          </p:txBody>
        </p:sp>
        <p:sp>
          <p:nvSpPr>
            <p:cNvPr id="101" name="Rectangle 100">
              <a:extLst>
                <a:ext uri="{FF2B5EF4-FFF2-40B4-BE49-F238E27FC236}">
                  <a16:creationId xmlns:a16="http://schemas.microsoft.com/office/drawing/2014/main" id="{09B3335F-E8C2-4523-B984-B36B1EB565D9}"/>
                </a:ext>
              </a:extLst>
            </p:cNvPr>
            <p:cNvSpPr>
              <a:spLocks noChangeAspect="1"/>
            </p:cNvSpPr>
            <p:nvPr/>
          </p:nvSpPr>
          <p:spPr>
            <a:xfrm>
              <a:off x="3631844" y="2050787"/>
              <a:ext cx="721814" cy="246221"/>
            </a:xfrm>
            <a:prstGeom prst="rect">
              <a:avLst/>
            </a:prstGeom>
          </p:spPr>
          <p:txBody>
            <a:bodyPr wrap="square">
              <a:spAutoFit/>
            </a:bodyPr>
            <a:lstStyle/>
            <a:p>
              <a:pPr algn="ctr" defTabSz="914378">
                <a:spcAft>
                  <a:spcPct val="0"/>
                </a:spcAft>
                <a:buClrTx/>
                <a:defRPr/>
              </a:pPr>
              <a:r>
                <a:rPr lang="en-GB" sz="1000" kern="1200">
                  <a:solidFill>
                    <a:srgbClr val="FFFFFF">
                      <a:lumMod val="95000"/>
                    </a:srgbClr>
                  </a:solidFill>
                  <a:latin typeface="Arial" charset="0"/>
                  <a:ea typeface="ＭＳ Ｐゴシック" pitchFamily="48" charset="-128"/>
                </a:rPr>
                <a:t>Quality</a:t>
              </a:r>
            </a:p>
          </p:txBody>
        </p:sp>
        <p:grpSp>
          <p:nvGrpSpPr>
            <p:cNvPr id="3" name="Group 2">
              <a:extLst>
                <a:ext uri="{FF2B5EF4-FFF2-40B4-BE49-F238E27FC236}">
                  <a16:creationId xmlns:a16="http://schemas.microsoft.com/office/drawing/2014/main" id="{7FDB5F3D-EA05-448E-94C4-BDBCCDE5478D}"/>
                </a:ext>
              </a:extLst>
            </p:cNvPr>
            <p:cNvGrpSpPr>
              <a:grpSpLocks noChangeAspect="1"/>
            </p:cNvGrpSpPr>
            <p:nvPr/>
          </p:nvGrpSpPr>
          <p:grpSpPr>
            <a:xfrm>
              <a:off x="4097873" y="2083632"/>
              <a:ext cx="756133" cy="706112"/>
              <a:chOff x="5607319" y="2752385"/>
              <a:chExt cx="1030368" cy="1018438"/>
            </a:xfrm>
          </p:grpSpPr>
          <p:sp>
            <p:nvSpPr>
              <p:cNvPr id="2" name="Oval 1">
                <a:extLst>
                  <a:ext uri="{FF2B5EF4-FFF2-40B4-BE49-F238E27FC236}">
                    <a16:creationId xmlns:a16="http://schemas.microsoft.com/office/drawing/2014/main" id="{C7528122-2B61-4162-B0A9-3474797187D0}"/>
                  </a:ext>
                </a:extLst>
              </p:cNvPr>
              <p:cNvSpPr/>
              <p:nvPr/>
            </p:nvSpPr>
            <p:spPr bwMode="auto">
              <a:xfrm>
                <a:off x="5779198" y="2900370"/>
                <a:ext cx="720000" cy="720000"/>
              </a:xfrm>
              <a:prstGeom prst="ellipse">
                <a:avLst/>
              </a:prstGeom>
              <a:noFill/>
              <a:ln w="28575" cmpd="sng">
                <a:solidFill>
                  <a:schemeClr val="bg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76" tIns="34289" rIns="68576" bIns="34289" numCol="1" rtlCol="0" anchor="t" anchorCtr="0" compatLnSpc="1">
                <a:prstTxWarp prst="textNoShape">
                  <a:avLst/>
                </a:prstTxWarp>
              </a:bodyPr>
              <a:lstStyle/>
              <a:p>
                <a:pPr defTabSz="914378">
                  <a:spcAft>
                    <a:spcPts val="338"/>
                  </a:spcAft>
                  <a:buClrTx/>
                  <a:defRPr/>
                </a:pPr>
                <a:endParaRPr lang="en-GB" sz="1000" kern="1200" err="1">
                  <a:solidFill>
                    <a:srgbClr val="FFFFFF"/>
                  </a:solidFill>
                  <a:latin typeface="Arial"/>
                  <a:ea typeface="ＭＳ Ｐゴシック"/>
                  <a:cs typeface="Arial"/>
                </a:endParaRPr>
              </a:p>
            </p:txBody>
          </p:sp>
          <p:sp>
            <p:nvSpPr>
              <p:cNvPr id="96" name="Oval 95">
                <a:extLst>
                  <a:ext uri="{FF2B5EF4-FFF2-40B4-BE49-F238E27FC236}">
                    <a16:creationId xmlns:a16="http://schemas.microsoft.com/office/drawing/2014/main" id="{7EF0F542-E842-464F-B8AD-359C74B4B112}"/>
                  </a:ext>
                </a:extLst>
              </p:cNvPr>
              <p:cNvSpPr/>
              <p:nvPr/>
            </p:nvSpPr>
            <p:spPr bwMode="auto">
              <a:xfrm>
                <a:off x="5607319" y="3127537"/>
                <a:ext cx="252000" cy="252000"/>
              </a:xfrm>
              <a:prstGeom prst="ellipse">
                <a:avLst/>
              </a:prstGeom>
              <a:solidFill>
                <a:schemeClr val="bg1"/>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914378">
                  <a:spcAft>
                    <a:spcPts val="338"/>
                  </a:spcAft>
                  <a:buClrTx/>
                  <a:defRPr/>
                </a:pPr>
                <a:endParaRPr lang="en-GB" sz="1000" kern="1200" err="1">
                  <a:solidFill>
                    <a:srgbClr val="FFFFFF"/>
                  </a:solidFill>
                  <a:latin typeface="Arial"/>
                  <a:ea typeface="ＭＳ Ｐゴシック" pitchFamily="48" charset="-128"/>
                  <a:cs typeface="Arial"/>
                </a:endParaRPr>
              </a:p>
            </p:txBody>
          </p:sp>
          <p:sp>
            <p:nvSpPr>
              <p:cNvPr id="97" name="Oval 96">
                <a:extLst>
                  <a:ext uri="{FF2B5EF4-FFF2-40B4-BE49-F238E27FC236}">
                    <a16:creationId xmlns:a16="http://schemas.microsoft.com/office/drawing/2014/main" id="{0CD1CB70-253F-427A-903F-877BC03B91F8}"/>
                  </a:ext>
                </a:extLst>
              </p:cNvPr>
              <p:cNvSpPr/>
              <p:nvPr/>
            </p:nvSpPr>
            <p:spPr bwMode="auto">
              <a:xfrm>
                <a:off x="6041787" y="3518823"/>
                <a:ext cx="252000" cy="252000"/>
              </a:xfrm>
              <a:prstGeom prst="ellipse">
                <a:avLst/>
              </a:prstGeom>
              <a:solidFill>
                <a:schemeClr val="bg1"/>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914378">
                  <a:spcAft>
                    <a:spcPts val="338"/>
                  </a:spcAft>
                  <a:buClrTx/>
                  <a:defRPr/>
                </a:pPr>
                <a:endParaRPr lang="en-GB" sz="1000" kern="1200" err="1">
                  <a:solidFill>
                    <a:srgbClr val="FFFFFF"/>
                  </a:solidFill>
                  <a:latin typeface="Arial"/>
                  <a:ea typeface="ＭＳ Ｐゴシック" pitchFamily="48" charset="-128"/>
                  <a:cs typeface="Arial"/>
                </a:endParaRPr>
              </a:p>
            </p:txBody>
          </p:sp>
          <p:sp>
            <p:nvSpPr>
              <p:cNvPr id="98" name="Oval 97">
                <a:extLst>
                  <a:ext uri="{FF2B5EF4-FFF2-40B4-BE49-F238E27FC236}">
                    <a16:creationId xmlns:a16="http://schemas.microsoft.com/office/drawing/2014/main" id="{7D77304C-CC31-4BFD-BCFF-D752878BB914}"/>
                  </a:ext>
                </a:extLst>
              </p:cNvPr>
              <p:cNvSpPr/>
              <p:nvPr/>
            </p:nvSpPr>
            <p:spPr bwMode="auto">
              <a:xfrm>
                <a:off x="6011175" y="2752385"/>
                <a:ext cx="252000" cy="252000"/>
              </a:xfrm>
              <a:prstGeom prst="ellipse">
                <a:avLst/>
              </a:prstGeom>
              <a:solidFill>
                <a:schemeClr val="bg1"/>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914378">
                  <a:spcAft>
                    <a:spcPts val="338"/>
                  </a:spcAft>
                  <a:buClrTx/>
                  <a:defRPr/>
                </a:pPr>
                <a:endParaRPr lang="en-GB" sz="1000" kern="1200" err="1">
                  <a:solidFill>
                    <a:srgbClr val="FFFFFF"/>
                  </a:solidFill>
                  <a:latin typeface="Arial"/>
                  <a:ea typeface="ＭＳ Ｐゴシック" pitchFamily="48" charset="-128"/>
                  <a:cs typeface="Arial"/>
                </a:endParaRPr>
              </a:p>
            </p:txBody>
          </p:sp>
          <p:sp>
            <p:nvSpPr>
              <p:cNvPr id="99" name="Oval 98">
                <a:extLst>
                  <a:ext uri="{FF2B5EF4-FFF2-40B4-BE49-F238E27FC236}">
                    <a16:creationId xmlns:a16="http://schemas.microsoft.com/office/drawing/2014/main" id="{BAB08D30-8619-4ECF-AA43-AD2E356BFF4A}"/>
                  </a:ext>
                </a:extLst>
              </p:cNvPr>
              <p:cNvSpPr/>
              <p:nvPr/>
            </p:nvSpPr>
            <p:spPr bwMode="auto">
              <a:xfrm>
                <a:off x="6385687" y="3127537"/>
                <a:ext cx="252000" cy="252000"/>
              </a:xfrm>
              <a:prstGeom prst="ellipse">
                <a:avLst/>
              </a:prstGeom>
              <a:solidFill>
                <a:schemeClr val="bg1"/>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914378">
                  <a:spcAft>
                    <a:spcPts val="338"/>
                  </a:spcAft>
                  <a:buClrTx/>
                  <a:defRPr/>
                </a:pPr>
                <a:endParaRPr lang="en-GB" sz="1000" kern="1200" err="1">
                  <a:solidFill>
                    <a:srgbClr val="FFFFFF"/>
                  </a:solidFill>
                  <a:latin typeface="Arial"/>
                  <a:ea typeface="ＭＳ Ｐゴシック" pitchFamily="48" charset="-128"/>
                  <a:cs typeface="Arial"/>
                </a:endParaRPr>
              </a:p>
            </p:txBody>
          </p:sp>
        </p:grpSp>
        <p:pic>
          <p:nvPicPr>
            <p:cNvPr id="52" name="Picture 51" descr="Logo, company name&#10;&#10;Description automatically generated">
              <a:extLst>
                <a:ext uri="{FF2B5EF4-FFF2-40B4-BE49-F238E27FC236}">
                  <a16:creationId xmlns:a16="http://schemas.microsoft.com/office/drawing/2014/main" id="{52B2846B-70CD-40C5-8330-C13C4133742F}"/>
                </a:ext>
              </a:extLst>
            </p:cNvPr>
            <p:cNvPicPr>
              <a:picLocks noChangeAspect="1"/>
            </p:cNvPicPr>
            <p:nvPr/>
          </p:nvPicPr>
          <p:blipFill>
            <a:blip r:embed="rId6"/>
            <a:stretch>
              <a:fillRect/>
            </a:stretch>
          </p:blipFill>
          <p:spPr>
            <a:xfrm>
              <a:off x="3407512" y="4269095"/>
              <a:ext cx="986730" cy="295299"/>
            </a:xfrm>
            <a:prstGeom prst="rect">
              <a:avLst/>
            </a:prstGeom>
          </p:spPr>
        </p:pic>
        <p:pic>
          <p:nvPicPr>
            <p:cNvPr id="55" name="Picture 54" descr="Logo&#10;&#10;Description automatically generated">
              <a:extLst>
                <a:ext uri="{FF2B5EF4-FFF2-40B4-BE49-F238E27FC236}">
                  <a16:creationId xmlns:a16="http://schemas.microsoft.com/office/drawing/2014/main" id="{E7F661F7-3A69-4DB8-BEF2-F94BD903A0AD}"/>
                </a:ext>
              </a:extLst>
            </p:cNvPr>
            <p:cNvPicPr>
              <a:picLocks noChangeAspect="1"/>
            </p:cNvPicPr>
            <p:nvPr/>
          </p:nvPicPr>
          <p:blipFill>
            <a:blip r:embed="rId7"/>
            <a:stretch>
              <a:fillRect/>
            </a:stretch>
          </p:blipFill>
          <p:spPr>
            <a:xfrm>
              <a:off x="986566" y="4188218"/>
              <a:ext cx="813918" cy="519522"/>
            </a:xfrm>
            <a:prstGeom prst="rect">
              <a:avLst/>
            </a:prstGeom>
          </p:spPr>
        </p:pic>
        <p:pic>
          <p:nvPicPr>
            <p:cNvPr id="56" name="Picture 55">
              <a:extLst>
                <a:ext uri="{FF2B5EF4-FFF2-40B4-BE49-F238E27FC236}">
                  <a16:creationId xmlns:a16="http://schemas.microsoft.com/office/drawing/2014/main" id="{FCC352A9-2EE9-4023-9453-B0F668A766B4}"/>
                </a:ext>
              </a:extLst>
            </p:cNvPr>
            <p:cNvPicPr>
              <a:picLocks noChangeAspect="1"/>
            </p:cNvPicPr>
            <p:nvPr/>
          </p:nvPicPr>
          <p:blipFill>
            <a:blip r:embed="rId8"/>
            <a:stretch>
              <a:fillRect/>
            </a:stretch>
          </p:blipFill>
          <p:spPr>
            <a:xfrm>
              <a:off x="2256627" y="4315375"/>
              <a:ext cx="848811" cy="250132"/>
            </a:xfrm>
            <a:prstGeom prst="rect">
              <a:avLst/>
            </a:prstGeom>
          </p:spPr>
        </p:pic>
        <p:pic>
          <p:nvPicPr>
            <p:cNvPr id="57" name="Picture 56">
              <a:extLst>
                <a:ext uri="{FF2B5EF4-FFF2-40B4-BE49-F238E27FC236}">
                  <a16:creationId xmlns:a16="http://schemas.microsoft.com/office/drawing/2014/main" id="{16734EAE-D80E-43ED-8585-B9307DA41F4A}"/>
                </a:ext>
              </a:extLst>
            </p:cNvPr>
            <p:cNvPicPr>
              <a:picLocks noChangeAspect="1"/>
            </p:cNvPicPr>
            <p:nvPr/>
          </p:nvPicPr>
          <p:blipFill>
            <a:blip r:embed="rId9"/>
            <a:stretch>
              <a:fillRect/>
            </a:stretch>
          </p:blipFill>
          <p:spPr>
            <a:xfrm>
              <a:off x="3352726" y="3934113"/>
              <a:ext cx="1080292" cy="264125"/>
            </a:xfrm>
            <a:prstGeom prst="rect">
              <a:avLst/>
            </a:prstGeom>
          </p:spPr>
        </p:pic>
        <p:grpSp>
          <p:nvGrpSpPr>
            <p:cNvPr id="58" name="Group 57">
              <a:extLst>
                <a:ext uri="{FF2B5EF4-FFF2-40B4-BE49-F238E27FC236}">
                  <a16:creationId xmlns:a16="http://schemas.microsoft.com/office/drawing/2014/main" id="{F61011D9-3A9A-4B68-AEF4-3677B038EDD7}"/>
                </a:ext>
              </a:extLst>
            </p:cNvPr>
            <p:cNvGrpSpPr/>
            <p:nvPr/>
          </p:nvGrpSpPr>
          <p:grpSpPr>
            <a:xfrm>
              <a:off x="4728132" y="3955612"/>
              <a:ext cx="890215" cy="240393"/>
              <a:chOff x="4951731" y="3926134"/>
              <a:chExt cx="890215" cy="240393"/>
            </a:xfrm>
          </p:grpSpPr>
          <p:pic>
            <p:nvPicPr>
              <p:cNvPr id="59" name="Picture 58" descr="Icon&#10;&#10;Description automatically generated">
                <a:extLst>
                  <a:ext uri="{FF2B5EF4-FFF2-40B4-BE49-F238E27FC236}">
                    <a16:creationId xmlns:a16="http://schemas.microsoft.com/office/drawing/2014/main" id="{354EA9D6-84B4-4B06-82B7-CB2CE9CBE512}"/>
                  </a:ext>
                </a:extLst>
              </p:cNvPr>
              <p:cNvPicPr>
                <a:picLocks noChangeAspect="1"/>
              </p:cNvPicPr>
              <p:nvPr/>
            </p:nvPicPr>
            <p:blipFill>
              <a:blip r:embed="rId10"/>
              <a:stretch>
                <a:fillRect/>
              </a:stretch>
            </p:blipFill>
            <p:spPr>
              <a:xfrm>
                <a:off x="4951731" y="3926134"/>
                <a:ext cx="240393" cy="240393"/>
              </a:xfrm>
              <a:prstGeom prst="rect">
                <a:avLst/>
              </a:prstGeom>
            </p:spPr>
          </p:pic>
          <p:sp>
            <p:nvSpPr>
              <p:cNvPr id="60" name="TextBox 59">
                <a:extLst>
                  <a:ext uri="{FF2B5EF4-FFF2-40B4-BE49-F238E27FC236}">
                    <a16:creationId xmlns:a16="http://schemas.microsoft.com/office/drawing/2014/main" id="{AA0982EF-3F9E-4B12-B4A1-A88318B3DA74}"/>
                  </a:ext>
                </a:extLst>
              </p:cNvPr>
              <p:cNvSpPr txBox="1"/>
              <p:nvPr/>
            </p:nvSpPr>
            <p:spPr>
              <a:xfrm>
                <a:off x="5188694" y="3926857"/>
                <a:ext cx="653252" cy="23161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defTabSz="914378">
                  <a:spcAft>
                    <a:spcPct val="0"/>
                  </a:spcAft>
                  <a:buClrTx/>
                  <a:defRPr/>
                </a:pPr>
                <a:r>
                  <a:rPr lang="en-GB" sz="1000" kern="1200">
                    <a:solidFill>
                      <a:srgbClr val="55555A">
                        <a:lumMod val="60000"/>
                        <a:lumOff val="40000"/>
                      </a:srgbClr>
                    </a:solidFill>
                    <a:latin typeface="Arial"/>
                    <a:ea typeface="ＭＳ Ｐゴシック"/>
                  </a:rPr>
                  <a:t>ER/Studio</a:t>
                </a:r>
              </a:p>
            </p:txBody>
          </p:sp>
        </p:grpSp>
        <p:pic>
          <p:nvPicPr>
            <p:cNvPr id="61" name="Picture 60" descr="Icon&#10;&#10;Description automatically generated">
              <a:extLst>
                <a:ext uri="{FF2B5EF4-FFF2-40B4-BE49-F238E27FC236}">
                  <a16:creationId xmlns:a16="http://schemas.microsoft.com/office/drawing/2014/main" id="{4927D8FD-F73D-42AD-B446-3B8AC54BA43C}"/>
                </a:ext>
              </a:extLst>
            </p:cNvPr>
            <p:cNvPicPr>
              <a:picLocks noChangeAspect="1"/>
            </p:cNvPicPr>
            <p:nvPr/>
          </p:nvPicPr>
          <p:blipFill>
            <a:blip r:embed="rId11"/>
            <a:stretch>
              <a:fillRect/>
            </a:stretch>
          </p:blipFill>
          <p:spPr>
            <a:xfrm>
              <a:off x="5706794" y="3334321"/>
              <a:ext cx="522746" cy="381115"/>
            </a:xfrm>
            <a:prstGeom prst="rect">
              <a:avLst/>
            </a:prstGeom>
          </p:spPr>
        </p:pic>
        <p:grpSp>
          <p:nvGrpSpPr>
            <p:cNvPr id="27" name="Group 26">
              <a:extLst>
                <a:ext uri="{FF2B5EF4-FFF2-40B4-BE49-F238E27FC236}">
                  <a16:creationId xmlns:a16="http://schemas.microsoft.com/office/drawing/2014/main" id="{3A980A23-8F44-481C-972E-57BAF4BD6889}"/>
                </a:ext>
              </a:extLst>
            </p:cNvPr>
            <p:cNvGrpSpPr/>
            <p:nvPr/>
          </p:nvGrpSpPr>
          <p:grpSpPr>
            <a:xfrm>
              <a:off x="5876715" y="3835879"/>
              <a:ext cx="1267979" cy="947891"/>
              <a:chOff x="5730466" y="3787912"/>
              <a:chExt cx="1267979" cy="947891"/>
            </a:xfrm>
          </p:grpSpPr>
          <p:pic>
            <p:nvPicPr>
              <p:cNvPr id="25" name="Picture 24" descr="Logo, company name&#10;&#10;Description automatically generated">
                <a:extLst>
                  <a:ext uri="{FF2B5EF4-FFF2-40B4-BE49-F238E27FC236}">
                    <a16:creationId xmlns:a16="http://schemas.microsoft.com/office/drawing/2014/main" id="{1EBD7E81-430F-467B-8947-F4BD39003D14}"/>
                  </a:ext>
                </a:extLst>
              </p:cNvPr>
              <p:cNvPicPr>
                <a:picLocks noChangeAspect="1"/>
              </p:cNvPicPr>
              <p:nvPr/>
            </p:nvPicPr>
            <p:blipFill>
              <a:blip r:embed="rId12"/>
              <a:stretch>
                <a:fillRect/>
              </a:stretch>
            </p:blipFill>
            <p:spPr>
              <a:xfrm>
                <a:off x="6350771" y="4004008"/>
                <a:ext cx="647674" cy="340029"/>
              </a:xfrm>
              <a:prstGeom prst="rect">
                <a:avLst/>
              </a:prstGeom>
            </p:spPr>
          </p:pic>
          <p:sp>
            <p:nvSpPr>
              <p:cNvPr id="4" name="Rectangle: Rounded Corners 3">
                <a:extLst>
                  <a:ext uri="{FF2B5EF4-FFF2-40B4-BE49-F238E27FC236}">
                    <a16:creationId xmlns:a16="http://schemas.microsoft.com/office/drawing/2014/main" id="{973155B3-FDDD-4259-8977-D3188E825BCF}"/>
                  </a:ext>
                </a:extLst>
              </p:cNvPr>
              <p:cNvSpPr/>
              <p:nvPr/>
            </p:nvSpPr>
            <p:spPr bwMode="auto">
              <a:xfrm>
                <a:off x="5730466" y="3787912"/>
                <a:ext cx="1251529" cy="947891"/>
              </a:xfrm>
              <a:prstGeom prst="roundRect">
                <a:avLst/>
              </a:prstGeom>
              <a:noFill/>
              <a:ln w="19050" cap="flat" cmpd="sng" algn="ctr">
                <a:solidFill>
                  <a:schemeClr val="accent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defTabSz="914378">
                  <a:spcAft>
                    <a:spcPts val="450"/>
                  </a:spcAft>
                  <a:buClrTx/>
                  <a:defRPr/>
                </a:pPr>
                <a:endParaRPr lang="en-GB" kern="1200" dirty="0">
                  <a:solidFill>
                    <a:srgbClr val="FFFFFF"/>
                  </a:solidFill>
                  <a:latin typeface="Arial"/>
                  <a:ea typeface="ＭＳ Ｐゴシック" pitchFamily="48" charset="-128"/>
                  <a:cs typeface="Arial"/>
                </a:endParaRPr>
              </a:p>
            </p:txBody>
          </p:sp>
          <p:pic>
            <p:nvPicPr>
              <p:cNvPr id="23" name="Picture 22" descr="Logo, company name&#10;&#10;Description automatically generated">
                <a:extLst>
                  <a:ext uri="{FF2B5EF4-FFF2-40B4-BE49-F238E27FC236}">
                    <a16:creationId xmlns:a16="http://schemas.microsoft.com/office/drawing/2014/main" id="{8CD3EA99-62E5-4620-8D01-B04D9208DD37}"/>
                  </a:ext>
                </a:extLst>
              </p:cNvPr>
              <p:cNvPicPr>
                <a:picLocks noChangeAspect="1"/>
              </p:cNvPicPr>
              <p:nvPr/>
            </p:nvPicPr>
            <p:blipFill rotWithShape="1">
              <a:blip r:embed="rId13"/>
              <a:srcRect l="10083" t="11420" r="10008" b="18404"/>
              <a:stretch/>
            </p:blipFill>
            <p:spPr>
              <a:xfrm>
                <a:off x="5817413" y="3862946"/>
                <a:ext cx="594925" cy="417959"/>
              </a:xfrm>
              <a:prstGeom prst="rect">
                <a:avLst/>
              </a:prstGeom>
            </p:spPr>
          </p:pic>
        </p:grpSp>
      </p:grpSp>
      <p:pic>
        <p:nvPicPr>
          <p:cNvPr id="1026" name="Picture 2">
            <a:extLst>
              <a:ext uri="{FF2B5EF4-FFF2-40B4-BE49-F238E27FC236}">
                <a16:creationId xmlns:a16="http://schemas.microsoft.com/office/drawing/2014/main" id="{54892997-8DDD-4346-A23B-9D57BED5938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47753" y="4437546"/>
            <a:ext cx="959408" cy="23985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0155D8E-F4AD-47F9-A9F2-3C6EE43C0170}"/>
              </a:ext>
            </a:extLst>
          </p:cNvPr>
          <p:cNvSpPr txBox="1"/>
          <p:nvPr/>
        </p:nvSpPr>
        <p:spPr bwMode="auto">
          <a:xfrm>
            <a:off x="6104730" y="3881442"/>
            <a:ext cx="774251" cy="103875"/>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spcAft>
                <a:spcPts val="450"/>
              </a:spcAft>
            </a:pPr>
            <a:r>
              <a:rPr lang="en-GB" sz="675" b="0" dirty="0"/>
              <a:t>Under consideration</a:t>
            </a:r>
          </a:p>
        </p:txBody>
      </p:sp>
      <p:sp>
        <p:nvSpPr>
          <p:cNvPr id="70" name="Rectangle: Rounded Corners 69">
            <a:extLst>
              <a:ext uri="{FF2B5EF4-FFF2-40B4-BE49-F238E27FC236}">
                <a16:creationId xmlns:a16="http://schemas.microsoft.com/office/drawing/2014/main" id="{EF73D3F7-D853-4001-9F14-5E7FEA40FAFF}"/>
              </a:ext>
            </a:extLst>
          </p:cNvPr>
          <p:cNvSpPr/>
          <p:nvPr/>
        </p:nvSpPr>
        <p:spPr bwMode="auto">
          <a:xfrm>
            <a:off x="6847317" y="2365362"/>
            <a:ext cx="1597222" cy="307154"/>
          </a:xfrm>
          <a:prstGeom prst="roundRect">
            <a:avLst/>
          </a:prstGeom>
          <a:noFill/>
          <a:ln w="19050" cap="flat" cmpd="sng" algn="ctr">
            <a:solidFill>
              <a:schemeClr val="accent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defTabSz="914378">
              <a:spcAft>
                <a:spcPts val="450"/>
              </a:spcAft>
              <a:buClrTx/>
              <a:defRPr/>
            </a:pPr>
            <a:endParaRPr lang="en-GB" kern="1200" dirty="0">
              <a:solidFill>
                <a:srgbClr val="FFFFFF"/>
              </a:solidFill>
              <a:latin typeface="Arial"/>
              <a:ea typeface="ＭＳ Ｐゴシック" pitchFamily="48" charset="-128"/>
              <a:cs typeface="Arial"/>
            </a:endParaRPr>
          </a:p>
        </p:txBody>
      </p:sp>
      <p:sp>
        <p:nvSpPr>
          <p:cNvPr id="71" name="TextBox 70">
            <a:extLst>
              <a:ext uri="{FF2B5EF4-FFF2-40B4-BE49-F238E27FC236}">
                <a16:creationId xmlns:a16="http://schemas.microsoft.com/office/drawing/2014/main" id="{C5BC65CA-99D5-43B3-881E-0E0C0666E653}"/>
              </a:ext>
            </a:extLst>
          </p:cNvPr>
          <p:cNvSpPr txBox="1"/>
          <p:nvPr/>
        </p:nvSpPr>
        <p:spPr bwMode="auto">
          <a:xfrm>
            <a:off x="6976936" y="2317977"/>
            <a:ext cx="1447512" cy="103875"/>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spcAft>
                <a:spcPts val="450"/>
              </a:spcAft>
            </a:pPr>
            <a:r>
              <a:rPr lang="en-GB" sz="675" b="0" dirty="0"/>
              <a:t>Palantir positioning – niche use cases</a:t>
            </a:r>
          </a:p>
        </p:txBody>
      </p:sp>
      <p:sp>
        <p:nvSpPr>
          <p:cNvPr id="72" name="Title 1">
            <a:extLst>
              <a:ext uri="{FF2B5EF4-FFF2-40B4-BE49-F238E27FC236}">
                <a16:creationId xmlns:a16="http://schemas.microsoft.com/office/drawing/2014/main" id="{16FCF762-DA5F-49AF-8C9B-C7E3CBD532CD}"/>
              </a:ext>
            </a:extLst>
          </p:cNvPr>
          <p:cNvSpPr>
            <a:spLocks noGrp="1"/>
          </p:cNvSpPr>
          <p:nvPr>
            <p:ph type="title"/>
          </p:nvPr>
        </p:nvSpPr>
        <p:spPr>
          <a:xfrm>
            <a:off x="105600" y="112729"/>
            <a:ext cx="8497370" cy="430887"/>
          </a:xfrm>
        </p:spPr>
        <p:txBody>
          <a:bodyPr/>
          <a:lstStyle/>
          <a:p>
            <a:r>
              <a:rPr lang="en-US" dirty="0"/>
              <a:t>National Grid Data Strategy</a:t>
            </a:r>
          </a:p>
        </p:txBody>
      </p:sp>
    </p:spTree>
    <p:extLst>
      <p:ext uri="{BB962C8B-B14F-4D97-AF65-F5344CB8AC3E}">
        <p14:creationId xmlns:p14="http://schemas.microsoft.com/office/powerpoint/2010/main" val="3997347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omments xmlns="62125d39-ffaf-4468-be64-6c0b08a4da8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A7D18160B784741979344997B58CE17" ma:contentTypeVersion="14" ma:contentTypeDescription="Create a new document." ma:contentTypeScope="" ma:versionID="98b28778d5dffec06d43f8cfe0d78f53">
  <xsd:schema xmlns:xsd="http://www.w3.org/2001/XMLSchema" xmlns:xs="http://www.w3.org/2001/XMLSchema" xmlns:p="http://schemas.microsoft.com/office/2006/metadata/properties" xmlns:ns2="62125d39-ffaf-4468-be64-6c0b08a4da8b" xmlns:ns3="4f462164-6cf8-4bdc-adb1-ef6ce73e83e3" targetNamespace="http://schemas.microsoft.com/office/2006/metadata/properties" ma:root="true" ma:fieldsID="69ad1f9e0310f3076355db974c06e137" ns2:_="" ns3:_="">
    <xsd:import namespace="62125d39-ffaf-4468-be64-6c0b08a4da8b"/>
    <xsd:import namespace="4f462164-6cf8-4bdc-adb1-ef6ce73e83e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Comme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125d39-ffaf-4468-be64-6c0b08a4da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Comments" ma:index="20" nillable="true" ma:displayName="Comments" ma:description="Document review and approval status " ma:format="Dropdown" ma:internalName="Comments">
      <xsd:simpleType>
        <xsd:restriction base="dms:Text">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f462164-6cf8-4bdc-adb1-ef6ce73e83e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EE5461-4101-49A9-A707-0A90845F1E43}">
  <ds:schemaRefs>
    <ds:schemaRef ds:uri="http://schemas.microsoft.com/sharepoint/v3/contenttype/forms"/>
  </ds:schemaRefs>
</ds:datastoreItem>
</file>

<file path=customXml/itemProps2.xml><?xml version="1.0" encoding="utf-8"?>
<ds:datastoreItem xmlns:ds="http://schemas.openxmlformats.org/officeDocument/2006/customXml" ds:itemID="{AD2C987D-4A47-4F11-8121-36694FAAAC40}">
  <ds:schemaRefs>
    <ds:schemaRef ds:uri="http://purl.org/dc/elements/1.1/"/>
    <ds:schemaRef ds:uri="http://schemas.microsoft.com/office/2006/metadata/properties"/>
    <ds:schemaRef ds:uri="2fb88c42-9484-45db-b1a7-c717f8961fa6"/>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d04553ff-5444-4dd5-ba90-cf9ec227a264"/>
    <ds:schemaRef ds:uri="http://www.w3.org/XML/1998/namespace"/>
    <ds:schemaRef ds:uri="62125d39-ffaf-4468-be64-6c0b08a4da8b"/>
  </ds:schemaRefs>
</ds:datastoreItem>
</file>

<file path=customXml/itemProps3.xml><?xml version="1.0" encoding="utf-8"?>
<ds:datastoreItem xmlns:ds="http://schemas.openxmlformats.org/officeDocument/2006/customXml" ds:itemID="{43582D94-F65E-4018-8CBA-3C55E6749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125d39-ffaf-4468-be64-6c0b08a4da8b"/>
    <ds:schemaRef ds:uri="4f462164-6cf8-4bdc-adb1-ef6ce73e83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NG PowerPoint Template 16x9 2018</Template>
  <TotalTime>34845</TotalTime>
  <Words>1820</Words>
  <Application>Microsoft Office PowerPoint</Application>
  <PresentationFormat>On-screen Show (16:9)</PresentationFormat>
  <Paragraphs>349</Paragraphs>
  <Slides>16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NG_PPT_16x9_Generic_template-blue</vt:lpstr>
      <vt:lpstr>Enterprise Data Platform and US Customer Data Platform</vt:lpstr>
      <vt:lpstr>Contents</vt:lpstr>
      <vt:lpstr>PowerPoint Presentation</vt:lpstr>
      <vt:lpstr>Why Enterprise Data Platform?</vt:lpstr>
      <vt:lpstr>What is Enterprise Data Platform (EDP)?</vt:lpstr>
      <vt:lpstr>PowerPoint Presentation</vt:lpstr>
      <vt:lpstr>Enterprise Data Platform Tools Roadmap</vt:lpstr>
      <vt:lpstr>Enterprise Data Platform High level Architecture</vt:lpstr>
      <vt:lpstr>National Grid Data Strategy</vt:lpstr>
      <vt:lpstr>Master Data Management Proposed Roadmap (Draft)</vt:lpstr>
      <vt:lpstr>PowerPoint Presentation</vt:lpstr>
      <vt:lpstr>Customer Data Demand Transformational Programs Requiring Customer Data</vt:lpstr>
      <vt:lpstr>Customer Data Flow – Current State and Challenges</vt:lpstr>
      <vt:lpstr>Customer Data Transformation Journey</vt:lpstr>
      <vt:lpstr>US Customer Business Capabilities Proposed Roadmap (Draft)</vt:lpstr>
      <vt:lpstr>PowerPoint Presentation</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two lines)</dc:title>
  <dc:creator>Thomson, Fraser</dc:creator>
  <cp:lastModifiedBy>Ajwaliya, Nishit</cp:lastModifiedBy>
  <cp:revision>36</cp:revision>
  <cp:lastPrinted>2021-06-29T21:49:38Z</cp:lastPrinted>
  <dcterms:created xsi:type="dcterms:W3CDTF">2018-09-19T13:44:21Z</dcterms:created>
  <dcterms:modified xsi:type="dcterms:W3CDTF">2022-01-31T13:57:32Z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0x0101000A7D18160B784741979344997B58CE17</vt:lpwstr>
  </property>
</Properties>
</file>