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6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A175A-A0BE-4D90-8FA8-4DEED1B94A78}" v="167" dt="2021-06-28T18:52:16.223"/>
    <p1510:client id="{ABD3181A-13D2-41F1-84E8-411BCF0B539A}" v="1" dt="2021-06-29T16:23:4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ba, Svetlana" userId="feda8727-e6b3-4fc3-90de-2824c3629725" providerId="ADAL" clId="{140A175A-A0BE-4D90-8FA8-4DEED1B94A78}"/>
    <pc:docChg chg="undo custSel addSld delSld modSld sldOrd">
      <pc:chgData name="Lyba, Svetlana" userId="feda8727-e6b3-4fc3-90de-2824c3629725" providerId="ADAL" clId="{140A175A-A0BE-4D90-8FA8-4DEED1B94A78}" dt="2021-06-28T18:54:57.289" v="2372" actId="2696"/>
      <pc:docMkLst>
        <pc:docMk/>
      </pc:docMkLst>
      <pc:sldChg chg="del">
        <pc:chgData name="Lyba, Svetlana" userId="feda8727-e6b3-4fc3-90de-2824c3629725" providerId="ADAL" clId="{140A175A-A0BE-4D90-8FA8-4DEED1B94A78}" dt="2021-06-28T12:20:52.728" v="476" actId="2696"/>
        <pc:sldMkLst>
          <pc:docMk/>
          <pc:sldMk cId="1422455115" sldId="256"/>
        </pc:sldMkLst>
      </pc:sldChg>
      <pc:sldChg chg="addSp delSp modSp">
        <pc:chgData name="Lyba, Svetlana" userId="feda8727-e6b3-4fc3-90de-2824c3629725" providerId="ADAL" clId="{140A175A-A0BE-4D90-8FA8-4DEED1B94A78}" dt="2021-06-28T18:41:10.087" v="2182" actId="1076"/>
        <pc:sldMkLst>
          <pc:docMk/>
          <pc:sldMk cId="3672591240" sldId="257"/>
        </pc:sldMkLst>
        <pc:spChg chg="mod">
          <ac:chgData name="Lyba, Svetlana" userId="feda8727-e6b3-4fc3-90de-2824c3629725" providerId="ADAL" clId="{140A175A-A0BE-4D90-8FA8-4DEED1B94A78}" dt="2021-06-28T12:07:58.208" v="183" actId="1076"/>
          <ac:spMkLst>
            <pc:docMk/>
            <pc:sldMk cId="3672591240" sldId="257"/>
            <ac:spMk id="14" creationId="{E7CEFAA0-1B55-4309-8670-BF6C280C8E07}"/>
          </ac:spMkLst>
        </pc:spChg>
        <pc:spChg chg="add mod">
          <ac:chgData name="Lyba, Svetlana" userId="feda8727-e6b3-4fc3-90de-2824c3629725" providerId="ADAL" clId="{140A175A-A0BE-4D90-8FA8-4DEED1B94A78}" dt="2021-06-28T12:30:04.285" v="580" actId="20577"/>
          <ac:spMkLst>
            <pc:docMk/>
            <pc:sldMk cId="3672591240" sldId="257"/>
            <ac:spMk id="32" creationId="{2011CCDE-E074-4D61-9F50-E4B019A75DD7}"/>
          </ac:spMkLst>
        </pc:spChg>
        <pc:spChg chg="add mod">
          <ac:chgData name="Lyba, Svetlana" userId="feda8727-e6b3-4fc3-90de-2824c3629725" providerId="ADAL" clId="{140A175A-A0BE-4D90-8FA8-4DEED1B94A78}" dt="2021-06-28T12:11:42.597" v="324" actId="1076"/>
          <ac:spMkLst>
            <pc:docMk/>
            <pc:sldMk cId="3672591240" sldId="257"/>
            <ac:spMk id="38" creationId="{19F98C19-CBAE-4C2F-9292-D95E72164ED3}"/>
          </ac:spMkLst>
        </pc:spChg>
        <pc:picChg chg="add mod">
          <ac:chgData name="Lyba, Svetlana" userId="feda8727-e6b3-4fc3-90de-2824c3629725" providerId="ADAL" clId="{140A175A-A0BE-4D90-8FA8-4DEED1B94A78}" dt="2021-06-28T18:41:10.087" v="2182" actId="1076"/>
          <ac:picMkLst>
            <pc:docMk/>
            <pc:sldMk cId="3672591240" sldId="257"/>
            <ac:picMk id="39" creationId="{77FDFE59-04C0-4BA9-AEA2-0B553CF84BE1}"/>
          </ac:picMkLst>
        </pc:picChg>
        <pc:cxnChg chg="add del mod">
          <ac:chgData name="Lyba, Svetlana" userId="feda8727-e6b3-4fc3-90de-2824c3629725" providerId="ADAL" clId="{140A175A-A0BE-4D90-8FA8-4DEED1B94A78}" dt="2021-06-28T12:06:46.346" v="143" actId="478"/>
          <ac:cxnSpMkLst>
            <pc:docMk/>
            <pc:sldMk cId="3672591240" sldId="257"/>
            <ac:cxnSpMk id="34" creationId="{79853526-76F5-46A0-831D-AE95B46B4631}"/>
          </ac:cxnSpMkLst>
        </pc:cxnChg>
        <pc:cxnChg chg="add del mod">
          <ac:chgData name="Lyba, Svetlana" userId="feda8727-e6b3-4fc3-90de-2824c3629725" providerId="ADAL" clId="{140A175A-A0BE-4D90-8FA8-4DEED1B94A78}" dt="2021-06-28T12:09:19.286" v="203" actId="478"/>
          <ac:cxnSpMkLst>
            <pc:docMk/>
            <pc:sldMk cId="3672591240" sldId="257"/>
            <ac:cxnSpMk id="36" creationId="{CE1A2A5A-E863-40A7-AA5C-DCD02E89D227}"/>
          </ac:cxnSpMkLst>
        </pc:cxnChg>
      </pc:sldChg>
      <pc:sldChg chg="addSp delSp modSp add del">
        <pc:chgData name="Lyba, Svetlana" userId="feda8727-e6b3-4fc3-90de-2824c3629725" providerId="ADAL" clId="{140A175A-A0BE-4D90-8FA8-4DEED1B94A78}" dt="2021-06-28T14:20:36.798" v="975" actId="2696"/>
        <pc:sldMkLst>
          <pc:docMk/>
          <pc:sldMk cId="1523675338" sldId="258"/>
        </pc:sldMkLst>
        <pc:spChg chg="add mod">
          <ac:chgData name="Lyba, Svetlana" userId="feda8727-e6b3-4fc3-90de-2824c3629725" providerId="ADAL" clId="{140A175A-A0BE-4D90-8FA8-4DEED1B94A78}" dt="2021-06-28T14:04:49.295" v="893" actId="20577"/>
          <ac:spMkLst>
            <pc:docMk/>
            <pc:sldMk cId="1523675338" sldId="258"/>
            <ac:spMk id="2" creationId="{88169FA2-F6BF-498B-BE74-3656B4BF1776}"/>
          </ac:spMkLst>
        </pc:spChg>
        <pc:spChg chg="add mod">
          <ac:chgData name="Lyba, Svetlana" userId="feda8727-e6b3-4fc3-90de-2824c3629725" providerId="ADAL" clId="{140A175A-A0BE-4D90-8FA8-4DEED1B94A78}" dt="2021-06-28T13:43:51.373" v="730" actId="1076"/>
          <ac:spMkLst>
            <pc:docMk/>
            <pc:sldMk cId="1523675338" sldId="258"/>
            <ac:spMk id="3" creationId="{164583EC-E48C-4390-9670-DC5779F05915}"/>
          </ac:spMkLst>
        </pc:spChg>
        <pc:spChg chg="add mod">
          <ac:chgData name="Lyba, Svetlana" userId="feda8727-e6b3-4fc3-90de-2824c3629725" providerId="ADAL" clId="{140A175A-A0BE-4D90-8FA8-4DEED1B94A78}" dt="2021-06-28T14:03:29.114" v="887" actId="207"/>
          <ac:spMkLst>
            <pc:docMk/>
            <pc:sldMk cId="1523675338" sldId="258"/>
            <ac:spMk id="6" creationId="{E8B4399A-3153-4C1C-86ED-A5385676A326}"/>
          </ac:spMkLst>
        </pc:spChg>
        <pc:spChg chg="mod ord">
          <ac:chgData name="Lyba, Svetlana" userId="feda8727-e6b3-4fc3-90de-2824c3629725" providerId="ADAL" clId="{140A175A-A0BE-4D90-8FA8-4DEED1B94A78}" dt="2021-06-28T14:03:17.796" v="886" actId="207"/>
          <ac:spMkLst>
            <pc:docMk/>
            <pc:sldMk cId="1523675338" sldId="258"/>
            <ac:spMk id="10" creationId="{6402B311-7B5E-4B99-9537-77EC39407A09}"/>
          </ac:spMkLst>
        </pc:spChg>
        <pc:spChg chg="mod">
          <ac:chgData name="Lyba, Svetlana" userId="feda8727-e6b3-4fc3-90de-2824c3629725" providerId="ADAL" clId="{140A175A-A0BE-4D90-8FA8-4DEED1B94A78}" dt="2021-06-28T12:39:22.227" v="619" actId="1076"/>
          <ac:spMkLst>
            <pc:docMk/>
            <pc:sldMk cId="1523675338" sldId="258"/>
            <ac:spMk id="12" creationId="{BACE3508-25F6-4801-8ADE-BE43546D7309}"/>
          </ac:spMkLst>
        </pc:spChg>
        <pc:spChg chg="mod">
          <ac:chgData name="Lyba, Svetlana" userId="feda8727-e6b3-4fc3-90de-2824c3629725" providerId="ADAL" clId="{140A175A-A0BE-4D90-8FA8-4DEED1B94A78}" dt="2021-06-28T13:56:48.288" v="836" actId="1076"/>
          <ac:spMkLst>
            <pc:docMk/>
            <pc:sldMk cId="1523675338" sldId="258"/>
            <ac:spMk id="14" creationId="{E7CEFAA0-1B55-4309-8670-BF6C280C8E07}"/>
          </ac:spMkLst>
        </pc:spChg>
        <pc:spChg chg="mod">
          <ac:chgData name="Lyba, Svetlana" userId="feda8727-e6b3-4fc3-90de-2824c3629725" providerId="ADAL" clId="{140A175A-A0BE-4D90-8FA8-4DEED1B94A78}" dt="2021-06-28T13:58:08.183" v="847" actId="1076"/>
          <ac:spMkLst>
            <pc:docMk/>
            <pc:sldMk cId="1523675338" sldId="258"/>
            <ac:spMk id="17" creationId="{B26685C3-EE98-49F9-BE5C-ED0AD4001496}"/>
          </ac:spMkLst>
        </pc:spChg>
        <pc:spChg chg="mod">
          <ac:chgData name="Lyba, Svetlana" userId="feda8727-e6b3-4fc3-90de-2824c3629725" providerId="ADAL" clId="{140A175A-A0BE-4D90-8FA8-4DEED1B94A78}" dt="2021-06-28T14:03:53.143" v="888" actId="207"/>
          <ac:spMkLst>
            <pc:docMk/>
            <pc:sldMk cId="1523675338" sldId="258"/>
            <ac:spMk id="21" creationId="{2DBD61E2-FFD4-4E1E-A86A-ABBDD2E5CC75}"/>
          </ac:spMkLst>
        </pc:spChg>
        <pc:spChg chg="mod">
          <ac:chgData name="Lyba, Svetlana" userId="feda8727-e6b3-4fc3-90de-2824c3629725" providerId="ADAL" clId="{140A175A-A0BE-4D90-8FA8-4DEED1B94A78}" dt="2021-06-28T14:03:53.143" v="888" actId="207"/>
          <ac:spMkLst>
            <pc:docMk/>
            <pc:sldMk cId="1523675338" sldId="258"/>
            <ac:spMk id="23" creationId="{8BC1216A-A21C-4230-B94D-A24213FBA779}"/>
          </ac:spMkLst>
        </pc:spChg>
        <pc:spChg chg="mod">
          <ac:chgData name="Lyba, Svetlana" userId="feda8727-e6b3-4fc3-90de-2824c3629725" providerId="ADAL" clId="{140A175A-A0BE-4D90-8FA8-4DEED1B94A78}" dt="2021-06-28T14:03:53.143" v="888" actId="207"/>
          <ac:spMkLst>
            <pc:docMk/>
            <pc:sldMk cId="1523675338" sldId="258"/>
            <ac:spMk id="29" creationId="{6BF78B1C-0C5B-4C3F-AF0F-315FB49D3D4A}"/>
          </ac:spMkLst>
        </pc:spChg>
        <pc:spChg chg="add mod">
          <ac:chgData name="Lyba, Svetlana" userId="feda8727-e6b3-4fc3-90de-2824c3629725" providerId="ADAL" clId="{140A175A-A0BE-4D90-8FA8-4DEED1B94A78}" dt="2021-06-28T13:47:11.308" v="768" actId="1076"/>
          <ac:spMkLst>
            <pc:docMk/>
            <pc:sldMk cId="1523675338" sldId="258"/>
            <ac:spMk id="30" creationId="{EDCE1496-D8F8-4703-8C18-BF6F3693A0FE}"/>
          </ac:spMkLst>
        </pc:spChg>
        <pc:spChg chg="mod">
          <ac:chgData name="Lyba, Svetlana" userId="feda8727-e6b3-4fc3-90de-2824c3629725" providerId="ADAL" clId="{140A175A-A0BE-4D90-8FA8-4DEED1B94A78}" dt="2021-06-28T13:44:14.593" v="732" actId="20577"/>
          <ac:spMkLst>
            <pc:docMk/>
            <pc:sldMk cId="1523675338" sldId="258"/>
            <ac:spMk id="32" creationId="{2011CCDE-E074-4D61-9F50-E4B019A75DD7}"/>
          </ac:spMkLst>
        </pc:spChg>
        <pc:spChg chg="add mod">
          <ac:chgData name="Lyba, Svetlana" userId="feda8727-e6b3-4fc3-90de-2824c3629725" providerId="ADAL" clId="{140A175A-A0BE-4D90-8FA8-4DEED1B94A78}" dt="2021-06-28T14:03:12.442" v="885" actId="207"/>
          <ac:spMkLst>
            <pc:docMk/>
            <pc:sldMk cId="1523675338" sldId="258"/>
            <ac:spMk id="36" creationId="{4ED01108-4EED-44DB-A8B0-3D9F54BD8B26}"/>
          </ac:spMkLst>
        </pc:spChg>
        <pc:spChg chg="add mod">
          <ac:chgData name="Lyba, Svetlana" userId="feda8727-e6b3-4fc3-90de-2824c3629725" providerId="ADAL" clId="{140A175A-A0BE-4D90-8FA8-4DEED1B94A78}" dt="2021-06-28T13:59:17.798" v="851" actId="1076"/>
          <ac:spMkLst>
            <pc:docMk/>
            <pc:sldMk cId="1523675338" sldId="258"/>
            <ac:spMk id="37" creationId="{848AD75E-047D-4139-8B17-8C9045698AFF}"/>
          </ac:spMkLst>
        </pc:spChg>
        <pc:spChg chg="add mod">
          <ac:chgData name="Lyba, Svetlana" userId="feda8727-e6b3-4fc3-90de-2824c3629725" providerId="ADAL" clId="{140A175A-A0BE-4D90-8FA8-4DEED1B94A78}" dt="2021-06-28T13:51:45.322" v="792" actId="1076"/>
          <ac:spMkLst>
            <pc:docMk/>
            <pc:sldMk cId="1523675338" sldId="258"/>
            <ac:spMk id="41" creationId="{665EFB3A-AAB5-44EA-8DCA-3DCE46DB917E}"/>
          </ac:spMkLst>
        </pc:spChg>
        <pc:spChg chg="add mod">
          <ac:chgData name="Lyba, Svetlana" userId="feda8727-e6b3-4fc3-90de-2824c3629725" providerId="ADAL" clId="{140A175A-A0BE-4D90-8FA8-4DEED1B94A78}" dt="2021-06-28T13:52:30.411" v="805" actId="404"/>
          <ac:spMkLst>
            <pc:docMk/>
            <pc:sldMk cId="1523675338" sldId="258"/>
            <ac:spMk id="42" creationId="{835BCEDC-3273-49CF-BDCA-75C6ABDF5BE2}"/>
          </ac:spMkLst>
        </pc:spChg>
        <pc:spChg chg="add mod">
          <ac:chgData name="Lyba, Svetlana" userId="feda8727-e6b3-4fc3-90de-2824c3629725" providerId="ADAL" clId="{140A175A-A0BE-4D90-8FA8-4DEED1B94A78}" dt="2021-06-28T13:53:31.193" v="809" actId="1076"/>
          <ac:spMkLst>
            <pc:docMk/>
            <pc:sldMk cId="1523675338" sldId="258"/>
            <ac:spMk id="43" creationId="{E80876AC-707C-458B-8FBF-7A8AAD79A9F4}"/>
          </ac:spMkLst>
        </pc:spChg>
        <pc:spChg chg="add del mod">
          <ac:chgData name="Lyba, Svetlana" userId="feda8727-e6b3-4fc3-90de-2824c3629725" providerId="ADAL" clId="{140A175A-A0BE-4D90-8FA8-4DEED1B94A78}" dt="2021-06-28T13:55:21.346" v="823" actId="478"/>
          <ac:spMkLst>
            <pc:docMk/>
            <pc:sldMk cId="1523675338" sldId="258"/>
            <ac:spMk id="44" creationId="{32C44778-F187-4A8A-B350-632BB9F5A626}"/>
          </ac:spMkLst>
        </pc:spChg>
        <pc:spChg chg="add mod">
          <ac:chgData name="Lyba, Svetlana" userId="feda8727-e6b3-4fc3-90de-2824c3629725" providerId="ADAL" clId="{140A175A-A0BE-4D90-8FA8-4DEED1B94A78}" dt="2021-06-28T13:59:36.039" v="852" actId="14100"/>
          <ac:spMkLst>
            <pc:docMk/>
            <pc:sldMk cId="1523675338" sldId="258"/>
            <ac:spMk id="45" creationId="{4D4A0AD2-7974-4C99-9369-B9DB43EBB12A}"/>
          </ac:spMkLst>
        </pc:spChg>
        <pc:spChg chg="add mod">
          <ac:chgData name="Lyba, Svetlana" userId="feda8727-e6b3-4fc3-90de-2824c3629725" providerId="ADAL" clId="{140A175A-A0BE-4D90-8FA8-4DEED1B94A78}" dt="2021-06-28T13:59:41.998" v="854" actId="1076"/>
          <ac:spMkLst>
            <pc:docMk/>
            <pc:sldMk cId="1523675338" sldId="258"/>
            <ac:spMk id="46" creationId="{EF20B4FE-03D2-488C-B198-BB6583ED8A02}"/>
          </ac:spMkLst>
        </pc:spChg>
        <pc:spChg chg="add mod">
          <ac:chgData name="Lyba, Svetlana" userId="feda8727-e6b3-4fc3-90de-2824c3629725" providerId="ADAL" clId="{140A175A-A0BE-4D90-8FA8-4DEED1B94A78}" dt="2021-06-28T13:58:57.816" v="850" actId="207"/>
          <ac:spMkLst>
            <pc:docMk/>
            <pc:sldMk cId="1523675338" sldId="258"/>
            <ac:spMk id="47" creationId="{AA80D956-E321-4E3B-93F5-6D5BAF3407F4}"/>
          </ac:spMkLst>
        </pc:spChg>
        <pc:spChg chg="add mod">
          <ac:chgData name="Lyba, Svetlana" userId="feda8727-e6b3-4fc3-90de-2824c3629725" providerId="ADAL" clId="{140A175A-A0BE-4D90-8FA8-4DEED1B94A78}" dt="2021-06-28T13:59:59.583" v="869" actId="14100"/>
          <ac:spMkLst>
            <pc:docMk/>
            <pc:sldMk cId="1523675338" sldId="258"/>
            <ac:spMk id="48" creationId="{93C0FEC1-F143-4FD8-9E93-A57F15CFFCF9}"/>
          </ac:spMkLst>
        </pc:spChg>
        <pc:spChg chg="add mod ord">
          <ac:chgData name="Lyba, Svetlana" userId="feda8727-e6b3-4fc3-90de-2824c3629725" providerId="ADAL" clId="{140A175A-A0BE-4D90-8FA8-4DEED1B94A78}" dt="2021-06-28T14:02:13.158" v="881" actId="14100"/>
          <ac:spMkLst>
            <pc:docMk/>
            <pc:sldMk cId="1523675338" sldId="258"/>
            <ac:spMk id="49" creationId="{02AFBA75-4775-46ED-817C-31D68B0A722E}"/>
          </ac:spMkLst>
        </pc:spChg>
        <pc:spChg chg="add mod ord">
          <ac:chgData name="Lyba, Svetlana" userId="feda8727-e6b3-4fc3-90de-2824c3629725" providerId="ADAL" clId="{140A175A-A0BE-4D90-8FA8-4DEED1B94A78}" dt="2021-06-28T14:02:16.171" v="882" actId="14100"/>
          <ac:spMkLst>
            <pc:docMk/>
            <pc:sldMk cId="1523675338" sldId="258"/>
            <ac:spMk id="50" creationId="{563ADEE8-DCDF-4FEF-8F43-FCAD89B566F4}"/>
          </ac:spMkLst>
        </pc:spChg>
        <pc:picChg chg="mod">
          <ac:chgData name="Lyba, Svetlana" userId="feda8727-e6b3-4fc3-90de-2824c3629725" providerId="ADAL" clId="{140A175A-A0BE-4D90-8FA8-4DEED1B94A78}" dt="2021-06-28T13:44:37.748" v="734" actId="1076"/>
          <ac:picMkLst>
            <pc:docMk/>
            <pc:sldMk cId="1523675338" sldId="258"/>
            <ac:picMk id="19" creationId="{5CA75F3B-8A22-4F5D-AA0A-BAA3931912AB}"/>
          </ac:picMkLst>
        </pc:picChg>
        <pc:cxnChg chg="add del mod">
          <ac:chgData name="Lyba, Svetlana" userId="feda8727-e6b3-4fc3-90de-2824c3629725" providerId="ADAL" clId="{140A175A-A0BE-4D90-8FA8-4DEED1B94A78}" dt="2021-06-28T13:51:04.895" v="779" actId="478"/>
          <ac:cxnSpMkLst>
            <pc:docMk/>
            <pc:sldMk cId="1523675338" sldId="258"/>
            <ac:cxnSpMk id="15" creationId="{DF7CFF4B-4F8E-43C2-96EC-DD87A73731FB}"/>
          </ac:cxnSpMkLst>
        </pc:cxnChg>
        <pc:cxnChg chg="add mod">
          <ac:chgData name="Lyba, Svetlana" userId="feda8727-e6b3-4fc3-90de-2824c3629725" providerId="ADAL" clId="{140A175A-A0BE-4D90-8FA8-4DEED1B94A78}" dt="2021-06-28T13:47:52.786" v="771" actId="11529"/>
          <ac:cxnSpMkLst>
            <pc:docMk/>
            <pc:sldMk cId="1523675338" sldId="258"/>
            <ac:cxnSpMk id="33" creationId="{A2D2DD97-0348-45D5-BB60-AB075E66CC61}"/>
          </ac:cxnSpMkLst>
        </pc:cxnChg>
        <pc:cxnChg chg="add mod">
          <ac:chgData name="Lyba, Svetlana" userId="feda8727-e6b3-4fc3-90de-2824c3629725" providerId="ADAL" clId="{140A175A-A0BE-4D90-8FA8-4DEED1B94A78}" dt="2021-06-28T13:48:04.962" v="772" actId="11529"/>
          <ac:cxnSpMkLst>
            <pc:docMk/>
            <pc:sldMk cId="1523675338" sldId="258"/>
            <ac:cxnSpMk id="35" creationId="{5ADF4D73-9463-4E9E-B6E8-927BB49C53FB}"/>
          </ac:cxnSpMkLst>
        </pc:cxnChg>
        <pc:cxnChg chg="add mod">
          <ac:chgData name="Lyba, Svetlana" userId="feda8727-e6b3-4fc3-90de-2824c3629725" providerId="ADAL" clId="{140A175A-A0BE-4D90-8FA8-4DEED1B94A78}" dt="2021-06-28T13:51:18.362" v="780" actId="11529"/>
          <ac:cxnSpMkLst>
            <pc:docMk/>
            <pc:sldMk cId="1523675338" sldId="258"/>
            <ac:cxnSpMk id="40" creationId="{0AC06A06-F9E2-4847-97B1-8062253310B6}"/>
          </ac:cxnSpMkLst>
        </pc:cxnChg>
      </pc:sldChg>
      <pc:sldChg chg="modSp add del">
        <pc:chgData name="Lyba, Svetlana" userId="feda8727-e6b3-4fc3-90de-2824c3629725" providerId="ADAL" clId="{140A175A-A0BE-4D90-8FA8-4DEED1B94A78}" dt="2021-06-28T14:20:47.100" v="976" actId="2696"/>
        <pc:sldMkLst>
          <pc:docMk/>
          <pc:sldMk cId="446379053" sldId="259"/>
        </pc:sldMkLst>
        <pc:spChg chg="mod">
          <ac:chgData name="Lyba, Svetlana" userId="feda8727-e6b3-4fc3-90de-2824c3629725" providerId="ADAL" clId="{140A175A-A0BE-4D90-8FA8-4DEED1B94A78}" dt="2021-06-28T13:39:20.656" v="729" actId="1076"/>
          <ac:spMkLst>
            <pc:docMk/>
            <pc:sldMk cId="446379053" sldId="259"/>
            <ac:spMk id="3" creationId="{164583EC-E48C-4390-9670-DC5779F05915}"/>
          </ac:spMkLst>
        </pc:spChg>
      </pc:sldChg>
      <pc:sldChg chg="addSp delSp modSp add">
        <pc:chgData name="Lyba, Svetlana" userId="feda8727-e6b3-4fc3-90de-2824c3629725" providerId="ADAL" clId="{140A175A-A0BE-4D90-8FA8-4DEED1B94A78}" dt="2021-06-28T18:12:48.191" v="1929" actId="1076"/>
        <pc:sldMkLst>
          <pc:docMk/>
          <pc:sldMk cId="2421174277" sldId="260"/>
        </pc:sldMkLst>
        <pc:spChg chg="mod">
          <ac:chgData name="Lyba, Svetlana" userId="feda8727-e6b3-4fc3-90de-2824c3629725" providerId="ADAL" clId="{140A175A-A0BE-4D90-8FA8-4DEED1B94A78}" dt="2021-06-28T17:59:25.692" v="1703" actId="207"/>
          <ac:spMkLst>
            <pc:docMk/>
            <pc:sldMk cId="2421174277" sldId="260"/>
            <ac:spMk id="3" creationId="{164583EC-E48C-4390-9670-DC5779F05915}"/>
          </ac:spMkLst>
        </pc:spChg>
        <pc:spChg chg="mod">
          <ac:chgData name="Lyba, Svetlana" userId="feda8727-e6b3-4fc3-90de-2824c3629725" providerId="ADAL" clId="{140A175A-A0BE-4D90-8FA8-4DEED1B94A78}" dt="2021-06-28T14:10:55.285" v="911" actId="14100"/>
          <ac:spMkLst>
            <pc:docMk/>
            <pc:sldMk cId="2421174277" sldId="260"/>
            <ac:spMk id="5" creationId="{460188CA-BB28-4132-BB32-8DFADAF4FB4D}"/>
          </ac:spMkLst>
        </pc:spChg>
        <pc:spChg chg="mod">
          <ac:chgData name="Lyba, Svetlana" userId="feda8727-e6b3-4fc3-90de-2824c3629725" providerId="ADAL" clId="{140A175A-A0BE-4D90-8FA8-4DEED1B94A78}" dt="2021-06-28T14:22:09.279" v="996" actId="14100"/>
          <ac:spMkLst>
            <pc:docMk/>
            <pc:sldMk cId="2421174277" sldId="260"/>
            <ac:spMk id="10" creationId="{6402B311-7B5E-4B99-9537-77EC39407A09}"/>
          </ac:spMkLst>
        </pc:spChg>
        <pc:spChg chg="mod">
          <ac:chgData name="Lyba, Svetlana" userId="feda8727-e6b3-4fc3-90de-2824c3629725" providerId="ADAL" clId="{140A175A-A0BE-4D90-8FA8-4DEED1B94A78}" dt="2021-06-28T15:05:30.291" v="1300" actId="1076"/>
          <ac:spMkLst>
            <pc:docMk/>
            <pc:sldMk cId="2421174277" sldId="260"/>
            <ac:spMk id="11" creationId="{DE053827-D9B7-4DA5-97F4-1F5DD06F9466}"/>
          </ac:spMkLst>
        </pc:spChg>
        <pc:spChg chg="mod">
          <ac:chgData name="Lyba, Svetlana" userId="feda8727-e6b3-4fc3-90de-2824c3629725" providerId="ADAL" clId="{140A175A-A0BE-4D90-8FA8-4DEED1B94A78}" dt="2021-06-28T14:11:01.413" v="913" actId="14100"/>
          <ac:spMkLst>
            <pc:docMk/>
            <pc:sldMk cId="2421174277" sldId="260"/>
            <ac:spMk id="12" creationId="{BACE3508-25F6-4801-8ADE-BE43546D7309}"/>
          </ac:spMkLst>
        </pc:spChg>
        <pc:spChg chg="mod">
          <ac:chgData name="Lyba, Svetlana" userId="feda8727-e6b3-4fc3-90de-2824c3629725" providerId="ADAL" clId="{140A175A-A0BE-4D90-8FA8-4DEED1B94A78}" dt="2021-06-28T14:23:56.119" v="1014" actId="1076"/>
          <ac:spMkLst>
            <pc:docMk/>
            <pc:sldMk cId="2421174277" sldId="260"/>
            <ac:spMk id="13" creationId="{096ECB1D-9438-4759-8BC4-51ABDC447A6B}"/>
          </ac:spMkLst>
        </pc:spChg>
        <pc:spChg chg="del">
          <ac:chgData name="Lyba, Svetlana" userId="feda8727-e6b3-4fc3-90de-2824c3629725" providerId="ADAL" clId="{140A175A-A0BE-4D90-8FA8-4DEED1B94A78}" dt="2021-06-28T15:24:36.201" v="1491" actId="478"/>
          <ac:spMkLst>
            <pc:docMk/>
            <pc:sldMk cId="2421174277" sldId="260"/>
            <ac:spMk id="22" creationId="{97427AC8-1147-47FB-97C4-3CB16DC34FAD}"/>
          </ac:spMkLst>
        </pc:spChg>
        <pc:spChg chg="del">
          <ac:chgData name="Lyba, Svetlana" userId="feda8727-e6b3-4fc3-90de-2824c3629725" providerId="ADAL" clId="{140A175A-A0BE-4D90-8FA8-4DEED1B94A78}" dt="2021-06-28T15:24:40.540" v="1493" actId="478"/>
          <ac:spMkLst>
            <pc:docMk/>
            <pc:sldMk cId="2421174277" sldId="260"/>
            <ac:spMk id="23" creationId="{8BC1216A-A21C-4230-B94D-A24213FBA779}"/>
          </ac:spMkLst>
        </pc:spChg>
        <pc:spChg chg="del mod">
          <ac:chgData name="Lyba, Svetlana" userId="feda8727-e6b3-4fc3-90de-2824c3629725" providerId="ADAL" clId="{140A175A-A0BE-4D90-8FA8-4DEED1B94A78}" dt="2021-06-28T15:24:35.163" v="1490" actId="478"/>
          <ac:spMkLst>
            <pc:docMk/>
            <pc:sldMk cId="2421174277" sldId="260"/>
            <ac:spMk id="25" creationId="{05000846-C4E3-45D3-A007-B499472BAEC3}"/>
          </ac:spMkLst>
        </pc:spChg>
        <pc:spChg chg="del">
          <ac:chgData name="Lyba, Svetlana" userId="feda8727-e6b3-4fc3-90de-2824c3629725" providerId="ADAL" clId="{140A175A-A0BE-4D90-8FA8-4DEED1B94A78}" dt="2021-06-28T15:24:37.505" v="1492" actId="478"/>
          <ac:spMkLst>
            <pc:docMk/>
            <pc:sldMk cId="2421174277" sldId="260"/>
            <ac:spMk id="26" creationId="{75BA5D2E-641D-49AF-AE96-DF9D1C90E439}"/>
          </ac:spMkLst>
        </pc:spChg>
        <pc:spChg chg="del">
          <ac:chgData name="Lyba, Svetlana" userId="feda8727-e6b3-4fc3-90de-2824c3629725" providerId="ADAL" clId="{140A175A-A0BE-4D90-8FA8-4DEED1B94A78}" dt="2021-06-28T15:24:41.782" v="1494" actId="478"/>
          <ac:spMkLst>
            <pc:docMk/>
            <pc:sldMk cId="2421174277" sldId="260"/>
            <ac:spMk id="29" creationId="{6BF78B1C-0C5B-4C3F-AF0F-315FB49D3D4A}"/>
          </ac:spMkLst>
        </pc:spChg>
        <pc:spChg chg="mod">
          <ac:chgData name="Lyba, Svetlana" userId="feda8727-e6b3-4fc3-90de-2824c3629725" providerId="ADAL" clId="{140A175A-A0BE-4D90-8FA8-4DEED1B94A78}" dt="2021-06-28T14:14:54.774" v="940" actId="1076"/>
          <ac:spMkLst>
            <pc:docMk/>
            <pc:sldMk cId="2421174277" sldId="260"/>
            <ac:spMk id="30" creationId="{EDCE1496-D8F8-4703-8C18-BF6F3693A0FE}"/>
          </ac:spMkLst>
        </pc:spChg>
        <pc:spChg chg="mod">
          <ac:chgData name="Lyba, Svetlana" userId="feda8727-e6b3-4fc3-90de-2824c3629725" providerId="ADAL" clId="{140A175A-A0BE-4D90-8FA8-4DEED1B94A78}" dt="2021-06-28T15:31:33.087" v="1577" actId="20577"/>
          <ac:spMkLst>
            <pc:docMk/>
            <pc:sldMk cId="2421174277" sldId="260"/>
            <ac:spMk id="32" creationId="{2011CCDE-E074-4D61-9F50-E4B019A75DD7}"/>
          </ac:spMkLst>
        </pc:spChg>
        <pc:spChg chg="mod">
          <ac:chgData name="Lyba, Svetlana" userId="feda8727-e6b3-4fc3-90de-2824c3629725" providerId="ADAL" clId="{140A175A-A0BE-4D90-8FA8-4DEED1B94A78}" dt="2021-06-28T14:13:56.906" v="927" actId="1076"/>
          <ac:spMkLst>
            <pc:docMk/>
            <pc:sldMk cId="2421174277" sldId="260"/>
            <ac:spMk id="42" creationId="{835BCEDC-3273-49CF-BDCA-75C6ABDF5BE2}"/>
          </ac:spMkLst>
        </pc:spChg>
        <pc:spChg chg="add mod">
          <ac:chgData name="Lyba, Svetlana" userId="feda8727-e6b3-4fc3-90de-2824c3629725" providerId="ADAL" clId="{140A175A-A0BE-4D90-8FA8-4DEED1B94A78}" dt="2021-06-28T14:18:59.628" v="958" actId="1076"/>
          <ac:spMkLst>
            <pc:docMk/>
            <pc:sldMk cId="2421174277" sldId="260"/>
            <ac:spMk id="44" creationId="{2439A9F2-2273-45D2-B65A-61A96F2482B2}"/>
          </ac:spMkLst>
        </pc:spChg>
        <pc:spChg chg="del">
          <ac:chgData name="Lyba, Svetlana" userId="feda8727-e6b3-4fc3-90de-2824c3629725" providerId="ADAL" clId="{140A175A-A0BE-4D90-8FA8-4DEED1B94A78}" dt="2021-06-28T14:21:03.473" v="978" actId="478"/>
          <ac:spMkLst>
            <pc:docMk/>
            <pc:sldMk cId="2421174277" sldId="260"/>
            <ac:spMk id="45" creationId="{4D4A0AD2-7974-4C99-9369-B9DB43EBB12A}"/>
          </ac:spMkLst>
        </pc:spChg>
        <pc:spChg chg="del">
          <ac:chgData name="Lyba, Svetlana" userId="feda8727-e6b3-4fc3-90de-2824c3629725" providerId="ADAL" clId="{140A175A-A0BE-4D90-8FA8-4DEED1B94A78}" dt="2021-06-28T14:21:05.806" v="979" actId="478"/>
          <ac:spMkLst>
            <pc:docMk/>
            <pc:sldMk cId="2421174277" sldId="260"/>
            <ac:spMk id="46" creationId="{EF20B4FE-03D2-488C-B198-BB6583ED8A02}"/>
          </ac:spMkLst>
        </pc:spChg>
        <pc:spChg chg="mod">
          <ac:chgData name="Lyba, Svetlana" userId="feda8727-e6b3-4fc3-90de-2824c3629725" providerId="ADAL" clId="{140A175A-A0BE-4D90-8FA8-4DEED1B94A78}" dt="2021-06-28T14:38:22.794" v="1101" actId="14100"/>
          <ac:spMkLst>
            <pc:docMk/>
            <pc:sldMk cId="2421174277" sldId="260"/>
            <ac:spMk id="49" creationId="{02AFBA75-4775-46ED-817C-31D68B0A722E}"/>
          </ac:spMkLst>
        </pc:spChg>
        <pc:spChg chg="mod">
          <ac:chgData name="Lyba, Svetlana" userId="feda8727-e6b3-4fc3-90de-2824c3629725" providerId="ADAL" clId="{140A175A-A0BE-4D90-8FA8-4DEED1B94A78}" dt="2021-06-28T14:19:33.623" v="967" actId="1076"/>
          <ac:spMkLst>
            <pc:docMk/>
            <pc:sldMk cId="2421174277" sldId="260"/>
            <ac:spMk id="50" creationId="{563ADEE8-DCDF-4FEF-8F43-FCAD89B566F4}"/>
          </ac:spMkLst>
        </pc:spChg>
        <pc:spChg chg="add del mod">
          <ac:chgData name="Lyba, Svetlana" userId="feda8727-e6b3-4fc3-90de-2824c3629725" providerId="ADAL" clId="{140A175A-A0BE-4D90-8FA8-4DEED1B94A78}" dt="2021-06-28T14:17:56.588" v="948" actId="478"/>
          <ac:spMkLst>
            <pc:docMk/>
            <pc:sldMk cId="2421174277" sldId="260"/>
            <ac:spMk id="51" creationId="{3FA6E8DD-C515-4175-AA64-39C3E0CD1C46}"/>
          </ac:spMkLst>
        </pc:spChg>
        <pc:spChg chg="add mod">
          <ac:chgData name="Lyba, Svetlana" userId="feda8727-e6b3-4fc3-90de-2824c3629725" providerId="ADAL" clId="{140A175A-A0BE-4D90-8FA8-4DEED1B94A78}" dt="2021-06-28T14:28:22.400" v="1073" actId="1076"/>
          <ac:spMkLst>
            <pc:docMk/>
            <pc:sldMk cId="2421174277" sldId="260"/>
            <ac:spMk id="53" creationId="{E11A7E75-5A97-49AE-AFE6-E61B1F042047}"/>
          </ac:spMkLst>
        </pc:spChg>
        <pc:spChg chg="add del mod">
          <ac:chgData name="Lyba, Svetlana" userId="feda8727-e6b3-4fc3-90de-2824c3629725" providerId="ADAL" clId="{140A175A-A0BE-4D90-8FA8-4DEED1B94A78}" dt="2021-06-28T14:18:01.947" v="951" actId="478"/>
          <ac:spMkLst>
            <pc:docMk/>
            <pc:sldMk cId="2421174277" sldId="260"/>
            <ac:spMk id="54" creationId="{B7DFF378-F2D6-4386-89A5-BE5EB871E377}"/>
          </ac:spMkLst>
        </pc:spChg>
        <pc:spChg chg="add del mod">
          <ac:chgData name="Lyba, Svetlana" userId="feda8727-e6b3-4fc3-90de-2824c3629725" providerId="ADAL" clId="{140A175A-A0BE-4D90-8FA8-4DEED1B94A78}" dt="2021-06-28T14:17:58.444" v="949" actId="478"/>
          <ac:spMkLst>
            <pc:docMk/>
            <pc:sldMk cId="2421174277" sldId="260"/>
            <ac:spMk id="55" creationId="{A1098415-81E5-4069-9158-AEBE1C2657F1}"/>
          </ac:spMkLst>
        </pc:spChg>
        <pc:spChg chg="add del mod">
          <ac:chgData name="Lyba, Svetlana" userId="feda8727-e6b3-4fc3-90de-2824c3629725" providerId="ADAL" clId="{140A175A-A0BE-4D90-8FA8-4DEED1B94A78}" dt="2021-06-28T14:23:20.877" v="1006" actId="478"/>
          <ac:spMkLst>
            <pc:docMk/>
            <pc:sldMk cId="2421174277" sldId="260"/>
            <ac:spMk id="56" creationId="{6958F854-4355-4366-AAAC-14617CF60E33}"/>
          </ac:spMkLst>
        </pc:spChg>
        <pc:spChg chg="add mod ord">
          <ac:chgData name="Lyba, Svetlana" userId="feda8727-e6b3-4fc3-90de-2824c3629725" providerId="ADAL" clId="{140A175A-A0BE-4D90-8FA8-4DEED1B94A78}" dt="2021-06-28T14:23:42.903" v="1011" actId="1076"/>
          <ac:spMkLst>
            <pc:docMk/>
            <pc:sldMk cId="2421174277" sldId="260"/>
            <ac:spMk id="57" creationId="{FE78AE8E-6A13-4A60-A087-ECC29216907F}"/>
          </ac:spMkLst>
        </pc:spChg>
        <pc:spChg chg="add mod">
          <ac:chgData name="Lyba, Svetlana" userId="feda8727-e6b3-4fc3-90de-2824c3629725" providerId="ADAL" clId="{140A175A-A0BE-4D90-8FA8-4DEED1B94A78}" dt="2021-06-28T17:59:47.023" v="1711" actId="404"/>
          <ac:spMkLst>
            <pc:docMk/>
            <pc:sldMk cId="2421174277" sldId="260"/>
            <ac:spMk id="58" creationId="{F9599AE3-0BC3-4546-8648-3587FFC4458C}"/>
          </ac:spMkLst>
        </pc:spChg>
        <pc:spChg chg="add mod">
          <ac:chgData name="Lyba, Svetlana" userId="feda8727-e6b3-4fc3-90de-2824c3629725" providerId="ADAL" clId="{140A175A-A0BE-4D90-8FA8-4DEED1B94A78}" dt="2021-06-28T18:12:19.735" v="1927" actId="20577"/>
          <ac:spMkLst>
            <pc:docMk/>
            <pc:sldMk cId="2421174277" sldId="260"/>
            <ac:spMk id="74" creationId="{6903DD01-083B-49EB-B0A3-343064FA512C}"/>
          </ac:spMkLst>
        </pc:spChg>
        <pc:spChg chg="add mod">
          <ac:chgData name="Lyba, Svetlana" userId="feda8727-e6b3-4fc3-90de-2824c3629725" providerId="ADAL" clId="{140A175A-A0BE-4D90-8FA8-4DEED1B94A78}" dt="2021-06-28T14:38:44.904" v="1102" actId="1076"/>
          <ac:spMkLst>
            <pc:docMk/>
            <pc:sldMk cId="2421174277" sldId="260"/>
            <ac:spMk id="75" creationId="{5313DB72-D2C5-4274-A5C3-019C481E20D6}"/>
          </ac:spMkLst>
        </pc:spChg>
        <pc:spChg chg="add mod">
          <ac:chgData name="Lyba, Svetlana" userId="feda8727-e6b3-4fc3-90de-2824c3629725" providerId="ADAL" clId="{140A175A-A0BE-4D90-8FA8-4DEED1B94A78}" dt="2021-06-28T14:38:44.904" v="1102" actId="1076"/>
          <ac:spMkLst>
            <pc:docMk/>
            <pc:sldMk cId="2421174277" sldId="260"/>
            <ac:spMk id="76" creationId="{97593DC6-0DB5-4A98-BE71-BA22D3AB6FEC}"/>
          </ac:spMkLst>
        </pc:spChg>
        <pc:spChg chg="add mod">
          <ac:chgData name="Lyba, Svetlana" userId="feda8727-e6b3-4fc3-90de-2824c3629725" providerId="ADAL" clId="{140A175A-A0BE-4D90-8FA8-4DEED1B94A78}" dt="2021-06-28T14:38:44.904" v="1102" actId="1076"/>
          <ac:spMkLst>
            <pc:docMk/>
            <pc:sldMk cId="2421174277" sldId="260"/>
            <ac:spMk id="82" creationId="{C8C26289-6C3A-46E7-B9D7-FCD520C06C95}"/>
          </ac:spMkLst>
        </pc:spChg>
        <pc:spChg chg="add mod">
          <ac:chgData name="Lyba, Svetlana" userId="feda8727-e6b3-4fc3-90de-2824c3629725" providerId="ADAL" clId="{140A175A-A0BE-4D90-8FA8-4DEED1B94A78}" dt="2021-06-28T14:38:44.904" v="1102" actId="1076"/>
          <ac:spMkLst>
            <pc:docMk/>
            <pc:sldMk cId="2421174277" sldId="260"/>
            <ac:spMk id="83" creationId="{93B862F2-01C1-435E-9A6D-E8ADDBB83CEB}"/>
          </ac:spMkLst>
        </pc:spChg>
        <pc:spChg chg="add mod">
          <ac:chgData name="Lyba, Svetlana" userId="feda8727-e6b3-4fc3-90de-2824c3629725" providerId="ADAL" clId="{140A175A-A0BE-4D90-8FA8-4DEED1B94A78}" dt="2021-06-28T14:38:44.904" v="1102" actId="1076"/>
          <ac:spMkLst>
            <pc:docMk/>
            <pc:sldMk cId="2421174277" sldId="260"/>
            <ac:spMk id="84" creationId="{AC042307-9302-4BA6-A7ED-DEA146FB3BE8}"/>
          </ac:spMkLst>
        </pc:spChg>
        <pc:spChg chg="add">
          <ac:chgData name="Lyba, Svetlana" userId="feda8727-e6b3-4fc3-90de-2824c3629725" providerId="ADAL" clId="{140A175A-A0BE-4D90-8FA8-4DEED1B94A78}" dt="2021-06-28T15:29:44.074" v="1564"/>
          <ac:spMkLst>
            <pc:docMk/>
            <pc:sldMk cId="2421174277" sldId="260"/>
            <ac:spMk id="85" creationId="{5134AFC0-871E-4C6D-8250-C1C92683C24D}"/>
          </ac:spMkLst>
        </pc:spChg>
        <pc:spChg chg="add mod">
          <ac:chgData name="Lyba, Svetlana" userId="feda8727-e6b3-4fc3-90de-2824c3629725" providerId="ADAL" clId="{140A175A-A0BE-4D90-8FA8-4DEED1B94A78}" dt="2021-06-28T18:12:48.191" v="1929" actId="1076"/>
          <ac:spMkLst>
            <pc:docMk/>
            <pc:sldMk cId="2421174277" sldId="260"/>
            <ac:spMk id="86" creationId="{F2EB164C-43AD-4EA0-B5D3-431AC3E45E23}"/>
          </ac:spMkLst>
        </pc:spChg>
        <pc:picChg chg="del mod">
          <ac:chgData name="Lyba, Svetlana" userId="feda8727-e6b3-4fc3-90de-2824c3629725" providerId="ADAL" clId="{140A175A-A0BE-4D90-8FA8-4DEED1B94A78}" dt="2021-06-28T15:24:42.783" v="1495" actId="478"/>
          <ac:picMkLst>
            <pc:docMk/>
            <pc:sldMk cId="2421174277" sldId="260"/>
            <ac:picMk id="28" creationId="{00101052-AA78-4C2E-8680-2800C5A8A6D6}"/>
          </ac:picMkLst>
        </pc:picChg>
        <pc:picChg chg="del mod">
          <ac:chgData name="Lyba, Svetlana" userId="feda8727-e6b3-4fc3-90de-2824c3629725" providerId="ADAL" clId="{140A175A-A0BE-4D90-8FA8-4DEED1B94A78}" dt="2021-06-28T15:24:43.630" v="1496" actId="478"/>
          <ac:picMkLst>
            <pc:docMk/>
            <pc:sldMk cId="2421174277" sldId="260"/>
            <ac:picMk id="31" creationId="{98C0E3FE-861B-40DF-ADED-E2B0AF492C9B}"/>
          </ac:picMkLst>
        </pc:picChg>
        <pc:cxnChg chg="mod">
          <ac:chgData name="Lyba, Svetlana" userId="feda8727-e6b3-4fc3-90de-2824c3629725" providerId="ADAL" clId="{140A175A-A0BE-4D90-8FA8-4DEED1B94A78}" dt="2021-06-28T14:38:09.972" v="1097" actId="1076"/>
          <ac:cxnSpMkLst>
            <pc:docMk/>
            <pc:sldMk cId="2421174277" sldId="260"/>
            <ac:cxnSpMk id="7" creationId="{F9E4FDCD-1968-416A-8100-0EC62CFCBA9F}"/>
          </ac:cxnSpMkLst>
        </pc:cxnChg>
        <pc:cxnChg chg="mod">
          <ac:chgData name="Lyba, Svetlana" userId="feda8727-e6b3-4fc3-90de-2824c3629725" providerId="ADAL" clId="{140A175A-A0BE-4D90-8FA8-4DEED1B94A78}" dt="2021-06-28T14:38:44.904" v="1102" actId="1076"/>
          <ac:cxnSpMkLst>
            <pc:docMk/>
            <pc:sldMk cId="2421174277" sldId="260"/>
            <ac:cxnSpMk id="9" creationId="{9B310C4F-7539-488A-9686-19A7BB641332}"/>
          </ac:cxnSpMkLst>
        </pc:cxnChg>
        <pc:cxnChg chg="add del mod">
          <ac:chgData name="Lyba, Svetlana" userId="feda8727-e6b3-4fc3-90de-2824c3629725" providerId="ADAL" clId="{140A175A-A0BE-4D90-8FA8-4DEED1B94A78}" dt="2021-06-28T14:24:14.001" v="1018" actId="14100"/>
          <ac:cxnSpMkLst>
            <pc:docMk/>
            <pc:sldMk cId="2421174277" sldId="260"/>
            <ac:cxnSpMk id="16" creationId="{3F86FA80-5C42-4EA0-BCD4-5A957F999126}"/>
          </ac:cxnSpMkLst>
        </pc:cxnChg>
        <pc:cxnChg chg="del mod">
          <ac:chgData name="Lyba, Svetlana" userId="feda8727-e6b3-4fc3-90de-2824c3629725" providerId="ADAL" clId="{140A175A-A0BE-4D90-8FA8-4DEED1B94A78}" dt="2021-06-28T15:24:33.383" v="1489" actId="478"/>
          <ac:cxnSpMkLst>
            <pc:docMk/>
            <pc:sldMk cId="2421174277" sldId="260"/>
            <ac:cxnSpMk id="24" creationId="{498318BB-866B-4A86-89DC-AF2CC1FBCC99}"/>
          </ac:cxnSpMkLst>
        </pc:cxnChg>
        <pc:cxnChg chg="mod">
          <ac:chgData name="Lyba, Svetlana" userId="feda8727-e6b3-4fc3-90de-2824c3629725" providerId="ADAL" clId="{140A175A-A0BE-4D90-8FA8-4DEED1B94A78}" dt="2021-06-28T14:10:55.285" v="911" actId="14100"/>
          <ac:cxnSpMkLst>
            <pc:docMk/>
            <pc:sldMk cId="2421174277" sldId="260"/>
            <ac:cxnSpMk id="33" creationId="{A2D2DD97-0348-45D5-BB60-AB075E66CC61}"/>
          </ac:cxnSpMkLst>
        </pc:cxnChg>
        <pc:cxnChg chg="add del mod">
          <ac:chgData name="Lyba, Svetlana" userId="feda8727-e6b3-4fc3-90de-2824c3629725" providerId="ADAL" clId="{140A175A-A0BE-4D90-8FA8-4DEED1B94A78}" dt="2021-06-28T14:18:02.982" v="952" actId="478"/>
          <ac:cxnSpMkLst>
            <pc:docMk/>
            <pc:sldMk cId="2421174277" sldId="260"/>
            <ac:cxnSpMk id="34" creationId="{8BACC5F6-ED86-4FE1-B2BE-4E54652BB03F}"/>
          </ac:cxnSpMkLst>
        </pc:cxnChg>
        <pc:cxnChg chg="mod">
          <ac:chgData name="Lyba, Svetlana" userId="feda8727-e6b3-4fc3-90de-2824c3629725" providerId="ADAL" clId="{140A175A-A0BE-4D90-8FA8-4DEED1B94A78}" dt="2021-06-28T14:10:55.285" v="911" actId="14100"/>
          <ac:cxnSpMkLst>
            <pc:docMk/>
            <pc:sldMk cId="2421174277" sldId="260"/>
            <ac:cxnSpMk id="40" creationId="{0AC06A06-F9E2-4847-97B1-8062253310B6}"/>
          </ac:cxnSpMkLst>
        </pc:cxnChg>
        <pc:cxnChg chg="add del mod">
          <ac:chgData name="Lyba, Svetlana" userId="feda8727-e6b3-4fc3-90de-2824c3629725" providerId="ADAL" clId="{140A175A-A0BE-4D90-8FA8-4DEED1B94A78}" dt="2021-06-28T14:17:54.733" v="947" actId="478"/>
          <ac:cxnSpMkLst>
            <pc:docMk/>
            <pc:sldMk cId="2421174277" sldId="260"/>
            <ac:cxnSpMk id="52" creationId="{BBA15653-D48C-4D33-A754-2391F2AAE40A}"/>
          </ac:cxnSpMkLst>
        </pc:cxnChg>
        <pc:cxnChg chg="add mod">
          <ac:chgData name="Lyba, Svetlana" userId="feda8727-e6b3-4fc3-90de-2824c3629725" providerId="ADAL" clId="{140A175A-A0BE-4D90-8FA8-4DEED1B94A78}" dt="2021-06-28T14:22:43.600" v="1000" actId="1076"/>
          <ac:cxnSpMkLst>
            <pc:docMk/>
            <pc:sldMk cId="2421174277" sldId="260"/>
            <ac:cxnSpMk id="60" creationId="{EB9205AA-93C3-4250-864C-B5C398737FCA}"/>
          </ac:cxnSpMkLst>
        </pc:cxnChg>
        <pc:cxnChg chg="add mod">
          <ac:chgData name="Lyba, Svetlana" userId="feda8727-e6b3-4fc3-90de-2824c3629725" providerId="ADAL" clId="{140A175A-A0BE-4D90-8FA8-4DEED1B94A78}" dt="2021-06-28T14:22:56.404" v="1002" actId="14100"/>
          <ac:cxnSpMkLst>
            <pc:docMk/>
            <pc:sldMk cId="2421174277" sldId="260"/>
            <ac:cxnSpMk id="66" creationId="{0AB5DCD9-284C-48F3-9894-4B90522FB922}"/>
          </ac:cxnSpMkLst>
        </pc:cxnChg>
        <pc:cxnChg chg="add mod">
          <ac:chgData name="Lyba, Svetlana" userId="feda8727-e6b3-4fc3-90de-2824c3629725" providerId="ADAL" clId="{140A175A-A0BE-4D90-8FA8-4DEED1B94A78}" dt="2021-06-28T14:23:41.314" v="1010" actId="14100"/>
          <ac:cxnSpMkLst>
            <pc:docMk/>
            <pc:sldMk cId="2421174277" sldId="260"/>
            <ac:cxnSpMk id="68" creationId="{5443E511-6211-4924-9669-A5BC674055B4}"/>
          </ac:cxnSpMkLst>
        </pc:cxnChg>
        <pc:cxnChg chg="add mod">
          <ac:chgData name="Lyba, Svetlana" userId="feda8727-e6b3-4fc3-90de-2824c3629725" providerId="ADAL" clId="{140A175A-A0BE-4D90-8FA8-4DEED1B94A78}" dt="2021-06-28T14:38:44.904" v="1102" actId="1076"/>
          <ac:cxnSpMkLst>
            <pc:docMk/>
            <pc:sldMk cId="2421174277" sldId="260"/>
            <ac:cxnSpMk id="78" creationId="{8E5A3748-2364-4ACC-829E-D8DDDF7A07B0}"/>
          </ac:cxnSpMkLst>
        </pc:cxnChg>
        <pc:cxnChg chg="add mod">
          <ac:chgData name="Lyba, Svetlana" userId="feda8727-e6b3-4fc3-90de-2824c3629725" providerId="ADAL" clId="{140A175A-A0BE-4D90-8FA8-4DEED1B94A78}" dt="2021-06-28T14:38:44.904" v="1102" actId="1076"/>
          <ac:cxnSpMkLst>
            <pc:docMk/>
            <pc:sldMk cId="2421174277" sldId="260"/>
            <ac:cxnSpMk id="80" creationId="{757A6377-B44F-4750-95B9-F4077B8A5DC0}"/>
          </ac:cxnSpMkLst>
        </pc:cxnChg>
      </pc:sldChg>
      <pc:sldChg chg="addSp delSp modSp add">
        <pc:chgData name="Lyba, Svetlana" userId="feda8727-e6b3-4fc3-90de-2824c3629725" providerId="ADAL" clId="{140A175A-A0BE-4D90-8FA8-4DEED1B94A78}" dt="2021-06-28T18:18:47.527" v="2125" actId="1076"/>
        <pc:sldMkLst>
          <pc:docMk/>
          <pc:sldMk cId="56454272" sldId="261"/>
        </pc:sldMkLst>
        <pc:spChg chg="mod">
          <ac:chgData name="Lyba, Svetlana" userId="feda8727-e6b3-4fc3-90de-2824c3629725" providerId="ADAL" clId="{140A175A-A0BE-4D90-8FA8-4DEED1B94A78}" dt="2021-06-28T14:20:53.486" v="977" actId="20577"/>
          <ac:spMkLst>
            <pc:docMk/>
            <pc:sldMk cId="56454272" sldId="261"/>
            <ac:spMk id="3" creationId="{164583EC-E48C-4390-9670-DC5779F05915}"/>
          </ac:spMkLst>
        </pc:spChg>
        <pc:spChg chg="mod">
          <ac:chgData name="Lyba, Svetlana" userId="feda8727-e6b3-4fc3-90de-2824c3629725" providerId="ADAL" clId="{140A175A-A0BE-4D90-8FA8-4DEED1B94A78}" dt="2021-06-28T15:05:33.524" v="1301" actId="1076"/>
          <ac:spMkLst>
            <pc:docMk/>
            <pc:sldMk cId="56454272" sldId="261"/>
            <ac:spMk id="11" creationId="{DE053827-D9B7-4DA5-97F4-1F5DD06F9466}"/>
          </ac:spMkLst>
        </pc:spChg>
        <pc:spChg chg="add mod">
          <ac:chgData name="Lyba, Svetlana" userId="feda8727-e6b3-4fc3-90de-2824c3629725" providerId="ADAL" clId="{140A175A-A0BE-4D90-8FA8-4DEED1B94A78}" dt="2021-06-28T18:04:11.732" v="1763" actId="1076"/>
          <ac:spMkLst>
            <pc:docMk/>
            <pc:sldMk cId="56454272" sldId="261"/>
            <ac:spMk id="18" creationId="{98A31B9E-2B90-4AB1-A81D-EFFEFE365066}"/>
          </ac:spMkLst>
        </pc:spChg>
        <pc:spChg chg="del">
          <ac:chgData name="Lyba, Svetlana" userId="feda8727-e6b3-4fc3-90de-2824c3629725" providerId="ADAL" clId="{140A175A-A0BE-4D90-8FA8-4DEED1B94A78}" dt="2021-06-28T15:24:07.318" v="1482" actId="478"/>
          <ac:spMkLst>
            <pc:docMk/>
            <pc:sldMk cId="56454272" sldId="261"/>
            <ac:spMk id="22" creationId="{97427AC8-1147-47FB-97C4-3CB16DC34FAD}"/>
          </ac:spMkLst>
        </pc:spChg>
        <pc:spChg chg="del mod">
          <ac:chgData name="Lyba, Svetlana" userId="feda8727-e6b3-4fc3-90de-2824c3629725" providerId="ADAL" clId="{140A175A-A0BE-4D90-8FA8-4DEED1B94A78}" dt="2021-06-28T15:24:17.473" v="1485" actId="478"/>
          <ac:spMkLst>
            <pc:docMk/>
            <pc:sldMk cId="56454272" sldId="261"/>
            <ac:spMk id="23" creationId="{8BC1216A-A21C-4230-B94D-A24213FBA779}"/>
          </ac:spMkLst>
        </pc:spChg>
        <pc:spChg chg="del">
          <ac:chgData name="Lyba, Svetlana" userId="feda8727-e6b3-4fc3-90de-2824c3629725" providerId="ADAL" clId="{140A175A-A0BE-4D90-8FA8-4DEED1B94A78}" dt="2021-06-28T15:24:10.548" v="1484" actId="478"/>
          <ac:spMkLst>
            <pc:docMk/>
            <pc:sldMk cId="56454272" sldId="261"/>
            <ac:spMk id="25" creationId="{05000846-C4E3-45D3-A007-B499472BAEC3}"/>
          </ac:spMkLst>
        </pc:spChg>
        <pc:spChg chg="del">
          <ac:chgData name="Lyba, Svetlana" userId="feda8727-e6b3-4fc3-90de-2824c3629725" providerId="ADAL" clId="{140A175A-A0BE-4D90-8FA8-4DEED1B94A78}" dt="2021-06-28T15:24:08.581" v="1483" actId="478"/>
          <ac:spMkLst>
            <pc:docMk/>
            <pc:sldMk cId="56454272" sldId="261"/>
            <ac:spMk id="26" creationId="{75BA5D2E-641D-49AF-AE96-DF9D1C90E439}"/>
          </ac:spMkLst>
        </pc:spChg>
        <pc:spChg chg="add mod">
          <ac:chgData name="Lyba, Svetlana" userId="feda8727-e6b3-4fc3-90de-2824c3629725" providerId="ADAL" clId="{140A175A-A0BE-4D90-8FA8-4DEED1B94A78}" dt="2021-06-28T18:18:47.527" v="2125" actId="1076"/>
          <ac:spMkLst>
            <pc:docMk/>
            <pc:sldMk cId="56454272" sldId="261"/>
            <ac:spMk id="27" creationId="{EC7BA19D-9BF7-4539-851A-41A245A2ECD3}"/>
          </ac:spMkLst>
        </pc:spChg>
        <pc:spChg chg="del">
          <ac:chgData name="Lyba, Svetlana" userId="feda8727-e6b3-4fc3-90de-2824c3629725" providerId="ADAL" clId="{140A175A-A0BE-4D90-8FA8-4DEED1B94A78}" dt="2021-06-28T15:24:18.605" v="1486" actId="478"/>
          <ac:spMkLst>
            <pc:docMk/>
            <pc:sldMk cId="56454272" sldId="261"/>
            <ac:spMk id="29" creationId="{6BF78B1C-0C5B-4C3F-AF0F-315FB49D3D4A}"/>
          </ac:spMkLst>
        </pc:spChg>
        <pc:spChg chg="mod">
          <ac:chgData name="Lyba, Svetlana" userId="feda8727-e6b3-4fc3-90de-2824c3629725" providerId="ADAL" clId="{140A175A-A0BE-4D90-8FA8-4DEED1B94A78}" dt="2021-06-28T15:31:25.740" v="1576" actId="20577"/>
          <ac:spMkLst>
            <pc:docMk/>
            <pc:sldMk cId="56454272" sldId="261"/>
            <ac:spMk id="32" creationId="{2011CCDE-E074-4D61-9F50-E4B019A75DD7}"/>
          </ac:spMkLst>
        </pc:spChg>
        <pc:spChg chg="add mod">
          <ac:chgData name="Lyba, Svetlana" userId="feda8727-e6b3-4fc3-90de-2824c3629725" providerId="ADAL" clId="{140A175A-A0BE-4D90-8FA8-4DEED1B94A78}" dt="2021-06-28T18:10:31.957" v="1887" actId="20577"/>
          <ac:spMkLst>
            <pc:docMk/>
            <pc:sldMk cId="56454272" sldId="261"/>
            <ac:spMk id="34" creationId="{6CA6708F-F92C-4316-B262-E9D2C1710E3C}"/>
          </ac:spMkLst>
        </pc:spChg>
        <pc:spChg chg="mod">
          <ac:chgData name="Lyba, Svetlana" userId="feda8727-e6b3-4fc3-90de-2824c3629725" providerId="ADAL" clId="{140A175A-A0BE-4D90-8FA8-4DEED1B94A78}" dt="2021-06-28T18:04:23.397" v="1772" actId="14100"/>
          <ac:spMkLst>
            <pc:docMk/>
            <pc:sldMk cId="56454272" sldId="261"/>
            <ac:spMk id="48" creationId="{93C0FEC1-F143-4FD8-9E93-A57F15CFFCF9}"/>
          </ac:spMkLst>
        </pc:spChg>
        <pc:spChg chg="mod">
          <ac:chgData name="Lyba, Svetlana" userId="feda8727-e6b3-4fc3-90de-2824c3629725" providerId="ADAL" clId="{140A175A-A0BE-4D90-8FA8-4DEED1B94A78}" dt="2021-06-28T14:39:01.089" v="1104" actId="14100"/>
          <ac:spMkLst>
            <pc:docMk/>
            <pc:sldMk cId="56454272" sldId="261"/>
            <ac:spMk id="49" creationId="{02AFBA75-4775-46ED-817C-31D68B0A722E}"/>
          </ac:spMkLst>
        </pc:spChg>
        <pc:spChg chg="mod">
          <ac:chgData name="Lyba, Svetlana" userId="feda8727-e6b3-4fc3-90de-2824c3629725" providerId="ADAL" clId="{140A175A-A0BE-4D90-8FA8-4DEED1B94A78}" dt="2021-06-28T18:08:34.270" v="1865" actId="1076"/>
          <ac:spMkLst>
            <pc:docMk/>
            <pc:sldMk cId="56454272" sldId="261"/>
            <ac:spMk id="50" creationId="{563ADEE8-DCDF-4FEF-8F43-FCAD89B566F4}"/>
          </ac:spMkLst>
        </pc:spChg>
        <pc:spChg chg="add">
          <ac:chgData name="Lyba, Svetlana" userId="feda8727-e6b3-4fc3-90de-2824c3629725" providerId="ADAL" clId="{140A175A-A0BE-4D90-8FA8-4DEED1B94A78}" dt="2021-06-28T14:38:49.105" v="1103"/>
          <ac:spMkLst>
            <pc:docMk/>
            <pc:sldMk cId="56454272" sldId="261"/>
            <ac:spMk id="52" creationId="{34276017-48B5-42E1-B4ED-0320456DE117}"/>
          </ac:spMkLst>
        </pc:spChg>
        <pc:spChg chg="mod">
          <ac:chgData name="Lyba, Svetlana" userId="feda8727-e6b3-4fc3-90de-2824c3629725" providerId="ADAL" clId="{140A175A-A0BE-4D90-8FA8-4DEED1B94A78}" dt="2021-06-28T14:24:32.321" v="1020" actId="404"/>
          <ac:spMkLst>
            <pc:docMk/>
            <pc:sldMk cId="56454272" sldId="261"/>
            <ac:spMk id="53" creationId="{E11A7E75-5A97-49AE-AFE6-E61B1F042047}"/>
          </ac:spMkLst>
        </pc:spChg>
        <pc:spChg chg="add">
          <ac:chgData name="Lyba, Svetlana" userId="feda8727-e6b3-4fc3-90de-2824c3629725" providerId="ADAL" clId="{140A175A-A0BE-4D90-8FA8-4DEED1B94A78}" dt="2021-06-28T14:38:49.105" v="1103"/>
          <ac:spMkLst>
            <pc:docMk/>
            <pc:sldMk cId="56454272" sldId="261"/>
            <ac:spMk id="54" creationId="{5722E784-5F4F-4B77-A1D2-8E25A7FCD2B6}"/>
          </ac:spMkLst>
        </pc:spChg>
        <pc:spChg chg="del mod">
          <ac:chgData name="Lyba, Svetlana" userId="feda8727-e6b3-4fc3-90de-2824c3629725" providerId="ADAL" clId="{140A175A-A0BE-4D90-8FA8-4DEED1B94A78}" dt="2021-06-28T14:24:54.753" v="1022" actId="478"/>
          <ac:spMkLst>
            <pc:docMk/>
            <pc:sldMk cId="56454272" sldId="261"/>
            <ac:spMk id="56" creationId="{6958F854-4355-4366-AAAC-14617CF60E33}"/>
          </ac:spMkLst>
        </pc:spChg>
        <pc:spChg chg="mod">
          <ac:chgData name="Lyba, Svetlana" userId="feda8727-e6b3-4fc3-90de-2824c3629725" providerId="ADAL" clId="{140A175A-A0BE-4D90-8FA8-4DEED1B94A78}" dt="2021-06-28T14:39:32.672" v="1108" actId="14100"/>
          <ac:spMkLst>
            <pc:docMk/>
            <pc:sldMk cId="56454272" sldId="261"/>
            <ac:spMk id="57" creationId="{FE78AE8E-6A13-4A60-A087-ECC29216907F}"/>
          </ac:spMkLst>
        </pc:spChg>
        <pc:spChg chg="add mod">
          <ac:chgData name="Lyba, Svetlana" userId="feda8727-e6b3-4fc3-90de-2824c3629725" providerId="ADAL" clId="{140A175A-A0BE-4D90-8FA8-4DEED1B94A78}" dt="2021-06-28T14:39:04.417" v="1105" actId="1076"/>
          <ac:spMkLst>
            <pc:docMk/>
            <pc:sldMk cId="56454272" sldId="261"/>
            <ac:spMk id="59" creationId="{4059854B-F632-475B-9FD3-4A87AC38EBD4}"/>
          </ac:spMkLst>
        </pc:spChg>
        <pc:spChg chg="add mod">
          <ac:chgData name="Lyba, Svetlana" userId="feda8727-e6b3-4fc3-90de-2824c3629725" providerId="ADAL" clId="{140A175A-A0BE-4D90-8FA8-4DEED1B94A78}" dt="2021-06-28T18:07:36.229" v="1843" actId="313"/>
          <ac:spMkLst>
            <pc:docMk/>
            <pc:sldMk cId="56454272" sldId="261"/>
            <ac:spMk id="60" creationId="{0150C4CB-BDFA-4174-885D-D1E7D7CE954F}"/>
          </ac:spMkLst>
        </pc:spChg>
        <pc:spChg chg="add">
          <ac:chgData name="Lyba, Svetlana" userId="feda8727-e6b3-4fc3-90de-2824c3629725" providerId="ADAL" clId="{140A175A-A0BE-4D90-8FA8-4DEED1B94A78}" dt="2021-06-28T14:38:49.105" v="1103"/>
          <ac:spMkLst>
            <pc:docMk/>
            <pc:sldMk cId="56454272" sldId="261"/>
            <ac:spMk id="61" creationId="{7A2272EA-76F3-4C7D-A09E-8B581FA3004D}"/>
          </ac:spMkLst>
        </pc:spChg>
        <pc:spChg chg="add del mod">
          <ac:chgData name="Lyba, Svetlana" userId="feda8727-e6b3-4fc3-90de-2824c3629725" providerId="ADAL" clId="{140A175A-A0BE-4D90-8FA8-4DEED1B94A78}" dt="2021-06-28T14:45:02.034" v="1162" actId="478"/>
          <ac:spMkLst>
            <pc:docMk/>
            <pc:sldMk cId="56454272" sldId="261"/>
            <ac:spMk id="62" creationId="{64EF6DC9-EFF5-43F5-95BC-E4D9D4B188DE}"/>
          </ac:spMkLst>
        </pc:spChg>
        <pc:spChg chg="add">
          <ac:chgData name="Lyba, Svetlana" userId="feda8727-e6b3-4fc3-90de-2824c3629725" providerId="ADAL" clId="{140A175A-A0BE-4D90-8FA8-4DEED1B94A78}" dt="2021-06-28T15:29:41.533" v="1563"/>
          <ac:spMkLst>
            <pc:docMk/>
            <pc:sldMk cId="56454272" sldId="261"/>
            <ac:spMk id="63" creationId="{F18E9899-7D08-455D-A66E-01797B6BE175}"/>
          </ac:spMkLst>
        </pc:spChg>
        <pc:picChg chg="del">
          <ac:chgData name="Lyba, Svetlana" userId="feda8727-e6b3-4fc3-90de-2824c3629725" providerId="ADAL" clId="{140A175A-A0BE-4D90-8FA8-4DEED1B94A78}" dt="2021-06-28T15:24:23.125" v="1487" actId="478"/>
          <ac:picMkLst>
            <pc:docMk/>
            <pc:sldMk cId="56454272" sldId="261"/>
            <ac:picMk id="28" creationId="{00101052-AA78-4C2E-8680-2800C5A8A6D6}"/>
          </ac:picMkLst>
        </pc:picChg>
        <pc:picChg chg="del">
          <ac:chgData name="Lyba, Svetlana" userId="feda8727-e6b3-4fc3-90de-2824c3629725" providerId="ADAL" clId="{140A175A-A0BE-4D90-8FA8-4DEED1B94A78}" dt="2021-06-28T15:24:23.963" v="1488" actId="478"/>
          <ac:picMkLst>
            <pc:docMk/>
            <pc:sldMk cId="56454272" sldId="261"/>
            <ac:picMk id="31" creationId="{98C0E3FE-861B-40DF-ADED-E2B0AF492C9B}"/>
          </ac:picMkLst>
        </pc:picChg>
        <pc:cxnChg chg="mod">
          <ac:chgData name="Lyba, Svetlana" userId="feda8727-e6b3-4fc3-90de-2824c3629725" providerId="ADAL" clId="{140A175A-A0BE-4D90-8FA8-4DEED1B94A78}" dt="2021-06-28T14:39:42.793" v="1110" actId="14100"/>
          <ac:cxnSpMkLst>
            <pc:docMk/>
            <pc:sldMk cId="56454272" sldId="261"/>
            <ac:cxnSpMk id="7" creationId="{F9E4FDCD-1968-416A-8100-0EC62CFCBA9F}"/>
          </ac:cxnSpMkLst>
        </pc:cxnChg>
        <pc:cxnChg chg="mod">
          <ac:chgData name="Lyba, Svetlana" userId="feda8727-e6b3-4fc3-90de-2824c3629725" providerId="ADAL" clId="{140A175A-A0BE-4D90-8FA8-4DEED1B94A78}" dt="2021-06-28T14:39:38.506" v="1109" actId="14100"/>
          <ac:cxnSpMkLst>
            <pc:docMk/>
            <pc:sldMk cId="56454272" sldId="261"/>
            <ac:cxnSpMk id="9" creationId="{9B310C4F-7539-488A-9686-19A7BB641332}"/>
          </ac:cxnSpMkLst>
        </pc:cxnChg>
        <pc:cxnChg chg="mod">
          <ac:chgData name="Lyba, Svetlana" userId="feda8727-e6b3-4fc3-90de-2824c3629725" providerId="ADAL" clId="{140A175A-A0BE-4D90-8FA8-4DEED1B94A78}" dt="2021-06-28T18:08:32.406" v="1864" actId="1076"/>
          <ac:cxnSpMkLst>
            <pc:docMk/>
            <pc:sldMk cId="56454272" sldId="261"/>
            <ac:cxnSpMk id="16" creationId="{3F86FA80-5C42-4EA0-BCD4-5A957F999126}"/>
          </ac:cxnSpMkLst>
        </pc:cxnChg>
        <pc:cxnChg chg="del">
          <ac:chgData name="Lyba, Svetlana" userId="feda8727-e6b3-4fc3-90de-2824c3629725" providerId="ADAL" clId="{140A175A-A0BE-4D90-8FA8-4DEED1B94A78}" dt="2021-06-28T17:58:03.768" v="1700" actId="478"/>
          <ac:cxnSpMkLst>
            <pc:docMk/>
            <pc:sldMk cId="56454272" sldId="261"/>
            <ac:cxnSpMk id="24" creationId="{498318BB-866B-4A86-89DC-AF2CC1FBCC99}"/>
          </ac:cxnSpMkLst>
        </pc:cxnChg>
        <pc:cxnChg chg="add">
          <ac:chgData name="Lyba, Svetlana" userId="feda8727-e6b3-4fc3-90de-2824c3629725" providerId="ADAL" clId="{140A175A-A0BE-4D90-8FA8-4DEED1B94A78}" dt="2021-06-28T14:24:55.539" v="1023"/>
          <ac:cxnSpMkLst>
            <pc:docMk/>
            <pc:sldMk cId="56454272" sldId="261"/>
            <ac:cxnSpMk id="51" creationId="{5A6E574D-114D-4499-AFAB-4ACBB1C6905C}"/>
          </ac:cxnSpMkLst>
        </pc:cxnChg>
        <pc:cxnChg chg="add">
          <ac:chgData name="Lyba, Svetlana" userId="feda8727-e6b3-4fc3-90de-2824c3629725" providerId="ADAL" clId="{140A175A-A0BE-4D90-8FA8-4DEED1B94A78}" dt="2021-06-28T14:38:49.105" v="1103"/>
          <ac:cxnSpMkLst>
            <pc:docMk/>
            <pc:sldMk cId="56454272" sldId="261"/>
            <ac:cxnSpMk id="55" creationId="{5B92DD37-6F91-4A87-8617-99AE8E1EC79A}"/>
          </ac:cxnSpMkLst>
        </pc:cxnChg>
        <pc:cxnChg chg="add">
          <ac:chgData name="Lyba, Svetlana" userId="feda8727-e6b3-4fc3-90de-2824c3629725" providerId="ADAL" clId="{140A175A-A0BE-4D90-8FA8-4DEED1B94A78}" dt="2021-06-28T14:38:49.105" v="1103"/>
          <ac:cxnSpMkLst>
            <pc:docMk/>
            <pc:sldMk cId="56454272" sldId="261"/>
            <ac:cxnSpMk id="58" creationId="{CC0D96EB-B740-45F8-A1F8-814B50BF8483}"/>
          </ac:cxnSpMkLst>
        </pc:cxnChg>
      </pc:sldChg>
      <pc:sldChg chg="addSp delSp modSp add ord">
        <pc:chgData name="Lyba, Svetlana" userId="feda8727-e6b3-4fc3-90de-2824c3629725" providerId="ADAL" clId="{140A175A-A0BE-4D90-8FA8-4DEED1B94A78}" dt="2021-06-28T18:46:55.182" v="2227" actId="14100"/>
        <pc:sldMkLst>
          <pc:docMk/>
          <pc:sldMk cId="181776209" sldId="262"/>
        </pc:sldMkLst>
        <pc:spChg chg="mod">
          <ac:chgData name="Lyba, Svetlana" userId="feda8727-e6b3-4fc3-90de-2824c3629725" providerId="ADAL" clId="{140A175A-A0BE-4D90-8FA8-4DEED1B94A78}" dt="2021-06-28T14:40:52.812" v="1125" actId="5793"/>
          <ac:spMkLst>
            <pc:docMk/>
            <pc:sldMk cId="181776209" sldId="262"/>
            <ac:spMk id="2" creationId="{88169FA2-F6BF-498B-BE74-3656B4BF1776}"/>
          </ac:spMkLst>
        </pc:spChg>
        <pc:spChg chg="del">
          <ac:chgData name="Lyba, Svetlana" userId="feda8727-e6b3-4fc3-90de-2824c3629725" providerId="ADAL" clId="{140A175A-A0BE-4D90-8FA8-4DEED1B94A78}" dt="2021-06-28T14:58:18.005" v="1249" actId="478"/>
          <ac:spMkLst>
            <pc:docMk/>
            <pc:sldMk cId="181776209" sldId="262"/>
            <ac:spMk id="3" creationId="{164583EC-E48C-4390-9670-DC5779F05915}"/>
          </ac:spMkLst>
        </pc:spChg>
        <pc:spChg chg="add mod">
          <ac:chgData name="Lyba, Svetlana" userId="feda8727-e6b3-4fc3-90de-2824c3629725" providerId="ADAL" clId="{140A175A-A0BE-4D90-8FA8-4DEED1B94A78}" dt="2021-06-28T18:20:50.800" v="2147" actId="14100"/>
          <ac:spMkLst>
            <pc:docMk/>
            <pc:sldMk cId="181776209" sldId="262"/>
            <ac:spMk id="8" creationId="{2126A906-23A5-4C5D-A2BC-C1C36C110533}"/>
          </ac:spMkLst>
        </pc:spChg>
        <pc:spChg chg="mod">
          <ac:chgData name="Lyba, Svetlana" userId="feda8727-e6b3-4fc3-90de-2824c3629725" providerId="ADAL" clId="{140A175A-A0BE-4D90-8FA8-4DEED1B94A78}" dt="2021-06-28T14:57:38.309" v="1244" actId="14100"/>
          <ac:spMkLst>
            <pc:docMk/>
            <pc:sldMk cId="181776209" sldId="262"/>
            <ac:spMk id="10" creationId="{6402B311-7B5E-4B99-9537-77EC39407A09}"/>
          </ac:spMkLst>
        </pc:spChg>
        <pc:spChg chg="mod">
          <ac:chgData name="Lyba, Svetlana" userId="feda8727-e6b3-4fc3-90de-2824c3629725" providerId="ADAL" clId="{140A175A-A0BE-4D90-8FA8-4DEED1B94A78}" dt="2021-06-28T14:56:12.261" v="1229" actId="1076"/>
          <ac:spMkLst>
            <pc:docMk/>
            <pc:sldMk cId="181776209" sldId="262"/>
            <ac:spMk id="11" creationId="{DE053827-D9B7-4DA5-97F4-1F5DD06F9466}"/>
          </ac:spMkLst>
        </pc:spChg>
        <pc:spChg chg="mod">
          <ac:chgData name="Lyba, Svetlana" userId="feda8727-e6b3-4fc3-90de-2824c3629725" providerId="ADAL" clId="{140A175A-A0BE-4D90-8FA8-4DEED1B94A78}" dt="2021-06-28T14:43:25.639" v="1138" actId="1076"/>
          <ac:spMkLst>
            <pc:docMk/>
            <pc:sldMk cId="181776209" sldId="262"/>
            <ac:spMk id="13" creationId="{096ECB1D-9438-4759-8BC4-51ABDC447A6B}"/>
          </ac:spMkLst>
        </pc:spChg>
        <pc:spChg chg="del mod">
          <ac:chgData name="Lyba, Svetlana" userId="feda8727-e6b3-4fc3-90de-2824c3629725" providerId="ADAL" clId="{140A175A-A0BE-4D90-8FA8-4DEED1B94A78}" dt="2021-06-28T15:25:34.667" v="1502" actId="478"/>
          <ac:spMkLst>
            <pc:docMk/>
            <pc:sldMk cId="181776209" sldId="262"/>
            <ac:spMk id="21" creationId="{2DBD61E2-FFD4-4E1E-A86A-ABBDD2E5CC75}"/>
          </ac:spMkLst>
        </pc:spChg>
        <pc:spChg chg="mod">
          <ac:chgData name="Lyba, Svetlana" userId="feda8727-e6b3-4fc3-90de-2824c3629725" providerId="ADAL" clId="{140A175A-A0BE-4D90-8FA8-4DEED1B94A78}" dt="2021-06-28T14:52:21.166" v="1197" actId="1076"/>
          <ac:spMkLst>
            <pc:docMk/>
            <pc:sldMk cId="181776209" sldId="262"/>
            <ac:spMk id="22" creationId="{97427AC8-1147-47FB-97C4-3CB16DC34FAD}"/>
          </ac:spMkLst>
        </pc:spChg>
        <pc:spChg chg="mod">
          <ac:chgData name="Lyba, Svetlana" userId="feda8727-e6b3-4fc3-90de-2824c3629725" providerId="ADAL" clId="{140A175A-A0BE-4D90-8FA8-4DEED1B94A78}" dt="2021-06-28T15:25:39.142" v="1503" actId="1076"/>
          <ac:spMkLst>
            <pc:docMk/>
            <pc:sldMk cId="181776209" sldId="262"/>
            <ac:spMk id="23" creationId="{8BC1216A-A21C-4230-B94D-A24213FBA779}"/>
          </ac:spMkLst>
        </pc:spChg>
        <pc:spChg chg="mod">
          <ac:chgData name="Lyba, Svetlana" userId="feda8727-e6b3-4fc3-90de-2824c3629725" providerId="ADAL" clId="{140A175A-A0BE-4D90-8FA8-4DEED1B94A78}" dt="2021-06-28T15:25:20.397" v="1499" actId="1076"/>
          <ac:spMkLst>
            <pc:docMk/>
            <pc:sldMk cId="181776209" sldId="262"/>
            <ac:spMk id="25" creationId="{05000846-C4E3-45D3-A007-B499472BAEC3}"/>
          </ac:spMkLst>
        </pc:spChg>
        <pc:spChg chg="mod">
          <ac:chgData name="Lyba, Svetlana" userId="feda8727-e6b3-4fc3-90de-2824c3629725" providerId="ADAL" clId="{140A175A-A0BE-4D90-8FA8-4DEED1B94A78}" dt="2021-06-28T14:52:24.949" v="1198" actId="1076"/>
          <ac:spMkLst>
            <pc:docMk/>
            <pc:sldMk cId="181776209" sldId="262"/>
            <ac:spMk id="26" creationId="{75BA5D2E-641D-49AF-AE96-DF9D1C90E439}"/>
          </ac:spMkLst>
        </pc:spChg>
        <pc:spChg chg="mod">
          <ac:chgData name="Lyba, Svetlana" userId="feda8727-e6b3-4fc3-90de-2824c3629725" providerId="ADAL" clId="{140A175A-A0BE-4D90-8FA8-4DEED1B94A78}" dt="2021-06-28T18:46:43.864" v="2223" actId="1076"/>
          <ac:spMkLst>
            <pc:docMk/>
            <pc:sldMk cId="181776209" sldId="262"/>
            <ac:spMk id="29" creationId="{6BF78B1C-0C5B-4C3F-AF0F-315FB49D3D4A}"/>
          </ac:spMkLst>
        </pc:spChg>
        <pc:spChg chg="mod">
          <ac:chgData name="Lyba, Svetlana" userId="feda8727-e6b3-4fc3-90de-2824c3629725" providerId="ADAL" clId="{140A175A-A0BE-4D90-8FA8-4DEED1B94A78}" dt="2021-06-28T15:31:12.669" v="1573" actId="20577"/>
          <ac:spMkLst>
            <pc:docMk/>
            <pc:sldMk cId="181776209" sldId="262"/>
            <ac:spMk id="32" creationId="{2011CCDE-E074-4D61-9F50-E4B019A75DD7}"/>
          </ac:spMkLst>
        </pc:spChg>
        <pc:spChg chg="del">
          <ac:chgData name="Lyba, Svetlana" userId="feda8727-e6b3-4fc3-90de-2824c3629725" providerId="ADAL" clId="{140A175A-A0BE-4D90-8FA8-4DEED1B94A78}" dt="2021-06-28T14:42:32.737" v="1135" actId="478"/>
          <ac:spMkLst>
            <pc:docMk/>
            <pc:sldMk cId="181776209" sldId="262"/>
            <ac:spMk id="37" creationId="{848AD75E-047D-4139-8B17-8C9045698AFF}"/>
          </ac:spMkLst>
        </pc:spChg>
        <pc:spChg chg="del mod">
          <ac:chgData name="Lyba, Svetlana" userId="feda8727-e6b3-4fc3-90de-2824c3629725" providerId="ADAL" clId="{140A175A-A0BE-4D90-8FA8-4DEED1B94A78}" dt="2021-06-28T15:25:32.832" v="1501" actId="478"/>
          <ac:spMkLst>
            <pc:docMk/>
            <pc:sldMk cId="181776209" sldId="262"/>
            <ac:spMk id="44" creationId="{2439A9F2-2273-45D2-B65A-61A96F2482B2}"/>
          </ac:spMkLst>
        </pc:spChg>
        <pc:spChg chg="mod">
          <ac:chgData name="Lyba, Svetlana" userId="feda8727-e6b3-4fc3-90de-2824c3629725" providerId="ADAL" clId="{140A175A-A0BE-4D90-8FA8-4DEED1B94A78}" dt="2021-06-28T18:44:07.706" v="2193" actId="207"/>
          <ac:spMkLst>
            <pc:docMk/>
            <pc:sldMk cId="181776209" sldId="262"/>
            <ac:spMk id="46" creationId="{EF20B4FE-03D2-488C-B198-BB6583ED8A02}"/>
          </ac:spMkLst>
        </pc:spChg>
        <pc:spChg chg="del">
          <ac:chgData name="Lyba, Svetlana" userId="feda8727-e6b3-4fc3-90de-2824c3629725" providerId="ADAL" clId="{140A175A-A0BE-4D90-8FA8-4DEED1B94A78}" dt="2021-06-28T14:42:05.966" v="1126" actId="478"/>
          <ac:spMkLst>
            <pc:docMk/>
            <pc:sldMk cId="181776209" sldId="262"/>
            <ac:spMk id="49" creationId="{02AFBA75-4775-46ED-817C-31D68B0A722E}"/>
          </ac:spMkLst>
        </pc:spChg>
        <pc:spChg chg="del">
          <ac:chgData name="Lyba, Svetlana" userId="feda8727-e6b3-4fc3-90de-2824c3629725" providerId="ADAL" clId="{140A175A-A0BE-4D90-8FA8-4DEED1B94A78}" dt="2021-06-28T14:42:10.921" v="1129" actId="478"/>
          <ac:spMkLst>
            <pc:docMk/>
            <pc:sldMk cId="181776209" sldId="262"/>
            <ac:spMk id="52" creationId="{34276017-48B5-42E1-B4ED-0320456DE117}"/>
          </ac:spMkLst>
        </pc:spChg>
        <pc:spChg chg="del">
          <ac:chgData name="Lyba, Svetlana" userId="feda8727-e6b3-4fc3-90de-2824c3629725" providerId="ADAL" clId="{140A175A-A0BE-4D90-8FA8-4DEED1B94A78}" dt="2021-06-28T14:42:19.034" v="1132" actId="478"/>
          <ac:spMkLst>
            <pc:docMk/>
            <pc:sldMk cId="181776209" sldId="262"/>
            <ac:spMk id="53" creationId="{E11A7E75-5A97-49AE-AFE6-E61B1F042047}"/>
          </ac:spMkLst>
        </pc:spChg>
        <pc:spChg chg="del">
          <ac:chgData name="Lyba, Svetlana" userId="feda8727-e6b3-4fc3-90de-2824c3629725" providerId="ADAL" clId="{140A175A-A0BE-4D90-8FA8-4DEED1B94A78}" dt="2021-06-28T14:42:13.436" v="1131" actId="478"/>
          <ac:spMkLst>
            <pc:docMk/>
            <pc:sldMk cId="181776209" sldId="262"/>
            <ac:spMk id="54" creationId="{5722E784-5F4F-4B77-A1D2-8E25A7FCD2B6}"/>
          </ac:spMkLst>
        </pc:spChg>
        <pc:spChg chg="add del mod">
          <ac:chgData name="Lyba, Svetlana" userId="feda8727-e6b3-4fc3-90de-2824c3629725" providerId="ADAL" clId="{140A175A-A0BE-4D90-8FA8-4DEED1B94A78}" dt="2021-06-28T14:45:54.179" v="1181" actId="478"/>
          <ac:spMkLst>
            <pc:docMk/>
            <pc:sldMk cId="181776209" sldId="262"/>
            <ac:spMk id="56" creationId="{1BAC7321-0473-45A3-8682-189D05EBBB33}"/>
          </ac:spMkLst>
        </pc:spChg>
        <pc:spChg chg="mod">
          <ac:chgData name="Lyba, Svetlana" userId="feda8727-e6b3-4fc3-90de-2824c3629725" providerId="ADAL" clId="{140A175A-A0BE-4D90-8FA8-4DEED1B94A78}" dt="2021-06-28T18:46:55.182" v="2227" actId="14100"/>
          <ac:spMkLst>
            <pc:docMk/>
            <pc:sldMk cId="181776209" sldId="262"/>
            <ac:spMk id="57" creationId="{FE78AE8E-6A13-4A60-A087-ECC29216907F}"/>
          </ac:spMkLst>
        </pc:spChg>
        <pc:spChg chg="del">
          <ac:chgData name="Lyba, Svetlana" userId="feda8727-e6b3-4fc3-90de-2824c3629725" providerId="ADAL" clId="{140A175A-A0BE-4D90-8FA8-4DEED1B94A78}" dt="2021-06-28T14:42:09.217" v="1127" actId="478"/>
          <ac:spMkLst>
            <pc:docMk/>
            <pc:sldMk cId="181776209" sldId="262"/>
            <ac:spMk id="59" creationId="{4059854B-F632-475B-9FD3-4A87AC38EBD4}"/>
          </ac:spMkLst>
        </pc:spChg>
        <pc:spChg chg="del">
          <ac:chgData name="Lyba, Svetlana" userId="feda8727-e6b3-4fc3-90de-2824c3629725" providerId="ADAL" clId="{140A175A-A0BE-4D90-8FA8-4DEED1B94A78}" dt="2021-06-28T14:42:21.571" v="1133" actId="478"/>
          <ac:spMkLst>
            <pc:docMk/>
            <pc:sldMk cId="181776209" sldId="262"/>
            <ac:spMk id="60" creationId="{0150C4CB-BDFA-4174-885D-D1E7D7CE954F}"/>
          </ac:spMkLst>
        </pc:spChg>
        <pc:spChg chg="del">
          <ac:chgData name="Lyba, Svetlana" userId="feda8727-e6b3-4fc3-90de-2824c3629725" providerId="ADAL" clId="{140A175A-A0BE-4D90-8FA8-4DEED1B94A78}" dt="2021-06-28T14:42:27.669" v="1134" actId="478"/>
          <ac:spMkLst>
            <pc:docMk/>
            <pc:sldMk cId="181776209" sldId="262"/>
            <ac:spMk id="61" creationId="{7A2272EA-76F3-4C7D-A09E-8B581FA3004D}"/>
          </ac:spMkLst>
        </pc:spChg>
        <pc:spChg chg="add mod">
          <ac:chgData name="Lyba, Svetlana" userId="feda8727-e6b3-4fc3-90de-2824c3629725" providerId="ADAL" clId="{140A175A-A0BE-4D90-8FA8-4DEED1B94A78}" dt="2021-06-28T14:58:55.700" v="1273" actId="14100"/>
          <ac:spMkLst>
            <pc:docMk/>
            <pc:sldMk cId="181776209" sldId="262"/>
            <ac:spMk id="85" creationId="{45108CD1-EA0D-498A-B97E-F50919E6CFE2}"/>
          </ac:spMkLst>
        </pc:spChg>
        <pc:spChg chg="add mod">
          <ac:chgData name="Lyba, Svetlana" userId="feda8727-e6b3-4fc3-90de-2824c3629725" providerId="ADAL" clId="{140A175A-A0BE-4D90-8FA8-4DEED1B94A78}" dt="2021-06-28T18:21:49.612" v="2177" actId="20577"/>
          <ac:spMkLst>
            <pc:docMk/>
            <pc:sldMk cId="181776209" sldId="262"/>
            <ac:spMk id="86" creationId="{BA97D33D-6916-4F3D-B2ED-7F78731A99F7}"/>
          </ac:spMkLst>
        </pc:spChg>
        <pc:spChg chg="add">
          <ac:chgData name="Lyba, Svetlana" userId="feda8727-e6b3-4fc3-90de-2824c3629725" providerId="ADAL" clId="{140A175A-A0BE-4D90-8FA8-4DEED1B94A78}" dt="2021-06-28T15:29:45.752" v="1565"/>
          <ac:spMkLst>
            <pc:docMk/>
            <pc:sldMk cId="181776209" sldId="262"/>
            <ac:spMk id="87" creationId="{8C04EF04-AF1E-4DE9-A7D2-56F99BF14018}"/>
          </ac:spMkLst>
        </pc:spChg>
        <pc:spChg chg="add del mod">
          <ac:chgData name="Lyba, Svetlana" userId="feda8727-e6b3-4fc3-90de-2824c3629725" providerId="ADAL" clId="{140A175A-A0BE-4D90-8FA8-4DEED1B94A78}" dt="2021-06-28T18:46:45.252" v="2224" actId="478"/>
          <ac:spMkLst>
            <pc:docMk/>
            <pc:sldMk cId="181776209" sldId="262"/>
            <ac:spMk id="88" creationId="{73336087-CCE1-471D-B9D6-CB1DAC5E958C}"/>
          </ac:spMkLst>
        </pc:spChg>
        <pc:picChg chg="del mod">
          <ac:chgData name="Lyba, Svetlana" userId="feda8727-e6b3-4fc3-90de-2824c3629725" providerId="ADAL" clId="{140A175A-A0BE-4D90-8FA8-4DEED1B94A78}" dt="2021-06-28T15:25:13.770" v="1497" actId="478"/>
          <ac:picMkLst>
            <pc:docMk/>
            <pc:sldMk cId="181776209" sldId="262"/>
            <ac:picMk id="28" creationId="{00101052-AA78-4C2E-8680-2800C5A8A6D6}"/>
          </ac:picMkLst>
        </pc:picChg>
        <pc:picChg chg="del mod">
          <ac:chgData name="Lyba, Svetlana" userId="feda8727-e6b3-4fc3-90de-2824c3629725" providerId="ADAL" clId="{140A175A-A0BE-4D90-8FA8-4DEED1B94A78}" dt="2021-06-28T15:25:14.887" v="1498" actId="478"/>
          <ac:picMkLst>
            <pc:docMk/>
            <pc:sldMk cId="181776209" sldId="262"/>
            <ac:picMk id="31" creationId="{98C0E3FE-861B-40DF-ADED-E2B0AF492C9B}"/>
          </ac:picMkLst>
        </pc:picChg>
        <pc:cxnChg chg="add del mod">
          <ac:chgData name="Lyba, Svetlana" userId="feda8727-e6b3-4fc3-90de-2824c3629725" providerId="ADAL" clId="{140A175A-A0BE-4D90-8FA8-4DEED1B94A78}" dt="2021-06-28T15:25:30.645" v="1500" actId="478"/>
          <ac:cxnSpMkLst>
            <pc:docMk/>
            <pc:sldMk cId="181776209" sldId="262"/>
            <ac:cxnSpMk id="51" creationId="{5A6E574D-114D-4499-AFAB-4ACBB1C6905C}"/>
          </ac:cxnSpMkLst>
        </pc:cxnChg>
        <pc:cxnChg chg="del mod">
          <ac:chgData name="Lyba, Svetlana" userId="feda8727-e6b3-4fc3-90de-2824c3629725" providerId="ADAL" clId="{140A175A-A0BE-4D90-8FA8-4DEED1B94A78}" dt="2021-06-28T14:42:11.859" v="1130" actId="478"/>
          <ac:cxnSpMkLst>
            <pc:docMk/>
            <pc:sldMk cId="181776209" sldId="262"/>
            <ac:cxnSpMk id="55" creationId="{5B92DD37-6F91-4A87-8617-99AE8E1EC79A}"/>
          </ac:cxnSpMkLst>
        </pc:cxnChg>
        <pc:cxnChg chg="del">
          <ac:chgData name="Lyba, Svetlana" userId="feda8727-e6b3-4fc3-90de-2824c3629725" providerId="ADAL" clId="{140A175A-A0BE-4D90-8FA8-4DEED1B94A78}" dt="2021-06-28T14:42:10.141" v="1128" actId="478"/>
          <ac:cxnSpMkLst>
            <pc:docMk/>
            <pc:sldMk cId="181776209" sldId="262"/>
            <ac:cxnSpMk id="58" creationId="{CC0D96EB-B740-45F8-A1F8-814B50BF8483}"/>
          </ac:cxnSpMkLst>
        </pc:cxnChg>
        <pc:cxnChg chg="add del mod">
          <ac:chgData name="Lyba, Svetlana" userId="feda8727-e6b3-4fc3-90de-2824c3629725" providerId="ADAL" clId="{140A175A-A0BE-4D90-8FA8-4DEED1B94A78}" dt="2021-06-28T14:54:30.727" v="1216" actId="478"/>
          <ac:cxnSpMkLst>
            <pc:docMk/>
            <pc:sldMk cId="181776209" sldId="262"/>
            <ac:cxnSpMk id="62" creationId="{FE55676F-605B-4D5D-97ED-1E5A89D6E952}"/>
          </ac:cxnSpMkLst>
        </pc:cxnChg>
        <pc:cxnChg chg="add del mod">
          <ac:chgData name="Lyba, Svetlana" userId="feda8727-e6b3-4fc3-90de-2824c3629725" providerId="ADAL" clId="{140A175A-A0BE-4D90-8FA8-4DEED1B94A78}" dt="2021-06-28T18:44:56.064" v="2196" actId="478"/>
          <ac:cxnSpMkLst>
            <pc:docMk/>
            <pc:sldMk cId="181776209" sldId="262"/>
            <ac:cxnSpMk id="65" creationId="{493BA112-9EB6-4745-BD33-930908E472FF}"/>
          </ac:cxnSpMkLst>
        </pc:cxnChg>
        <pc:cxnChg chg="add del mod">
          <ac:chgData name="Lyba, Svetlana" userId="feda8727-e6b3-4fc3-90de-2824c3629725" providerId="ADAL" clId="{140A175A-A0BE-4D90-8FA8-4DEED1B94A78}" dt="2021-06-28T18:45:18.992" v="2203" actId="478"/>
          <ac:cxnSpMkLst>
            <pc:docMk/>
            <pc:sldMk cId="181776209" sldId="262"/>
            <ac:cxnSpMk id="67" creationId="{A7713746-2A50-4A44-A632-5123EFFE03EA}"/>
          </ac:cxnSpMkLst>
        </pc:cxnChg>
        <pc:cxnChg chg="add del mod">
          <ac:chgData name="Lyba, Svetlana" userId="feda8727-e6b3-4fc3-90de-2824c3629725" providerId="ADAL" clId="{140A175A-A0BE-4D90-8FA8-4DEED1B94A78}" dt="2021-06-28T14:56:41.877" v="1236" actId="478"/>
          <ac:cxnSpMkLst>
            <pc:docMk/>
            <pc:sldMk cId="181776209" sldId="262"/>
            <ac:cxnSpMk id="70" creationId="{7CA618A8-5200-4136-8FE1-4423923C8CFB}"/>
          </ac:cxnSpMkLst>
        </pc:cxnChg>
        <pc:cxnChg chg="add del mod">
          <ac:chgData name="Lyba, Svetlana" userId="feda8727-e6b3-4fc3-90de-2824c3629725" providerId="ADAL" clId="{140A175A-A0BE-4D90-8FA8-4DEED1B94A78}" dt="2021-06-28T18:45:16.778" v="2202" actId="478"/>
          <ac:cxnSpMkLst>
            <pc:docMk/>
            <pc:sldMk cId="181776209" sldId="262"/>
            <ac:cxnSpMk id="75" creationId="{327E0868-0486-4D0C-ADE8-BBDD2FD45E5E}"/>
          </ac:cxnSpMkLst>
        </pc:cxnChg>
        <pc:cxnChg chg="add mod">
          <ac:chgData name="Lyba, Svetlana" userId="feda8727-e6b3-4fc3-90de-2824c3629725" providerId="ADAL" clId="{140A175A-A0BE-4D90-8FA8-4DEED1B94A78}" dt="2021-06-28T18:45:14.205" v="2201" actId="14100"/>
          <ac:cxnSpMkLst>
            <pc:docMk/>
            <pc:sldMk cId="181776209" sldId="262"/>
            <ac:cxnSpMk id="79" creationId="{DF787C3E-7BDD-4A1E-9A7F-A3CB9873DAF3}"/>
          </ac:cxnSpMkLst>
        </pc:cxnChg>
        <pc:cxnChg chg="add del mod">
          <ac:chgData name="Lyba, Svetlana" userId="feda8727-e6b3-4fc3-90de-2824c3629725" providerId="ADAL" clId="{140A175A-A0BE-4D90-8FA8-4DEED1B94A78}" dt="2021-06-28T14:57:57.513" v="1246" actId="478"/>
          <ac:cxnSpMkLst>
            <pc:docMk/>
            <pc:sldMk cId="181776209" sldId="262"/>
            <ac:cxnSpMk id="81" creationId="{BFDC6EAE-492A-4150-9EE7-2E27AB7877E2}"/>
          </ac:cxnSpMkLst>
        </pc:cxnChg>
        <pc:cxnChg chg="add mod">
          <ac:chgData name="Lyba, Svetlana" userId="feda8727-e6b3-4fc3-90de-2824c3629725" providerId="ADAL" clId="{140A175A-A0BE-4D90-8FA8-4DEED1B94A78}" dt="2021-06-28T14:58:08.533" v="1248" actId="14100"/>
          <ac:cxnSpMkLst>
            <pc:docMk/>
            <pc:sldMk cId="181776209" sldId="262"/>
            <ac:cxnSpMk id="83" creationId="{48504C52-933E-4FA5-B6A8-FC90AFF448BB}"/>
          </ac:cxnSpMkLst>
        </pc:cxnChg>
        <pc:cxnChg chg="add del mod">
          <ac:chgData name="Lyba, Svetlana" userId="feda8727-e6b3-4fc3-90de-2824c3629725" providerId="ADAL" clId="{140A175A-A0BE-4D90-8FA8-4DEED1B94A78}" dt="2021-06-28T18:45:39.610" v="2209" actId="478"/>
          <ac:cxnSpMkLst>
            <pc:docMk/>
            <pc:sldMk cId="181776209" sldId="262"/>
            <ac:cxnSpMk id="108" creationId="{DC96827B-5B20-4A54-8709-148A83A2F58A}"/>
          </ac:cxnSpMkLst>
        </pc:cxnChg>
        <pc:cxnChg chg="add del mod">
          <ac:chgData name="Lyba, Svetlana" userId="feda8727-e6b3-4fc3-90de-2824c3629725" providerId="ADAL" clId="{140A175A-A0BE-4D90-8FA8-4DEED1B94A78}" dt="2021-06-28T18:46:04.373" v="2216" actId="478"/>
          <ac:cxnSpMkLst>
            <pc:docMk/>
            <pc:sldMk cId="181776209" sldId="262"/>
            <ac:cxnSpMk id="113" creationId="{2AB5AC95-8337-4B0E-9CA8-3A6208D17575}"/>
          </ac:cxnSpMkLst>
        </pc:cxnChg>
        <pc:cxnChg chg="add mod">
          <ac:chgData name="Lyba, Svetlana" userId="feda8727-e6b3-4fc3-90de-2824c3629725" providerId="ADAL" clId="{140A175A-A0BE-4D90-8FA8-4DEED1B94A78}" dt="2021-06-28T18:46:32.571" v="2222" actId="14100"/>
          <ac:cxnSpMkLst>
            <pc:docMk/>
            <pc:sldMk cId="181776209" sldId="262"/>
            <ac:cxnSpMk id="118" creationId="{84871D6A-8FF1-4707-96C2-4F3A966BF132}"/>
          </ac:cxnSpMkLst>
        </pc:cxnChg>
      </pc:sldChg>
      <pc:sldChg chg="addSp delSp modSp add">
        <pc:chgData name="Lyba, Svetlana" userId="feda8727-e6b3-4fc3-90de-2824c3629725" providerId="ADAL" clId="{140A175A-A0BE-4D90-8FA8-4DEED1B94A78}" dt="2021-06-28T18:54:16.922" v="2370" actId="20577"/>
        <pc:sldMkLst>
          <pc:docMk/>
          <pc:sldMk cId="1564897204" sldId="263"/>
        </pc:sldMkLst>
        <pc:spChg chg="mod">
          <ac:chgData name="Lyba, Svetlana" userId="feda8727-e6b3-4fc3-90de-2824c3629725" providerId="ADAL" clId="{140A175A-A0BE-4D90-8FA8-4DEED1B94A78}" dt="2021-06-28T18:54:16.922" v="2370" actId="20577"/>
          <ac:spMkLst>
            <pc:docMk/>
            <pc:sldMk cId="1564897204" sldId="263"/>
            <ac:spMk id="2" creationId="{88169FA2-F6BF-498B-BE74-3656B4BF1776}"/>
          </ac:spMkLst>
        </pc:spChg>
        <pc:spChg chg="del">
          <ac:chgData name="Lyba, Svetlana" userId="feda8727-e6b3-4fc3-90de-2824c3629725" providerId="ADAL" clId="{140A175A-A0BE-4D90-8FA8-4DEED1B94A78}" dt="2021-06-28T15:04:47.763" v="1298" actId="478"/>
          <ac:spMkLst>
            <pc:docMk/>
            <pc:sldMk cId="1564897204" sldId="263"/>
            <ac:spMk id="3" creationId="{164583EC-E48C-4390-9670-DC5779F05915}"/>
          </ac:spMkLst>
        </pc:spChg>
        <pc:spChg chg="mod">
          <ac:chgData name="Lyba, Svetlana" userId="feda8727-e6b3-4fc3-90de-2824c3629725" providerId="ADAL" clId="{140A175A-A0BE-4D90-8FA8-4DEED1B94A78}" dt="2021-06-28T18:49:16.357" v="2246" actId="1076"/>
          <ac:spMkLst>
            <pc:docMk/>
            <pc:sldMk cId="1564897204" sldId="263"/>
            <ac:spMk id="4" creationId="{48D47AF2-0CD1-4D64-BAE5-0073EB76A627}"/>
          </ac:spMkLst>
        </pc:spChg>
        <pc:spChg chg="mod">
          <ac:chgData name="Lyba, Svetlana" userId="feda8727-e6b3-4fc3-90de-2824c3629725" providerId="ADAL" clId="{140A175A-A0BE-4D90-8FA8-4DEED1B94A78}" dt="2021-06-28T18:49:16.357" v="2246" actId="1076"/>
          <ac:spMkLst>
            <pc:docMk/>
            <pc:sldMk cId="1564897204" sldId="263"/>
            <ac:spMk id="5" creationId="{460188CA-BB28-4132-BB32-8DFADAF4FB4D}"/>
          </ac:spMkLst>
        </pc:spChg>
        <pc:spChg chg="mod">
          <ac:chgData name="Lyba, Svetlana" userId="feda8727-e6b3-4fc3-90de-2824c3629725" providerId="ADAL" clId="{140A175A-A0BE-4D90-8FA8-4DEED1B94A78}" dt="2021-06-28T18:52:06.152" v="2295" actId="20577"/>
          <ac:spMkLst>
            <pc:docMk/>
            <pc:sldMk cId="1564897204" sldId="263"/>
            <ac:spMk id="6" creationId="{E8B4399A-3153-4C1C-86ED-A5385676A326}"/>
          </ac:spMkLst>
        </pc:spChg>
        <pc:spChg chg="add del mod">
          <ac:chgData name="Lyba, Svetlana" userId="feda8727-e6b3-4fc3-90de-2824c3629725" providerId="ADAL" clId="{140A175A-A0BE-4D90-8FA8-4DEED1B94A78}" dt="2021-06-28T15:15:11.596" v="1439" actId="478"/>
          <ac:spMkLst>
            <pc:docMk/>
            <pc:sldMk cId="1564897204" sldId="263"/>
            <ac:spMk id="8" creationId="{7FD667D4-720D-4A92-99C2-0163C5E8BC0A}"/>
          </ac:spMkLst>
        </pc:spChg>
        <pc:spChg chg="mod">
          <ac:chgData name="Lyba, Svetlana" userId="feda8727-e6b3-4fc3-90de-2824c3629725" providerId="ADAL" clId="{140A175A-A0BE-4D90-8FA8-4DEED1B94A78}" dt="2021-06-28T18:49:16.357" v="2246" actId="1076"/>
          <ac:spMkLst>
            <pc:docMk/>
            <pc:sldMk cId="1564897204" sldId="263"/>
            <ac:spMk id="11" creationId="{DE053827-D9B7-4DA5-97F4-1F5DD06F9466}"/>
          </ac:spMkLst>
        </pc:spChg>
        <pc:spChg chg="mod">
          <ac:chgData name="Lyba, Svetlana" userId="feda8727-e6b3-4fc3-90de-2824c3629725" providerId="ADAL" clId="{140A175A-A0BE-4D90-8FA8-4DEED1B94A78}" dt="2021-06-28T18:49:16.357" v="2246" actId="1076"/>
          <ac:spMkLst>
            <pc:docMk/>
            <pc:sldMk cId="1564897204" sldId="263"/>
            <ac:spMk id="12" creationId="{BACE3508-25F6-4801-8ADE-BE43546D7309}"/>
          </ac:spMkLst>
        </pc:spChg>
        <pc:spChg chg="mod">
          <ac:chgData name="Lyba, Svetlana" userId="feda8727-e6b3-4fc3-90de-2824c3629725" providerId="ADAL" clId="{140A175A-A0BE-4D90-8FA8-4DEED1B94A78}" dt="2021-06-28T15:13:49.298" v="1431" actId="1076"/>
          <ac:spMkLst>
            <pc:docMk/>
            <pc:sldMk cId="1564897204" sldId="263"/>
            <ac:spMk id="13" creationId="{096ECB1D-9438-4759-8BC4-51ABDC447A6B}"/>
          </ac:spMkLst>
        </pc:spChg>
        <pc:spChg chg="mod">
          <ac:chgData name="Lyba, Svetlana" userId="feda8727-e6b3-4fc3-90de-2824c3629725" providerId="ADAL" clId="{140A175A-A0BE-4D90-8FA8-4DEED1B94A78}" dt="2021-06-28T15:27:18.204" v="1510" actId="1076"/>
          <ac:spMkLst>
            <pc:docMk/>
            <pc:sldMk cId="1564897204" sldId="263"/>
            <ac:spMk id="14" creationId="{E7CEFAA0-1B55-4309-8670-BF6C280C8E07}"/>
          </ac:spMkLst>
        </pc:spChg>
        <pc:spChg chg="add mod">
          <ac:chgData name="Lyba, Svetlana" userId="feda8727-e6b3-4fc3-90de-2824c3629725" providerId="ADAL" clId="{140A175A-A0BE-4D90-8FA8-4DEED1B94A78}" dt="2021-06-28T15:12:39.275" v="1383" actId="1076"/>
          <ac:spMkLst>
            <pc:docMk/>
            <pc:sldMk cId="1564897204" sldId="263"/>
            <ac:spMk id="15" creationId="{04E65543-708A-4B25-AD45-78EA3E30CE68}"/>
          </ac:spMkLst>
        </pc:spChg>
        <pc:spChg chg="add mod">
          <ac:chgData name="Lyba, Svetlana" userId="feda8727-e6b3-4fc3-90de-2824c3629725" providerId="ADAL" clId="{140A175A-A0BE-4D90-8FA8-4DEED1B94A78}" dt="2021-06-28T15:13:26.123" v="1430" actId="14100"/>
          <ac:spMkLst>
            <pc:docMk/>
            <pc:sldMk cId="1564897204" sldId="263"/>
            <ac:spMk id="18" creationId="{9CEEAAC5-C1C0-46E6-9FD3-D8136F49BA75}"/>
          </ac:spMkLst>
        </pc:spChg>
        <pc:spChg chg="mod">
          <ac:chgData name="Lyba, Svetlana" userId="feda8727-e6b3-4fc3-90de-2824c3629725" providerId="ADAL" clId="{140A175A-A0BE-4D90-8FA8-4DEED1B94A78}" dt="2021-06-28T18:53:20.141" v="2306" actId="1076"/>
          <ac:spMkLst>
            <pc:docMk/>
            <pc:sldMk cId="1564897204" sldId="263"/>
            <ac:spMk id="20" creationId="{1135D890-3017-4790-9287-6102FE17E8B9}"/>
          </ac:spMkLst>
        </pc:spChg>
        <pc:spChg chg="del">
          <ac:chgData name="Lyba, Svetlana" userId="feda8727-e6b3-4fc3-90de-2824c3629725" providerId="ADAL" clId="{140A175A-A0BE-4D90-8FA8-4DEED1B94A78}" dt="2021-06-28T15:11:13.256" v="1333" actId="478"/>
          <ac:spMkLst>
            <pc:docMk/>
            <pc:sldMk cId="1564897204" sldId="263"/>
            <ac:spMk id="21" creationId="{2DBD61E2-FFD4-4E1E-A86A-ABBDD2E5CC75}"/>
          </ac:spMkLst>
        </pc:spChg>
        <pc:spChg chg="del">
          <ac:chgData name="Lyba, Svetlana" userId="feda8727-e6b3-4fc3-90de-2824c3629725" providerId="ADAL" clId="{140A175A-A0BE-4D90-8FA8-4DEED1B94A78}" dt="2021-06-28T15:11:17.662" v="1334" actId="478"/>
          <ac:spMkLst>
            <pc:docMk/>
            <pc:sldMk cId="1564897204" sldId="263"/>
            <ac:spMk id="22" creationId="{97427AC8-1147-47FB-97C4-3CB16DC34FAD}"/>
          </ac:spMkLst>
        </pc:spChg>
        <pc:spChg chg="del mod">
          <ac:chgData name="Lyba, Svetlana" userId="feda8727-e6b3-4fc3-90de-2824c3629725" providerId="ADAL" clId="{140A175A-A0BE-4D90-8FA8-4DEED1B94A78}" dt="2021-06-28T15:07:33.308" v="1320" actId="478"/>
          <ac:spMkLst>
            <pc:docMk/>
            <pc:sldMk cId="1564897204" sldId="263"/>
            <ac:spMk id="23" creationId="{8BC1216A-A21C-4230-B94D-A24213FBA779}"/>
          </ac:spMkLst>
        </pc:spChg>
        <pc:spChg chg="del">
          <ac:chgData name="Lyba, Svetlana" userId="feda8727-e6b3-4fc3-90de-2824c3629725" providerId="ADAL" clId="{140A175A-A0BE-4D90-8FA8-4DEED1B94A78}" dt="2021-06-28T15:11:21.023" v="1336" actId="478"/>
          <ac:spMkLst>
            <pc:docMk/>
            <pc:sldMk cId="1564897204" sldId="263"/>
            <ac:spMk id="25" creationId="{05000846-C4E3-45D3-A007-B499472BAEC3}"/>
          </ac:spMkLst>
        </pc:spChg>
        <pc:spChg chg="del">
          <ac:chgData name="Lyba, Svetlana" userId="feda8727-e6b3-4fc3-90de-2824c3629725" providerId="ADAL" clId="{140A175A-A0BE-4D90-8FA8-4DEED1B94A78}" dt="2021-06-28T15:11:18.836" v="1335" actId="478"/>
          <ac:spMkLst>
            <pc:docMk/>
            <pc:sldMk cId="1564897204" sldId="263"/>
            <ac:spMk id="26" creationId="{75BA5D2E-641D-49AF-AE96-DF9D1C90E439}"/>
          </ac:spMkLst>
        </pc:spChg>
        <pc:spChg chg="del mod">
          <ac:chgData name="Lyba, Svetlana" userId="feda8727-e6b3-4fc3-90de-2824c3629725" providerId="ADAL" clId="{140A175A-A0BE-4D90-8FA8-4DEED1B94A78}" dt="2021-06-28T15:07:32.152" v="1319" actId="478"/>
          <ac:spMkLst>
            <pc:docMk/>
            <pc:sldMk cId="1564897204" sldId="263"/>
            <ac:spMk id="29" creationId="{6BF78B1C-0C5B-4C3F-AF0F-315FB49D3D4A}"/>
          </ac:spMkLst>
        </pc:spChg>
        <pc:spChg chg="mod">
          <ac:chgData name="Lyba, Svetlana" userId="feda8727-e6b3-4fc3-90de-2824c3629725" providerId="ADAL" clId="{140A175A-A0BE-4D90-8FA8-4DEED1B94A78}" dt="2021-06-28T18:49:19.532" v="2247" actId="1076"/>
          <ac:spMkLst>
            <pc:docMk/>
            <pc:sldMk cId="1564897204" sldId="263"/>
            <ac:spMk id="30" creationId="{EDCE1496-D8F8-4703-8C18-BF6F3693A0FE}"/>
          </ac:spMkLst>
        </pc:spChg>
        <pc:spChg chg="del">
          <ac:chgData name="Lyba, Svetlana" userId="feda8727-e6b3-4fc3-90de-2824c3629725" providerId="ADAL" clId="{140A175A-A0BE-4D90-8FA8-4DEED1B94A78}" dt="2021-06-28T18:47:45.538" v="2229" actId="478"/>
          <ac:spMkLst>
            <pc:docMk/>
            <pc:sldMk cId="1564897204" sldId="263"/>
            <ac:spMk id="32" creationId="{2011CCDE-E074-4D61-9F50-E4B019A75DD7}"/>
          </ac:spMkLst>
        </pc:spChg>
        <pc:spChg chg="del">
          <ac:chgData name="Lyba, Svetlana" userId="feda8727-e6b3-4fc3-90de-2824c3629725" providerId="ADAL" clId="{140A175A-A0BE-4D90-8FA8-4DEED1B94A78}" dt="2021-06-28T15:26:25.527" v="1507" actId="478"/>
          <ac:spMkLst>
            <pc:docMk/>
            <pc:sldMk cId="1564897204" sldId="263"/>
            <ac:spMk id="37" creationId="{848AD75E-047D-4139-8B17-8C9045698AFF}"/>
          </ac:spMkLst>
        </pc:spChg>
        <pc:spChg chg="mod">
          <ac:chgData name="Lyba, Svetlana" userId="feda8727-e6b3-4fc3-90de-2824c3629725" providerId="ADAL" clId="{140A175A-A0BE-4D90-8FA8-4DEED1B94A78}" dt="2021-06-28T18:49:16.357" v="2246" actId="1076"/>
          <ac:spMkLst>
            <pc:docMk/>
            <pc:sldMk cId="1564897204" sldId="263"/>
            <ac:spMk id="41" creationId="{665EFB3A-AAB5-44EA-8DCA-3DCE46DB917E}"/>
          </ac:spMkLst>
        </pc:spChg>
        <pc:spChg chg="mod">
          <ac:chgData name="Lyba, Svetlana" userId="feda8727-e6b3-4fc3-90de-2824c3629725" providerId="ADAL" clId="{140A175A-A0BE-4D90-8FA8-4DEED1B94A78}" dt="2021-06-28T18:49:21.875" v="2248" actId="1076"/>
          <ac:spMkLst>
            <pc:docMk/>
            <pc:sldMk cId="1564897204" sldId="263"/>
            <ac:spMk id="42" creationId="{835BCEDC-3273-49CF-BDCA-75C6ABDF5BE2}"/>
          </ac:spMkLst>
        </pc:spChg>
        <pc:spChg chg="del">
          <ac:chgData name="Lyba, Svetlana" userId="feda8727-e6b3-4fc3-90de-2824c3629725" providerId="ADAL" clId="{140A175A-A0BE-4D90-8FA8-4DEED1B94A78}" dt="2021-06-28T15:11:23.283" v="1338" actId="478"/>
          <ac:spMkLst>
            <pc:docMk/>
            <pc:sldMk cId="1564897204" sldId="263"/>
            <ac:spMk id="44" creationId="{2439A9F2-2273-45D2-B65A-61A96F2482B2}"/>
          </ac:spMkLst>
        </pc:spChg>
        <pc:spChg chg="del">
          <ac:chgData name="Lyba, Svetlana" userId="feda8727-e6b3-4fc3-90de-2824c3629725" providerId="ADAL" clId="{140A175A-A0BE-4D90-8FA8-4DEED1B94A78}" dt="2021-06-28T18:44:18.694" v="2194" actId="478"/>
          <ac:spMkLst>
            <pc:docMk/>
            <pc:sldMk cId="1564897204" sldId="263"/>
            <ac:spMk id="46" creationId="{EF20B4FE-03D2-488C-B198-BB6583ED8A02}"/>
          </ac:spMkLst>
        </pc:spChg>
        <pc:spChg chg="mod">
          <ac:chgData name="Lyba, Svetlana" userId="feda8727-e6b3-4fc3-90de-2824c3629725" providerId="ADAL" clId="{140A175A-A0BE-4D90-8FA8-4DEED1B94A78}" dt="2021-06-28T18:53:13.830" v="2305" actId="14100"/>
          <ac:spMkLst>
            <pc:docMk/>
            <pc:sldMk cId="1564897204" sldId="263"/>
            <ac:spMk id="49" creationId="{02AFBA75-4775-46ED-817C-31D68B0A722E}"/>
          </ac:spMkLst>
        </pc:spChg>
        <pc:spChg chg="mod">
          <ac:chgData name="Lyba, Svetlana" userId="feda8727-e6b3-4fc3-90de-2824c3629725" providerId="ADAL" clId="{140A175A-A0BE-4D90-8FA8-4DEED1B94A78}" dt="2021-06-28T15:11:02.211" v="1332" actId="14100"/>
          <ac:spMkLst>
            <pc:docMk/>
            <pc:sldMk cId="1564897204" sldId="263"/>
            <ac:spMk id="50" creationId="{563ADEE8-DCDF-4FEF-8F43-FCAD89B566F4}"/>
          </ac:spMkLst>
        </pc:spChg>
        <pc:spChg chg="del">
          <ac:chgData name="Lyba, Svetlana" userId="feda8727-e6b3-4fc3-90de-2824c3629725" providerId="ADAL" clId="{140A175A-A0BE-4D90-8FA8-4DEED1B94A78}" dt="2021-06-28T15:06:54.523" v="1309" actId="478"/>
          <ac:spMkLst>
            <pc:docMk/>
            <pc:sldMk cId="1564897204" sldId="263"/>
            <ac:spMk id="52" creationId="{34276017-48B5-42E1-B4ED-0320456DE117}"/>
          </ac:spMkLst>
        </pc:spChg>
        <pc:spChg chg="del">
          <ac:chgData name="Lyba, Svetlana" userId="feda8727-e6b3-4fc3-90de-2824c3629725" providerId="ADAL" clId="{140A175A-A0BE-4D90-8FA8-4DEED1B94A78}" dt="2021-06-28T15:07:11.415" v="1316" actId="478"/>
          <ac:spMkLst>
            <pc:docMk/>
            <pc:sldMk cId="1564897204" sldId="263"/>
            <ac:spMk id="53" creationId="{E11A7E75-5A97-49AE-AFE6-E61B1F042047}"/>
          </ac:spMkLst>
        </pc:spChg>
        <pc:spChg chg="del">
          <ac:chgData name="Lyba, Svetlana" userId="feda8727-e6b3-4fc3-90de-2824c3629725" providerId="ADAL" clId="{140A175A-A0BE-4D90-8FA8-4DEED1B94A78}" dt="2021-06-28T15:06:57.006" v="1311" actId="478"/>
          <ac:spMkLst>
            <pc:docMk/>
            <pc:sldMk cId="1564897204" sldId="263"/>
            <ac:spMk id="54" creationId="{5722E784-5F4F-4B77-A1D2-8E25A7FCD2B6}"/>
          </ac:spMkLst>
        </pc:spChg>
        <pc:spChg chg="add del">
          <ac:chgData name="Lyba, Svetlana" userId="feda8727-e6b3-4fc3-90de-2824c3629725" providerId="ADAL" clId="{140A175A-A0BE-4D90-8FA8-4DEED1B94A78}" dt="2021-06-28T15:11:24.366" v="1339" actId="478"/>
          <ac:spMkLst>
            <pc:docMk/>
            <pc:sldMk cId="1564897204" sldId="263"/>
            <ac:spMk id="57" creationId="{FE78AE8E-6A13-4A60-A087-ECC29216907F}"/>
          </ac:spMkLst>
        </pc:spChg>
        <pc:spChg chg="del">
          <ac:chgData name="Lyba, Svetlana" userId="feda8727-e6b3-4fc3-90de-2824c3629725" providerId="ADAL" clId="{140A175A-A0BE-4D90-8FA8-4DEED1B94A78}" dt="2021-06-28T15:06:58.836" v="1312" actId="478"/>
          <ac:spMkLst>
            <pc:docMk/>
            <pc:sldMk cId="1564897204" sldId="263"/>
            <ac:spMk id="59" creationId="{4059854B-F632-475B-9FD3-4A87AC38EBD4}"/>
          </ac:spMkLst>
        </pc:spChg>
        <pc:spChg chg="del">
          <ac:chgData name="Lyba, Svetlana" userId="feda8727-e6b3-4fc3-90de-2824c3629725" providerId="ADAL" clId="{140A175A-A0BE-4D90-8FA8-4DEED1B94A78}" dt="2021-06-28T15:07:00.645" v="1313" actId="478"/>
          <ac:spMkLst>
            <pc:docMk/>
            <pc:sldMk cId="1564897204" sldId="263"/>
            <ac:spMk id="60" creationId="{0150C4CB-BDFA-4174-885D-D1E7D7CE954F}"/>
          </ac:spMkLst>
        </pc:spChg>
        <pc:spChg chg="del">
          <ac:chgData name="Lyba, Svetlana" userId="feda8727-e6b3-4fc3-90de-2824c3629725" providerId="ADAL" clId="{140A175A-A0BE-4D90-8FA8-4DEED1B94A78}" dt="2021-06-28T15:06:53.396" v="1308" actId="478"/>
          <ac:spMkLst>
            <pc:docMk/>
            <pc:sldMk cId="1564897204" sldId="263"/>
            <ac:spMk id="61" creationId="{7A2272EA-76F3-4C7D-A09E-8B581FA3004D}"/>
          </ac:spMkLst>
        </pc:spChg>
        <pc:spChg chg="add mod">
          <ac:chgData name="Lyba, Svetlana" userId="feda8727-e6b3-4fc3-90de-2824c3629725" providerId="ADAL" clId="{140A175A-A0BE-4D90-8FA8-4DEED1B94A78}" dt="2021-06-28T15:23:34.059" v="1481" actId="20577"/>
          <ac:spMkLst>
            <pc:docMk/>
            <pc:sldMk cId="1564897204" sldId="263"/>
            <ac:spMk id="62" creationId="{0DFED8D8-9687-461F-B6BB-B5E5C05796FA}"/>
          </ac:spMkLst>
        </pc:spChg>
        <pc:spChg chg="add del">
          <ac:chgData name="Lyba, Svetlana" userId="feda8727-e6b3-4fc3-90de-2824c3629725" providerId="ADAL" clId="{140A175A-A0BE-4D90-8FA8-4DEED1B94A78}" dt="2021-06-28T15:29:50.896" v="1567" actId="478"/>
          <ac:spMkLst>
            <pc:docMk/>
            <pc:sldMk cId="1564897204" sldId="263"/>
            <ac:spMk id="73" creationId="{89A645A3-33DB-4914-BA8F-680FC3562B5D}"/>
          </ac:spMkLst>
        </pc:spChg>
        <pc:spChg chg="add">
          <ac:chgData name="Lyba, Svetlana" userId="feda8727-e6b3-4fc3-90de-2824c3629725" providerId="ADAL" clId="{140A175A-A0BE-4D90-8FA8-4DEED1B94A78}" dt="2021-06-28T18:44:19.357" v="2195"/>
          <ac:spMkLst>
            <pc:docMk/>
            <pc:sldMk cId="1564897204" sldId="263"/>
            <ac:spMk id="74" creationId="{2E4D8706-1F53-46A6-B7C2-3D6E83C17EAA}"/>
          </ac:spMkLst>
        </pc:spChg>
        <pc:spChg chg="add mod">
          <ac:chgData name="Lyba, Svetlana" userId="feda8727-e6b3-4fc3-90de-2824c3629725" providerId="ADAL" clId="{140A175A-A0BE-4D90-8FA8-4DEED1B94A78}" dt="2021-06-28T18:49:31.148" v="2250" actId="1076"/>
          <ac:spMkLst>
            <pc:docMk/>
            <pc:sldMk cId="1564897204" sldId="263"/>
            <ac:spMk id="75" creationId="{F00EB076-FE5B-448B-9E53-C483E0D7D3B3}"/>
          </ac:spMkLst>
        </pc:spChg>
        <pc:spChg chg="add mod">
          <ac:chgData name="Lyba, Svetlana" userId="feda8727-e6b3-4fc3-90de-2824c3629725" providerId="ADAL" clId="{140A175A-A0BE-4D90-8FA8-4DEED1B94A78}" dt="2021-06-28T18:49:34.813" v="2251" actId="1076"/>
          <ac:spMkLst>
            <pc:docMk/>
            <pc:sldMk cId="1564897204" sldId="263"/>
            <ac:spMk id="76" creationId="{5806525B-9FB7-4116-9010-281B12E7E700}"/>
          </ac:spMkLst>
        </pc:spChg>
        <pc:spChg chg="add mod">
          <ac:chgData name="Lyba, Svetlana" userId="feda8727-e6b3-4fc3-90de-2824c3629725" providerId="ADAL" clId="{140A175A-A0BE-4D90-8FA8-4DEED1B94A78}" dt="2021-06-28T18:49:58.782" v="2254" actId="20577"/>
          <ac:spMkLst>
            <pc:docMk/>
            <pc:sldMk cId="1564897204" sldId="263"/>
            <ac:spMk id="77" creationId="{1F7715FF-BC2C-44FC-98E9-94B19F9F8C5D}"/>
          </ac:spMkLst>
        </pc:spChg>
        <pc:spChg chg="add mod">
          <ac:chgData name="Lyba, Svetlana" userId="feda8727-e6b3-4fc3-90de-2824c3629725" providerId="ADAL" clId="{140A175A-A0BE-4D90-8FA8-4DEED1B94A78}" dt="2021-06-28T18:51:38.079" v="2284" actId="404"/>
          <ac:spMkLst>
            <pc:docMk/>
            <pc:sldMk cId="1564897204" sldId="263"/>
            <ac:spMk id="78" creationId="{CC5DB33F-6E77-4972-B0E1-A08FD00CBA1E}"/>
          </ac:spMkLst>
        </pc:spChg>
        <pc:spChg chg="add mod">
          <ac:chgData name="Lyba, Svetlana" userId="feda8727-e6b3-4fc3-90de-2824c3629725" providerId="ADAL" clId="{140A175A-A0BE-4D90-8FA8-4DEED1B94A78}" dt="2021-06-28T18:49:00.275" v="2245" actId="1076"/>
          <ac:spMkLst>
            <pc:docMk/>
            <pc:sldMk cId="1564897204" sldId="263"/>
            <ac:spMk id="79" creationId="{0B0F8381-8EB9-419F-9707-971FF671C7D9}"/>
          </ac:spMkLst>
        </pc:spChg>
        <pc:spChg chg="add mod">
          <ac:chgData name="Lyba, Svetlana" userId="feda8727-e6b3-4fc3-90de-2824c3629725" providerId="ADAL" clId="{140A175A-A0BE-4D90-8FA8-4DEED1B94A78}" dt="2021-06-28T18:50:10.579" v="2258" actId="20577"/>
          <ac:spMkLst>
            <pc:docMk/>
            <pc:sldMk cId="1564897204" sldId="263"/>
            <ac:spMk id="82" creationId="{D57FC5A7-070B-45D2-9840-AAC25704A8C0}"/>
          </ac:spMkLst>
        </pc:spChg>
        <pc:spChg chg="add del mod">
          <ac:chgData name="Lyba, Svetlana" userId="feda8727-e6b3-4fc3-90de-2824c3629725" providerId="ADAL" clId="{140A175A-A0BE-4D90-8FA8-4DEED1B94A78}" dt="2021-06-28T18:50:34.791" v="2261" actId="478"/>
          <ac:spMkLst>
            <pc:docMk/>
            <pc:sldMk cId="1564897204" sldId="263"/>
            <ac:spMk id="83" creationId="{6B3C76CF-6939-42FA-A77F-4127F2CE8356}"/>
          </ac:spMkLst>
        </pc:spChg>
        <pc:spChg chg="add mod">
          <ac:chgData name="Lyba, Svetlana" userId="feda8727-e6b3-4fc3-90de-2824c3629725" providerId="ADAL" clId="{140A175A-A0BE-4D90-8FA8-4DEED1B94A78}" dt="2021-06-28T18:52:34.623" v="2301" actId="1076"/>
          <ac:spMkLst>
            <pc:docMk/>
            <pc:sldMk cId="1564897204" sldId="263"/>
            <ac:spMk id="84" creationId="{19EFCDA4-D05A-4F6A-9896-9A49F57F1602}"/>
          </ac:spMkLst>
        </pc:spChg>
        <pc:spChg chg="add del mod">
          <ac:chgData name="Lyba, Svetlana" userId="feda8727-e6b3-4fc3-90de-2824c3629725" providerId="ADAL" clId="{140A175A-A0BE-4D90-8FA8-4DEED1B94A78}" dt="2021-06-28T18:51:06.404" v="2266" actId="478"/>
          <ac:spMkLst>
            <pc:docMk/>
            <pc:sldMk cId="1564897204" sldId="263"/>
            <ac:spMk id="86" creationId="{DC143E4E-D004-4F4E-BFF5-7AAB9265E6DB}"/>
          </ac:spMkLst>
        </pc:spChg>
        <pc:spChg chg="add mod">
          <ac:chgData name="Lyba, Svetlana" userId="feda8727-e6b3-4fc3-90de-2824c3629725" providerId="ADAL" clId="{140A175A-A0BE-4D90-8FA8-4DEED1B94A78}" dt="2021-06-28T15:29:34.201" v="1562" actId="20577"/>
          <ac:spMkLst>
            <pc:docMk/>
            <pc:sldMk cId="1564897204" sldId="263"/>
            <ac:spMk id="1031" creationId="{2B599321-3F33-435A-A364-5A979AD1E75A}"/>
          </ac:spMkLst>
        </pc:spChg>
        <pc:picChg chg="add del mod">
          <ac:chgData name="Lyba, Svetlana" userId="feda8727-e6b3-4fc3-90de-2824c3629725" providerId="ADAL" clId="{140A175A-A0BE-4D90-8FA8-4DEED1B94A78}" dt="2021-06-28T15:14:15.343" v="1435" actId="478"/>
          <ac:picMkLst>
            <pc:docMk/>
            <pc:sldMk cId="1564897204" sldId="263"/>
            <ac:picMk id="34" creationId="{F804DF61-1126-4629-9F71-A327C348F04C}"/>
          </ac:picMkLst>
        </pc:picChg>
        <pc:picChg chg="add mod">
          <ac:chgData name="Lyba, Svetlana" userId="feda8727-e6b3-4fc3-90de-2824c3629725" providerId="ADAL" clId="{140A175A-A0BE-4D90-8FA8-4DEED1B94A78}" dt="2021-06-28T15:15:40.512" v="1444" actId="1076"/>
          <ac:picMkLst>
            <pc:docMk/>
            <pc:sldMk cId="1564897204" sldId="263"/>
            <ac:picMk id="1026" creationId="{4920123C-7585-4F13-B0A9-CF051B71FEFC}"/>
          </ac:picMkLst>
        </pc:picChg>
        <pc:cxnChg chg="mod">
          <ac:chgData name="Lyba, Svetlana" userId="feda8727-e6b3-4fc3-90de-2824c3629725" providerId="ADAL" clId="{140A175A-A0BE-4D90-8FA8-4DEED1B94A78}" dt="2021-06-28T18:48:41.948" v="2243" actId="1076"/>
          <ac:cxnSpMkLst>
            <pc:docMk/>
            <pc:sldMk cId="1564897204" sldId="263"/>
            <ac:cxnSpMk id="7" creationId="{F9E4FDCD-1968-416A-8100-0EC62CFCBA9F}"/>
          </ac:cxnSpMkLst>
        </pc:cxnChg>
        <pc:cxnChg chg="mod">
          <ac:chgData name="Lyba, Svetlana" userId="feda8727-e6b3-4fc3-90de-2824c3629725" providerId="ADAL" clId="{140A175A-A0BE-4D90-8FA8-4DEED1B94A78}" dt="2021-06-28T15:16:12.038" v="1449" actId="1076"/>
          <ac:cxnSpMkLst>
            <pc:docMk/>
            <pc:sldMk cId="1564897204" sldId="263"/>
            <ac:cxnSpMk id="16" creationId="{3F86FA80-5C42-4EA0-BCD4-5A957F999126}"/>
          </ac:cxnSpMkLst>
        </pc:cxnChg>
        <pc:cxnChg chg="mod">
          <ac:chgData name="Lyba, Svetlana" userId="feda8727-e6b3-4fc3-90de-2824c3629725" providerId="ADAL" clId="{140A175A-A0BE-4D90-8FA8-4DEED1B94A78}" dt="2021-06-28T18:49:16.357" v="2246" actId="1076"/>
          <ac:cxnSpMkLst>
            <pc:docMk/>
            <pc:sldMk cId="1564897204" sldId="263"/>
            <ac:cxnSpMk id="33" creationId="{A2D2DD97-0348-45D5-BB60-AB075E66CC61}"/>
          </ac:cxnSpMkLst>
        </pc:cxnChg>
        <pc:cxnChg chg="mod">
          <ac:chgData name="Lyba, Svetlana" userId="feda8727-e6b3-4fc3-90de-2824c3629725" providerId="ADAL" clId="{140A175A-A0BE-4D90-8FA8-4DEED1B94A78}" dt="2021-06-28T18:52:51.286" v="2302" actId="208"/>
          <ac:cxnSpMkLst>
            <pc:docMk/>
            <pc:sldMk cId="1564897204" sldId="263"/>
            <ac:cxnSpMk id="35" creationId="{5ADF4D73-9463-4E9E-B6E8-927BB49C53FB}"/>
          </ac:cxnSpMkLst>
        </pc:cxnChg>
        <pc:cxnChg chg="mod">
          <ac:chgData name="Lyba, Svetlana" userId="feda8727-e6b3-4fc3-90de-2824c3629725" providerId="ADAL" clId="{140A175A-A0BE-4D90-8FA8-4DEED1B94A78}" dt="2021-06-28T18:49:16.357" v="2246" actId="1076"/>
          <ac:cxnSpMkLst>
            <pc:docMk/>
            <pc:sldMk cId="1564897204" sldId="263"/>
            <ac:cxnSpMk id="40" creationId="{0AC06A06-F9E2-4847-97B1-8062253310B6}"/>
          </ac:cxnSpMkLst>
        </pc:cxnChg>
        <pc:cxnChg chg="del">
          <ac:chgData name="Lyba, Svetlana" userId="feda8727-e6b3-4fc3-90de-2824c3629725" providerId="ADAL" clId="{140A175A-A0BE-4D90-8FA8-4DEED1B94A78}" dt="2021-06-28T15:11:21.941" v="1337" actId="478"/>
          <ac:cxnSpMkLst>
            <pc:docMk/>
            <pc:sldMk cId="1564897204" sldId="263"/>
            <ac:cxnSpMk id="51" creationId="{5A6E574D-114D-4499-AFAB-4ACBB1C6905C}"/>
          </ac:cxnSpMkLst>
        </pc:cxnChg>
        <pc:cxnChg chg="del mod">
          <ac:chgData name="Lyba, Svetlana" userId="feda8727-e6b3-4fc3-90de-2824c3629725" providerId="ADAL" clId="{140A175A-A0BE-4D90-8FA8-4DEED1B94A78}" dt="2021-06-28T15:06:55.630" v="1310" actId="478"/>
          <ac:cxnSpMkLst>
            <pc:docMk/>
            <pc:sldMk cId="1564897204" sldId="263"/>
            <ac:cxnSpMk id="55" creationId="{5B92DD37-6F91-4A87-8617-99AE8E1EC79A}"/>
          </ac:cxnSpMkLst>
        </pc:cxnChg>
        <pc:cxnChg chg="add mod">
          <ac:chgData name="Lyba, Svetlana" userId="feda8727-e6b3-4fc3-90de-2824c3629725" providerId="ADAL" clId="{140A175A-A0BE-4D90-8FA8-4DEED1B94A78}" dt="2021-06-28T15:15:45.129" v="1445" actId="14100"/>
          <ac:cxnSpMkLst>
            <pc:docMk/>
            <pc:sldMk cId="1564897204" sldId="263"/>
            <ac:cxnSpMk id="56" creationId="{1977E10A-DA03-40DF-8CBC-92E829B39BEA}"/>
          </ac:cxnSpMkLst>
        </pc:cxnChg>
        <pc:cxnChg chg="del">
          <ac:chgData name="Lyba, Svetlana" userId="feda8727-e6b3-4fc3-90de-2824c3629725" providerId="ADAL" clId="{140A175A-A0BE-4D90-8FA8-4DEED1B94A78}" dt="2021-06-28T15:06:51.735" v="1307" actId="478"/>
          <ac:cxnSpMkLst>
            <pc:docMk/>
            <pc:sldMk cId="1564897204" sldId="263"/>
            <ac:cxnSpMk id="58" creationId="{CC0D96EB-B740-45F8-A1F8-814B50BF8483}"/>
          </ac:cxnSpMkLst>
        </pc:cxnChg>
        <pc:cxnChg chg="add mod">
          <ac:chgData name="Lyba, Svetlana" userId="feda8727-e6b3-4fc3-90de-2824c3629725" providerId="ADAL" clId="{140A175A-A0BE-4D90-8FA8-4DEED1B94A78}" dt="2021-06-28T15:19:12.455" v="1452" actId="14100"/>
          <ac:cxnSpMkLst>
            <pc:docMk/>
            <pc:sldMk cId="1564897204" sldId="263"/>
            <ac:cxnSpMk id="69" creationId="{92072CDB-C157-4E7A-8553-7B82453DE3E2}"/>
          </ac:cxnSpMkLst>
        </pc:cxnChg>
        <pc:cxnChg chg="add mod">
          <ac:chgData name="Lyba, Svetlana" userId="feda8727-e6b3-4fc3-90de-2824c3629725" providerId="ADAL" clId="{140A175A-A0BE-4D90-8FA8-4DEED1B94A78}" dt="2021-06-28T18:50:45.462" v="2263" actId="1076"/>
          <ac:cxnSpMkLst>
            <pc:docMk/>
            <pc:sldMk cId="1564897204" sldId="263"/>
            <ac:cxnSpMk id="85" creationId="{A366C1DA-BC90-4025-B2E6-1BDE8E489874}"/>
          </ac:cxnSpMkLst>
        </pc:cxnChg>
        <pc:cxnChg chg="add mod">
          <ac:chgData name="Lyba, Svetlana" userId="feda8727-e6b3-4fc3-90de-2824c3629725" providerId="ADAL" clId="{140A175A-A0BE-4D90-8FA8-4DEED1B94A78}" dt="2021-06-28T18:52:51.286" v="2302" actId="208"/>
          <ac:cxnSpMkLst>
            <pc:docMk/>
            <pc:sldMk cId="1564897204" sldId="263"/>
            <ac:cxnSpMk id="87" creationId="{1FAF9B02-A15D-4673-A057-14BBCADC9755}"/>
          </ac:cxnSpMkLst>
        </pc:cxnChg>
        <pc:cxnChg chg="add mod">
          <ac:chgData name="Lyba, Svetlana" userId="feda8727-e6b3-4fc3-90de-2824c3629725" providerId="ADAL" clId="{140A175A-A0BE-4D90-8FA8-4DEED1B94A78}" dt="2021-06-28T15:16:03.095" v="1447" actId="14100"/>
          <ac:cxnSpMkLst>
            <pc:docMk/>
            <pc:sldMk cId="1564897204" sldId="263"/>
            <ac:cxnSpMk id="1025" creationId="{19EE5B43-80F6-4EE6-83A8-8A5EB87197BF}"/>
          </ac:cxnSpMkLst>
        </pc:cxnChg>
      </pc:sldChg>
      <pc:sldChg chg="modSp add del">
        <pc:chgData name="Lyba, Svetlana" userId="feda8727-e6b3-4fc3-90de-2824c3629725" providerId="ADAL" clId="{140A175A-A0BE-4D90-8FA8-4DEED1B94A78}" dt="2021-06-28T18:54:57.173" v="2371" actId="2696"/>
        <pc:sldMkLst>
          <pc:docMk/>
          <pc:sldMk cId="3715523515" sldId="264"/>
        </pc:sldMkLst>
        <pc:spChg chg="mod">
          <ac:chgData name="Lyba, Svetlana" userId="feda8727-e6b3-4fc3-90de-2824c3629725" providerId="ADAL" clId="{140A175A-A0BE-4D90-8FA8-4DEED1B94A78}" dt="2021-06-28T15:53:01.506" v="1641" actId="404"/>
          <ac:spMkLst>
            <pc:docMk/>
            <pc:sldMk cId="3715523515" sldId="264"/>
            <ac:spMk id="2" creationId="{6A0DB0C5-1497-43AE-8B3F-604E7CCDED90}"/>
          </ac:spMkLst>
        </pc:spChg>
        <pc:spChg chg="mod">
          <ac:chgData name="Lyba, Svetlana" userId="feda8727-e6b3-4fc3-90de-2824c3629725" providerId="ADAL" clId="{140A175A-A0BE-4D90-8FA8-4DEED1B94A78}" dt="2021-06-28T15:53:06.967" v="1645" actId="20577"/>
          <ac:spMkLst>
            <pc:docMk/>
            <pc:sldMk cId="3715523515" sldId="264"/>
            <ac:spMk id="3" creationId="{DF7A690A-1CDD-4488-8C23-7D6FEECF78C9}"/>
          </ac:spMkLst>
        </pc:spChg>
      </pc:sldChg>
      <pc:sldChg chg="modSp add">
        <pc:chgData name="Lyba, Svetlana" userId="feda8727-e6b3-4fc3-90de-2824c3629725" providerId="ADAL" clId="{140A175A-A0BE-4D90-8FA8-4DEED1B94A78}" dt="2021-06-28T15:53:29.082" v="1699" actId="20577"/>
        <pc:sldMkLst>
          <pc:docMk/>
          <pc:sldMk cId="2565237044" sldId="265"/>
        </pc:sldMkLst>
        <pc:spChg chg="mod">
          <ac:chgData name="Lyba, Svetlana" userId="feda8727-e6b3-4fc3-90de-2824c3629725" providerId="ADAL" clId="{140A175A-A0BE-4D90-8FA8-4DEED1B94A78}" dt="2021-06-28T15:53:26.872" v="1696" actId="20577"/>
          <ac:spMkLst>
            <pc:docMk/>
            <pc:sldMk cId="2565237044" sldId="265"/>
            <ac:spMk id="2" creationId="{725BD7C2-D3D6-48F5-82CB-838C59A9B98A}"/>
          </ac:spMkLst>
        </pc:spChg>
        <pc:spChg chg="mod">
          <ac:chgData name="Lyba, Svetlana" userId="feda8727-e6b3-4fc3-90de-2824c3629725" providerId="ADAL" clId="{140A175A-A0BE-4D90-8FA8-4DEED1B94A78}" dt="2021-06-28T15:53:29.082" v="1699" actId="20577"/>
          <ac:spMkLst>
            <pc:docMk/>
            <pc:sldMk cId="2565237044" sldId="265"/>
            <ac:spMk id="3" creationId="{B1A38195-6AF5-4445-B6D1-1278B23BAE18}"/>
          </ac:spMkLst>
        </pc:spChg>
      </pc:sldChg>
      <pc:sldChg chg="add del">
        <pc:chgData name="Lyba, Svetlana" userId="feda8727-e6b3-4fc3-90de-2824c3629725" providerId="ADAL" clId="{140A175A-A0BE-4D90-8FA8-4DEED1B94A78}" dt="2021-06-28T18:54:57.289" v="2372" actId="2696"/>
        <pc:sldMkLst>
          <pc:docMk/>
          <pc:sldMk cId="1619231451" sldId="266"/>
        </pc:sldMkLst>
      </pc:sldChg>
    </pc:docChg>
  </pc:docChgLst>
  <pc:docChgLst>
    <pc:chgData name="Ajwaliya, Nishit" userId="d6171631-3d08-453d-8afd-2dc62a5026e2" providerId="ADAL" clId="{ABD3181A-13D2-41F1-84E8-411BCF0B539A}"/>
    <pc:docChg chg="addSld modSld">
      <pc:chgData name="Ajwaliya, Nishit" userId="d6171631-3d08-453d-8afd-2dc62a5026e2" providerId="ADAL" clId="{ABD3181A-13D2-41F1-84E8-411BCF0B539A}" dt="2021-06-29T16:23:46.389" v="0"/>
      <pc:docMkLst>
        <pc:docMk/>
      </pc:docMkLst>
      <pc:sldChg chg="add">
        <pc:chgData name="Ajwaliya, Nishit" userId="d6171631-3d08-453d-8afd-2dc62a5026e2" providerId="ADAL" clId="{ABD3181A-13D2-41F1-84E8-411BCF0B539A}" dt="2021-06-29T16:23:46.389" v="0"/>
        <pc:sldMkLst>
          <pc:docMk/>
          <pc:sldMk cId="274333992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06A-6DC4-4E8C-B695-C85A365D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EFEF5-E3C4-4298-AEEB-A38A55A9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B276-CBA6-4B2B-B885-82295BAB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C660-F29F-42B6-ADF6-0B76AFA8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4189-DCC5-4B11-8B52-CFB651A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919-0047-4DD2-B802-9C2AA89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DEAA-BCD0-4306-87B6-E69A036A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FE92-CA55-4BCC-8E3F-2B863B4B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D845-068F-47C5-A699-34FA4AE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0E0-FF87-4210-92C6-75E661D5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CC7F4-A48E-485E-A4D9-40D53D67B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422E-F5E1-4DC8-ABFE-E701E2F7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5E12-FE28-47DC-85F3-B43BD503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1150-7343-4785-9B6B-CF69CE6E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F018-F6E2-4C88-9C6F-F0210EFF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9D5-13D9-40AC-BFE7-AE2684C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E3C3-C241-4835-8C4A-1E073B3A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3AB0-B6DC-42D4-A09A-A5C6E102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E4CC-B203-49F2-9633-32D8B326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0ED6-2637-4596-BCD2-09A5F35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B979-27EA-4584-B8EF-58022442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B21A-74AE-4C11-AB99-0F3760EA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8762-E32E-4E4C-A4B6-33CB9FBB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3993-7612-4069-99A0-C08F52F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D6AA-295F-44EE-972B-FA9AA7E5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1883-6579-48E7-B080-3532BA9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6175-FF5A-4D56-8A5F-C536E082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DC2D0-395D-4821-BB3C-72E4B02E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FB50-6FBC-4818-9027-102996DD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CE83-F31F-41F5-A54A-A362EED9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9310-B68D-4CB4-8823-06F95845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0392-59C9-47B9-9DDD-0661AA1E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4D578-4E72-4B88-B103-43D01E54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2DBE-DEAC-4507-B9D5-62C1BC54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D023E-98A7-401F-805D-BC3B7DF26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B7438-2006-4F1C-9E56-38CB22C1C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38301-D32A-4D9B-8D77-21134FEE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9227C-E50D-42CD-9E61-3F83B2F8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1E13C-6506-4F41-B28C-E5BD2658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566C-47C5-4F0B-A6C2-AB14EDAF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52A8C-59FD-4C94-BB1F-B31F50A1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EA4-7764-46BB-9CB2-CCE5029C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83451-1956-49F9-B46E-C0496DA4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6273-4BF1-4199-9030-6485C3C6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01275-D93C-43FD-8337-96ECAAFD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F0D6-6BDA-49D3-90EF-82EC9F5B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A4FB-2755-4A3A-A00B-77B05AB0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2363-6884-48DB-9E23-8B998929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A75D8-F8A3-471B-9BEC-478D6AB3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7F8E-3164-44CB-934B-A3F6021F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CD2C-472B-4EAF-86F9-05BD0B34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CD1E-C45F-4AAC-9D24-EA8ECE4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F091-813E-403A-8CE1-0679B941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C332C-FE5E-49B0-9F8F-8115CDF7F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BB8DE-DEB0-42E7-A8FA-00877B412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2FAD-EC4F-4E68-960D-F644F3E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3D0D-B0A7-4466-96F3-69ADEA13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ABD9D-658C-433C-92A0-418B93FC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BE9A2-EB0E-4060-AC9F-C1F4D370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1EAA-62F1-46E4-A037-063F3E8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E2FC-E879-4FD6-A268-3554A625C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6FA6-D850-4BA3-BF6E-303CF92B73AB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E799-462B-4ED7-A067-6C562DC2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4816-2709-4C2E-BD29-D608C07BA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AF37-969D-48BC-85D3-847E74C17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7AF2-0CD1-4D64-BAE5-0073EB76A627}"/>
              </a:ext>
            </a:extLst>
          </p:cNvPr>
          <p:cNvSpPr/>
          <p:nvPr/>
        </p:nvSpPr>
        <p:spPr>
          <a:xfrm>
            <a:off x="1526583" y="3727342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60188CA-BB28-4132-BB32-8DFADAF4FB4D}"/>
              </a:ext>
            </a:extLst>
          </p:cNvPr>
          <p:cNvSpPr/>
          <p:nvPr/>
        </p:nvSpPr>
        <p:spPr>
          <a:xfrm>
            <a:off x="2944678" y="4277532"/>
            <a:ext cx="790414" cy="5114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FDCD-1968-416A-8100-0EC62CFCBA9F}"/>
              </a:ext>
            </a:extLst>
          </p:cNvPr>
          <p:cNvCxnSpPr/>
          <p:nvPr/>
        </p:nvCxnSpPr>
        <p:spPr>
          <a:xfrm>
            <a:off x="4161295" y="1402597"/>
            <a:ext cx="0" cy="42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10C4F-7539-488A-9686-19A7BB641332}"/>
              </a:ext>
            </a:extLst>
          </p:cNvPr>
          <p:cNvCxnSpPr/>
          <p:nvPr/>
        </p:nvCxnSpPr>
        <p:spPr>
          <a:xfrm>
            <a:off x="6276815" y="1402597"/>
            <a:ext cx="0" cy="42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2B311-7B5E-4B99-9537-77EC39407A09}"/>
              </a:ext>
            </a:extLst>
          </p:cNvPr>
          <p:cNvSpPr/>
          <p:nvPr/>
        </p:nvSpPr>
        <p:spPr>
          <a:xfrm>
            <a:off x="7462432" y="1396863"/>
            <a:ext cx="2200755" cy="148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53827-D9B7-4DA5-97F4-1F5DD06F9466}"/>
              </a:ext>
            </a:extLst>
          </p:cNvPr>
          <p:cNvSpPr txBox="1"/>
          <p:nvPr/>
        </p:nvSpPr>
        <p:spPr>
          <a:xfrm>
            <a:off x="1778433" y="3244334"/>
            <a:ext cx="7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3508-25F6-4801-8ADE-BE43546D7309}"/>
              </a:ext>
            </a:extLst>
          </p:cNvPr>
          <p:cNvSpPr txBox="1"/>
          <p:nvPr/>
        </p:nvSpPr>
        <p:spPr>
          <a:xfrm>
            <a:off x="2882690" y="4878091"/>
            <a:ext cx="106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</a:t>
            </a:r>
          </a:p>
          <a:p>
            <a:r>
              <a:rPr lang="en-US" dirty="0"/>
              <a:t>Database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CB1D-9438-4759-8BC4-51ABDC447A6B}"/>
              </a:ext>
            </a:extLst>
          </p:cNvPr>
          <p:cNvSpPr txBox="1"/>
          <p:nvPr/>
        </p:nvSpPr>
        <p:spPr>
          <a:xfrm>
            <a:off x="6916119" y="37693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EFAA0-1B55-4309-8670-BF6C280C8E07}"/>
              </a:ext>
            </a:extLst>
          </p:cNvPr>
          <p:cNvSpPr txBox="1"/>
          <p:nvPr/>
        </p:nvSpPr>
        <p:spPr>
          <a:xfrm>
            <a:off x="1973129" y="13187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6FA80-5C42-4EA0-BCD4-5A957F999126}"/>
              </a:ext>
            </a:extLst>
          </p:cNvPr>
          <p:cNvCxnSpPr/>
          <p:nvPr/>
        </p:nvCxnSpPr>
        <p:spPr>
          <a:xfrm>
            <a:off x="6706887" y="3727342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685C3-EE98-49F9-BE5C-ED0AD4001496}"/>
              </a:ext>
            </a:extLst>
          </p:cNvPr>
          <p:cNvSpPr txBox="1"/>
          <p:nvPr/>
        </p:nvSpPr>
        <p:spPr>
          <a:xfrm>
            <a:off x="7710407" y="991892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</a:t>
            </a:r>
          </a:p>
        </p:txBody>
      </p:sp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5CA75F3B-8A22-4F5D-AA0A-BAA39319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0600" y="84411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5D890-3017-4790-9287-6102FE17E8B9}"/>
              </a:ext>
            </a:extLst>
          </p:cNvPr>
          <p:cNvSpPr txBox="1"/>
          <p:nvPr/>
        </p:nvSpPr>
        <p:spPr>
          <a:xfrm>
            <a:off x="4874219" y="13290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BD61E2-FFD4-4E1E-A86A-ABBDD2E5CC75}"/>
              </a:ext>
            </a:extLst>
          </p:cNvPr>
          <p:cNvSpPr/>
          <p:nvPr/>
        </p:nvSpPr>
        <p:spPr>
          <a:xfrm>
            <a:off x="7245457" y="4669587"/>
            <a:ext cx="929898" cy="47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427AC8-1147-47FB-97C4-3CB16DC34FAD}"/>
              </a:ext>
            </a:extLst>
          </p:cNvPr>
          <p:cNvSpPr/>
          <p:nvPr/>
        </p:nvSpPr>
        <p:spPr>
          <a:xfrm>
            <a:off x="7710406" y="5613848"/>
            <a:ext cx="1232117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C1216A-A21C-4230-B94D-A24213FBA779}"/>
              </a:ext>
            </a:extLst>
          </p:cNvPr>
          <p:cNvSpPr/>
          <p:nvPr/>
        </p:nvSpPr>
        <p:spPr>
          <a:xfrm>
            <a:off x="8309030" y="4659262"/>
            <a:ext cx="1266985" cy="47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8318BB-866B-4A86-89DC-AF2CC1FBCC99}"/>
              </a:ext>
            </a:extLst>
          </p:cNvPr>
          <p:cNvCxnSpPr/>
          <p:nvPr/>
        </p:nvCxnSpPr>
        <p:spPr>
          <a:xfrm>
            <a:off x="6588066" y="5352081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000846-C4E3-45D3-A007-B499472BAEC3}"/>
              </a:ext>
            </a:extLst>
          </p:cNvPr>
          <p:cNvSpPr txBox="1"/>
          <p:nvPr/>
        </p:nvSpPr>
        <p:spPr>
          <a:xfrm>
            <a:off x="6765012" y="5346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BA5D2E-641D-49AF-AE96-DF9D1C90E439}"/>
              </a:ext>
            </a:extLst>
          </p:cNvPr>
          <p:cNvSpPr/>
          <p:nvPr/>
        </p:nvSpPr>
        <p:spPr>
          <a:xfrm>
            <a:off x="9163372" y="5589722"/>
            <a:ext cx="1232117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PSC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00101052-AA78-4C2E-8680-2800C5A8A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8368" y="4072909"/>
            <a:ext cx="516609" cy="5166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BF78B1C-0C5B-4C3F-AF0F-315FB49D3D4A}"/>
              </a:ext>
            </a:extLst>
          </p:cNvPr>
          <p:cNvSpPr/>
          <p:nvPr/>
        </p:nvSpPr>
        <p:spPr>
          <a:xfrm>
            <a:off x="9709690" y="4669587"/>
            <a:ext cx="929898" cy="47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pic>
        <p:nvPicPr>
          <p:cNvPr id="31" name="Graphic 30" descr="Laptop">
            <a:extLst>
              <a:ext uri="{FF2B5EF4-FFF2-40B4-BE49-F238E27FC236}">
                <a16:creationId xmlns:a16="http://schemas.microsoft.com/office/drawing/2014/main" id="{98C0E3FE-861B-40DF-ADED-E2B0AF492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6881" y="4059003"/>
            <a:ext cx="585061" cy="5850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11CCDE-E074-4D61-9F50-E4B019A75DD7}"/>
              </a:ext>
            </a:extLst>
          </p:cNvPr>
          <p:cNvSpPr txBox="1"/>
          <p:nvPr/>
        </p:nvSpPr>
        <p:spPr>
          <a:xfrm>
            <a:off x="109781" y="74156"/>
            <a:ext cx="5678838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Reqs</a:t>
            </a:r>
            <a:r>
              <a:rPr lang="en-US" sz="1400" dirty="0"/>
              <a:t>:</a:t>
            </a:r>
          </a:p>
          <a:p>
            <a:r>
              <a:rPr lang="en-US" sz="1050" dirty="0"/>
              <a:t>Data Replication ( near Realtime) </a:t>
            </a:r>
          </a:p>
          <a:p>
            <a:r>
              <a:rPr lang="en-US" sz="1050" dirty="0"/>
              <a:t>Online Reports  (User access from internal) – Ops Critical </a:t>
            </a:r>
          </a:p>
          <a:p>
            <a:r>
              <a:rPr lang="en-US" sz="1050" dirty="0"/>
              <a:t>Users : Corporate ( Internal  ( Web &amp;Mobile)  and Control Center Users</a:t>
            </a:r>
          </a:p>
          <a:p>
            <a:r>
              <a:rPr lang="en-US" sz="1050" dirty="0"/>
              <a:t>Mobile capability ( reports) </a:t>
            </a:r>
          </a:p>
          <a:p>
            <a:r>
              <a:rPr lang="en-US" sz="1050" dirty="0"/>
              <a:t>Integration – internal and External Systems</a:t>
            </a:r>
          </a:p>
          <a:p>
            <a:r>
              <a:rPr lang="en-US" sz="1050" dirty="0"/>
              <a:t>Data Classification :Corporate PIIA </a:t>
            </a:r>
          </a:p>
          <a:p>
            <a:r>
              <a:rPr lang="en-US" sz="1050" dirty="0"/>
              <a:t>Data Retention :18m</a:t>
            </a:r>
          </a:p>
          <a:p>
            <a:r>
              <a:rPr lang="en-US" sz="1050" dirty="0"/>
              <a:t>Data outbound from OMS</a:t>
            </a:r>
          </a:p>
          <a:p>
            <a:r>
              <a:rPr lang="en-US" sz="1050" dirty="0"/>
              <a:t>OGG Future  Needs TBD ? Used for  OMS/FP replication and FP/IDS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98C19-CBAE-4C2F-9292-D95E72164ED3}"/>
              </a:ext>
            </a:extLst>
          </p:cNvPr>
          <p:cNvSpPr txBox="1"/>
          <p:nvPr/>
        </p:nvSpPr>
        <p:spPr>
          <a:xfrm>
            <a:off x="9676098" y="49648"/>
            <a:ext cx="28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Whiteboarding session </a:t>
            </a:r>
          </a:p>
        </p:txBody>
      </p:sp>
      <p:pic>
        <p:nvPicPr>
          <p:cNvPr id="39" name="Picture 2" descr="Power BI - Insight Platforms">
            <a:extLst>
              <a:ext uri="{FF2B5EF4-FFF2-40B4-BE49-F238E27FC236}">
                <a16:creationId xmlns:a16="http://schemas.microsoft.com/office/drawing/2014/main" id="{77FDFE59-04C0-4BA9-AEA2-0B553CF8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55" y="1471667"/>
            <a:ext cx="1146247" cy="11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9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7AF2-0CD1-4D64-BAE5-0073EB76A627}"/>
              </a:ext>
            </a:extLst>
          </p:cNvPr>
          <p:cNvSpPr/>
          <p:nvPr/>
        </p:nvSpPr>
        <p:spPr>
          <a:xfrm>
            <a:off x="1526583" y="3727342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60188CA-BB28-4132-BB32-8DFADAF4FB4D}"/>
              </a:ext>
            </a:extLst>
          </p:cNvPr>
          <p:cNvSpPr/>
          <p:nvPr/>
        </p:nvSpPr>
        <p:spPr>
          <a:xfrm>
            <a:off x="2944678" y="4277532"/>
            <a:ext cx="790414" cy="5114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FDCD-1968-416A-8100-0EC62CFCBA9F}"/>
              </a:ext>
            </a:extLst>
          </p:cNvPr>
          <p:cNvCxnSpPr/>
          <p:nvPr/>
        </p:nvCxnSpPr>
        <p:spPr>
          <a:xfrm>
            <a:off x="4161295" y="1402597"/>
            <a:ext cx="0" cy="42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10C4F-7539-488A-9686-19A7BB641332}"/>
              </a:ext>
            </a:extLst>
          </p:cNvPr>
          <p:cNvCxnSpPr/>
          <p:nvPr/>
        </p:nvCxnSpPr>
        <p:spPr>
          <a:xfrm>
            <a:off x="6276815" y="1402597"/>
            <a:ext cx="0" cy="42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2B311-7B5E-4B99-9537-77EC39407A09}"/>
              </a:ext>
            </a:extLst>
          </p:cNvPr>
          <p:cNvSpPr/>
          <p:nvPr/>
        </p:nvSpPr>
        <p:spPr>
          <a:xfrm>
            <a:off x="7462432" y="1396863"/>
            <a:ext cx="2200755" cy="148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53827-D9B7-4DA5-97F4-1F5DD06F9466}"/>
              </a:ext>
            </a:extLst>
          </p:cNvPr>
          <p:cNvSpPr txBox="1"/>
          <p:nvPr/>
        </p:nvSpPr>
        <p:spPr>
          <a:xfrm>
            <a:off x="1778433" y="3244334"/>
            <a:ext cx="7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3508-25F6-4801-8ADE-BE43546D7309}"/>
              </a:ext>
            </a:extLst>
          </p:cNvPr>
          <p:cNvSpPr txBox="1"/>
          <p:nvPr/>
        </p:nvSpPr>
        <p:spPr>
          <a:xfrm>
            <a:off x="2882690" y="4878091"/>
            <a:ext cx="106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</a:t>
            </a:r>
          </a:p>
          <a:p>
            <a:r>
              <a:rPr lang="en-US" dirty="0"/>
              <a:t>Database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CB1D-9438-4759-8BC4-51ABDC447A6B}"/>
              </a:ext>
            </a:extLst>
          </p:cNvPr>
          <p:cNvSpPr txBox="1"/>
          <p:nvPr/>
        </p:nvSpPr>
        <p:spPr>
          <a:xfrm>
            <a:off x="6916119" y="37693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EFAA0-1B55-4309-8670-BF6C280C8E07}"/>
              </a:ext>
            </a:extLst>
          </p:cNvPr>
          <p:cNvSpPr txBox="1"/>
          <p:nvPr/>
        </p:nvSpPr>
        <p:spPr>
          <a:xfrm>
            <a:off x="1973129" y="13187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6FA80-5C42-4EA0-BCD4-5A957F999126}"/>
              </a:ext>
            </a:extLst>
          </p:cNvPr>
          <p:cNvCxnSpPr/>
          <p:nvPr/>
        </p:nvCxnSpPr>
        <p:spPr>
          <a:xfrm>
            <a:off x="6706887" y="3727342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685C3-EE98-49F9-BE5C-ED0AD4001496}"/>
              </a:ext>
            </a:extLst>
          </p:cNvPr>
          <p:cNvSpPr txBox="1"/>
          <p:nvPr/>
        </p:nvSpPr>
        <p:spPr>
          <a:xfrm>
            <a:off x="7710407" y="991892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</a:t>
            </a:r>
          </a:p>
        </p:txBody>
      </p:sp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5CA75F3B-8A22-4F5D-AA0A-BAA39319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0600" y="84411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5D890-3017-4790-9287-6102FE17E8B9}"/>
              </a:ext>
            </a:extLst>
          </p:cNvPr>
          <p:cNvSpPr txBox="1"/>
          <p:nvPr/>
        </p:nvSpPr>
        <p:spPr>
          <a:xfrm>
            <a:off x="4874219" y="13290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BD61E2-FFD4-4E1E-A86A-ABBDD2E5CC75}"/>
              </a:ext>
            </a:extLst>
          </p:cNvPr>
          <p:cNvSpPr/>
          <p:nvPr/>
        </p:nvSpPr>
        <p:spPr>
          <a:xfrm>
            <a:off x="7245457" y="4669587"/>
            <a:ext cx="929898" cy="47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427AC8-1147-47FB-97C4-3CB16DC34FAD}"/>
              </a:ext>
            </a:extLst>
          </p:cNvPr>
          <p:cNvSpPr/>
          <p:nvPr/>
        </p:nvSpPr>
        <p:spPr>
          <a:xfrm>
            <a:off x="7710406" y="5613848"/>
            <a:ext cx="1232117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C1216A-A21C-4230-B94D-A24213FBA779}"/>
              </a:ext>
            </a:extLst>
          </p:cNvPr>
          <p:cNvSpPr/>
          <p:nvPr/>
        </p:nvSpPr>
        <p:spPr>
          <a:xfrm>
            <a:off x="8309030" y="4659262"/>
            <a:ext cx="1266985" cy="47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8318BB-866B-4A86-89DC-AF2CC1FBCC99}"/>
              </a:ext>
            </a:extLst>
          </p:cNvPr>
          <p:cNvCxnSpPr/>
          <p:nvPr/>
        </p:nvCxnSpPr>
        <p:spPr>
          <a:xfrm>
            <a:off x="6588066" y="5352081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000846-C4E3-45D3-A007-B499472BAEC3}"/>
              </a:ext>
            </a:extLst>
          </p:cNvPr>
          <p:cNvSpPr txBox="1"/>
          <p:nvPr/>
        </p:nvSpPr>
        <p:spPr>
          <a:xfrm>
            <a:off x="6765012" y="5346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BA5D2E-641D-49AF-AE96-DF9D1C90E439}"/>
              </a:ext>
            </a:extLst>
          </p:cNvPr>
          <p:cNvSpPr/>
          <p:nvPr/>
        </p:nvSpPr>
        <p:spPr>
          <a:xfrm>
            <a:off x="9163372" y="5589722"/>
            <a:ext cx="1232117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PSC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00101052-AA78-4C2E-8680-2800C5A8A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8368" y="4072909"/>
            <a:ext cx="516609" cy="5166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BF78B1C-0C5B-4C3F-AF0F-315FB49D3D4A}"/>
              </a:ext>
            </a:extLst>
          </p:cNvPr>
          <p:cNvSpPr/>
          <p:nvPr/>
        </p:nvSpPr>
        <p:spPr>
          <a:xfrm>
            <a:off x="9709690" y="4669587"/>
            <a:ext cx="929898" cy="47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pic>
        <p:nvPicPr>
          <p:cNvPr id="31" name="Graphic 30" descr="Laptop">
            <a:extLst>
              <a:ext uri="{FF2B5EF4-FFF2-40B4-BE49-F238E27FC236}">
                <a16:creationId xmlns:a16="http://schemas.microsoft.com/office/drawing/2014/main" id="{98C0E3FE-861B-40DF-ADED-E2B0AF492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6881" y="4059003"/>
            <a:ext cx="585061" cy="5850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11CCDE-E074-4D61-9F50-E4B019A75DD7}"/>
              </a:ext>
            </a:extLst>
          </p:cNvPr>
          <p:cNvSpPr txBox="1"/>
          <p:nvPr/>
        </p:nvSpPr>
        <p:spPr>
          <a:xfrm>
            <a:off x="109781" y="74156"/>
            <a:ext cx="5678838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Reqs</a:t>
            </a:r>
            <a:r>
              <a:rPr lang="en-US" sz="1400" dirty="0"/>
              <a:t>:</a:t>
            </a:r>
          </a:p>
          <a:p>
            <a:r>
              <a:rPr lang="en-US" sz="1050" dirty="0"/>
              <a:t>Data Replication ( near Realtime) </a:t>
            </a:r>
          </a:p>
          <a:p>
            <a:r>
              <a:rPr lang="en-US" sz="1050" dirty="0"/>
              <a:t>Online Reports  (User access from internal) – Ops Critical </a:t>
            </a:r>
          </a:p>
          <a:p>
            <a:r>
              <a:rPr lang="en-US" sz="1050" dirty="0"/>
              <a:t>Users : Corporate ( Internal  ( Web &amp;Mobile)  and Control Center Users</a:t>
            </a:r>
          </a:p>
          <a:p>
            <a:r>
              <a:rPr lang="en-US" sz="1050" dirty="0"/>
              <a:t>Mobile capability ( reports) </a:t>
            </a:r>
          </a:p>
          <a:p>
            <a:r>
              <a:rPr lang="en-US" sz="1050" dirty="0"/>
              <a:t>Integration – internal and External Systems</a:t>
            </a:r>
          </a:p>
          <a:p>
            <a:r>
              <a:rPr lang="en-US" sz="1050" dirty="0"/>
              <a:t>Data Classification :Corporate PIIA </a:t>
            </a:r>
          </a:p>
          <a:p>
            <a:r>
              <a:rPr lang="en-US" sz="1050" dirty="0"/>
              <a:t>Data Retention :18m</a:t>
            </a:r>
          </a:p>
          <a:p>
            <a:r>
              <a:rPr lang="en-US" sz="1050" dirty="0"/>
              <a:t>Data outbound from OMS</a:t>
            </a:r>
          </a:p>
          <a:p>
            <a:r>
              <a:rPr lang="en-US" sz="1050" dirty="0"/>
              <a:t>OGG Future  Needs TBD ? Used for  OMS/FP replication and FP/IDS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98C19-CBAE-4C2F-9292-D95E72164ED3}"/>
              </a:ext>
            </a:extLst>
          </p:cNvPr>
          <p:cNvSpPr txBox="1"/>
          <p:nvPr/>
        </p:nvSpPr>
        <p:spPr>
          <a:xfrm>
            <a:off x="9676098" y="49648"/>
            <a:ext cx="28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Whiteboarding session </a:t>
            </a:r>
          </a:p>
        </p:txBody>
      </p:sp>
      <p:pic>
        <p:nvPicPr>
          <p:cNvPr id="39" name="Picture 2" descr="Power BI - Insight Platforms">
            <a:extLst>
              <a:ext uri="{FF2B5EF4-FFF2-40B4-BE49-F238E27FC236}">
                <a16:creationId xmlns:a16="http://schemas.microsoft.com/office/drawing/2014/main" id="{77FDFE59-04C0-4BA9-AEA2-0B553CF8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55" y="1471667"/>
            <a:ext cx="1146247" cy="11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3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E78AE8E-6A13-4A60-A087-ECC29216907F}"/>
              </a:ext>
            </a:extLst>
          </p:cNvPr>
          <p:cNvSpPr/>
          <p:nvPr/>
        </p:nvSpPr>
        <p:spPr>
          <a:xfrm>
            <a:off x="6276815" y="3482818"/>
            <a:ext cx="1956965" cy="1880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ADEE8-DCDF-4FEF-8F43-FCAD89B566F4}"/>
              </a:ext>
            </a:extLst>
          </p:cNvPr>
          <p:cNvSpPr/>
          <p:nvPr/>
        </p:nvSpPr>
        <p:spPr>
          <a:xfrm>
            <a:off x="6285207" y="1305403"/>
            <a:ext cx="4362772" cy="2102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FBA75-4775-46ED-817C-31D68B0A722E}"/>
              </a:ext>
            </a:extLst>
          </p:cNvPr>
          <p:cNvSpPr/>
          <p:nvPr/>
        </p:nvSpPr>
        <p:spPr>
          <a:xfrm>
            <a:off x="2833503" y="1426725"/>
            <a:ext cx="3418568" cy="5074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7AF2-0CD1-4D64-BAE5-0073EB76A627}"/>
              </a:ext>
            </a:extLst>
          </p:cNvPr>
          <p:cNvSpPr/>
          <p:nvPr/>
        </p:nvSpPr>
        <p:spPr>
          <a:xfrm>
            <a:off x="1526583" y="3727342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60188CA-BB28-4132-BB32-8DFADAF4FB4D}"/>
              </a:ext>
            </a:extLst>
          </p:cNvPr>
          <p:cNvSpPr/>
          <p:nvPr/>
        </p:nvSpPr>
        <p:spPr>
          <a:xfrm>
            <a:off x="2944678" y="4277532"/>
            <a:ext cx="790414" cy="6966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FDCD-1968-416A-8100-0EC62CFCBA9F}"/>
              </a:ext>
            </a:extLst>
          </p:cNvPr>
          <p:cNvCxnSpPr>
            <a:cxnSpLocks/>
          </p:cNvCxnSpPr>
          <p:nvPr/>
        </p:nvCxnSpPr>
        <p:spPr>
          <a:xfrm flipH="1">
            <a:off x="4152132" y="1402597"/>
            <a:ext cx="9163" cy="526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10C4F-7539-488A-9686-19A7BB641332}"/>
              </a:ext>
            </a:extLst>
          </p:cNvPr>
          <p:cNvCxnSpPr>
            <a:cxnSpLocks/>
          </p:cNvCxnSpPr>
          <p:nvPr/>
        </p:nvCxnSpPr>
        <p:spPr>
          <a:xfrm flipH="1">
            <a:off x="6252071" y="1402597"/>
            <a:ext cx="24744" cy="520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053827-D9B7-4DA5-97F4-1F5DD06F9466}"/>
              </a:ext>
            </a:extLst>
          </p:cNvPr>
          <p:cNvSpPr txBox="1"/>
          <p:nvPr/>
        </p:nvSpPr>
        <p:spPr>
          <a:xfrm>
            <a:off x="1854542" y="3836352"/>
            <a:ext cx="7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3508-25F6-4801-8ADE-BE43546D7309}"/>
              </a:ext>
            </a:extLst>
          </p:cNvPr>
          <p:cNvSpPr txBox="1"/>
          <p:nvPr/>
        </p:nvSpPr>
        <p:spPr>
          <a:xfrm>
            <a:off x="3037662" y="4483292"/>
            <a:ext cx="790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OMS</a:t>
            </a:r>
          </a:p>
          <a:p>
            <a:r>
              <a:rPr lang="en-US" sz="1100" dirty="0"/>
              <a:t>Database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CB1D-9438-4759-8BC4-51ABDC447A6B}"/>
              </a:ext>
            </a:extLst>
          </p:cNvPr>
          <p:cNvSpPr txBox="1"/>
          <p:nvPr/>
        </p:nvSpPr>
        <p:spPr>
          <a:xfrm>
            <a:off x="9163372" y="37228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EFAA0-1B55-4309-8670-BF6C280C8E07}"/>
              </a:ext>
            </a:extLst>
          </p:cNvPr>
          <p:cNvSpPr txBox="1"/>
          <p:nvPr/>
        </p:nvSpPr>
        <p:spPr>
          <a:xfrm>
            <a:off x="2163954" y="1347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6FA80-5C42-4EA0-BCD4-5A957F999126}"/>
              </a:ext>
            </a:extLst>
          </p:cNvPr>
          <p:cNvCxnSpPr/>
          <p:nvPr/>
        </p:nvCxnSpPr>
        <p:spPr>
          <a:xfrm>
            <a:off x="6703019" y="3694193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685C3-EE98-49F9-BE5C-ED0AD4001496}"/>
              </a:ext>
            </a:extLst>
          </p:cNvPr>
          <p:cNvSpPr txBox="1"/>
          <p:nvPr/>
        </p:nvSpPr>
        <p:spPr>
          <a:xfrm>
            <a:off x="8412992" y="1252811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</a:t>
            </a:r>
          </a:p>
        </p:txBody>
      </p:sp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5CA75F3B-8A22-4F5D-AA0A-BAA39319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372" y="5125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5D890-3017-4790-9287-6102FE17E8B9}"/>
              </a:ext>
            </a:extLst>
          </p:cNvPr>
          <p:cNvSpPr txBox="1"/>
          <p:nvPr/>
        </p:nvSpPr>
        <p:spPr>
          <a:xfrm>
            <a:off x="4874219" y="13290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BD61E2-FFD4-4E1E-A86A-ABBDD2E5CC75}"/>
              </a:ext>
            </a:extLst>
          </p:cNvPr>
          <p:cNvSpPr/>
          <p:nvPr/>
        </p:nvSpPr>
        <p:spPr>
          <a:xfrm>
            <a:off x="7245457" y="4669587"/>
            <a:ext cx="929898" cy="47269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11CCDE-E074-4D61-9F50-E4B019A75DD7}"/>
              </a:ext>
            </a:extLst>
          </p:cNvPr>
          <p:cNvSpPr txBox="1"/>
          <p:nvPr/>
        </p:nvSpPr>
        <p:spPr>
          <a:xfrm>
            <a:off x="109781" y="74156"/>
            <a:ext cx="567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Reqs</a:t>
            </a:r>
            <a:r>
              <a:rPr lang="en-US" sz="1400" dirty="0"/>
              <a:t>:</a:t>
            </a:r>
          </a:p>
          <a:p>
            <a:r>
              <a:rPr lang="en-US" sz="800" dirty="0"/>
              <a:t>Data Replication ( near Realtime) </a:t>
            </a:r>
          </a:p>
          <a:p>
            <a:r>
              <a:rPr lang="en-US" sz="800" dirty="0"/>
              <a:t>Data Classification Assumption /Platform Owner approval  :Corporate PII </a:t>
            </a:r>
          </a:p>
          <a:p>
            <a:r>
              <a:rPr lang="en-US" sz="800" dirty="0"/>
              <a:t>Data Retention :18m</a:t>
            </a:r>
          </a:p>
          <a:p>
            <a:r>
              <a:rPr lang="en-US" sz="800" dirty="0"/>
              <a:t>Data outbound from OMS</a:t>
            </a:r>
          </a:p>
          <a:p>
            <a:r>
              <a:rPr lang="en-US" sz="800" dirty="0"/>
              <a:t>OGG Future  Needs TBD ? Used for  OMS/FP replication and FP/IDS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98C19-CBAE-4C2F-9292-D95E72164ED3}"/>
              </a:ext>
            </a:extLst>
          </p:cNvPr>
          <p:cNvSpPr txBox="1"/>
          <p:nvPr/>
        </p:nvSpPr>
        <p:spPr>
          <a:xfrm>
            <a:off x="9676098" y="49648"/>
            <a:ext cx="28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Whiteboarding session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69FA2-F6BF-498B-BE74-3656B4BF1776}"/>
              </a:ext>
            </a:extLst>
          </p:cNvPr>
          <p:cNvSpPr txBox="1"/>
          <p:nvPr/>
        </p:nvSpPr>
        <p:spPr>
          <a:xfrm>
            <a:off x="4049907" y="213235"/>
            <a:ext cx="546702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Replication </a:t>
            </a:r>
            <a:r>
              <a:rPr lang="en-US" b="1" dirty="0" err="1"/>
              <a:t>Usecase</a:t>
            </a:r>
            <a:r>
              <a:rPr lang="en-US" b="1" dirty="0"/>
              <a:t>/scenario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583EC-E48C-4390-9670-DC5779F05915}"/>
              </a:ext>
            </a:extLst>
          </p:cNvPr>
          <p:cNvSpPr txBox="1"/>
          <p:nvPr/>
        </p:nvSpPr>
        <p:spPr>
          <a:xfrm>
            <a:off x="4049907" y="619484"/>
            <a:ext cx="315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 1:OGG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8B4399A-3153-4C1C-86ED-A5385676A326}"/>
              </a:ext>
            </a:extLst>
          </p:cNvPr>
          <p:cNvSpPr/>
          <p:nvPr/>
        </p:nvSpPr>
        <p:spPr>
          <a:xfrm>
            <a:off x="3078354" y="3215560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E1496-D8F8-4703-8C18-BF6F3693A0FE}"/>
              </a:ext>
            </a:extLst>
          </p:cNvPr>
          <p:cNvSpPr txBox="1"/>
          <p:nvPr/>
        </p:nvSpPr>
        <p:spPr>
          <a:xfrm>
            <a:off x="3094001" y="2534948"/>
            <a:ext cx="1024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</a:t>
            </a:r>
            <a:r>
              <a:rPr lang="en-US" sz="1100" dirty="0" err="1"/>
              <a:t>GoldenGate</a:t>
            </a:r>
            <a:r>
              <a:rPr lang="en-US" sz="1100" dirty="0"/>
              <a:t> (OGG)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D2DD97-0348-45D5-BB60-AB075E66CC6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2169763" y="4347275"/>
            <a:ext cx="774915" cy="27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ADF4D73-9463-4E9E-B6E8-927BB49C53FB}"/>
              </a:ext>
            </a:extLst>
          </p:cNvPr>
          <p:cNvCxnSpPr>
            <a:stCxn id="6" idx="4"/>
          </p:cNvCxnSpPr>
          <p:nvPr/>
        </p:nvCxnSpPr>
        <p:spPr>
          <a:xfrm flipV="1">
            <a:off x="3597541" y="2425485"/>
            <a:ext cx="2990525" cy="1003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4ED01108-4EED-44DB-A8B0-3D9F54BD8B26}"/>
              </a:ext>
            </a:extLst>
          </p:cNvPr>
          <p:cNvSpPr/>
          <p:nvPr/>
        </p:nvSpPr>
        <p:spPr>
          <a:xfrm>
            <a:off x="6614864" y="2001903"/>
            <a:ext cx="798810" cy="940130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8AD75E-047D-4139-8B17-8C9045698AFF}"/>
              </a:ext>
            </a:extLst>
          </p:cNvPr>
          <p:cNvSpPr/>
          <p:nvPr/>
        </p:nvSpPr>
        <p:spPr>
          <a:xfrm>
            <a:off x="4421610" y="2040319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1" dirty="0">
                <a:effectLst/>
                <a:latin typeface="Segoe UI" panose="020B0502040204020203" pitchFamily="34" charset="0"/>
              </a:rPr>
              <a:t>change data sets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C06A06-F9E2-4847-97B1-8062253310B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337948" y="3642440"/>
            <a:ext cx="1937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5EFB3A-AAB5-44EA-8DCA-3DCE46DB917E}"/>
              </a:ext>
            </a:extLst>
          </p:cNvPr>
          <p:cNvSpPr txBox="1"/>
          <p:nvPr/>
        </p:nvSpPr>
        <p:spPr>
          <a:xfrm>
            <a:off x="2894791" y="3787093"/>
            <a:ext cx="62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5BCEDC-3273-49CF-BDCA-75C6ABDF5BE2}"/>
              </a:ext>
            </a:extLst>
          </p:cNvPr>
          <p:cNvSpPr txBox="1"/>
          <p:nvPr/>
        </p:nvSpPr>
        <p:spPr>
          <a:xfrm>
            <a:off x="3393974" y="3784518"/>
            <a:ext cx="16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reading the Oracle transaction logs to generate the diffs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0876AC-707C-458B-8FBF-7A8AAD79A9F4}"/>
              </a:ext>
            </a:extLst>
          </p:cNvPr>
          <p:cNvSpPr txBox="1"/>
          <p:nvPr/>
        </p:nvSpPr>
        <p:spPr>
          <a:xfrm>
            <a:off x="6447130" y="1329024"/>
            <a:ext cx="1198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</a:t>
            </a:r>
          </a:p>
          <a:p>
            <a:endParaRPr lang="en-US" dirty="0"/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4D4A0AD2-7974-4C99-9369-B9DB43EBB12A}"/>
              </a:ext>
            </a:extLst>
          </p:cNvPr>
          <p:cNvSpPr/>
          <p:nvPr/>
        </p:nvSpPr>
        <p:spPr>
          <a:xfrm rot="5400000">
            <a:off x="7661664" y="1958123"/>
            <a:ext cx="166411" cy="95430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2B311-7B5E-4B99-9537-77EC39407A09}"/>
              </a:ext>
            </a:extLst>
          </p:cNvPr>
          <p:cNvSpPr/>
          <p:nvPr/>
        </p:nvSpPr>
        <p:spPr>
          <a:xfrm>
            <a:off x="8179236" y="1685403"/>
            <a:ext cx="2200755" cy="148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0B4FE-03D2-488C-B198-BB6583ED8A02}"/>
              </a:ext>
            </a:extLst>
          </p:cNvPr>
          <p:cNvSpPr/>
          <p:nvPr/>
        </p:nvSpPr>
        <p:spPr>
          <a:xfrm>
            <a:off x="7328240" y="2075068"/>
            <a:ext cx="846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effectLst/>
                <a:latin typeface="Segoe UI" panose="020B0502040204020203" pitchFamily="34" charset="0"/>
              </a:rPr>
              <a:t>snow pipe</a:t>
            </a:r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AA80D956-E321-4E3B-93F5-6D5BAF3407F4}"/>
              </a:ext>
            </a:extLst>
          </p:cNvPr>
          <p:cNvSpPr/>
          <p:nvPr/>
        </p:nvSpPr>
        <p:spPr>
          <a:xfrm>
            <a:off x="8593812" y="2017673"/>
            <a:ext cx="429106" cy="303441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C0FEC1-F143-4FD8-9E93-A57F15CFFCF9}"/>
              </a:ext>
            </a:extLst>
          </p:cNvPr>
          <p:cNvSpPr txBox="1"/>
          <p:nvPr/>
        </p:nvSpPr>
        <p:spPr>
          <a:xfrm>
            <a:off x="8999034" y="1734455"/>
            <a:ext cx="1547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</a:t>
            </a:r>
          </a:p>
          <a:p>
            <a:r>
              <a:rPr lang="en-US" dirty="0"/>
              <a:t>Data Sets/Table  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2439A9F2-2273-45D2-B65A-61A96F2482B2}"/>
              </a:ext>
            </a:extLst>
          </p:cNvPr>
          <p:cNvSpPr/>
          <p:nvPr/>
        </p:nvSpPr>
        <p:spPr>
          <a:xfrm>
            <a:off x="7142178" y="4561022"/>
            <a:ext cx="406504" cy="2886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1A7E75-5A97-49AE-AFE6-E61B1F042047}"/>
              </a:ext>
            </a:extLst>
          </p:cNvPr>
          <p:cNvSpPr/>
          <p:nvPr/>
        </p:nvSpPr>
        <p:spPr>
          <a:xfrm>
            <a:off x="7478160" y="3706782"/>
            <a:ext cx="102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>
                <a:effectLst/>
                <a:latin typeface="Segoe UI" panose="020B0502040204020203" pitchFamily="34" charset="0"/>
              </a:rPr>
              <a:t>change data sets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A6E574D-114D-4499-AFAB-4ACBB1C6905C}"/>
              </a:ext>
            </a:extLst>
          </p:cNvPr>
          <p:cNvCxnSpPr>
            <a:cxnSpLocks/>
          </p:cNvCxnSpPr>
          <p:nvPr/>
        </p:nvCxnSpPr>
        <p:spPr>
          <a:xfrm rot="5400000">
            <a:off x="6725037" y="3952304"/>
            <a:ext cx="116819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34276017-48B5-42E1-B4ED-0320456DE117}"/>
              </a:ext>
            </a:extLst>
          </p:cNvPr>
          <p:cNvSpPr/>
          <p:nvPr/>
        </p:nvSpPr>
        <p:spPr>
          <a:xfrm>
            <a:off x="3120004" y="5276428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2E784-5F4F-4B77-A1D2-8E25A7FCD2B6}"/>
              </a:ext>
            </a:extLst>
          </p:cNvPr>
          <p:cNvSpPr txBox="1"/>
          <p:nvPr/>
        </p:nvSpPr>
        <p:spPr>
          <a:xfrm>
            <a:off x="3024912" y="5826204"/>
            <a:ext cx="1024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</a:t>
            </a:r>
            <a:r>
              <a:rPr lang="en-US" sz="1100" dirty="0" err="1"/>
              <a:t>GoldenGate</a:t>
            </a:r>
            <a:r>
              <a:rPr lang="en-US" sz="1100" dirty="0"/>
              <a:t> (OGG)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92DD37-6F91-4A87-8617-99AE8E1EC79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379598" y="4993553"/>
            <a:ext cx="0" cy="2828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C0D96EB-B740-45F8-A1F8-814B50BF8483}"/>
              </a:ext>
            </a:extLst>
          </p:cNvPr>
          <p:cNvCxnSpPr>
            <a:cxnSpLocks/>
          </p:cNvCxnSpPr>
          <p:nvPr/>
        </p:nvCxnSpPr>
        <p:spPr>
          <a:xfrm flipV="1">
            <a:off x="3652394" y="4726703"/>
            <a:ext cx="3468757" cy="73800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059854B-F632-475B-9FD3-4A87AC38EBD4}"/>
              </a:ext>
            </a:extLst>
          </p:cNvPr>
          <p:cNvSpPr/>
          <p:nvPr/>
        </p:nvSpPr>
        <p:spPr>
          <a:xfrm>
            <a:off x="4152132" y="5544080"/>
            <a:ext cx="10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change data sets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50C4CB-BDFA-4174-885D-D1E7D7CE954F}"/>
              </a:ext>
            </a:extLst>
          </p:cNvPr>
          <p:cNvSpPr/>
          <p:nvPr/>
        </p:nvSpPr>
        <p:spPr>
          <a:xfrm>
            <a:off x="6473415" y="3905569"/>
            <a:ext cx="10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Option 1A (preferred)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2272EA-76F3-4C7D-A09E-8B581FA3004D}"/>
              </a:ext>
            </a:extLst>
          </p:cNvPr>
          <p:cNvSpPr/>
          <p:nvPr/>
        </p:nvSpPr>
        <p:spPr>
          <a:xfrm>
            <a:off x="4294703" y="5142286"/>
            <a:ext cx="10205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Option 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8E9899-7D08-455D-A66E-01797B6BE175}"/>
              </a:ext>
            </a:extLst>
          </p:cNvPr>
          <p:cNvSpPr/>
          <p:nvPr/>
        </p:nvSpPr>
        <p:spPr>
          <a:xfrm rot="21043989">
            <a:off x="785685" y="6095247"/>
            <a:ext cx="1461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31B9E-2B90-4AB1-A81D-EFFEFE365066}"/>
              </a:ext>
            </a:extLst>
          </p:cNvPr>
          <p:cNvSpPr txBox="1"/>
          <p:nvPr/>
        </p:nvSpPr>
        <p:spPr>
          <a:xfrm>
            <a:off x="7332515" y="27334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Can do min transformation if needed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BA19D-9BF7-4539-851A-41A245A2ECD3}"/>
              </a:ext>
            </a:extLst>
          </p:cNvPr>
          <p:cNvSpPr txBox="1"/>
          <p:nvPr/>
        </p:nvSpPr>
        <p:spPr>
          <a:xfrm>
            <a:off x="8586629" y="5352028"/>
            <a:ext cx="3711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Q1: Does OGG has ability to push data to Azure from security perspective ?  </a:t>
            </a:r>
          </a:p>
          <a:p>
            <a:r>
              <a:rPr lang="en-US" sz="1400" i="1" dirty="0">
                <a:solidFill>
                  <a:schemeClr val="accent1"/>
                </a:solidFill>
              </a:rPr>
              <a:t>Q2: Can OGG broadcast data to multiple locations ?</a:t>
            </a:r>
          </a:p>
          <a:p>
            <a:r>
              <a:rPr lang="en-US" sz="1400" i="1" dirty="0">
                <a:solidFill>
                  <a:schemeClr val="accent1"/>
                </a:solidFill>
              </a:rPr>
              <a:t>Q3: Do we do a lot of Transformations in reports today?  Opportunities for re-design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6708F-F92C-4316-B262-E9D2C1710E3C}"/>
              </a:ext>
            </a:extLst>
          </p:cNvPr>
          <p:cNvSpPr txBox="1"/>
          <p:nvPr/>
        </p:nvSpPr>
        <p:spPr>
          <a:xfrm>
            <a:off x="7393836" y="3417194"/>
            <a:ext cx="234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Method TBD ( MuleSoft , etc.)  </a:t>
            </a:r>
          </a:p>
        </p:txBody>
      </p:sp>
    </p:spTree>
    <p:extLst>
      <p:ext uri="{BB962C8B-B14F-4D97-AF65-F5344CB8AC3E}">
        <p14:creationId xmlns:p14="http://schemas.microsoft.com/office/powerpoint/2010/main" val="5645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E78AE8E-6A13-4A60-A087-ECC29216907F}"/>
              </a:ext>
            </a:extLst>
          </p:cNvPr>
          <p:cNvSpPr/>
          <p:nvPr/>
        </p:nvSpPr>
        <p:spPr>
          <a:xfrm>
            <a:off x="6263592" y="3480034"/>
            <a:ext cx="1956965" cy="189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ADEE8-DCDF-4FEF-8F43-FCAD89B566F4}"/>
              </a:ext>
            </a:extLst>
          </p:cNvPr>
          <p:cNvSpPr/>
          <p:nvPr/>
        </p:nvSpPr>
        <p:spPr>
          <a:xfrm>
            <a:off x="6276814" y="1380456"/>
            <a:ext cx="4362772" cy="2102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FBA75-4775-46ED-817C-31D68B0A722E}"/>
              </a:ext>
            </a:extLst>
          </p:cNvPr>
          <p:cNvSpPr/>
          <p:nvPr/>
        </p:nvSpPr>
        <p:spPr>
          <a:xfrm>
            <a:off x="2841502" y="1402596"/>
            <a:ext cx="3418568" cy="5023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7AF2-0CD1-4D64-BAE5-0073EB76A627}"/>
              </a:ext>
            </a:extLst>
          </p:cNvPr>
          <p:cNvSpPr/>
          <p:nvPr/>
        </p:nvSpPr>
        <p:spPr>
          <a:xfrm>
            <a:off x="1526583" y="3727342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60188CA-BB28-4132-BB32-8DFADAF4FB4D}"/>
              </a:ext>
            </a:extLst>
          </p:cNvPr>
          <p:cNvSpPr/>
          <p:nvPr/>
        </p:nvSpPr>
        <p:spPr>
          <a:xfrm>
            <a:off x="2944678" y="4277532"/>
            <a:ext cx="790414" cy="6966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FDCD-1968-416A-8100-0EC62CFCBA9F}"/>
              </a:ext>
            </a:extLst>
          </p:cNvPr>
          <p:cNvCxnSpPr/>
          <p:nvPr/>
        </p:nvCxnSpPr>
        <p:spPr>
          <a:xfrm>
            <a:off x="4176632" y="1332680"/>
            <a:ext cx="0" cy="42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10C4F-7539-488A-9686-19A7BB641332}"/>
              </a:ext>
            </a:extLst>
          </p:cNvPr>
          <p:cNvCxnSpPr/>
          <p:nvPr/>
        </p:nvCxnSpPr>
        <p:spPr>
          <a:xfrm>
            <a:off x="6261012" y="1358694"/>
            <a:ext cx="0" cy="428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053827-D9B7-4DA5-97F4-1F5DD06F9466}"/>
              </a:ext>
            </a:extLst>
          </p:cNvPr>
          <p:cNvSpPr txBox="1"/>
          <p:nvPr/>
        </p:nvSpPr>
        <p:spPr>
          <a:xfrm>
            <a:off x="1730768" y="3852643"/>
            <a:ext cx="7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3508-25F6-4801-8ADE-BE43546D7309}"/>
              </a:ext>
            </a:extLst>
          </p:cNvPr>
          <p:cNvSpPr txBox="1"/>
          <p:nvPr/>
        </p:nvSpPr>
        <p:spPr>
          <a:xfrm>
            <a:off x="3037662" y="4483292"/>
            <a:ext cx="790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OMS</a:t>
            </a:r>
          </a:p>
          <a:p>
            <a:r>
              <a:rPr lang="en-US" sz="1100" dirty="0"/>
              <a:t>Database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CB1D-9438-4759-8BC4-51ABDC447A6B}"/>
              </a:ext>
            </a:extLst>
          </p:cNvPr>
          <p:cNvSpPr txBox="1"/>
          <p:nvPr/>
        </p:nvSpPr>
        <p:spPr>
          <a:xfrm>
            <a:off x="9143847" y="35318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EFAA0-1B55-4309-8670-BF6C280C8E07}"/>
              </a:ext>
            </a:extLst>
          </p:cNvPr>
          <p:cNvSpPr txBox="1"/>
          <p:nvPr/>
        </p:nvSpPr>
        <p:spPr>
          <a:xfrm>
            <a:off x="2163954" y="1347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6FA80-5C42-4EA0-BCD4-5A957F999126}"/>
              </a:ext>
            </a:extLst>
          </p:cNvPr>
          <p:cNvCxnSpPr>
            <a:cxnSpLocks/>
          </p:cNvCxnSpPr>
          <p:nvPr/>
        </p:nvCxnSpPr>
        <p:spPr>
          <a:xfrm>
            <a:off x="6252071" y="3429000"/>
            <a:ext cx="5193427" cy="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685C3-EE98-49F9-BE5C-ED0AD4001496}"/>
              </a:ext>
            </a:extLst>
          </p:cNvPr>
          <p:cNvSpPr txBox="1"/>
          <p:nvPr/>
        </p:nvSpPr>
        <p:spPr>
          <a:xfrm>
            <a:off x="8412992" y="1252811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</a:t>
            </a:r>
          </a:p>
        </p:txBody>
      </p:sp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5CA75F3B-8A22-4F5D-AA0A-BAA39319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372" y="5125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5D890-3017-4790-9287-6102FE17E8B9}"/>
              </a:ext>
            </a:extLst>
          </p:cNvPr>
          <p:cNvSpPr txBox="1"/>
          <p:nvPr/>
        </p:nvSpPr>
        <p:spPr>
          <a:xfrm>
            <a:off x="4874219" y="13290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BD61E2-FFD4-4E1E-A86A-ABBDD2E5CC75}"/>
              </a:ext>
            </a:extLst>
          </p:cNvPr>
          <p:cNvSpPr/>
          <p:nvPr/>
        </p:nvSpPr>
        <p:spPr>
          <a:xfrm>
            <a:off x="7245457" y="4669587"/>
            <a:ext cx="929898" cy="47269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11CCDE-E074-4D61-9F50-E4B019A75DD7}"/>
              </a:ext>
            </a:extLst>
          </p:cNvPr>
          <p:cNvSpPr txBox="1"/>
          <p:nvPr/>
        </p:nvSpPr>
        <p:spPr>
          <a:xfrm>
            <a:off x="109781" y="74156"/>
            <a:ext cx="5678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Reqs</a:t>
            </a:r>
            <a:r>
              <a:rPr lang="en-US" sz="1400" dirty="0"/>
              <a:t>:</a:t>
            </a:r>
          </a:p>
          <a:p>
            <a:r>
              <a:rPr lang="en-US" sz="800" dirty="0"/>
              <a:t>Data Replication ( near Realtime) </a:t>
            </a:r>
          </a:p>
          <a:p>
            <a:r>
              <a:rPr lang="en-US" sz="800" dirty="0"/>
              <a:t>Data Classification Assumption /Platform Owner approval  :Corporate PII </a:t>
            </a:r>
          </a:p>
          <a:p>
            <a:r>
              <a:rPr lang="en-US" sz="800" dirty="0"/>
              <a:t>Data Retention :18m</a:t>
            </a:r>
          </a:p>
          <a:p>
            <a:r>
              <a:rPr lang="en-US" sz="800" dirty="0"/>
              <a:t>Data outbound from OMS</a:t>
            </a:r>
          </a:p>
          <a:p>
            <a:r>
              <a:rPr lang="en-US" sz="800" dirty="0"/>
              <a:t>OGG Future  Needs TBD ? Used for  OMS/FP replication and FP/IDS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98C19-CBAE-4C2F-9292-D95E72164ED3}"/>
              </a:ext>
            </a:extLst>
          </p:cNvPr>
          <p:cNvSpPr txBox="1"/>
          <p:nvPr/>
        </p:nvSpPr>
        <p:spPr>
          <a:xfrm>
            <a:off x="9676098" y="49648"/>
            <a:ext cx="28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Whiteboarding session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69FA2-F6BF-498B-BE74-3656B4BF1776}"/>
              </a:ext>
            </a:extLst>
          </p:cNvPr>
          <p:cNvSpPr txBox="1"/>
          <p:nvPr/>
        </p:nvSpPr>
        <p:spPr>
          <a:xfrm>
            <a:off x="4049907" y="213235"/>
            <a:ext cx="546702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Replication </a:t>
            </a:r>
            <a:r>
              <a:rPr lang="en-US" b="1" dirty="0" err="1"/>
              <a:t>Usecase</a:t>
            </a:r>
            <a:r>
              <a:rPr lang="en-US" b="1" dirty="0"/>
              <a:t>/scenario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583EC-E48C-4390-9670-DC5779F05915}"/>
              </a:ext>
            </a:extLst>
          </p:cNvPr>
          <p:cNvSpPr txBox="1"/>
          <p:nvPr/>
        </p:nvSpPr>
        <p:spPr>
          <a:xfrm>
            <a:off x="4049907" y="619484"/>
            <a:ext cx="315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 1:OGG+ </a:t>
            </a:r>
            <a:r>
              <a:rPr lang="en-US" dirty="0" err="1">
                <a:solidFill>
                  <a:srgbClr val="FF0000"/>
                </a:solidFill>
              </a:rPr>
              <a:t>Matillion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8B4399A-3153-4C1C-86ED-A5385676A326}"/>
              </a:ext>
            </a:extLst>
          </p:cNvPr>
          <p:cNvSpPr/>
          <p:nvPr/>
        </p:nvSpPr>
        <p:spPr>
          <a:xfrm>
            <a:off x="3078354" y="3215560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E1496-D8F8-4703-8C18-BF6F3693A0FE}"/>
              </a:ext>
            </a:extLst>
          </p:cNvPr>
          <p:cNvSpPr txBox="1"/>
          <p:nvPr/>
        </p:nvSpPr>
        <p:spPr>
          <a:xfrm>
            <a:off x="3094001" y="2534948"/>
            <a:ext cx="1024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</a:t>
            </a:r>
            <a:r>
              <a:rPr lang="en-US" sz="1100" dirty="0" err="1"/>
              <a:t>GoldenGate</a:t>
            </a:r>
            <a:r>
              <a:rPr lang="en-US" sz="1100" dirty="0"/>
              <a:t> (OGG)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D2DD97-0348-45D5-BB60-AB075E66CC6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2169763" y="4347275"/>
            <a:ext cx="774915" cy="27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ADF4D73-9463-4E9E-B6E8-927BB49C53FB}"/>
              </a:ext>
            </a:extLst>
          </p:cNvPr>
          <p:cNvCxnSpPr>
            <a:stCxn id="6" idx="4"/>
          </p:cNvCxnSpPr>
          <p:nvPr/>
        </p:nvCxnSpPr>
        <p:spPr>
          <a:xfrm flipV="1">
            <a:off x="3597541" y="2425485"/>
            <a:ext cx="2990525" cy="1003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4ED01108-4EED-44DB-A8B0-3D9F54BD8B26}"/>
              </a:ext>
            </a:extLst>
          </p:cNvPr>
          <p:cNvSpPr/>
          <p:nvPr/>
        </p:nvSpPr>
        <p:spPr>
          <a:xfrm>
            <a:off x="6614864" y="2001903"/>
            <a:ext cx="798810" cy="940130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8AD75E-047D-4139-8B17-8C9045698AFF}"/>
              </a:ext>
            </a:extLst>
          </p:cNvPr>
          <p:cNvSpPr/>
          <p:nvPr/>
        </p:nvSpPr>
        <p:spPr>
          <a:xfrm>
            <a:off x="4421610" y="2040319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1" dirty="0">
                <a:effectLst/>
                <a:latin typeface="Segoe UI" panose="020B0502040204020203" pitchFamily="34" charset="0"/>
              </a:rPr>
              <a:t>change data sets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C06A06-F9E2-4847-97B1-8062253310B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337948" y="3642440"/>
            <a:ext cx="1937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5EFB3A-AAB5-44EA-8DCA-3DCE46DB917E}"/>
              </a:ext>
            </a:extLst>
          </p:cNvPr>
          <p:cNvSpPr txBox="1"/>
          <p:nvPr/>
        </p:nvSpPr>
        <p:spPr>
          <a:xfrm>
            <a:off x="2894791" y="3787093"/>
            <a:ext cx="62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5BCEDC-3273-49CF-BDCA-75C6ABDF5BE2}"/>
              </a:ext>
            </a:extLst>
          </p:cNvPr>
          <p:cNvSpPr txBox="1"/>
          <p:nvPr/>
        </p:nvSpPr>
        <p:spPr>
          <a:xfrm>
            <a:off x="3393974" y="3784518"/>
            <a:ext cx="16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reading the Oracle transaction logs to generate the diffs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0876AC-707C-458B-8FBF-7A8AAD79A9F4}"/>
              </a:ext>
            </a:extLst>
          </p:cNvPr>
          <p:cNvSpPr txBox="1"/>
          <p:nvPr/>
        </p:nvSpPr>
        <p:spPr>
          <a:xfrm>
            <a:off x="6447130" y="1329024"/>
            <a:ext cx="1198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2B311-7B5E-4B99-9537-77EC39407A09}"/>
              </a:ext>
            </a:extLst>
          </p:cNvPr>
          <p:cNvSpPr/>
          <p:nvPr/>
        </p:nvSpPr>
        <p:spPr>
          <a:xfrm>
            <a:off x="8275930" y="1685403"/>
            <a:ext cx="2104061" cy="148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AA80D956-E321-4E3B-93F5-6D5BAF3407F4}"/>
              </a:ext>
            </a:extLst>
          </p:cNvPr>
          <p:cNvSpPr/>
          <p:nvPr/>
        </p:nvSpPr>
        <p:spPr>
          <a:xfrm>
            <a:off x="8593812" y="2017673"/>
            <a:ext cx="429106" cy="303441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C0FEC1-F143-4FD8-9E93-A57F15CFFCF9}"/>
              </a:ext>
            </a:extLst>
          </p:cNvPr>
          <p:cNvSpPr txBox="1"/>
          <p:nvPr/>
        </p:nvSpPr>
        <p:spPr>
          <a:xfrm>
            <a:off x="8999034" y="1734455"/>
            <a:ext cx="7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</a:t>
            </a:r>
          </a:p>
          <a:p>
            <a:r>
              <a:rPr lang="en-US" dirty="0"/>
              <a:t>Data Sets 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2439A9F2-2273-45D2-B65A-61A96F2482B2}"/>
              </a:ext>
            </a:extLst>
          </p:cNvPr>
          <p:cNvSpPr/>
          <p:nvPr/>
        </p:nvSpPr>
        <p:spPr>
          <a:xfrm>
            <a:off x="7142178" y="4561022"/>
            <a:ext cx="406504" cy="2886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1A7E75-5A97-49AE-AFE6-E61B1F042047}"/>
              </a:ext>
            </a:extLst>
          </p:cNvPr>
          <p:cNvSpPr/>
          <p:nvPr/>
        </p:nvSpPr>
        <p:spPr>
          <a:xfrm>
            <a:off x="7320935" y="3801597"/>
            <a:ext cx="10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change data sets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9599AE3-0BC3-4546-8648-3587FFC4458C}"/>
              </a:ext>
            </a:extLst>
          </p:cNvPr>
          <p:cNvSpPr/>
          <p:nvPr/>
        </p:nvSpPr>
        <p:spPr>
          <a:xfrm>
            <a:off x="7493931" y="2015762"/>
            <a:ext cx="642847" cy="8597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900" dirty="0" err="1"/>
              <a:t>Matillion</a:t>
            </a:r>
            <a:endParaRPr lang="en-US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9205AA-93C3-4250-864C-B5C398737FCA}"/>
              </a:ext>
            </a:extLst>
          </p:cNvPr>
          <p:cNvCxnSpPr>
            <a:cxnSpLocks/>
            <a:stCxn id="36" idx="4"/>
            <a:endCxn id="58" idx="5"/>
          </p:cNvCxnSpPr>
          <p:nvPr/>
        </p:nvCxnSpPr>
        <p:spPr>
          <a:xfrm flipV="1">
            <a:off x="7413674" y="2445631"/>
            <a:ext cx="160613" cy="26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B5DCD9-284C-48F3-9894-4B90522FB922}"/>
              </a:ext>
            </a:extLst>
          </p:cNvPr>
          <p:cNvCxnSpPr>
            <a:cxnSpLocks/>
            <a:stCxn id="58" idx="2"/>
            <a:endCxn id="10" idx="1"/>
          </p:cNvCxnSpPr>
          <p:nvPr/>
        </p:nvCxnSpPr>
        <p:spPr>
          <a:xfrm flipV="1">
            <a:off x="8056422" y="2425447"/>
            <a:ext cx="219508" cy="2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443E511-6211-4924-9669-A5BC674055B4}"/>
              </a:ext>
            </a:extLst>
          </p:cNvPr>
          <p:cNvCxnSpPr>
            <a:cxnSpLocks/>
          </p:cNvCxnSpPr>
          <p:nvPr/>
        </p:nvCxnSpPr>
        <p:spPr>
          <a:xfrm rot="5400000">
            <a:off x="6725037" y="3952304"/>
            <a:ext cx="116819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03DD01-083B-49EB-B0A3-343064FA512C}"/>
              </a:ext>
            </a:extLst>
          </p:cNvPr>
          <p:cNvSpPr/>
          <p:nvPr/>
        </p:nvSpPr>
        <p:spPr>
          <a:xfrm>
            <a:off x="7141310" y="2970073"/>
            <a:ext cx="24048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If transformation</a:t>
            </a:r>
          </a:p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 needed/schema design changes </a:t>
            </a:r>
            <a:r>
              <a:rPr lang="en-US" sz="1100" b="0" i="1" dirty="0" err="1">
                <a:effectLst/>
                <a:latin typeface="Segoe UI" panose="020B0502040204020203" pitchFamily="34" charset="0"/>
              </a:rPr>
              <a:t>etc</a:t>
            </a:r>
            <a:r>
              <a:rPr lang="en-US" sz="1100" b="0" i="1" dirty="0">
                <a:effectLst/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5313DB72-D2C5-4274-A5C3-019C481E20D6}"/>
              </a:ext>
            </a:extLst>
          </p:cNvPr>
          <p:cNvSpPr/>
          <p:nvPr/>
        </p:nvSpPr>
        <p:spPr>
          <a:xfrm>
            <a:off x="3104201" y="5232525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593DC6-0DB5-4A98-BE71-BA22D3AB6FEC}"/>
              </a:ext>
            </a:extLst>
          </p:cNvPr>
          <p:cNvSpPr txBox="1"/>
          <p:nvPr/>
        </p:nvSpPr>
        <p:spPr>
          <a:xfrm>
            <a:off x="3009109" y="5782301"/>
            <a:ext cx="1024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</a:t>
            </a:r>
            <a:r>
              <a:rPr lang="en-US" sz="1100" dirty="0" err="1"/>
              <a:t>GoldenGate</a:t>
            </a:r>
            <a:r>
              <a:rPr lang="en-US" sz="1100" dirty="0"/>
              <a:t> (OGG)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5A3748-2364-4ACC-829E-D8DDDF7A07B0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363795" y="4949650"/>
            <a:ext cx="0" cy="2828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57A6377-B44F-4750-95B9-F4077B8A5DC0}"/>
              </a:ext>
            </a:extLst>
          </p:cNvPr>
          <p:cNvCxnSpPr>
            <a:cxnSpLocks/>
          </p:cNvCxnSpPr>
          <p:nvPr/>
        </p:nvCxnSpPr>
        <p:spPr>
          <a:xfrm flipV="1">
            <a:off x="3636591" y="4682800"/>
            <a:ext cx="3468757" cy="73800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8C26289-6C3A-46E7-B9D7-FCD520C06C95}"/>
              </a:ext>
            </a:extLst>
          </p:cNvPr>
          <p:cNvSpPr/>
          <p:nvPr/>
        </p:nvSpPr>
        <p:spPr>
          <a:xfrm>
            <a:off x="4298975" y="5517230"/>
            <a:ext cx="10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change data sets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B862F2-01C1-435E-9A6D-E8ADDBB83CEB}"/>
              </a:ext>
            </a:extLst>
          </p:cNvPr>
          <p:cNvSpPr/>
          <p:nvPr/>
        </p:nvSpPr>
        <p:spPr>
          <a:xfrm>
            <a:off x="6457612" y="3861666"/>
            <a:ext cx="10205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Option 1A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C042307-9302-4BA6-A7ED-DEA146FB3BE8}"/>
              </a:ext>
            </a:extLst>
          </p:cNvPr>
          <p:cNvSpPr/>
          <p:nvPr/>
        </p:nvSpPr>
        <p:spPr>
          <a:xfrm>
            <a:off x="4278900" y="5098383"/>
            <a:ext cx="10205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Segoe UI" panose="020B0502040204020203" pitchFamily="34" charset="0"/>
              </a:rPr>
              <a:t>Option 1B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134AFC0-871E-4C6D-8250-C1C92683C24D}"/>
              </a:ext>
            </a:extLst>
          </p:cNvPr>
          <p:cNvSpPr/>
          <p:nvPr/>
        </p:nvSpPr>
        <p:spPr>
          <a:xfrm rot="21043989">
            <a:off x="785685" y="6095247"/>
            <a:ext cx="1461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DRAFT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EB164C-43AD-4EA0-B5D3-431AC3E45E23}"/>
              </a:ext>
            </a:extLst>
          </p:cNvPr>
          <p:cNvSpPr txBox="1"/>
          <p:nvPr/>
        </p:nvSpPr>
        <p:spPr>
          <a:xfrm>
            <a:off x="7247067" y="3432560"/>
            <a:ext cx="234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Method TBD ( MuleSoft , etc.)  </a:t>
            </a:r>
          </a:p>
        </p:txBody>
      </p:sp>
    </p:spTree>
    <p:extLst>
      <p:ext uri="{BB962C8B-B14F-4D97-AF65-F5344CB8AC3E}">
        <p14:creationId xmlns:p14="http://schemas.microsoft.com/office/powerpoint/2010/main" val="242117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E78AE8E-6A13-4A60-A087-ECC29216907F}"/>
              </a:ext>
            </a:extLst>
          </p:cNvPr>
          <p:cNvSpPr/>
          <p:nvPr/>
        </p:nvSpPr>
        <p:spPr>
          <a:xfrm>
            <a:off x="6276815" y="3482819"/>
            <a:ext cx="3374539" cy="3344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ADEE8-DCDF-4FEF-8F43-FCAD89B566F4}"/>
              </a:ext>
            </a:extLst>
          </p:cNvPr>
          <p:cNvSpPr/>
          <p:nvPr/>
        </p:nvSpPr>
        <p:spPr>
          <a:xfrm>
            <a:off x="6276814" y="1380456"/>
            <a:ext cx="4362772" cy="2102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7AF2-0CD1-4D64-BAE5-0073EB76A627}"/>
              </a:ext>
            </a:extLst>
          </p:cNvPr>
          <p:cNvSpPr/>
          <p:nvPr/>
        </p:nvSpPr>
        <p:spPr>
          <a:xfrm>
            <a:off x="1526583" y="3727342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60188CA-BB28-4132-BB32-8DFADAF4FB4D}"/>
              </a:ext>
            </a:extLst>
          </p:cNvPr>
          <p:cNvSpPr/>
          <p:nvPr/>
        </p:nvSpPr>
        <p:spPr>
          <a:xfrm>
            <a:off x="2944678" y="4277532"/>
            <a:ext cx="790414" cy="6966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FDCD-1968-416A-8100-0EC62CFCBA9F}"/>
              </a:ext>
            </a:extLst>
          </p:cNvPr>
          <p:cNvCxnSpPr>
            <a:cxnSpLocks/>
          </p:cNvCxnSpPr>
          <p:nvPr/>
        </p:nvCxnSpPr>
        <p:spPr>
          <a:xfrm flipH="1">
            <a:off x="4152132" y="1402597"/>
            <a:ext cx="9163" cy="526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10C4F-7539-488A-9686-19A7BB641332}"/>
              </a:ext>
            </a:extLst>
          </p:cNvPr>
          <p:cNvCxnSpPr>
            <a:cxnSpLocks/>
          </p:cNvCxnSpPr>
          <p:nvPr/>
        </p:nvCxnSpPr>
        <p:spPr>
          <a:xfrm flipH="1">
            <a:off x="6252071" y="1402597"/>
            <a:ext cx="24744" cy="520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053827-D9B7-4DA5-97F4-1F5DD06F9466}"/>
              </a:ext>
            </a:extLst>
          </p:cNvPr>
          <p:cNvSpPr txBox="1"/>
          <p:nvPr/>
        </p:nvSpPr>
        <p:spPr>
          <a:xfrm>
            <a:off x="1720958" y="3814289"/>
            <a:ext cx="75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3508-25F6-4801-8ADE-BE43546D7309}"/>
              </a:ext>
            </a:extLst>
          </p:cNvPr>
          <p:cNvSpPr txBox="1"/>
          <p:nvPr/>
        </p:nvSpPr>
        <p:spPr>
          <a:xfrm>
            <a:off x="3037662" y="4483292"/>
            <a:ext cx="790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OMS</a:t>
            </a:r>
          </a:p>
          <a:p>
            <a:r>
              <a:rPr lang="en-US" sz="1100" dirty="0"/>
              <a:t>Database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CB1D-9438-4759-8BC4-51ABDC447A6B}"/>
              </a:ext>
            </a:extLst>
          </p:cNvPr>
          <p:cNvSpPr txBox="1"/>
          <p:nvPr/>
        </p:nvSpPr>
        <p:spPr>
          <a:xfrm>
            <a:off x="9766373" y="37029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EFAA0-1B55-4309-8670-BF6C280C8E07}"/>
              </a:ext>
            </a:extLst>
          </p:cNvPr>
          <p:cNvSpPr txBox="1"/>
          <p:nvPr/>
        </p:nvSpPr>
        <p:spPr>
          <a:xfrm>
            <a:off x="2163954" y="1347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6FA80-5C42-4EA0-BCD4-5A957F999126}"/>
              </a:ext>
            </a:extLst>
          </p:cNvPr>
          <p:cNvCxnSpPr/>
          <p:nvPr/>
        </p:nvCxnSpPr>
        <p:spPr>
          <a:xfrm>
            <a:off x="6706887" y="3727342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685C3-EE98-49F9-BE5C-ED0AD4001496}"/>
              </a:ext>
            </a:extLst>
          </p:cNvPr>
          <p:cNvSpPr txBox="1"/>
          <p:nvPr/>
        </p:nvSpPr>
        <p:spPr>
          <a:xfrm>
            <a:off x="8412992" y="1252811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</a:t>
            </a:r>
          </a:p>
        </p:txBody>
      </p:sp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5CA75F3B-8A22-4F5D-AA0A-BAA39319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372" y="5125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5D890-3017-4790-9287-6102FE17E8B9}"/>
              </a:ext>
            </a:extLst>
          </p:cNvPr>
          <p:cNvSpPr txBox="1"/>
          <p:nvPr/>
        </p:nvSpPr>
        <p:spPr>
          <a:xfrm>
            <a:off x="4874219" y="13290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427AC8-1147-47FB-97C4-3CB16DC34FAD}"/>
              </a:ext>
            </a:extLst>
          </p:cNvPr>
          <p:cNvSpPr/>
          <p:nvPr/>
        </p:nvSpPr>
        <p:spPr>
          <a:xfrm>
            <a:off x="6830876" y="5857677"/>
            <a:ext cx="1232117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C1216A-A21C-4230-B94D-A24213FBA779}"/>
              </a:ext>
            </a:extLst>
          </p:cNvPr>
          <p:cNvSpPr/>
          <p:nvPr/>
        </p:nvSpPr>
        <p:spPr>
          <a:xfrm>
            <a:off x="7328240" y="4370032"/>
            <a:ext cx="892453" cy="41263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8318BB-866B-4A86-89DC-AF2CC1FBCC99}"/>
              </a:ext>
            </a:extLst>
          </p:cNvPr>
          <p:cNvCxnSpPr/>
          <p:nvPr/>
        </p:nvCxnSpPr>
        <p:spPr>
          <a:xfrm>
            <a:off x="6588066" y="5352081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000846-C4E3-45D3-A007-B499472BAEC3}"/>
              </a:ext>
            </a:extLst>
          </p:cNvPr>
          <p:cNvSpPr txBox="1"/>
          <p:nvPr/>
        </p:nvSpPr>
        <p:spPr>
          <a:xfrm>
            <a:off x="9766373" y="5420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BA5D2E-641D-49AF-AE96-DF9D1C90E439}"/>
              </a:ext>
            </a:extLst>
          </p:cNvPr>
          <p:cNvSpPr/>
          <p:nvPr/>
        </p:nvSpPr>
        <p:spPr>
          <a:xfrm>
            <a:off x="6809986" y="6357016"/>
            <a:ext cx="1232117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F78B1C-0C5B-4C3F-AF0F-315FB49D3D4A}"/>
              </a:ext>
            </a:extLst>
          </p:cNvPr>
          <p:cNvSpPr/>
          <p:nvPr/>
        </p:nvSpPr>
        <p:spPr>
          <a:xfrm>
            <a:off x="7265454" y="4852742"/>
            <a:ext cx="1074497" cy="47269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Internal Apps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11CCDE-E074-4D61-9F50-E4B019A75DD7}"/>
              </a:ext>
            </a:extLst>
          </p:cNvPr>
          <p:cNvSpPr txBox="1"/>
          <p:nvPr/>
        </p:nvSpPr>
        <p:spPr>
          <a:xfrm>
            <a:off x="109781" y="74156"/>
            <a:ext cx="5678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Reqs</a:t>
            </a:r>
            <a:r>
              <a:rPr lang="en-US" sz="1400" dirty="0"/>
              <a:t>:</a:t>
            </a:r>
          </a:p>
          <a:p>
            <a:r>
              <a:rPr lang="en-US" sz="800" dirty="0"/>
              <a:t>Integration – internal and External Systems</a:t>
            </a:r>
          </a:p>
          <a:p>
            <a:r>
              <a:rPr lang="en-US" sz="800" dirty="0"/>
              <a:t>Data Classification :Corporate PII</a:t>
            </a:r>
          </a:p>
          <a:p>
            <a:r>
              <a:rPr lang="en-US" sz="800" dirty="0"/>
              <a:t>Data Retention :18m</a:t>
            </a:r>
          </a:p>
          <a:p>
            <a:r>
              <a:rPr lang="en-US" sz="800" dirty="0"/>
              <a:t>Data outbound from OMS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F98C19-CBAE-4C2F-9292-D95E72164ED3}"/>
              </a:ext>
            </a:extLst>
          </p:cNvPr>
          <p:cNvSpPr txBox="1"/>
          <p:nvPr/>
        </p:nvSpPr>
        <p:spPr>
          <a:xfrm>
            <a:off x="9676098" y="49648"/>
            <a:ext cx="28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Whiteboarding session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69FA2-F6BF-498B-BE74-3656B4BF1776}"/>
              </a:ext>
            </a:extLst>
          </p:cNvPr>
          <p:cNvSpPr txBox="1"/>
          <p:nvPr/>
        </p:nvSpPr>
        <p:spPr>
          <a:xfrm>
            <a:off x="4049907" y="213235"/>
            <a:ext cx="546702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Integration </a:t>
            </a:r>
            <a:r>
              <a:rPr lang="en-US" b="1" dirty="0" err="1"/>
              <a:t>Usecase</a:t>
            </a:r>
            <a:r>
              <a:rPr lang="en-US" b="1" dirty="0"/>
              <a:t>/scenario 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8B4399A-3153-4C1C-86ED-A5385676A326}"/>
              </a:ext>
            </a:extLst>
          </p:cNvPr>
          <p:cNvSpPr/>
          <p:nvPr/>
        </p:nvSpPr>
        <p:spPr>
          <a:xfrm>
            <a:off x="3078354" y="3215560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E1496-D8F8-4703-8C18-BF6F3693A0FE}"/>
              </a:ext>
            </a:extLst>
          </p:cNvPr>
          <p:cNvSpPr txBox="1"/>
          <p:nvPr/>
        </p:nvSpPr>
        <p:spPr>
          <a:xfrm>
            <a:off x="3094001" y="2534948"/>
            <a:ext cx="1024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</a:t>
            </a:r>
            <a:r>
              <a:rPr lang="en-US" sz="1100" dirty="0" err="1"/>
              <a:t>GoldenGate</a:t>
            </a:r>
            <a:r>
              <a:rPr lang="en-US" sz="1100" dirty="0"/>
              <a:t> (OGG)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D2DD97-0348-45D5-BB60-AB075E66CC6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2169763" y="4347275"/>
            <a:ext cx="774915" cy="27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ADF4D73-9463-4E9E-B6E8-927BB49C53FB}"/>
              </a:ext>
            </a:extLst>
          </p:cNvPr>
          <p:cNvCxnSpPr>
            <a:stCxn id="6" idx="4"/>
          </p:cNvCxnSpPr>
          <p:nvPr/>
        </p:nvCxnSpPr>
        <p:spPr>
          <a:xfrm flipV="1">
            <a:off x="3597541" y="2425485"/>
            <a:ext cx="2990525" cy="1003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4ED01108-4EED-44DB-A8B0-3D9F54BD8B26}"/>
              </a:ext>
            </a:extLst>
          </p:cNvPr>
          <p:cNvSpPr/>
          <p:nvPr/>
        </p:nvSpPr>
        <p:spPr>
          <a:xfrm>
            <a:off x="6614864" y="2001903"/>
            <a:ext cx="798810" cy="940130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C06A06-F9E2-4847-97B1-8062253310B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337948" y="3642440"/>
            <a:ext cx="1937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5EFB3A-AAB5-44EA-8DCA-3DCE46DB917E}"/>
              </a:ext>
            </a:extLst>
          </p:cNvPr>
          <p:cNvSpPr txBox="1"/>
          <p:nvPr/>
        </p:nvSpPr>
        <p:spPr>
          <a:xfrm>
            <a:off x="2894791" y="3787093"/>
            <a:ext cx="62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5BCEDC-3273-49CF-BDCA-75C6ABDF5BE2}"/>
              </a:ext>
            </a:extLst>
          </p:cNvPr>
          <p:cNvSpPr txBox="1"/>
          <p:nvPr/>
        </p:nvSpPr>
        <p:spPr>
          <a:xfrm>
            <a:off x="3393974" y="3784518"/>
            <a:ext cx="16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reading the Oracle transaction logs to generate the diffs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0876AC-707C-458B-8FBF-7A8AAD79A9F4}"/>
              </a:ext>
            </a:extLst>
          </p:cNvPr>
          <p:cNvSpPr txBox="1"/>
          <p:nvPr/>
        </p:nvSpPr>
        <p:spPr>
          <a:xfrm>
            <a:off x="6447130" y="1329024"/>
            <a:ext cx="1198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</a:t>
            </a:r>
          </a:p>
          <a:p>
            <a:endParaRPr lang="en-US" dirty="0"/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4D4A0AD2-7974-4C99-9369-B9DB43EBB12A}"/>
              </a:ext>
            </a:extLst>
          </p:cNvPr>
          <p:cNvSpPr/>
          <p:nvPr/>
        </p:nvSpPr>
        <p:spPr>
          <a:xfrm rot="5400000">
            <a:off x="7661664" y="1958123"/>
            <a:ext cx="166411" cy="95430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2B311-7B5E-4B99-9537-77EC39407A09}"/>
              </a:ext>
            </a:extLst>
          </p:cNvPr>
          <p:cNvSpPr/>
          <p:nvPr/>
        </p:nvSpPr>
        <p:spPr>
          <a:xfrm>
            <a:off x="8179236" y="1685403"/>
            <a:ext cx="2200755" cy="11885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0B4FE-03D2-488C-B198-BB6583ED8A02}"/>
              </a:ext>
            </a:extLst>
          </p:cNvPr>
          <p:cNvSpPr/>
          <p:nvPr/>
        </p:nvSpPr>
        <p:spPr>
          <a:xfrm>
            <a:off x="7312816" y="1844299"/>
            <a:ext cx="920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>
                <a:effectLst/>
                <a:latin typeface="Segoe UI" panose="020B0502040204020203" pitchFamily="34" charset="0"/>
              </a:rPr>
              <a:t>snow pipe/ or </a:t>
            </a:r>
            <a:r>
              <a:rPr lang="en-US" sz="1200" dirty="0" err="1"/>
              <a:t>Matillion</a:t>
            </a:r>
            <a:endParaRPr lang="en-US" sz="1200" b="0" i="1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AA80D956-E321-4E3B-93F5-6D5BAF3407F4}"/>
              </a:ext>
            </a:extLst>
          </p:cNvPr>
          <p:cNvSpPr/>
          <p:nvPr/>
        </p:nvSpPr>
        <p:spPr>
          <a:xfrm>
            <a:off x="8593812" y="2017673"/>
            <a:ext cx="429106" cy="303441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C0FEC1-F143-4FD8-9E93-A57F15CFFCF9}"/>
              </a:ext>
            </a:extLst>
          </p:cNvPr>
          <p:cNvSpPr txBox="1"/>
          <p:nvPr/>
        </p:nvSpPr>
        <p:spPr>
          <a:xfrm>
            <a:off x="8999034" y="1734455"/>
            <a:ext cx="7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</a:t>
            </a:r>
          </a:p>
          <a:p>
            <a:r>
              <a:rPr lang="en-US" dirty="0"/>
              <a:t>Data Sets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26A906-23A5-4C5D-A2BC-C1C36C110533}"/>
              </a:ext>
            </a:extLst>
          </p:cNvPr>
          <p:cNvSpPr/>
          <p:nvPr/>
        </p:nvSpPr>
        <p:spPr>
          <a:xfrm>
            <a:off x="6447131" y="3012691"/>
            <a:ext cx="1786340" cy="3555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Mulesoft</a:t>
            </a:r>
            <a:r>
              <a:rPr lang="en-US" sz="1200" dirty="0"/>
              <a:t>/</a:t>
            </a:r>
            <a:r>
              <a:rPr lang="en-US" sz="1200" dirty="0" err="1"/>
              <a:t>GoAnywhere</a:t>
            </a:r>
            <a:endParaRPr lang="en-US" sz="12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F787C3E-7BDD-4A1E-9A7F-A3CB9873DAF3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 flipV="1">
            <a:off x="6447131" y="3190450"/>
            <a:ext cx="381332" cy="3342342"/>
          </a:xfrm>
          <a:prstGeom prst="bentConnector4">
            <a:avLst>
              <a:gd name="adj1" fmla="val -222518"/>
              <a:gd name="adj2" fmla="val 999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8504C52-933E-4FA5-B6A8-FC90AFF448BB}"/>
              </a:ext>
            </a:extLst>
          </p:cNvPr>
          <p:cNvCxnSpPr/>
          <p:nvPr/>
        </p:nvCxnSpPr>
        <p:spPr>
          <a:xfrm rot="10800000" flipV="1">
            <a:off x="8197618" y="2873953"/>
            <a:ext cx="1054871" cy="316496"/>
          </a:xfrm>
          <a:prstGeom prst="bentConnector3">
            <a:avLst>
              <a:gd name="adj1" fmla="val 15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5108CD1-EA0D-498A-B97E-F50919E6CFE2}"/>
              </a:ext>
            </a:extLst>
          </p:cNvPr>
          <p:cNvSpPr/>
          <p:nvPr/>
        </p:nvSpPr>
        <p:spPr>
          <a:xfrm>
            <a:off x="7977753" y="6120666"/>
            <a:ext cx="1698345" cy="472699"/>
          </a:xfrm>
          <a:prstGeom prst="ellipse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Entities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97D33D-6916-4F3D-B2ED-7F78731A99F7}"/>
              </a:ext>
            </a:extLst>
          </p:cNvPr>
          <p:cNvSpPr txBox="1"/>
          <p:nvPr/>
        </p:nvSpPr>
        <p:spPr>
          <a:xfrm>
            <a:off x="4804390" y="580668"/>
            <a:ext cx="237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Mulesoft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GoAnywhere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04EF04-AF1E-4DE9-A7D2-56F99BF14018}"/>
              </a:ext>
            </a:extLst>
          </p:cNvPr>
          <p:cNvSpPr/>
          <p:nvPr/>
        </p:nvSpPr>
        <p:spPr>
          <a:xfrm rot="21043989">
            <a:off x="785685" y="6095247"/>
            <a:ext cx="1461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DRAFT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871D6A-8FF1-4707-96C2-4F3A966BF1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20095" y="3252852"/>
            <a:ext cx="1435405" cy="1310598"/>
          </a:xfrm>
          <a:prstGeom prst="bentConnector3">
            <a:avLst>
              <a:gd name="adj1" fmla="val 1012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ADEE8-DCDF-4FEF-8F43-FCAD89B566F4}"/>
              </a:ext>
            </a:extLst>
          </p:cNvPr>
          <p:cNvSpPr/>
          <p:nvPr/>
        </p:nvSpPr>
        <p:spPr>
          <a:xfrm>
            <a:off x="6276814" y="1380456"/>
            <a:ext cx="5816210" cy="2102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FBA75-4775-46ED-817C-31D68B0A722E}"/>
              </a:ext>
            </a:extLst>
          </p:cNvPr>
          <p:cNvSpPr/>
          <p:nvPr/>
        </p:nvSpPr>
        <p:spPr>
          <a:xfrm>
            <a:off x="1154163" y="1395542"/>
            <a:ext cx="5119446" cy="5369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7AF2-0CD1-4D64-BAE5-0073EB76A627}"/>
              </a:ext>
            </a:extLst>
          </p:cNvPr>
          <p:cNvSpPr/>
          <p:nvPr/>
        </p:nvSpPr>
        <p:spPr>
          <a:xfrm>
            <a:off x="1493616" y="3459319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60188CA-BB28-4132-BB32-8DFADAF4FB4D}"/>
              </a:ext>
            </a:extLst>
          </p:cNvPr>
          <p:cNvSpPr/>
          <p:nvPr/>
        </p:nvSpPr>
        <p:spPr>
          <a:xfrm>
            <a:off x="2911711" y="4009509"/>
            <a:ext cx="790414" cy="6966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FDCD-1968-416A-8100-0EC62CFCBA9F}"/>
              </a:ext>
            </a:extLst>
          </p:cNvPr>
          <p:cNvCxnSpPr>
            <a:cxnSpLocks/>
          </p:cNvCxnSpPr>
          <p:nvPr/>
        </p:nvCxnSpPr>
        <p:spPr>
          <a:xfrm flipH="1">
            <a:off x="4869326" y="1200934"/>
            <a:ext cx="9163" cy="526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310C4F-7539-488A-9686-19A7BB641332}"/>
              </a:ext>
            </a:extLst>
          </p:cNvPr>
          <p:cNvCxnSpPr>
            <a:cxnSpLocks/>
          </p:cNvCxnSpPr>
          <p:nvPr/>
        </p:nvCxnSpPr>
        <p:spPr>
          <a:xfrm flipH="1">
            <a:off x="6252071" y="1402597"/>
            <a:ext cx="24744" cy="520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053827-D9B7-4DA5-97F4-1F5DD06F9466}"/>
              </a:ext>
            </a:extLst>
          </p:cNvPr>
          <p:cNvSpPr txBox="1"/>
          <p:nvPr/>
        </p:nvSpPr>
        <p:spPr>
          <a:xfrm>
            <a:off x="1728515" y="3584620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NY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E3508-25F6-4801-8ADE-BE43546D7309}"/>
              </a:ext>
            </a:extLst>
          </p:cNvPr>
          <p:cNvSpPr txBox="1"/>
          <p:nvPr/>
        </p:nvSpPr>
        <p:spPr>
          <a:xfrm>
            <a:off x="3004695" y="4215269"/>
            <a:ext cx="790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OMS NY </a:t>
            </a:r>
          </a:p>
          <a:p>
            <a:r>
              <a:rPr lang="en-US" sz="1100" dirty="0"/>
              <a:t>Database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CB1D-9438-4759-8BC4-51ABDC447A6B}"/>
              </a:ext>
            </a:extLst>
          </p:cNvPr>
          <p:cNvSpPr txBox="1"/>
          <p:nvPr/>
        </p:nvSpPr>
        <p:spPr>
          <a:xfrm>
            <a:off x="6272631" y="37482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EFAA0-1B55-4309-8670-BF6C280C8E07}"/>
              </a:ext>
            </a:extLst>
          </p:cNvPr>
          <p:cNvSpPr txBox="1"/>
          <p:nvPr/>
        </p:nvSpPr>
        <p:spPr>
          <a:xfrm>
            <a:off x="2203861" y="14025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6FA80-5C42-4EA0-BCD4-5A957F999126}"/>
              </a:ext>
            </a:extLst>
          </p:cNvPr>
          <p:cNvCxnSpPr>
            <a:cxnSpLocks/>
          </p:cNvCxnSpPr>
          <p:nvPr/>
        </p:nvCxnSpPr>
        <p:spPr>
          <a:xfrm>
            <a:off x="6334927" y="3740534"/>
            <a:ext cx="1468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685C3-EE98-49F9-BE5C-ED0AD4001496}"/>
              </a:ext>
            </a:extLst>
          </p:cNvPr>
          <p:cNvSpPr txBox="1"/>
          <p:nvPr/>
        </p:nvSpPr>
        <p:spPr>
          <a:xfrm>
            <a:off x="8412992" y="1252811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Snowflake</a:t>
            </a:r>
          </a:p>
        </p:txBody>
      </p:sp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5CA75F3B-8A22-4F5D-AA0A-BAA39319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372" y="5125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5D890-3017-4790-9287-6102FE17E8B9}"/>
              </a:ext>
            </a:extLst>
          </p:cNvPr>
          <p:cNvSpPr txBox="1"/>
          <p:nvPr/>
        </p:nvSpPr>
        <p:spPr>
          <a:xfrm>
            <a:off x="5106878" y="13603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DMZ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8318BB-866B-4A86-89DC-AF2CC1FBCC99}"/>
              </a:ext>
            </a:extLst>
          </p:cNvPr>
          <p:cNvCxnSpPr/>
          <p:nvPr/>
        </p:nvCxnSpPr>
        <p:spPr>
          <a:xfrm>
            <a:off x="6588066" y="5352081"/>
            <a:ext cx="371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00101052-AA78-4C2E-8680-2800C5A8A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5621" y="4026413"/>
            <a:ext cx="516609" cy="516609"/>
          </a:xfrm>
          <a:prstGeom prst="rect">
            <a:avLst/>
          </a:prstGeom>
        </p:spPr>
      </p:pic>
      <p:pic>
        <p:nvPicPr>
          <p:cNvPr id="31" name="Graphic 30" descr="Laptop">
            <a:extLst>
              <a:ext uri="{FF2B5EF4-FFF2-40B4-BE49-F238E27FC236}">
                <a16:creationId xmlns:a16="http://schemas.microsoft.com/office/drawing/2014/main" id="{98C0E3FE-861B-40DF-ADED-E2B0AF492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4134" y="3981612"/>
            <a:ext cx="585061" cy="5850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F98C19-CBAE-4C2F-9292-D95E72164ED3}"/>
              </a:ext>
            </a:extLst>
          </p:cNvPr>
          <p:cNvSpPr txBox="1"/>
          <p:nvPr/>
        </p:nvSpPr>
        <p:spPr>
          <a:xfrm>
            <a:off x="9676098" y="49648"/>
            <a:ext cx="28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Whiteboarding session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69FA2-F6BF-498B-BE74-3656B4BF1776}"/>
              </a:ext>
            </a:extLst>
          </p:cNvPr>
          <p:cNvSpPr txBox="1"/>
          <p:nvPr/>
        </p:nvSpPr>
        <p:spPr>
          <a:xfrm>
            <a:off x="2417887" y="351350"/>
            <a:ext cx="546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 and NE views  (  separate OMS data replications into shared  Azure/Snowflake table </a:t>
            </a:r>
            <a:endParaRPr lang="en-US" b="1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8B4399A-3153-4C1C-86ED-A5385676A326}"/>
              </a:ext>
            </a:extLst>
          </p:cNvPr>
          <p:cNvSpPr/>
          <p:nvPr/>
        </p:nvSpPr>
        <p:spPr>
          <a:xfrm>
            <a:off x="3045387" y="2947537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OGG-NY</a:t>
            </a:r>
          </a:p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E1496-D8F8-4703-8C18-BF6F3693A0FE}"/>
              </a:ext>
            </a:extLst>
          </p:cNvPr>
          <p:cNvSpPr txBox="1"/>
          <p:nvPr/>
        </p:nvSpPr>
        <p:spPr>
          <a:xfrm>
            <a:off x="2950956" y="2288452"/>
            <a:ext cx="10249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Oracle </a:t>
            </a:r>
            <a:r>
              <a:rPr lang="en-US" sz="1100" dirty="0" err="1"/>
              <a:t>GoldenGate</a:t>
            </a:r>
            <a:r>
              <a:rPr lang="en-US" sz="1100" dirty="0"/>
              <a:t> (OGG)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D2DD97-0348-45D5-BB60-AB075E66CC6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2136796" y="4079252"/>
            <a:ext cx="774915" cy="27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ADF4D73-9463-4E9E-B6E8-927BB49C53FB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3564574" y="2318873"/>
            <a:ext cx="3011550" cy="84210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4ED01108-4EED-44DB-A8B0-3D9F54BD8B26}"/>
              </a:ext>
            </a:extLst>
          </p:cNvPr>
          <p:cNvSpPr/>
          <p:nvPr/>
        </p:nvSpPr>
        <p:spPr>
          <a:xfrm>
            <a:off x="6614864" y="2001903"/>
            <a:ext cx="798810" cy="940130"/>
          </a:xfrm>
          <a:prstGeom prst="flowChartMagneticDru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C06A06-F9E2-4847-97B1-8062253310B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304981" y="3374417"/>
            <a:ext cx="1937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5EFB3A-AAB5-44EA-8DCA-3DCE46DB917E}"/>
              </a:ext>
            </a:extLst>
          </p:cNvPr>
          <p:cNvSpPr txBox="1"/>
          <p:nvPr/>
        </p:nvSpPr>
        <p:spPr>
          <a:xfrm>
            <a:off x="2861824" y="3519070"/>
            <a:ext cx="62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5BCEDC-3273-49CF-BDCA-75C6ABDF5BE2}"/>
              </a:ext>
            </a:extLst>
          </p:cNvPr>
          <p:cNvSpPr txBox="1"/>
          <p:nvPr/>
        </p:nvSpPr>
        <p:spPr>
          <a:xfrm>
            <a:off x="3332343" y="3418429"/>
            <a:ext cx="168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reading the Oracle transaction logs to generate the diffs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0876AC-707C-458B-8FBF-7A8AAD79A9F4}"/>
              </a:ext>
            </a:extLst>
          </p:cNvPr>
          <p:cNvSpPr txBox="1"/>
          <p:nvPr/>
        </p:nvSpPr>
        <p:spPr>
          <a:xfrm>
            <a:off x="6447130" y="1329024"/>
            <a:ext cx="1198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blob storage</a:t>
            </a:r>
          </a:p>
          <a:p>
            <a:endParaRPr lang="en-US" dirty="0"/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4D4A0AD2-7974-4C99-9369-B9DB43EBB12A}"/>
              </a:ext>
            </a:extLst>
          </p:cNvPr>
          <p:cNvSpPr/>
          <p:nvPr/>
        </p:nvSpPr>
        <p:spPr>
          <a:xfrm rot="5400000">
            <a:off x="7661664" y="1958123"/>
            <a:ext cx="166411" cy="95430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02B311-7B5E-4B99-9537-77EC39407A09}"/>
              </a:ext>
            </a:extLst>
          </p:cNvPr>
          <p:cNvSpPr/>
          <p:nvPr/>
        </p:nvSpPr>
        <p:spPr>
          <a:xfrm>
            <a:off x="8179236" y="1685403"/>
            <a:ext cx="2200755" cy="148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ultidocument 46">
            <a:extLst>
              <a:ext uri="{FF2B5EF4-FFF2-40B4-BE49-F238E27FC236}">
                <a16:creationId xmlns:a16="http://schemas.microsoft.com/office/drawing/2014/main" id="{AA80D956-E321-4E3B-93F5-6D5BAF3407F4}"/>
              </a:ext>
            </a:extLst>
          </p:cNvPr>
          <p:cNvSpPr/>
          <p:nvPr/>
        </p:nvSpPr>
        <p:spPr>
          <a:xfrm>
            <a:off x="8593812" y="2017673"/>
            <a:ext cx="429106" cy="303441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C0FEC1-F143-4FD8-9E93-A57F15CFFCF9}"/>
              </a:ext>
            </a:extLst>
          </p:cNvPr>
          <p:cNvSpPr txBox="1"/>
          <p:nvPr/>
        </p:nvSpPr>
        <p:spPr>
          <a:xfrm>
            <a:off x="8999034" y="1734455"/>
            <a:ext cx="7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</a:t>
            </a:r>
          </a:p>
          <a:p>
            <a:r>
              <a:rPr lang="en-US" dirty="0"/>
              <a:t>Data Sets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65543-708A-4B25-AD45-78EA3E30CE68}"/>
              </a:ext>
            </a:extLst>
          </p:cNvPr>
          <p:cNvSpPr txBox="1"/>
          <p:nvPr/>
        </p:nvSpPr>
        <p:spPr>
          <a:xfrm>
            <a:off x="7611598" y="4291878"/>
            <a:ext cx="16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 Web Access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FED8D8-9687-461F-B6BB-B5E5C05796FA}"/>
              </a:ext>
            </a:extLst>
          </p:cNvPr>
          <p:cNvSpPr txBox="1"/>
          <p:nvPr/>
        </p:nvSpPr>
        <p:spPr>
          <a:xfrm>
            <a:off x="10428244" y="4205164"/>
            <a:ext cx="166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 Access for internal users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EAAC5-C1C0-46E6-9FD3-D8136F49BA75}"/>
              </a:ext>
            </a:extLst>
          </p:cNvPr>
          <p:cNvSpPr txBox="1"/>
          <p:nvPr/>
        </p:nvSpPr>
        <p:spPr>
          <a:xfrm>
            <a:off x="6588065" y="5633634"/>
            <a:ext cx="277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Privilege Access Management ( PAM) </a:t>
            </a:r>
          </a:p>
        </p:txBody>
      </p:sp>
      <p:pic>
        <p:nvPicPr>
          <p:cNvPr id="1026" name="Picture 2" descr="Power BI - Insight Platforms">
            <a:extLst>
              <a:ext uri="{FF2B5EF4-FFF2-40B4-BE49-F238E27FC236}">
                <a16:creationId xmlns:a16="http://schemas.microsoft.com/office/drawing/2014/main" id="{4920123C-7585-4F13-B0A9-CF051B71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788" y="1985531"/>
            <a:ext cx="763340" cy="7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77E10A-DA03-40DF-8CBC-92E829B39BEA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418731" y="2367201"/>
            <a:ext cx="561057" cy="1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19EE5B43-80F6-4EE6-83A8-8A5EB87197BF}"/>
              </a:ext>
            </a:extLst>
          </p:cNvPr>
          <p:cNvCxnSpPr>
            <a:cxnSpLocks/>
            <a:stCxn id="15" idx="0"/>
            <a:endCxn id="1026" idx="2"/>
          </p:cNvCxnSpPr>
          <p:nvPr/>
        </p:nvCxnSpPr>
        <p:spPr>
          <a:xfrm rot="5400000" flipH="1" flipV="1">
            <a:off x="9131220" y="2061640"/>
            <a:ext cx="1543007" cy="2917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2072CDB-C157-4E7A-8553-7B82453DE3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59248" y="3420363"/>
            <a:ext cx="1404979" cy="61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99321-3F33-435A-A364-5A979AD1E75A}"/>
              </a:ext>
            </a:extLst>
          </p:cNvPr>
          <p:cNvSpPr/>
          <p:nvPr/>
        </p:nvSpPr>
        <p:spPr>
          <a:xfrm rot="21043989">
            <a:off x="785685" y="6095247"/>
            <a:ext cx="1461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DRAFT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4D8706-1F53-46A6-B7C2-3D6E83C17EAA}"/>
              </a:ext>
            </a:extLst>
          </p:cNvPr>
          <p:cNvSpPr/>
          <p:nvPr/>
        </p:nvSpPr>
        <p:spPr>
          <a:xfrm>
            <a:off x="7312816" y="1844299"/>
            <a:ext cx="920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>
                <a:effectLst/>
                <a:latin typeface="Segoe UI" panose="020B0502040204020203" pitchFamily="34" charset="0"/>
              </a:rPr>
              <a:t>snow pipe/ or </a:t>
            </a:r>
            <a:r>
              <a:rPr lang="en-US" sz="1200" dirty="0" err="1"/>
              <a:t>Matillion</a:t>
            </a:r>
            <a:endParaRPr lang="en-US" sz="1200" b="0" i="1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0EB076-FE5B-448B-9E53-C483E0D7D3B3}"/>
              </a:ext>
            </a:extLst>
          </p:cNvPr>
          <p:cNvSpPr/>
          <p:nvPr/>
        </p:nvSpPr>
        <p:spPr>
          <a:xfrm>
            <a:off x="1451725" y="5138139"/>
            <a:ext cx="1286360" cy="61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5806525B-9FB7-4116-9010-281B12E7E700}"/>
              </a:ext>
            </a:extLst>
          </p:cNvPr>
          <p:cNvSpPr/>
          <p:nvPr/>
        </p:nvSpPr>
        <p:spPr>
          <a:xfrm>
            <a:off x="3024449" y="5944033"/>
            <a:ext cx="790414" cy="6966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7715FF-BC2C-44FC-98E9-94B19F9F8C5D}"/>
              </a:ext>
            </a:extLst>
          </p:cNvPr>
          <p:cNvSpPr txBox="1"/>
          <p:nvPr/>
        </p:nvSpPr>
        <p:spPr>
          <a:xfrm>
            <a:off x="3068503" y="6209786"/>
            <a:ext cx="790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OMS NE</a:t>
            </a:r>
          </a:p>
          <a:p>
            <a:r>
              <a:rPr lang="en-US" sz="1100" dirty="0"/>
              <a:t>Database </a:t>
            </a:r>
          </a:p>
        </p:txBody>
      </p: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CC5DB33F-6E77-4972-B0E1-A08FD00CBA1E}"/>
              </a:ext>
            </a:extLst>
          </p:cNvPr>
          <p:cNvSpPr/>
          <p:nvPr/>
        </p:nvSpPr>
        <p:spPr>
          <a:xfrm>
            <a:off x="3119734" y="5119493"/>
            <a:ext cx="519187" cy="42688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OGG-NE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0F8381-8EB9-419F-9707-971FF671C7D9}"/>
              </a:ext>
            </a:extLst>
          </p:cNvPr>
          <p:cNvSpPr txBox="1"/>
          <p:nvPr/>
        </p:nvSpPr>
        <p:spPr>
          <a:xfrm>
            <a:off x="2936171" y="5691026"/>
            <a:ext cx="62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pull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7FC5A7-070B-45D2-9840-AAC25704A8C0}"/>
              </a:ext>
            </a:extLst>
          </p:cNvPr>
          <p:cNvSpPr txBox="1"/>
          <p:nvPr/>
        </p:nvSpPr>
        <p:spPr>
          <a:xfrm>
            <a:off x="1618325" y="5270737"/>
            <a:ext cx="100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OMS NE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EFCDA4-D05A-4F6A-9896-9A49F57F1602}"/>
              </a:ext>
            </a:extLst>
          </p:cNvPr>
          <p:cNvSpPr txBox="1"/>
          <p:nvPr/>
        </p:nvSpPr>
        <p:spPr>
          <a:xfrm>
            <a:off x="3834444" y="5629565"/>
            <a:ext cx="94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reading the Oracle transaction logs to generate the diffs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366C1DA-BC90-4025-B2E6-1BDE8E489874}"/>
              </a:ext>
            </a:extLst>
          </p:cNvPr>
          <p:cNvCxnSpPr>
            <a:cxnSpLocks/>
          </p:cNvCxnSpPr>
          <p:nvPr/>
        </p:nvCxnSpPr>
        <p:spPr>
          <a:xfrm flipH="1" flipV="1">
            <a:off x="3403074" y="5448191"/>
            <a:ext cx="1937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FAF9B02-A15D-4673-A057-14BBCADC9755}"/>
              </a:ext>
            </a:extLst>
          </p:cNvPr>
          <p:cNvCxnSpPr>
            <a:cxnSpLocks/>
          </p:cNvCxnSpPr>
          <p:nvPr/>
        </p:nvCxnSpPr>
        <p:spPr>
          <a:xfrm flipV="1">
            <a:off x="3682370" y="2657162"/>
            <a:ext cx="2932494" cy="2634114"/>
          </a:xfrm>
          <a:prstGeom prst="bentConnector3">
            <a:avLst>
              <a:gd name="adj1" fmla="val 5660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D7C2-D3D6-48F5-82CB-838C59A9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 – Conceptual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8195-6AF5-4445-B6D1-1278B23B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56523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29DAE151C1D499FD09D21F7BCF07B" ma:contentTypeVersion="13" ma:contentTypeDescription="Create a new document." ma:contentTypeScope="" ma:versionID="cb098b451f384187a5e6ef483a1f267b">
  <xsd:schema xmlns:xsd="http://www.w3.org/2001/XMLSchema" xmlns:xs="http://www.w3.org/2001/XMLSchema" xmlns:p="http://schemas.microsoft.com/office/2006/metadata/properties" xmlns:ns3="103c16cf-b55f-4f3b-bd44-a37c4c937412" xmlns:ns4="09627b18-a279-4615-af3c-d291ca990ae5" targetNamespace="http://schemas.microsoft.com/office/2006/metadata/properties" ma:root="true" ma:fieldsID="1d0d16a6e2d38be93fa61675981f59ac" ns3:_="" ns4:_="">
    <xsd:import namespace="103c16cf-b55f-4f3b-bd44-a37c4c937412"/>
    <xsd:import namespace="09627b18-a279-4615-af3c-d291ca990a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c16cf-b55f-4f3b-bd44-a37c4c937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27b18-a279-4615-af3c-d291ca990ae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EB0302-0F91-4E33-B5B6-11C490E6D78C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9627b18-a279-4615-af3c-d291ca990ae5"/>
    <ds:schemaRef ds:uri="103c16cf-b55f-4f3b-bd44-a37c4c93741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C18983-4399-44BE-9777-E11E609A5A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9B43D-617B-4441-B8DD-8E0AC153C3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3c16cf-b55f-4f3b-bd44-a37c4c937412"/>
    <ds:schemaRef ds:uri="09627b18-a279-4615-af3c-d291ca990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621</Words>
  <Application>Microsoft Office PowerPoint</Application>
  <PresentationFormat>Widescreen</PresentationFormat>
  <Paragraphs>179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 – Conceptual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Lyba, Svetlana</dc:creator>
  <cp:lastModifiedBy>Ajwaliya, Nishit</cp:lastModifiedBy>
  <cp:revision>2</cp:revision>
  <dcterms:created xsi:type="dcterms:W3CDTF">2021-06-28T11:47:39Z</dcterms:created>
  <dcterms:modified xsi:type="dcterms:W3CDTF">2021-06-29T16:23:55Z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0x01010074729DAE151C1D499FD09D21F7BCF07B</vt:lpwstr>
  </property>
</Properties>
</file>