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  <p:sldMasterId id="2147483696" r:id="rId5"/>
    <p:sldMasterId id="2147483721" r:id="rId6"/>
    <p:sldMasterId id="2147483736" r:id="rId7"/>
  </p:sldMasterIdLst>
  <p:notesMasterIdLst>
    <p:notesMasterId r:id="rId25"/>
  </p:notesMasterIdLst>
  <p:sldIdLst>
    <p:sldId id="608" r:id="rId8"/>
    <p:sldId id="2147307513" r:id="rId9"/>
    <p:sldId id="787" r:id="rId10"/>
    <p:sldId id="838840129" r:id="rId11"/>
    <p:sldId id="598" r:id="rId12"/>
    <p:sldId id="2147307471" r:id="rId13"/>
    <p:sldId id="6870" r:id="rId14"/>
    <p:sldId id="6898" r:id="rId15"/>
    <p:sldId id="2147307512" r:id="rId16"/>
    <p:sldId id="613" r:id="rId17"/>
    <p:sldId id="611" r:id="rId18"/>
    <p:sldId id="612" r:id="rId19"/>
    <p:sldId id="614" r:id="rId20"/>
    <p:sldId id="615" r:id="rId21"/>
    <p:sldId id="2147307503" r:id="rId22"/>
    <p:sldId id="610" r:id="rId23"/>
    <p:sldId id="2147307514" r:id="rId24"/>
  </p:sldIdLst>
  <p:sldSz cx="12192000" cy="6858000"/>
  <p:notesSz cx="6858000" cy="9144000"/>
  <p:defaultTextStyle>
    <a:defPPr>
      <a:defRPr lang="en-GB"/>
    </a:defPPr>
    <a:lvl1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 b="1">
        <a:solidFill>
          <a:schemeClr val="accent1"/>
        </a:solidFill>
        <a:latin typeface="+mn-lt"/>
        <a:ea typeface="+mn-ea"/>
        <a:cs typeface="+mn-cs"/>
      </a:defRPr>
    </a:lvl1pPr>
    <a:lvl2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>
        <a:solidFill>
          <a:schemeClr val="tx1"/>
        </a:solidFill>
        <a:latin typeface="+mn-lt"/>
        <a:ea typeface="+mn-ea"/>
      </a:defRPr>
    </a:lvl2pPr>
    <a:lvl3pPr marL="27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•"/>
      <a:defRPr sz="1800">
        <a:solidFill>
          <a:schemeClr val="tx1"/>
        </a:solidFill>
        <a:latin typeface="+mn-lt"/>
        <a:ea typeface="+mn-ea"/>
      </a:defRPr>
    </a:lvl3pPr>
    <a:lvl4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-"/>
      <a:defRPr sz="1800">
        <a:solidFill>
          <a:schemeClr val="tx1"/>
        </a:solidFill>
        <a:latin typeface="+mn-lt"/>
        <a:ea typeface="+mn-ea"/>
      </a:defRPr>
    </a:lvl4pPr>
    <a:lvl5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◦"/>
      <a:defRPr sz="1800">
        <a:solidFill>
          <a:schemeClr val="tx1"/>
        </a:solidFill>
        <a:latin typeface="+mn-lt"/>
        <a:ea typeface="+mn-ea"/>
      </a:defRPr>
    </a:lvl5pPr>
    <a:lvl6pPr marL="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rabicPeriod"/>
      <a:defRPr sz="1800">
        <a:solidFill>
          <a:schemeClr val="tx1"/>
        </a:solidFill>
        <a:latin typeface="+mn-lt"/>
        <a:ea typeface="+mn-ea"/>
      </a:defRPr>
    </a:lvl6pPr>
    <a:lvl7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lphaLcPeriod"/>
      <a:defRPr sz="1800">
        <a:solidFill>
          <a:schemeClr val="tx1"/>
        </a:solidFill>
        <a:latin typeface="+mn-lt"/>
        <a:ea typeface="+mn-ea"/>
      </a:defRPr>
    </a:lvl7pPr>
    <a:lvl8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romanLcPeriod"/>
      <a:defRPr sz="1800">
        <a:solidFill>
          <a:schemeClr val="tx1"/>
        </a:solidFill>
        <a:latin typeface="+mn-lt"/>
        <a:ea typeface="+mn-ea"/>
      </a:defRPr>
    </a:lvl8pPr>
    <a:lvl9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2400">
        <a:solidFill>
          <a:schemeClr val="accent2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C8881C-A347-4611-97DA-5C613DEF19FB}" v="495" dt="2021-04-13T15:31:00.0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nter, Daniel" userId="95cb641d-0e88-4633-8fc4-83037c5aa6c8" providerId="ADAL" clId="{CB9BE2D5-E0C9-44AC-B65E-F16EDCEE5374}"/>
    <pc:docChg chg="undo custSel addSld delSld modSld">
      <pc:chgData name="Senter, Daniel" userId="95cb641d-0e88-4633-8fc4-83037c5aa6c8" providerId="ADAL" clId="{CB9BE2D5-E0C9-44AC-B65E-F16EDCEE5374}" dt="2021-04-09T15:34:23.678" v="1378"/>
      <pc:docMkLst>
        <pc:docMk/>
      </pc:docMkLst>
      <pc:sldChg chg="modSp">
        <pc:chgData name="Senter, Daniel" userId="95cb641d-0e88-4633-8fc4-83037c5aa6c8" providerId="ADAL" clId="{CB9BE2D5-E0C9-44AC-B65E-F16EDCEE5374}" dt="2021-04-09T15:34:10.303" v="1376" actId="20577"/>
        <pc:sldMkLst>
          <pc:docMk/>
          <pc:sldMk cId="2841349299" sldId="598"/>
        </pc:sldMkLst>
        <pc:graphicFrameChg chg="mod modGraphic">
          <ac:chgData name="Senter, Daniel" userId="95cb641d-0e88-4633-8fc4-83037c5aa6c8" providerId="ADAL" clId="{CB9BE2D5-E0C9-44AC-B65E-F16EDCEE5374}" dt="2021-04-09T15:34:10.303" v="1376" actId="20577"/>
          <ac:graphicFrameMkLst>
            <pc:docMk/>
            <pc:sldMk cId="2841349299" sldId="598"/>
            <ac:graphicFrameMk id="30" creationId="{4B9BC98D-34DB-4A2F-AC03-D3C7E3A3B09A}"/>
          </ac:graphicFrameMkLst>
        </pc:graphicFrameChg>
      </pc:sldChg>
      <pc:sldChg chg="modSp add">
        <pc:chgData name="Senter, Daniel" userId="95cb641d-0e88-4633-8fc4-83037c5aa6c8" providerId="ADAL" clId="{CB9BE2D5-E0C9-44AC-B65E-F16EDCEE5374}" dt="2021-04-09T15:34:20.463" v="1377"/>
        <pc:sldMkLst>
          <pc:docMk/>
          <pc:sldMk cId="4131144724" sldId="611"/>
        </pc:sldMkLst>
        <pc:spChg chg="mod">
          <ac:chgData name="Senter, Daniel" userId="95cb641d-0e88-4633-8fc4-83037c5aa6c8" providerId="ADAL" clId="{CB9BE2D5-E0C9-44AC-B65E-F16EDCEE5374}" dt="2021-04-09T14:08:57.346" v="519" actId="20577"/>
          <ac:spMkLst>
            <pc:docMk/>
            <pc:sldMk cId="4131144724" sldId="611"/>
            <ac:spMk id="104" creationId="{00000000-0000-0000-0000-000000000000}"/>
          </ac:spMkLst>
        </pc:spChg>
        <pc:graphicFrameChg chg="mod modGraphic">
          <ac:chgData name="Senter, Daniel" userId="95cb641d-0e88-4633-8fc4-83037c5aa6c8" providerId="ADAL" clId="{CB9BE2D5-E0C9-44AC-B65E-F16EDCEE5374}" dt="2021-04-09T15:34:20.463" v="1377"/>
          <ac:graphicFrameMkLst>
            <pc:docMk/>
            <pc:sldMk cId="4131144724" sldId="611"/>
            <ac:graphicFrameMk id="30" creationId="{4B9BC98D-34DB-4A2F-AC03-D3C7E3A3B09A}"/>
          </ac:graphicFrameMkLst>
        </pc:graphicFrameChg>
      </pc:sldChg>
      <pc:sldChg chg="modSp add">
        <pc:chgData name="Senter, Daniel" userId="95cb641d-0e88-4633-8fc4-83037c5aa6c8" providerId="ADAL" clId="{CB9BE2D5-E0C9-44AC-B65E-F16EDCEE5374}" dt="2021-04-09T15:34:23.678" v="1378"/>
        <pc:sldMkLst>
          <pc:docMk/>
          <pc:sldMk cId="3457335766" sldId="612"/>
        </pc:sldMkLst>
        <pc:spChg chg="mod">
          <ac:chgData name="Senter, Daniel" userId="95cb641d-0e88-4633-8fc4-83037c5aa6c8" providerId="ADAL" clId="{CB9BE2D5-E0C9-44AC-B65E-F16EDCEE5374}" dt="2021-04-09T14:16:01.529" v="665" actId="20577"/>
          <ac:spMkLst>
            <pc:docMk/>
            <pc:sldMk cId="3457335766" sldId="612"/>
            <ac:spMk id="104" creationId="{00000000-0000-0000-0000-000000000000}"/>
          </ac:spMkLst>
        </pc:spChg>
        <pc:graphicFrameChg chg="mod modGraphic">
          <ac:chgData name="Senter, Daniel" userId="95cb641d-0e88-4633-8fc4-83037c5aa6c8" providerId="ADAL" clId="{CB9BE2D5-E0C9-44AC-B65E-F16EDCEE5374}" dt="2021-04-09T15:34:23.678" v="1378"/>
          <ac:graphicFrameMkLst>
            <pc:docMk/>
            <pc:sldMk cId="3457335766" sldId="612"/>
            <ac:graphicFrameMk id="30" creationId="{4B9BC98D-34DB-4A2F-AC03-D3C7E3A3B09A}"/>
          </ac:graphicFrameMkLst>
        </pc:graphicFrameChg>
      </pc:sldChg>
      <pc:sldChg chg="addSp delSp modSp add modTransition">
        <pc:chgData name="Senter, Daniel" userId="95cb641d-0e88-4633-8fc4-83037c5aa6c8" providerId="ADAL" clId="{CB9BE2D5-E0C9-44AC-B65E-F16EDCEE5374}" dt="2021-04-09T15:27:24.790" v="1353"/>
        <pc:sldMkLst>
          <pc:docMk/>
          <pc:sldMk cId="2382363348" sldId="613"/>
        </pc:sldMkLst>
        <pc:spChg chg="del">
          <ac:chgData name="Senter, Daniel" userId="95cb641d-0e88-4633-8fc4-83037c5aa6c8" providerId="ADAL" clId="{CB9BE2D5-E0C9-44AC-B65E-F16EDCEE5374}" dt="2021-04-09T15:27:11.981" v="1341"/>
          <ac:spMkLst>
            <pc:docMk/>
            <pc:sldMk cId="2382363348" sldId="613"/>
            <ac:spMk id="2" creationId="{E90365C2-18EF-4FC1-8273-75968CA927B4}"/>
          </ac:spMkLst>
        </pc:spChg>
        <pc:spChg chg="del">
          <ac:chgData name="Senter, Daniel" userId="95cb641d-0e88-4633-8fc4-83037c5aa6c8" providerId="ADAL" clId="{CB9BE2D5-E0C9-44AC-B65E-F16EDCEE5374}" dt="2021-04-09T15:27:11.981" v="1341"/>
          <ac:spMkLst>
            <pc:docMk/>
            <pc:sldMk cId="2382363348" sldId="613"/>
            <ac:spMk id="3" creationId="{82117CB9-DB16-482F-9474-27082EA8F022}"/>
          </ac:spMkLst>
        </pc:spChg>
        <pc:spChg chg="add mod">
          <ac:chgData name="Senter, Daniel" userId="95cb641d-0e88-4633-8fc4-83037c5aa6c8" providerId="ADAL" clId="{CB9BE2D5-E0C9-44AC-B65E-F16EDCEE5374}" dt="2021-04-09T15:27:15.021" v="1349" actId="20577"/>
          <ac:spMkLst>
            <pc:docMk/>
            <pc:sldMk cId="2382363348" sldId="613"/>
            <ac:spMk id="4" creationId="{47848C9F-56EC-45F3-BBCD-8F9D054E01C6}"/>
          </ac:spMkLst>
        </pc:spChg>
        <pc:spChg chg="add mod">
          <ac:chgData name="Senter, Daniel" userId="95cb641d-0e88-4633-8fc4-83037c5aa6c8" providerId="ADAL" clId="{CB9BE2D5-E0C9-44AC-B65E-F16EDCEE5374}" dt="2021-04-09T15:27:11.981" v="1341"/>
          <ac:spMkLst>
            <pc:docMk/>
            <pc:sldMk cId="2382363348" sldId="613"/>
            <ac:spMk id="5" creationId="{C2C301B9-3300-426D-BEDA-EEDAF40B0A52}"/>
          </ac:spMkLst>
        </pc:spChg>
        <pc:picChg chg="add del">
          <ac:chgData name="Senter, Daniel" userId="95cb641d-0e88-4633-8fc4-83037c5aa6c8" providerId="ADAL" clId="{CB9BE2D5-E0C9-44AC-B65E-F16EDCEE5374}" dt="2021-04-09T15:27:24.790" v="1353"/>
          <ac:picMkLst>
            <pc:docMk/>
            <pc:sldMk cId="2382363348" sldId="613"/>
            <ac:picMk id="1026" creationId="{BEB64A91-AD6E-476B-8293-0FB5C547A9D4}"/>
          </ac:picMkLst>
        </pc:picChg>
      </pc:sldChg>
      <pc:sldChg chg="addSp delSp modSp add">
        <pc:chgData name="Senter, Daniel" userId="95cb641d-0e88-4633-8fc4-83037c5aa6c8" providerId="ADAL" clId="{CB9BE2D5-E0C9-44AC-B65E-F16EDCEE5374}" dt="2021-04-09T15:27:47.680" v="1362" actId="1076"/>
        <pc:sldMkLst>
          <pc:docMk/>
          <pc:sldMk cId="1697853208" sldId="614"/>
        </pc:sldMkLst>
        <pc:spChg chg="del">
          <ac:chgData name="Senter, Daniel" userId="95cb641d-0e88-4633-8fc4-83037c5aa6c8" providerId="ADAL" clId="{CB9BE2D5-E0C9-44AC-B65E-F16EDCEE5374}" dt="2021-04-09T15:27:29.472" v="1355"/>
          <ac:spMkLst>
            <pc:docMk/>
            <pc:sldMk cId="1697853208" sldId="614"/>
            <ac:spMk id="2" creationId="{00A3D49C-EFD3-4773-A26C-C93D56005C7D}"/>
          </ac:spMkLst>
        </pc:spChg>
        <pc:spChg chg="del">
          <ac:chgData name="Senter, Daniel" userId="95cb641d-0e88-4633-8fc4-83037c5aa6c8" providerId="ADAL" clId="{CB9BE2D5-E0C9-44AC-B65E-F16EDCEE5374}" dt="2021-04-09T15:27:29.472" v="1355"/>
          <ac:spMkLst>
            <pc:docMk/>
            <pc:sldMk cId="1697853208" sldId="614"/>
            <ac:spMk id="3" creationId="{073E7035-74BA-43A0-8D79-563439D2C543}"/>
          </ac:spMkLst>
        </pc:spChg>
        <pc:spChg chg="add mod">
          <ac:chgData name="Senter, Daniel" userId="95cb641d-0e88-4633-8fc4-83037c5aa6c8" providerId="ADAL" clId="{CB9BE2D5-E0C9-44AC-B65E-F16EDCEE5374}" dt="2021-04-09T15:27:29.472" v="1355"/>
          <ac:spMkLst>
            <pc:docMk/>
            <pc:sldMk cId="1697853208" sldId="614"/>
            <ac:spMk id="4" creationId="{15728351-6003-4B53-A8C7-F2E7CEAA6D6D}"/>
          </ac:spMkLst>
        </pc:spChg>
        <pc:picChg chg="add mod">
          <ac:chgData name="Senter, Daniel" userId="95cb641d-0e88-4633-8fc4-83037c5aa6c8" providerId="ADAL" clId="{CB9BE2D5-E0C9-44AC-B65E-F16EDCEE5374}" dt="2021-04-09T15:27:47.680" v="1362" actId="1076"/>
          <ac:picMkLst>
            <pc:docMk/>
            <pc:sldMk cId="1697853208" sldId="614"/>
            <ac:picMk id="2050" creationId="{E8ACDB38-C6FA-4D13-A0AD-0039CF0A0FC3}"/>
          </ac:picMkLst>
        </pc:picChg>
      </pc:sldChg>
      <pc:sldChg chg="add del">
        <pc:chgData name="Senter, Daniel" userId="95cb641d-0e88-4633-8fc4-83037c5aa6c8" providerId="ADAL" clId="{CB9BE2D5-E0C9-44AC-B65E-F16EDCEE5374}" dt="2021-04-09T15:27:18.961" v="1351" actId="2696"/>
        <pc:sldMkLst>
          <pc:docMk/>
          <pc:sldMk cId="3457052831" sldId="614"/>
        </pc:sldMkLst>
      </pc:sldChg>
      <pc:sldChg chg="addSp modSp add">
        <pc:chgData name="Senter, Daniel" userId="95cb641d-0e88-4633-8fc4-83037c5aa6c8" providerId="ADAL" clId="{CB9BE2D5-E0C9-44AC-B65E-F16EDCEE5374}" dt="2021-04-09T15:29:35.860" v="1366" actId="14100"/>
        <pc:sldMkLst>
          <pc:docMk/>
          <pc:sldMk cId="1474266058" sldId="615"/>
        </pc:sldMkLst>
        <pc:picChg chg="add mod">
          <ac:chgData name="Senter, Daniel" userId="95cb641d-0e88-4633-8fc4-83037c5aa6c8" providerId="ADAL" clId="{CB9BE2D5-E0C9-44AC-B65E-F16EDCEE5374}" dt="2021-04-09T15:29:35.860" v="1366" actId="14100"/>
          <ac:picMkLst>
            <pc:docMk/>
            <pc:sldMk cId="1474266058" sldId="615"/>
            <ac:picMk id="3074" creationId="{5894FB96-1357-4969-80C5-128037064A95}"/>
          </ac:picMkLst>
        </pc:picChg>
      </pc:sldChg>
    </pc:docChg>
  </pc:docChgLst>
  <pc:docChgLst>
    <pc:chgData name="Senter, Daniel" userId="95cb641d-0e88-4633-8fc4-83037c5aa6c8" providerId="ADAL" clId="{D535E573-9FE9-9548-9EA4-0D001AAB5ACB}"/>
    <pc:docChg chg="modSld">
      <pc:chgData name="Senter, Daniel" userId="95cb641d-0e88-4633-8fc4-83037c5aa6c8" providerId="ADAL" clId="{D535E573-9FE9-9548-9EA4-0D001AAB5ACB}" dt="2021-04-09T17:35:35.964" v="113" actId="20577"/>
      <pc:docMkLst>
        <pc:docMk/>
      </pc:docMkLst>
      <pc:sldChg chg="modSp">
        <pc:chgData name="Senter, Daniel" userId="95cb641d-0e88-4633-8fc4-83037c5aa6c8" providerId="ADAL" clId="{D535E573-9FE9-9548-9EA4-0D001AAB5ACB}" dt="2021-04-09T17:35:35.964" v="113" actId="20577"/>
        <pc:sldMkLst>
          <pc:docMk/>
          <pc:sldMk cId="2388123917" sldId="610"/>
        </pc:sldMkLst>
        <pc:graphicFrameChg chg="modGraphic">
          <ac:chgData name="Senter, Daniel" userId="95cb641d-0e88-4633-8fc4-83037c5aa6c8" providerId="ADAL" clId="{D535E573-9FE9-9548-9EA4-0D001AAB5ACB}" dt="2021-04-09T17:35:35.964" v="113" actId="20577"/>
          <ac:graphicFrameMkLst>
            <pc:docMk/>
            <pc:sldMk cId="2388123917" sldId="610"/>
            <ac:graphicFrameMk id="2" creationId="{68E892FC-853E-4CED-B6A1-A76D55F1BE6E}"/>
          </ac:graphicFrameMkLst>
        </pc:graphicFrameChg>
      </pc:sldChg>
    </pc:docChg>
  </pc:docChgLst>
  <pc:docChgLst>
    <pc:chgData name="Connolly, Bryan" userId="S::bryan.connolly@us.nationalgrid.com::7134783a-64ad-49d9-b035-3c069a23d996" providerId="AD" clId="Web-{F795BC9F-40BD-0000-B53D-774181661B07}"/>
    <pc:docChg chg="modSld">
      <pc:chgData name="Connolly, Bryan" userId="S::bryan.connolly@us.nationalgrid.com::7134783a-64ad-49d9-b035-3c069a23d996" providerId="AD" clId="Web-{F795BC9F-40BD-0000-B53D-774181661B07}" dt="2021-04-09T15:19:05.453" v="7"/>
      <pc:docMkLst>
        <pc:docMk/>
      </pc:docMkLst>
      <pc:sldChg chg="modSp">
        <pc:chgData name="Connolly, Bryan" userId="S::bryan.connolly@us.nationalgrid.com::7134783a-64ad-49d9-b035-3c069a23d996" providerId="AD" clId="Web-{F795BC9F-40BD-0000-B53D-774181661B07}" dt="2021-04-09T15:19:05.453" v="7"/>
        <pc:sldMkLst>
          <pc:docMk/>
          <pc:sldMk cId="2841349299" sldId="598"/>
        </pc:sldMkLst>
        <pc:graphicFrameChg chg="mod modGraphic">
          <ac:chgData name="Connolly, Bryan" userId="S::bryan.connolly@us.nationalgrid.com::7134783a-64ad-49d9-b035-3c069a23d996" providerId="AD" clId="Web-{F795BC9F-40BD-0000-B53D-774181661B07}" dt="2021-04-09T15:19:05.453" v="7"/>
          <ac:graphicFrameMkLst>
            <pc:docMk/>
            <pc:sldMk cId="2841349299" sldId="598"/>
            <ac:graphicFrameMk id="30" creationId="{4B9BC98D-34DB-4A2F-AC03-D3C7E3A3B09A}"/>
          </ac:graphicFrameMkLst>
        </pc:graphicFrameChg>
      </pc:sldChg>
    </pc:docChg>
  </pc:docChgLst>
  <pc:docChgLst>
    <pc:chgData name="Robertson, Daniel" userId="4fd6f56b-898f-4008-a6b4-11eaf568a331" providerId="ADAL" clId="{F8C8881C-A347-4611-97DA-5C613DEF19FB}"/>
    <pc:docChg chg="custSel addSld delSld modSld sldOrd">
      <pc:chgData name="Robertson, Daniel" userId="4fd6f56b-898f-4008-a6b4-11eaf568a331" providerId="ADAL" clId="{F8C8881C-A347-4611-97DA-5C613DEF19FB}" dt="2021-04-13T15:46:07.466" v="792" actId="20577"/>
      <pc:docMkLst>
        <pc:docMk/>
      </pc:docMkLst>
      <pc:sldChg chg="modSp">
        <pc:chgData name="Robertson, Daniel" userId="4fd6f56b-898f-4008-a6b4-11eaf568a331" providerId="ADAL" clId="{F8C8881C-A347-4611-97DA-5C613DEF19FB}" dt="2021-04-09T15:17:23.011" v="187" actId="20577"/>
        <pc:sldMkLst>
          <pc:docMk/>
          <pc:sldMk cId="2841349299" sldId="598"/>
        </pc:sldMkLst>
        <pc:graphicFrameChg chg="mod modGraphic">
          <ac:chgData name="Robertson, Daniel" userId="4fd6f56b-898f-4008-a6b4-11eaf568a331" providerId="ADAL" clId="{F8C8881C-A347-4611-97DA-5C613DEF19FB}" dt="2021-04-09T15:17:23.011" v="187" actId="20577"/>
          <ac:graphicFrameMkLst>
            <pc:docMk/>
            <pc:sldMk cId="2841349299" sldId="598"/>
            <ac:graphicFrameMk id="30" creationId="{4B9BC98D-34DB-4A2F-AC03-D3C7E3A3B09A}"/>
          </ac:graphicFrameMkLst>
        </pc:graphicFrameChg>
      </pc:sldChg>
      <pc:sldChg chg="modSp">
        <pc:chgData name="Robertson, Daniel" userId="4fd6f56b-898f-4008-a6b4-11eaf568a331" providerId="ADAL" clId="{F8C8881C-A347-4611-97DA-5C613DEF19FB}" dt="2021-04-13T15:46:07.466" v="792" actId="20577"/>
        <pc:sldMkLst>
          <pc:docMk/>
          <pc:sldMk cId="1323407856" sldId="608"/>
        </pc:sldMkLst>
        <pc:spChg chg="mod">
          <ac:chgData name="Robertson, Daniel" userId="4fd6f56b-898f-4008-a6b4-11eaf568a331" providerId="ADAL" clId="{F8C8881C-A347-4611-97DA-5C613DEF19FB}" dt="2021-04-13T15:46:07.466" v="792" actId="20577"/>
          <ac:spMkLst>
            <pc:docMk/>
            <pc:sldMk cId="1323407856" sldId="608"/>
            <ac:spMk id="5" creationId="{9594EC97-B6A8-4B35-991B-33F1437047C5}"/>
          </ac:spMkLst>
        </pc:spChg>
      </pc:sldChg>
      <pc:sldChg chg="addSp delSp modSp ord">
        <pc:chgData name="Robertson, Daniel" userId="4fd6f56b-898f-4008-a6b4-11eaf568a331" providerId="ADAL" clId="{F8C8881C-A347-4611-97DA-5C613DEF19FB}" dt="2021-04-13T13:57:13.032" v="466"/>
        <pc:sldMkLst>
          <pc:docMk/>
          <pc:sldMk cId="2388123917" sldId="610"/>
        </pc:sldMkLst>
        <pc:spChg chg="del mod">
          <ac:chgData name="Robertson, Daniel" userId="4fd6f56b-898f-4008-a6b4-11eaf568a331" providerId="ADAL" clId="{F8C8881C-A347-4611-97DA-5C613DEF19FB}" dt="2021-04-09T14:50:44.088" v="41" actId="478"/>
          <ac:spMkLst>
            <pc:docMk/>
            <pc:sldMk cId="2388123917" sldId="610"/>
            <ac:spMk id="5" creationId="{16183FA7-2B15-4300-97FF-460B386E1FF1}"/>
          </ac:spMkLst>
        </pc:spChg>
        <pc:spChg chg="add del mod">
          <ac:chgData name="Robertson, Daniel" userId="4fd6f56b-898f-4008-a6b4-11eaf568a331" providerId="ADAL" clId="{F8C8881C-A347-4611-97DA-5C613DEF19FB}" dt="2021-04-09T14:50:47.690" v="42" actId="478"/>
          <ac:spMkLst>
            <pc:docMk/>
            <pc:sldMk cId="2388123917" sldId="610"/>
            <ac:spMk id="6" creationId="{62DE384F-CB5E-48BE-B7EE-3B901C710AC0}"/>
          </ac:spMkLst>
        </pc:spChg>
        <pc:graphicFrameChg chg="add mod modGraphic">
          <ac:chgData name="Robertson, Daniel" userId="4fd6f56b-898f-4008-a6b4-11eaf568a331" providerId="ADAL" clId="{F8C8881C-A347-4611-97DA-5C613DEF19FB}" dt="2021-04-09T15:56:02.942" v="464" actId="20577"/>
          <ac:graphicFrameMkLst>
            <pc:docMk/>
            <pc:sldMk cId="2388123917" sldId="610"/>
            <ac:graphicFrameMk id="2" creationId="{68E892FC-853E-4CED-B6A1-A76D55F1BE6E}"/>
          </ac:graphicFrameMkLst>
        </pc:graphicFrameChg>
      </pc:sldChg>
      <pc:sldChg chg="modSp ord">
        <pc:chgData name="Robertson, Daniel" userId="4fd6f56b-898f-4008-a6b4-11eaf568a331" providerId="ADAL" clId="{F8C8881C-A347-4611-97DA-5C613DEF19FB}" dt="2021-04-13T13:57:06.955" v="465"/>
        <pc:sldMkLst>
          <pc:docMk/>
          <pc:sldMk cId="4131144724" sldId="611"/>
        </pc:sldMkLst>
        <pc:graphicFrameChg chg="modGraphic">
          <ac:chgData name="Robertson, Daniel" userId="4fd6f56b-898f-4008-a6b4-11eaf568a331" providerId="ADAL" clId="{F8C8881C-A347-4611-97DA-5C613DEF19FB}" dt="2021-04-09T15:17:58.894" v="196" actId="207"/>
          <ac:graphicFrameMkLst>
            <pc:docMk/>
            <pc:sldMk cId="4131144724" sldId="611"/>
            <ac:graphicFrameMk id="30" creationId="{4B9BC98D-34DB-4A2F-AC03-D3C7E3A3B09A}"/>
          </ac:graphicFrameMkLst>
        </pc:graphicFrameChg>
      </pc:sldChg>
      <pc:sldChg chg="modSp ord">
        <pc:chgData name="Robertson, Daniel" userId="4fd6f56b-898f-4008-a6b4-11eaf568a331" providerId="ADAL" clId="{F8C8881C-A347-4611-97DA-5C613DEF19FB}" dt="2021-04-13T13:57:06.955" v="465"/>
        <pc:sldMkLst>
          <pc:docMk/>
          <pc:sldMk cId="3457335766" sldId="612"/>
        </pc:sldMkLst>
        <pc:graphicFrameChg chg="modGraphic">
          <ac:chgData name="Robertson, Daniel" userId="4fd6f56b-898f-4008-a6b4-11eaf568a331" providerId="ADAL" clId="{F8C8881C-A347-4611-97DA-5C613DEF19FB}" dt="2021-04-09T15:18:36.573" v="209" actId="20577"/>
          <ac:graphicFrameMkLst>
            <pc:docMk/>
            <pc:sldMk cId="3457335766" sldId="612"/>
            <ac:graphicFrameMk id="30" creationId="{4B9BC98D-34DB-4A2F-AC03-D3C7E3A3B09A}"/>
          </ac:graphicFrameMkLst>
        </pc:graphicFrameChg>
      </pc:sldChg>
      <pc:sldChg chg="ord">
        <pc:chgData name="Robertson, Daniel" userId="4fd6f56b-898f-4008-a6b4-11eaf568a331" providerId="ADAL" clId="{F8C8881C-A347-4611-97DA-5C613DEF19FB}" dt="2021-04-13T15:31:00.065" v="767"/>
        <pc:sldMkLst>
          <pc:docMk/>
          <pc:sldMk cId="3678863646" sldId="787"/>
        </pc:sldMkLst>
      </pc:sldChg>
      <pc:sldChg chg="addSp delSp">
        <pc:chgData name="Robertson, Daniel" userId="4fd6f56b-898f-4008-a6b4-11eaf568a331" providerId="ADAL" clId="{F8C8881C-A347-4611-97DA-5C613DEF19FB}" dt="2021-04-13T15:23:09.712" v="760"/>
        <pc:sldMkLst>
          <pc:docMk/>
          <pc:sldMk cId="3272006824" sldId="2147307471"/>
        </pc:sldMkLst>
        <pc:picChg chg="add del">
          <ac:chgData name="Robertson, Daniel" userId="4fd6f56b-898f-4008-a6b4-11eaf568a331" providerId="ADAL" clId="{F8C8881C-A347-4611-97DA-5C613DEF19FB}" dt="2021-04-13T15:23:04.113" v="759"/>
          <ac:picMkLst>
            <pc:docMk/>
            <pc:sldMk cId="3272006824" sldId="2147307471"/>
            <ac:picMk id="1026" creationId="{9456DCF8-AB73-4A1D-9DF8-771D3E7C9EDF}"/>
          </ac:picMkLst>
        </pc:picChg>
        <pc:picChg chg="del">
          <ac:chgData name="Robertson, Daniel" userId="4fd6f56b-898f-4008-a6b4-11eaf568a331" providerId="ADAL" clId="{F8C8881C-A347-4611-97DA-5C613DEF19FB}" dt="2021-04-13T15:23:09.712" v="760"/>
          <ac:picMkLst>
            <pc:docMk/>
            <pc:sldMk cId="3272006824" sldId="2147307471"/>
            <ac:picMk id="1028" creationId="{F744D415-6755-4BE6-89AC-DF6F15A725C2}"/>
          </ac:picMkLst>
        </pc:picChg>
      </pc:sldChg>
      <pc:sldChg chg="addSp modSp add ord">
        <pc:chgData name="Robertson, Daniel" userId="4fd6f56b-898f-4008-a6b4-11eaf568a331" providerId="ADAL" clId="{F8C8881C-A347-4611-97DA-5C613DEF19FB}" dt="2021-04-13T15:17:36.657" v="754" actId="113"/>
        <pc:sldMkLst>
          <pc:docMk/>
          <pc:sldMk cId="2641784039" sldId="2147307513"/>
        </pc:sldMkLst>
        <pc:spChg chg="mod">
          <ac:chgData name="Robertson, Daniel" userId="4fd6f56b-898f-4008-a6b4-11eaf568a331" providerId="ADAL" clId="{F8C8881C-A347-4611-97DA-5C613DEF19FB}" dt="2021-04-13T15:10:50.339" v="514" actId="20577"/>
          <ac:spMkLst>
            <pc:docMk/>
            <pc:sldMk cId="2641784039" sldId="2147307513"/>
            <ac:spMk id="2" creationId="{00D76E0A-57FB-4053-8F1A-CC4885C78CD7}"/>
          </ac:spMkLst>
        </pc:spChg>
        <pc:spChg chg="mod">
          <ac:chgData name="Robertson, Daniel" userId="4fd6f56b-898f-4008-a6b4-11eaf568a331" providerId="ADAL" clId="{F8C8881C-A347-4611-97DA-5C613DEF19FB}" dt="2021-04-13T15:11:07.283" v="540" actId="20577"/>
          <ac:spMkLst>
            <pc:docMk/>
            <pc:sldMk cId="2641784039" sldId="2147307513"/>
            <ac:spMk id="3" creationId="{A5331221-5E33-4B61-8BC5-42103EB8E555}"/>
          </ac:spMkLst>
        </pc:spChg>
        <pc:spChg chg="add mod">
          <ac:chgData name="Robertson, Daniel" userId="4fd6f56b-898f-4008-a6b4-11eaf568a331" providerId="ADAL" clId="{F8C8881C-A347-4611-97DA-5C613DEF19FB}" dt="2021-04-13T15:17:36.657" v="754" actId="113"/>
          <ac:spMkLst>
            <pc:docMk/>
            <pc:sldMk cId="2641784039" sldId="2147307513"/>
            <ac:spMk id="4" creationId="{7459892A-E6BD-4FBA-A78F-568B57E2ABFD}"/>
          </ac:spMkLst>
        </pc:spChg>
      </pc:sldChg>
      <pc:sldChg chg="modSp add">
        <pc:chgData name="Robertson, Daniel" userId="4fd6f56b-898f-4008-a6b4-11eaf568a331" providerId="ADAL" clId="{F8C8881C-A347-4611-97DA-5C613DEF19FB}" dt="2021-04-13T15:22:05.183" v="757"/>
        <pc:sldMkLst>
          <pc:docMk/>
          <pc:sldMk cId="1066647008" sldId="2147307514"/>
        </pc:sldMkLst>
        <pc:spChg chg="mod">
          <ac:chgData name="Robertson, Daniel" userId="4fd6f56b-898f-4008-a6b4-11eaf568a331" providerId="ADAL" clId="{F8C8881C-A347-4611-97DA-5C613DEF19FB}" dt="2021-04-13T15:22:05.183" v="757"/>
          <ac:spMkLst>
            <pc:docMk/>
            <pc:sldMk cId="1066647008" sldId="2147307514"/>
            <ac:spMk id="3" creationId="{D2F1CF74-90B5-4C89-A0DF-68A166B697BC}"/>
          </ac:spMkLst>
        </pc:spChg>
      </pc:sldChg>
      <pc:sldChg chg="addSp delSp modSp add del">
        <pc:chgData name="Robertson, Daniel" userId="4fd6f56b-898f-4008-a6b4-11eaf568a331" providerId="ADAL" clId="{F8C8881C-A347-4611-97DA-5C613DEF19FB}" dt="2021-04-13T15:25:10.928" v="766" actId="2696"/>
        <pc:sldMkLst>
          <pc:docMk/>
          <pc:sldMk cId="1172326940" sldId="2147307515"/>
        </pc:sldMkLst>
        <pc:picChg chg="add del mod">
          <ac:chgData name="Robertson, Daniel" userId="4fd6f56b-898f-4008-a6b4-11eaf568a331" providerId="ADAL" clId="{F8C8881C-A347-4611-97DA-5C613DEF19FB}" dt="2021-04-13T15:23:32.089" v="765" actId="478"/>
          <ac:picMkLst>
            <pc:docMk/>
            <pc:sldMk cId="1172326940" sldId="2147307515"/>
            <ac:picMk id="2050" creationId="{B13E14B9-5469-43FE-B8B7-471130BE5BE4}"/>
          </ac:picMkLst>
        </pc:picChg>
      </pc:sldChg>
    </pc:docChg>
  </pc:docChgLst>
  <pc:docChgLst>
    <pc:chgData name="Senter, Daniel" userId="S::daniel.senter@uk.nationalgrid.com::95cb641d-0e88-4633-8fc4-83037c5aa6c8" providerId="AD" clId="Web-{C68ABC9F-A06D-0000-B53D-705784B9FCC2}"/>
    <pc:docChg chg="modSld">
      <pc:chgData name="Senter, Daniel" userId="S::daniel.senter@uk.nationalgrid.com::95cb641d-0e88-4633-8fc4-83037c5aa6c8" providerId="AD" clId="Web-{C68ABC9F-A06D-0000-B53D-705784B9FCC2}" dt="2021-04-09T12:00:08.400" v="49"/>
      <pc:docMkLst>
        <pc:docMk/>
      </pc:docMkLst>
      <pc:sldChg chg="modSp">
        <pc:chgData name="Senter, Daniel" userId="S::daniel.senter@uk.nationalgrid.com::95cb641d-0e88-4633-8fc4-83037c5aa6c8" providerId="AD" clId="Web-{C68ABC9F-A06D-0000-B53D-705784B9FCC2}" dt="2021-04-09T12:00:08.400" v="49"/>
        <pc:sldMkLst>
          <pc:docMk/>
          <pc:sldMk cId="2841349299" sldId="598"/>
        </pc:sldMkLst>
        <pc:graphicFrameChg chg="mod modGraphic">
          <ac:chgData name="Senter, Daniel" userId="S::daniel.senter@uk.nationalgrid.com::95cb641d-0e88-4633-8fc4-83037c5aa6c8" providerId="AD" clId="Web-{C68ABC9F-A06D-0000-B53D-705784B9FCC2}" dt="2021-04-09T12:00:08.400" v="49"/>
          <ac:graphicFrameMkLst>
            <pc:docMk/>
            <pc:sldMk cId="2841349299" sldId="598"/>
            <ac:graphicFrameMk id="30" creationId="{4B9BC98D-34DB-4A2F-AC03-D3C7E3A3B09A}"/>
          </ac:graphicFrameMkLst>
        </pc:graphicFrameChg>
      </pc:sldChg>
    </pc:docChg>
  </pc:docChgLst>
  <pc:docChgLst>
    <pc:chgData name="Robertson, Daniel" userId="S::daniel.robertson@uk.nationalgrid.com::4fd6f56b-898f-4008-a6b4-11eaf568a331" providerId="AD" clId="Web-{446CFCEC-EF1D-4358-9C28-AF543B01D512}"/>
    <pc:docChg chg="modSld sldOrd">
      <pc:chgData name="Robertson, Daniel" userId="S::daniel.robertson@uk.nationalgrid.com::4fd6f56b-898f-4008-a6b4-11eaf568a331" providerId="AD" clId="Web-{446CFCEC-EF1D-4358-9C28-AF543B01D512}" dt="2021-04-12T10:57:38.241" v="6"/>
      <pc:docMkLst>
        <pc:docMk/>
      </pc:docMkLst>
      <pc:sldChg chg="modSp">
        <pc:chgData name="Robertson, Daniel" userId="S::daniel.robertson@uk.nationalgrid.com::4fd6f56b-898f-4008-a6b4-11eaf568a331" providerId="AD" clId="Web-{446CFCEC-EF1D-4358-9C28-AF543B01D512}" dt="2021-04-12T10:56:06.910" v="3"/>
        <pc:sldMkLst>
          <pc:docMk/>
          <pc:sldMk cId="4131144724" sldId="611"/>
        </pc:sldMkLst>
        <pc:graphicFrameChg chg="mod modGraphic">
          <ac:chgData name="Robertson, Daniel" userId="S::daniel.robertson@uk.nationalgrid.com::4fd6f56b-898f-4008-a6b4-11eaf568a331" providerId="AD" clId="Web-{446CFCEC-EF1D-4358-9C28-AF543B01D512}" dt="2021-04-12T10:56:06.910" v="3"/>
          <ac:graphicFrameMkLst>
            <pc:docMk/>
            <pc:sldMk cId="4131144724" sldId="611"/>
            <ac:graphicFrameMk id="30" creationId="{4B9BC98D-34DB-4A2F-AC03-D3C7E3A3B09A}"/>
          </ac:graphicFrameMkLst>
        </pc:graphicFrameChg>
      </pc:sldChg>
      <pc:sldChg chg="ord">
        <pc:chgData name="Robertson, Daniel" userId="S::daniel.robertson@uk.nationalgrid.com::4fd6f56b-898f-4008-a6b4-11eaf568a331" providerId="AD" clId="Web-{446CFCEC-EF1D-4358-9C28-AF543B01D512}" dt="2021-04-12T10:57:38.241" v="6"/>
        <pc:sldMkLst>
          <pc:docMk/>
          <pc:sldMk cId="2165238967" sldId="6898"/>
        </pc:sldMkLst>
      </pc:sldChg>
      <pc:sldChg chg="ord">
        <pc:chgData name="Robertson, Daniel" userId="S::daniel.robertson@uk.nationalgrid.com::4fd6f56b-898f-4008-a6b4-11eaf568a331" providerId="AD" clId="Web-{446CFCEC-EF1D-4358-9C28-AF543B01D512}" dt="2021-04-12T10:57:04.677" v="4"/>
        <pc:sldMkLst>
          <pc:docMk/>
          <pc:sldMk cId="3272006824" sldId="2147307471"/>
        </pc:sldMkLst>
      </pc:sldChg>
      <pc:sldChg chg="ord">
        <pc:chgData name="Robertson, Daniel" userId="S::daniel.robertson@uk.nationalgrid.com::4fd6f56b-898f-4008-a6b4-11eaf568a331" providerId="AD" clId="Web-{446CFCEC-EF1D-4358-9C28-AF543B01D512}" dt="2021-04-12T10:57:38.241" v="5"/>
        <pc:sldMkLst>
          <pc:docMk/>
          <pc:sldMk cId="1950448632" sldId="2147307512"/>
        </pc:sldMkLst>
      </pc:sldChg>
    </pc:docChg>
  </pc:docChgLst>
  <pc:docChgLst>
    <pc:chgData name="Senter, Daniel" userId="S::daniel.senter@uk.nationalgrid.com::95cb641d-0e88-4633-8fc4-83037c5aa6c8" providerId="AD" clId="Web-{0A91BC9F-40DE-0000-9AFF-A587EB345588}"/>
    <pc:docChg chg="modSld">
      <pc:chgData name="Senter, Daniel" userId="S::daniel.senter@uk.nationalgrid.com::95cb641d-0e88-4633-8fc4-83037c5aa6c8" providerId="AD" clId="Web-{0A91BC9F-40DE-0000-9AFF-A587EB345588}" dt="2021-04-09T13:50:10.138" v="95"/>
      <pc:docMkLst>
        <pc:docMk/>
      </pc:docMkLst>
      <pc:sldChg chg="modSp">
        <pc:chgData name="Senter, Daniel" userId="S::daniel.senter@uk.nationalgrid.com::95cb641d-0e88-4633-8fc4-83037c5aa6c8" providerId="AD" clId="Web-{0A91BC9F-40DE-0000-9AFF-A587EB345588}" dt="2021-04-09T13:50:10.138" v="95"/>
        <pc:sldMkLst>
          <pc:docMk/>
          <pc:sldMk cId="2841349299" sldId="598"/>
        </pc:sldMkLst>
        <pc:graphicFrameChg chg="mod modGraphic">
          <ac:chgData name="Senter, Daniel" userId="S::daniel.senter@uk.nationalgrid.com::95cb641d-0e88-4633-8fc4-83037c5aa6c8" providerId="AD" clId="Web-{0A91BC9F-40DE-0000-9AFF-A587EB345588}" dt="2021-04-09T13:50:10.138" v="95"/>
          <ac:graphicFrameMkLst>
            <pc:docMk/>
            <pc:sldMk cId="2841349299" sldId="598"/>
            <ac:graphicFrameMk id="30" creationId="{4B9BC98D-34DB-4A2F-AC03-D3C7E3A3B09A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microsoft.com/office/2007/relationships/hdphoto" Target="../media/hdphoto1.wdp"/><Relationship Id="rId2" Type="http://schemas.openxmlformats.org/officeDocument/2006/relationships/image" Target="../media/image55.emf"/><Relationship Id="rId1" Type="http://schemas.openxmlformats.org/officeDocument/2006/relationships/image" Target="../media/image54.png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2.svg"/><Relationship Id="rId4" Type="http://schemas.openxmlformats.org/officeDocument/2006/relationships/image" Target="../media/image57.svg"/><Relationship Id="rId9" Type="http://schemas.openxmlformats.org/officeDocument/2006/relationships/image" Target="../media/image6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microsoft.com/office/2007/relationships/hdphoto" Target="../media/hdphoto1.wdp"/><Relationship Id="rId2" Type="http://schemas.openxmlformats.org/officeDocument/2006/relationships/image" Target="../media/image55.emf"/><Relationship Id="rId1" Type="http://schemas.openxmlformats.org/officeDocument/2006/relationships/image" Target="../media/image54.png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2.svg"/><Relationship Id="rId4" Type="http://schemas.openxmlformats.org/officeDocument/2006/relationships/image" Target="../media/image57.svg"/><Relationship Id="rId9" Type="http://schemas.openxmlformats.org/officeDocument/2006/relationships/image" Target="../media/image6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0FE453-70BC-4C1A-918D-51BFABDEBE0E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EBF27719-E40A-4DFC-BA84-37893AE574F8}">
      <dgm:prSet phldrT="[Text]" custT="1"/>
      <dgm:spPr/>
      <dgm:t>
        <a:bodyPr/>
        <a:lstStyle/>
        <a:p>
          <a:r>
            <a:rPr lang="en-US" sz="1100"/>
            <a:t>Data Catalog  &amp; Governance</a:t>
          </a:r>
        </a:p>
      </dgm:t>
    </dgm:pt>
    <dgm:pt modelId="{BB5BF7F8-5A79-454E-B48D-6BE369911AD4}" type="parTrans" cxnId="{AEE00B80-23D8-46CC-B9BF-FD7A8A72C54B}">
      <dgm:prSet/>
      <dgm:spPr/>
      <dgm:t>
        <a:bodyPr/>
        <a:lstStyle/>
        <a:p>
          <a:endParaRPr lang="en-US"/>
        </a:p>
      </dgm:t>
    </dgm:pt>
    <dgm:pt modelId="{6C8391ED-A714-4C59-9DA0-DB3A4C8D481F}" type="sibTrans" cxnId="{AEE00B80-23D8-46CC-B9BF-FD7A8A72C54B}">
      <dgm:prSet/>
      <dgm:spPr/>
      <dgm:t>
        <a:bodyPr/>
        <a:lstStyle/>
        <a:p>
          <a:endParaRPr lang="en-US"/>
        </a:p>
      </dgm:t>
    </dgm:pt>
    <dgm:pt modelId="{EFD8896C-BAC6-4FAD-86F3-C1F0FF0DDC5B}">
      <dgm:prSet phldrT="[Text]" custT="1"/>
      <dgm:spPr/>
      <dgm:t>
        <a:bodyPr/>
        <a:lstStyle/>
        <a:p>
          <a:r>
            <a:rPr lang="en-US" sz="1100"/>
            <a:t>Data Quality</a:t>
          </a:r>
        </a:p>
        <a:p>
          <a:r>
            <a:rPr lang="en-US" sz="1100"/>
            <a:t>(Data Trust</a:t>
          </a:r>
          <a:r>
            <a:rPr lang="en-US" sz="1000"/>
            <a:t>)</a:t>
          </a:r>
        </a:p>
      </dgm:t>
    </dgm:pt>
    <dgm:pt modelId="{A08FFB2A-1924-4F97-A8A4-80673B712D70}" type="parTrans" cxnId="{E3EDA733-3644-40E9-B26B-7F77FAF13C23}">
      <dgm:prSet/>
      <dgm:spPr/>
      <dgm:t>
        <a:bodyPr/>
        <a:lstStyle/>
        <a:p>
          <a:endParaRPr lang="en-US"/>
        </a:p>
      </dgm:t>
    </dgm:pt>
    <dgm:pt modelId="{772BAE78-6484-40B8-B519-82FA37B43DA0}" type="sibTrans" cxnId="{E3EDA733-3644-40E9-B26B-7F77FAF13C23}">
      <dgm:prSet/>
      <dgm:spPr/>
      <dgm:t>
        <a:bodyPr/>
        <a:lstStyle/>
        <a:p>
          <a:endParaRPr lang="en-US"/>
        </a:p>
      </dgm:t>
    </dgm:pt>
    <dgm:pt modelId="{F30EF5E1-8225-437D-A150-5492B2834332}">
      <dgm:prSet phldrT="[Text]" custT="1"/>
      <dgm:spPr/>
      <dgm:t>
        <a:bodyPr/>
        <a:lstStyle/>
        <a:p>
          <a:r>
            <a:rPr lang="en-US" sz="1200"/>
            <a:t>Master Data Management</a:t>
          </a:r>
        </a:p>
      </dgm:t>
    </dgm:pt>
    <dgm:pt modelId="{F8E4BCCA-9FBE-4D60-BFB3-9477AD153706}" type="parTrans" cxnId="{B0C84BDB-05DD-49DC-8FC8-27AA75F00C0B}">
      <dgm:prSet/>
      <dgm:spPr/>
      <dgm:t>
        <a:bodyPr/>
        <a:lstStyle/>
        <a:p>
          <a:endParaRPr lang="en-US"/>
        </a:p>
      </dgm:t>
    </dgm:pt>
    <dgm:pt modelId="{9A09EB66-C7FA-4FF3-AA7A-FA9EE0C9B5E2}" type="sibTrans" cxnId="{B0C84BDB-05DD-49DC-8FC8-27AA75F00C0B}">
      <dgm:prSet/>
      <dgm:spPr/>
      <dgm:t>
        <a:bodyPr/>
        <a:lstStyle/>
        <a:p>
          <a:endParaRPr lang="en-US"/>
        </a:p>
      </dgm:t>
    </dgm:pt>
    <dgm:pt modelId="{6B9B2343-BF64-4201-9690-86AF2566AF18}">
      <dgm:prSet phldrT="[Text]"/>
      <dgm:spPr/>
      <dgm:t>
        <a:bodyPr/>
        <a:lstStyle/>
        <a:p>
          <a:r>
            <a:rPr lang="en-US"/>
            <a:t>Info Governance, Data Analytics &amp; Advanced Analytics</a:t>
          </a:r>
        </a:p>
      </dgm:t>
    </dgm:pt>
    <dgm:pt modelId="{C25BEB67-1807-4781-B2E5-61C51880F158}" type="parTrans" cxnId="{4B9657A7-435E-4E04-B977-E2A536CDA49E}">
      <dgm:prSet/>
      <dgm:spPr/>
      <dgm:t>
        <a:bodyPr/>
        <a:lstStyle/>
        <a:p>
          <a:endParaRPr lang="en-US"/>
        </a:p>
      </dgm:t>
    </dgm:pt>
    <dgm:pt modelId="{5A97895F-B14F-43AE-966B-78FA34153BAD}" type="sibTrans" cxnId="{4B9657A7-435E-4E04-B977-E2A536CDA49E}">
      <dgm:prSet/>
      <dgm:spPr/>
      <dgm:t>
        <a:bodyPr/>
        <a:lstStyle/>
        <a:p>
          <a:endParaRPr lang="en-US"/>
        </a:p>
      </dgm:t>
    </dgm:pt>
    <dgm:pt modelId="{B8F4FAE0-446C-4BBB-A223-B697CE27B3A6}">
      <dgm:prSet phldrT="[Text]" custT="1"/>
      <dgm:spPr>
        <a:ln>
          <a:solidFill>
            <a:schemeClr val="bg1"/>
          </a:solidFill>
        </a:ln>
      </dgm:spPr>
      <dgm:t>
        <a:bodyPr/>
        <a:lstStyle/>
        <a:p>
          <a:r>
            <a:rPr lang="en-US" sz="1100"/>
            <a:t>Data Integration &amp; Orchestration</a:t>
          </a:r>
        </a:p>
      </dgm:t>
    </dgm:pt>
    <dgm:pt modelId="{6EDA417C-6F80-49F2-AF0C-DA18BAB38418}" type="parTrans" cxnId="{19473984-A198-4BC3-BB07-ACD2534210C7}">
      <dgm:prSet/>
      <dgm:spPr/>
      <dgm:t>
        <a:bodyPr/>
        <a:lstStyle/>
        <a:p>
          <a:endParaRPr lang="en-US"/>
        </a:p>
      </dgm:t>
    </dgm:pt>
    <dgm:pt modelId="{327E41E1-830F-44E2-8A60-439A128F0635}" type="sibTrans" cxnId="{19473984-A198-4BC3-BB07-ACD2534210C7}">
      <dgm:prSet/>
      <dgm:spPr/>
      <dgm:t>
        <a:bodyPr/>
        <a:lstStyle/>
        <a:p>
          <a:endParaRPr lang="en-US"/>
        </a:p>
      </dgm:t>
    </dgm:pt>
    <dgm:pt modelId="{D2289D3D-59F5-4A90-9EC7-423E6DE8FC89}">
      <dgm:prSet phldrT="[Text]"/>
      <dgm:spPr>
        <a:ln w="44450">
          <a:solidFill>
            <a:schemeClr val="bg1"/>
          </a:solidFill>
        </a:ln>
      </dgm:spPr>
      <dgm:t>
        <a:bodyPr/>
        <a:lstStyle/>
        <a:p>
          <a:r>
            <a:rPr lang="en-US" b="0">
              <a:solidFill>
                <a:schemeClr val="bg1"/>
              </a:solidFill>
            </a:rPr>
            <a:t>Cloud Data Platform</a:t>
          </a:r>
        </a:p>
      </dgm:t>
    </dgm:pt>
    <dgm:pt modelId="{C742A698-2AD3-4F87-9F4A-20197C77F950}" type="parTrans" cxnId="{97906B93-1AEE-434F-8457-0251F8FA49D3}">
      <dgm:prSet/>
      <dgm:spPr/>
      <dgm:t>
        <a:bodyPr/>
        <a:lstStyle/>
        <a:p>
          <a:endParaRPr lang="en-US"/>
        </a:p>
      </dgm:t>
    </dgm:pt>
    <dgm:pt modelId="{B9DDDAF1-6AE2-40F2-8D0F-D2AE3B291BD0}" type="sibTrans" cxnId="{97906B93-1AEE-434F-8457-0251F8FA49D3}">
      <dgm:prSet/>
      <dgm:spPr/>
      <dgm:t>
        <a:bodyPr/>
        <a:lstStyle/>
        <a:p>
          <a:endParaRPr lang="en-US"/>
        </a:p>
      </dgm:t>
    </dgm:pt>
    <dgm:pt modelId="{571E1087-7D6A-471C-9419-A92999F36D66}">
      <dgm:prSet phldrT="[Text]" custT="1"/>
      <dgm:spPr/>
      <dgm:t>
        <a:bodyPr/>
        <a:lstStyle/>
        <a:p>
          <a:r>
            <a:rPr lang="en-US" sz="1100"/>
            <a:t>Data Architecture</a:t>
          </a:r>
        </a:p>
        <a:p>
          <a:r>
            <a:rPr lang="en-US" sz="1100"/>
            <a:t>(Corporate Models and Standards)</a:t>
          </a:r>
        </a:p>
      </dgm:t>
    </dgm:pt>
    <dgm:pt modelId="{7CC7CA82-504E-4F34-8786-CAFA08F13AD9}" type="sibTrans" cxnId="{9D76DEFD-F027-4156-92A9-846F68073302}">
      <dgm:prSet/>
      <dgm:spPr/>
      <dgm:t>
        <a:bodyPr/>
        <a:lstStyle/>
        <a:p>
          <a:endParaRPr lang="en-US"/>
        </a:p>
      </dgm:t>
    </dgm:pt>
    <dgm:pt modelId="{6C5616C6-3C8D-4438-A764-3541918CB46D}" type="parTrans" cxnId="{9D76DEFD-F027-4156-92A9-846F68073302}">
      <dgm:prSet/>
      <dgm:spPr/>
      <dgm:t>
        <a:bodyPr/>
        <a:lstStyle/>
        <a:p>
          <a:endParaRPr lang="en-US"/>
        </a:p>
      </dgm:t>
    </dgm:pt>
    <dgm:pt modelId="{75B27E67-230D-415A-8A3F-EB4EF5766507}" type="pres">
      <dgm:prSet presAssocID="{B00FE453-70BC-4C1A-918D-51BFABDEBE0E}" presName="Name0" presStyleCnt="0">
        <dgm:presLayoutVars>
          <dgm:dir/>
          <dgm:resizeHandles val="exact"/>
        </dgm:presLayoutVars>
      </dgm:prSet>
      <dgm:spPr/>
    </dgm:pt>
    <dgm:pt modelId="{91C2A3A0-A82E-45F4-BE28-B4719B3E37BA}" type="pres">
      <dgm:prSet presAssocID="{B00FE453-70BC-4C1A-918D-51BFABDEBE0E}" presName="fgShape" presStyleLbl="fgShp" presStyleIdx="0" presStyleCnt="1" custAng="0" custScaleX="106559" custLinFactNeighborX="-657" custLinFactNeighborY="20806"/>
      <dgm:spPr>
        <a:noFill/>
        <a:ln w="15875">
          <a:solidFill>
            <a:schemeClr val="bg1"/>
          </a:solidFill>
        </a:ln>
      </dgm:spPr>
    </dgm:pt>
    <dgm:pt modelId="{726FE71F-0913-4BE5-AF5E-986678BB05FF}" type="pres">
      <dgm:prSet presAssocID="{B00FE453-70BC-4C1A-918D-51BFABDEBE0E}" presName="linComp" presStyleCnt="0"/>
      <dgm:spPr/>
    </dgm:pt>
    <dgm:pt modelId="{3761A223-1D0E-4934-977A-3D4576239D1B}" type="pres">
      <dgm:prSet presAssocID="{571E1087-7D6A-471C-9419-A92999F36D66}" presName="compNode" presStyleCnt="0"/>
      <dgm:spPr/>
    </dgm:pt>
    <dgm:pt modelId="{46D15251-1BDE-48CE-9237-EFBC1A56B802}" type="pres">
      <dgm:prSet presAssocID="{571E1087-7D6A-471C-9419-A92999F36D66}" presName="bkgdShape" presStyleLbl="node1" presStyleIdx="0" presStyleCnt="7" custScaleX="142273" custLinFactNeighborX="-36207" custLinFactNeighborY="-1732"/>
      <dgm:spPr/>
    </dgm:pt>
    <dgm:pt modelId="{E089337E-1AE5-40E5-B9D1-CC89DD8CC3C7}" type="pres">
      <dgm:prSet presAssocID="{571E1087-7D6A-471C-9419-A92999F36D66}" presName="nodeTx" presStyleLbl="node1" presStyleIdx="0" presStyleCnt="7">
        <dgm:presLayoutVars>
          <dgm:bulletEnabled val="1"/>
        </dgm:presLayoutVars>
      </dgm:prSet>
      <dgm:spPr/>
    </dgm:pt>
    <dgm:pt modelId="{A002B9AF-3CB1-4606-8FA7-A0B2754BCA6A}" type="pres">
      <dgm:prSet presAssocID="{571E1087-7D6A-471C-9419-A92999F36D66}" presName="invisiNode" presStyleLbl="node1" presStyleIdx="0" presStyleCnt="7"/>
      <dgm:spPr/>
    </dgm:pt>
    <dgm:pt modelId="{07BF33EC-F0B5-4BCF-96CA-2030E640F547}" type="pres">
      <dgm:prSet presAssocID="{571E1087-7D6A-471C-9419-A92999F36D66}" presName="imagNode" presStyleLbl="fgImgPlace1" presStyleIdx="0" presStyleCnt="7" custScaleX="85791" custScaleY="87764" custLinFactNeighborX="5638"/>
      <dgm:spPr>
        <a:blipFill dpi="0" rotWithShape="1">
          <a:blip xmlns:r="http://schemas.openxmlformats.org/officeDocument/2006/relationships" r:embed="rId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1302" t="16530" r="11302" b="16530"/>
          </a:stretch>
        </a:blipFill>
      </dgm:spPr>
    </dgm:pt>
    <dgm:pt modelId="{2E05C863-BE85-4745-8502-90A7CE0C20A7}" type="pres">
      <dgm:prSet presAssocID="{7CC7CA82-504E-4F34-8786-CAFA08F13AD9}" presName="sibTrans" presStyleLbl="sibTrans2D1" presStyleIdx="0" presStyleCnt="0"/>
      <dgm:spPr/>
    </dgm:pt>
    <dgm:pt modelId="{43ADDDC5-E131-4AF7-B430-44B1EABDD865}" type="pres">
      <dgm:prSet presAssocID="{EBF27719-E40A-4DFC-BA84-37893AE574F8}" presName="compNode" presStyleCnt="0"/>
      <dgm:spPr/>
    </dgm:pt>
    <dgm:pt modelId="{53358AFF-D6E7-45BC-8934-F5E1ECFBA5AB}" type="pres">
      <dgm:prSet presAssocID="{EBF27719-E40A-4DFC-BA84-37893AE574F8}" presName="bkgdShape" presStyleLbl="node1" presStyleIdx="1" presStyleCnt="7" custScaleX="135865" custLinFactNeighborX="-124"/>
      <dgm:spPr/>
    </dgm:pt>
    <dgm:pt modelId="{6C9E1F73-A3F0-4A74-AC51-B9A05ED9200E}" type="pres">
      <dgm:prSet presAssocID="{EBF27719-E40A-4DFC-BA84-37893AE574F8}" presName="nodeTx" presStyleLbl="node1" presStyleIdx="1" presStyleCnt="7">
        <dgm:presLayoutVars>
          <dgm:bulletEnabled val="1"/>
        </dgm:presLayoutVars>
      </dgm:prSet>
      <dgm:spPr/>
    </dgm:pt>
    <dgm:pt modelId="{7EEE7DBF-08DB-479C-8447-F6F46AEA66F7}" type="pres">
      <dgm:prSet presAssocID="{EBF27719-E40A-4DFC-BA84-37893AE574F8}" presName="invisiNode" presStyleLbl="node1" presStyleIdx="1" presStyleCnt="7"/>
      <dgm:spPr/>
    </dgm:pt>
    <dgm:pt modelId="{1615D6A3-D3AB-4F8F-84C8-009EDE3FBA2D}" type="pres">
      <dgm:prSet presAssocID="{EBF27719-E40A-4DFC-BA84-37893AE574F8}" presName="imagNode" presStyleLbl="fgImgPlace1" presStyleIdx="1" presStyleCnt="7" custScaleX="85791" custScaleY="87764"/>
      <dgm:spPr>
        <a:blipFill dpi="0" rotWithShape="1">
          <a:blip xmlns:r="http://schemas.openxmlformats.org/officeDocument/2006/relationships"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1302" t="11748" r="11302" b="11748"/>
          </a:stretch>
        </a:blipFill>
      </dgm:spPr>
    </dgm:pt>
    <dgm:pt modelId="{4548806D-40EE-47EE-BAEA-A12EF2A81578}" type="pres">
      <dgm:prSet presAssocID="{6C8391ED-A714-4C59-9DA0-DB3A4C8D481F}" presName="sibTrans" presStyleLbl="sibTrans2D1" presStyleIdx="0" presStyleCnt="0"/>
      <dgm:spPr/>
    </dgm:pt>
    <dgm:pt modelId="{E651B34F-F6F6-4847-889E-5D4E943EEA26}" type="pres">
      <dgm:prSet presAssocID="{EFD8896C-BAC6-4FAD-86F3-C1F0FF0DDC5B}" presName="compNode" presStyleCnt="0"/>
      <dgm:spPr/>
    </dgm:pt>
    <dgm:pt modelId="{0A63DB44-1E82-4692-87BD-078737B000D4}" type="pres">
      <dgm:prSet presAssocID="{EFD8896C-BAC6-4FAD-86F3-C1F0FF0DDC5B}" presName="bkgdShape" presStyleLbl="node1" presStyleIdx="2" presStyleCnt="7" custScaleX="126576" custLinFactNeighborX="-1589" custLinFactNeighborY="23763"/>
      <dgm:spPr/>
    </dgm:pt>
    <dgm:pt modelId="{732E2990-C00C-4901-9ACC-E24D0D8D2BCA}" type="pres">
      <dgm:prSet presAssocID="{EFD8896C-BAC6-4FAD-86F3-C1F0FF0DDC5B}" presName="nodeTx" presStyleLbl="node1" presStyleIdx="2" presStyleCnt="7">
        <dgm:presLayoutVars>
          <dgm:bulletEnabled val="1"/>
        </dgm:presLayoutVars>
      </dgm:prSet>
      <dgm:spPr/>
    </dgm:pt>
    <dgm:pt modelId="{45F750BB-6DF2-4823-B651-60560AE859A3}" type="pres">
      <dgm:prSet presAssocID="{EFD8896C-BAC6-4FAD-86F3-C1F0FF0DDC5B}" presName="invisiNode" presStyleLbl="node1" presStyleIdx="2" presStyleCnt="7"/>
      <dgm:spPr/>
    </dgm:pt>
    <dgm:pt modelId="{BEDA3E5D-A12C-435D-97C1-A9FFF44FD81F}" type="pres">
      <dgm:prSet presAssocID="{EFD8896C-BAC6-4FAD-86F3-C1F0FF0DDC5B}" presName="imagNode" presStyleLbl="fgImgPlace1" presStyleIdx="2" presStyleCnt="7" custScaleX="85791" custScaleY="87764" custLinFactNeighborX="-2935" custLinFactNeighborY="1876"/>
      <dgm:spPr>
        <a:blipFill dpi="0" rotWithShape="1">
          <a:blip xmlns:r="http://schemas.openxmlformats.org/officeDocument/2006/relationships"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246" t="6967" r="246" b="6967"/>
          </a:stretch>
        </a:blipFill>
      </dgm:spPr>
      <dgm:extLst>
        <a:ext uri="{E40237B7-FDA0-4F09-8148-C483321AD2D9}">
          <dgm14:cNvPr xmlns:dgm14="http://schemas.microsoft.com/office/drawing/2010/diagram" id="0" name="" descr="Checklist RTL"/>
        </a:ext>
      </dgm:extLst>
    </dgm:pt>
    <dgm:pt modelId="{0C604E2C-01E2-467A-A510-AE9BF4815AB4}" type="pres">
      <dgm:prSet presAssocID="{772BAE78-6484-40B8-B519-82FA37B43DA0}" presName="sibTrans" presStyleLbl="sibTrans2D1" presStyleIdx="0" presStyleCnt="0"/>
      <dgm:spPr/>
    </dgm:pt>
    <dgm:pt modelId="{4CF1A93F-2437-4CA3-B91F-F1513FBD2161}" type="pres">
      <dgm:prSet presAssocID="{B8F4FAE0-446C-4BBB-A223-B697CE27B3A6}" presName="compNode" presStyleCnt="0"/>
      <dgm:spPr/>
    </dgm:pt>
    <dgm:pt modelId="{D7438990-409E-4701-8E83-219AEA2C22F3}" type="pres">
      <dgm:prSet presAssocID="{B8F4FAE0-446C-4BBB-A223-B697CE27B3A6}" presName="bkgdShape" presStyleLbl="node1" presStyleIdx="3" presStyleCnt="7" custScaleX="135650" custLinFactNeighborX="-6498"/>
      <dgm:spPr/>
    </dgm:pt>
    <dgm:pt modelId="{2681126E-B589-426B-8C74-1B74D7A98A59}" type="pres">
      <dgm:prSet presAssocID="{B8F4FAE0-446C-4BBB-A223-B697CE27B3A6}" presName="nodeTx" presStyleLbl="node1" presStyleIdx="3" presStyleCnt="7">
        <dgm:presLayoutVars>
          <dgm:bulletEnabled val="1"/>
        </dgm:presLayoutVars>
      </dgm:prSet>
      <dgm:spPr/>
    </dgm:pt>
    <dgm:pt modelId="{00B0C7CB-1E36-40F8-966B-EE17000BF579}" type="pres">
      <dgm:prSet presAssocID="{B8F4FAE0-446C-4BBB-A223-B697CE27B3A6}" presName="invisiNode" presStyleLbl="node1" presStyleIdx="3" presStyleCnt="7"/>
      <dgm:spPr/>
    </dgm:pt>
    <dgm:pt modelId="{E8E7DF40-5BF1-4156-A4F3-612DF1C87420}" type="pres">
      <dgm:prSet presAssocID="{B8F4FAE0-446C-4BBB-A223-B697CE27B3A6}" presName="imagNode" presStyleLbl="fgImgPlace1" presStyleIdx="3" presStyleCnt="7" custScaleX="85791" custScaleY="87764" custLinFactNeighborX="-6250" custLinFactNeighborY="1876"/>
      <dgm:spPr>
        <a:blipFill dpi="0" rotWithShape="1">
          <a:blip xmlns:r="http://schemas.openxmlformats.org/officeDocument/2006/relationships"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283" t="11748" r="-5283" b="-7378"/>
          </a:stretch>
        </a:blipFill>
      </dgm:spPr>
    </dgm:pt>
    <dgm:pt modelId="{7BB893E6-26C9-4D0C-9181-C125D5F4F401}" type="pres">
      <dgm:prSet presAssocID="{327E41E1-830F-44E2-8A60-439A128F0635}" presName="sibTrans" presStyleLbl="sibTrans2D1" presStyleIdx="0" presStyleCnt="0"/>
      <dgm:spPr/>
    </dgm:pt>
    <dgm:pt modelId="{1B7DD0F6-6A81-4112-9109-F1B046FAED06}" type="pres">
      <dgm:prSet presAssocID="{F30EF5E1-8225-437D-A150-5492B2834332}" presName="compNode" presStyleCnt="0"/>
      <dgm:spPr/>
    </dgm:pt>
    <dgm:pt modelId="{3ECECADD-7C04-4C69-A5CF-E14A7227C2E0}" type="pres">
      <dgm:prSet presAssocID="{F30EF5E1-8225-437D-A150-5492B2834332}" presName="bkgdShape" presStyleLbl="node1" presStyleIdx="4" presStyleCnt="7" custScaleX="141344" custLinFactNeighborX="-8377"/>
      <dgm:spPr/>
    </dgm:pt>
    <dgm:pt modelId="{AC867A0F-990D-4237-A778-D9CB175680F5}" type="pres">
      <dgm:prSet presAssocID="{F30EF5E1-8225-437D-A150-5492B2834332}" presName="nodeTx" presStyleLbl="node1" presStyleIdx="4" presStyleCnt="7">
        <dgm:presLayoutVars>
          <dgm:bulletEnabled val="1"/>
        </dgm:presLayoutVars>
      </dgm:prSet>
      <dgm:spPr/>
    </dgm:pt>
    <dgm:pt modelId="{7658A2C6-C7C8-4AD7-8278-FEFC5D91099F}" type="pres">
      <dgm:prSet presAssocID="{F30EF5E1-8225-437D-A150-5492B2834332}" presName="invisiNode" presStyleLbl="node1" presStyleIdx="4" presStyleCnt="7"/>
      <dgm:spPr/>
    </dgm:pt>
    <dgm:pt modelId="{9F75CEE9-1592-4FE0-AA32-210CB8C526F4}" type="pres">
      <dgm:prSet presAssocID="{F30EF5E1-8225-437D-A150-5492B2834332}" presName="imagNode" presStyleLbl="fgImgPlace1" presStyleIdx="4" presStyleCnt="7" custScaleX="85791" custScaleY="87764" custLinFactNeighborX="-9779" custLinFactNeighborY="587"/>
      <dgm:spPr>
        <a:blipFill dpi="0" rotWithShape="1">
          <a:blip xmlns:r="http://schemas.openxmlformats.org/officeDocument/2006/relationships"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4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46" t="16530" r="246" b="16530"/>
          </a:stretch>
        </a:blipFill>
      </dgm:spPr>
    </dgm:pt>
    <dgm:pt modelId="{9C6CBEAA-A826-4487-9011-75EE087FD947}" type="pres">
      <dgm:prSet presAssocID="{9A09EB66-C7FA-4FF3-AA7A-FA9EE0C9B5E2}" presName="sibTrans" presStyleLbl="sibTrans2D1" presStyleIdx="0" presStyleCnt="0"/>
      <dgm:spPr/>
    </dgm:pt>
    <dgm:pt modelId="{674A7009-879D-4B05-8C17-3FF4B94AA1F2}" type="pres">
      <dgm:prSet presAssocID="{D2289D3D-59F5-4A90-9EC7-423E6DE8FC89}" presName="compNode" presStyleCnt="0"/>
      <dgm:spPr/>
    </dgm:pt>
    <dgm:pt modelId="{398B2D8E-FEF6-42F7-AEA1-339F6B7ACD11}" type="pres">
      <dgm:prSet presAssocID="{D2289D3D-59F5-4A90-9EC7-423E6DE8FC89}" presName="bkgdShape" presStyleLbl="node1" presStyleIdx="5" presStyleCnt="7" custScaleX="141845" custLinFactNeighborX="-12078"/>
      <dgm:spPr/>
    </dgm:pt>
    <dgm:pt modelId="{6F3E5CB6-8170-4FE3-9141-E5B4CBF6BE54}" type="pres">
      <dgm:prSet presAssocID="{D2289D3D-59F5-4A90-9EC7-423E6DE8FC89}" presName="nodeTx" presStyleLbl="node1" presStyleIdx="5" presStyleCnt="7">
        <dgm:presLayoutVars>
          <dgm:bulletEnabled val="1"/>
        </dgm:presLayoutVars>
      </dgm:prSet>
      <dgm:spPr/>
    </dgm:pt>
    <dgm:pt modelId="{5FA61A72-2CD4-48BB-A22B-78C6D885526A}" type="pres">
      <dgm:prSet presAssocID="{D2289D3D-59F5-4A90-9EC7-423E6DE8FC89}" presName="invisiNode" presStyleLbl="node1" presStyleIdx="5" presStyleCnt="7"/>
      <dgm:spPr/>
    </dgm:pt>
    <dgm:pt modelId="{8B85A619-B930-4B84-928F-D0B14EB2D4CE}" type="pres">
      <dgm:prSet presAssocID="{D2289D3D-59F5-4A90-9EC7-423E6DE8FC89}" presName="imagNode" presStyleLbl="fgImgPlace1" presStyleIdx="5" presStyleCnt="7" custScaleX="85791" custScaleY="87764" custLinFactNeighborX="-14420" custLinFactNeighborY="587"/>
      <dgm:spPr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1302" t="11748" r="11302" b="11748"/>
          </a:stretch>
        </a:blipFill>
        <a:ln>
          <a:solidFill>
            <a:schemeClr val="bg1"/>
          </a:solidFill>
        </a:ln>
      </dgm:spPr>
    </dgm:pt>
    <dgm:pt modelId="{D756D587-F70A-46EE-A7FE-CA53182FD644}" type="pres">
      <dgm:prSet presAssocID="{B9DDDAF1-6AE2-40F2-8D0F-D2AE3B291BD0}" presName="sibTrans" presStyleLbl="sibTrans2D1" presStyleIdx="0" presStyleCnt="0"/>
      <dgm:spPr/>
    </dgm:pt>
    <dgm:pt modelId="{578838AC-74EA-4B33-8E88-1BE8601F7954}" type="pres">
      <dgm:prSet presAssocID="{6B9B2343-BF64-4201-9690-86AF2566AF18}" presName="compNode" presStyleCnt="0"/>
      <dgm:spPr/>
    </dgm:pt>
    <dgm:pt modelId="{9A64978A-544E-45C7-8F12-4FC5A6EFEE09}" type="pres">
      <dgm:prSet presAssocID="{6B9B2343-BF64-4201-9690-86AF2566AF18}" presName="bkgdShape" presStyleLbl="node1" presStyleIdx="6" presStyleCnt="7" custScaleX="136845" custLinFactNeighborX="-14960"/>
      <dgm:spPr/>
    </dgm:pt>
    <dgm:pt modelId="{A5945B4F-6137-48B8-987A-6FFCEF67CE83}" type="pres">
      <dgm:prSet presAssocID="{6B9B2343-BF64-4201-9690-86AF2566AF18}" presName="nodeTx" presStyleLbl="node1" presStyleIdx="6" presStyleCnt="7">
        <dgm:presLayoutVars>
          <dgm:bulletEnabled val="1"/>
        </dgm:presLayoutVars>
      </dgm:prSet>
      <dgm:spPr/>
    </dgm:pt>
    <dgm:pt modelId="{A3544060-93EC-4F76-9417-95ED50189C49}" type="pres">
      <dgm:prSet presAssocID="{6B9B2343-BF64-4201-9690-86AF2566AF18}" presName="invisiNode" presStyleLbl="node1" presStyleIdx="6" presStyleCnt="7"/>
      <dgm:spPr/>
    </dgm:pt>
    <dgm:pt modelId="{082EA2B0-9575-4686-9690-E2D742C8C3AD}" type="pres">
      <dgm:prSet presAssocID="{6B9B2343-BF64-4201-9690-86AF2566AF18}" presName="imagNode" presStyleLbl="fgImgPlace1" presStyleIdx="6" presStyleCnt="7" custScaleX="85791" custScaleY="87764" custLinFactNeighborX="-21008" custLinFactNeighborY="-173"/>
      <dgm:spPr>
        <a:blipFill dpi="0" rotWithShape="1">
          <a:blip xmlns:r="http://schemas.openxmlformats.org/officeDocument/2006/relationships"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246" t="6967" r="246" b="6967"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</dgm:ptLst>
  <dgm:cxnLst>
    <dgm:cxn modelId="{286E2B02-585B-42E1-9808-71AE5D6CBD60}" type="presOf" srcId="{9A09EB66-C7FA-4FF3-AA7A-FA9EE0C9B5E2}" destId="{9C6CBEAA-A826-4487-9011-75EE087FD947}" srcOrd="0" destOrd="0" presId="urn:microsoft.com/office/officeart/2005/8/layout/hList7"/>
    <dgm:cxn modelId="{AA545603-163D-4D69-9D8F-77576B877DFB}" type="presOf" srcId="{327E41E1-830F-44E2-8A60-439A128F0635}" destId="{7BB893E6-26C9-4D0C-9181-C125D5F4F401}" srcOrd="0" destOrd="0" presId="urn:microsoft.com/office/officeart/2005/8/layout/hList7"/>
    <dgm:cxn modelId="{6F7D8704-2470-4118-B92C-E2B67146D1E6}" type="presOf" srcId="{B9DDDAF1-6AE2-40F2-8D0F-D2AE3B291BD0}" destId="{D756D587-F70A-46EE-A7FE-CA53182FD644}" srcOrd="0" destOrd="0" presId="urn:microsoft.com/office/officeart/2005/8/layout/hList7"/>
    <dgm:cxn modelId="{2975C206-D89F-4FDB-8D8C-ABBE76F69E01}" type="presOf" srcId="{6C8391ED-A714-4C59-9DA0-DB3A4C8D481F}" destId="{4548806D-40EE-47EE-BAEA-A12EF2A81578}" srcOrd="0" destOrd="0" presId="urn:microsoft.com/office/officeart/2005/8/layout/hList7"/>
    <dgm:cxn modelId="{DB88FD24-A7D3-48E4-AD49-90491057C21F}" type="presOf" srcId="{F30EF5E1-8225-437D-A150-5492B2834332}" destId="{3ECECADD-7C04-4C69-A5CF-E14A7227C2E0}" srcOrd="0" destOrd="0" presId="urn:microsoft.com/office/officeart/2005/8/layout/hList7"/>
    <dgm:cxn modelId="{E3EDA733-3644-40E9-B26B-7F77FAF13C23}" srcId="{B00FE453-70BC-4C1A-918D-51BFABDEBE0E}" destId="{EFD8896C-BAC6-4FAD-86F3-C1F0FF0DDC5B}" srcOrd="2" destOrd="0" parTransId="{A08FFB2A-1924-4F97-A8A4-80673B712D70}" sibTransId="{772BAE78-6484-40B8-B519-82FA37B43DA0}"/>
    <dgm:cxn modelId="{DA57D73E-59D7-486D-A558-B5BFE559D6A0}" type="presOf" srcId="{F30EF5E1-8225-437D-A150-5492B2834332}" destId="{AC867A0F-990D-4237-A778-D9CB175680F5}" srcOrd="1" destOrd="0" presId="urn:microsoft.com/office/officeart/2005/8/layout/hList7"/>
    <dgm:cxn modelId="{7FFE4165-651B-4460-B25D-6562C6D37126}" type="presOf" srcId="{7CC7CA82-504E-4F34-8786-CAFA08F13AD9}" destId="{2E05C863-BE85-4745-8502-90A7CE0C20A7}" srcOrd="0" destOrd="0" presId="urn:microsoft.com/office/officeart/2005/8/layout/hList7"/>
    <dgm:cxn modelId="{141D6748-223B-4F63-9095-DDACCB46BD63}" type="presOf" srcId="{EFD8896C-BAC6-4FAD-86F3-C1F0FF0DDC5B}" destId="{0A63DB44-1E82-4692-87BD-078737B000D4}" srcOrd="0" destOrd="0" presId="urn:microsoft.com/office/officeart/2005/8/layout/hList7"/>
    <dgm:cxn modelId="{05A5204E-D2A1-47A3-AA93-F35FC04A9343}" type="presOf" srcId="{6B9B2343-BF64-4201-9690-86AF2566AF18}" destId="{9A64978A-544E-45C7-8F12-4FC5A6EFEE09}" srcOrd="0" destOrd="0" presId="urn:microsoft.com/office/officeart/2005/8/layout/hList7"/>
    <dgm:cxn modelId="{51D70853-CF31-4F51-86BF-2805F9537B7A}" type="presOf" srcId="{EFD8896C-BAC6-4FAD-86F3-C1F0FF0DDC5B}" destId="{732E2990-C00C-4901-9ACC-E24D0D8D2BCA}" srcOrd="1" destOrd="0" presId="urn:microsoft.com/office/officeart/2005/8/layout/hList7"/>
    <dgm:cxn modelId="{41DE0275-2020-48DE-B867-1F7FF067F897}" type="presOf" srcId="{EBF27719-E40A-4DFC-BA84-37893AE574F8}" destId="{53358AFF-D6E7-45BC-8934-F5E1ECFBA5AB}" srcOrd="0" destOrd="0" presId="urn:microsoft.com/office/officeart/2005/8/layout/hList7"/>
    <dgm:cxn modelId="{DB7F6575-98D0-4B66-9E5F-6322530576AA}" type="presOf" srcId="{B00FE453-70BC-4C1A-918D-51BFABDEBE0E}" destId="{75B27E67-230D-415A-8A3F-EB4EF5766507}" srcOrd="0" destOrd="0" presId="urn:microsoft.com/office/officeart/2005/8/layout/hList7"/>
    <dgm:cxn modelId="{222A5A7E-454F-48B2-90B5-F807996A46F5}" type="presOf" srcId="{D2289D3D-59F5-4A90-9EC7-423E6DE8FC89}" destId="{398B2D8E-FEF6-42F7-AEA1-339F6B7ACD11}" srcOrd="0" destOrd="0" presId="urn:microsoft.com/office/officeart/2005/8/layout/hList7"/>
    <dgm:cxn modelId="{AEE00B80-23D8-46CC-B9BF-FD7A8A72C54B}" srcId="{B00FE453-70BC-4C1A-918D-51BFABDEBE0E}" destId="{EBF27719-E40A-4DFC-BA84-37893AE574F8}" srcOrd="1" destOrd="0" parTransId="{BB5BF7F8-5A79-454E-B48D-6BE369911AD4}" sibTransId="{6C8391ED-A714-4C59-9DA0-DB3A4C8D481F}"/>
    <dgm:cxn modelId="{19473984-A198-4BC3-BB07-ACD2534210C7}" srcId="{B00FE453-70BC-4C1A-918D-51BFABDEBE0E}" destId="{B8F4FAE0-446C-4BBB-A223-B697CE27B3A6}" srcOrd="3" destOrd="0" parTransId="{6EDA417C-6F80-49F2-AF0C-DA18BAB38418}" sibTransId="{327E41E1-830F-44E2-8A60-439A128F0635}"/>
    <dgm:cxn modelId="{5D565F8A-357D-4287-AC9E-FA54AD48C1C6}" type="presOf" srcId="{B8F4FAE0-446C-4BBB-A223-B697CE27B3A6}" destId="{2681126E-B589-426B-8C74-1B74D7A98A59}" srcOrd="1" destOrd="0" presId="urn:microsoft.com/office/officeart/2005/8/layout/hList7"/>
    <dgm:cxn modelId="{185E6C8A-CEAC-4488-ABDD-29693907C62F}" type="presOf" srcId="{B8F4FAE0-446C-4BBB-A223-B697CE27B3A6}" destId="{D7438990-409E-4701-8E83-219AEA2C22F3}" srcOrd="0" destOrd="0" presId="urn:microsoft.com/office/officeart/2005/8/layout/hList7"/>
    <dgm:cxn modelId="{9F00348C-5973-42ED-BE03-33C0D8927A7E}" type="presOf" srcId="{571E1087-7D6A-471C-9419-A92999F36D66}" destId="{46D15251-1BDE-48CE-9237-EFBC1A56B802}" srcOrd="0" destOrd="0" presId="urn:microsoft.com/office/officeart/2005/8/layout/hList7"/>
    <dgm:cxn modelId="{97906B93-1AEE-434F-8457-0251F8FA49D3}" srcId="{B00FE453-70BC-4C1A-918D-51BFABDEBE0E}" destId="{D2289D3D-59F5-4A90-9EC7-423E6DE8FC89}" srcOrd="5" destOrd="0" parTransId="{C742A698-2AD3-4F87-9F4A-20197C77F950}" sibTransId="{B9DDDAF1-6AE2-40F2-8D0F-D2AE3B291BD0}"/>
    <dgm:cxn modelId="{4B9657A7-435E-4E04-B977-E2A536CDA49E}" srcId="{B00FE453-70BC-4C1A-918D-51BFABDEBE0E}" destId="{6B9B2343-BF64-4201-9690-86AF2566AF18}" srcOrd="6" destOrd="0" parTransId="{C25BEB67-1807-4781-B2E5-61C51880F158}" sibTransId="{5A97895F-B14F-43AE-966B-78FA34153BAD}"/>
    <dgm:cxn modelId="{6ADFD9B9-E2C6-4AF8-98D2-4F486215B5FE}" type="presOf" srcId="{772BAE78-6484-40B8-B519-82FA37B43DA0}" destId="{0C604E2C-01E2-467A-A510-AE9BF4815AB4}" srcOrd="0" destOrd="0" presId="urn:microsoft.com/office/officeart/2005/8/layout/hList7"/>
    <dgm:cxn modelId="{E72C40C2-6AEF-40E4-BE10-4987DAE9E6F5}" type="presOf" srcId="{571E1087-7D6A-471C-9419-A92999F36D66}" destId="{E089337E-1AE5-40E5-B9D1-CC89DD8CC3C7}" srcOrd="1" destOrd="0" presId="urn:microsoft.com/office/officeart/2005/8/layout/hList7"/>
    <dgm:cxn modelId="{BC8FB7D3-8994-4760-83A4-C9EBD2934E8A}" type="presOf" srcId="{D2289D3D-59F5-4A90-9EC7-423E6DE8FC89}" destId="{6F3E5CB6-8170-4FE3-9141-E5B4CBF6BE54}" srcOrd="1" destOrd="0" presId="urn:microsoft.com/office/officeart/2005/8/layout/hList7"/>
    <dgm:cxn modelId="{B0C84BDB-05DD-49DC-8FC8-27AA75F00C0B}" srcId="{B00FE453-70BC-4C1A-918D-51BFABDEBE0E}" destId="{F30EF5E1-8225-437D-A150-5492B2834332}" srcOrd="4" destOrd="0" parTransId="{F8E4BCCA-9FBE-4D60-BFB3-9477AD153706}" sibTransId="{9A09EB66-C7FA-4FF3-AA7A-FA9EE0C9B5E2}"/>
    <dgm:cxn modelId="{D16490DB-762A-4C8E-A25E-6B2AD45EEC16}" type="presOf" srcId="{6B9B2343-BF64-4201-9690-86AF2566AF18}" destId="{A5945B4F-6137-48B8-987A-6FFCEF67CE83}" srcOrd="1" destOrd="0" presId="urn:microsoft.com/office/officeart/2005/8/layout/hList7"/>
    <dgm:cxn modelId="{74A1F8F4-16A7-4C45-9313-CEB66DCF91C8}" type="presOf" srcId="{EBF27719-E40A-4DFC-BA84-37893AE574F8}" destId="{6C9E1F73-A3F0-4A74-AC51-B9A05ED9200E}" srcOrd="1" destOrd="0" presId="urn:microsoft.com/office/officeart/2005/8/layout/hList7"/>
    <dgm:cxn modelId="{9D76DEFD-F027-4156-92A9-846F68073302}" srcId="{B00FE453-70BC-4C1A-918D-51BFABDEBE0E}" destId="{571E1087-7D6A-471C-9419-A92999F36D66}" srcOrd="0" destOrd="0" parTransId="{6C5616C6-3C8D-4438-A764-3541918CB46D}" sibTransId="{7CC7CA82-504E-4F34-8786-CAFA08F13AD9}"/>
    <dgm:cxn modelId="{79B1F63F-832F-4A1D-B507-C02D554A825F}" type="presParOf" srcId="{75B27E67-230D-415A-8A3F-EB4EF5766507}" destId="{91C2A3A0-A82E-45F4-BE28-B4719B3E37BA}" srcOrd="0" destOrd="0" presId="urn:microsoft.com/office/officeart/2005/8/layout/hList7"/>
    <dgm:cxn modelId="{F2E84000-9585-4261-99F3-8805535C46DD}" type="presParOf" srcId="{75B27E67-230D-415A-8A3F-EB4EF5766507}" destId="{726FE71F-0913-4BE5-AF5E-986678BB05FF}" srcOrd="1" destOrd="0" presId="urn:microsoft.com/office/officeart/2005/8/layout/hList7"/>
    <dgm:cxn modelId="{26DB9A4E-F769-4500-947F-4BF6AAC42F34}" type="presParOf" srcId="{726FE71F-0913-4BE5-AF5E-986678BB05FF}" destId="{3761A223-1D0E-4934-977A-3D4576239D1B}" srcOrd="0" destOrd="0" presId="urn:microsoft.com/office/officeart/2005/8/layout/hList7"/>
    <dgm:cxn modelId="{66DE94AF-291A-457B-8A67-BB13E171CF81}" type="presParOf" srcId="{3761A223-1D0E-4934-977A-3D4576239D1B}" destId="{46D15251-1BDE-48CE-9237-EFBC1A56B802}" srcOrd="0" destOrd="0" presId="urn:microsoft.com/office/officeart/2005/8/layout/hList7"/>
    <dgm:cxn modelId="{3D058E5A-4188-482B-A865-FD0F0998B59B}" type="presParOf" srcId="{3761A223-1D0E-4934-977A-3D4576239D1B}" destId="{E089337E-1AE5-40E5-B9D1-CC89DD8CC3C7}" srcOrd="1" destOrd="0" presId="urn:microsoft.com/office/officeart/2005/8/layout/hList7"/>
    <dgm:cxn modelId="{1378C4BE-F2C9-4C80-B3AA-92813C2D2D52}" type="presParOf" srcId="{3761A223-1D0E-4934-977A-3D4576239D1B}" destId="{A002B9AF-3CB1-4606-8FA7-A0B2754BCA6A}" srcOrd="2" destOrd="0" presId="urn:microsoft.com/office/officeart/2005/8/layout/hList7"/>
    <dgm:cxn modelId="{F6EC6911-89C5-4D55-9C97-6F873B474B09}" type="presParOf" srcId="{3761A223-1D0E-4934-977A-3D4576239D1B}" destId="{07BF33EC-F0B5-4BCF-96CA-2030E640F547}" srcOrd="3" destOrd="0" presId="urn:microsoft.com/office/officeart/2005/8/layout/hList7"/>
    <dgm:cxn modelId="{C1EB0A7C-3C82-4FFD-BED5-5DC186B57D1D}" type="presParOf" srcId="{726FE71F-0913-4BE5-AF5E-986678BB05FF}" destId="{2E05C863-BE85-4745-8502-90A7CE0C20A7}" srcOrd="1" destOrd="0" presId="urn:microsoft.com/office/officeart/2005/8/layout/hList7"/>
    <dgm:cxn modelId="{B4401C27-3DE9-4EF1-B36C-4DECF8C33D3D}" type="presParOf" srcId="{726FE71F-0913-4BE5-AF5E-986678BB05FF}" destId="{43ADDDC5-E131-4AF7-B430-44B1EABDD865}" srcOrd="2" destOrd="0" presId="urn:microsoft.com/office/officeart/2005/8/layout/hList7"/>
    <dgm:cxn modelId="{F1B5008C-A8CD-447F-AE12-96309E5E703C}" type="presParOf" srcId="{43ADDDC5-E131-4AF7-B430-44B1EABDD865}" destId="{53358AFF-D6E7-45BC-8934-F5E1ECFBA5AB}" srcOrd="0" destOrd="0" presId="urn:microsoft.com/office/officeart/2005/8/layout/hList7"/>
    <dgm:cxn modelId="{1327A206-D836-411A-B7EB-9F3B7DEE9816}" type="presParOf" srcId="{43ADDDC5-E131-4AF7-B430-44B1EABDD865}" destId="{6C9E1F73-A3F0-4A74-AC51-B9A05ED9200E}" srcOrd="1" destOrd="0" presId="urn:microsoft.com/office/officeart/2005/8/layout/hList7"/>
    <dgm:cxn modelId="{54B24862-A789-4200-8B27-B626480BC9ED}" type="presParOf" srcId="{43ADDDC5-E131-4AF7-B430-44B1EABDD865}" destId="{7EEE7DBF-08DB-479C-8447-F6F46AEA66F7}" srcOrd="2" destOrd="0" presId="urn:microsoft.com/office/officeart/2005/8/layout/hList7"/>
    <dgm:cxn modelId="{FC84A5E8-B2DC-43E4-A862-E118161723C6}" type="presParOf" srcId="{43ADDDC5-E131-4AF7-B430-44B1EABDD865}" destId="{1615D6A3-D3AB-4F8F-84C8-009EDE3FBA2D}" srcOrd="3" destOrd="0" presId="urn:microsoft.com/office/officeart/2005/8/layout/hList7"/>
    <dgm:cxn modelId="{4ECA6020-CB89-4D67-A411-E2C87362EB65}" type="presParOf" srcId="{726FE71F-0913-4BE5-AF5E-986678BB05FF}" destId="{4548806D-40EE-47EE-BAEA-A12EF2A81578}" srcOrd="3" destOrd="0" presId="urn:microsoft.com/office/officeart/2005/8/layout/hList7"/>
    <dgm:cxn modelId="{3F744EE9-9ACF-442D-AF00-BBCF7DC9A0F7}" type="presParOf" srcId="{726FE71F-0913-4BE5-AF5E-986678BB05FF}" destId="{E651B34F-F6F6-4847-889E-5D4E943EEA26}" srcOrd="4" destOrd="0" presId="urn:microsoft.com/office/officeart/2005/8/layout/hList7"/>
    <dgm:cxn modelId="{863CA041-FA96-4568-9997-DD4AA1A50DE4}" type="presParOf" srcId="{E651B34F-F6F6-4847-889E-5D4E943EEA26}" destId="{0A63DB44-1E82-4692-87BD-078737B000D4}" srcOrd="0" destOrd="0" presId="urn:microsoft.com/office/officeart/2005/8/layout/hList7"/>
    <dgm:cxn modelId="{A9723ACD-E931-40FE-AFE5-FD09EED9F289}" type="presParOf" srcId="{E651B34F-F6F6-4847-889E-5D4E943EEA26}" destId="{732E2990-C00C-4901-9ACC-E24D0D8D2BCA}" srcOrd="1" destOrd="0" presId="urn:microsoft.com/office/officeart/2005/8/layout/hList7"/>
    <dgm:cxn modelId="{47A177F5-89A5-4961-B632-FCAA099B7A82}" type="presParOf" srcId="{E651B34F-F6F6-4847-889E-5D4E943EEA26}" destId="{45F750BB-6DF2-4823-B651-60560AE859A3}" srcOrd="2" destOrd="0" presId="urn:microsoft.com/office/officeart/2005/8/layout/hList7"/>
    <dgm:cxn modelId="{053F4A82-6D70-4471-8D57-B527E167941B}" type="presParOf" srcId="{E651B34F-F6F6-4847-889E-5D4E943EEA26}" destId="{BEDA3E5D-A12C-435D-97C1-A9FFF44FD81F}" srcOrd="3" destOrd="0" presId="urn:microsoft.com/office/officeart/2005/8/layout/hList7"/>
    <dgm:cxn modelId="{11188CA8-CD65-4B4A-90C1-B0A7314D3868}" type="presParOf" srcId="{726FE71F-0913-4BE5-AF5E-986678BB05FF}" destId="{0C604E2C-01E2-467A-A510-AE9BF4815AB4}" srcOrd="5" destOrd="0" presId="urn:microsoft.com/office/officeart/2005/8/layout/hList7"/>
    <dgm:cxn modelId="{8387F414-8D25-416F-84EC-4D3B9030ABFE}" type="presParOf" srcId="{726FE71F-0913-4BE5-AF5E-986678BB05FF}" destId="{4CF1A93F-2437-4CA3-B91F-F1513FBD2161}" srcOrd="6" destOrd="0" presId="urn:microsoft.com/office/officeart/2005/8/layout/hList7"/>
    <dgm:cxn modelId="{2FF51D2E-C690-4C45-BB6D-A39FCE4E3D60}" type="presParOf" srcId="{4CF1A93F-2437-4CA3-B91F-F1513FBD2161}" destId="{D7438990-409E-4701-8E83-219AEA2C22F3}" srcOrd="0" destOrd="0" presId="urn:microsoft.com/office/officeart/2005/8/layout/hList7"/>
    <dgm:cxn modelId="{ECA9E15C-31D4-4634-AD5F-724E86DF5A0D}" type="presParOf" srcId="{4CF1A93F-2437-4CA3-B91F-F1513FBD2161}" destId="{2681126E-B589-426B-8C74-1B74D7A98A59}" srcOrd="1" destOrd="0" presId="urn:microsoft.com/office/officeart/2005/8/layout/hList7"/>
    <dgm:cxn modelId="{4F8AE8DC-3044-4777-BE9A-057818C52F69}" type="presParOf" srcId="{4CF1A93F-2437-4CA3-B91F-F1513FBD2161}" destId="{00B0C7CB-1E36-40F8-966B-EE17000BF579}" srcOrd="2" destOrd="0" presId="urn:microsoft.com/office/officeart/2005/8/layout/hList7"/>
    <dgm:cxn modelId="{AAA95761-2F21-40C1-B2B9-9105C2DB4F97}" type="presParOf" srcId="{4CF1A93F-2437-4CA3-B91F-F1513FBD2161}" destId="{E8E7DF40-5BF1-4156-A4F3-612DF1C87420}" srcOrd="3" destOrd="0" presId="urn:microsoft.com/office/officeart/2005/8/layout/hList7"/>
    <dgm:cxn modelId="{25845CD7-65C1-4162-AD6D-E7D5E58F6DDD}" type="presParOf" srcId="{726FE71F-0913-4BE5-AF5E-986678BB05FF}" destId="{7BB893E6-26C9-4D0C-9181-C125D5F4F401}" srcOrd="7" destOrd="0" presId="urn:microsoft.com/office/officeart/2005/8/layout/hList7"/>
    <dgm:cxn modelId="{46A424A0-7084-4473-A5E2-9B5116778210}" type="presParOf" srcId="{726FE71F-0913-4BE5-AF5E-986678BB05FF}" destId="{1B7DD0F6-6A81-4112-9109-F1B046FAED06}" srcOrd="8" destOrd="0" presId="urn:microsoft.com/office/officeart/2005/8/layout/hList7"/>
    <dgm:cxn modelId="{9B1E961F-1837-4BA8-BF86-D1C778C5FCB0}" type="presParOf" srcId="{1B7DD0F6-6A81-4112-9109-F1B046FAED06}" destId="{3ECECADD-7C04-4C69-A5CF-E14A7227C2E0}" srcOrd="0" destOrd="0" presId="urn:microsoft.com/office/officeart/2005/8/layout/hList7"/>
    <dgm:cxn modelId="{F3ACA00C-AE86-4BFA-B654-0CD12AB26034}" type="presParOf" srcId="{1B7DD0F6-6A81-4112-9109-F1B046FAED06}" destId="{AC867A0F-990D-4237-A778-D9CB175680F5}" srcOrd="1" destOrd="0" presId="urn:microsoft.com/office/officeart/2005/8/layout/hList7"/>
    <dgm:cxn modelId="{F49AF76F-50F7-42CC-A727-B682EC9D954D}" type="presParOf" srcId="{1B7DD0F6-6A81-4112-9109-F1B046FAED06}" destId="{7658A2C6-C7C8-4AD7-8278-FEFC5D91099F}" srcOrd="2" destOrd="0" presId="urn:microsoft.com/office/officeart/2005/8/layout/hList7"/>
    <dgm:cxn modelId="{BAABA063-098E-4059-AC60-FC0E13913056}" type="presParOf" srcId="{1B7DD0F6-6A81-4112-9109-F1B046FAED06}" destId="{9F75CEE9-1592-4FE0-AA32-210CB8C526F4}" srcOrd="3" destOrd="0" presId="urn:microsoft.com/office/officeart/2005/8/layout/hList7"/>
    <dgm:cxn modelId="{3866BB95-1881-4343-AE3A-4003C6970D4E}" type="presParOf" srcId="{726FE71F-0913-4BE5-AF5E-986678BB05FF}" destId="{9C6CBEAA-A826-4487-9011-75EE087FD947}" srcOrd="9" destOrd="0" presId="urn:microsoft.com/office/officeart/2005/8/layout/hList7"/>
    <dgm:cxn modelId="{FB8BD1A8-FF5A-4859-95D8-1B670525123F}" type="presParOf" srcId="{726FE71F-0913-4BE5-AF5E-986678BB05FF}" destId="{674A7009-879D-4B05-8C17-3FF4B94AA1F2}" srcOrd="10" destOrd="0" presId="urn:microsoft.com/office/officeart/2005/8/layout/hList7"/>
    <dgm:cxn modelId="{F472D883-19F3-445B-B3C0-2CC4AAA620C3}" type="presParOf" srcId="{674A7009-879D-4B05-8C17-3FF4B94AA1F2}" destId="{398B2D8E-FEF6-42F7-AEA1-339F6B7ACD11}" srcOrd="0" destOrd="0" presId="urn:microsoft.com/office/officeart/2005/8/layout/hList7"/>
    <dgm:cxn modelId="{FDF795CE-5EB9-4CC8-9CD7-630B7A4F4901}" type="presParOf" srcId="{674A7009-879D-4B05-8C17-3FF4B94AA1F2}" destId="{6F3E5CB6-8170-4FE3-9141-E5B4CBF6BE54}" srcOrd="1" destOrd="0" presId="urn:microsoft.com/office/officeart/2005/8/layout/hList7"/>
    <dgm:cxn modelId="{6A91C525-EC24-4795-84C6-F18E2BA1CD68}" type="presParOf" srcId="{674A7009-879D-4B05-8C17-3FF4B94AA1F2}" destId="{5FA61A72-2CD4-48BB-A22B-78C6D885526A}" srcOrd="2" destOrd="0" presId="urn:microsoft.com/office/officeart/2005/8/layout/hList7"/>
    <dgm:cxn modelId="{D914F737-01E0-4E88-8649-B0AC16892F65}" type="presParOf" srcId="{674A7009-879D-4B05-8C17-3FF4B94AA1F2}" destId="{8B85A619-B930-4B84-928F-D0B14EB2D4CE}" srcOrd="3" destOrd="0" presId="urn:microsoft.com/office/officeart/2005/8/layout/hList7"/>
    <dgm:cxn modelId="{C33385D2-47D6-4445-906F-DA13AA70C542}" type="presParOf" srcId="{726FE71F-0913-4BE5-AF5E-986678BB05FF}" destId="{D756D587-F70A-46EE-A7FE-CA53182FD644}" srcOrd="11" destOrd="0" presId="urn:microsoft.com/office/officeart/2005/8/layout/hList7"/>
    <dgm:cxn modelId="{AA11C2F8-859E-4EE0-B8E8-5C94D0195DFC}" type="presParOf" srcId="{726FE71F-0913-4BE5-AF5E-986678BB05FF}" destId="{578838AC-74EA-4B33-8E88-1BE8601F7954}" srcOrd="12" destOrd="0" presId="urn:microsoft.com/office/officeart/2005/8/layout/hList7"/>
    <dgm:cxn modelId="{207A89FB-C552-4EA0-B2C2-373A620D92F1}" type="presParOf" srcId="{578838AC-74EA-4B33-8E88-1BE8601F7954}" destId="{9A64978A-544E-45C7-8F12-4FC5A6EFEE09}" srcOrd="0" destOrd="0" presId="urn:microsoft.com/office/officeart/2005/8/layout/hList7"/>
    <dgm:cxn modelId="{93561353-E7D9-45F9-82E8-CAE485D45B0C}" type="presParOf" srcId="{578838AC-74EA-4B33-8E88-1BE8601F7954}" destId="{A5945B4F-6137-48B8-987A-6FFCEF67CE83}" srcOrd="1" destOrd="0" presId="urn:microsoft.com/office/officeart/2005/8/layout/hList7"/>
    <dgm:cxn modelId="{8732A68F-8C33-4FD0-835A-2037EE7216FF}" type="presParOf" srcId="{578838AC-74EA-4B33-8E88-1BE8601F7954}" destId="{A3544060-93EC-4F76-9417-95ED50189C49}" srcOrd="2" destOrd="0" presId="urn:microsoft.com/office/officeart/2005/8/layout/hList7"/>
    <dgm:cxn modelId="{38895219-874C-4F85-9AF4-DC7EC701CFC9}" type="presParOf" srcId="{578838AC-74EA-4B33-8E88-1BE8601F7954}" destId="{082EA2B0-9575-4686-9690-E2D742C8C3A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8B2141-0EB2-4C80-B4EE-1E2C389673BF}" type="doc">
      <dgm:prSet loTypeId="urn:microsoft.com/office/officeart/2005/8/layout/hierarchy4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2DCBF6E9-3865-4734-9433-D6A2330F24E4}">
      <dgm:prSet phldrT="[Text]"/>
      <dgm:spPr>
        <a:solidFill>
          <a:schemeClr val="tx1">
            <a:lumMod val="40000"/>
            <a:lumOff val="60000"/>
          </a:schemeClr>
        </a:solidFill>
      </dgm:spPr>
      <dgm:t>
        <a:bodyPr/>
        <a:lstStyle/>
        <a:p>
          <a:r>
            <a:rPr lang="en-US"/>
            <a:t>1H FY’21</a:t>
          </a:r>
        </a:p>
      </dgm:t>
    </dgm:pt>
    <dgm:pt modelId="{3B85BEC1-439E-4E09-AA40-B9EA44BA5545}" type="parTrans" cxnId="{67718F17-2471-4BC1-9014-B11D16D1B8BC}">
      <dgm:prSet/>
      <dgm:spPr/>
      <dgm:t>
        <a:bodyPr/>
        <a:lstStyle/>
        <a:p>
          <a:endParaRPr lang="en-US"/>
        </a:p>
      </dgm:t>
    </dgm:pt>
    <dgm:pt modelId="{C4C64366-3F59-44A4-B178-55CAB14289BA}" type="sibTrans" cxnId="{67718F17-2471-4BC1-9014-B11D16D1B8BC}">
      <dgm:prSet/>
      <dgm:spPr/>
      <dgm:t>
        <a:bodyPr/>
        <a:lstStyle/>
        <a:p>
          <a:endParaRPr lang="en-US"/>
        </a:p>
      </dgm:t>
    </dgm:pt>
    <dgm:pt modelId="{18819CF4-FC0F-4EB1-95C8-22E6F91D0FE5}">
      <dgm:prSet phldrT="[Text]"/>
      <dgm:spPr>
        <a:solidFill>
          <a:schemeClr val="tx1">
            <a:lumMod val="40000"/>
            <a:lumOff val="60000"/>
          </a:schemeClr>
        </a:solidFill>
      </dgm:spPr>
      <dgm:t>
        <a:bodyPr/>
        <a:lstStyle/>
        <a:p>
          <a:r>
            <a:rPr lang="en-US"/>
            <a:t>2H FY’21</a:t>
          </a:r>
        </a:p>
      </dgm:t>
    </dgm:pt>
    <dgm:pt modelId="{6B3713D3-3CDE-46F4-9C44-37B0BDFFDA79}" type="parTrans" cxnId="{2A674A63-17C8-4B97-8958-6E4272E5DAC8}">
      <dgm:prSet/>
      <dgm:spPr/>
      <dgm:t>
        <a:bodyPr/>
        <a:lstStyle/>
        <a:p>
          <a:endParaRPr lang="en-US"/>
        </a:p>
      </dgm:t>
    </dgm:pt>
    <dgm:pt modelId="{12001E40-9D2A-4261-9703-05F3C8E4C4B6}" type="sibTrans" cxnId="{2A674A63-17C8-4B97-8958-6E4272E5DAC8}">
      <dgm:prSet/>
      <dgm:spPr/>
      <dgm:t>
        <a:bodyPr/>
        <a:lstStyle/>
        <a:p>
          <a:endParaRPr lang="en-US"/>
        </a:p>
      </dgm:t>
    </dgm:pt>
    <dgm:pt modelId="{BDB3042D-0094-4645-B72C-B64ACEF0FE7F}">
      <dgm:prSet phldrT="[Text]"/>
      <dgm:spPr/>
      <dgm:t>
        <a:bodyPr/>
        <a:lstStyle/>
        <a:p>
          <a:r>
            <a:rPr lang="en-US"/>
            <a:t>Q1 FY’22</a:t>
          </a:r>
        </a:p>
      </dgm:t>
    </dgm:pt>
    <dgm:pt modelId="{849E239A-3AB1-4FED-802C-ECC80031CECE}" type="parTrans" cxnId="{2690D105-5DD0-4BA1-93A5-D5A567F7A7B9}">
      <dgm:prSet/>
      <dgm:spPr/>
      <dgm:t>
        <a:bodyPr/>
        <a:lstStyle/>
        <a:p>
          <a:endParaRPr lang="en-US"/>
        </a:p>
      </dgm:t>
    </dgm:pt>
    <dgm:pt modelId="{050EA179-D37E-44C5-B431-CF6BEC3C59B2}" type="sibTrans" cxnId="{2690D105-5DD0-4BA1-93A5-D5A567F7A7B9}">
      <dgm:prSet/>
      <dgm:spPr/>
      <dgm:t>
        <a:bodyPr/>
        <a:lstStyle/>
        <a:p>
          <a:endParaRPr lang="en-US"/>
        </a:p>
      </dgm:t>
    </dgm:pt>
    <dgm:pt modelId="{C6FED3C8-3AD4-4316-A3A7-BC323994B2F3}">
      <dgm:prSet phldrT="[Text]"/>
      <dgm:spPr/>
      <dgm:t>
        <a:bodyPr/>
        <a:lstStyle/>
        <a:p>
          <a:r>
            <a:rPr lang="en-US"/>
            <a:t>Q2 FY’22</a:t>
          </a:r>
        </a:p>
      </dgm:t>
    </dgm:pt>
    <dgm:pt modelId="{19E00EEB-7A5D-43A3-9D5E-704A95EC8C0C}" type="parTrans" cxnId="{5DE02E24-D07C-4B62-ABB9-AFBC22C8B6AF}">
      <dgm:prSet/>
      <dgm:spPr/>
      <dgm:t>
        <a:bodyPr/>
        <a:lstStyle/>
        <a:p>
          <a:endParaRPr lang="en-US"/>
        </a:p>
      </dgm:t>
    </dgm:pt>
    <dgm:pt modelId="{39EA29EB-C36A-4FCC-AE4A-E04FC1FD268B}" type="sibTrans" cxnId="{5DE02E24-D07C-4B62-ABB9-AFBC22C8B6AF}">
      <dgm:prSet/>
      <dgm:spPr/>
      <dgm:t>
        <a:bodyPr/>
        <a:lstStyle/>
        <a:p>
          <a:endParaRPr lang="en-US"/>
        </a:p>
      </dgm:t>
    </dgm:pt>
    <dgm:pt modelId="{A10B1EE3-B2AE-4E91-B3B4-53D9C3DA5F1F}">
      <dgm:prSet phldrT="[Text]"/>
      <dgm:spPr/>
      <dgm:t>
        <a:bodyPr/>
        <a:lstStyle/>
        <a:p>
          <a:r>
            <a:rPr lang="en-US"/>
            <a:t>Q3 FY’22</a:t>
          </a:r>
        </a:p>
      </dgm:t>
    </dgm:pt>
    <dgm:pt modelId="{CF20E980-8C1D-47FC-B41B-44F295ED1FF4}" type="parTrans" cxnId="{923E7EA0-EBC2-4E78-8079-39FC78BC3A88}">
      <dgm:prSet/>
      <dgm:spPr/>
      <dgm:t>
        <a:bodyPr/>
        <a:lstStyle/>
        <a:p>
          <a:endParaRPr lang="en-US"/>
        </a:p>
      </dgm:t>
    </dgm:pt>
    <dgm:pt modelId="{9AAA7B13-0F04-442E-A9B0-50A10A324613}" type="sibTrans" cxnId="{923E7EA0-EBC2-4E78-8079-39FC78BC3A88}">
      <dgm:prSet/>
      <dgm:spPr/>
      <dgm:t>
        <a:bodyPr/>
        <a:lstStyle/>
        <a:p>
          <a:endParaRPr lang="en-US"/>
        </a:p>
      </dgm:t>
    </dgm:pt>
    <dgm:pt modelId="{4F0E9F15-8CDB-490A-8EAA-CAB8E31C6098}">
      <dgm:prSet phldrT="[Text]"/>
      <dgm:spPr/>
      <dgm:t>
        <a:bodyPr/>
        <a:lstStyle/>
        <a:p>
          <a:r>
            <a:rPr lang="en-US"/>
            <a:t>Q4 FY’22</a:t>
          </a:r>
        </a:p>
      </dgm:t>
    </dgm:pt>
    <dgm:pt modelId="{EC4F1229-1457-4435-936D-CC6BF9B274BA}" type="parTrans" cxnId="{69A7887E-C30B-4517-B96A-220A16156BD4}">
      <dgm:prSet/>
      <dgm:spPr/>
      <dgm:t>
        <a:bodyPr/>
        <a:lstStyle/>
        <a:p>
          <a:endParaRPr lang="en-US"/>
        </a:p>
      </dgm:t>
    </dgm:pt>
    <dgm:pt modelId="{86C66DBA-3829-420A-98F1-68429F17DA05}" type="sibTrans" cxnId="{69A7887E-C30B-4517-B96A-220A16156BD4}">
      <dgm:prSet/>
      <dgm:spPr/>
      <dgm:t>
        <a:bodyPr/>
        <a:lstStyle/>
        <a:p>
          <a:endParaRPr lang="en-US"/>
        </a:p>
      </dgm:t>
    </dgm:pt>
    <dgm:pt modelId="{8BEEC0D1-AFD7-4BDE-BD36-8EB86EBE841B}" type="pres">
      <dgm:prSet presAssocID="{208B2141-0EB2-4C80-B4EE-1E2C389673B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30EC77-0810-47FB-BC49-31BB1586A736}" type="pres">
      <dgm:prSet presAssocID="{2DCBF6E9-3865-4734-9433-D6A2330F24E4}" presName="vertOne" presStyleCnt="0"/>
      <dgm:spPr/>
    </dgm:pt>
    <dgm:pt modelId="{843A7A28-3BAF-473D-9689-E6FB6A8838C8}" type="pres">
      <dgm:prSet presAssocID="{2DCBF6E9-3865-4734-9433-D6A2330F24E4}" presName="txOne" presStyleLbl="node0" presStyleIdx="0" presStyleCnt="6">
        <dgm:presLayoutVars>
          <dgm:chPref val="3"/>
        </dgm:presLayoutVars>
      </dgm:prSet>
      <dgm:spPr/>
    </dgm:pt>
    <dgm:pt modelId="{D5CEB7CF-2682-4672-A954-36FCF12B2E9E}" type="pres">
      <dgm:prSet presAssocID="{2DCBF6E9-3865-4734-9433-D6A2330F24E4}" presName="horzOne" presStyleCnt="0"/>
      <dgm:spPr/>
    </dgm:pt>
    <dgm:pt modelId="{873A8B0A-3E35-41D8-BE0F-4E28957BB69F}" type="pres">
      <dgm:prSet presAssocID="{C4C64366-3F59-44A4-B178-55CAB14289BA}" presName="sibSpaceOne" presStyleCnt="0"/>
      <dgm:spPr/>
    </dgm:pt>
    <dgm:pt modelId="{E1A684FC-5FEC-4A69-9E4F-CC3EFDEBEE38}" type="pres">
      <dgm:prSet presAssocID="{18819CF4-FC0F-4EB1-95C8-22E6F91D0FE5}" presName="vertOne" presStyleCnt="0"/>
      <dgm:spPr/>
    </dgm:pt>
    <dgm:pt modelId="{A1C30DA0-8B1A-493C-BDA2-06FBC78E1884}" type="pres">
      <dgm:prSet presAssocID="{18819CF4-FC0F-4EB1-95C8-22E6F91D0FE5}" presName="txOne" presStyleLbl="node0" presStyleIdx="1" presStyleCnt="6">
        <dgm:presLayoutVars>
          <dgm:chPref val="3"/>
        </dgm:presLayoutVars>
      </dgm:prSet>
      <dgm:spPr/>
    </dgm:pt>
    <dgm:pt modelId="{D482B63E-92BF-41C2-BBD5-866410F0849E}" type="pres">
      <dgm:prSet presAssocID="{18819CF4-FC0F-4EB1-95C8-22E6F91D0FE5}" presName="horzOne" presStyleCnt="0"/>
      <dgm:spPr/>
    </dgm:pt>
    <dgm:pt modelId="{24B2C5E0-396B-4C71-A14F-9FB8491C2920}" type="pres">
      <dgm:prSet presAssocID="{12001E40-9D2A-4261-9703-05F3C8E4C4B6}" presName="sibSpaceOne" presStyleCnt="0"/>
      <dgm:spPr/>
    </dgm:pt>
    <dgm:pt modelId="{A5527664-E28B-40D2-A32C-A24A37AE7168}" type="pres">
      <dgm:prSet presAssocID="{BDB3042D-0094-4645-B72C-B64ACEF0FE7F}" presName="vertOne" presStyleCnt="0"/>
      <dgm:spPr/>
    </dgm:pt>
    <dgm:pt modelId="{039D758F-3770-4D9C-8878-43300A202734}" type="pres">
      <dgm:prSet presAssocID="{BDB3042D-0094-4645-B72C-B64ACEF0FE7F}" presName="txOne" presStyleLbl="node0" presStyleIdx="2" presStyleCnt="6">
        <dgm:presLayoutVars>
          <dgm:chPref val="3"/>
        </dgm:presLayoutVars>
      </dgm:prSet>
      <dgm:spPr/>
    </dgm:pt>
    <dgm:pt modelId="{A41AB2DD-BCF2-4198-9F1E-3CB7FD24499A}" type="pres">
      <dgm:prSet presAssocID="{BDB3042D-0094-4645-B72C-B64ACEF0FE7F}" presName="horzOne" presStyleCnt="0"/>
      <dgm:spPr/>
    </dgm:pt>
    <dgm:pt modelId="{0031A418-0274-4E68-B2C0-3EBDC9007B54}" type="pres">
      <dgm:prSet presAssocID="{050EA179-D37E-44C5-B431-CF6BEC3C59B2}" presName="sibSpaceOne" presStyleCnt="0"/>
      <dgm:spPr/>
    </dgm:pt>
    <dgm:pt modelId="{4EA25F47-771A-4F5F-8635-2A0BAC9D70A0}" type="pres">
      <dgm:prSet presAssocID="{C6FED3C8-3AD4-4316-A3A7-BC323994B2F3}" presName="vertOne" presStyleCnt="0"/>
      <dgm:spPr/>
    </dgm:pt>
    <dgm:pt modelId="{DE17129D-25E0-4156-9363-CE3DEFAABC74}" type="pres">
      <dgm:prSet presAssocID="{C6FED3C8-3AD4-4316-A3A7-BC323994B2F3}" presName="txOne" presStyleLbl="node0" presStyleIdx="3" presStyleCnt="6">
        <dgm:presLayoutVars>
          <dgm:chPref val="3"/>
        </dgm:presLayoutVars>
      </dgm:prSet>
      <dgm:spPr/>
    </dgm:pt>
    <dgm:pt modelId="{CEA81D46-1C82-408D-BA9B-E51AAB65E503}" type="pres">
      <dgm:prSet presAssocID="{C6FED3C8-3AD4-4316-A3A7-BC323994B2F3}" presName="horzOne" presStyleCnt="0"/>
      <dgm:spPr/>
    </dgm:pt>
    <dgm:pt modelId="{2032929E-491F-4DAF-B20A-6801E4D8D1E0}" type="pres">
      <dgm:prSet presAssocID="{39EA29EB-C36A-4FCC-AE4A-E04FC1FD268B}" presName="sibSpaceOne" presStyleCnt="0"/>
      <dgm:spPr/>
    </dgm:pt>
    <dgm:pt modelId="{D31AB903-9BEF-4C99-BCA9-80140C5A0FD7}" type="pres">
      <dgm:prSet presAssocID="{A10B1EE3-B2AE-4E91-B3B4-53D9C3DA5F1F}" presName="vertOne" presStyleCnt="0"/>
      <dgm:spPr/>
    </dgm:pt>
    <dgm:pt modelId="{9F15029D-6BEA-4631-A7EE-703A4F1C3E59}" type="pres">
      <dgm:prSet presAssocID="{A10B1EE3-B2AE-4E91-B3B4-53D9C3DA5F1F}" presName="txOne" presStyleLbl="node0" presStyleIdx="4" presStyleCnt="6">
        <dgm:presLayoutVars>
          <dgm:chPref val="3"/>
        </dgm:presLayoutVars>
      </dgm:prSet>
      <dgm:spPr/>
    </dgm:pt>
    <dgm:pt modelId="{3F6BF599-33BF-41A1-A71D-EF3EF353BE3E}" type="pres">
      <dgm:prSet presAssocID="{A10B1EE3-B2AE-4E91-B3B4-53D9C3DA5F1F}" presName="horzOne" presStyleCnt="0"/>
      <dgm:spPr/>
    </dgm:pt>
    <dgm:pt modelId="{287EED86-B39C-49CE-8D63-084B314683CD}" type="pres">
      <dgm:prSet presAssocID="{9AAA7B13-0F04-442E-A9B0-50A10A324613}" presName="sibSpaceOne" presStyleCnt="0"/>
      <dgm:spPr/>
    </dgm:pt>
    <dgm:pt modelId="{A78BC824-4E4B-4B96-8784-D0361E447B38}" type="pres">
      <dgm:prSet presAssocID="{4F0E9F15-8CDB-490A-8EAA-CAB8E31C6098}" presName="vertOne" presStyleCnt="0"/>
      <dgm:spPr/>
    </dgm:pt>
    <dgm:pt modelId="{22128731-AEA9-4814-8CA4-7D6F144370AD}" type="pres">
      <dgm:prSet presAssocID="{4F0E9F15-8CDB-490A-8EAA-CAB8E31C6098}" presName="txOne" presStyleLbl="node0" presStyleIdx="5" presStyleCnt="6">
        <dgm:presLayoutVars>
          <dgm:chPref val="3"/>
        </dgm:presLayoutVars>
      </dgm:prSet>
      <dgm:spPr/>
    </dgm:pt>
    <dgm:pt modelId="{217EC12C-6BDF-4E4D-ACB2-71285188F1B9}" type="pres">
      <dgm:prSet presAssocID="{4F0E9F15-8CDB-490A-8EAA-CAB8E31C6098}" presName="horzOne" presStyleCnt="0"/>
      <dgm:spPr/>
    </dgm:pt>
  </dgm:ptLst>
  <dgm:cxnLst>
    <dgm:cxn modelId="{2690D105-5DD0-4BA1-93A5-D5A567F7A7B9}" srcId="{208B2141-0EB2-4C80-B4EE-1E2C389673BF}" destId="{BDB3042D-0094-4645-B72C-B64ACEF0FE7F}" srcOrd="2" destOrd="0" parTransId="{849E239A-3AB1-4FED-802C-ECC80031CECE}" sibTransId="{050EA179-D37E-44C5-B431-CF6BEC3C59B2}"/>
    <dgm:cxn modelId="{67718F17-2471-4BC1-9014-B11D16D1B8BC}" srcId="{208B2141-0EB2-4C80-B4EE-1E2C389673BF}" destId="{2DCBF6E9-3865-4734-9433-D6A2330F24E4}" srcOrd="0" destOrd="0" parTransId="{3B85BEC1-439E-4E09-AA40-B9EA44BA5545}" sibTransId="{C4C64366-3F59-44A4-B178-55CAB14289BA}"/>
    <dgm:cxn modelId="{E3D59921-DCE7-4728-8EF9-E376337349AD}" type="presOf" srcId="{2DCBF6E9-3865-4734-9433-D6A2330F24E4}" destId="{843A7A28-3BAF-473D-9689-E6FB6A8838C8}" srcOrd="0" destOrd="0" presId="urn:microsoft.com/office/officeart/2005/8/layout/hierarchy4"/>
    <dgm:cxn modelId="{5DE02E24-D07C-4B62-ABB9-AFBC22C8B6AF}" srcId="{208B2141-0EB2-4C80-B4EE-1E2C389673BF}" destId="{C6FED3C8-3AD4-4316-A3A7-BC323994B2F3}" srcOrd="3" destOrd="0" parTransId="{19E00EEB-7A5D-43A3-9D5E-704A95EC8C0C}" sibTransId="{39EA29EB-C36A-4FCC-AE4A-E04FC1FD268B}"/>
    <dgm:cxn modelId="{0EC96D2E-279E-4D8E-8314-9E67F5AC5BA1}" type="presOf" srcId="{208B2141-0EB2-4C80-B4EE-1E2C389673BF}" destId="{8BEEC0D1-AFD7-4BDE-BD36-8EB86EBE841B}" srcOrd="0" destOrd="0" presId="urn:microsoft.com/office/officeart/2005/8/layout/hierarchy4"/>
    <dgm:cxn modelId="{2BABD135-1F4A-4274-861D-462CBCAF4FCC}" type="presOf" srcId="{BDB3042D-0094-4645-B72C-B64ACEF0FE7F}" destId="{039D758F-3770-4D9C-8878-43300A202734}" srcOrd="0" destOrd="0" presId="urn:microsoft.com/office/officeart/2005/8/layout/hierarchy4"/>
    <dgm:cxn modelId="{2A674A63-17C8-4B97-8958-6E4272E5DAC8}" srcId="{208B2141-0EB2-4C80-B4EE-1E2C389673BF}" destId="{18819CF4-FC0F-4EB1-95C8-22E6F91D0FE5}" srcOrd="1" destOrd="0" parTransId="{6B3713D3-3CDE-46F4-9C44-37B0BDFFDA79}" sibTransId="{12001E40-9D2A-4261-9703-05F3C8E4C4B6}"/>
    <dgm:cxn modelId="{693BAA4B-8A0F-421A-ABB9-0401C635E545}" type="presOf" srcId="{A10B1EE3-B2AE-4E91-B3B4-53D9C3DA5F1F}" destId="{9F15029D-6BEA-4631-A7EE-703A4F1C3E59}" srcOrd="0" destOrd="0" presId="urn:microsoft.com/office/officeart/2005/8/layout/hierarchy4"/>
    <dgm:cxn modelId="{DCD6E652-C84E-43FC-896A-ED377AE3678D}" type="presOf" srcId="{4F0E9F15-8CDB-490A-8EAA-CAB8E31C6098}" destId="{22128731-AEA9-4814-8CA4-7D6F144370AD}" srcOrd="0" destOrd="0" presId="urn:microsoft.com/office/officeart/2005/8/layout/hierarchy4"/>
    <dgm:cxn modelId="{69A7887E-C30B-4517-B96A-220A16156BD4}" srcId="{208B2141-0EB2-4C80-B4EE-1E2C389673BF}" destId="{4F0E9F15-8CDB-490A-8EAA-CAB8E31C6098}" srcOrd="5" destOrd="0" parTransId="{EC4F1229-1457-4435-936D-CC6BF9B274BA}" sibTransId="{86C66DBA-3829-420A-98F1-68429F17DA05}"/>
    <dgm:cxn modelId="{7A49DB87-2ECC-4ABD-B807-406F1CF81576}" type="presOf" srcId="{18819CF4-FC0F-4EB1-95C8-22E6F91D0FE5}" destId="{A1C30DA0-8B1A-493C-BDA2-06FBC78E1884}" srcOrd="0" destOrd="0" presId="urn:microsoft.com/office/officeart/2005/8/layout/hierarchy4"/>
    <dgm:cxn modelId="{923E7EA0-EBC2-4E78-8079-39FC78BC3A88}" srcId="{208B2141-0EB2-4C80-B4EE-1E2C389673BF}" destId="{A10B1EE3-B2AE-4E91-B3B4-53D9C3DA5F1F}" srcOrd="4" destOrd="0" parTransId="{CF20E980-8C1D-47FC-B41B-44F295ED1FF4}" sibTransId="{9AAA7B13-0F04-442E-A9B0-50A10A324613}"/>
    <dgm:cxn modelId="{9A6435B4-8C36-42B1-83B9-61CB70F4EA48}" type="presOf" srcId="{C6FED3C8-3AD4-4316-A3A7-BC323994B2F3}" destId="{DE17129D-25E0-4156-9363-CE3DEFAABC74}" srcOrd="0" destOrd="0" presId="urn:microsoft.com/office/officeart/2005/8/layout/hierarchy4"/>
    <dgm:cxn modelId="{D5C4535A-3A8A-4B6B-BB22-FD1FBB8D1448}" type="presParOf" srcId="{8BEEC0D1-AFD7-4BDE-BD36-8EB86EBE841B}" destId="{8130EC77-0810-47FB-BC49-31BB1586A736}" srcOrd="0" destOrd="0" presId="urn:microsoft.com/office/officeart/2005/8/layout/hierarchy4"/>
    <dgm:cxn modelId="{3E2EDC1D-42B7-4F3D-A58D-9D0D79DA16EF}" type="presParOf" srcId="{8130EC77-0810-47FB-BC49-31BB1586A736}" destId="{843A7A28-3BAF-473D-9689-E6FB6A8838C8}" srcOrd="0" destOrd="0" presId="urn:microsoft.com/office/officeart/2005/8/layout/hierarchy4"/>
    <dgm:cxn modelId="{80AADD03-6BB8-4A13-8ACC-CC7517F9AF90}" type="presParOf" srcId="{8130EC77-0810-47FB-BC49-31BB1586A736}" destId="{D5CEB7CF-2682-4672-A954-36FCF12B2E9E}" srcOrd="1" destOrd="0" presId="urn:microsoft.com/office/officeart/2005/8/layout/hierarchy4"/>
    <dgm:cxn modelId="{E4586EDE-A66A-4C3A-B4E1-8ACA393039EB}" type="presParOf" srcId="{8BEEC0D1-AFD7-4BDE-BD36-8EB86EBE841B}" destId="{873A8B0A-3E35-41D8-BE0F-4E28957BB69F}" srcOrd="1" destOrd="0" presId="urn:microsoft.com/office/officeart/2005/8/layout/hierarchy4"/>
    <dgm:cxn modelId="{8EB373EF-5433-4F10-8940-507ECC6E15FD}" type="presParOf" srcId="{8BEEC0D1-AFD7-4BDE-BD36-8EB86EBE841B}" destId="{E1A684FC-5FEC-4A69-9E4F-CC3EFDEBEE38}" srcOrd="2" destOrd="0" presId="urn:microsoft.com/office/officeart/2005/8/layout/hierarchy4"/>
    <dgm:cxn modelId="{FFA413E3-0F1A-4966-8F34-FF418FC397DD}" type="presParOf" srcId="{E1A684FC-5FEC-4A69-9E4F-CC3EFDEBEE38}" destId="{A1C30DA0-8B1A-493C-BDA2-06FBC78E1884}" srcOrd="0" destOrd="0" presId="urn:microsoft.com/office/officeart/2005/8/layout/hierarchy4"/>
    <dgm:cxn modelId="{81A0E5F1-6B7E-47D9-AFFD-6BFECCD437FB}" type="presParOf" srcId="{E1A684FC-5FEC-4A69-9E4F-CC3EFDEBEE38}" destId="{D482B63E-92BF-41C2-BBD5-866410F0849E}" srcOrd="1" destOrd="0" presId="urn:microsoft.com/office/officeart/2005/8/layout/hierarchy4"/>
    <dgm:cxn modelId="{AAE5FC74-EC16-47F7-9374-39A9F2560A60}" type="presParOf" srcId="{8BEEC0D1-AFD7-4BDE-BD36-8EB86EBE841B}" destId="{24B2C5E0-396B-4C71-A14F-9FB8491C2920}" srcOrd="3" destOrd="0" presId="urn:microsoft.com/office/officeart/2005/8/layout/hierarchy4"/>
    <dgm:cxn modelId="{FC4B3E41-6854-4006-9594-4A517962B1B0}" type="presParOf" srcId="{8BEEC0D1-AFD7-4BDE-BD36-8EB86EBE841B}" destId="{A5527664-E28B-40D2-A32C-A24A37AE7168}" srcOrd="4" destOrd="0" presId="urn:microsoft.com/office/officeart/2005/8/layout/hierarchy4"/>
    <dgm:cxn modelId="{429DBFA4-3890-4E1F-8975-1BE15B7728C7}" type="presParOf" srcId="{A5527664-E28B-40D2-A32C-A24A37AE7168}" destId="{039D758F-3770-4D9C-8878-43300A202734}" srcOrd="0" destOrd="0" presId="urn:microsoft.com/office/officeart/2005/8/layout/hierarchy4"/>
    <dgm:cxn modelId="{10F01785-C862-43F3-974B-1DE552CA71E8}" type="presParOf" srcId="{A5527664-E28B-40D2-A32C-A24A37AE7168}" destId="{A41AB2DD-BCF2-4198-9F1E-3CB7FD24499A}" srcOrd="1" destOrd="0" presId="urn:microsoft.com/office/officeart/2005/8/layout/hierarchy4"/>
    <dgm:cxn modelId="{8017EE50-808B-491C-9A44-27E50AA179AD}" type="presParOf" srcId="{8BEEC0D1-AFD7-4BDE-BD36-8EB86EBE841B}" destId="{0031A418-0274-4E68-B2C0-3EBDC9007B54}" srcOrd="5" destOrd="0" presId="urn:microsoft.com/office/officeart/2005/8/layout/hierarchy4"/>
    <dgm:cxn modelId="{9D8647FE-421A-47C8-A7BC-2A2796A6DB03}" type="presParOf" srcId="{8BEEC0D1-AFD7-4BDE-BD36-8EB86EBE841B}" destId="{4EA25F47-771A-4F5F-8635-2A0BAC9D70A0}" srcOrd="6" destOrd="0" presId="urn:microsoft.com/office/officeart/2005/8/layout/hierarchy4"/>
    <dgm:cxn modelId="{DD754069-FF96-4032-81F3-01FDFEC9FB62}" type="presParOf" srcId="{4EA25F47-771A-4F5F-8635-2A0BAC9D70A0}" destId="{DE17129D-25E0-4156-9363-CE3DEFAABC74}" srcOrd="0" destOrd="0" presId="urn:microsoft.com/office/officeart/2005/8/layout/hierarchy4"/>
    <dgm:cxn modelId="{8540B860-0AEC-4856-BEEF-4265FE046E3E}" type="presParOf" srcId="{4EA25F47-771A-4F5F-8635-2A0BAC9D70A0}" destId="{CEA81D46-1C82-408D-BA9B-E51AAB65E503}" srcOrd="1" destOrd="0" presId="urn:microsoft.com/office/officeart/2005/8/layout/hierarchy4"/>
    <dgm:cxn modelId="{22A5D6F2-0D6F-4E22-9546-56EAAB515153}" type="presParOf" srcId="{8BEEC0D1-AFD7-4BDE-BD36-8EB86EBE841B}" destId="{2032929E-491F-4DAF-B20A-6801E4D8D1E0}" srcOrd="7" destOrd="0" presId="urn:microsoft.com/office/officeart/2005/8/layout/hierarchy4"/>
    <dgm:cxn modelId="{56C7D615-47A1-4A1D-9CE9-416EEE0792EE}" type="presParOf" srcId="{8BEEC0D1-AFD7-4BDE-BD36-8EB86EBE841B}" destId="{D31AB903-9BEF-4C99-BCA9-80140C5A0FD7}" srcOrd="8" destOrd="0" presId="urn:microsoft.com/office/officeart/2005/8/layout/hierarchy4"/>
    <dgm:cxn modelId="{894BCB5B-9435-4F0A-8C64-74B16C684C9C}" type="presParOf" srcId="{D31AB903-9BEF-4C99-BCA9-80140C5A0FD7}" destId="{9F15029D-6BEA-4631-A7EE-703A4F1C3E59}" srcOrd="0" destOrd="0" presId="urn:microsoft.com/office/officeart/2005/8/layout/hierarchy4"/>
    <dgm:cxn modelId="{31DA584D-3C87-40E4-BD13-DA75FD21C786}" type="presParOf" srcId="{D31AB903-9BEF-4C99-BCA9-80140C5A0FD7}" destId="{3F6BF599-33BF-41A1-A71D-EF3EF353BE3E}" srcOrd="1" destOrd="0" presId="urn:microsoft.com/office/officeart/2005/8/layout/hierarchy4"/>
    <dgm:cxn modelId="{88D5E72C-6E71-4F89-85AE-055958DC1D9F}" type="presParOf" srcId="{8BEEC0D1-AFD7-4BDE-BD36-8EB86EBE841B}" destId="{287EED86-B39C-49CE-8D63-084B314683CD}" srcOrd="9" destOrd="0" presId="urn:microsoft.com/office/officeart/2005/8/layout/hierarchy4"/>
    <dgm:cxn modelId="{D989847D-8DB3-4308-86C3-54F45614DFA7}" type="presParOf" srcId="{8BEEC0D1-AFD7-4BDE-BD36-8EB86EBE841B}" destId="{A78BC824-4E4B-4B96-8784-D0361E447B38}" srcOrd="10" destOrd="0" presId="urn:microsoft.com/office/officeart/2005/8/layout/hierarchy4"/>
    <dgm:cxn modelId="{7911A769-D20F-4F84-855B-8049ACD8BE2C}" type="presParOf" srcId="{A78BC824-4E4B-4B96-8784-D0361E447B38}" destId="{22128731-AEA9-4814-8CA4-7D6F144370AD}" srcOrd="0" destOrd="0" presId="urn:microsoft.com/office/officeart/2005/8/layout/hierarchy4"/>
    <dgm:cxn modelId="{C5F15719-628F-41C3-8940-8F9DDBC48904}" type="presParOf" srcId="{A78BC824-4E4B-4B96-8784-D0361E447B38}" destId="{217EC12C-6BDF-4E4D-ACB2-71285188F1B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0057B6-E122-4675-B8C5-A2F4CFC3035C}" type="doc">
      <dgm:prSet loTypeId="urn:microsoft.com/office/officeart/2005/8/layout/hierarchy3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AB8C9C4-DEB6-4768-9E38-D4934DB59ADF}">
      <dgm:prSet phldrT="[Text]"/>
      <dgm:spPr/>
      <dgm:t>
        <a:bodyPr/>
        <a:lstStyle/>
        <a:p>
          <a:r>
            <a:rPr lang="en-US"/>
            <a:t>Data Catalog </a:t>
          </a:r>
          <a:r>
            <a:rPr lang="en-US">
              <a:solidFill>
                <a:srgbClr val="FFC000"/>
              </a:solidFill>
              <a:sym typeface="Wingdings 2" panose="05020102010507070707" pitchFamily="18" charset="2"/>
            </a:rPr>
            <a:t></a:t>
          </a:r>
          <a:endParaRPr lang="en-US"/>
        </a:p>
      </dgm:t>
    </dgm:pt>
    <dgm:pt modelId="{35291DF5-7959-469C-8E4E-212F2852549A}" type="parTrans" cxnId="{F65114BD-9D6E-440C-A483-0A947160B8A2}">
      <dgm:prSet/>
      <dgm:spPr/>
      <dgm:t>
        <a:bodyPr/>
        <a:lstStyle/>
        <a:p>
          <a:endParaRPr lang="en-US"/>
        </a:p>
      </dgm:t>
    </dgm:pt>
    <dgm:pt modelId="{95877795-3963-4A6B-8F13-57AD16B82F3D}" type="sibTrans" cxnId="{F65114BD-9D6E-440C-A483-0A947160B8A2}">
      <dgm:prSet/>
      <dgm:spPr/>
      <dgm:t>
        <a:bodyPr/>
        <a:lstStyle/>
        <a:p>
          <a:endParaRPr lang="en-US"/>
        </a:p>
      </dgm:t>
    </dgm:pt>
    <dgm:pt modelId="{AD7349A1-FF0A-41B6-8499-0D816517F0B3}">
      <dgm:prSet phldrT="[Text]"/>
      <dgm:spPr/>
      <dgm:t>
        <a:bodyPr/>
        <a:lstStyle/>
        <a:p>
          <a:r>
            <a:rPr lang="en-US"/>
            <a:t>Data Acquisition </a:t>
          </a:r>
          <a:r>
            <a:rPr lang="en-US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/>
        </a:p>
      </dgm:t>
    </dgm:pt>
    <dgm:pt modelId="{A443B5E2-8370-4D5A-B61E-F7FFE1A8CF3B}" type="parTrans" cxnId="{C07C4065-30D5-4ED8-921C-AEDDF372D153}">
      <dgm:prSet/>
      <dgm:spPr/>
      <dgm:t>
        <a:bodyPr/>
        <a:lstStyle/>
        <a:p>
          <a:endParaRPr lang="en-US"/>
        </a:p>
      </dgm:t>
    </dgm:pt>
    <dgm:pt modelId="{457D9B97-1730-482F-AB9D-D5305C5D3ECB}" type="sibTrans" cxnId="{C07C4065-30D5-4ED8-921C-AEDDF372D153}">
      <dgm:prSet/>
      <dgm:spPr/>
      <dgm:t>
        <a:bodyPr/>
        <a:lstStyle/>
        <a:p>
          <a:endParaRPr lang="en-US"/>
        </a:p>
      </dgm:t>
    </dgm:pt>
    <dgm:pt modelId="{A9405695-995A-49F5-A8DC-7F7AAA4CEFA8}">
      <dgm:prSet phldrT="[Text]"/>
      <dgm:spPr/>
      <dgm:t>
        <a:bodyPr/>
        <a:lstStyle/>
        <a:p>
          <a:r>
            <a:rPr lang="en-US"/>
            <a:t>Data Migration </a:t>
          </a:r>
          <a:r>
            <a:rPr lang="en-US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/>
        </a:p>
      </dgm:t>
    </dgm:pt>
    <dgm:pt modelId="{1FE2F84E-7374-4720-80B4-85CF247A39D1}" type="parTrans" cxnId="{6C290390-A6EF-4B05-AE5D-9992A2193957}">
      <dgm:prSet/>
      <dgm:spPr/>
      <dgm:t>
        <a:bodyPr/>
        <a:lstStyle/>
        <a:p>
          <a:endParaRPr lang="en-US"/>
        </a:p>
      </dgm:t>
    </dgm:pt>
    <dgm:pt modelId="{E4831AEC-7FB6-48A8-A368-EA9B860FC850}" type="sibTrans" cxnId="{6C290390-A6EF-4B05-AE5D-9992A2193957}">
      <dgm:prSet/>
      <dgm:spPr/>
      <dgm:t>
        <a:bodyPr/>
        <a:lstStyle/>
        <a:p>
          <a:endParaRPr lang="en-US"/>
        </a:p>
      </dgm:t>
    </dgm:pt>
    <dgm:pt modelId="{FBD2B22D-9AD9-43B2-84B9-A06FDE483A45}">
      <dgm:prSet phldrT="[Text]"/>
      <dgm:spPr/>
      <dgm:t>
        <a:bodyPr/>
        <a:lstStyle/>
        <a:p>
          <a:r>
            <a:rPr lang="en-US"/>
            <a:t>Data Replication </a:t>
          </a:r>
          <a:r>
            <a:rPr lang="en-US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/>
        </a:p>
      </dgm:t>
    </dgm:pt>
    <dgm:pt modelId="{218158E0-A796-4F02-A6DF-7CABEBCD531E}" type="parTrans" cxnId="{70BFF698-F4A9-4B5D-8961-58B293861212}">
      <dgm:prSet/>
      <dgm:spPr/>
      <dgm:t>
        <a:bodyPr/>
        <a:lstStyle/>
        <a:p>
          <a:endParaRPr lang="en-US"/>
        </a:p>
      </dgm:t>
    </dgm:pt>
    <dgm:pt modelId="{54E3DFED-CC3C-4B4E-9B2D-DD585223B8B9}" type="sibTrans" cxnId="{70BFF698-F4A9-4B5D-8961-58B293861212}">
      <dgm:prSet/>
      <dgm:spPr/>
      <dgm:t>
        <a:bodyPr/>
        <a:lstStyle/>
        <a:p>
          <a:endParaRPr lang="en-US"/>
        </a:p>
      </dgm:t>
    </dgm:pt>
    <dgm:pt modelId="{0C8BD8BF-1B2B-48DF-91A2-8E8407D96F0A}">
      <dgm:prSet phldrT="[Text]"/>
      <dgm:spPr/>
      <dgm:t>
        <a:bodyPr/>
        <a:lstStyle/>
        <a:p>
          <a:r>
            <a:rPr lang="en-US"/>
            <a:t>Change Data Capture </a:t>
          </a:r>
          <a:r>
            <a:rPr lang="en-US">
              <a:solidFill>
                <a:srgbClr val="FFC000"/>
              </a:solidFill>
              <a:sym typeface="Wingdings 2" panose="05020102010507070707" pitchFamily="18" charset="2"/>
            </a:rPr>
            <a:t></a:t>
          </a:r>
          <a:endParaRPr lang="en-US"/>
        </a:p>
      </dgm:t>
    </dgm:pt>
    <dgm:pt modelId="{23F1E285-4778-4B52-8EFD-8D16677AC8B6}" type="parTrans" cxnId="{81535470-8A43-4AAF-8D53-5FAB80ED4C0B}">
      <dgm:prSet/>
      <dgm:spPr/>
      <dgm:t>
        <a:bodyPr/>
        <a:lstStyle/>
        <a:p>
          <a:endParaRPr lang="en-US"/>
        </a:p>
      </dgm:t>
    </dgm:pt>
    <dgm:pt modelId="{76C7EF26-4204-4B81-B2E7-A7A21A891067}" type="sibTrans" cxnId="{81535470-8A43-4AAF-8D53-5FAB80ED4C0B}">
      <dgm:prSet/>
      <dgm:spPr/>
      <dgm:t>
        <a:bodyPr/>
        <a:lstStyle/>
        <a:p>
          <a:endParaRPr lang="en-US"/>
        </a:p>
      </dgm:t>
    </dgm:pt>
    <dgm:pt modelId="{AB1A5572-3B8D-412A-90F7-E69E093D0A75}">
      <dgm:prSet phldrT="[Text]"/>
      <dgm:spPr/>
      <dgm:t>
        <a:bodyPr/>
        <a:lstStyle/>
        <a:p>
          <a:r>
            <a:rPr lang="en-US"/>
            <a:t>Data Movement </a:t>
          </a:r>
          <a:r>
            <a:rPr lang="en-US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/>
        </a:p>
      </dgm:t>
    </dgm:pt>
    <dgm:pt modelId="{ED1DE2E8-F2E7-428A-91B3-08958DDCFCAD}" type="parTrans" cxnId="{796AB0FE-8118-4F53-9EB0-53B5039C3E42}">
      <dgm:prSet/>
      <dgm:spPr/>
      <dgm:t>
        <a:bodyPr/>
        <a:lstStyle/>
        <a:p>
          <a:endParaRPr lang="en-US"/>
        </a:p>
      </dgm:t>
    </dgm:pt>
    <dgm:pt modelId="{54045289-2C6D-441A-8215-E09F738D5E76}" type="sibTrans" cxnId="{796AB0FE-8118-4F53-9EB0-53B5039C3E42}">
      <dgm:prSet/>
      <dgm:spPr/>
      <dgm:t>
        <a:bodyPr/>
        <a:lstStyle/>
        <a:p>
          <a:endParaRPr lang="en-US"/>
        </a:p>
      </dgm:t>
    </dgm:pt>
    <dgm:pt modelId="{507BC0F8-AD34-42A9-B476-BFC02C1B015B}">
      <dgm:prSet phldrT="[Text]"/>
      <dgm:spPr/>
      <dgm:t>
        <a:bodyPr/>
        <a:lstStyle/>
        <a:p>
          <a:r>
            <a:rPr lang="en-US"/>
            <a:t>Data Transformation </a:t>
          </a:r>
          <a:r>
            <a:rPr lang="en-US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/>
        </a:p>
      </dgm:t>
    </dgm:pt>
    <dgm:pt modelId="{A1442CF0-F6C2-4E61-8B46-14D94361007B}" type="parTrans" cxnId="{093D850B-9F44-413C-9ACA-2789C8DC58EB}">
      <dgm:prSet/>
      <dgm:spPr/>
      <dgm:t>
        <a:bodyPr/>
        <a:lstStyle/>
        <a:p>
          <a:endParaRPr lang="en-US"/>
        </a:p>
      </dgm:t>
    </dgm:pt>
    <dgm:pt modelId="{035C834D-BC01-4299-AC71-4F5DC0901970}" type="sibTrans" cxnId="{093D850B-9F44-413C-9ACA-2789C8DC58EB}">
      <dgm:prSet/>
      <dgm:spPr/>
      <dgm:t>
        <a:bodyPr/>
        <a:lstStyle/>
        <a:p>
          <a:endParaRPr lang="en-US"/>
        </a:p>
      </dgm:t>
    </dgm:pt>
    <dgm:pt modelId="{D5F9D663-14FF-4254-978E-17F02DEF866D}">
      <dgm:prSet/>
      <dgm:spPr/>
      <dgm:t>
        <a:bodyPr/>
        <a:lstStyle/>
        <a:p>
          <a:r>
            <a:rPr lang="en-US" b="0" i="0" u="none"/>
            <a:t>Processing Metadata </a:t>
          </a:r>
          <a:r>
            <a:rPr lang="en-US">
              <a:solidFill>
                <a:srgbClr val="FFC000"/>
              </a:solidFill>
              <a:sym typeface="Wingdings 2" panose="05020102010507070707" pitchFamily="18" charset="2"/>
            </a:rPr>
            <a:t></a:t>
          </a:r>
          <a:endParaRPr lang="en-US"/>
        </a:p>
      </dgm:t>
    </dgm:pt>
    <dgm:pt modelId="{C4FCE15B-F026-4ADB-AAC0-2DE18DF651A4}" type="parTrans" cxnId="{2FD74E27-6F93-4820-AE64-A4FC7ABAAD64}">
      <dgm:prSet/>
      <dgm:spPr/>
      <dgm:t>
        <a:bodyPr/>
        <a:lstStyle/>
        <a:p>
          <a:endParaRPr lang="en-US"/>
        </a:p>
      </dgm:t>
    </dgm:pt>
    <dgm:pt modelId="{F8AB15FE-365C-4053-8CD7-02756FA9FACC}" type="sibTrans" cxnId="{2FD74E27-6F93-4820-AE64-A4FC7ABAAD64}">
      <dgm:prSet/>
      <dgm:spPr/>
      <dgm:t>
        <a:bodyPr/>
        <a:lstStyle/>
        <a:p>
          <a:endParaRPr lang="en-US"/>
        </a:p>
      </dgm:t>
    </dgm:pt>
    <dgm:pt modelId="{7A22F30E-1F2F-41DE-BB5F-531CAF12BADC}">
      <dgm:prSet/>
      <dgm:spPr/>
      <dgm:t>
        <a:bodyPr/>
        <a:lstStyle/>
        <a:p>
          <a:r>
            <a:rPr lang="en-US" b="0" i="0" u="none"/>
            <a:t>People Metadata </a:t>
          </a:r>
          <a:r>
            <a:rPr lang="en-US">
              <a:solidFill>
                <a:srgbClr val="FFC000"/>
              </a:solidFill>
              <a:sym typeface="Wingdings 2" panose="05020102010507070707" pitchFamily="18" charset="2"/>
            </a:rPr>
            <a:t></a:t>
          </a:r>
          <a:endParaRPr lang="en-US"/>
        </a:p>
      </dgm:t>
    </dgm:pt>
    <dgm:pt modelId="{409A2332-D8A5-4D31-9CCF-A706C3CB499D}" type="parTrans" cxnId="{9D21B717-C0FC-477B-B616-5D850E145CBD}">
      <dgm:prSet/>
      <dgm:spPr/>
      <dgm:t>
        <a:bodyPr/>
        <a:lstStyle/>
        <a:p>
          <a:endParaRPr lang="en-US"/>
        </a:p>
      </dgm:t>
    </dgm:pt>
    <dgm:pt modelId="{057757D2-8CFA-423D-AF0D-984810216FCD}" type="sibTrans" cxnId="{9D21B717-C0FC-477B-B616-5D850E145CBD}">
      <dgm:prSet/>
      <dgm:spPr/>
      <dgm:t>
        <a:bodyPr/>
        <a:lstStyle/>
        <a:p>
          <a:endParaRPr lang="en-US"/>
        </a:p>
      </dgm:t>
    </dgm:pt>
    <dgm:pt modelId="{A891A02B-5ABC-4E0D-AE0B-116F8C6F2D0A}">
      <dgm:prSet phldrT="[Text]"/>
      <dgm:spPr/>
      <dgm:t>
        <a:bodyPr/>
        <a:lstStyle/>
        <a:p>
          <a:r>
            <a:rPr lang="en-US" b="0" i="0" u="none"/>
            <a:t>Dataset Metadata </a:t>
          </a:r>
          <a:r>
            <a:rPr lang="en-US">
              <a:solidFill>
                <a:srgbClr val="FFC000"/>
              </a:solidFill>
              <a:sym typeface="Wingdings 2" panose="05020102010507070707" pitchFamily="18" charset="2"/>
            </a:rPr>
            <a:t></a:t>
          </a:r>
          <a:endParaRPr lang="en-US"/>
        </a:p>
      </dgm:t>
    </dgm:pt>
    <dgm:pt modelId="{AA14DD48-B790-4698-9A4A-33E9B5568977}" type="parTrans" cxnId="{D01A1858-C5EF-41E5-9084-85215D306D1F}">
      <dgm:prSet/>
      <dgm:spPr/>
      <dgm:t>
        <a:bodyPr/>
        <a:lstStyle/>
        <a:p>
          <a:endParaRPr lang="en-US"/>
        </a:p>
      </dgm:t>
    </dgm:pt>
    <dgm:pt modelId="{677E3BD8-7DA5-41D0-BAEF-82104525AC2F}" type="sibTrans" cxnId="{D01A1858-C5EF-41E5-9084-85215D306D1F}">
      <dgm:prSet/>
      <dgm:spPr/>
      <dgm:t>
        <a:bodyPr/>
        <a:lstStyle/>
        <a:p>
          <a:endParaRPr lang="en-US"/>
        </a:p>
      </dgm:t>
    </dgm:pt>
    <dgm:pt modelId="{EDB21875-387D-4F57-8B1C-FDCC9F962E27}">
      <dgm:prSet phldrT="[Text]"/>
      <dgm:spPr/>
      <dgm:t>
        <a:bodyPr/>
        <a:lstStyle/>
        <a:p>
          <a:r>
            <a:rPr lang="en-US"/>
            <a:t>Data Integration </a:t>
          </a:r>
          <a:r>
            <a:rPr lang="en-US">
              <a:solidFill>
                <a:srgbClr val="FFC000"/>
              </a:solidFill>
              <a:sym typeface="Wingdings 2" panose="05020102010507070707" pitchFamily="18" charset="2"/>
            </a:rPr>
            <a:t></a:t>
          </a:r>
          <a:endParaRPr lang="en-US"/>
        </a:p>
      </dgm:t>
    </dgm:pt>
    <dgm:pt modelId="{5DB37F61-7B58-4C8F-8EB6-55D80FE41BE3}" type="sibTrans" cxnId="{83E92D21-DABD-411F-84B9-98F5E25718DB}">
      <dgm:prSet/>
      <dgm:spPr/>
      <dgm:t>
        <a:bodyPr/>
        <a:lstStyle/>
        <a:p>
          <a:endParaRPr lang="en-US"/>
        </a:p>
      </dgm:t>
    </dgm:pt>
    <dgm:pt modelId="{2F2139D9-17D0-4F0E-BE89-0B592C8BD804}" type="parTrans" cxnId="{83E92D21-DABD-411F-84B9-98F5E25718DB}">
      <dgm:prSet/>
      <dgm:spPr/>
      <dgm:t>
        <a:bodyPr/>
        <a:lstStyle/>
        <a:p>
          <a:endParaRPr lang="en-US"/>
        </a:p>
      </dgm:t>
    </dgm:pt>
    <dgm:pt modelId="{C1E45E44-4FED-4C91-B623-610F742F5C5C}">
      <dgm:prSet phldrT="[Text]"/>
      <dgm:spPr/>
      <dgm:t>
        <a:bodyPr/>
        <a:lstStyle/>
        <a:p>
          <a:r>
            <a:rPr lang="en-US"/>
            <a:t>Technical Metadata </a:t>
          </a:r>
          <a:r>
            <a:rPr lang="en-US">
              <a:solidFill>
                <a:srgbClr val="FFC000"/>
              </a:solidFill>
              <a:sym typeface="Wingdings 2" panose="05020102010507070707" pitchFamily="18" charset="2"/>
            </a:rPr>
            <a:t></a:t>
          </a:r>
          <a:endParaRPr lang="en-US"/>
        </a:p>
      </dgm:t>
    </dgm:pt>
    <dgm:pt modelId="{5AF1901C-5720-47B9-8124-D9A9ECFAA529}" type="parTrans" cxnId="{85F35B16-5DD4-45F6-954D-489B63D4474F}">
      <dgm:prSet/>
      <dgm:spPr/>
      <dgm:t>
        <a:bodyPr/>
        <a:lstStyle/>
        <a:p>
          <a:endParaRPr lang="en-US"/>
        </a:p>
      </dgm:t>
    </dgm:pt>
    <dgm:pt modelId="{194D569D-EE44-4B8A-8FEF-D454B894D534}" type="sibTrans" cxnId="{85F35B16-5DD4-45F6-954D-489B63D4474F}">
      <dgm:prSet/>
      <dgm:spPr/>
      <dgm:t>
        <a:bodyPr/>
        <a:lstStyle/>
        <a:p>
          <a:endParaRPr lang="en-US"/>
        </a:p>
      </dgm:t>
    </dgm:pt>
    <dgm:pt modelId="{B92D1AC0-492A-49D0-A5FC-69B8900AFE35}">
      <dgm:prSet phldrT="[Text]"/>
      <dgm:spPr/>
      <dgm:t>
        <a:bodyPr/>
        <a:lstStyle/>
        <a:p>
          <a:r>
            <a:rPr lang="en-US"/>
            <a:t>Data Flow </a:t>
          </a:r>
          <a:r>
            <a:rPr lang="en-US">
              <a:sym typeface="Wingdings 2" panose="05020102010507070707" pitchFamily="18" charset="2"/>
            </a:rPr>
            <a:t></a:t>
          </a:r>
          <a:endParaRPr lang="en-US"/>
        </a:p>
      </dgm:t>
    </dgm:pt>
    <dgm:pt modelId="{823BA395-B0FD-48FB-A203-2DBB9EC34BFE}" type="parTrans" cxnId="{0A4CDD33-71E6-48CC-B8DA-234DB36354D6}">
      <dgm:prSet/>
      <dgm:spPr/>
      <dgm:t>
        <a:bodyPr/>
        <a:lstStyle/>
        <a:p>
          <a:endParaRPr lang="en-US"/>
        </a:p>
      </dgm:t>
    </dgm:pt>
    <dgm:pt modelId="{17EBF2D1-6C7F-483F-A619-0A9C3077A249}" type="sibTrans" cxnId="{0A4CDD33-71E6-48CC-B8DA-234DB36354D6}">
      <dgm:prSet/>
      <dgm:spPr/>
      <dgm:t>
        <a:bodyPr/>
        <a:lstStyle/>
        <a:p>
          <a:endParaRPr lang="en-US"/>
        </a:p>
      </dgm:t>
    </dgm:pt>
    <dgm:pt modelId="{FFBC1FF6-1EF7-4C56-ABEC-DD8951D5F0F1}">
      <dgm:prSet phldrT="[Text]"/>
      <dgm:spPr/>
      <dgm:t>
        <a:bodyPr/>
        <a:lstStyle/>
        <a:p>
          <a:r>
            <a:rPr lang="en-US"/>
            <a:t>MDM </a:t>
          </a:r>
          <a:r>
            <a:rPr lang="en-US">
              <a:solidFill>
                <a:srgbClr val="C00000"/>
              </a:solidFill>
              <a:sym typeface="Wingdings 2" panose="05020102010507070707" pitchFamily="18" charset="2"/>
            </a:rPr>
            <a:t></a:t>
          </a:r>
          <a:endParaRPr lang="en-US"/>
        </a:p>
      </dgm:t>
    </dgm:pt>
    <dgm:pt modelId="{B347D53C-4D25-47E7-89C5-AAEE4AD68E44}" type="parTrans" cxnId="{83279518-4724-453D-BF86-F9740BCB3AA7}">
      <dgm:prSet/>
      <dgm:spPr/>
      <dgm:t>
        <a:bodyPr/>
        <a:lstStyle/>
        <a:p>
          <a:endParaRPr lang="en-US"/>
        </a:p>
      </dgm:t>
    </dgm:pt>
    <dgm:pt modelId="{303B67B3-5F9B-40ED-9AB9-ED0B249C8FA3}" type="sibTrans" cxnId="{83279518-4724-453D-BF86-F9740BCB3AA7}">
      <dgm:prSet/>
      <dgm:spPr/>
      <dgm:t>
        <a:bodyPr/>
        <a:lstStyle/>
        <a:p>
          <a:endParaRPr lang="en-US"/>
        </a:p>
      </dgm:t>
    </dgm:pt>
    <dgm:pt modelId="{7F36760A-8465-4A8D-86E2-B0D5CB9C6AC6}">
      <dgm:prSet phldrT="[Text]"/>
      <dgm:spPr/>
      <dgm:t>
        <a:bodyPr/>
        <a:lstStyle/>
        <a:p>
          <a:r>
            <a:rPr lang="en-US" b="0" i="0" u="none"/>
            <a:t>Master Data Administration </a:t>
          </a:r>
          <a:r>
            <a:rPr lang="en-US">
              <a:solidFill>
                <a:srgbClr val="C00000"/>
              </a:solidFill>
              <a:sym typeface="Wingdings 2" panose="05020102010507070707" pitchFamily="18" charset="2"/>
            </a:rPr>
            <a:t></a:t>
          </a:r>
          <a:endParaRPr lang="en-US"/>
        </a:p>
      </dgm:t>
    </dgm:pt>
    <dgm:pt modelId="{75932C2A-706D-4705-BB49-546F0FA12C20}" type="parTrans" cxnId="{23510A17-4D5F-410E-9B98-55F165C1F061}">
      <dgm:prSet/>
      <dgm:spPr/>
      <dgm:t>
        <a:bodyPr/>
        <a:lstStyle/>
        <a:p>
          <a:endParaRPr lang="en-US"/>
        </a:p>
      </dgm:t>
    </dgm:pt>
    <dgm:pt modelId="{26AD7F46-4802-4C3F-AD01-22500DA989BD}" type="sibTrans" cxnId="{23510A17-4D5F-410E-9B98-55F165C1F061}">
      <dgm:prSet/>
      <dgm:spPr/>
      <dgm:t>
        <a:bodyPr/>
        <a:lstStyle/>
        <a:p>
          <a:endParaRPr lang="en-US"/>
        </a:p>
      </dgm:t>
    </dgm:pt>
    <dgm:pt modelId="{B3D0A841-6743-4F0E-B915-013CB10C4BC0}">
      <dgm:prSet/>
      <dgm:spPr/>
      <dgm:t>
        <a:bodyPr/>
        <a:lstStyle/>
        <a:p>
          <a:r>
            <a:rPr lang="en-US" b="0" i="0" u="none"/>
            <a:t>Master Index </a:t>
          </a:r>
          <a:r>
            <a:rPr lang="en-US">
              <a:solidFill>
                <a:srgbClr val="C00000"/>
              </a:solidFill>
              <a:sym typeface="Wingdings 2" panose="05020102010507070707" pitchFamily="18" charset="2"/>
            </a:rPr>
            <a:t></a:t>
          </a:r>
          <a:endParaRPr lang="en-US"/>
        </a:p>
      </dgm:t>
    </dgm:pt>
    <dgm:pt modelId="{68BDE7AB-605E-444A-BE0F-EDE439F9B93B}" type="parTrans" cxnId="{A58A7E83-8338-4070-8EB7-33545EE05484}">
      <dgm:prSet/>
      <dgm:spPr/>
      <dgm:t>
        <a:bodyPr/>
        <a:lstStyle/>
        <a:p>
          <a:endParaRPr lang="en-US"/>
        </a:p>
      </dgm:t>
    </dgm:pt>
    <dgm:pt modelId="{5AAFE55F-81F5-4952-B6D4-31D2C76133C6}" type="sibTrans" cxnId="{A58A7E83-8338-4070-8EB7-33545EE05484}">
      <dgm:prSet/>
      <dgm:spPr/>
      <dgm:t>
        <a:bodyPr/>
        <a:lstStyle/>
        <a:p>
          <a:endParaRPr lang="en-US"/>
        </a:p>
      </dgm:t>
    </dgm:pt>
    <dgm:pt modelId="{CFAAFB51-3EF0-4020-AAF5-79804D30678B}">
      <dgm:prSet/>
      <dgm:spPr/>
      <dgm:t>
        <a:bodyPr/>
        <a:lstStyle/>
        <a:p>
          <a:r>
            <a:rPr lang="en-US" b="0" i="0" u="none"/>
            <a:t>Address Standardization </a:t>
          </a:r>
          <a:r>
            <a:rPr lang="en-US">
              <a:solidFill>
                <a:srgbClr val="C00000"/>
              </a:solidFill>
              <a:sym typeface="Wingdings 2" panose="05020102010507070707" pitchFamily="18" charset="2"/>
            </a:rPr>
            <a:t></a:t>
          </a:r>
          <a:endParaRPr lang="en-US"/>
        </a:p>
      </dgm:t>
    </dgm:pt>
    <dgm:pt modelId="{C2D21964-87E0-484F-9FD1-297C0D396704}" type="parTrans" cxnId="{B3FC1E22-8015-40E7-85E6-D2A2677E4328}">
      <dgm:prSet/>
      <dgm:spPr/>
      <dgm:t>
        <a:bodyPr/>
        <a:lstStyle/>
        <a:p>
          <a:endParaRPr lang="en-US"/>
        </a:p>
      </dgm:t>
    </dgm:pt>
    <dgm:pt modelId="{EE3BCDB2-3D4D-4F1E-941B-51F8E190CB47}" type="sibTrans" cxnId="{B3FC1E22-8015-40E7-85E6-D2A2677E4328}">
      <dgm:prSet/>
      <dgm:spPr/>
      <dgm:t>
        <a:bodyPr/>
        <a:lstStyle/>
        <a:p>
          <a:endParaRPr lang="en-US"/>
        </a:p>
      </dgm:t>
    </dgm:pt>
    <dgm:pt modelId="{017F41D4-0F53-4762-BFF6-CF20FFE97C84}">
      <dgm:prSet/>
      <dgm:spPr/>
      <dgm:t>
        <a:bodyPr/>
        <a:lstStyle/>
        <a:p>
          <a:r>
            <a:rPr lang="en-US" b="0" i="0" u="none"/>
            <a:t>Matching &amp; Merging </a:t>
          </a:r>
          <a:r>
            <a:rPr lang="en-US">
              <a:solidFill>
                <a:srgbClr val="C00000"/>
              </a:solidFill>
              <a:sym typeface="Wingdings 2" panose="05020102010507070707" pitchFamily="18" charset="2"/>
            </a:rPr>
            <a:t></a:t>
          </a:r>
          <a:endParaRPr lang="en-US"/>
        </a:p>
      </dgm:t>
    </dgm:pt>
    <dgm:pt modelId="{1CA4F0B6-6E7A-4B2B-AEB9-4714062DEC20}" type="parTrans" cxnId="{8C98E8F1-BCDF-4242-B9FA-3E4C2EA027A7}">
      <dgm:prSet/>
      <dgm:spPr/>
      <dgm:t>
        <a:bodyPr/>
        <a:lstStyle/>
        <a:p>
          <a:endParaRPr lang="en-US"/>
        </a:p>
      </dgm:t>
    </dgm:pt>
    <dgm:pt modelId="{2F2FFD0B-1475-48BA-B300-A3BE48A675E6}" type="sibTrans" cxnId="{8C98E8F1-BCDF-4242-B9FA-3E4C2EA027A7}">
      <dgm:prSet/>
      <dgm:spPr/>
      <dgm:t>
        <a:bodyPr/>
        <a:lstStyle/>
        <a:p>
          <a:endParaRPr lang="en-US"/>
        </a:p>
      </dgm:t>
    </dgm:pt>
    <dgm:pt modelId="{5C60C591-0F97-48C2-B8B1-F143A5A7ED5A}">
      <dgm:prSet/>
      <dgm:spPr/>
      <dgm:t>
        <a:bodyPr/>
        <a:lstStyle/>
        <a:p>
          <a:r>
            <a:rPr lang="en-US" b="0" i="0" u="none"/>
            <a:t>MDM Hub </a:t>
          </a:r>
          <a:r>
            <a:rPr lang="en-US">
              <a:solidFill>
                <a:srgbClr val="C00000"/>
              </a:solidFill>
              <a:sym typeface="Wingdings 2" panose="05020102010507070707" pitchFamily="18" charset="2"/>
            </a:rPr>
            <a:t></a:t>
          </a:r>
          <a:endParaRPr lang="en-US"/>
        </a:p>
      </dgm:t>
    </dgm:pt>
    <dgm:pt modelId="{DEB82B9C-7570-41B7-AF21-9D7F67F47254}" type="parTrans" cxnId="{62C57298-1666-4BEB-AC44-FEAD6BC3CC8F}">
      <dgm:prSet/>
      <dgm:spPr/>
      <dgm:t>
        <a:bodyPr/>
        <a:lstStyle/>
        <a:p>
          <a:endParaRPr lang="en-US"/>
        </a:p>
      </dgm:t>
    </dgm:pt>
    <dgm:pt modelId="{962BF6E0-9AE7-458E-9780-4C3BC20CC824}" type="sibTrans" cxnId="{62C57298-1666-4BEB-AC44-FEAD6BC3CC8F}">
      <dgm:prSet/>
      <dgm:spPr/>
      <dgm:t>
        <a:bodyPr/>
        <a:lstStyle/>
        <a:p>
          <a:endParaRPr lang="en-US"/>
        </a:p>
      </dgm:t>
    </dgm:pt>
    <dgm:pt modelId="{1592850B-E35D-43AB-B7CE-24C4B548A114}">
      <dgm:prSet phldrT="[Text]"/>
      <dgm:spPr/>
      <dgm:t>
        <a:bodyPr/>
        <a:lstStyle/>
        <a:p>
          <a:r>
            <a:rPr lang="en-US"/>
            <a:t>Data Quality </a:t>
          </a:r>
          <a:r>
            <a:rPr lang="en-US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/>
        </a:p>
      </dgm:t>
    </dgm:pt>
    <dgm:pt modelId="{3FCED770-1A37-43C1-92C9-D3A2B09794B9}" type="parTrans" cxnId="{5E0AADEE-1B8C-4162-B4CB-063DEE42D115}">
      <dgm:prSet/>
      <dgm:spPr/>
      <dgm:t>
        <a:bodyPr/>
        <a:lstStyle/>
        <a:p>
          <a:endParaRPr lang="en-US"/>
        </a:p>
      </dgm:t>
    </dgm:pt>
    <dgm:pt modelId="{18127F1D-3CDC-43F6-86BC-36F6D05DA072}" type="sibTrans" cxnId="{5E0AADEE-1B8C-4162-B4CB-063DEE42D115}">
      <dgm:prSet/>
      <dgm:spPr/>
      <dgm:t>
        <a:bodyPr/>
        <a:lstStyle/>
        <a:p>
          <a:endParaRPr lang="en-US"/>
        </a:p>
      </dgm:t>
    </dgm:pt>
    <dgm:pt modelId="{6A333D62-87CD-4A8C-B74F-2CDCB68B9DDA}">
      <dgm:prSet phldrT="[Text]"/>
      <dgm:spPr/>
      <dgm:t>
        <a:bodyPr/>
        <a:lstStyle/>
        <a:p>
          <a:r>
            <a:rPr lang="en-US"/>
            <a:t>Data Cleansing </a:t>
          </a:r>
          <a:r>
            <a:rPr lang="en-US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/>
        </a:p>
      </dgm:t>
    </dgm:pt>
    <dgm:pt modelId="{7270CB63-61EA-4CF5-9907-0AA4F1CB5DA9}" type="parTrans" cxnId="{F8511CA7-9DFC-4F30-B5B3-CD2C39C0AD02}">
      <dgm:prSet/>
      <dgm:spPr/>
      <dgm:t>
        <a:bodyPr/>
        <a:lstStyle/>
        <a:p>
          <a:endParaRPr lang="en-US"/>
        </a:p>
      </dgm:t>
    </dgm:pt>
    <dgm:pt modelId="{2753F5DA-B2C6-41CF-A574-320701F21FB2}" type="sibTrans" cxnId="{F8511CA7-9DFC-4F30-B5B3-CD2C39C0AD02}">
      <dgm:prSet/>
      <dgm:spPr/>
      <dgm:t>
        <a:bodyPr/>
        <a:lstStyle/>
        <a:p>
          <a:endParaRPr lang="en-US"/>
        </a:p>
      </dgm:t>
    </dgm:pt>
    <dgm:pt modelId="{C66F1EA7-2F0F-4DFE-9705-4A3F986653F3}">
      <dgm:prSet phldrT="[Text]"/>
      <dgm:spPr/>
      <dgm:t>
        <a:bodyPr/>
        <a:lstStyle/>
        <a:p>
          <a:r>
            <a:rPr lang="en-US"/>
            <a:t>Data Audits &amp; Control </a:t>
          </a:r>
          <a:r>
            <a:rPr lang="en-US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/>
        </a:p>
      </dgm:t>
    </dgm:pt>
    <dgm:pt modelId="{07491B46-63E8-436A-8E70-D95F2D3C4F04}" type="parTrans" cxnId="{2DA74E99-FC62-4C4B-B7DC-8509649E1D9B}">
      <dgm:prSet/>
      <dgm:spPr/>
      <dgm:t>
        <a:bodyPr/>
        <a:lstStyle/>
        <a:p>
          <a:endParaRPr lang="en-US"/>
        </a:p>
      </dgm:t>
    </dgm:pt>
    <dgm:pt modelId="{CE67BE66-300F-40B4-B35D-8C22C9C86072}" type="sibTrans" cxnId="{2DA74E99-FC62-4C4B-B7DC-8509649E1D9B}">
      <dgm:prSet/>
      <dgm:spPr/>
      <dgm:t>
        <a:bodyPr/>
        <a:lstStyle/>
        <a:p>
          <a:endParaRPr lang="en-US"/>
        </a:p>
      </dgm:t>
    </dgm:pt>
    <dgm:pt modelId="{F9265DE4-6852-4F27-93AD-6D3A62053094}">
      <dgm:prSet phldrT="[Text]"/>
      <dgm:spPr/>
      <dgm:t>
        <a:bodyPr/>
        <a:lstStyle/>
        <a:p>
          <a:r>
            <a:rPr lang="en-US"/>
            <a:t>Data Platform </a:t>
          </a:r>
          <a:r>
            <a:rPr lang="en-US">
              <a:solidFill>
                <a:srgbClr val="FFC000"/>
              </a:solidFill>
              <a:sym typeface="Wingdings 2" panose="05020102010507070707" pitchFamily="18" charset="2"/>
            </a:rPr>
            <a:t></a:t>
          </a:r>
          <a:endParaRPr lang="en-US"/>
        </a:p>
      </dgm:t>
    </dgm:pt>
    <dgm:pt modelId="{79340312-0C27-4FA9-991E-BDCAA7E308EA}" type="parTrans" cxnId="{B8A560DC-9FA6-4C4E-BB24-19D4131EF129}">
      <dgm:prSet/>
      <dgm:spPr/>
      <dgm:t>
        <a:bodyPr/>
        <a:lstStyle/>
        <a:p>
          <a:endParaRPr lang="en-US"/>
        </a:p>
      </dgm:t>
    </dgm:pt>
    <dgm:pt modelId="{EC389366-9DCE-4610-995F-7D32A1DD378E}" type="sibTrans" cxnId="{B8A560DC-9FA6-4C4E-BB24-19D4131EF129}">
      <dgm:prSet/>
      <dgm:spPr/>
      <dgm:t>
        <a:bodyPr/>
        <a:lstStyle/>
        <a:p>
          <a:endParaRPr lang="en-US"/>
        </a:p>
      </dgm:t>
    </dgm:pt>
    <dgm:pt modelId="{C9EDEEEA-F272-4CF8-A1AE-D1060F828973}">
      <dgm:prSet phldrT="[Text]"/>
      <dgm:spPr/>
      <dgm:t>
        <a:bodyPr/>
        <a:lstStyle/>
        <a:p>
          <a:r>
            <a:rPr lang="en-US" b="0" i="0" u="none"/>
            <a:t>Data Warehouse </a:t>
          </a:r>
          <a:r>
            <a:rPr lang="en-US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/>
        </a:p>
      </dgm:t>
    </dgm:pt>
    <dgm:pt modelId="{4079BF6A-1802-44A9-8C3D-A17A561F14B7}" type="parTrans" cxnId="{297E5AFA-2230-4F83-81C1-0F470035F0D7}">
      <dgm:prSet/>
      <dgm:spPr/>
      <dgm:t>
        <a:bodyPr/>
        <a:lstStyle/>
        <a:p>
          <a:endParaRPr lang="en-US"/>
        </a:p>
      </dgm:t>
    </dgm:pt>
    <dgm:pt modelId="{1E909AED-FC3B-44A0-BF9B-AA7838A1EB65}" type="sibTrans" cxnId="{297E5AFA-2230-4F83-81C1-0F470035F0D7}">
      <dgm:prSet/>
      <dgm:spPr/>
      <dgm:t>
        <a:bodyPr/>
        <a:lstStyle/>
        <a:p>
          <a:endParaRPr lang="en-US"/>
        </a:p>
      </dgm:t>
    </dgm:pt>
    <dgm:pt modelId="{251EBF56-C332-43BD-BB33-CCF1ADB2E885}">
      <dgm:prSet/>
      <dgm:spPr/>
      <dgm:t>
        <a:bodyPr/>
        <a:lstStyle/>
        <a:p>
          <a:r>
            <a:rPr lang="en-US" b="0" i="0" u="none"/>
            <a:t>Data Lake </a:t>
          </a:r>
          <a:r>
            <a:rPr lang="en-US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/>
        </a:p>
      </dgm:t>
    </dgm:pt>
    <dgm:pt modelId="{9FDDD1C2-3CC6-4C5E-B829-F4520C1B32A1}" type="parTrans" cxnId="{1DFE7B48-CC13-476A-B9CB-0C4C7F401681}">
      <dgm:prSet/>
      <dgm:spPr/>
      <dgm:t>
        <a:bodyPr/>
        <a:lstStyle/>
        <a:p>
          <a:endParaRPr lang="en-US"/>
        </a:p>
      </dgm:t>
    </dgm:pt>
    <dgm:pt modelId="{67B24920-05B3-4FF3-BCD5-C5382CDD4362}" type="sibTrans" cxnId="{1DFE7B48-CC13-476A-B9CB-0C4C7F401681}">
      <dgm:prSet/>
      <dgm:spPr/>
      <dgm:t>
        <a:bodyPr/>
        <a:lstStyle/>
        <a:p>
          <a:endParaRPr lang="en-US"/>
        </a:p>
      </dgm:t>
    </dgm:pt>
    <dgm:pt modelId="{68C64CB6-7935-4628-9730-B549212F4F74}">
      <dgm:prSet/>
      <dgm:spPr/>
      <dgm:t>
        <a:bodyPr/>
        <a:lstStyle/>
        <a:p>
          <a:r>
            <a:rPr lang="en-US" b="0" i="0" u="none"/>
            <a:t>Operational Data Store </a:t>
          </a:r>
          <a:r>
            <a:rPr lang="en-US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/>
        </a:p>
      </dgm:t>
    </dgm:pt>
    <dgm:pt modelId="{9CA986D9-2000-49D8-ABB0-C013554452D0}" type="parTrans" cxnId="{B9BEFFE1-2AB3-4800-B27F-8D90A00F272E}">
      <dgm:prSet/>
      <dgm:spPr/>
      <dgm:t>
        <a:bodyPr/>
        <a:lstStyle/>
        <a:p>
          <a:endParaRPr lang="en-US"/>
        </a:p>
      </dgm:t>
    </dgm:pt>
    <dgm:pt modelId="{BE04F301-C71B-4D21-A698-5EBF886E8CF3}" type="sibTrans" cxnId="{B9BEFFE1-2AB3-4800-B27F-8D90A00F272E}">
      <dgm:prSet/>
      <dgm:spPr/>
      <dgm:t>
        <a:bodyPr/>
        <a:lstStyle/>
        <a:p>
          <a:endParaRPr lang="en-US"/>
        </a:p>
      </dgm:t>
    </dgm:pt>
    <dgm:pt modelId="{9D96EB35-D5A3-4D2C-910F-33F1E209EC72}">
      <dgm:prSet/>
      <dgm:spPr/>
      <dgm:t>
        <a:bodyPr/>
        <a:lstStyle/>
        <a:p>
          <a:r>
            <a:rPr lang="en-US"/>
            <a:t>Data Analytics </a:t>
          </a:r>
          <a:r>
            <a:rPr lang="en-US">
              <a:solidFill>
                <a:srgbClr val="FFC000"/>
              </a:solidFill>
              <a:sym typeface="Wingdings 2" panose="05020102010507070707" pitchFamily="18" charset="2"/>
            </a:rPr>
            <a:t></a:t>
          </a:r>
          <a:endParaRPr lang="en-US"/>
        </a:p>
      </dgm:t>
    </dgm:pt>
    <dgm:pt modelId="{5E53CCA8-BDAE-442B-B4D9-7E0AF05F02BD}" type="parTrans" cxnId="{BC96F5AF-13C4-4B33-8B68-9BE6B095EC57}">
      <dgm:prSet/>
      <dgm:spPr/>
      <dgm:t>
        <a:bodyPr/>
        <a:lstStyle/>
        <a:p>
          <a:endParaRPr lang="en-US"/>
        </a:p>
      </dgm:t>
    </dgm:pt>
    <dgm:pt modelId="{2A254352-5A7A-4E19-B435-2CE7CA840F6F}" type="sibTrans" cxnId="{BC96F5AF-13C4-4B33-8B68-9BE6B095EC57}">
      <dgm:prSet/>
      <dgm:spPr/>
      <dgm:t>
        <a:bodyPr/>
        <a:lstStyle/>
        <a:p>
          <a:endParaRPr lang="en-US"/>
        </a:p>
      </dgm:t>
    </dgm:pt>
    <dgm:pt modelId="{C90B29B0-D904-425E-8D7B-AC6EF735D910}">
      <dgm:prSet/>
      <dgm:spPr/>
      <dgm:t>
        <a:bodyPr/>
        <a:lstStyle/>
        <a:p>
          <a:r>
            <a:rPr lang="en-US" b="0" i="0" u="none"/>
            <a:t>Dashboards </a:t>
          </a:r>
          <a:r>
            <a:rPr lang="en-US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/>
        </a:p>
      </dgm:t>
    </dgm:pt>
    <dgm:pt modelId="{4618428D-C4E4-4315-BCEA-F3E3C372204E}" type="parTrans" cxnId="{DEBD312E-609D-4A4F-8305-03EA43074899}">
      <dgm:prSet/>
      <dgm:spPr/>
      <dgm:t>
        <a:bodyPr/>
        <a:lstStyle/>
        <a:p>
          <a:endParaRPr lang="en-US"/>
        </a:p>
      </dgm:t>
    </dgm:pt>
    <dgm:pt modelId="{EAC34DF6-C549-4136-A1C8-A958AC35C819}" type="sibTrans" cxnId="{DEBD312E-609D-4A4F-8305-03EA43074899}">
      <dgm:prSet/>
      <dgm:spPr/>
      <dgm:t>
        <a:bodyPr/>
        <a:lstStyle/>
        <a:p>
          <a:endParaRPr lang="en-US"/>
        </a:p>
      </dgm:t>
    </dgm:pt>
    <dgm:pt modelId="{C07371B5-C867-49C6-9ED2-3645EB5B5510}">
      <dgm:prSet/>
      <dgm:spPr/>
      <dgm:t>
        <a:bodyPr/>
        <a:lstStyle/>
        <a:p>
          <a:r>
            <a:rPr lang="en-US" b="0" i="0" u="none"/>
            <a:t>Reports </a:t>
          </a:r>
          <a:r>
            <a:rPr lang="en-US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/>
        </a:p>
      </dgm:t>
    </dgm:pt>
    <dgm:pt modelId="{547BBA83-46D7-4502-9D62-168180B61F44}" type="parTrans" cxnId="{1ECEC773-A9DD-4F87-B116-E9EA1B2DCC81}">
      <dgm:prSet/>
      <dgm:spPr/>
      <dgm:t>
        <a:bodyPr/>
        <a:lstStyle/>
        <a:p>
          <a:endParaRPr lang="en-US"/>
        </a:p>
      </dgm:t>
    </dgm:pt>
    <dgm:pt modelId="{F1826D09-6086-4D87-B2B6-C0BC3CF2F9A4}" type="sibTrans" cxnId="{1ECEC773-A9DD-4F87-B116-E9EA1B2DCC81}">
      <dgm:prSet/>
      <dgm:spPr/>
      <dgm:t>
        <a:bodyPr/>
        <a:lstStyle/>
        <a:p>
          <a:endParaRPr lang="en-US"/>
        </a:p>
      </dgm:t>
    </dgm:pt>
    <dgm:pt modelId="{5313D8B4-D56F-4E44-B969-F256E91F43DD}">
      <dgm:prSet/>
      <dgm:spPr/>
      <dgm:t>
        <a:bodyPr/>
        <a:lstStyle/>
        <a:p>
          <a:r>
            <a:rPr lang="en-US" b="0" i="0" u="none"/>
            <a:t>Self Service Analytics </a:t>
          </a:r>
          <a:r>
            <a:rPr lang="en-US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/>
        </a:p>
      </dgm:t>
    </dgm:pt>
    <dgm:pt modelId="{45F2BF9E-B23C-495F-84DE-C2A427D7CBAA}" type="parTrans" cxnId="{8ECD1608-0125-4E24-99C6-48F9BF8E2D92}">
      <dgm:prSet/>
      <dgm:spPr/>
      <dgm:t>
        <a:bodyPr/>
        <a:lstStyle/>
        <a:p>
          <a:endParaRPr lang="en-US"/>
        </a:p>
      </dgm:t>
    </dgm:pt>
    <dgm:pt modelId="{7147E62A-2A2F-4AAE-858D-A0C8CE17ABBB}" type="sibTrans" cxnId="{8ECD1608-0125-4E24-99C6-48F9BF8E2D92}">
      <dgm:prSet/>
      <dgm:spPr/>
      <dgm:t>
        <a:bodyPr/>
        <a:lstStyle/>
        <a:p>
          <a:endParaRPr lang="en-US"/>
        </a:p>
      </dgm:t>
    </dgm:pt>
    <dgm:pt modelId="{31174369-A57A-48C3-B728-45FF332B46C8}">
      <dgm:prSet/>
      <dgm:spPr/>
      <dgm:t>
        <a:bodyPr/>
        <a:lstStyle/>
        <a:p>
          <a:r>
            <a:rPr lang="en-US" b="0" i="0" u="none"/>
            <a:t>Mobile BI </a:t>
          </a:r>
          <a:r>
            <a:rPr lang="en-US">
              <a:solidFill>
                <a:srgbClr val="C00000"/>
              </a:solidFill>
              <a:sym typeface="Wingdings 2" panose="05020102010507070707" pitchFamily="18" charset="2"/>
            </a:rPr>
            <a:t></a:t>
          </a:r>
          <a:endParaRPr lang="en-US"/>
        </a:p>
      </dgm:t>
    </dgm:pt>
    <dgm:pt modelId="{FF1A53D0-8F87-467E-8C26-98A02B666827}" type="parTrans" cxnId="{BCE51256-99F7-47F3-8131-383359F63AB3}">
      <dgm:prSet/>
      <dgm:spPr/>
      <dgm:t>
        <a:bodyPr/>
        <a:lstStyle/>
        <a:p>
          <a:endParaRPr lang="en-US"/>
        </a:p>
      </dgm:t>
    </dgm:pt>
    <dgm:pt modelId="{F9449707-7F44-46EE-ABA3-9BFB7881151C}" type="sibTrans" cxnId="{BCE51256-99F7-47F3-8131-383359F63AB3}">
      <dgm:prSet/>
      <dgm:spPr/>
      <dgm:t>
        <a:bodyPr/>
        <a:lstStyle/>
        <a:p>
          <a:endParaRPr lang="en-US"/>
        </a:p>
      </dgm:t>
    </dgm:pt>
    <dgm:pt modelId="{FE15EEC4-6291-4E31-A5CC-E994095C595B}">
      <dgm:prSet/>
      <dgm:spPr/>
      <dgm:t>
        <a:bodyPr/>
        <a:lstStyle/>
        <a:p>
          <a:r>
            <a:rPr lang="en-US"/>
            <a:t>Geospatial Analysis </a:t>
          </a:r>
          <a:r>
            <a:rPr lang="en-US">
              <a:solidFill>
                <a:srgbClr val="C00000"/>
              </a:solidFill>
              <a:sym typeface="Wingdings 2" panose="05020102010507070707" pitchFamily="18" charset="2"/>
            </a:rPr>
            <a:t></a:t>
          </a:r>
          <a:endParaRPr lang="en-US"/>
        </a:p>
      </dgm:t>
    </dgm:pt>
    <dgm:pt modelId="{460B8396-47BE-47C6-8D50-094B38CFE54A}" type="parTrans" cxnId="{14D29B47-0CE0-44B1-BECD-84B69456189A}">
      <dgm:prSet/>
      <dgm:spPr/>
      <dgm:t>
        <a:bodyPr/>
        <a:lstStyle/>
        <a:p>
          <a:endParaRPr lang="en-US"/>
        </a:p>
      </dgm:t>
    </dgm:pt>
    <dgm:pt modelId="{11C6ED91-E726-4E25-BBD2-8515D9B4750B}" type="sibTrans" cxnId="{14D29B47-0CE0-44B1-BECD-84B69456189A}">
      <dgm:prSet/>
      <dgm:spPr/>
      <dgm:t>
        <a:bodyPr/>
        <a:lstStyle/>
        <a:p>
          <a:endParaRPr lang="en-US"/>
        </a:p>
      </dgm:t>
    </dgm:pt>
    <dgm:pt modelId="{6E2F93E6-3402-4C7A-812D-2779B26646F5}">
      <dgm:prSet/>
      <dgm:spPr/>
      <dgm:t>
        <a:bodyPr/>
        <a:lstStyle/>
        <a:p>
          <a:r>
            <a:rPr lang="en-US"/>
            <a:t>Platform Administration </a:t>
          </a:r>
          <a:r>
            <a:rPr lang="en-US">
              <a:solidFill>
                <a:srgbClr val="FFC000"/>
              </a:solidFill>
              <a:sym typeface="Wingdings 2" panose="05020102010507070707" pitchFamily="18" charset="2"/>
            </a:rPr>
            <a:t></a:t>
          </a:r>
          <a:endParaRPr lang="en-US"/>
        </a:p>
      </dgm:t>
    </dgm:pt>
    <dgm:pt modelId="{07E466C6-0D80-470D-B571-762CCDA26BCA}" type="parTrans" cxnId="{EEB3B962-B745-4B49-9EA3-E1667199ECE3}">
      <dgm:prSet/>
      <dgm:spPr/>
      <dgm:t>
        <a:bodyPr/>
        <a:lstStyle/>
        <a:p>
          <a:endParaRPr lang="en-US"/>
        </a:p>
      </dgm:t>
    </dgm:pt>
    <dgm:pt modelId="{2B6E7BA4-462D-4433-9E48-8C16C9AB5DE5}" type="sibTrans" cxnId="{EEB3B962-B745-4B49-9EA3-E1667199ECE3}">
      <dgm:prSet/>
      <dgm:spPr/>
      <dgm:t>
        <a:bodyPr/>
        <a:lstStyle/>
        <a:p>
          <a:endParaRPr lang="en-US"/>
        </a:p>
      </dgm:t>
    </dgm:pt>
    <dgm:pt modelId="{427AA978-2A85-40E3-BD70-68964C8B90E2}">
      <dgm:prSet phldrT="[Text]"/>
      <dgm:spPr/>
      <dgm:t>
        <a:bodyPr/>
        <a:lstStyle/>
        <a:p>
          <a:r>
            <a:rPr lang="en-US"/>
            <a:t>Data Architecture </a:t>
          </a:r>
          <a:r>
            <a:rPr lang="en-US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/>
        </a:p>
      </dgm:t>
    </dgm:pt>
    <dgm:pt modelId="{74AAB2E8-9FBA-4184-876E-3B94A5E7D2D6}" type="parTrans" cxnId="{2C56340E-DF9D-4835-8F21-DD52704831C0}">
      <dgm:prSet/>
      <dgm:spPr/>
      <dgm:t>
        <a:bodyPr/>
        <a:lstStyle/>
        <a:p>
          <a:endParaRPr lang="en-US"/>
        </a:p>
      </dgm:t>
    </dgm:pt>
    <dgm:pt modelId="{E0C3D341-449F-4DB6-8728-8DAE31F1D451}" type="sibTrans" cxnId="{2C56340E-DF9D-4835-8F21-DD52704831C0}">
      <dgm:prSet/>
      <dgm:spPr/>
      <dgm:t>
        <a:bodyPr/>
        <a:lstStyle/>
        <a:p>
          <a:endParaRPr lang="en-US"/>
        </a:p>
      </dgm:t>
    </dgm:pt>
    <dgm:pt modelId="{B53E74B0-2C5A-4B02-AC54-4332771C2905}">
      <dgm:prSet phldrT="[Text]"/>
      <dgm:spPr/>
      <dgm:t>
        <a:bodyPr/>
        <a:lstStyle/>
        <a:p>
          <a:r>
            <a:rPr lang="en-US"/>
            <a:t>Logical Data Modelling </a:t>
          </a:r>
          <a:r>
            <a:rPr lang="en-US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/>
        </a:p>
      </dgm:t>
    </dgm:pt>
    <dgm:pt modelId="{16DD04FD-8122-4ABF-ACE0-8DC9ED3953B7}" type="parTrans" cxnId="{A925D211-CE9A-470F-A969-F22F499101C8}">
      <dgm:prSet/>
      <dgm:spPr/>
      <dgm:t>
        <a:bodyPr/>
        <a:lstStyle/>
        <a:p>
          <a:endParaRPr lang="en-US"/>
        </a:p>
      </dgm:t>
    </dgm:pt>
    <dgm:pt modelId="{F22F10F8-7E59-46A2-96B9-CEFCA53A18B3}" type="sibTrans" cxnId="{A925D211-CE9A-470F-A969-F22F499101C8}">
      <dgm:prSet/>
      <dgm:spPr/>
      <dgm:t>
        <a:bodyPr/>
        <a:lstStyle/>
        <a:p>
          <a:endParaRPr lang="en-US"/>
        </a:p>
      </dgm:t>
    </dgm:pt>
    <dgm:pt modelId="{A011849C-F79E-4586-A2C7-21BF3FB04CB7}">
      <dgm:prSet phldrT="[Text]"/>
      <dgm:spPr/>
      <dgm:t>
        <a:bodyPr/>
        <a:lstStyle/>
        <a:p>
          <a:r>
            <a:rPr lang="en-US"/>
            <a:t>Physical Data Modelling </a:t>
          </a:r>
          <a:r>
            <a:rPr lang="en-US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/>
        </a:p>
      </dgm:t>
    </dgm:pt>
    <dgm:pt modelId="{A20031AF-CC4A-4333-A731-87BF85B7C177}" type="parTrans" cxnId="{6F58C041-C086-49EA-8342-A8D6E2D28EB8}">
      <dgm:prSet/>
      <dgm:spPr/>
      <dgm:t>
        <a:bodyPr/>
        <a:lstStyle/>
        <a:p>
          <a:endParaRPr lang="en-US"/>
        </a:p>
      </dgm:t>
    </dgm:pt>
    <dgm:pt modelId="{535BF1FB-0ABA-4B41-8EB9-004CD75C4151}" type="sibTrans" cxnId="{6F58C041-C086-49EA-8342-A8D6E2D28EB8}">
      <dgm:prSet/>
      <dgm:spPr/>
      <dgm:t>
        <a:bodyPr/>
        <a:lstStyle/>
        <a:p>
          <a:endParaRPr lang="en-US"/>
        </a:p>
      </dgm:t>
    </dgm:pt>
    <dgm:pt modelId="{7EC2E508-5B96-4D47-AF93-CD6AFA61CEBE}">
      <dgm:prSet phldrT="[Text]"/>
      <dgm:spPr/>
      <dgm:t>
        <a:bodyPr/>
        <a:lstStyle/>
        <a:p>
          <a:r>
            <a:rPr lang="en-US"/>
            <a:t>Advanced Analytics </a:t>
          </a:r>
          <a:r>
            <a:rPr lang="en-US">
              <a:solidFill>
                <a:srgbClr val="FFC000"/>
              </a:solidFill>
              <a:sym typeface="Wingdings 2" panose="05020102010507070707" pitchFamily="18" charset="2"/>
            </a:rPr>
            <a:t></a:t>
          </a:r>
          <a:endParaRPr lang="en-US"/>
        </a:p>
      </dgm:t>
    </dgm:pt>
    <dgm:pt modelId="{249505E8-2C5B-4219-BDD2-C8A3D147CFCA}" type="parTrans" cxnId="{B1CE73BE-1164-4F76-8AB6-D7968B3E20A8}">
      <dgm:prSet/>
      <dgm:spPr/>
      <dgm:t>
        <a:bodyPr/>
        <a:lstStyle/>
        <a:p>
          <a:endParaRPr lang="en-US"/>
        </a:p>
      </dgm:t>
    </dgm:pt>
    <dgm:pt modelId="{F71350A5-5A58-4843-90EE-13DC86CF8582}" type="sibTrans" cxnId="{B1CE73BE-1164-4F76-8AB6-D7968B3E20A8}">
      <dgm:prSet/>
      <dgm:spPr/>
      <dgm:t>
        <a:bodyPr/>
        <a:lstStyle/>
        <a:p>
          <a:endParaRPr lang="en-US"/>
        </a:p>
      </dgm:t>
    </dgm:pt>
    <dgm:pt modelId="{FF071009-D9D4-4FB0-8430-197F8BEAE663}">
      <dgm:prSet/>
      <dgm:spPr/>
      <dgm:t>
        <a:bodyPr/>
        <a:lstStyle/>
        <a:p>
          <a:r>
            <a:rPr lang="en-US" b="0" i="0" u="none"/>
            <a:t>AI &amp; Machine Learning Operations </a:t>
          </a:r>
          <a:r>
            <a:rPr lang="en-US">
              <a:solidFill>
                <a:srgbClr val="C00000"/>
              </a:solidFill>
              <a:sym typeface="Wingdings 2" panose="05020102010507070707" pitchFamily="18" charset="2"/>
            </a:rPr>
            <a:t></a:t>
          </a:r>
          <a:endParaRPr lang="en-US"/>
        </a:p>
      </dgm:t>
    </dgm:pt>
    <dgm:pt modelId="{7280C9A8-FCE3-415A-BB56-FFF108957D93}" type="parTrans" cxnId="{B506E47F-EC29-431F-937B-5A58D7B57D74}">
      <dgm:prSet/>
      <dgm:spPr/>
      <dgm:t>
        <a:bodyPr/>
        <a:lstStyle/>
        <a:p>
          <a:endParaRPr lang="en-US"/>
        </a:p>
      </dgm:t>
    </dgm:pt>
    <dgm:pt modelId="{A3CE08F4-9C49-4881-9D64-70BD9E7A10E3}" type="sibTrans" cxnId="{B506E47F-EC29-431F-937B-5A58D7B57D74}">
      <dgm:prSet/>
      <dgm:spPr/>
      <dgm:t>
        <a:bodyPr/>
        <a:lstStyle/>
        <a:p>
          <a:endParaRPr lang="en-US"/>
        </a:p>
      </dgm:t>
    </dgm:pt>
    <dgm:pt modelId="{88E4375F-4EB6-4E7B-AA40-D2DCF4BD28AB}" type="pres">
      <dgm:prSet presAssocID="{C80057B6-E122-4675-B8C5-A2F4CFC3035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C728224-654A-4B48-85D9-22F865E3EABD}" type="pres">
      <dgm:prSet presAssocID="{BAB8C9C4-DEB6-4768-9E38-D4934DB59ADF}" presName="root" presStyleCnt="0"/>
      <dgm:spPr/>
    </dgm:pt>
    <dgm:pt modelId="{385615D8-E6BE-46AE-95CD-262CE47577DB}" type="pres">
      <dgm:prSet presAssocID="{BAB8C9C4-DEB6-4768-9E38-D4934DB59ADF}" presName="rootComposite" presStyleCnt="0"/>
      <dgm:spPr/>
    </dgm:pt>
    <dgm:pt modelId="{BFFAE336-E1EF-4B07-BEE8-6CE1E496C1BF}" type="pres">
      <dgm:prSet presAssocID="{BAB8C9C4-DEB6-4768-9E38-D4934DB59ADF}" presName="rootText" presStyleLbl="node1" presStyleIdx="0" presStyleCnt="8"/>
      <dgm:spPr/>
    </dgm:pt>
    <dgm:pt modelId="{4443A8C3-2425-47DE-AB7D-F3A9EC797891}" type="pres">
      <dgm:prSet presAssocID="{BAB8C9C4-DEB6-4768-9E38-D4934DB59ADF}" presName="rootConnector" presStyleLbl="node1" presStyleIdx="0" presStyleCnt="8"/>
      <dgm:spPr/>
    </dgm:pt>
    <dgm:pt modelId="{41925DFE-B1D6-4006-A72C-1776BC5BA1CF}" type="pres">
      <dgm:prSet presAssocID="{BAB8C9C4-DEB6-4768-9E38-D4934DB59ADF}" presName="childShape" presStyleCnt="0"/>
      <dgm:spPr/>
    </dgm:pt>
    <dgm:pt modelId="{ED8289A6-9E32-49C3-9B75-6E091DB98504}" type="pres">
      <dgm:prSet presAssocID="{AA14DD48-B790-4698-9A4A-33E9B5568977}" presName="Name13" presStyleLbl="parChTrans1D2" presStyleIdx="0" presStyleCnt="30"/>
      <dgm:spPr/>
    </dgm:pt>
    <dgm:pt modelId="{7209F5ED-5A69-4645-9849-4FCEB2F54963}" type="pres">
      <dgm:prSet presAssocID="{A891A02B-5ABC-4E0D-AE0B-116F8C6F2D0A}" presName="childText" presStyleLbl="bgAcc1" presStyleIdx="0" presStyleCnt="30">
        <dgm:presLayoutVars>
          <dgm:bulletEnabled val="1"/>
        </dgm:presLayoutVars>
      </dgm:prSet>
      <dgm:spPr/>
    </dgm:pt>
    <dgm:pt modelId="{07204C0A-8493-4EE9-9B4C-8A69D77643CE}" type="pres">
      <dgm:prSet presAssocID="{C4FCE15B-F026-4ADB-AAC0-2DE18DF651A4}" presName="Name13" presStyleLbl="parChTrans1D2" presStyleIdx="1" presStyleCnt="30"/>
      <dgm:spPr/>
    </dgm:pt>
    <dgm:pt modelId="{3D01EC27-F9B6-4BE6-BB07-EA21085DEA98}" type="pres">
      <dgm:prSet presAssocID="{D5F9D663-14FF-4254-978E-17F02DEF866D}" presName="childText" presStyleLbl="bgAcc1" presStyleIdx="1" presStyleCnt="30">
        <dgm:presLayoutVars>
          <dgm:bulletEnabled val="1"/>
        </dgm:presLayoutVars>
      </dgm:prSet>
      <dgm:spPr/>
    </dgm:pt>
    <dgm:pt modelId="{F29FA889-9C8B-41D7-95A3-9C86E7FF81E1}" type="pres">
      <dgm:prSet presAssocID="{409A2332-D8A5-4D31-9CCF-A706C3CB499D}" presName="Name13" presStyleLbl="parChTrans1D2" presStyleIdx="2" presStyleCnt="30"/>
      <dgm:spPr/>
    </dgm:pt>
    <dgm:pt modelId="{964AF9AF-9571-4E76-A915-E994F38501E4}" type="pres">
      <dgm:prSet presAssocID="{7A22F30E-1F2F-41DE-BB5F-531CAF12BADC}" presName="childText" presStyleLbl="bgAcc1" presStyleIdx="2" presStyleCnt="30">
        <dgm:presLayoutVars>
          <dgm:bulletEnabled val="1"/>
        </dgm:presLayoutVars>
      </dgm:prSet>
      <dgm:spPr/>
    </dgm:pt>
    <dgm:pt modelId="{8811FAD5-CB2B-4007-89DA-4B9BBC253EF5}" type="pres">
      <dgm:prSet presAssocID="{5AF1901C-5720-47B9-8124-D9A9ECFAA529}" presName="Name13" presStyleLbl="parChTrans1D2" presStyleIdx="3" presStyleCnt="30"/>
      <dgm:spPr/>
    </dgm:pt>
    <dgm:pt modelId="{3AB0D293-70D2-42A8-B354-D6902DA810A5}" type="pres">
      <dgm:prSet presAssocID="{C1E45E44-4FED-4C91-B623-610F742F5C5C}" presName="childText" presStyleLbl="bgAcc1" presStyleIdx="3" presStyleCnt="30">
        <dgm:presLayoutVars>
          <dgm:bulletEnabled val="1"/>
        </dgm:presLayoutVars>
      </dgm:prSet>
      <dgm:spPr/>
    </dgm:pt>
    <dgm:pt modelId="{34E20EE0-12B0-483C-BDE8-24929A36D366}" type="pres">
      <dgm:prSet presAssocID="{823BA395-B0FD-48FB-A203-2DBB9EC34BFE}" presName="Name13" presStyleLbl="parChTrans1D2" presStyleIdx="4" presStyleCnt="30"/>
      <dgm:spPr/>
    </dgm:pt>
    <dgm:pt modelId="{3BC9F503-AE26-4CAD-B234-537AEFB0493B}" type="pres">
      <dgm:prSet presAssocID="{B92D1AC0-492A-49D0-A5FC-69B8900AFE35}" presName="childText" presStyleLbl="bgAcc1" presStyleIdx="4" presStyleCnt="30">
        <dgm:presLayoutVars>
          <dgm:bulletEnabled val="1"/>
        </dgm:presLayoutVars>
      </dgm:prSet>
      <dgm:spPr/>
    </dgm:pt>
    <dgm:pt modelId="{0904AC1C-195A-4EE6-9894-D8A841128581}" type="pres">
      <dgm:prSet presAssocID="{427AA978-2A85-40E3-BD70-68964C8B90E2}" presName="root" presStyleCnt="0"/>
      <dgm:spPr/>
    </dgm:pt>
    <dgm:pt modelId="{F0DFDE07-598C-478F-8D4F-F0C23942B3C2}" type="pres">
      <dgm:prSet presAssocID="{427AA978-2A85-40E3-BD70-68964C8B90E2}" presName="rootComposite" presStyleCnt="0"/>
      <dgm:spPr/>
    </dgm:pt>
    <dgm:pt modelId="{D8FDE300-99C7-4782-BC14-11389980FFCE}" type="pres">
      <dgm:prSet presAssocID="{427AA978-2A85-40E3-BD70-68964C8B90E2}" presName="rootText" presStyleLbl="node1" presStyleIdx="1" presStyleCnt="8"/>
      <dgm:spPr/>
    </dgm:pt>
    <dgm:pt modelId="{4792517B-F195-4D28-A069-3E180ED36179}" type="pres">
      <dgm:prSet presAssocID="{427AA978-2A85-40E3-BD70-68964C8B90E2}" presName="rootConnector" presStyleLbl="node1" presStyleIdx="1" presStyleCnt="8"/>
      <dgm:spPr/>
    </dgm:pt>
    <dgm:pt modelId="{39425440-BFBB-432F-80DF-A496CED910D1}" type="pres">
      <dgm:prSet presAssocID="{427AA978-2A85-40E3-BD70-68964C8B90E2}" presName="childShape" presStyleCnt="0"/>
      <dgm:spPr/>
    </dgm:pt>
    <dgm:pt modelId="{D1B0F28C-98B9-4A98-BFBD-887790451E74}" type="pres">
      <dgm:prSet presAssocID="{16DD04FD-8122-4ABF-ACE0-8DC9ED3953B7}" presName="Name13" presStyleLbl="parChTrans1D2" presStyleIdx="5" presStyleCnt="30"/>
      <dgm:spPr/>
    </dgm:pt>
    <dgm:pt modelId="{6099E557-C158-4A93-97D9-E6535CAADB92}" type="pres">
      <dgm:prSet presAssocID="{B53E74B0-2C5A-4B02-AC54-4332771C2905}" presName="childText" presStyleLbl="bgAcc1" presStyleIdx="5" presStyleCnt="30">
        <dgm:presLayoutVars>
          <dgm:bulletEnabled val="1"/>
        </dgm:presLayoutVars>
      </dgm:prSet>
      <dgm:spPr/>
    </dgm:pt>
    <dgm:pt modelId="{A74C81EB-A666-428E-9373-CB1498AF2280}" type="pres">
      <dgm:prSet presAssocID="{A20031AF-CC4A-4333-A731-87BF85B7C177}" presName="Name13" presStyleLbl="parChTrans1D2" presStyleIdx="6" presStyleCnt="30"/>
      <dgm:spPr/>
    </dgm:pt>
    <dgm:pt modelId="{931BBACA-B746-412C-9E02-1B76AF8FCC8C}" type="pres">
      <dgm:prSet presAssocID="{A011849C-F79E-4586-A2C7-21BF3FB04CB7}" presName="childText" presStyleLbl="bgAcc1" presStyleIdx="6" presStyleCnt="30">
        <dgm:presLayoutVars>
          <dgm:bulletEnabled val="1"/>
        </dgm:presLayoutVars>
      </dgm:prSet>
      <dgm:spPr/>
    </dgm:pt>
    <dgm:pt modelId="{1EDDAD88-53B9-4581-BD74-E072844989A2}" type="pres">
      <dgm:prSet presAssocID="{FFBC1FF6-1EF7-4C56-ABEC-DD8951D5F0F1}" presName="root" presStyleCnt="0"/>
      <dgm:spPr/>
    </dgm:pt>
    <dgm:pt modelId="{243D4494-DC78-4EF1-AE1C-1FD0EE027FB8}" type="pres">
      <dgm:prSet presAssocID="{FFBC1FF6-1EF7-4C56-ABEC-DD8951D5F0F1}" presName="rootComposite" presStyleCnt="0"/>
      <dgm:spPr/>
    </dgm:pt>
    <dgm:pt modelId="{ECA4AB03-BFFE-4A34-A642-4DA861B82C44}" type="pres">
      <dgm:prSet presAssocID="{FFBC1FF6-1EF7-4C56-ABEC-DD8951D5F0F1}" presName="rootText" presStyleLbl="node1" presStyleIdx="2" presStyleCnt="8"/>
      <dgm:spPr/>
    </dgm:pt>
    <dgm:pt modelId="{BF5CAC07-B577-47F5-BD1A-B74F855BDAEA}" type="pres">
      <dgm:prSet presAssocID="{FFBC1FF6-1EF7-4C56-ABEC-DD8951D5F0F1}" presName="rootConnector" presStyleLbl="node1" presStyleIdx="2" presStyleCnt="8"/>
      <dgm:spPr/>
    </dgm:pt>
    <dgm:pt modelId="{E6C4BAAD-A503-4A0E-80A1-540DF3153EA8}" type="pres">
      <dgm:prSet presAssocID="{FFBC1FF6-1EF7-4C56-ABEC-DD8951D5F0F1}" presName="childShape" presStyleCnt="0"/>
      <dgm:spPr/>
    </dgm:pt>
    <dgm:pt modelId="{6049B73E-630A-4C78-9E11-11344F4BA69F}" type="pres">
      <dgm:prSet presAssocID="{75932C2A-706D-4705-BB49-546F0FA12C20}" presName="Name13" presStyleLbl="parChTrans1D2" presStyleIdx="7" presStyleCnt="30"/>
      <dgm:spPr/>
    </dgm:pt>
    <dgm:pt modelId="{C2246EF7-D3A5-49F0-AB74-DD3F0285E8CB}" type="pres">
      <dgm:prSet presAssocID="{7F36760A-8465-4A8D-86E2-B0D5CB9C6AC6}" presName="childText" presStyleLbl="bgAcc1" presStyleIdx="7" presStyleCnt="30">
        <dgm:presLayoutVars>
          <dgm:bulletEnabled val="1"/>
        </dgm:presLayoutVars>
      </dgm:prSet>
      <dgm:spPr/>
    </dgm:pt>
    <dgm:pt modelId="{5C08C35C-E557-41EB-965A-7766579F6019}" type="pres">
      <dgm:prSet presAssocID="{68BDE7AB-605E-444A-BE0F-EDE439F9B93B}" presName="Name13" presStyleLbl="parChTrans1D2" presStyleIdx="8" presStyleCnt="30"/>
      <dgm:spPr/>
    </dgm:pt>
    <dgm:pt modelId="{C0E31A8C-5E41-469F-B67E-76F9FEB667E1}" type="pres">
      <dgm:prSet presAssocID="{B3D0A841-6743-4F0E-B915-013CB10C4BC0}" presName="childText" presStyleLbl="bgAcc1" presStyleIdx="8" presStyleCnt="30">
        <dgm:presLayoutVars>
          <dgm:bulletEnabled val="1"/>
        </dgm:presLayoutVars>
      </dgm:prSet>
      <dgm:spPr/>
    </dgm:pt>
    <dgm:pt modelId="{0D8F6C69-C818-4460-8ABB-EA2C28D06C17}" type="pres">
      <dgm:prSet presAssocID="{C2D21964-87E0-484F-9FD1-297C0D396704}" presName="Name13" presStyleLbl="parChTrans1D2" presStyleIdx="9" presStyleCnt="30"/>
      <dgm:spPr/>
    </dgm:pt>
    <dgm:pt modelId="{387D2647-86E6-4FA1-9F05-81096CAB81A7}" type="pres">
      <dgm:prSet presAssocID="{CFAAFB51-3EF0-4020-AAF5-79804D30678B}" presName="childText" presStyleLbl="bgAcc1" presStyleIdx="9" presStyleCnt="30">
        <dgm:presLayoutVars>
          <dgm:bulletEnabled val="1"/>
        </dgm:presLayoutVars>
      </dgm:prSet>
      <dgm:spPr/>
    </dgm:pt>
    <dgm:pt modelId="{38946FDD-47FA-4347-A985-9FD14F7B6EF6}" type="pres">
      <dgm:prSet presAssocID="{1CA4F0B6-6E7A-4B2B-AEB9-4714062DEC20}" presName="Name13" presStyleLbl="parChTrans1D2" presStyleIdx="10" presStyleCnt="30"/>
      <dgm:spPr/>
    </dgm:pt>
    <dgm:pt modelId="{F9AAC722-97FE-4C35-BDCA-06C7DF989E51}" type="pres">
      <dgm:prSet presAssocID="{017F41D4-0F53-4762-BFF6-CF20FFE97C84}" presName="childText" presStyleLbl="bgAcc1" presStyleIdx="10" presStyleCnt="30">
        <dgm:presLayoutVars>
          <dgm:bulletEnabled val="1"/>
        </dgm:presLayoutVars>
      </dgm:prSet>
      <dgm:spPr/>
    </dgm:pt>
    <dgm:pt modelId="{574844BF-8D21-4237-B1FB-E1CFDAB0C997}" type="pres">
      <dgm:prSet presAssocID="{DEB82B9C-7570-41B7-AF21-9D7F67F47254}" presName="Name13" presStyleLbl="parChTrans1D2" presStyleIdx="11" presStyleCnt="30"/>
      <dgm:spPr/>
    </dgm:pt>
    <dgm:pt modelId="{EC225B55-2BAD-42AC-8743-A8F21F44FF23}" type="pres">
      <dgm:prSet presAssocID="{5C60C591-0F97-48C2-B8B1-F143A5A7ED5A}" presName="childText" presStyleLbl="bgAcc1" presStyleIdx="11" presStyleCnt="30">
        <dgm:presLayoutVars>
          <dgm:bulletEnabled val="1"/>
        </dgm:presLayoutVars>
      </dgm:prSet>
      <dgm:spPr/>
    </dgm:pt>
    <dgm:pt modelId="{463D16FE-B05D-4997-9CA8-D417E157F405}" type="pres">
      <dgm:prSet presAssocID="{1592850B-E35D-43AB-B7CE-24C4B548A114}" presName="root" presStyleCnt="0"/>
      <dgm:spPr/>
    </dgm:pt>
    <dgm:pt modelId="{B3087F6E-5A12-42C4-8AE3-1012A6F68126}" type="pres">
      <dgm:prSet presAssocID="{1592850B-E35D-43AB-B7CE-24C4B548A114}" presName="rootComposite" presStyleCnt="0"/>
      <dgm:spPr/>
    </dgm:pt>
    <dgm:pt modelId="{22C7B8E0-11E8-4485-B8B5-24555A833885}" type="pres">
      <dgm:prSet presAssocID="{1592850B-E35D-43AB-B7CE-24C4B548A114}" presName="rootText" presStyleLbl="node1" presStyleIdx="3" presStyleCnt="8"/>
      <dgm:spPr/>
    </dgm:pt>
    <dgm:pt modelId="{4BBE21F4-49B8-41A1-A770-C6A07EC0CB3F}" type="pres">
      <dgm:prSet presAssocID="{1592850B-E35D-43AB-B7CE-24C4B548A114}" presName="rootConnector" presStyleLbl="node1" presStyleIdx="3" presStyleCnt="8"/>
      <dgm:spPr/>
    </dgm:pt>
    <dgm:pt modelId="{185A65EE-16CD-44A5-AD69-67776D0723BB}" type="pres">
      <dgm:prSet presAssocID="{1592850B-E35D-43AB-B7CE-24C4B548A114}" presName="childShape" presStyleCnt="0"/>
      <dgm:spPr/>
    </dgm:pt>
    <dgm:pt modelId="{71DC5767-F71A-44A1-A987-A9C24BA27B30}" type="pres">
      <dgm:prSet presAssocID="{7270CB63-61EA-4CF5-9907-0AA4F1CB5DA9}" presName="Name13" presStyleLbl="parChTrans1D2" presStyleIdx="12" presStyleCnt="30"/>
      <dgm:spPr/>
    </dgm:pt>
    <dgm:pt modelId="{6F5E1F2F-2AA9-4617-A776-9345786699E9}" type="pres">
      <dgm:prSet presAssocID="{6A333D62-87CD-4A8C-B74F-2CDCB68B9DDA}" presName="childText" presStyleLbl="bgAcc1" presStyleIdx="12" presStyleCnt="30">
        <dgm:presLayoutVars>
          <dgm:bulletEnabled val="1"/>
        </dgm:presLayoutVars>
      </dgm:prSet>
      <dgm:spPr/>
    </dgm:pt>
    <dgm:pt modelId="{D4E0BADC-2241-404E-A764-9C2A52207CE3}" type="pres">
      <dgm:prSet presAssocID="{07491B46-63E8-436A-8E70-D95F2D3C4F04}" presName="Name13" presStyleLbl="parChTrans1D2" presStyleIdx="13" presStyleCnt="30"/>
      <dgm:spPr/>
    </dgm:pt>
    <dgm:pt modelId="{BA532287-B35C-4BB9-9A24-82AA01354C01}" type="pres">
      <dgm:prSet presAssocID="{C66F1EA7-2F0F-4DFE-9705-4A3F986653F3}" presName="childText" presStyleLbl="bgAcc1" presStyleIdx="13" presStyleCnt="30">
        <dgm:presLayoutVars>
          <dgm:bulletEnabled val="1"/>
        </dgm:presLayoutVars>
      </dgm:prSet>
      <dgm:spPr/>
    </dgm:pt>
    <dgm:pt modelId="{4C598BD7-ED0F-47B0-A79B-A7404EB6149A}" type="pres">
      <dgm:prSet presAssocID="{EDB21875-387D-4F57-8B1C-FDCC9F962E27}" presName="root" presStyleCnt="0"/>
      <dgm:spPr/>
    </dgm:pt>
    <dgm:pt modelId="{FE8A210B-3B7C-4A86-A65F-8481D7B327FC}" type="pres">
      <dgm:prSet presAssocID="{EDB21875-387D-4F57-8B1C-FDCC9F962E27}" presName="rootComposite" presStyleCnt="0"/>
      <dgm:spPr/>
    </dgm:pt>
    <dgm:pt modelId="{30113B8C-3D32-418E-A010-4B5EE80A9C6D}" type="pres">
      <dgm:prSet presAssocID="{EDB21875-387D-4F57-8B1C-FDCC9F962E27}" presName="rootText" presStyleLbl="node1" presStyleIdx="4" presStyleCnt="8"/>
      <dgm:spPr/>
    </dgm:pt>
    <dgm:pt modelId="{001D122F-330E-4F4E-945E-3C95248E8E74}" type="pres">
      <dgm:prSet presAssocID="{EDB21875-387D-4F57-8B1C-FDCC9F962E27}" presName="rootConnector" presStyleLbl="node1" presStyleIdx="4" presStyleCnt="8"/>
      <dgm:spPr/>
    </dgm:pt>
    <dgm:pt modelId="{3F21ECEF-1347-4CA1-AB0C-32A1FB5D0708}" type="pres">
      <dgm:prSet presAssocID="{EDB21875-387D-4F57-8B1C-FDCC9F962E27}" presName="childShape" presStyleCnt="0"/>
      <dgm:spPr/>
    </dgm:pt>
    <dgm:pt modelId="{9A6630DF-9940-4451-84FF-DC5ECAB77314}" type="pres">
      <dgm:prSet presAssocID="{A443B5E2-8370-4D5A-B61E-F7FFE1A8CF3B}" presName="Name13" presStyleLbl="parChTrans1D2" presStyleIdx="14" presStyleCnt="30"/>
      <dgm:spPr/>
    </dgm:pt>
    <dgm:pt modelId="{76874F29-5AC9-4FF1-9232-236CA34A9496}" type="pres">
      <dgm:prSet presAssocID="{AD7349A1-FF0A-41B6-8499-0D816517F0B3}" presName="childText" presStyleLbl="bgAcc1" presStyleIdx="14" presStyleCnt="30">
        <dgm:presLayoutVars>
          <dgm:bulletEnabled val="1"/>
        </dgm:presLayoutVars>
      </dgm:prSet>
      <dgm:spPr/>
    </dgm:pt>
    <dgm:pt modelId="{A4F6E13C-F395-40BA-BF0C-612E36AB24A6}" type="pres">
      <dgm:prSet presAssocID="{ED1DE2E8-F2E7-428A-91B3-08958DDCFCAD}" presName="Name13" presStyleLbl="parChTrans1D2" presStyleIdx="15" presStyleCnt="30"/>
      <dgm:spPr/>
    </dgm:pt>
    <dgm:pt modelId="{B63A2175-3BD8-4272-9328-838F73EF71C8}" type="pres">
      <dgm:prSet presAssocID="{AB1A5572-3B8D-412A-90F7-E69E093D0A75}" presName="childText" presStyleLbl="bgAcc1" presStyleIdx="15" presStyleCnt="30">
        <dgm:presLayoutVars>
          <dgm:bulletEnabled val="1"/>
        </dgm:presLayoutVars>
      </dgm:prSet>
      <dgm:spPr/>
    </dgm:pt>
    <dgm:pt modelId="{9F5BFA82-E97B-44B9-8655-FEEFAA57AD2C}" type="pres">
      <dgm:prSet presAssocID="{1FE2F84E-7374-4720-80B4-85CF247A39D1}" presName="Name13" presStyleLbl="parChTrans1D2" presStyleIdx="16" presStyleCnt="30"/>
      <dgm:spPr/>
    </dgm:pt>
    <dgm:pt modelId="{12475B9C-86DA-45CE-BC39-88620FB19233}" type="pres">
      <dgm:prSet presAssocID="{A9405695-995A-49F5-A8DC-7F7AAA4CEFA8}" presName="childText" presStyleLbl="bgAcc1" presStyleIdx="16" presStyleCnt="30">
        <dgm:presLayoutVars>
          <dgm:bulletEnabled val="1"/>
        </dgm:presLayoutVars>
      </dgm:prSet>
      <dgm:spPr/>
    </dgm:pt>
    <dgm:pt modelId="{1E214F4A-2F9E-424F-AE3F-EB627D923559}" type="pres">
      <dgm:prSet presAssocID="{A1442CF0-F6C2-4E61-8B46-14D94361007B}" presName="Name13" presStyleLbl="parChTrans1D2" presStyleIdx="17" presStyleCnt="30"/>
      <dgm:spPr/>
    </dgm:pt>
    <dgm:pt modelId="{A6921743-843D-41E5-BE66-B254E7A4E1CF}" type="pres">
      <dgm:prSet presAssocID="{507BC0F8-AD34-42A9-B476-BFC02C1B015B}" presName="childText" presStyleLbl="bgAcc1" presStyleIdx="17" presStyleCnt="30">
        <dgm:presLayoutVars>
          <dgm:bulletEnabled val="1"/>
        </dgm:presLayoutVars>
      </dgm:prSet>
      <dgm:spPr/>
    </dgm:pt>
    <dgm:pt modelId="{2D3A1E19-DBBB-4FF6-A3DC-64A58FBC2CE3}" type="pres">
      <dgm:prSet presAssocID="{218158E0-A796-4F02-A6DF-7CABEBCD531E}" presName="Name13" presStyleLbl="parChTrans1D2" presStyleIdx="18" presStyleCnt="30"/>
      <dgm:spPr/>
    </dgm:pt>
    <dgm:pt modelId="{D03D63DD-1E72-4EC6-B055-E9935F6A3CE4}" type="pres">
      <dgm:prSet presAssocID="{FBD2B22D-9AD9-43B2-84B9-A06FDE483A45}" presName="childText" presStyleLbl="bgAcc1" presStyleIdx="18" presStyleCnt="30">
        <dgm:presLayoutVars>
          <dgm:bulletEnabled val="1"/>
        </dgm:presLayoutVars>
      </dgm:prSet>
      <dgm:spPr/>
    </dgm:pt>
    <dgm:pt modelId="{34AED460-CDE8-4BF0-AF9F-34020FB582B6}" type="pres">
      <dgm:prSet presAssocID="{23F1E285-4778-4B52-8EFD-8D16677AC8B6}" presName="Name13" presStyleLbl="parChTrans1D2" presStyleIdx="19" presStyleCnt="30"/>
      <dgm:spPr/>
    </dgm:pt>
    <dgm:pt modelId="{4E076FAA-74AE-470A-AC96-C4DCA3FA3FDC}" type="pres">
      <dgm:prSet presAssocID="{0C8BD8BF-1B2B-48DF-91A2-8E8407D96F0A}" presName="childText" presStyleLbl="bgAcc1" presStyleIdx="19" presStyleCnt="30">
        <dgm:presLayoutVars>
          <dgm:bulletEnabled val="1"/>
        </dgm:presLayoutVars>
      </dgm:prSet>
      <dgm:spPr/>
    </dgm:pt>
    <dgm:pt modelId="{ADEF60FA-8AE1-41A7-A0EC-BDB2586D2884}" type="pres">
      <dgm:prSet presAssocID="{F9265DE4-6852-4F27-93AD-6D3A62053094}" presName="root" presStyleCnt="0"/>
      <dgm:spPr/>
    </dgm:pt>
    <dgm:pt modelId="{BAFC0CB1-7816-4CED-A23C-D909CC78A911}" type="pres">
      <dgm:prSet presAssocID="{F9265DE4-6852-4F27-93AD-6D3A62053094}" presName="rootComposite" presStyleCnt="0"/>
      <dgm:spPr/>
    </dgm:pt>
    <dgm:pt modelId="{05369A48-3715-4E79-9A0E-E873F28FEFEA}" type="pres">
      <dgm:prSet presAssocID="{F9265DE4-6852-4F27-93AD-6D3A62053094}" presName="rootText" presStyleLbl="node1" presStyleIdx="5" presStyleCnt="8"/>
      <dgm:spPr/>
    </dgm:pt>
    <dgm:pt modelId="{12530FE2-2CEF-41ED-8FC8-1D3AE9A144B9}" type="pres">
      <dgm:prSet presAssocID="{F9265DE4-6852-4F27-93AD-6D3A62053094}" presName="rootConnector" presStyleLbl="node1" presStyleIdx="5" presStyleCnt="8"/>
      <dgm:spPr/>
    </dgm:pt>
    <dgm:pt modelId="{BCA913A7-6D5E-4EBB-9384-F6836E85F3C4}" type="pres">
      <dgm:prSet presAssocID="{F9265DE4-6852-4F27-93AD-6D3A62053094}" presName="childShape" presStyleCnt="0"/>
      <dgm:spPr/>
    </dgm:pt>
    <dgm:pt modelId="{BBD55ADA-6901-4402-9D5E-E3EA1BA461D9}" type="pres">
      <dgm:prSet presAssocID="{4079BF6A-1802-44A9-8C3D-A17A561F14B7}" presName="Name13" presStyleLbl="parChTrans1D2" presStyleIdx="20" presStyleCnt="30"/>
      <dgm:spPr/>
    </dgm:pt>
    <dgm:pt modelId="{F02A224D-5851-43DA-8883-EB1A181C2F29}" type="pres">
      <dgm:prSet presAssocID="{C9EDEEEA-F272-4CF8-A1AE-D1060F828973}" presName="childText" presStyleLbl="bgAcc1" presStyleIdx="20" presStyleCnt="30">
        <dgm:presLayoutVars>
          <dgm:bulletEnabled val="1"/>
        </dgm:presLayoutVars>
      </dgm:prSet>
      <dgm:spPr/>
    </dgm:pt>
    <dgm:pt modelId="{EEBB9341-6A23-48D4-89D7-00D5B99CAC2B}" type="pres">
      <dgm:prSet presAssocID="{9FDDD1C2-3CC6-4C5E-B829-F4520C1B32A1}" presName="Name13" presStyleLbl="parChTrans1D2" presStyleIdx="21" presStyleCnt="30"/>
      <dgm:spPr/>
    </dgm:pt>
    <dgm:pt modelId="{0576C0E6-F073-442E-9A59-4AC3BD7B7C1E}" type="pres">
      <dgm:prSet presAssocID="{251EBF56-C332-43BD-BB33-CCF1ADB2E885}" presName="childText" presStyleLbl="bgAcc1" presStyleIdx="21" presStyleCnt="30">
        <dgm:presLayoutVars>
          <dgm:bulletEnabled val="1"/>
        </dgm:presLayoutVars>
      </dgm:prSet>
      <dgm:spPr/>
    </dgm:pt>
    <dgm:pt modelId="{4B66DCB7-353D-4A79-8381-90985518534B}" type="pres">
      <dgm:prSet presAssocID="{9CA986D9-2000-49D8-ABB0-C013554452D0}" presName="Name13" presStyleLbl="parChTrans1D2" presStyleIdx="22" presStyleCnt="30"/>
      <dgm:spPr/>
    </dgm:pt>
    <dgm:pt modelId="{6930751B-63B8-4E51-854B-FED89B493946}" type="pres">
      <dgm:prSet presAssocID="{68C64CB6-7935-4628-9730-B549212F4F74}" presName="childText" presStyleLbl="bgAcc1" presStyleIdx="22" presStyleCnt="30">
        <dgm:presLayoutVars>
          <dgm:bulletEnabled val="1"/>
        </dgm:presLayoutVars>
      </dgm:prSet>
      <dgm:spPr/>
    </dgm:pt>
    <dgm:pt modelId="{65DFEC50-5521-41C7-98E8-B63C2F78AF9C}" type="pres">
      <dgm:prSet presAssocID="{07E466C6-0D80-470D-B571-762CCDA26BCA}" presName="Name13" presStyleLbl="parChTrans1D2" presStyleIdx="23" presStyleCnt="30"/>
      <dgm:spPr/>
    </dgm:pt>
    <dgm:pt modelId="{7BC5C405-32F5-42B6-9167-EC739512D14A}" type="pres">
      <dgm:prSet presAssocID="{6E2F93E6-3402-4C7A-812D-2779B26646F5}" presName="childText" presStyleLbl="bgAcc1" presStyleIdx="23" presStyleCnt="30">
        <dgm:presLayoutVars>
          <dgm:bulletEnabled val="1"/>
        </dgm:presLayoutVars>
      </dgm:prSet>
      <dgm:spPr/>
    </dgm:pt>
    <dgm:pt modelId="{1DBB7B7D-66CC-471E-BFB3-4A9C685E553D}" type="pres">
      <dgm:prSet presAssocID="{9D96EB35-D5A3-4D2C-910F-33F1E209EC72}" presName="root" presStyleCnt="0"/>
      <dgm:spPr/>
    </dgm:pt>
    <dgm:pt modelId="{321320CE-1F98-4584-B123-CB14EA252F14}" type="pres">
      <dgm:prSet presAssocID="{9D96EB35-D5A3-4D2C-910F-33F1E209EC72}" presName="rootComposite" presStyleCnt="0"/>
      <dgm:spPr/>
    </dgm:pt>
    <dgm:pt modelId="{1CD2D999-4A6A-4212-AE0A-E932033AB8F2}" type="pres">
      <dgm:prSet presAssocID="{9D96EB35-D5A3-4D2C-910F-33F1E209EC72}" presName="rootText" presStyleLbl="node1" presStyleIdx="6" presStyleCnt="8"/>
      <dgm:spPr/>
    </dgm:pt>
    <dgm:pt modelId="{BB114927-BF0D-489C-85A2-93187400D1F8}" type="pres">
      <dgm:prSet presAssocID="{9D96EB35-D5A3-4D2C-910F-33F1E209EC72}" presName="rootConnector" presStyleLbl="node1" presStyleIdx="6" presStyleCnt="8"/>
      <dgm:spPr/>
    </dgm:pt>
    <dgm:pt modelId="{187F791F-737A-4BCB-85AF-F8FE89E12D12}" type="pres">
      <dgm:prSet presAssocID="{9D96EB35-D5A3-4D2C-910F-33F1E209EC72}" presName="childShape" presStyleCnt="0"/>
      <dgm:spPr/>
    </dgm:pt>
    <dgm:pt modelId="{D5D68BFD-4F7B-4C43-A866-359A92F5DCB3}" type="pres">
      <dgm:prSet presAssocID="{4618428D-C4E4-4315-BCEA-F3E3C372204E}" presName="Name13" presStyleLbl="parChTrans1D2" presStyleIdx="24" presStyleCnt="30"/>
      <dgm:spPr/>
    </dgm:pt>
    <dgm:pt modelId="{7F520A24-6486-44D0-B9F2-973B82DBA4D6}" type="pres">
      <dgm:prSet presAssocID="{C90B29B0-D904-425E-8D7B-AC6EF735D910}" presName="childText" presStyleLbl="bgAcc1" presStyleIdx="24" presStyleCnt="30">
        <dgm:presLayoutVars>
          <dgm:bulletEnabled val="1"/>
        </dgm:presLayoutVars>
      </dgm:prSet>
      <dgm:spPr/>
    </dgm:pt>
    <dgm:pt modelId="{1AFD5536-ADFC-4F87-9D04-4F70C2F0EC3D}" type="pres">
      <dgm:prSet presAssocID="{547BBA83-46D7-4502-9D62-168180B61F44}" presName="Name13" presStyleLbl="parChTrans1D2" presStyleIdx="25" presStyleCnt="30"/>
      <dgm:spPr/>
    </dgm:pt>
    <dgm:pt modelId="{4215FAD9-E803-4D01-B91A-C5F717FF6A74}" type="pres">
      <dgm:prSet presAssocID="{C07371B5-C867-49C6-9ED2-3645EB5B5510}" presName="childText" presStyleLbl="bgAcc1" presStyleIdx="25" presStyleCnt="30">
        <dgm:presLayoutVars>
          <dgm:bulletEnabled val="1"/>
        </dgm:presLayoutVars>
      </dgm:prSet>
      <dgm:spPr/>
    </dgm:pt>
    <dgm:pt modelId="{88E62A17-CAE0-4D2F-9FE8-6E4C9834AD75}" type="pres">
      <dgm:prSet presAssocID="{45F2BF9E-B23C-495F-84DE-C2A427D7CBAA}" presName="Name13" presStyleLbl="parChTrans1D2" presStyleIdx="26" presStyleCnt="30"/>
      <dgm:spPr/>
    </dgm:pt>
    <dgm:pt modelId="{8472FB98-4254-49C2-AABC-37511CA69611}" type="pres">
      <dgm:prSet presAssocID="{5313D8B4-D56F-4E44-B969-F256E91F43DD}" presName="childText" presStyleLbl="bgAcc1" presStyleIdx="26" presStyleCnt="30">
        <dgm:presLayoutVars>
          <dgm:bulletEnabled val="1"/>
        </dgm:presLayoutVars>
      </dgm:prSet>
      <dgm:spPr/>
    </dgm:pt>
    <dgm:pt modelId="{12C61176-8FD8-493A-80E8-43FB5FBCC63F}" type="pres">
      <dgm:prSet presAssocID="{FF1A53D0-8F87-467E-8C26-98A02B666827}" presName="Name13" presStyleLbl="parChTrans1D2" presStyleIdx="27" presStyleCnt="30"/>
      <dgm:spPr/>
    </dgm:pt>
    <dgm:pt modelId="{C136A61E-6B03-4CFC-8BD7-4AB57FCDC3B3}" type="pres">
      <dgm:prSet presAssocID="{31174369-A57A-48C3-B728-45FF332B46C8}" presName="childText" presStyleLbl="bgAcc1" presStyleIdx="27" presStyleCnt="30">
        <dgm:presLayoutVars>
          <dgm:bulletEnabled val="1"/>
        </dgm:presLayoutVars>
      </dgm:prSet>
      <dgm:spPr/>
    </dgm:pt>
    <dgm:pt modelId="{CE90D405-0EF3-4CE2-A4FD-F402B1986E64}" type="pres">
      <dgm:prSet presAssocID="{460B8396-47BE-47C6-8D50-094B38CFE54A}" presName="Name13" presStyleLbl="parChTrans1D2" presStyleIdx="28" presStyleCnt="30"/>
      <dgm:spPr/>
    </dgm:pt>
    <dgm:pt modelId="{BADA49FB-FAD0-45FD-89C7-84411A6C1E57}" type="pres">
      <dgm:prSet presAssocID="{FE15EEC4-6291-4E31-A5CC-E994095C595B}" presName="childText" presStyleLbl="bgAcc1" presStyleIdx="28" presStyleCnt="30">
        <dgm:presLayoutVars>
          <dgm:bulletEnabled val="1"/>
        </dgm:presLayoutVars>
      </dgm:prSet>
      <dgm:spPr/>
    </dgm:pt>
    <dgm:pt modelId="{B4DED0DE-1B49-4256-95EF-C24A475A8921}" type="pres">
      <dgm:prSet presAssocID="{7EC2E508-5B96-4D47-AF93-CD6AFA61CEBE}" presName="root" presStyleCnt="0"/>
      <dgm:spPr/>
    </dgm:pt>
    <dgm:pt modelId="{85589B2D-2282-4AC9-991A-E04A03CE7C14}" type="pres">
      <dgm:prSet presAssocID="{7EC2E508-5B96-4D47-AF93-CD6AFA61CEBE}" presName="rootComposite" presStyleCnt="0"/>
      <dgm:spPr/>
    </dgm:pt>
    <dgm:pt modelId="{409AA5CB-077F-4BF6-95A8-94F8008CD488}" type="pres">
      <dgm:prSet presAssocID="{7EC2E508-5B96-4D47-AF93-CD6AFA61CEBE}" presName="rootText" presStyleLbl="node1" presStyleIdx="7" presStyleCnt="8"/>
      <dgm:spPr/>
    </dgm:pt>
    <dgm:pt modelId="{966A3FB5-BEDF-43A5-B2D4-A456B25B2010}" type="pres">
      <dgm:prSet presAssocID="{7EC2E508-5B96-4D47-AF93-CD6AFA61CEBE}" presName="rootConnector" presStyleLbl="node1" presStyleIdx="7" presStyleCnt="8"/>
      <dgm:spPr/>
    </dgm:pt>
    <dgm:pt modelId="{3E7A0E25-E14F-42F7-8096-37CFD0D39B71}" type="pres">
      <dgm:prSet presAssocID="{7EC2E508-5B96-4D47-AF93-CD6AFA61CEBE}" presName="childShape" presStyleCnt="0"/>
      <dgm:spPr/>
    </dgm:pt>
    <dgm:pt modelId="{D26DE91D-5F7F-4F5E-95D9-0020EB287E57}" type="pres">
      <dgm:prSet presAssocID="{7280C9A8-FCE3-415A-BB56-FFF108957D93}" presName="Name13" presStyleLbl="parChTrans1D2" presStyleIdx="29" presStyleCnt="30"/>
      <dgm:spPr/>
    </dgm:pt>
    <dgm:pt modelId="{EBD794D9-AF96-40DD-B635-9189D7074E07}" type="pres">
      <dgm:prSet presAssocID="{FF071009-D9D4-4FB0-8430-197F8BEAE663}" presName="childText" presStyleLbl="bgAcc1" presStyleIdx="29" presStyleCnt="30">
        <dgm:presLayoutVars>
          <dgm:bulletEnabled val="1"/>
        </dgm:presLayoutVars>
      </dgm:prSet>
      <dgm:spPr/>
    </dgm:pt>
  </dgm:ptLst>
  <dgm:cxnLst>
    <dgm:cxn modelId="{4A4C6C00-61BD-4960-B0CA-0255EE0756D8}" type="presOf" srcId="{FFBC1FF6-1EF7-4C56-ABEC-DD8951D5F0F1}" destId="{BF5CAC07-B577-47F5-BD1A-B74F855BDAEA}" srcOrd="1" destOrd="0" presId="urn:microsoft.com/office/officeart/2005/8/layout/hierarchy3"/>
    <dgm:cxn modelId="{2993F601-9F4C-40AF-8F37-E0BEF25C6AF0}" type="presOf" srcId="{1CA4F0B6-6E7A-4B2B-AEB9-4714062DEC20}" destId="{38946FDD-47FA-4347-A985-9FD14F7B6EF6}" srcOrd="0" destOrd="0" presId="urn:microsoft.com/office/officeart/2005/8/layout/hierarchy3"/>
    <dgm:cxn modelId="{8ECD1608-0125-4E24-99C6-48F9BF8E2D92}" srcId="{9D96EB35-D5A3-4D2C-910F-33F1E209EC72}" destId="{5313D8B4-D56F-4E44-B969-F256E91F43DD}" srcOrd="2" destOrd="0" parTransId="{45F2BF9E-B23C-495F-84DE-C2A427D7CBAA}" sibTransId="{7147E62A-2A2F-4AAE-858D-A0C8CE17ABBB}"/>
    <dgm:cxn modelId="{7321DC0A-4418-4445-9334-61ACA2E7E3B9}" type="presOf" srcId="{4618428D-C4E4-4315-BCEA-F3E3C372204E}" destId="{D5D68BFD-4F7B-4C43-A866-359A92F5DCB3}" srcOrd="0" destOrd="0" presId="urn:microsoft.com/office/officeart/2005/8/layout/hierarchy3"/>
    <dgm:cxn modelId="{093D850B-9F44-413C-9ACA-2789C8DC58EB}" srcId="{EDB21875-387D-4F57-8B1C-FDCC9F962E27}" destId="{507BC0F8-AD34-42A9-B476-BFC02C1B015B}" srcOrd="3" destOrd="0" parTransId="{A1442CF0-F6C2-4E61-8B46-14D94361007B}" sibTransId="{035C834D-BC01-4299-AC71-4F5DC0901970}"/>
    <dgm:cxn modelId="{6118E30B-0461-49A2-B6C8-0CB7EE7E8086}" type="presOf" srcId="{9D96EB35-D5A3-4D2C-910F-33F1E209EC72}" destId="{1CD2D999-4A6A-4212-AE0A-E932033AB8F2}" srcOrd="0" destOrd="0" presId="urn:microsoft.com/office/officeart/2005/8/layout/hierarchy3"/>
    <dgm:cxn modelId="{3C401F0E-0013-4B47-9A5E-94270E9A0002}" type="presOf" srcId="{7EC2E508-5B96-4D47-AF93-CD6AFA61CEBE}" destId="{966A3FB5-BEDF-43A5-B2D4-A456B25B2010}" srcOrd="1" destOrd="0" presId="urn:microsoft.com/office/officeart/2005/8/layout/hierarchy3"/>
    <dgm:cxn modelId="{2C56340E-DF9D-4835-8F21-DD52704831C0}" srcId="{C80057B6-E122-4675-B8C5-A2F4CFC3035C}" destId="{427AA978-2A85-40E3-BD70-68964C8B90E2}" srcOrd="1" destOrd="0" parTransId="{74AAB2E8-9FBA-4184-876E-3B94A5E7D2D6}" sibTransId="{E0C3D341-449F-4DB6-8728-8DAE31F1D451}"/>
    <dgm:cxn modelId="{A925D211-CE9A-470F-A969-F22F499101C8}" srcId="{427AA978-2A85-40E3-BD70-68964C8B90E2}" destId="{B53E74B0-2C5A-4B02-AC54-4332771C2905}" srcOrd="0" destOrd="0" parTransId="{16DD04FD-8122-4ABF-ACE0-8DC9ED3953B7}" sibTransId="{F22F10F8-7E59-46A2-96B9-CEFCA53A18B3}"/>
    <dgm:cxn modelId="{2B14FA13-DE49-42F1-8035-97CAA44667A6}" type="presOf" srcId="{16DD04FD-8122-4ABF-ACE0-8DC9ED3953B7}" destId="{D1B0F28C-98B9-4A98-BFBD-887790451E74}" srcOrd="0" destOrd="0" presId="urn:microsoft.com/office/officeart/2005/8/layout/hierarchy3"/>
    <dgm:cxn modelId="{61F64B14-C2A6-41DA-98B7-163556669C1B}" type="presOf" srcId="{427AA978-2A85-40E3-BD70-68964C8B90E2}" destId="{D8FDE300-99C7-4782-BC14-11389980FFCE}" srcOrd="0" destOrd="0" presId="urn:microsoft.com/office/officeart/2005/8/layout/hierarchy3"/>
    <dgm:cxn modelId="{85F35B16-5DD4-45F6-954D-489B63D4474F}" srcId="{BAB8C9C4-DEB6-4768-9E38-D4934DB59ADF}" destId="{C1E45E44-4FED-4C91-B623-610F742F5C5C}" srcOrd="3" destOrd="0" parTransId="{5AF1901C-5720-47B9-8124-D9A9ECFAA529}" sibTransId="{194D569D-EE44-4B8A-8FEF-D454B894D534}"/>
    <dgm:cxn modelId="{4F09C016-F7C6-479C-881D-FBD82F8E3AFA}" type="presOf" srcId="{C66F1EA7-2F0F-4DFE-9705-4A3F986653F3}" destId="{BA532287-B35C-4BB9-9A24-82AA01354C01}" srcOrd="0" destOrd="0" presId="urn:microsoft.com/office/officeart/2005/8/layout/hierarchy3"/>
    <dgm:cxn modelId="{E320FF16-7232-4559-BD5D-C264FC056A5B}" type="presOf" srcId="{BAB8C9C4-DEB6-4768-9E38-D4934DB59ADF}" destId="{BFFAE336-E1EF-4B07-BEE8-6CE1E496C1BF}" srcOrd="0" destOrd="0" presId="urn:microsoft.com/office/officeart/2005/8/layout/hierarchy3"/>
    <dgm:cxn modelId="{23510A17-4D5F-410E-9B98-55F165C1F061}" srcId="{FFBC1FF6-1EF7-4C56-ABEC-DD8951D5F0F1}" destId="{7F36760A-8465-4A8D-86E2-B0D5CB9C6AC6}" srcOrd="0" destOrd="0" parTransId="{75932C2A-706D-4705-BB49-546F0FA12C20}" sibTransId="{26AD7F46-4802-4C3F-AD01-22500DA989BD}"/>
    <dgm:cxn modelId="{9D21B717-C0FC-477B-B616-5D850E145CBD}" srcId="{BAB8C9C4-DEB6-4768-9E38-D4934DB59ADF}" destId="{7A22F30E-1F2F-41DE-BB5F-531CAF12BADC}" srcOrd="2" destOrd="0" parTransId="{409A2332-D8A5-4D31-9CCF-A706C3CB499D}" sibTransId="{057757D2-8CFA-423D-AF0D-984810216FCD}"/>
    <dgm:cxn modelId="{83279518-4724-453D-BF86-F9740BCB3AA7}" srcId="{C80057B6-E122-4675-B8C5-A2F4CFC3035C}" destId="{FFBC1FF6-1EF7-4C56-ABEC-DD8951D5F0F1}" srcOrd="2" destOrd="0" parTransId="{B347D53C-4D25-47E7-89C5-AAEE4AD68E44}" sibTransId="{303B67B3-5F9B-40ED-9AB9-ED0B249C8FA3}"/>
    <dgm:cxn modelId="{6F6F5919-F8B2-434A-AC78-13F187CD094A}" type="presOf" srcId="{4079BF6A-1802-44A9-8C3D-A17A561F14B7}" destId="{BBD55ADA-6901-4402-9D5E-E3EA1BA461D9}" srcOrd="0" destOrd="0" presId="urn:microsoft.com/office/officeart/2005/8/layout/hierarchy3"/>
    <dgm:cxn modelId="{1DDFC11D-F985-4B12-BD68-5697BDDD630E}" type="presOf" srcId="{9CA986D9-2000-49D8-ABB0-C013554452D0}" destId="{4B66DCB7-353D-4A79-8381-90985518534B}" srcOrd="0" destOrd="0" presId="urn:microsoft.com/office/officeart/2005/8/layout/hierarchy3"/>
    <dgm:cxn modelId="{8A6D151E-BA2F-48E4-BB0D-16DF76965677}" type="presOf" srcId="{23F1E285-4778-4B52-8EFD-8D16677AC8B6}" destId="{34AED460-CDE8-4BF0-AF9F-34020FB582B6}" srcOrd="0" destOrd="0" presId="urn:microsoft.com/office/officeart/2005/8/layout/hierarchy3"/>
    <dgm:cxn modelId="{9DB04B1E-F1F1-4B2A-B448-37CA23D5BB90}" type="presOf" srcId="{BAB8C9C4-DEB6-4768-9E38-D4934DB59ADF}" destId="{4443A8C3-2425-47DE-AB7D-F3A9EC797891}" srcOrd="1" destOrd="0" presId="urn:microsoft.com/office/officeart/2005/8/layout/hierarchy3"/>
    <dgm:cxn modelId="{5EAE751E-3CEB-43FF-B6CC-F38C25ECE609}" type="presOf" srcId="{A891A02B-5ABC-4E0D-AE0B-116F8C6F2D0A}" destId="{7209F5ED-5A69-4645-9849-4FCEB2F54963}" srcOrd="0" destOrd="0" presId="urn:microsoft.com/office/officeart/2005/8/layout/hierarchy3"/>
    <dgm:cxn modelId="{83E92D21-DABD-411F-84B9-98F5E25718DB}" srcId="{C80057B6-E122-4675-B8C5-A2F4CFC3035C}" destId="{EDB21875-387D-4F57-8B1C-FDCC9F962E27}" srcOrd="4" destOrd="0" parTransId="{2F2139D9-17D0-4F0E-BE89-0B592C8BD804}" sibTransId="{5DB37F61-7B58-4C8F-8EB6-55D80FE41BE3}"/>
    <dgm:cxn modelId="{B3FC1E22-8015-40E7-85E6-D2A2677E4328}" srcId="{FFBC1FF6-1EF7-4C56-ABEC-DD8951D5F0F1}" destId="{CFAAFB51-3EF0-4020-AAF5-79804D30678B}" srcOrd="2" destOrd="0" parTransId="{C2D21964-87E0-484F-9FD1-297C0D396704}" sibTransId="{EE3BCDB2-3D4D-4F1E-941B-51F8E190CB47}"/>
    <dgm:cxn modelId="{8ACD1427-9211-4572-8375-F420905A4110}" type="presOf" srcId="{C90B29B0-D904-425E-8D7B-AC6EF735D910}" destId="{7F520A24-6486-44D0-B9F2-973B82DBA4D6}" srcOrd="0" destOrd="0" presId="urn:microsoft.com/office/officeart/2005/8/layout/hierarchy3"/>
    <dgm:cxn modelId="{2FD74E27-6F93-4820-AE64-A4FC7ABAAD64}" srcId="{BAB8C9C4-DEB6-4768-9E38-D4934DB59ADF}" destId="{D5F9D663-14FF-4254-978E-17F02DEF866D}" srcOrd="1" destOrd="0" parTransId="{C4FCE15B-F026-4ADB-AAC0-2DE18DF651A4}" sibTransId="{F8AB15FE-365C-4053-8CD7-02756FA9FACC}"/>
    <dgm:cxn modelId="{DEBD312E-609D-4A4F-8305-03EA43074899}" srcId="{9D96EB35-D5A3-4D2C-910F-33F1E209EC72}" destId="{C90B29B0-D904-425E-8D7B-AC6EF735D910}" srcOrd="0" destOrd="0" parTransId="{4618428D-C4E4-4315-BCEA-F3E3C372204E}" sibTransId="{EAC34DF6-C549-4136-A1C8-A958AC35C819}"/>
    <dgm:cxn modelId="{904C2F30-7228-4634-A124-A7EF3CC0565D}" type="presOf" srcId="{B53E74B0-2C5A-4B02-AC54-4332771C2905}" destId="{6099E557-C158-4A93-97D9-E6535CAADB92}" srcOrd="0" destOrd="0" presId="urn:microsoft.com/office/officeart/2005/8/layout/hierarchy3"/>
    <dgm:cxn modelId="{0A4CDD33-71E6-48CC-B8DA-234DB36354D6}" srcId="{BAB8C9C4-DEB6-4768-9E38-D4934DB59ADF}" destId="{B92D1AC0-492A-49D0-A5FC-69B8900AFE35}" srcOrd="4" destOrd="0" parTransId="{823BA395-B0FD-48FB-A203-2DBB9EC34BFE}" sibTransId="{17EBF2D1-6C7F-483F-A619-0A9C3077A249}"/>
    <dgm:cxn modelId="{C5A58735-C8FA-471F-84C8-B5A1D7689340}" type="presOf" srcId="{5313D8B4-D56F-4E44-B969-F256E91F43DD}" destId="{8472FB98-4254-49C2-AABC-37511CA69611}" srcOrd="0" destOrd="0" presId="urn:microsoft.com/office/officeart/2005/8/layout/hierarchy3"/>
    <dgm:cxn modelId="{931BBD36-5C5C-470F-B042-068FF150CFE8}" type="presOf" srcId="{ED1DE2E8-F2E7-428A-91B3-08958DDCFCAD}" destId="{A4F6E13C-F395-40BA-BF0C-612E36AB24A6}" srcOrd="0" destOrd="0" presId="urn:microsoft.com/office/officeart/2005/8/layout/hierarchy3"/>
    <dgm:cxn modelId="{2225683A-EFCB-4999-965F-CAC3C48DC9DA}" type="presOf" srcId="{AD7349A1-FF0A-41B6-8499-0D816517F0B3}" destId="{76874F29-5AC9-4FF1-9232-236CA34A9496}" srcOrd="0" destOrd="0" presId="urn:microsoft.com/office/officeart/2005/8/layout/hierarchy3"/>
    <dgm:cxn modelId="{FA705C3B-C14D-4C5D-A578-697F8FC66D35}" type="presOf" srcId="{0C8BD8BF-1B2B-48DF-91A2-8E8407D96F0A}" destId="{4E076FAA-74AE-470A-AC96-C4DCA3FA3FDC}" srcOrd="0" destOrd="0" presId="urn:microsoft.com/office/officeart/2005/8/layout/hierarchy3"/>
    <dgm:cxn modelId="{BAA68C3C-7B5A-479F-8A19-241BD7F826B9}" type="presOf" srcId="{B3D0A841-6743-4F0E-B915-013CB10C4BC0}" destId="{C0E31A8C-5E41-469F-B67E-76F9FEB667E1}" srcOrd="0" destOrd="0" presId="urn:microsoft.com/office/officeart/2005/8/layout/hierarchy3"/>
    <dgm:cxn modelId="{C5BB405B-1003-4F50-8C40-9B81B1A4A048}" type="presOf" srcId="{F9265DE4-6852-4F27-93AD-6D3A62053094}" destId="{05369A48-3715-4E79-9A0E-E873F28FEFEA}" srcOrd="0" destOrd="0" presId="urn:microsoft.com/office/officeart/2005/8/layout/hierarchy3"/>
    <dgm:cxn modelId="{33C8965B-B0E8-4864-B22C-94EF8985ED3D}" type="presOf" srcId="{7A22F30E-1F2F-41DE-BB5F-531CAF12BADC}" destId="{964AF9AF-9571-4E76-A915-E994F38501E4}" srcOrd="0" destOrd="0" presId="urn:microsoft.com/office/officeart/2005/8/layout/hierarchy3"/>
    <dgm:cxn modelId="{83EA775E-7AF1-4CDE-8291-989B213ADCAF}" type="presOf" srcId="{31174369-A57A-48C3-B728-45FF332B46C8}" destId="{C136A61E-6B03-4CFC-8BD7-4AB57FCDC3B3}" srcOrd="0" destOrd="0" presId="urn:microsoft.com/office/officeart/2005/8/layout/hierarchy3"/>
    <dgm:cxn modelId="{861D1361-2205-45D9-B0DD-7A49F85C8A79}" type="presOf" srcId="{A443B5E2-8370-4D5A-B61E-F7FFE1A8CF3B}" destId="{9A6630DF-9940-4451-84FF-DC5ECAB77314}" srcOrd="0" destOrd="0" presId="urn:microsoft.com/office/officeart/2005/8/layout/hierarchy3"/>
    <dgm:cxn modelId="{3F0B3741-01CD-447E-BA8F-6CA8AFCB1AF9}" type="presOf" srcId="{017F41D4-0F53-4762-BFF6-CF20FFE97C84}" destId="{F9AAC722-97FE-4C35-BDCA-06C7DF989E51}" srcOrd="0" destOrd="0" presId="urn:microsoft.com/office/officeart/2005/8/layout/hierarchy3"/>
    <dgm:cxn modelId="{6F58C041-C086-49EA-8342-A8D6E2D28EB8}" srcId="{427AA978-2A85-40E3-BD70-68964C8B90E2}" destId="{A011849C-F79E-4586-A2C7-21BF3FB04CB7}" srcOrd="1" destOrd="0" parTransId="{A20031AF-CC4A-4333-A731-87BF85B7C177}" sibTransId="{535BF1FB-0ABA-4B41-8EB9-004CD75C4151}"/>
    <dgm:cxn modelId="{CBDBC441-ADB5-42A2-8B1C-D6D7CE2F314E}" type="presOf" srcId="{D5F9D663-14FF-4254-978E-17F02DEF866D}" destId="{3D01EC27-F9B6-4BE6-BB07-EA21085DEA98}" srcOrd="0" destOrd="0" presId="urn:microsoft.com/office/officeart/2005/8/layout/hierarchy3"/>
    <dgm:cxn modelId="{EEB3B962-B745-4B49-9EA3-E1667199ECE3}" srcId="{F9265DE4-6852-4F27-93AD-6D3A62053094}" destId="{6E2F93E6-3402-4C7A-812D-2779B26646F5}" srcOrd="3" destOrd="0" parTransId="{07E466C6-0D80-470D-B571-762CCDA26BCA}" sibTransId="{2B6E7BA4-462D-4433-9E48-8C16C9AB5DE5}"/>
    <dgm:cxn modelId="{86BA6364-7AC0-4D4E-8152-3EEBD9BF906D}" type="presOf" srcId="{AB1A5572-3B8D-412A-90F7-E69E093D0A75}" destId="{B63A2175-3BD8-4272-9328-838F73EF71C8}" srcOrd="0" destOrd="0" presId="urn:microsoft.com/office/officeart/2005/8/layout/hierarchy3"/>
    <dgm:cxn modelId="{C07C4065-30D5-4ED8-921C-AEDDF372D153}" srcId="{EDB21875-387D-4F57-8B1C-FDCC9F962E27}" destId="{AD7349A1-FF0A-41B6-8499-0D816517F0B3}" srcOrd="0" destOrd="0" parTransId="{A443B5E2-8370-4D5A-B61E-F7FFE1A8CF3B}" sibTransId="{457D9B97-1730-482F-AB9D-D5305C5D3ECB}"/>
    <dgm:cxn modelId="{14D29B47-0CE0-44B1-BECD-84B69456189A}" srcId="{9D96EB35-D5A3-4D2C-910F-33F1E209EC72}" destId="{FE15EEC4-6291-4E31-A5CC-E994095C595B}" srcOrd="4" destOrd="0" parTransId="{460B8396-47BE-47C6-8D50-094B38CFE54A}" sibTransId="{11C6ED91-E726-4E25-BBD2-8515D9B4750B}"/>
    <dgm:cxn modelId="{1DFE7B48-CC13-476A-B9CB-0C4C7F401681}" srcId="{F9265DE4-6852-4F27-93AD-6D3A62053094}" destId="{251EBF56-C332-43BD-BB33-CCF1ADB2E885}" srcOrd="1" destOrd="0" parTransId="{9FDDD1C2-3CC6-4C5E-B829-F4520C1B32A1}" sibTransId="{67B24920-05B3-4FF3-BCD5-C5382CDD4362}"/>
    <dgm:cxn modelId="{5EF9DA6B-5BCA-4F78-A36D-8B7200047A47}" type="presOf" srcId="{7280C9A8-FCE3-415A-BB56-FFF108957D93}" destId="{D26DE91D-5F7F-4F5E-95D9-0020EB287E57}" srcOrd="0" destOrd="0" presId="urn:microsoft.com/office/officeart/2005/8/layout/hierarchy3"/>
    <dgm:cxn modelId="{ECD7A44D-BB46-48EA-A80B-3A1A9C3B4BDC}" type="presOf" srcId="{C1E45E44-4FED-4C91-B623-610F742F5C5C}" destId="{3AB0D293-70D2-42A8-B354-D6902DA810A5}" srcOrd="0" destOrd="0" presId="urn:microsoft.com/office/officeart/2005/8/layout/hierarchy3"/>
    <dgm:cxn modelId="{81535470-8A43-4AAF-8D53-5FAB80ED4C0B}" srcId="{EDB21875-387D-4F57-8B1C-FDCC9F962E27}" destId="{0C8BD8BF-1B2B-48DF-91A2-8E8407D96F0A}" srcOrd="5" destOrd="0" parTransId="{23F1E285-4778-4B52-8EFD-8D16677AC8B6}" sibTransId="{76C7EF26-4204-4B81-B2E7-A7A21A891067}"/>
    <dgm:cxn modelId="{FAA3C950-308A-4304-9935-76A9E7749324}" type="presOf" srcId="{A9405695-995A-49F5-A8DC-7F7AAA4CEFA8}" destId="{12475B9C-86DA-45CE-BC39-88620FB19233}" srcOrd="0" destOrd="0" presId="urn:microsoft.com/office/officeart/2005/8/layout/hierarchy3"/>
    <dgm:cxn modelId="{84D21F51-15EE-4DA7-80F4-771C0660452D}" type="presOf" srcId="{251EBF56-C332-43BD-BB33-CCF1ADB2E885}" destId="{0576C0E6-F073-442E-9A59-4AC3BD7B7C1E}" srcOrd="0" destOrd="0" presId="urn:microsoft.com/office/officeart/2005/8/layout/hierarchy3"/>
    <dgm:cxn modelId="{969C5251-7C36-46EF-8910-28436265656E}" type="presOf" srcId="{DEB82B9C-7570-41B7-AF21-9D7F67F47254}" destId="{574844BF-8D21-4237-B1FB-E1CFDAB0C997}" srcOrd="0" destOrd="0" presId="urn:microsoft.com/office/officeart/2005/8/layout/hierarchy3"/>
    <dgm:cxn modelId="{E8E34273-5A42-416E-9E0B-6FC5C6785D2B}" type="presOf" srcId="{C4FCE15B-F026-4ADB-AAC0-2DE18DF651A4}" destId="{07204C0A-8493-4EE9-9B4C-8A69D77643CE}" srcOrd="0" destOrd="0" presId="urn:microsoft.com/office/officeart/2005/8/layout/hierarchy3"/>
    <dgm:cxn modelId="{1ECEC773-A9DD-4F87-B116-E9EA1B2DCC81}" srcId="{9D96EB35-D5A3-4D2C-910F-33F1E209EC72}" destId="{C07371B5-C867-49C6-9ED2-3645EB5B5510}" srcOrd="1" destOrd="0" parTransId="{547BBA83-46D7-4502-9D62-168180B61F44}" sibTransId="{F1826D09-6086-4D87-B2B6-C0BC3CF2F9A4}"/>
    <dgm:cxn modelId="{79BB1274-75FB-46E8-9122-3D241EB300AE}" type="presOf" srcId="{FBD2B22D-9AD9-43B2-84B9-A06FDE483A45}" destId="{D03D63DD-1E72-4EC6-B055-E9935F6A3CE4}" srcOrd="0" destOrd="0" presId="urn:microsoft.com/office/officeart/2005/8/layout/hierarchy3"/>
    <dgm:cxn modelId="{20D66655-EFE9-4F06-B842-2C18246DAB38}" type="presOf" srcId="{EDB21875-387D-4F57-8B1C-FDCC9F962E27}" destId="{30113B8C-3D32-418E-A010-4B5EE80A9C6D}" srcOrd="0" destOrd="0" presId="urn:microsoft.com/office/officeart/2005/8/layout/hierarchy3"/>
    <dgm:cxn modelId="{BCE51256-99F7-47F3-8131-383359F63AB3}" srcId="{9D96EB35-D5A3-4D2C-910F-33F1E209EC72}" destId="{31174369-A57A-48C3-B728-45FF332B46C8}" srcOrd="3" destOrd="0" parTransId="{FF1A53D0-8F87-467E-8C26-98A02B666827}" sibTransId="{F9449707-7F44-46EE-ABA3-9BFB7881151C}"/>
    <dgm:cxn modelId="{950DC056-FA2E-4B3B-8F98-0B9B80F9CA6D}" type="presOf" srcId="{507BC0F8-AD34-42A9-B476-BFC02C1B015B}" destId="{A6921743-843D-41E5-BE66-B254E7A4E1CF}" srcOrd="0" destOrd="0" presId="urn:microsoft.com/office/officeart/2005/8/layout/hierarchy3"/>
    <dgm:cxn modelId="{D01A1858-C5EF-41E5-9084-85215D306D1F}" srcId="{BAB8C9C4-DEB6-4768-9E38-D4934DB59ADF}" destId="{A891A02B-5ABC-4E0D-AE0B-116F8C6F2D0A}" srcOrd="0" destOrd="0" parTransId="{AA14DD48-B790-4698-9A4A-33E9B5568977}" sibTransId="{677E3BD8-7DA5-41D0-BAEF-82104525AC2F}"/>
    <dgm:cxn modelId="{AE441459-12AB-47A0-8758-F40CD323E6AC}" type="presOf" srcId="{7F36760A-8465-4A8D-86E2-B0D5CB9C6AC6}" destId="{C2246EF7-D3A5-49F0-AB74-DD3F0285E8CB}" srcOrd="0" destOrd="0" presId="urn:microsoft.com/office/officeart/2005/8/layout/hierarchy3"/>
    <dgm:cxn modelId="{AAFEEC7D-7BA2-4695-A361-A2631CE91F89}" type="presOf" srcId="{07E466C6-0D80-470D-B571-762CCDA26BCA}" destId="{65DFEC50-5521-41C7-98E8-B63C2F78AF9C}" srcOrd="0" destOrd="0" presId="urn:microsoft.com/office/officeart/2005/8/layout/hierarchy3"/>
    <dgm:cxn modelId="{BDE92E7E-9834-40D5-86A7-E9F89F9D53B0}" type="presOf" srcId="{EDB21875-387D-4F57-8B1C-FDCC9F962E27}" destId="{001D122F-330E-4F4E-945E-3C95248E8E74}" srcOrd="1" destOrd="0" presId="urn:microsoft.com/office/officeart/2005/8/layout/hierarchy3"/>
    <dgm:cxn modelId="{B506E47F-EC29-431F-937B-5A58D7B57D74}" srcId="{7EC2E508-5B96-4D47-AF93-CD6AFA61CEBE}" destId="{FF071009-D9D4-4FB0-8430-197F8BEAE663}" srcOrd="0" destOrd="0" parTransId="{7280C9A8-FCE3-415A-BB56-FFF108957D93}" sibTransId="{A3CE08F4-9C49-4881-9D64-70BD9E7A10E3}"/>
    <dgm:cxn modelId="{65D2CA80-9A49-4813-9D7B-97574EB56001}" type="presOf" srcId="{A1442CF0-F6C2-4E61-8B46-14D94361007B}" destId="{1E214F4A-2F9E-424F-AE3F-EB627D923559}" srcOrd="0" destOrd="0" presId="urn:microsoft.com/office/officeart/2005/8/layout/hierarchy3"/>
    <dgm:cxn modelId="{93B47682-51DB-49D5-BEDC-0005D2AB4581}" type="presOf" srcId="{FE15EEC4-6291-4E31-A5CC-E994095C595B}" destId="{BADA49FB-FAD0-45FD-89C7-84411A6C1E57}" srcOrd="0" destOrd="0" presId="urn:microsoft.com/office/officeart/2005/8/layout/hierarchy3"/>
    <dgm:cxn modelId="{A58A7E83-8338-4070-8EB7-33545EE05484}" srcId="{FFBC1FF6-1EF7-4C56-ABEC-DD8951D5F0F1}" destId="{B3D0A841-6743-4F0E-B915-013CB10C4BC0}" srcOrd="1" destOrd="0" parTransId="{68BDE7AB-605E-444A-BE0F-EDE439F9B93B}" sibTransId="{5AAFE55F-81F5-4952-B6D4-31D2C76133C6}"/>
    <dgm:cxn modelId="{A3376A88-E872-4EA0-AAAD-973D3BC7614F}" type="presOf" srcId="{FF071009-D9D4-4FB0-8430-197F8BEAE663}" destId="{EBD794D9-AF96-40DD-B635-9189D7074E07}" srcOrd="0" destOrd="0" presId="urn:microsoft.com/office/officeart/2005/8/layout/hierarchy3"/>
    <dgm:cxn modelId="{255F578E-6176-4396-9A6A-5A3A6D865031}" type="presOf" srcId="{75932C2A-706D-4705-BB49-546F0FA12C20}" destId="{6049B73E-630A-4C78-9E11-11344F4BA69F}" srcOrd="0" destOrd="0" presId="urn:microsoft.com/office/officeart/2005/8/layout/hierarchy3"/>
    <dgm:cxn modelId="{6C290390-A6EF-4B05-AE5D-9992A2193957}" srcId="{EDB21875-387D-4F57-8B1C-FDCC9F962E27}" destId="{A9405695-995A-49F5-A8DC-7F7AAA4CEFA8}" srcOrd="2" destOrd="0" parTransId="{1FE2F84E-7374-4720-80B4-85CF247A39D1}" sibTransId="{E4831AEC-7FB6-48A8-A368-EA9B860FC850}"/>
    <dgm:cxn modelId="{2CE75490-124A-4729-9F68-92BEF7383816}" type="presOf" srcId="{45F2BF9E-B23C-495F-84DE-C2A427D7CBAA}" destId="{88E62A17-CAE0-4D2F-9FE8-6E4C9834AD75}" srcOrd="0" destOrd="0" presId="urn:microsoft.com/office/officeart/2005/8/layout/hierarchy3"/>
    <dgm:cxn modelId="{82698F90-5292-4002-98BD-363AB8154DD0}" type="presOf" srcId="{6A333D62-87CD-4A8C-B74F-2CDCB68B9DDA}" destId="{6F5E1F2F-2AA9-4617-A776-9345786699E9}" srcOrd="0" destOrd="0" presId="urn:microsoft.com/office/officeart/2005/8/layout/hierarchy3"/>
    <dgm:cxn modelId="{046F7593-F345-4952-A6C4-2A0ABC9BF0DD}" type="presOf" srcId="{AA14DD48-B790-4698-9A4A-33E9B5568977}" destId="{ED8289A6-9E32-49C3-9B75-6E091DB98504}" srcOrd="0" destOrd="0" presId="urn:microsoft.com/office/officeart/2005/8/layout/hierarchy3"/>
    <dgm:cxn modelId="{62C57298-1666-4BEB-AC44-FEAD6BC3CC8F}" srcId="{FFBC1FF6-1EF7-4C56-ABEC-DD8951D5F0F1}" destId="{5C60C591-0F97-48C2-B8B1-F143A5A7ED5A}" srcOrd="4" destOrd="0" parTransId="{DEB82B9C-7570-41B7-AF21-9D7F67F47254}" sibTransId="{962BF6E0-9AE7-458E-9780-4C3BC20CC824}"/>
    <dgm:cxn modelId="{70BFF698-F4A9-4B5D-8961-58B293861212}" srcId="{EDB21875-387D-4F57-8B1C-FDCC9F962E27}" destId="{FBD2B22D-9AD9-43B2-84B9-A06FDE483A45}" srcOrd="4" destOrd="0" parTransId="{218158E0-A796-4F02-A6DF-7CABEBCD531E}" sibTransId="{54E3DFED-CC3C-4B4E-9B2D-DD585223B8B9}"/>
    <dgm:cxn modelId="{2DA74E99-FC62-4C4B-B7DC-8509649E1D9B}" srcId="{1592850B-E35D-43AB-B7CE-24C4B548A114}" destId="{C66F1EA7-2F0F-4DFE-9705-4A3F986653F3}" srcOrd="1" destOrd="0" parTransId="{07491B46-63E8-436A-8E70-D95F2D3C4F04}" sibTransId="{CE67BE66-300F-40B4-B35D-8C22C9C86072}"/>
    <dgm:cxn modelId="{703E139C-21D8-45E3-ADDA-CF6510A8A382}" type="presOf" srcId="{68BDE7AB-605E-444A-BE0F-EDE439F9B93B}" destId="{5C08C35C-E557-41EB-965A-7766579F6019}" srcOrd="0" destOrd="0" presId="urn:microsoft.com/office/officeart/2005/8/layout/hierarchy3"/>
    <dgm:cxn modelId="{91784B9E-0085-4B6B-81EC-2BAE4BC3D7C2}" type="presOf" srcId="{9FDDD1C2-3CC6-4C5E-B829-F4520C1B32A1}" destId="{EEBB9341-6A23-48D4-89D7-00D5B99CAC2B}" srcOrd="0" destOrd="0" presId="urn:microsoft.com/office/officeart/2005/8/layout/hierarchy3"/>
    <dgm:cxn modelId="{4460E4A0-0DB5-45F2-BFA9-E0B81C0A4640}" type="presOf" srcId="{68C64CB6-7935-4628-9730-B549212F4F74}" destId="{6930751B-63B8-4E51-854B-FED89B493946}" srcOrd="0" destOrd="0" presId="urn:microsoft.com/office/officeart/2005/8/layout/hierarchy3"/>
    <dgm:cxn modelId="{3C7B61A4-D62F-4185-8864-43506193E548}" type="presOf" srcId="{7EC2E508-5B96-4D47-AF93-CD6AFA61CEBE}" destId="{409AA5CB-077F-4BF6-95A8-94F8008CD488}" srcOrd="0" destOrd="0" presId="urn:microsoft.com/office/officeart/2005/8/layout/hierarchy3"/>
    <dgm:cxn modelId="{F8511CA7-9DFC-4F30-B5B3-CD2C39C0AD02}" srcId="{1592850B-E35D-43AB-B7CE-24C4B548A114}" destId="{6A333D62-87CD-4A8C-B74F-2CDCB68B9DDA}" srcOrd="0" destOrd="0" parTransId="{7270CB63-61EA-4CF5-9907-0AA4F1CB5DA9}" sibTransId="{2753F5DA-B2C6-41CF-A574-320701F21FB2}"/>
    <dgm:cxn modelId="{286760A7-1DB1-4B7D-AE9D-DD23794C2C3F}" type="presOf" srcId="{07491B46-63E8-436A-8E70-D95F2D3C4F04}" destId="{D4E0BADC-2241-404E-A764-9C2A52207CE3}" srcOrd="0" destOrd="0" presId="urn:microsoft.com/office/officeart/2005/8/layout/hierarchy3"/>
    <dgm:cxn modelId="{D55B3CAE-F799-4F2C-8A0B-DD5B1A593414}" type="presOf" srcId="{FFBC1FF6-1EF7-4C56-ABEC-DD8951D5F0F1}" destId="{ECA4AB03-BFFE-4A34-A642-4DA861B82C44}" srcOrd="0" destOrd="0" presId="urn:microsoft.com/office/officeart/2005/8/layout/hierarchy3"/>
    <dgm:cxn modelId="{51C345AE-E8FD-41EF-B0E7-84FE66D7D2DE}" type="presOf" srcId="{C80057B6-E122-4675-B8C5-A2F4CFC3035C}" destId="{88E4375F-4EB6-4E7B-AA40-D2DCF4BD28AB}" srcOrd="0" destOrd="0" presId="urn:microsoft.com/office/officeart/2005/8/layout/hierarchy3"/>
    <dgm:cxn modelId="{BC96F5AF-13C4-4B33-8B68-9BE6B095EC57}" srcId="{C80057B6-E122-4675-B8C5-A2F4CFC3035C}" destId="{9D96EB35-D5A3-4D2C-910F-33F1E209EC72}" srcOrd="6" destOrd="0" parTransId="{5E53CCA8-BDAE-442B-B4D9-7E0AF05F02BD}" sibTransId="{2A254352-5A7A-4E19-B435-2CE7CA840F6F}"/>
    <dgm:cxn modelId="{3CAC3DB1-99A1-4FAB-8B7D-40E65F12635A}" type="presOf" srcId="{F9265DE4-6852-4F27-93AD-6D3A62053094}" destId="{12530FE2-2CEF-41ED-8FC8-1D3AE9A144B9}" srcOrd="1" destOrd="0" presId="urn:microsoft.com/office/officeart/2005/8/layout/hierarchy3"/>
    <dgm:cxn modelId="{FD0F01B4-9F0C-4E84-A010-E9CE5143B7F0}" type="presOf" srcId="{427AA978-2A85-40E3-BD70-68964C8B90E2}" destId="{4792517B-F195-4D28-A069-3E180ED36179}" srcOrd="1" destOrd="0" presId="urn:microsoft.com/office/officeart/2005/8/layout/hierarchy3"/>
    <dgm:cxn modelId="{4019FEB4-9BAB-4913-8ACB-CC274B9A55CF}" type="presOf" srcId="{547BBA83-46D7-4502-9D62-168180B61F44}" destId="{1AFD5536-ADFC-4F87-9D04-4F70C2F0EC3D}" srcOrd="0" destOrd="0" presId="urn:microsoft.com/office/officeart/2005/8/layout/hierarchy3"/>
    <dgm:cxn modelId="{DFA3AFBC-BDFF-41A5-B0D1-E19F0FFC7CB0}" type="presOf" srcId="{B92D1AC0-492A-49D0-A5FC-69B8900AFE35}" destId="{3BC9F503-AE26-4CAD-B234-537AEFB0493B}" srcOrd="0" destOrd="0" presId="urn:microsoft.com/office/officeart/2005/8/layout/hierarchy3"/>
    <dgm:cxn modelId="{F65114BD-9D6E-440C-A483-0A947160B8A2}" srcId="{C80057B6-E122-4675-B8C5-A2F4CFC3035C}" destId="{BAB8C9C4-DEB6-4768-9E38-D4934DB59ADF}" srcOrd="0" destOrd="0" parTransId="{35291DF5-7959-469C-8E4E-212F2852549A}" sibTransId="{95877795-3963-4A6B-8F13-57AD16B82F3D}"/>
    <dgm:cxn modelId="{456F18BE-EA4C-4368-847D-FDBFEA7249A2}" type="presOf" srcId="{A20031AF-CC4A-4333-A731-87BF85B7C177}" destId="{A74C81EB-A666-428E-9373-CB1498AF2280}" srcOrd="0" destOrd="0" presId="urn:microsoft.com/office/officeart/2005/8/layout/hierarchy3"/>
    <dgm:cxn modelId="{B1CE73BE-1164-4F76-8AB6-D7968B3E20A8}" srcId="{C80057B6-E122-4675-B8C5-A2F4CFC3035C}" destId="{7EC2E508-5B96-4D47-AF93-CD6AFA61CEBE}" srcOrd="7" destOrd="0" parTransId="{249505E8-2C5B-4219-BDD2-C8A3D147CFCA}" sibTransId="{F71350A5-5A58-4843-90EE-13DC86CF8582}"/>
    <dgm:cxn modelId="{194BF9C1-ECFF-41D7-95CA-F8FE5F2CBA74}" type="presOf" srcId="{FF1A53D0-8F87-467E-8C26-98A02B666827}" destId="{12C61176-8FD8-493A-80E8-43FB5FBCC63F}" srcOrd="0" destOrd="0" presId="urn:microsoft.com/office/officeart/2005/8/layout/hierarchy3"/>
    <dgm:cxn modelId="{746972C3-BCE9-4662-BA60-93F55A5D182E}" type="presOf" srcId="{A011849C-F79E-4586-A2C7-21BF3FB04CB7}" destId="{931BBACA-B746-412C-9E02-1B76AF8FCC8C}" srcOrd="0" destOrd="0" presId="urn:microsoft.com/office/officeart/2005/8/layout/hierarchy3"/>
    <dgm:cxn modelId="{F49076CC-61AC-4211-860E-398B0D4072EF}" type="presOf" srcId="{C07371B5-C867-49C6-9ED2-3645EB5B5510}" destId="{4215FAD9-E803-4D01-B91A-C5F717FF6A74}" srcOrd="0" destOrd="0" presId="urn:microsoft.com/office/officeart/2005/8/layout/hierarchy3"/>
    <dgm:cxn modelId="{3E44B1CD-45D4-4808-860E-E3F0E57A7852}" type="presOf" srcId="{C2D21964-87E0-484F-9FD1-297C0D396704}" destId="{0D8F6C69-C818-4460-8ABB-EA2C28D06C17}" srcOrd="0" destOrd="0" presId="urn:microsoft.com/office/officeart/2005/8/layout/hierarchy3"/>
    <dgm:cxn modelId="{EFE06FCE-5FA7-4B03-826B-2B020D97363D}" type="presOf" srcId="{9D96EB35-D5A3-4D2C-910F-33F1E209EC72}" destId="{BB114927-BF0D-489C-85A2-93187400D1F8}" srcOrd="1" destOrd="0" presId="urn:microsoft.com/office/officeart/2005/8/layout/hierarchy3"/>
    <dgm:cxn modelId="{887C30CF-3B79-4AE8-8FD1-881036894193}" type="presOf" srcId="{1592850B-E35D-43AB-B7CE-24C4B548A114}" destId="{22C7B8E0-11E8-4485-B8B5-24555A833885}" srcOrd="0" destOrd="0" presId="urn:microsoft.com/office/officeart/2005/8/layout/hierarchy3"/>
    <dgm:cxn modelId="{0E015ACF-0BCB-437F-A8B3-636790C6C7AA}" type="presOf" srcId="{7270CB63-61EA-4CF5-9907-0AA4F1CB5DA9}" destId="{71DC5767-F71A-44A1-A987-A9C24BA27B30}" srcOrd="0" destOrd="0" presId="urn:microsoft.com/office/officeart/2005/8/layout/hierarchy3"/>
    <dgm:cxn modelId="{8E18FCD4-D1D1-4475-9C96-4F8DB45E3EBD}" type="presOf" srcId="{1FE2F84E-7374-4720-80B4-85CF247A39D1}" destId="{9F5BFA82-E97B-44B9-8655-FEEFAA57AD2C}" srcOrd="0" destOrd="0" presId="urn:microsoft.com/office/officeart/2005/8/layout/hierarchy3"/>
    <dgm:cxn modelId="{B8A560DC-9FA6-4C4E-BB24-19D4131EF129}" srcId="{C80057B6-E122-4675-B8C5-A2F4CFC3035C}" destId="{F9265DE4-6852-4F27-93AD-6D3A62053094}" srcOrd="5" destOrd="0" parTransId="{79340312-0C27-4FA9-991E-BDCAA7E308EA}" sibTransId="{EC389366-9DCE-4610-995F-7D32A1DD378E}"/>
    <dgm:cxn modelId="{D95DC4DD-3FC6-45B8-8DFE-035A0C07C43F}" type="presOf" srcId="{460B8396-47BE-47C6-8D50-094B38CFE54A}" destId="{CE90D405-0EF3-4CE2-A4FD-F402B1986E64}" srcOrd="0" destOrd="0" presId="urn:microsoft.com/office/officeart/2005/8/layout/hierarchy3"/>
    <dgm:cxn modelId="{C500EFDD-84A8-4DEA-A83C-C2E1740C1836}" type="presOf" srcId="{CFAAFB51-3EF0-4020-AAF5-79804D30678B}" destId="{387D2647-86E6-4FA1-9F05-81096CAB81A7}" srcOrd="0" destOrd="0" presId="urn:microsoft.com/office/officeart/2005/8/layout/hierarchy3"/>
    <dgm:cxn modelId="{B9BEFFE1-2AB3-4800-B27F-8D90A00F272E}" srcId="{F9265DE4-6852-4F27-93AD-6D3A62053094}" destId="{68C64CB6-7935-4628-9730-B549212F4F74}" srcOrd="2" destOrd="0" parTransId="{9CA986D9-2000-49D8-ABB0-C013554452D0}" sibTransId="{BE04F301-C71B-4D21-A698-5EBF886E8CF3}"/>
    <dgm:cxn modelId="{DA6093E7-22EB-4043-84E3-6AD774B1A8EE}" type="presOf" srcId="{823BA395-B0FD-48FB-A203-2DBB9EC34BFE}" destId="{34E20EE0-12B0-483C-BDE8-24929A36D366}" srcOrd="0" destOrd="0" presId="urn:microsoft.com/office/officeart/2005/8/layout/hierarchy3"/>
    <dgm:cxn modelId="{62D8EFE8-FFAC-446F-98AC-0AB589C68169}" type="presOf" srcId="{218158E0-A796-4F02-A6DF-7CABEBCD531E}" destId="{2D3A1E19-DBBB-4FF6-A3DC-64A58FBC2CE3}" srcOrd="0" destOrd="0" presId="urn:microsoft.com/office/officeart/2005/8/layout/hierarchy3"/>
    <dgm:cxn modelId="{5E0AADEE-1B8C-4162-B4CB-063DEE42D115}" srcId="{C80057B6-E122-4675-B8C5-A2F4CFC3035C}" destId="{1592850B-E35D-43AB-B7CE-24C4B548A114}" srcOrd="3" destOrd="0" parTransId="{3FCED770-1A37-43C1-92C9-D3A2B09794B9}" sibTransId="{18127F1D-3CDC-43F6-86BC-36F6D05DA072}"/>
    <dgm:cxn modelId="{FF414FF0-0BA0-4054-B3DC-2272E76AEBC5}" type="presOf" srcId="{1592850B-E35D-43AB-B7CE-24C4B548A114}" destId="{4BBE21F4-49B8-41A1-A770-C6A07EC0CB3F}" srcOrd="1" destOrd="0" presId="urn:microsoft.com/office/officeart/2005/8/layout/hierarchy3"/>
    <dgm:cxn modelId="{8C98E8F1-BCDF-4242-B9FA-3E4C2EA027A7}" srcId="{FFBC1FF6-1EF7-4C56-ABEC-DD8951D5F0F1}" destId="{017F41D4-0F53-4762-BFF6-CF20FFE97C84}" srcOrd="3" destOrd="0" parTransId="{1CA4F0B6-6E7A-4B2B-AEB9-4714062DEC20}" sibTransId="{2F2FFD0B-1475-48BA-B300-A3BE48A675E6}"/>
    <dgm:cxn modelId="{1463F6F1-BA1A-4C22-86A5-AF4ECAEC599B}" type="presOf" srcId="{5C60C591-0F97-48C2-B8B1-F143A5A7ED5A}" destId="{EC225B55-2BAD-42AC-8743-A8F21F44FF23}" srcOrd="0" destOrd="0" presId="urn:microsoft.com/office/officeart/2005/8/layout/hierarchy3"/>
    <dgm:cxn modelId="{9EF7A2F3-F2F9-492D-A378-404FC01D3212}" type="presOf" srcId="{C9EDEEEA-F272-4CF8-A1AE-D1060F828973}" destId="{F02A224D-5851-43DA-8883-EB1A181C2F29}" srcOrd="0" destOrd="0" presId="urn:microsoft.com/office/officeart/2005/8/layout/hierarchy3"/>
    <dgm:cxn modelId="{E3E40EF9-49B2-407D-8BD1-40C837A2061F}" type="presOf" srcId="{6E2F93E6-3402-4C7A-812D-2779B26646F5}" destId="{7BC5C405-32F5-42B6-9167-EC739512D14A}" srcOrd="0" destOrd="0" presId="urn:microsoft.com/office/officeart/2005/8/layout/hierarchy3"/>
    <dgm:cxn modelId="{297E5AFA-2230-4F83-81C1-0F470035F0D7}" srcId="{F9265DE4-6852-4F27-93AD-6D3A62053094}" destId="{C9EDEEEA-F272-4CF8-A1AE-D1060F828973}" srcOrd="0" destOrd="0" parTransId="{4079BF6A-1802-44A9-8C3D-A17A561F14B7}" sibTransId="{1E909AED-FC3B-44A0-BF9B-AA7838A1EB65}"/>
    <dgm:cxn modelId="{491205FC-6328-490A-B458-296C63ACC7CF}" type="presOf" srcId="{409A2332-D8A5-4D31-9CCF-A706C3CB499D}" destId="{F29FA889-9C8B-41D7-95A3-9C86E7FF81E1}" srcOrd="0" destOrd="0" presId="urn:microsoft.com/office/officeart/2005/8/layout/hierarchy3"/>
    <dgm:cxn modelId="{796AB0FE-8118-4F53-9EB0-53B5039C3E42}" srcId="{EDB21875-387D-4F57-8B1C-FDCC9F962E27}" destId="{AB1A5572-3B8D-412A-90F7-E69E093D0A75}" srcOrd="1" destOrd="0" parTransId="{ED1DE2E8-F2E7-428A-91B3-08958DDCFCAD}" sibTransId="{54045289-2C6D-441A-8215-E09F738D5E76}"/>
    <dgm:cxn modelId="{14E509FF-F836-4AB9-8BC3-69131C3E7C8C}" type="presOf" srcId="{5AF1901C-5720-47B9-8124-D9A9ECFAA529}" destId="{8811FAD5-CB2B-4007-89DA-4B9BBC253EF5}" srcOrd="0" destOrd="0" presId="urn:microsoft.com/office/officeart/2005/8/layout/hierarchy3"/>
    <dgm:cxn modelId="{9899FF34-4177-406D-A5F0-2110F3625A9F}" type="presParOf" srcId="{88E4375F-4EB6-4E7B-AA40-D2DCF4BD28AB}" destId="{4C728224-654A-4B48-85D9-22F865E3EABD}" srcOrd="0" destOrd="0" presId="urn:microsoft.com/office/officeart/2005/8/layout/hierarchy3"/>
    <dgm:cxn modelId="{C6AADB6D-C199-4EC0-85DA-DB099FD66351}" type="presParOf" srcId="{4C728224-654A-4B48-85D9-22F865E3EABD}" destId="{385615D8-E6BE-46AE-95CD-262CE47577DB}" srcOrd="0" destOrd="0" presId="urn:microsoft.com/office/officeart/2005/8/layout/hierarchy3"/>
    <dgm:cxn modelId="{7EF9A30F-3C23-4C56-BE77-F1C3D5806D47}" type="presParOf" srcId="{385615D8-E6BE-46AE-95CD-262CE47577DB}" destId="{BFFAE336-E1EF-4B07-BEE8-6CE1E496C1BF}" srcOrd="0" destOrd="0" presId="urn:microsoft.com/office/officeart/2005/8/layout/hierarchy3"/>
    <dgm:cxn modelId="{9169EBA2-4C55-4F3D-87AE-C6F13A35E8D6}" type="presParOf" srcId="{385615D8-E6BE-46AE-95CD-262CE47577DB}" destId="{4443A8C3-2425-47DE-AB7D-F3A9EC797891}" srcOrd="1" destOrd="0" presId="urn:microsoft.com/office/officeart/2005/8/layout/hierarchy3"/>
    <dgm:cxn modelId="{33F87E4A-180D-4F2A-9EC9-376D71A47D52}" type="presParOf" srcId="{4C728224-654A-4B48-85D9-22F865E3EABD}" destId="{41925DFE-B1D6-4006-A72C-1776BC5BA1CF}" srcOrd="1" destOrd="0" presId="urn:microsoft.com/office/officeart/2005/8/layout/hierarchy3"/>
    <dgm:cxn modelId="{BAF14F35-ECF5-46D7-8C62-E90D96876C59}" type="presParOf" srcId="{41925DFE-B1D6-4006-A72C-1776BC5BA1CF}" destId="{ED8289A6-9E32-49C3-9B75-6E091DB98504}" srcOrd="0" destOrd="0" presId="urn:microsoft.com/office/officeart/2005/8/layout/hierarchy3"/>
    <dgm:cxn modelId="{89AA9871-0A40-411D-987E-0DE9DDCB24EB}" type="presParOf" srcId="{41925DFE-B1D6-4006-A72C-1776BC5BA1CF}" destId="{7209F5ED-5A69-4645-9849-4FCEB2F54963}" srcOrd="1" destOrd="0" presId="urn:microsoft.com/office/officeart/2005/8/layout/hierarchy3"/>
    <dgm:cxn modelId="{FA9E24F6-273F-4EFB-87A7-D004D357E160}" type="presParOf" srcId="{41925DFE-B1D6-4006-A72C-1776BC5BA1CF}" destId="{07204C0A-8493-4EE9-9B4C-8A69D77643CE}" srcOrd="2" destOrd="0" presId="urn:microsoft.com/office/officeart/2005/8/layout/hierarchy3"/>
    <dgm:cxn modelId="{5E53CBBC-71DA-438D-BF47-E9B896E8AE07}" type="presParOf" srcId="{41925DFE-B1D6-4006-A72C-1776BC5BA1CF}" destId="{3D01EC27-F9B6-4BE6-BB07-EA21085DEA98}" srcOrd="3" destOrd="0" presId="urn:microsoft.com/office/officeart/2005/8/layout/hierarchy3"/>
    <dgm:cxn modelId="{97AECCA5-D153-412B-9EFA-9D7F4C74EAE9}" type="presParOf" srcId="{41925DFE-B1D6-4006-A72C-1776BC5BA1CF}" destId="{F29FA889-9C8B-41D7-95A3-9C86E7FF81E1}" srcOrd="4" destOrd="0" presId="urn:microsoft.com/office/officeart/2005/8/layout/hierarchy3"/>
    <dgm:cxn modelId="{D663DED9-3242-4AFA-9A0A-D18766B0E6A4}" type="presParOf" srcId="{41925DFE-B1D6-4006-A72C-1776BC5BA1CF}" destId="{964AF9AF-9571-4E76-A915-E994F38501E4}" srcOrd="5" destOrd="0" presId="urn:microsoft.com/office/officeart/2005/8/layout/hierarchy3"/>
    <dgm:cxn modelId="{BCCCC127-F6B2-4B20-A1E3-F12D24F4DC89}" type="presParOf" srcId="{41925DFE-B1D6-4006-A72C-1776BC5BA1CF}" destId="{8811FAD5-CB2B-4007-89DA-4B9BBC253EF5}" srcOrd="6" destOrd="0" presId="urn:microsoft.com/office/officeart/2005/8/layout/hierarchy3"/>
    <dgm:cxn modelId="{A55DCDBA-3B3C-45B8-8C80-558841B5046B}" type="presParOf" srcId="{41925DFE-B1D6-4006-A72C-1776BC5BA1CF}" destId="{3AB0D293-70D2-42A8-B354-D6902DA810A5}" srcOrd="7" destOrd="0" presId="urn:microsoft.com/office/officeart/2005/8/layout/hierarchy3"/>
    <dgm:cxn modelId="{EFE58F50-6DE0-4EDA-B0E0-7A0B4917EB28}" type="presParOf" srcId="{41925DFE-B1D6-4006-A72C-1776BC5BA1CF}" destId="{34E20EE0-12B0-483C-BDE8-24929A36D366}" srcOrd="8" destOrd="0" presId="urn:microsoft.com/office/officeart/2005/8/layout/hierarchy3"/>
    <dgm:cxn modelId="{62420574-BFEB-4F3F-975A-5A2A20583E2D}" type="presParOf" srcId="{41925DFE-B1D6-4006-A72C-1776BC5BA1CF}" destId="{3BC9F503-AE26-4CAD-B234-537AEFB0493B}" srcOrd="9" destOrd="0" presId="urn:microsoft.com/office/officeart/2005/8/layout/hierarchy3"/>
    <dgm:cxn modelId="{CEB78D5D-12E7-4792-86F1-243A120F05BD}" type="presParOf" srcId="{88E4375F-4EB6-4E7B-AA40-D2DCF4BD28AB}" destId="{0904AC1C-195A-4EE6-9894-D8A841128581}" srcOrd="1" destOrd="0" presId="urn:microsoft.com/office/officeart/2005/8/layout/hierarchy3"/>
    <dgm:cxn modelId="{75D99690-5CC0-4D2E-A6C7-C6603140862E}" type="presParOf" srcId="{0904AC1C-195A-4EE6-9894-D8A841128581}" destId="{F0DFDE07-598C-478F-8D4F-F0C23942B3C2}" srcOrd="0" destOrd="0" presId="urn:microsoft.com/office/officeart/2005/8/layout/hierarchy3"/>
    <dgm:cxn modelId="{F8DC1560-4D73-4FD3-958E-B371A3228811}" type="presParOf" srcId="{F0DFDE07-598C-478F-8D4F-F0C23942B3C2}" destId="{D8FDE300-99C7-4782-BC14-11389980FFCE}" srcOrd="0" destOrd="0" presId="urn:microsoft.com/office/officeart/2005/8/layout/hierarchy3"/>
    <dgm:cxn modelId="{C283603D-0EFF-4C91-B8E3-17F7123FBC86}" type="presParOf" srcId="{F0DFDE07-598C-478F-8D4F-F0C23942B3C2}" destId="{4792517B-F195-4D28-A069-3E180ED36179}" srcOrd="1" destOrd="0" presId="urn:microsoft.com/office/officeart/2005/8/layout/hierarchy3"/>
    <dgm:cxn modelId="{FC2576B6-B526-4068-B079-171C064C7164}" type="presParOf" srcId="{0904AC1C-195A-4EE6-9894-D8A841128581}" destId="{39425440-BFBB-432F-80DF-A496CED910D1}" srcOrd="1" destOrd="0" presId="urn:microsoft.com/office/officeart/2005/8/layout/hierarchy3"/>
    <dgm:cxn modelId="{AEB9645D-4981-4A9F-99CD-E3C3F2C4A287}" type="presParOf" srcId="{39425440-BFBB-432F-80DF-A496CED910D1}" destId="{D1B0F28C-98B9-4A98-BFBD-887790451E74}" srcOrd="0" destOrd="0" presId="urn:microsoft.com/office/officeart/2005/8/layout/hierarchy3"/>
    <dgm:cxn modelId="{49F7EDBE-E676-444B-A64B-B4F71BDC2E30}" type="presParOf" srcId="{39425440-BFBB-432F-80DF-A496CED910D1}" destId="{6099E557-C158-4A93-97D9-E6535CAADB92}" srcOrd="1" destOrd="0" presId="urn:microsoft.com/office/officeart/2005/8/layout/hierarchy3"/>
    <dgm:cxn modelId="{88E0CC35-B7F7-483E-B33F-4E1EA4843963}" type="presParOf" srcId="{39425440-BFBB-432F-80DF-A496CED910D1}" destId="{A74C81EB-A666-428E-9373-CB1498AF2280}" srcOrd="2" destOrd="0" presId="urn:microsoft.com/office/officeart/2005/8/layout/hierarchy3"/>
    <dgm:cxn modelId="{42A58E9A-713D-47EC-9057-1855FE7C8458}" type="presParOf" srcId="{39425440-BFBB-432F-80DF-A496CED910D1}" destId="{931BBACA-B746-412C-9E02-1B76AF8FCC8C}" srcOrd="3" destOrd="0" presId="urn:microsoft.com/office/officeart/2005/8/layout/hierarchy3"/>
    <dgm:cxn modelId="{BEEF9B0D-E5A6-4889-A832-EB9BE73904F9}" type="presParOf" srcId="{88E4375F-4EB6-4E7B-AA40-D2DCF4BD28AB}" destId="{1EDDAD88-53B9-4581-BD74-E072844989A2}" srcOrd="2" destOrd="0" presId="urn:microsoft.com/office/officeart/2005/8/layout/hierarchy3"/>
    <dgm:cxn modelId="{AB44B145-2520-4697-8BB6-2563E6C196ED}" type="presParOf" srcId="{1EDDAD88-53B9-4581-BD74-E072844989A2}" destId="{243D4494-DC78-4EF1-AE1C-1FD0EE027FB8}" srcOrd="0" destOrd="0" presId="urn:microsoft.com/office/officeart/2005/8/layout/hierarchy3"/>
    <dgm:cxn modelId="{D9BBDBF2-63AC-4F75-BE11-806E5456AFA8}" type="presParOf" srcId="{243D4494-DC78-4EF1-AE1C-1FD0EE027FB8}" destId="{ECA4AB03-BFFE-4A34-A642-4DA861B82C44}" srcOrd="0" destOrd="0" presId="urn:microsoft.com/office/officeart/2005/8/layout/hierarchy3"/>
    <dgm:cxn modelId="{7E12D8C2-25DF-4BEC-B160-CE1D8F586854}" type="presParOf" srcId="{243D4494-DC78-4EF1-AE1C-1FD0EE027FB8}" destId="{BF5CAC07-B577-47F5-BD1A-B74F855BDAEA}" srcOrd="1" destOrd="0" presId="urn:microsoft.com/office/officeart/2005/8/layout/hierarchy3"/>
    <dgm:cxn modelId="{EE138CED-A2BA-4C06-ABE0-E6A2E19B82AC}" type="presParOf" srcId="{1EDDAD88-53B9-4581-BD74-E072844989A2}" destId="{E6C4BAAD-A503-4A0E-80A1-540DF3153EA8}" srcOrd="1" destOrd="0" presId="urn:microsoft.com/office/officeart/2005/8/layout/hierarchy3"/>
    <dgm:cxn modelId="{F7521842-3076-4A19-B298-600F1B531F0C}" type="presParOf" srcId="{E6C4BAAD-A503-4A0E-80A1-540DF3153EA8}" destId="{6049B73E-630A-4C78-9E11-11344F4BA69F}" srcOrd="0" destOrd="0" presId="urn:microsoft.com/office/officeart/2005/8/layout/hierarchy3"/>
    <dgm:cxn modelId="{7CBAEAF7-F42D-4C4A-83AB-D06D6F5B0651}" type="presParOf" srcId="{E6C4BAAD-A503-4A0E-80A1-540DF3153EA8}" destId="{C2246EF7-D3A5-49F0-AB74-DD3F0285E8CB}" srcOrd="1" destOrd="0" presId="urn:microsoft.com/office/officeart/2005/8/layout/hierarchy3"/>
    <dgm:cxn modelId="{05A6230A-479C-4A34-9C7B-2B26F14F082C}" type="presParOf" srcId="{E6C4BAAD-A503-4A0E-80A1-540DF3153EA8}" destId="{5C08C35C-E557-41EB-965A-7766579F6019}" srcOrd="2" destOrd="0" presId="urn:microsoft.com/office/officeart/2005/8/layout/hierarchy3"/>
    <dgm:cxn modelId="{34A10ACD-08A9-4429-82DD-04D1D354957A}" type="presParOf" srcId="{E6C4BAAD-A503-4A0E-80A1-540DF3153EA8}" destId="{C0E31A8C-5E41-469F-B67E-76F9FEB667E1}" srcOrd="3" destOrd="0" presId="urn:microsoft.com/office/officeart/2005/8/layout/hierarchy3"/>
    <dgm:cxn modelId="{ADD19BD1-ACAE-44AA-8171-C2113FBB5694}" type="presParOf" srcId="{E6C4BAAD-A503-4A0E-80A1-540DF3153EA8}" destId="{0D8F6C69-C818-4460-8ABB-EA2C28D06C17}" srcOrd="4" destOrd="0" presId="urn:microsoft.com/office/officeart/2005/8/layout/hierarchy3"/>
    <dgm:cxn modelId="{CE9BED1B-B017-48FF-B6F3-14FBAEFA3CE9}" type="presParOf" srcId="{E6C4BAAD-A503-4A0E-80A1-540DF3153EA8}" destId="{387D2647-86E6-4FA1-9F05-81096CAB81A7}" srcOrd="5" destOrd="0" presId="urn:microsoft.com/office/officeart/2005/8/layout/hierarchy3"/>
    <dgm:cxn modelId="{30E763C0-076C-449A-8760-934FF7738CA7}" type="presParOf" srcId="{E6C4BAAD-A503-4A0E-80A1-540DF3153EA8}" destId="{38946FDD-47FA-4347-A985-9FD14F7B6EF6}" srcOrd="6" destOrd="0" presId="urn:microsoft.com/office/officeart/2005/8/layout/hierarchy3"/>
    <dgm:cxn modelId="{169A56F9-8A1C-4759-90BB-ED6DD53B0D64}" type="presParOf" srcId="{E6C4BAAD-A503-4A0E-80A1-540DF3153EA8}" destId="{F9AAC722-97FE-4C35-BDCA-06C7DF989E51}" srcOrd="7" destOrd="0" presId="urn:microsoft.com/office/officeart/2005/8/layout/hierarchy3"/>
    <dgm:cxn modelId="{1BE38182-88C3-4CD3-A7A7-EB308553ED77}" type="presParOf" srcId="{E6C4BAAD-A503-4A0E-80A1-540DF3153EA8}" destId="{574844BF-8D21-4237-B1FB-E1CFDAB0C997}" srcOrd="8" destOrd="0" presId="urn:microsoft.com/office/officeart/2005/8/layout/hierarchy3"/>
    <dgm:cxn modelId="{13637561-C7DC-4574-9634-A687EBB6AAE7}" type="presParOf" srcId="{E6C4BAAD-A503-4A0E-80A1-540DF3153EA8}" destId="{EC225B55-2BAD-42AC-8743-A8F21F44FF23}" srcOrd="9" destOrd="0" presId="urn:microsoft.com/office/officeart/2005/8/layout/hierarchy3"/>
    <dgm:cxn modelId="{9D16C0D7-3AC9-46F1-8B52-32D56CE3D2A4}" type="presParOf" srcId="{88E4375F-4EB6-4E7B-AA40-D2DCF4BD28AB}" destId="{463D16FE-B05D-4997-9CA8-D417E157F405}" srcOrd="3" destOrd="0" presId="urn:microsoft.com/office/officeart/2005/8/layout/hierarchy3"/>
    <dgm:cxn modelId="{046DF4FE-9F6D-44F4-A17E-6FC350295D17}" type="presParOf" srcId="{463D16FE-B05D-4997-9CA8-D417E157F405}" destId="{B3087F6E-5A12-42C4-8AE3-1012A6F68126}" srcOrd="0" destOrd="0" presId="urn:microsoft.com/office/officeart/2005/8/layout/hierarchy3"/>
    <dgm:cxn modelId="{07AD8FC3-4B54-4554-9C49-25D35E96BC4E}" type="presParOf" srcId="{B3087F6E-5A12-42C4-8AE3-1012A6F68126}" destId="{22C7B8E0-11E8-4485-B8B5-24555A833885}" srcOrd="0" destOrd="0" presId="urn:microsoft.com/office/officeart/2005/8/layout/hierarchy3"/>
    <dgm:cxn modelId="{F7FD868B-416C-4A14-B54A-332B2E3C0936}" type="presParOf" srcId="{B3087F6E-5A12-42C4-8AE3-1012A6F68126}" destId="{4BBE21F4-49B8-41A1-A770-C6A07EC0CB3F}" srcOrd="1" destOrd="0" presId="urn:microsoft.com/office/officeart/2005/8/layout/hierarchy3"/>
    <dgm:cxn modelId="{B67131F2-A1C6-43D6-96A0-B2CF3A0ADB6C}" type="presParOf" srcId="{463D16FE-B05D-4997-9CA8-D417E157F405}" destId="{185A65EE-16CD-44A5-AD69-67776D0723BB}" srcOrd="1" destOrd="0" presId="urn:microsoft.com/office/officeart/2005/8/layout/hierarchy3"/>
    <dgm:cxn modelId="{17110645-2318-42F0-8565-4C0B3BCEA244}" type="presParOf" srcId="{185A65EE-16CD-44A5-AD69-67776D0723BB}" destId="{71DC5767-F71A-44A1-A987-A9C24BA27B30}" srcOrd="0" destOrd="0" presId="urn:microsoft.com/office/officeart/2005/8/layout/hierarchy3"/>
    <dgm:cxn modelId="{155D1D72-9581-41E9-AB23-24025EE135C0}" type="presParOf" srcId="{185A65EE-16CD-44A5-AD69-67776D0723BB}" destId="{6F5E1F2F-2AA9-4617-A776-9345786699E9}" srcOrd="1" destOrd="0" presId="urn:microsoft.com/office/officeart/2005/8/layout/hierarchy3"/>
    <dgm:cxn modelId="{28C9FCD6-2DB9-48D9-B8A5-F1CA7DD8DD58}" type="presParOf" srcId="{185A65EE-16CD-44A5-AD69-67776D0723BB}" destId="{D4E0BADC-2241-404E-A764-9C2A52207CE3}" srcOrd="2" destOrd="0" presId="urn:microsoft.com/office/officeart/2005/8/layout/hierarchy3"/>
    <dgm:cxn modelId="{B3220D0D-E7F2-4CBA-AC5C-DEDE71FA3188}" type="presParOf" srcId="{185A65EE-16CD-44A5-AD69-67776D0723BB}" destId="{BA532287-B35C-4BB9-9A24-82AA01354C01}" srcOrd="3" destOrd="0" presId="urn:microsoft.com/office/officeart/2005/8/layout/hierarchy3"/>
    <dgm:cxn modelId="{CA1F0392-81CF-49BE-B157-447EFCE33E04}" type="presParOf" srcId="{88E4375F-4EB6-4E7B-AA40-D2DCF4BD28AB}" destId="{4C598BD7-ED0F-47B0-A79B-A7404EB6149A}" srcOrd="4" destOrd="0" presId="urn:microsoft.com/office/officeart/2005/8/layout/hierarchy3"/>
    <dgm:cxn modelId="{129D8403-4601-4109-804B-F29549D9A0CA}" type="presParOf" srcId="{4C598BD7-ED0F-47B0-A79B-A7404EB6149A}" destId="{FE8A210B-3B7C-4A86-A65F-8481D7B327FC}" srcOrd="0" destOrd="0" presId="urn:microsoft.com/office/officeart/2005/8/layout/hierarchy3"/>
    <dgm:cxn modelId="{91488CEF-4F25-494F-861A-ABCAE8F74B93}" type="presParOf" srcId="{FE8A210B-3B7C-4A86-A65F-8481D7B327FC}" destId="{30113B8C-3D32-418E-A010-4B5EE80A9C6D}" srcOrd="0" destOrd="0" presId="urn:microsoft.com/office/officeart/2005/8/layout/hierarchy3"/>
    <dgm:cxn modelId="{3DB437FB-D337-4CB9-B16A-CFD0A34E6C3E}" type="presParOf" srcId="{FE8A210B-3B7C-4A86-A65F-8481D7B327FC}" destId="{001D122F-330E-4F4E-945E-3C95248E8E74}" srcOrd="1" destOrd="0" presId="urn:microsoft.com/office/officeart/2005/8/layout/hierarchy3"/>
    <dgm:cxn modelId="{A3619EA8-DCDD-4DE9-AE4B-EC36A3AADE95}" type="presParOf" srcId="{4C598BD7-ED0F-47B0-A79B-A7404EB6149A}" destId="{3F21ECEF-1347-4CA1-AB0C-32A1FB5D0708}" srcOrd="1" destOrd="0" presId="urn:microsoft.com/office/officeart/2005/8/layout/hierarchy3"/>
    <dgm:cxn modelId="{059A3310-EEF5-4024-A498-CE0A5961ABB6}" type="presParOf" srcId="{3F21ECEF-1347-4CA1-AB0C-32A1FB5D0708}" destId="{9A6630DF-9940-4451-84FF-DC5ECAB77314}" srcOrd="0" destOrd="0" presId="urn:microsoft.com/office/officeart/2005/8/layout/hierarchy3"/>
    <dgm:cxn modelId="{317F8ACD-7CA0-49D5-B8F5-3875EE4B5A0C}" type="presParOf" srcId="{3F21ECEF-1347-4CA1-AB0C-32A1FB5D0708}" destId="{76874F29-5AC9-4FF1-9232-236CA34A9496}" srcOrd="1" destOrd="0" presId="urn:microsoft.com/office/officeart/2005/8/layout/hierarchy3"/>
    <dgm:cxn modelId="{8017596B-AA7C-4F57-8E9B-AE6EC101AD07}" type="presParOf" srcId="{3F21ECEF-1347-4CA1-AB0C-32A1FB5D0708}" destId="{A4F6E13C-F395-40BA-BF0C-612E36AB24A6}" srcOrd="2" destOrd="0" presId="urn:microsoft.com/office/officeart/2005/8/layout/hierarchy3"/>
    <dgm:cxn modelId="{D65ACE0B-C637-4CBD-9A0C-A0087671D2F3}" type="presParOf" srcId="{3F21ECEF-1347-4CA1-AB0C-32A1FB5D0708}" destId="{B63A2175-3BD8-4272-9328-838F73EF71C8}" srcOrd="3" destOrd="0" presId="urn:microsoft.com/office/officeart/2005/8/layout/hierarchy3"/>
    <dgm:cxn modelId="{403F7430-2236-4FC3-AEEC-7F601E550398}" type="presParOf" srcId="{3F21ECEF-1347-4CA1-AB0C-32A1FB5D0708}" destId="{9F5BFA82-E97B-44B9-8655-FEEFAA57AD2C}" srcOrd="4" destOrd="0" presId="urn:microsoft.com/office/officeart/2005/8/layout/hierarchy3"/>
    <dgm:cxn modelId="{96A5BCFE-00E0-4ACE-B874-592E271DA763}" type="presParOf" srcId="{3F21ECEF-1347-4CA1-AB0C-32A1FB5D0708}" destId="{12475B9C-86DA-45CE-BC39-88620FB19233}" srcOrd="5" destOrd="0" presId="urn:microsoft.com/office/officeart/2005/8/layout/hierarchy3"/>
    <dgm:cxn modelId="{6EB3EC3D-DAD6-4C4C-B571-E443C867A4C1}" type="presParOf" srcId="{3F21ECEF-1347-4CA1-AB0C-32A1FB5D0708}" destId="{1E214F4A-2F9E-424F-AE3F-EB627D923559}" srcOrd="6" destOrd="0" presId="urn:microsoft.com/office/officeart/2005/8/layout/hierarchy3"/>
    <dgm:cxn modelId="{91BB4FB8-9242-4C0D-8631-03CE030B9222}" type="presParOf" srcId="{3F21ECEF-1347-4CA1-AB0C-32A1FB5D0708}" destId="{A6921743-843D-41E5-BE66-B254E7A4E1CF}" srcOrd="7" destOrd="0" presId="urn:microsoft.com/office/officeart/2005/8/layout/hierarchy3"/>
    <dgm:cxn modelId="{E46876A9-8DE9-4A33-902F-14458FD6629D}" type="presParOf" srcId="{3F21ECEF-1347-4CA1-AB0C-32A1FB5D0708}" destId="{2D3A1E19-DBBB-4FF6-A3DC-64A58FBC2CE3}" srcOrd="8" destOrd="0" presId="urn:microsoft.com/office/officeart/2005/8/layout/hierarchy3"/>
    <dgm:cxn modelId="{B99880EB-5F2A-4AE6-9B41-447252CCE92C}" type="presParOf" srcId="{3F21ECEF-1347-4CA1-AB0C-32A1FB5D0708}" destId="{D03D63DD-1E72-4EC6-B055-E9935F6A3CE4}" srcOrd="9" destOrd="0" presId="urn:microsoft.com/office/officeart/2005/8/layout/hierarchy3"/>
    <dgm:cxn modelId="{1135E940-C836-4856-B485-F8FB712AE1F4}" type="presParOf" srcId="{3F21ECEF-1347-4CA1-AB0C-32A1FB5D0708}" destId="{34AED460-CDE8-4BF0-AF9F-34020FB582B6}" srcOrd="10" destOrd="0" presId="urn:microsoft.com/office/officeart/2005/8/layout/hierarchy3"/>
    <dgm:cxn modelId="{890DE935-20B1-4CD4-9AC3-A22B429AE49A}" type="presParOf" srcId="{3F21ECEF-1347-4CA1-AB0C-32A1FB5D0708}" destId="{4E076FAA-74AE-470A-AC96-C4DCA3FA3FDC}" srcOrd="11" destOrd="0" presId="urn:microsoft.com/office/officeart/2005/8/layout/hierarchy3"/>
    <dgm:cxn modelId="{057A28AC-7E77-4608-913A-BCCD6252235B}" type="presParOf" srcId="{88E4375F-4EB6-4E7B-AA40-D2DCF4BD28AB}" destId="{ADEF60FA-8AE1-41A7-A0EC-BDB2586D2884}" srcOrd="5" destOrd="0" presId="urn:microsoft.com/office/officeart/2005/8/layout/hierarchy3"/>
    <dgm:cxn modelId="{F61C41E0-D5FF-47A7-A779-E24D352BE77F}" type="presParOf" srcId="{ADEF60FA-8AE1-41A7-A0EC-BDB2586D2884}" destId="{BAFC0CB1-7816-4CED-A23C-D909CC78A911}" srcOrd="0" destOrd="0" presId="urn:microsoft.com/office/officeart/2005/8/layout/hierarchy3"/>
    <dgm:cxn modelId="{D822A88C-B960-4EEF-A51F-FEAB2C321A54}" type="presParOf" srcId="{BAFC0CB1-7816-4CED-A23C-D909CC78A911}" destId="{05369A48-3715-4E79-9A0E-E873F28FEFEA}" srcOrd="0" destOrd="0" presId="urn:microsoft.com/office/officeart/2005/8/layout/hierarchy3"/>
    <dgm:cxn modelId="{E5664978-658C-4872-A86A-3B83529F8F08}" type="presParOf" srcId="{BAFC0CB1-7816-4CED-A23C-D909CC78A911}" destId="{12530FE2-2CEF-41ED-8FC8-1D3AE9A144B9}" srcOrd="1" destOrd="0" presId="urn:microsoft.com/office/officeart/2005/8/layout/hierarchy3"/>
    <dgm:cxn modelId="{2BCDE821-980F-478D-A50D-B6D17DE443E0}" type="presParOf" srcId="{ADEF60FA-8AE1-41A7-A0EC-BDB2586D2884}" destId="{BCA913A7-6D5E-4EBB-9384-F6836E85F3C4}" srcOrd="1" destOrd="0" presId="urn:microsoft.com/office/officeart/2005/8/layout/hierarchy3"/>
    <dgm:cxn modelId="{F8FE322C-4DFE-46C7-BD48-21F2757A6AD7}" type="presParOf" srcId="{BCA913A7-6D5E-4EBB-9384-F6836E85F3C4}" destId="{BBD55ADA-6901-4402-9D5E-E3EA1BA461D9}" srcOrd="0" destOrd="0" presId="urn:microsoft.com/office/officeart/2005/8/layout/hierarchy3"/>
    <dgm:cxn modelId="{A10E8B4D-E3C9-4140-B42C-D09C43FD2D36}" type="presParOf" srcId="{BCA913A7-6D5E-4EBB-9384-F6836E85F3C4}" destId="{F02A224D-5851-43DA-8883-EB1A181C2F29}" srcOrd="1" destOrd="0" presId="urn:microsoft.com/office/officeart/2005/8/layout/hierarchy3"/>
    <dgm:cxn modelId="{F86C81C0-6976-4E57-A2AB-E542B671A92E}" type="presParOf" srcId="{BCA913A7-6D5E-4EBB-9384-F6836E85F3C4}" destId="{EEBB9341-6A23-48D4-89D7-00D5B99CAC2B}" srcOrd="2" destOrd="0" presId="urn:microsoft.com/office/officeart/2005/8/layout/hierarchy3"/>
    <dgm:cxn modelId="{31ADCD71-DF86-413B-A5F5-3F6E5E9D651D}" type="presParOf" srcId="{BCA913A7-6D5E-4EBB-9384-F6836E85F3C4}" destId="{0576C0E6-F073-442E-9A59-4AC3BD7B7C1E}" srcOrd="3" destOrd="0" presId="urn:microsoft.com/office/officeart/2005/8/layout/hierarchy3"/>
    <dgm:cxn modelId="{48BD7F60-B278-4A41-9E85-AD180D2D1B3B}" type="presParOf" srcId="{BCA913A7-6D5E-4EBB-9384-F6836E85F3C4}" destId="{4B66DCB7-353D-4A79-8381-90985518534B}" srcOrd="4" destOrd="0" presId="urn:microsoft.com/office/officeart/2005/8/layout/hierarchy3"/>
    <dgm:cxn modelId="{4ED4380F-9BDE-4F82-A12E-50CF18FCF9A5}" type="presParOf" srcId="{BCA913A7-6D5E-4EBB-9384-F6836E85F3C4}" destId="{6930751B-63B8-4E51-854B-FED89B493946}" srcOrd="5" destOrd="0" presId="urn:microsoft.com/office/officeart/2005/8/layout/hierarchy3"/>
    <dgm:cxn modelId="{1DB79A09-0808-421B-B85D-ACC1DBF45F3B}" type="presParOf" srcId="{BCA913A7-6D5E-4EBB-9384-F6836E85F3C4}" destId="{65DFEC50-5521-41C7-98E8-B63C2F78AF9C}" srcOrd="6" destOrd="0" presId="urn:microsoft.com/office/officeart/2005/8/layout/hierarchy3"/>
    <dgm:cxn modelId="{998EA68D-E918-488A-8C1B-D4482902DF8C}" type="presParOf" srcId="{BCA913A7-6D5E-4EBB-9384-F6836E85F3C4}" destId="{7BC5C405-32F5-42B6-9167-EC739512D14A}" srcOrd="7" destOrd="0" presId="urn:microsoft.com/office/officeart/2005/8/layout/hierarchy3"/>
    <dgm:cxn modelId="{CFDEDC22-6E8A-4995-88AD-2B0C023EEC67}" type="presParOf" srcId="{88E4375F-4EB6-4E7B-AA40-D2DCF4BD28AB}" destId="{1DBB7B7D-66CC-471E-BFB3-4A9C685E553D}" srcOrd="6" destOrd="0" presId="urn:microsoft.com/office/officeart/2005/8/layout/hierarchy3"/>
    <dgm:cxn modelId="{DB56A48E-6E43-4BC7-A75F-A64685278EEE}" type="presParOf" srcId="{1DBB7B7D-66CC-471E-BFB3-4A9C685E553D}" destId="{321320CE-1F98-4584-B123-CB14EA252F14}" srcOrd="0" destOrd="0" presId="urn:microsoft.com/office/officeart/2005/8/layout/hierarchy3"/>
    <dgm:cxn modelId="{3C9C8C83-89AB-4111-BA97-3F0BC9F721F8}" type="presParOf" srcId="{321320CE-1F98-4584-B123-CB14EA252F14}" destId="{1CD2D999-4A6A-4212-AE0A-E932033AB8F2}" srcOrd="0" destOrd="0" presId="urn:microsoft.com/office/officeart/2005/8/layout/hierarchy3"/>
    <dgm:cxn modelId="{A6F41F36-1B8F-4F33-A91D-388A9AB8B948}" type="presParOf" srcId="{321320CE-1F98-4584-B123-CB14EA252F14}" destId="{BB114927-BF0D-489C-85A2-93187400D1F8}" srcOrd="1" destOrd="0" presId="urn:microsoft.com/office/officeart/2005/8/layout/hierarchy3"/>
    <dgm:cxn modelId="{BB2BE821-36E4-4C0E-97A0-4BA1CC65D6C1}" type="presParOf" srcId="{1DBB7B7D-66CC-471E-BFB3-4A9C685E553D}" destId="{187F791F-737A-4BCB-85AF-F8FE89E12D12}" srcOrd="1" destOrd="0" presId="urn:microsoft.com/office/officeart/2005/8/layout/hierarchy3"/>
    <dgm:cxn modelId="{9142C836-0918-406D-AF54-DF68C23BE7F0}" type="presParOf" srcId="{187F791F-737A-4BCB-85AF-F8FE89E12D12}" destId="{D5D68BFD-4F7B-4C43-A866-359A92F5DCB3}" srcOrd="0" destOrd="0" presId="urn:microsoft.com/office/officeart/2005/8/layout/hierarchy3"/>
    <dgm:cxn modelId="{0966AED0-D5A4-4E17-A0D6-E2F46FDE944C}" type="presParOf" srcId="{187F791F-737A-4BCB-85AF-F8FE89E12D12}" destId="{7F520A24-6486-44D0-B9F2-973B82DBA4D6}" srcOrd="1" destOrd="0" presId="urn:microsoft.com/office/officeart/2005/8/layout/hierarchy3"/>
    <dgm:cxn modelId="{62FE786B-453E-4409-954C-4DB9C47359E4}" type="presParOf" srcId="{187F791F-737A-4BCB-85AF-F8FE89E12D12}" destId="{1AFD5536-ADFC-4F87-9D04-4F70C2F0EC3D}" srcOrd="2" destOrd="0" presId="urn:microsoft.com/office/officeart/2005/8/layout/hierarchy3"/>
    <dgm:cxn modelId="{2F814B20-4CD2-4E70-8314-3A400E3A031D}" type="presParOf" srcId="{187F791F-737A-4BCB-85AF-F8FE89E12D12}" destId="{4215FAD9-E803-4D01-B91A-C5F717FF6A74}" srcOrd="3" destOrd="0" presId="urn:microsoft.com/office/officeart/2005/8/layout/hierarchy3"/>
    <dgm:cxn modelId="{335CBD78-07F4-4AEF-BA1F-13AEDA918034}" type="presParOf" srcId="{187F791F-737A-4BCB-85AF-F8FE89E12D12}" destId="{88E62A17-CAE0-4D2F-9FE8-6E4C9834AD75}" srcOrd="4" destOrd="0" presId="urn:microsoft.com/office/officeart/2005/8/layout/hierarchy3"/>
    <dgm:cxn modelId="{E09CD50C-9930-49B7-8301-2A7DB259CC04}" type="presParOf" srcId="{187F791F-737A-4BCB-85AF-F8FE89E12D12}" destId="{8472FB98-4254-49C2-AABC-37511CA69611}" srcOrd="5" destOrd="0" presId="urn:microsoft.com/office/officeart/2005/8/layout/hierarchy3"/>
    <dgm:cxn modelId="{FB09B24B-04F9-4B45-92B1-E155717C0F3A}" type="presParOf" srcId="{187F791F-737A-4BCB-85AF-F8FE89E12D12}" destId="{12C61176-8FD8-493A-80E8-43FB5FBCC63F}" srcOrd="6" destOrd="0" presId="urn:microsoft.com/office/officeart/2005/8/layout/hierarchy3"/>
    <dgm:cxn modelId="{03E87839-8555-4A21-964D-2EF9447C9B9C}" type="presParOf" srcId="{187F791F-737A-4BCB-85AF-F8FE89E12D12}" destId="{C136A61E-6B03-4CFC-8BD7-4AB57FCDC3B3}" srcOrd="7" destOrd="0" presId="urn:microsoft.com/office/officeart/2005/8/layout/hierarchy3"/>
    <dgm:cxn modelId="{643706E3-734F-4C60-98F3-DFCBEB1E75A1}" type="presParOf" srcId="{187F791F-737A-4BCB-85AF-F8FE89E12D12}" destId="{CE90D405-0EF3-4CE2-A4FD-F402B1986E64}" srcOrd="8" destOrd="0" presId="urn:microsoft.com/office/officeart/2005/8/layout/hierarchy3"/>
    <dgm:cxn modelId="{C849B58A-392B-4030-87E1-D072DA703953}" type="presParOf" srcId="{187F791F-737A-4BCB-85AF-F8FE89E12D12}" destId="{BADA49FB-FAD0-45FD-89C7-84411A6C1E57}" srcOrd="9" destOrd="0" presId="urn:microsoft.com/office/officeart/2005/8/layout/hierarchy3"/>
    <dgm:cxn modelId="{D008F800-8026-4142-BB40-6DB776E6E1FA}" type="presParOf" srcId="{88E4375F-4EB6-4E7B-AA40-D2DCF4BD28AB}" destId="{B4DED0DE-1B49-4256-95EF-C24A475A8921}" srcOrd="7" destOrd="0" presId="urn:microsoft.com/office/officeart/2005/8/layout/hierarchy3"/>
    <dgm:cxn modelId="{1B91D679-3620-4BC0-9B9F-7B2545D3D5C1}" type="presParOf" srcId="{B4DED0DE-1B49-4256-95EF-C24A475A8921}" destId="{85589B2D-2282-4AC9-991A-E04A03CE7C14}" srcOrd="0" destOrd="0" presId="urn:microsoft.com/office/officeart/2005/8/layout/hierarchy3"/>
    <dgm:cxn modelId="{E0EE51EB-3B59-4CDF-BF2B-B09C83E08B48}" type="presParOf" srcId="{85589B2D-2282-4AC9-991A-E04A03CE7C14}" destId="{409AA5CB-077F-4BF6-95A8-94F8008CD488}" srcOrd="0" destOrd="0" presId="urn:microsoft.com/office/officeart/2005/8/layout/hierarchy3"/>
    <dgm:cxn modelId="{04A4E7F7-F336-47A5-88B7-2924C7BCDEBC}" type="presParOf" srcId="{85589B2D-2282-4AC9-991A-E04A03CE7C14}" destId="{966A3FB5-BEDF-43A5-B2D4-A456B25B2010}" srcOrd="1" destOrd="0" presId="urn:microsoft.com/office/officeart/2005/8/layout/hierarchy3"/>
    <dgm:cxn modelId="{D0EB8553-3A59-4914-BEA8-51263200996A}" type="presParOf" srcId="{B4DED0DE-1B49-4256-95EF-C24A475A8921}" destId="{3E7A0E25-E14F-42F7-8096-37CFD0D39B71}" srcOrd="1" destOrd="0" presId="urn:microsoft.com/office/officeart/2005/8/layout/hierarchy3"/>
    <dgm:cxn modelId="{6D9038B3-6CC4-46F7-8DFB-286DBA1D285E}" type="presParOf" srcId="{3E7A0E25-E14F-42F7-8096-37CFD0D39B71}" destId="{D26DE91D-5F7F-4F5E-95D9-0020EB287E57}" srcOrd="0" destOrd="0" presId="urn:microsoft.com/office/officeart/2005/8/layout/hierarchy3"/>
    <dgm:cxn modelId="{BF781719-87C2-449E-B155-7B834CA60EA3}" type="presParOf" srcId="{3E7A0E25-E14F-42F7-8096-37CFD0D39B71}" destId="{EBD794D9-AF96-40DD-B635-9189D7074E0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15251-1BDE-48CE-9237-EFBC1A56B802}">
      <dsp:nvSpPr>
        <dsp:cNvPr id="0" name=""/>
        <dsp:cNvSpPr/>
      </dsp:nvSpPr>
      <dsp:spPr>
        <a:xfrm>
          <a:off x="0" y="0"/>
          <a:ext cx="1501481" cy="3552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Architecture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(Corporate Models and Standards)</a:t>
          </a:r>
        </a:p>
      </dsp:txBody>
      <dsp:txXfrm>
        <a:off x="0" y="1421071"/>
        <a:ext cx="1501481" cy="1421071"/>
      </dsp:txXfrm>
    </dsp:sp>
    <dsp:sp modelId="{07BF33EC-F0B5-4BCF-96CA-2030E640F547}">
      <dsp:nvSpPr>
        <dsp:cNvPr id="0" name=""/>
        <dsp:cNvSpPr/>
      </dsp:nvSpPr>
      <dsp:spPr>
        <a:xfrm>
          <a:off x="382905" y="285539"/>
          <a:ext cx="851073" cy="1038285"/>
        </a:xfrm>
        <a:prstGeom prst="ellipse">
          <a:avLst/>
        </a:prstGeom>
        <a:blipFill dpi="0" rotWithShape="1">
          <a:blip xmlns:r="http://schemas.openxmlformats.org/officeDocument/2006/relationships" r:embed="rId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1302" t="16530" r="11302" b="1653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58AFF-D6E7-45BC-8934-F5E1ECFBA5AB}">
      <dsp:nvSpPr>
        <dsp:cNvPr id="0" name=""/>
        <dsp:cNvSpPr/>
      </dsp:nvSpPr>
      <dsp:spPr>
        <a:xfrm>
          <a:off x="1533604" y="0"/>
          <a:ext cx="1433854" cy="3552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Catalog  &amp; Governance</a:t>
          </a:r>
        </a:p>
      </dsp:txBody>
      <dsp:txXfrm>
        <a:off x="1533604" y="1421071"/>
        <a:ext cx="1433854" cy="1421071"/>
      </dsp:txXfrm>
    </dsp:sp>
    <dsp:sp modelId="{1615D6A3-D3AB-4F8F-84C8-009EDE3FBA2D}">
      <dsp:nvSpPr>
        <dsp:cNvPr id="0" name=""/>
        <dsp:cNvSpPr/>
      </dsp:nvSpPr>
      <dsp:spPr>
        <a:xfrm>
          <a:off x="1826303" y="285539"/>
          <a:ext cx="851073" cy="1038285"/>
        </a:xfrm>
        <a:prstGeom prst="ellipse">
          <a:avLst/>
        </a:prstGeom>
        <a:blipFill dpi="0" rotWithShape="1">
          <a:blip xmlns:r="http://schemas.openxmlformats.org/officeDocument/2006/relationships"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1302" t="11748" r="11302" b="11748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3DB44-1E82-4692-87BD-078737B000D4}">
      <dsp:nvSpPr>
        <dsp:cNvPr id="0" name=""/>
        <dsp:cNvSpPr/>
      </dsp:nvSpPr>
      <dsp:spPr>
        <a:xfrm>
          <a:off x="2983658" y="0"/>
          <a:ext cx="1335822" cy="3552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Quality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(Data Trust</a:t>
          </a:r>
          <a:r>
            <a:rPr lang="en-US" sz="1000" kern="1200"/>
            <a:t>)</a:t>
          </a:r>
        </a:p>
      </dsp:txBody>
      <dsp:txXfrm>
        <a:off x="2983658" y="1421071"/>
        <a:ext cx="1335822" cy="1421071"/>
      </dsp:txXfrm>
    </dsp:sp>
    <dsp:sp modelId="{BEDA3E5D-A12C-435D-97C1-A9FFF44FD81F}">
      <dsp:nvSpPr>
        <dsp:cNvPr id="0" name=""/>
        <dsp:cNvSpPr/>
      </dsp:nvSpPr>
      <dsp:spPr>
        <a:xfrm>
          <a:off x="3213686" y="307733"/>
          <a:ext cx="851073" cy="1038285"/>
        </a:xfrm>
        <a:prstGeom prst="ellipse">
          <a:avLst/>
        </a:prstGeom>
        <a:blipFill dpi="0" rotWithShape="1">
          <a:blip xmlns:r="http://schemas.openxmlformats.org/officeDocument/2006/relationships"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246" t="6967" r="246" b="696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438990-409E-4701-8E83-219AEA2C22F3}">
      <dsp:nvSpPr>
        <dsp:cNvPr id="0" name=""/>
        <dsp:cNvSpPr/>
      </dsp:nvSpPr>
      <dsp:spPr>
        <a:xfrm>
          <a:off x="4299334" y="0"/>
          <a:ext cx="1431585" cy="3552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Integration &amp; Orchestration</a:t>
          </a:r>
        </a:p>
      </dsp:txBody>
      <dsp:txXfrm>
        <a:off x="4299334" y="1421071"/>
        <a:ext cx="1431585" cy="1421071"/>
      </dsp:txXfrm>
    </dsp:sp>
    <dsp:sp modelId="{E8E7DF40-5BF1-4156-A4F3-612DF1C87420}">
      <dsp:nvSpPr>
        <dsp:cNvPr id="0" name=""/>
        <dsp:cNvSpPr/>
      </dsp:nvSpPr>
      <dsp:spPr>
        <a:xfrm>
          <a:off x="4596165" y="307733"/>
          <a:ext cx="851073" cy="1038285"/>
        </a:xfrm>
        <a:prstGeom prst="ellipse">
          <a:avLst/>
        </a:prstGeom>
        <a:blipFill dpi="0" rotWithShape="1">
          <a:blip xmlns:r="http://schemas.openxmlformats.org/officeDocument/2006/relationships"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283" t="11748" r="-5283" b="-7378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ECADD-7C04-4C69-A5CF-E14A7227C2E0}">
      <dsp:nvSpPr>
        <dsp:cNvPr id="0" name=""/>
        <dsp:cNvSpPr/>
      </dsp:nvSpPr>
      <dsp:spPr>
        <a:xfrm>
          <a:off x="5742751" y="0"/>
          <a:ext cx="1491677" cy="3552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Master Data Management</a:t>
          </a:r>
        </a:p>
      </dsp:txBody>
      <dsp:txXfrm>
        <a:off x="5742751" y="1421071"/>
        <a:ext cx="1491677" cy="1421071"/>
      </dsp:txXfrm>
    </dsp:sp>
    <dsp:sp modelId="{9F75CEE9-1592-4FE0-AA32-210CB8C526F4}">
      <dsp:nvSpPr>
        <dsp:cNvPr id="0" name=""/>
        <dsp:cNvSpPr/>
      </dsp:nvSpPr>
      <dsp:spPr>
        <a:xfrm>
          <a:off x="6054449" y="292483"/>
          <a:ext cx="851073" cy="1038285"/>
        </a:xfrm>
        <a:prstGeom prst="ellipse">
          <a:avLst/>
        </a:prstGeom>
        <a:blipFill dpi="0" rotWithShape="1">
          <a:blip xmlns:r="http://schemas.openxmlformats.org/officeDocument/2006/relationships"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4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46" t="16530" r="246" b="1653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B2D8E-FEF6-42F7-AEA1-339F6B7ACD11}">
      <dsp:nvSpPr>
        <dsp:cNvPr id="0" name=""/>
        <dsp:cNvSpPr/>
      </dsp:nvSpPr>
      <dsp:spPr>
        <a:xfrm>
          <a:off x="7227030" y="0"/>
          <a:ext cx="1496964" cy="3552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solidFill>
                <a:schemeClr val="bg1"/>
              </a:solidFill>
            </a:rPr>
            <a:t>Cloud Data Platform</a:t>
          </a:r>
        </a:p>
      </dsp:txBody>
      <dsp:txXfrm>
        <a:off x="7227030" y="1421071"/>
        <a:ext cx="1496964" cy="1421071"/>
      </dsp:txXfrm>
    </dsp:sp>
    <dsp:sp modelId="{8B85A619-B930-4B84-928F-D0B14EB2D4CE}">
      <dsp:nvSpPr>
        <dsp:cNvPr id="0" name=""/>
        <dsp:cNvSpPr/>
      </dsp:nvSpPr>
      <dsp:spPr>
        <a:xfrm>
          <a:off x="7534390" y="292483"/>
          <a:ext cx="851073" cy="1038285"/>
        </a:xfrm>
        <a:prstGeom prst="ellipse">
          <a:avLst/>
        </a:prstGeom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1302" t="11748" r="11302" b="11748"/>
          </a:stretch>
        </a:blip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4978A-544E-45C7-8F12-4FC5A6EFEE09}">
      <dsp:nvSpPr>
        <dsp:cNvPr id="0" name=""/>
        <dsp:cNvSpPr/>
      </dsp:nvSpPr>
      <dsp:spPr>
        <a:xfrm>
          <a:off x="8725240" y="0"/>
          <a:ext cx="1444197" cy="3552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Info Governance, Data Analytics &amp; Advanced Analytics</a:t>
          </a:r>
        </a:p>
      </dsp:txBody>
      <dsp:txXfrm>
        <a:off x="8725240" y="1421071"/>
        <a:ext cx="1444197" cy="1421071"/>
      </dsp:txXfrm>
    </dsp:sp>
    <dsp:sp modelId="{082EA2B0-9575-4686-9690-E2D742C8C3AD}">
      <dsp:nvSpPr>
        <dsp:cNvPr id="0" name=""/>
        <dsp:cNvSpPr/>
      </dsp:nvSpPr>
      <dsp:spPr>
        <a:xfrm>
          <a:off x="8971276" y="283492"/>
          <a:ext cx="851073" cy="1038285"/>
        </a:xfrm>
        <a:prstGeom prst="ellipse">
          <a:avLst/>
        </a:prstGeom>
        <a:blipFill dpi="0" rotWithShape="1">
          <a:blip xmlns:r="http://schemas.openxmlformats.org/officeDocument/2006/relationships"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246" t="6967" r="246" b="696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2A3A0-A82E-45F4-BE28-B4719B3E37BA}">
      <dsp:nvSpPr>
        <dsp:cNvPr id="0" name=""/>
        <dsp:cNvSpPr/>
      </dsp:nvSpPr>
      <dsp:spPr>
        <a:xfrm>
          <a:off x="39087" y="2953018"/>
          <a:ext cx="10126048" cy="532901"/>
        </a:xfrm>
        <a:prstGeom prst="leftRightArrow">
          <a:avLst/>
        </a:prstGeom>
        <a:noFill/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A7A28-3BAF-473D-9689-E6FB6A8838C8}">
      <dsp:nvSpPr>
        <dsp:cNvPr id="0" name=""/>
        <dsp:cNvSpPr/>
      </dsp:nvSpPr>
      <dsp:spPr>
        <a:xfrm>
          <a:off x="5770" y="0"/>
          <a:ext cx="1215098" cy="388468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1H FY’21</a:t>
          </a:r>
        </a:p>
      </dsp:txBody>
      <dsp:txXfrm>
        <a:off x="17148" y="11378"/>
        <a:ext cx="1192342" cy="365712"/>
      </dsp:txXfrm>
    </dsp:sp>
    <dsp:sp modelId="{A1C30DA0-8B1A-493C-BDA2-06FBC78E1884}">
      <dsp:nvSpPr>
        <dsp:cNvPr id="0" name=""/>
        <dsp:cNvSpPr/>
      </dsp:nvSpPr>
      <dsp:spPr>
        <a:xfrm>
          <a:off x="1425005" y="0"/>
          <a:ext cx="1215098" cy="388468"/>
        </a:xfrm>
        <a:prstGeom prst="roundRect">
          <a:avLst>
            <a:gd name="adj" fmla="val 10000"/>
          </a:avLst>
        </a:prstGeom>
        <a:solidFill>
          <a:schemeClr val="tx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2H FY’21</a:t>
          </a:r>
        </a:p>
      </dsp:txBody>
      <dsp:txXfrm>
        <a:off x="1436383" y="11378"/>
        <a:ext cx="1192342" cy="365712"/>
      </dsp:txXfrm>
    </dsp:sp>
    <dsp:sp modelId="{039D758F-3770-4D9C-8878-43300A202734}">
      <dsp:nvSpPr>
        <dsp:cNvPr id="0" name=""/>
        <dsp:cNvSpPr/>
      </dsp:nvSpPr>
      <dsp:spPr>
        <a:xfrm>
          <a:off x="2844241" y="0"/>
          <a:ext cx="1215098" cy="38846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Q1 FY’22</a:t>
          </a:r>
        </a:p>
      </dsp:txBody>
      <dsp:txXfrm>
        <a:off x="2855619" y="11378"/>
        <a:ext cx="1192342" cy="365712"/>
      </dsp:txXfrm>
    </dsp:sp>
    <dsp:sp modelId="{DE17129D-25E0-4156-9363-CE3DEFAABC74}">
      <dsp:nvSpPr>
        <dsp:cNvPr id="0" name=""/>
        <dsp:cNvSpPr/>
      </dsp:nvSpPr>
      <dsp:spPr>
        <a:xfrm>
          <a:off x="4263476" y="0"/>
          <a:ext cx="1215098" cy="38846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Q2 FY’22</a:t>
          </a:r>
        </a:p>
      </dsp:txBody>
      <dsp:txXfrm>
        <a:off x="4274854" y="11378"/>
        <a:ext cx="1192342" cy="365712"/>
      </dsp:txXfrm>
    </dsp:sp>
    <dsp:sp modelId="{9F15029D-6BEA-4631-A7EE-703A4F1C3E59}">
      <dsp:nvSpPr>
        <dsp:cNvPr id="0" name=""/>
        <dsp:cNvSpPr/>
      </dsp:nvSpPr>
      <dsp:spPr>
        <a:xfrm>
          <a:off x="5682711" y="0"/>
          <a:ext cx="1215098" cy="38846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Q3 FY’22</a:t>
          </a:r>
        </a:p>
      </dsp:txBody>
      <dsp:txXfrm>
        <a:off x="5694089" y="11378"/>
        <a:ext cx="1192342" cy="365712"/>
      </dsp:txXfrm>
    </dsp:sp>
    <dsp:sp modelId="{22128731-AEA9-4814-8CA4-7D6F144370AD}">
      <dsp:nvSpPr>
        <dsp:cNvPr id="0" name=""/>
        <dsp:cNvSpPr/>
      </dsp:nvSpPr>
      <dsp:spPr>
        <a:xfrm>
          <a:off x="7101946" y="0"/>
          <a:ext cx="1215098" cy="38846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Q4 FY’22</a:t>
          </a:r>
        </a:p>
      </dsp:txBody>
      <dsp:txXfrm>
        <a:off x="7113324" y="11378"/>
        <a:ext cx="1192342" cy="3657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AE336-E1EF-4B07-BEE8-6CE1E496C1BF}">
      <dsp:nvSpPr>
        <dsp:cNvPr id="0" name=""/>
        <dsp:cNvSpPr/>
      </dsp:nvSpPr>
      <dsp:spPr>
        <a:xfrm>
          <a:off x="82264" y="2394"/>
          <a:ext cx="1144796" cy="5723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Catalog </a:t>
          </a:r>
          <a:r>
            <a:rPr lang="en-US" sz="1200" kern="1200">
              <a:solidFill>
                <a:srgbClr val="FFC000"/>
              </a:solidFill>
              <a:sym typeface="Wingdings 2" panose="05020102010507070707" pitchFamily="18" charset="2"/>
            </a:rPr>
            <a:t></a:t>
          </a:r>
          <a:endParaRPr lang="en-US" sz="1200" kern="1200"/>
        </a:p>
      </dsp:txBody>
      <dsp:txXfrm>
        <a:off x="99029" y="19159"/>
        <a:ext cx="1111266" cy="538868"/>
      </dsp:txXfrm>
    </dsp:sp>
    <dsp:sp modelId="{ED8289A6-9E32-49C3-9B75-6E091DB98504}">
      <dsp:nvSpPr>
        <dsp:cNvPr id="0" name=""/>
        <dsp:cNvSpPr/>
      </dsp:nvSpPr>
      <dsp:spPr>
        <a:xfrm>
          <a:off x="196744" y="574792"/>
          <a:ext cx="114479" cy="429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298"/>
              </a:lnTo>
              <a:lnTo>
                <a:pt x="114479" y="429298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9F5ED-5A69-4645-9849-4FCEB2F54963}">
      <dsp:nvSpPr>
        <dsp:cNvPr id="0" name=""/>
        <dsp:cNvSpPr/>
      </dsp:nvSpPr>
      <dsp:spPr>
        <a:xfrm>
          <a:off x="311224" y="717892"/>
          <a:ext cx="915836" cy="57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u="none" kern="1200"/>
            <a:t>Dataset Metadata </a:t>
          </a:r>
          <a:r>
            <a:rPr lang="en-US" sz="900" kern="1200">
              <a:solidFill>
                <a:srgbClr val="FFC000"/>
              </a:solidFill>
              <a:sym typeface="Wingdings 2" panose="05020102010507070707" pitchFamily="18" charset="2"/>
            </a:rPr>
            <a:t></a:t>
          </a:r>
          <a:endParaRPr lang="en-US" sz="900" kern="1200"/>
        </a:p>
      </dsp:txBody>
      <dsp:txXfrm>
        <a:off x="327989" y="734657"/>
        <a:ext cx="882306" cy="538868"/>
      </dsp:txXfrm>
    </dsp:sp>
    <dsp:sp modelId="{07204C0A-8493-4EE9-9B4C-8A69D77643CE}">
      <dsp:nvSpPr>
        <dsp:cNvPr id="0" name=""/>
        <dsp:cNvSpPr/>
      </dsp:nvSpPr>
      <dsp:spPr>
        <a:xfrm>
          <a:off x="196744" y="574792"/>
          <a:ext cx="114479" cy="1144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4796"/>
              </a:lnTo>
              <a:lnTo>
                <a:pt x="114479" y="114479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1EC27-F9B6-4BE6-BB07-EA21085DEA98}">
      <dsp:nvSpPr>
        <dsp:cNvPr id="0" name=""/>
        <dsp:cNvSpPr/>
      </dsp:nvSpPr>
      <dsp:spPr>
        <a:xfrm>
          <a:off x="311224" y="1433389"/>
          <a:ext cx="915836" cy="57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u="none" kern="1200"/>
            <a:t>Processing Metadata </a:t>
          </a:r>
          <a:r>
            <a:rPr lang="en-US" sz="900" kern="1200">
              <a:solidFill>
                <a:srgbClr val="FFC000"/>
              </a:solidFill>
              <a:sym typeface="Wingdings 2" panose="05020102010507070707" pitchFamily="18" charset="2"/>
            </a:rPr>
            <a:t></a:t>
          </a:r>
          <a:endParaRPr lang="en-US" sz="900" kern="1200"/>
        </a:p>
      </dsp:txBody>
      <dsp:txXfrm>
        <a:off x="327989" y="1450154"/>
        <a:ext cx="882306" cy="538868"/>
      </dsp:txXfrm>
    </dsp:sp>
    <dsp:sp modelId="{F29FA889-9C8B-41D7-95A3-9C86E7FF81E1}">
      <dsp:nvSpPr>
        <dsp:cNvPr id="0" name=""/>
        <dsp:cNvSpPr/>
      </dsp:nvSpPr>
      <dsp:spPr>
        <a:xfrm>
          <a:off x="196744" y="574792"/>
          <a:ext cx="114479" cy="1860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3"/>
              </a:lnTo>
              <a:lnTo>
                <a:pt x="114479" y="186029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AF9AF-9571-4E76-A915-E994F38501E4}">
      <dsp:nvSpPr>
        <dsp:cNvPr id="0" name=""/>
        <dsp:cNvSpPr/>
      </dsp:nvSpPr>
      <dsp:spPr>
        <a:xfrm>
          <a:off x="311224" y="2148887"/>
          <a:ext cx="915836" cy="57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u="none" kern="1200"/>
            <a:t>People Metadata </a:t>
          </a:r>
          <a:r>
            <a:rPr lang="en-US" sz="900" kern="1200">
              <a:solidFill>
                <a:srgbClr val="FFC000"/>
              </a:solidFill>
              <a:sym typeface="Wingdings 2" panose="05020102010507070707" pitchFamily="18" charset="2"/>
            </a:rPr>
            <a:t></a:t>
          </a:r>
          <a:endParaRPr lang="en-US" sz="900" kern="1200"/>
        </a:p>
      </dsp:txBody>
      <dsp:txXfrm>
        <a:off x="327989" y="2165652"/>
        <a:ext cx="882306" cy="538868"/>
      </dsp:txXfrm>
    </dsp:sp>
    <dsp:sp modelId="{8811FAD5-CB2B-4007-89DA-4B9BBC253EF5}">
      <dsp:nvSpPr>
        <dsp:cNvPr id="0" name=""/>
        <dsp:cNvSpPr/>
      </dsp:nvSpPr>
      <dsp:spPr>
        <a:xfrm>
          <a:off x="196744" y="574792"/>
          <a:ext cx="114479" cy="2575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5791"/>
              </a:lnTo>
              <a:lnTo>
                <a:pt x="114479" y="257579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B0D293-70D2-42A8-B354-D6902DA810A5}">
      <dsp:nvSpPr>
        <dsp:cNvPr id="0" name=""/>
        <dsp:cNvSpPr/>
      </dsp:nvSpPr>
      <dsp:spPr>
        <a:xfrm>
          <a:off x="311224" y="2864385"/>
          <a:ext cx="915836" cy="57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Technical Metadata </a:t>
          </a:r>
          <a:r>
            <a:rPr lang="en-US" sz="900" kern="1200">
              <a:solidFill>
                <a:srgbClr val="FFC000"/>
              </a:solidFill>
              <a:sym typeface="Wingdings 2" panose="05020102010507070707" pitchFamily="18" charset="2"/>
            </a:rPr>
            <a:t></a:t>
          </a:r>
          <a:endParaRPr lang="en-US" sz="900" kern="1200"/>
        </a:p>
      </dsp:txBody>
      <dsp:txXfrm>
        <a:off x="327989" y="2881150"/>
        <a:ext cx="882306" cy="538868"/>
      </dsp:txXfrm>
    </dsp:sp>
    <dsp:sp modelId="{34E20EE0-12B0-483C-BDE8-24929A36D366}">
      <dsp:nvSpPr>
        <dsp:cNvPr id="0" name=""/>
        <dsp:cNvSpPr/>
      </dsp:nvSpPr>
      <dsp:spPr>
        <a:xfrm>
          <a:off x="196744" y="574792"/>
          <a:ext cx="114479" cy="3291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1289"/>
              </a:lnTo>
              <a:lnTo>
                <a:pt x="114479" y="329128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9F503-AE26-4CAD-B234-537AEFB0493B}">
      <dsp:nvSpPr>
        <dsp:cNvPr id="0" name=""/>
        <dsp:cNvSpPr/>
      </dsp:nvSpPr>
      <dsp:spPr>
        <a:xfrm>
          <a:off x="311224" y="3579882"/>
          <a:ext cx="915836" cy="57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Data Flow </a:t>
          </a:r>
          <a:r>
            <a:rPr lang="en-US" sz="900" kern="1200">
              <a:sym typeface="Wingdings 2" panose="05020102010507070707" pitchFamily="18" charset="2"/>
            </a:rPr>
            <a:t></a:t>
          </a:r>
          <a:endParaRPr lang="en-US" sz="900" kern="1200"/>
        </a:p>
      </dsp:txBody>
      <dsp:txXfrm>
        <a:off x="327989" y="3596647"/>
        <a:ext cx="882306" cy="538868"/>
      </dsp:txXfrm>
    </dsp:sp>
    <dsp:sp modelId="{D8FDE300-99C7-4782-BC14-11389980FFCE}">
      <dsp:nvSpPr>
        <dsp:cNvPr id="0" name=""/>
        <dsp:cNvSpPr/>
      </dsp:nvSpPr>
      <dsp:spPr>
        <a:xfrm>
          <a:off x="1513260" y="2394"/>
          <a:ext cx="1144796" cy="5723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Architecture </a:t>
          </a:r>
          <a:r>
            <a:rPr lang="en-US" sz="1200" kern="1200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 sz="1200" kern="1200"/>
        </a:p>
      </dsp:txBody>
      <dsp:txXfrm>
        <a:off x="1530025" y="19159"/>
        <a:ext cx="1111266" cy="538868"/>
      </dsp:txXfrm>
    </dsp:sp>
    <dsp:sp modelId="{D1B0F28C-98B9-4A98-BFBD-887790451E74}">
      <dsp:nvSpPr>
        <dsp:cNvPr id="0" name=""/>
        <dsp:cNvSpPr/>
      </dsp:nvSpPr>
      <dsp:spPr>
        <a:xfrm>
          <a:off x="1627739" y="574792"/>
          <a:ext cx="114479" cy="429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298"/>
              </a:lnTo>
              <a:lnTo>
                <a:pt x="114479" y="429298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9E557-C158-4A93-97D9-E6535CAADB92}">
      <dsp:nvSpPr>
        <dsp:cNvPr id="0" name=""/>
        <dsp:cNvSpPr/>
      </dsp:nvSpPr>
      <dsp:spPr>
        <a:xfrm>
          <a:off x="1742219" y="717892"/>
          <a:ext cx="915836" cy="57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Logical Data Modelling </a:t>
          </a:r>
          <a:r>
            <a:rPr lang="en-US" sz="900" kern="1200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 sz="900" kern="1200"/>
        </a:p>
      </dsp:txBody>
      <dsp:txXfrm>
        <a:off x="1758984" y="734657"/>
        <a:ext cx="882306" cy="538868"/>
      </dsp:txXfrm>
    </dsp:sp>
    <dsp:sp modelId="{A74C81EB-A666-428E-9373-CB1498AF2280}">
      <dsp:nvSpPr>
        <dsp:cNvPr id="0" name=""/>
        <dsp:cNvSpPr/>
      </dsp:nvSpPr>
      <dsp:spPr>
        <a:xfrm>
          <a:off x="1627739" y="574792"/>
          <a:ext cx="114479" cy="1144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4796"/>
              </a:lnTo>
              <a:lnTo>
                <a:pt x="114479" y="114479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BBACA-B746-412C-9E02-1B76AF8FCC8C}">
      <dsp:nvSpPr>
        <dsp:cNvPr id="0" name=""/>
        <dsp:cNvSpPr/>
      </dsp:nvSpPr>
      <dsp:spPr>
        <a:xfrm>
          <a:off x="1742219" y="1433389"/>
          <a:ext cx="915836" cy="57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Physical Data Modelling </a:t>
          </a:r>
          <a:r>
            <a:rPr lang="en-US" sz="900" kern="1200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 sz="900" kern="1200"/>
        </a:p>
      </dsp:txBody>
      <dsp:txXfrm>
        <a:off x="1758984" y="1450154"/>
        <a:ext cx="882306" cy="538868"/>
      </dsp:txXfrm>
    </dsp:sp>
    <dsp:sp modelId="{ECA4AB03-BFFE-4A34-A642-4DA861B82C44}">
      <dsp:nvSpPr>
        <dsp:cNvPr id="0" name=""/>
        <dsp:cNvSpPr/>
      </dsp:nvSpPr>
      <dsp:spPr>
        <a:xfrm>
          <a:off x="2944255" y="2394"/>
          <a:ext cx="1144796" cy="5723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MDM </a:t>
          </a:r>
          <a:r>
            <a:rPr lang="en-US" sz="1200" kern="1200">
              <a:solidFill>
                <a:srgbClr val="C00000"/>
              </a:solidFill>
              <a:sym typeface="Wingdings 2" panose="05020102010507070707" pitchFamily="18" charset="2"/>
            </a:rPr>
            <a:t></a:t>
          </a:r>
          <a:endParaRPr lang="en-US" sz="1200" kern="1200"/>
        </a:p>
      </dsp:txBody>
      <dsp:txXfrm>
        <a:off x="2961020" y="19159"/>
        <a:ext cx="1111266" cy="538868"/>
      </dsp:txXfrm>
    </dsp:sp>
    <dsp:sp modelId="{6049B73E-630A-4C78-9E11-11344F4BA69F}">
      <dsp:nvSpPr>
        <dsp:cNvPr id="0" name=""/>
        <dsp:cNvSpPr/>
      </dsp:nvSpPr>
      <dsp:spPr>
        <a:xfrm>
          <a:off x="3058735" y="574792"/>
          <a:ext cx="114479" cy="429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298"/>
              </a:lnTo>
              <a:lnTo>
                <a:pt x="114479" y="429298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246EF7-D3A5-49F0-AB74-DD3F0285E8CB}">
      <dsp:nvSpPr>
        <dsp:cNvPr id="0" name=""/>
        <dsp:cNvSpPr/>
      </dsp:nvSpPr>
      <dsp:spPr>
        <a:xfrm>
          <a:off x="3173214" y="717892"/>
          <a:ext cx="915836" cy="57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u="none" kern="1200"/>
            <a:t>Master Data Administration </a:t>
          </a:r>
          <a:r>
            <a:rPr lang="en-US" sz="900" kern="1200">
              <a:solidFill>
                <a:srgbClr val="C00000"/>
              </a:solidFill>
              <a:sym typeface="Wingdings 2" panose="05020102010507070707" pitchFamily="18" charset="2"/>
            </a:rPr>
            <a:t></a:t>
          </a:r>
          <a:endParaRPr lang="en-US" sz="900" kern="1200"/>
        </a:p>
      </dsp:txBody>
      <dsp:txXfrm>
        <a:off x="3189979" y="734657"/>
        <a:ext cx="882306" cy="538868"/>
      </dsp:txXfrm>
    </dsp:sp>
    <dsp:sp modelId="{5C08C35C-E557-41EB-965A-7766579F6019}">
      <dsp:nvSpPr>
        <dsp:cNvPr id="0" name=""/>
        <dsp:cNvSpPr/>
      </dsp:nvSpPr>
      <dsp:spPr>
        <a:xfrm>
          <a:off x="3058735" y="574792"/>
          <a:ext cx="114479" cy="1144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4796"/>
              </a:lnTo>
              <a:lnTo>
                <a:pt x="114479" y="114479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31A8C-5E41-469F-B67E-76F9FEB667E1}">
      <dsp:nvSpPr>
        <dsp:cNvPr id="0" name=""/>
        <dsp:cNvSpPr/>
      </dsp:nvSpPr>
      <dsp:spPr>
        <a:xfrm>
          <a:off x="3173214" y="1433389"/>
          <a:ext cx="915836" cy="57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u="none" kern="1200"/>
            <a:t>Master Index </a:t>
          </a:r>
          <a:r>
            <a:rPr lang="en-US" sz="900" kern="1200">
              <a:solidFill>
                <a:srgbClr val="C00000"/>
              </a:solidFill>
              <a:sym typeface="Wingdings 2" panose="05020102010507070707" pitchFamily="18" charset="2"/>
            </a:rPr>
            <a:t></a:t>
          </a:r>
          <a:endParaRPr lang="en-US" sz="900" kern="1200"/>
        </a:p>
      </dsp:txBody>
      <dsp:txXfrm>
        <a:off x="3189979" y="1450154"/>
        <a:ext cx="882306" cy="538868"/>
      </dsp:txXfrm>
    </dsp:sp>
    <dsp:sp modelId="{0D8F6C69-C818-4460-8ABB-EA2C28D06C17}">
      <dsp:nvSpPr>
        <dsp:cNvPr id="0" name=""/>
        <dsp:cNvSpPr/>
      </dsp:nvSpPr>
      <dsp:spPr>
        <a:xfrm>
          <a:off x="3058735" y="574792"/>
          <a:ext cx="114479" cy="1860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3"/>
              </a:lnTo>
              <a:lnTo>
                <a:pt x="114479" y="186029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D2647-86E6-4FA1-9F05-81096CAB81A7}">
      <dsp:nvSpPr>
        <dsp:cNvPr id="0" name=""/>
        <dsp:cNvSpPr/>
      </dsp:nvSpPr>
      <dsp:spPr>
        <a:xfrm>
          <a:off x="3173214" y="2148887"/>
          <a:ext cx="915836" cy="57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u="none" kern="1200"/>
            <a:t>Address Standardization </a:t>
          </a:r>
          <a:r>
            <a:rPr lang="en-US" sz="900" kern="1200">
              <a:solidFill>
                <a:srgbClr val="C00000"/>
              </a:solidFill>
              <a:sym typeface="Wingdings 2" panose="05020102010507070707" pitchFamily="18" charset="2"/>
            </a:rPr>
            <a:t></a:t>
          </a:r>
          <a:endParaRPr lang="en-US" sz="900" kern="1200"/>
        </a:p>
      </dsp:txBody>
      <dsp:txXfrm>
        <a:off x="3189979" y="2165652"/>
        <a:ext cx="882306" cy="538868"/>
      </dsp:txXfrm>
    </dsp:sp>
    <dsp:sp modelId="{38946FDD-47FA-4347-A985-9FD14F7B6EF6}">
      <dsp:nvSpPr>
        <dsp:cNvPr id="0" name=""/>
        <dsp:cNvSpPr/>
      </dsp:nvSpPr>
      <dsp:spPr>
        <a:xfrm>
          <a:off x="3058735" y="574792"/>
          <a:ext cx="114479" cy="2575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5791"/>
              </a:lnTo>
              <a:lnTo>
                <a:pt x="114479" y="257579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AC722-97FE-4C35-BDCA-06C7DF989E51}">
      <dsp:nvSpPr>
        <dsp:cNvPr id="0" name=""/>
        <dsp:cNvSpPr/>
      </dsp:nvSpPr>
      <dsp:spPr>
        <a:xfrm>
          <a:off x="3173214" y="2864385"/>
          <a:ext cx="915836" cy="57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u="none" kern="1200"/>
            <a:t>Matching &amp; Merging </a:t>
          </a:r>
          <a:r>
            <a:rPr lang="en-US" sz="900" kern="1200">
              <a:solidFill>
                <a:srgbClr val="C00000"/>
              </a:solidFill>
              <a:sym typeface="Wingdings 2" panose="05020102010507070707" pitchFamily="18" charset="2"/>
            </a:rPr>
            <a:t></a:t>
          </a:r>
          <a:endParaRPr lang="en-US" sz="900" kern="1200"/>
        </a:p>
      </dsp:txBody>
      <dsp:txXfrm>
        <a:off x="3189979" y="2881150"/>
        <a:ext cx="882306" cy="538868"/>
      </dsp:txXfrm>
    </dsp:sp>
    <dsp:sp modelId="{574844BF-8D21-4237-B1FB-E1CFDAB0C997}">
      <dsp:nvSpPr>
        <dsp:cNvPr id="0" name=""/>
        <dsp:cNvSpPr/>
      </dsp:nvSpPr>
      <dsp:spPr>
        <a:xfrm>
          <a:off x="3058735" y="574792"/>
          <a:ext cx="114479" cy="3291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1289"/>
              </a:lnTo>
              <a:lnTo>
                <a:pt x="114479" y="329128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25B55-2BAD-42AC-8743-A8F21F44FF23}">
      <dsp:nvSpPr>
        <dsp:cNvPr id="0" name=""/>
        <dsp:cNvSpPr/>
      </dsp:nvSpPr>
      <dsp:spPr>
        <a:xfrm>
          <a:off x="3173214" y="3579882"/>
          <a:ext cx="915836" cy="57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u="none" kern="1200"/>
            <a:t>MDM Hub </a:t>
          </a:r>
          <a:r>
            <a:rPr lang="en-US" sz="900" kern="1200">
              <a:solidFill>
                <a:srgbClr val="C00000"/>
              </a:solidFill>
              <a:sym typeface="Wingdings 2" panose="05020102010507070707" pitchFamily="18" charset="2"/>
            </a:rPr>
            <a:t></a:t>
          </a:r>
          <a:endParaRPr lang="en-US" sz="900" kern="1200"/>
        </a:p>
      </dsp:txBody>
      <dsp:txXfrm>
        <a:off x="3189979" y="3596647"/>
        <a:ext cx="882306" cy="538868"/>
      </dsp:txXfrm>
    </dsp:sp>
    <dsp:sp modelId="{22C7B8E0-11E8-4485-B8B5-24555A833885}">
      <dsp:nvSpPr>
        <dsp:cNvPr id="0" name=""/>
        <dsp:cNvSpPr/>
      </dsp:nvSpPr>
      <dsp:spPr>
        <a:xfrm>
          <a:off x="4375250" y="2394"/>
          <a:ext cx="1144796" cy="5723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Quality </a:t>
          </a:r>
          <a:r>
            <a:rPr lang="en-US" sz="1200" kern="1200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 sz="1200" kern="1200"/>
        </a:p>
      </dsp:txBody>
      <dsp:txXfrm>
        <a:off x="4392015" y="19159"/>
        <a:ext cx="1111266" cy="538868"/>
      </dsp:txXfrm>
    </dsp:sp>
    <dsp:sp modelId="{71DC5767-F71A-44A1-A987-A9C24BA27B30}">
      <dsp:nvSpPr>
        <dsp:cNvPr id="0" name=""/>
        <dsp:cNvSpPr/>
      </dsp:nvSpPr>
      <dsp:spPr>
        <a:xfrm>
          <a:off x="4489730" y="574792"/>
          <a:ext cx="114479" cy="429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298"/>
              </a:lnTo>
              <a:lnTo>
                <a:pt x="114479" y="429298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E1F2F-2AA9-4617-A776-9345786699E9}">
      <dsp:nvSpPr>
        <dsp:cNvPr id="0" name=""/>
        <dsp:cNvSpPr/>
      </dsp:nvSpPr>
      <dsp:spPr>
        <a:xfrm>
          <a:off x="4604209" y="717892"/>
          <a:ext cx="915836" cy="57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Data Cleansing </a:t>
          </a:r>
          <a:r>
            <a:rPr lang="en-US" sz="900" kern="1200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 sz="900" kern="1200"/>
        </a:p>
      </dsp:txBody>
      <dsp:txXfrm>
        <a:off x="4620974" y="734657"/>
        <a:ext cx="882306" cy="538868"/>
      </dsp:txXfrm>
    </dsp:sp>
    <dsp:sp modelId="{D4E0BADC-2241-404E-A764-9C2A52207CE3}">
      <dsp:nvSpPr>
        <dsp:cNvPr id="0" name=""/>
        <dsp:cNvSpPr/>
      </dsp:nvSpPr>
      <dsp:spPr>
        <a:xfrm>
          <a:off x="4489730" y="574792"/>
          <a:ext cx="114479" cy="1144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4796"/>
              </a:lnTo>
              <a:lnTo>
                <a:pt x="114479" y="114479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532287-B35C-4BB9-9A24-82AA01354C01}">
      <dsp:nvSpPr>
        <dsp:cNvPr id="0" name=""/>
        <dsp:cNvSpPr/>
      </dsp:nvSpPr>
      <dsp:spPr>
        <a:xfrm>
          <a:off x="4604209" y="1433389"/>
          <a:ext cx="915836" cy="57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Data Audits &amp; Control </a:t>
          </a:r>
          <a:r>
            <a:rPr lang="en-US" sz="900" kern="1200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 sz="900" kern="1200"/>
        </a:p>
      </dsp:txBody>
      <dsp:txXfrm>
        <a:off x="4620974" y="1450154"/>
        <a:ext cx="882306" cy="538868"/>
      </dsp:txXfrm>
    </dsp:sp>
    <dsp:sp modelId="{30113B8C-3D32-418E-A010-4B5EE80A9C6D}">
      <dsp:nvSpPr>
        <dsp:cNvPr id="0" name=""/>
        <dsp:cNvSpPr/>
      </dsp:nvSpPr>
      <dsp:spPr>
        <a:xfrm>
          <a:off x="5806246" y="2394"/>
          <a:ext cx="1144796" cy="5723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Integration </a:t>
          </a:r>
          <a:r>
            <a:rPr lang="en-US" sz="1200" kern="1200">
              <a:solidFill>
                <a:srgbClr val="FFC000"/>
              </a:solidFill>
              <a:sym typeface="Wingdings 2" panose="05020102010507070707" pitchFamily="18" charset="2"/>
            </a:rPr>
            <a:t></a:t>
          </a:r>
          <a:endParaRPr lang="en-US" sz="1200" kern="1200"/>
        </a:p>
      </dsp:txBody>
      <dsp:txXfrm>
        <a:off x="5823011" y="19159"/>
        <a:ext cx="1111266" cy="538868"/>
      </dsp:txXfrm>
    </dsp:sp>
    <dsp:sp modelId="{9A6630DF-9940-4451-84FF-DC5ECAB77314}">
      <dsp:nvSpPr>
        <dsp:cNvPr id="0" name=""/>
        <dsp:cNvSpPr/>
      </dsp:nvSpPr>
      <dsp:spPr>
        <a:xfrm>
          <a:off x="5920725" y="574792"/>
          <a:ext cx="114479" cy="429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298"/>
              </a:lnTo>
              <a:lnTo>
                <a:pt x="114479" y="429298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74F29-5AC9-4FF1-9232-236CA34A9496}">
      <dsp:nvSpPr>
        <dsp:cNvPr id="0" name=""/>
        <dsp:cNvSpPr/>
      </dsp:nvSpPr>
      <dsp:spPr>
        <a:xfrm>
          <a:off x="6035205" y="717892"/>
          <a:ext cx="915836" cy="57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Data Acquisition </a:t>
          </a:r>
          <a:r>
            <a:rPr lang="en-US" sz="900" kern="1200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 sz="900" kern="1200"/>
        </a:p>
      </dsp:txBody>
      <dsp:txXfrm>
        <a:off x="6051970" y="734657"/>
        <a:ext cx="882306" cy="538868"/>
      </dsp:txXfrm>
    </dsp:sp>
    <dsp:sp modelId="{A4F6E13C-F395-40BA-BF0C-612E36AB24A6}">
      <dsp:nvSpPr>
        <dsp:cNvPr id="0" name=""/>
        <dsp:cNvSpPr/>
      </dsp:nvSpPr>
      <dsp:spPr>
        <a:xfrm>
          <a:off x="5920725" y="574792"/>
          <a:ext cx="114479" cy="1144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4796"/>
              </a:lnTo>
              <a:lnTo>
                <a:pt x="114479" y="114479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A2175-3BD8-4272-9328-838F73EF71C8}">
      <dsp:nvSpPr>
        <dsp:cNvPr id="0" name=""/>
        <dsp:cNvSpPr/>
      </dsp:nvSpPr>
      <dsp:spPr>
        <a:xfrm>
          <a:off x="6035205" y="1433389"/>
          <a:ext cx="915836" cy="57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Data Movement </a:t>
          </a:r>
          <a:r>
            <a:rPr lang="en-US" sz="900" kern="1200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 sz="900" kern="1200"/>
        </a:p>
      </dsp:txBody>
      <dsp:txXfrm>
        <a:off x="6051970" y="1450154"/>
        <a:ext cx="882306" cy="538868"/>
      </dsp:txXfrm>
    </dsp:sp>
    <dsp:sp modelId="{9F5BFA82-E97B-44B9-8655-FEEFAA57AD2C}">
      <dsp:nvSpPr>
        <dsp:cNvPr id="0" name=""/>
        <dsp:cNvSpPr/>
      </dsp:nvSpPr>
      <dsp:spPr>
        <a:xfrm>
          <a:off x="5920725" y="574792"/>
          <a:ext cx="114479" cy="1860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3"/>
              </a:lnTo>
              <a:lnTo>
                <a:pt x="114479" y="186029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75B9C-86DA-45CE-BC39-88620FB19233}">
      <dsp:nvSpPr>
        <dsp:cNvPr id="0" name=""/>
        <dsp:cNvSpPr/>
      </dsp:nvSpPr>
      <dsp:spPr>
        <a:xfrm>
          <a:off x="6035205" y="2148887"/>
          <a:ext cx="915836" cy="57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Data Migration </a:t>
          </a:r>
          <a:r>
            <a:rPr lang="en-US" sz="900" kern="1200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 sz="900" kern="1200"/>
        </a:p>
      </dsp:txBody>
      <dsp:txXfrm>
        <a:off x="6051970" y="2165652"/>
        <a:ext cx="882306" cy="538868"/>
      </dsp:txXfrm>
    </dsp:sp>
    <dsp:sp modelId="{1E214F4A-2F9E-424F-AE3F-EB627D923559}">
      <dsp:nvSpPr>
        <dsp:cNvPr id="0" name=""/>
        <dsp:cNvSpPr/>
      </dsp:nvSpPr>
      <dsp:spPr>
        <a:xfrm>
          <a:off x="5920725" y="574792"/>
          <a:ext cx="114479" cy="2575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5791"/>
              </a:lnTo>
              <a:lnTo>
                <a:pt x="114479" y="257579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21743-843D-41E5-BE66-B254E7A4E1CF}">
      <dsp:nvSpPr>
        <dsp:cNvPr id="0" name=""/>
        <dsp:cNvSpPr/>
      </dsp:nvSpPr>
      <dsp:spPr>
        <a:xfrm>
          <a:off x="6035205" y="2864385"/>
          <a:ext cx="915836" cy="57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Data Transformation </a:t>
          </a:r>
          <a:r>
            <a:rPr lang="en-US" sz="900" kern="1200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 sz="900" kern="1200"/>
        </a:p>
      </dsp:txBody>
      <dsp:txXfrm>
        <a:off x="6051970" y="2881150"/>
        <a:ext cx="882306" cy="538868"/>
      </dsp:txXfrm>
    </dsp:sp>
    <dsp:sp modelId="{2D3A1E19-DBBB-4FF6-A3DC-64A58FBC2CE3}">
      <dsp:nvSpPr>
        <dsp:cNvPr id="0" name=""/>
        <dsp:cNvSpPr/>
      </dsp:nvSpPr>
      <dsp:spPr>
        <a:xfrm>
          <a:off x="5920725" y="574792"/>
          <a:ext cx="114479" cy="3291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1289"/>
              </a:lnTo>
              <a:lnTo>
                <a:pt x="114479" y="329128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D63DD-1E72-4EC6-B055-E9935F6A3CE4}">
      <dsp:nvSpPr>
        <dsp:cNvPr id="0" name=""/>
        <dsp:cNvSpPr/>
      </dsp:nvSpPr>
      <dsp:spPr>
        <a:xfrm>
          <a:off x="6035205" y="3579882"/>
          <a:ext cx="915836" cy="57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Data Replication </a:t>
          </a:r>
          <a:r>
            <a:rPr lang="en-US" sz="900" kern="1200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 sz="900" kern="1200"/>
        </a:p>
      </dsp:txBody>
      <dsp:txXfrm>
        <a:off x="6051970" y="3596647"/>
        <a:ext cx="882306" cy="538868"/>
      </dsp:txXfrm>
    </dsp:sp>
    <dsp:sp modelId="{34AED460-CDE8-4BF0-AF9F-34020FB582B6}">
      <dsp:nvSpPr>
        <dsp:cNvPr id="0" name=""/>
        <dsp:cNvSpPr/>
      </dsp:nvSpPr>
      <dsp:spPr>
        <a:xfrm>
          <a:off x="5920725" y="574792"/>
          <a:ext cx="114479" cy="4006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6786"/>
              </a:lnTo>
              <a:lnTo>
                <a:pt x="114479" y="400678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76FAA-74AE-470A-AC96-C4DCA3FA3FDC}">
      <dsp:nvSpPr>
        <dsp:cNvPr id="0" name=""/>
        <dsp:cNvSpPr/>
      </dsp:nvSpPr>
      <dsp:spPr>
        <a:xfrm>
          <a:off x="6035205" y="4295380"/>
          <a:ext cx="915836" cy="57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Change Data Capture </a:t>
          </a:r>
          <a:r>
            <a:rPr lang="en-US" sz="900" kern="1200">
              <a:solidFill>
                <a:srgbClr val="FFC000"/>
              </a:solidFill>
              <a:sym typeface="Wingdings 2" panose="05020102010507070707" pitchFamily="18" charset="2"/>
            </a:rPr>
            <a:t></a:t>
          </a:r>
          <a:endParaRPr lang="en-US" sz="900" kern="1200"/>
        </a:p>
      </dsp:txBody>
      <dsp:txXfrm>
        <a:off x="6051970" y="4312145"/>
        <a:ext cx="882306" cy="538868"/>
      </dsp:txXfrm>
    </dsp:sp>
    <dsp:sp modelId="{05369A48-3715-4E79-9A0E-E873F28FEFEA}">
      <dsp:nvSpPr>
        <dsp:cNvPr id="0" name=""/>
        <dsp:cNvSpPr/>
      </dsp:nvSpPr>
      <dsp:spPr>
        <a:xfrm>
          <a:off x="7237241" y="2394"/>
          <a:ext cx="1144796" cy="5723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Platform </a:t>
          </a:r>
          <a:r>
            <a:rPr lang="en-US" sz="1200" kern="1200">
              <a:solidFill>
                <a:srgbClr val="FFC000"/>
              </a:solidFill>
              <a:sym typeface="Wingdings 2" panose="05020102010507070707" pitchFamily="18" charset="2"/>
            </a:rPr>
            <a:t></a:t>
          </a:r>
          <a:endParaRPr lang="en-US" sz="1200" kern="1200"/>
        </a:p>
      </dsp:txBody>
      <dsp:txXfrm>
        <a:off x="7254006" y="19159"/>
        <a:ext cx="1111266" cy="538868"/>
      </dsp:txXfrm>
    </dsp:sp>
    <dsp:sp modelId="{BBD55ADA-6901-4402-9D5E-E3EA1BA461D9}">
      <dsp:nvSpPr>
        <dsp:cNvPr id="0" name=""/>
        <dsp:cNvSpPr/>
      </dsp:nvSpPr>
      <dsp:spPr>
        <a:xfrm>
          <a:off x="7351720" y="574792"/>
          <a:ext cx="114479" cy="429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298"/>
              </a:lnTo>
              <a:lnTo>
                <a:pt x="114479" y="429298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A224D-5851-43DA-8883-EB1A181C2F29}">
      <dsp:nvSpPr>
        <dsp:cNvPr id="0" name=""/>
        <dsp:cNvSpPr/>
      </dsp:nvSpPr>
      <dsp:spPr>
        <a:xfrm>
          <a:off x="7466200" y="717892"/>
          <a:ext cx="915836" cy="57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u="none" kern="1200"/>
            <a:t>Data Warehouse </a:t>
          </a:r>
          <a:r>
            <a:rPr lang="en-US" sz="900" kern="1200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 sz="900" kern="1200"/>
        </a:p>
      </dsp:txBody>
      <dsp:txXfrm>
        <a:off x="7482965" y="734657"/>
        <a:ext cx="882306" cy="538868"/>
      </dsp:txXfrm>
    </dsp:sp>
    <dsp:sp modelId="{EEBB9341-6A23-48D4-89D7-00D5B99CAC2B}">
      <dsp:nvSpPr>
        <dsp:cNvPr id="0" name=""/>
        <dsp:cNvSpPr/>
      </dsp:nvSpPr>
      <dsp:spPr>
        <a:xfrm>
          <a:off x="7351720" y="574792"/>
          <a:ext cx="114479" cy="1144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4796"/>
              </a:lnTo>
              <a:lnTo>
                <a:pt x="114479" y="114479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6C0E6-F073-442E-9A59-4AC3BD7B7C1E}">
      <dsp:nvSpPr>
        <dsp:cNvPr id="0" name=""/>
        <dsp:cNvSpPr/>
      </dsp:nvSpPr>
      <dsp:spPr>
        <a:xfrm>
          <a:off x="7466200" y="1433389"/>
          <a:ext cx="915836" cy="57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u="none" kern="1200"/>
            <a:t>Data Lake </a:t>
          </a:r>
          <a:r>
            <a:rPr lang="en-US" sz="900" kern="1200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 sz="900" kern="1200"/>
        </a:p>
      </dsp:txBody>
      <dsp:txXfrm>
        <a:off x="7482965" y="1450154"/>
        <a:ext cx="882306" cy="538868"/>
      </dsp:txXfrm>
    </dsp:sp>
    <dsp:sp modelId="{4B66DCB7-353D-4A79-8381-90985518534B}">
      <dsp:nvSpPr>
        <dsp:cNvPr id="0" name=""/>
        <dsp:cNvSpPr/>
      </dsp:nvSpPr>
      <dsp:spPr>
        <a:xfrm>
          <a:off x="7351720" y="574792"/>
          <a:ext cx="114479" cy="1860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3"/>
              </a:lnTo>
              <a:lnTo>
                <a:pt x="114479" y="186029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0751B-63B8-4E51-854B-FED89B493946}">
      <dsp:nvSpPr>
        <dsp:cNvPr id="0" name=""/>
        <dsp:cNvSpPr/>
      </dsp:nvSpPr>
      <dsp:spPr>
        <a:xfrm>
          <a:off x="7466200" y="2148887"/>
          <a:ext cx="915836" cy="57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u="none" kern="1200"/>
            <a:t>Operational Data Store </a:t>
          </a:r>
          <a:r>
            <a:rPr lang="en-US" sz="900" kern="1200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 sz="900" kern="1200"/>
        </a:p>
      </dsp:txBody>
      <dsp:txXfrm>
        <a:off x="7482965" y="2165652"/>
        <a:ext cx="882306" cy="538868"/>
      </dsp:txXfrm>
    </dsp:sp>
    <dsp:sp modelId="{65DFEC50-5521-41C7-98E8-B63C2F78AF9C}">
      <dsp:nvSpPr>
        <dsp:cNvPr id="0" name=""/>
        <dsp:cNvSpPr/>
      </dsp:nvSpPr>
      <dsp:spPr>
        <a:xfrm>
          <a:off x="7351720" y="574792"/>
          <a:ext cx="114479" cy="2575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5791"/>
              </a:lnTo>
              <a:lnTo>
                <a:pt x="114479" y="257579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5C405-32F5-42B6-9167-EC739512D14A}">
      <dsp:nvSpPr>
        <dsp:cNvPr id="0" name=""/>
        <dsp:cNvSpPr/>
      </dsp:nvSpPr>
      <dsp:spPr>
        <a:xfrm>
          <a:off x="7466200" y="2864385"/>
          <a:ext cx="915836" cy="57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Platform Administration </a:t>
          </a:r>
          <a:r>
            <a:rPr lang="en-US" sz="900" kern="1200">
              <a:solidFill>
                <a:srgbClr val="FFC000"/>
              </a:solidFill>
              <a:sym typeface="Wingdings 2" panose="05020102010507070707" pitchFamily="18" charset="2"/>
            </a:rPr>
            <a:t></a:t>
          </a:r>
          <a:endParaRPr lang="en-US" sz="900" kern="1200"/>
        </a:p>
      </dsp:txBody>
      <dsp:txXfrm>
        <a:off x="7482965" y="2881150"/>
        <a:ext cx="882306" cy="538868"/>
      </dsp:txXfrm>
    </dsp:sp>
    <dsp:sp modelId="{1CD2D999-4A6A-4212-AE0A-E932033AB8F2}">
      <dsp:nvSpPr>
        <dsp:cNvPr id="0" name=""/>
        <dsp:cNvSpPr/>
      </dsp:nvSpPr>
      <dsp:spPr>
        <a:xfrm>
          <a:off x="8668236" y="2394"/>
          <a:ext cx="1144796" cy="5723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Analytics </a:t>
          </a:r>
          <a:r>
            <a:rPr lang="en-US" sz="1200" kern="1200">
              <a:solidFill>
                <a:srgbClr val="FFC000"/>
              </a:solidFill>
              <a:sym typeface="Wingdings 2" panose="05020102010507070707" pitchFamily="18" charset="2"/>
            </a:rPr>
            <a:t></a:t>
          </a:r>
          <a:endParaRPr lang="en-US" sz="1200" kern="1200"/>
        </a:p>
      </dsp:txBody>
      <dsp:txXfrm>
        <a:off x="8685001" y="19159"/>
        <a:ext cx="1111266" cy="538868"/>
      </dsp:txXfrm>
    </dsp:sp>
    <dsp:sp modelId="{D5D68BFD-4F7B-4C43-A866-359A92F5DCB3}">
      <dsp:nvSpPr>
        <dsp:cNvPr id="0" name=""/>
        <dsp:cNvSpPr/>
      </dsp:nvSpPr>
      <dsp:spPr>
        <a:xfrm>
          <a:off x="8782716" y="574792"/>
          <a:ext cx="114479" cy="429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298"/>
              </a:lnTo>
              <a:lnTo>
                <a:pt x="114479" y="429298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20A24-6486-44D0-B9F2-973B82DBA4D6}">
      <dsp:nvSpPr>
        <dsp:cNvPr id="0" name=""/>
        <dsp:cNvSpPr/>
      </dsp:nvSpPr>
      <dsp:spPr>
        <a:xfrm>
          <a:off x="8897195" y="717892"/>
          <a:ext cx="915836" cy="57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u="none" kern="1200"/>
            <a:t>Dashboards </a:t>
          </a:r>
          <a:r>
            <a:rPr lang="en-US" sz="900" kern="1200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 sz="900" kern="1200"/>
        </a:p>
      </dsp:txBody>
      <dsp:txXfrm>
        <a:off x="8913960" y="734657"/>
        <a:ext cx="882306" cy="538868"/>
      </dsp:txXfrm>
    </dsp:sp>
    <dsp:sp modelId="{1AFD5536-ADFC-4F87-9D04-4F70C2F0EC3D}">
      <dsp:nvSpPr>
        <dsp:cNvPr id="0" name=""/>
        <dsp:cNvSpPr/>
      </dsp:nvSpPr>
      <dsp:spPr>
        <a:xfrm>
          <a:off x="8782716" y="574792"/>
          <a:ext cx="114479" cy="1144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4796"/>
              </a:lnTo>
              <a:lnTo>
                <a:pt x="114479" y="114479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5FAD9-E803-4D01-B91A-C5F717FF6A74}">
      <dsp:nvSpPr>
        <dsp:cNvPr id="0" name=""/>
        <dsp:cNvSpPr/>
      </dsp:nvSpPr>
      <dsp:spPr>
        <a:xfrm>
          <a:off x="8897195" y="1433389"/>
          <a:ext cx="915836" cy="57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u="none" kern="1200"/>
            <a:t>Reports </a:t>
          </a:r>
          <a:r>
            <a:rPr lang="en-US" sz="900" kern="1200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 sz="900" kern="1200"/>
        </a:p>
      </dsp:txBody>
      <dsp:txXfrm>
        <a:off x="8913960" y="1450154"/>
        <a:ext cx="882306" cy="538868"/>
      </dsp:txXfrm>
    </dsp:sp>
    <dsp:sp modelId="{88E62A17-CAE0-4D2F-9FE8-6E4C9834AD75}">
      <dsp:nvSpPr>
        <dsp:cNvPr id="0" name=""/>
        <dsp:cNvSpPr/>
      </dsp:nvSpPr>
      <dsp:spPr>
        <a:xfrm>
          <a:off x="8782716" y="574792"/>
          <a:ext cx="114479" cy="1860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3"/>
              </a:lnTo>
              <a:lnTo>
                <a:pt x="114479" y="186029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2FB98-4254-49C2-AABC-37511CA69611}">
      <dsp:nvSpPr>
        <dsp:cNvPr id="0" name=""/>
        <dsp:cNvSpPr/>
      </dsp:nvSpPr>
      <dsp:spPr>
        <a:xfrm>
          <a:off x="8897195" y="2148887"/>
          <a:ext cx="915836" cy="57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u="none" kern="1200"/>
            <a:t>Self Service Analytics </a:t>
          </a:r>
          <a:r>
            <a:rPr lang="en-US" sz="900" kern="1200">
              <a:solidFill>
                <a:srgbClr val="00B050"/>
              </a:solidFill>
              <a:sym typeface="Wingdings 2" panose="05020102010507070707" pitchFamily="18" charset="2"/>
            </a:rPr>
            <a:t></a:t>
          </a:r>
          <a:endParaRPr lang="en-US" sz="900" kern="1200"/>
        </a:p>
      </dsp:txBody>
      <dsp:txXfrm>
        <a:off x="8913960" y="2165652"/>
        <a:ext cx="882306" cy="538868"/>
      </dsp:txXfrm>
    </dsp:sp>
    <dsp:sp modelId="{12C61176-8FD8-493A-80E8-43FB5FBCC63F}">
      <dsp:nvSpPr>
        <dsp:cNvPr id="0" name=""/>
        <dsp:cNvSpPr/>
      </dsp:nvSpPr>
      <dsp:spPr>
        <a:xfrm>
          <a:off x="8782716" y="574792"/>
          <a:ext cx="114479" cy="2575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5791"/>
              </a:lnTo>
              <a:lnTo>
                <a:pt x="114479" y="257579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6A61E-6B03-4CFC-8BD7-4AB57FCDC3B3}">
      <dsp:nvSpPr>
        <dsp:cNvPr id="0" name=""/>
        <dsp:cNvSpPr/>
      </dsp:nvSpPr>
      <dsp:spPr>
        <a:xfrm>
          <a:off x="8897195" y="2864385"/>
          <a:ext cx="915836" cy="57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u="none" kern="1200"/>
            <a:t>Mobile BI </a:t>
          </a:r>
          <a:r>
            <a:rPr lang="en-US" sz="900" kern="1200">
              <a:solidFill>
                <a:srgbClr val="C00000"/>
              </a:solidFill>
              <a:sym typeface="Wingdings 2" panose="05020102010507070707" pitchFamily="18" charset="2"/>
            </a:rPr>
            <a:t></a:t>
          </a:r>
          <a:endParaRPr lang="en-US" sz="900" kern="1200"/>
        </a:p>
      </dsp:txBody>
      <dsp:txXfrm>
        <a:off x="8913960" y="2881150"/>
        <a:ext cx="882306" cy="538868"/>
      </dsp:txXfrm>
    </dsp:sp>
    <dsp:sp modelId="{CE90D405-0EF3-4CE2-A4FD-F402B1986E64}">
      <dsp:nvSpPr>
        <dsp:cNvPr id="0" name=""/>
        <dsp:cNvSpPr/>
      </dsp:nvSpPr>
      <dsp:spPr>
        <a:xfrm>
          <a:off x="8782716" y="574792"/>
          <a:ext cx="114479" cy="3291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1289"/>
              </a:lnTo>
              <a:lnTo>
                <a:pt x="114479" y="329128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A49FB-FAD0-45FD-89C7-84411A6C1E57}">
      <dsp:nvSpPr>
        <dsp:cNvPr id="0" name=""/>
        <dsp:cNvSpPr/>
      </dsp:nvSpPr>
      <dsp:spPr>
        <a:xfrm>
          <a:off x="8897195" y="3579882"/>
          <a:ext cx="915836" cy="57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Geospatial Analysis </a:t>
          </a:r>
          <a:r>
            <a:rPr lang="en-US" sz="900" kern="1200">
              <a:solidFill>
                <a:srgbClr val="C00000"/>
              </a:solidFill>
              <a:sym typeface="Wingdings 2" panose="05020102010507070707" pitchFamily="18" charset="2"/>
            </a:rPr>
            <a:t></a:t>
          </a:r>
          <a:endParaRPr lang="en-US" sz="900" kern="1200"/>
        </a:p>
      </dsp:txBody>
      <dsp:txXfrm>
        <a:off x="8913960" y="3596647"/>
        <a:ext cx="882306" cy="538868"/>
      </dsp:txXfrm>
    </dsp:sp>
    <dsp:sp modelId="{409AA5CB-077F-4BF6-95A8-94F8008CD488}">
      <dsp:nvSpPr>
        <dsp:cNvPr id="0" name=""/>
        <dsp:cNvSpPr/>
      </dsp:nvSpPr>
      <dsp:spPr>
        <a:xfrm>
          <a:off x="10099231" y="2394"/>
          <a:ext cx="1144796" cy="5723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Advanced Analytics </a:t>
          </a:r>
          <a:r>
            <a:rPr lang="en-US" sz="1200" kern="1200">
              <a:solidFill>
                <a:srgbClr val="FFC000"/>
              </a:solidFill>
              <a:sym typeface="Wingdings 2" panose="05020102010507070707" pitchFamily="18" charset="2"/>
            </a:rPr>
            <a:t></a:t>
          </a:r>
          <a:endParaRPr lang="en-US" sz="1200" kern="1200"/>
        </a:p>
      </dsp:txBody>
      <dsp:txXfrm>
        <a:off x="10115996" y="19159"/>
        <a:ext cx="1111266" cy="538868"/>
      </dsp:txXfrm>
    </dsp:sp>
    <dsp:sp modelId="{D26DE91D-5F7F-4F5E-95D9-0020EB287E57}">
      <dsp:nvSpPr>
        <dsp:cNvPr id="0" name=""/>
        <dsp:cNvSpPr/>
      </dsp:nvSpPr>
      <dsp:spPr>
        <a:xfrm>
          <a:off x="10213711" y="574792"/>
          <a:ext cx="114479" cy="429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298"/>
              </a:lnTo>
              <a:lnTo>
                <a:pt x="114479" y="429298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794D9-AF96-40DD-B635-9189D7074E07}">
      <dsp:nvSpPr>
        <dsp:cNvPr id="0" name=""/>
        <dsp:cNvSpPr/>
      </dsp:nvSpPr>
      <dsp:spPr>
        <a:xfrm>
          <a:off x="10328191" y="717892"/>
          <a:ext cx="915836" cy="57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u="none" kern="1200"/>
            <a:t>AI &amp; Machine Learning Operations </a:t>
          </a:r>
          <a:r>
            <a:rPr lang="en-US" sz="900" kern="1200">
              <a:solidFill>
                <a:srgbClr val="C00000"/>
              </a:solidFill>
              <a:sym typeface="Wingdings 2" panose="05020102010507070707" pitchFamily="18" charset="2"/>
            </a:rPr>
            <a:t></a:t>
          </a:r>
          <a:endParaRPr lang="en-US" sz="900" kern="1200"/>
        </a:p>
      </dsp:txBody>
      <dsp:txXfrm>
        <a:off x="10344956" y="734657"/>
        <a:ext cx="882306" cy="538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493AC-AF6E-47BF-834A-28EFF6B3B7F1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F0E85-BE32-4349-87A6-40810B173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77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BBE0E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BBE0E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007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1" i="0" u="none" strike="noStrike" kern="0" cap="none" spc="0" normalizeH="0" baseline="0" noProof="0" smtClean="0">
                <a:ln>
                  <a:noFill/>
                </a:ln>
                <a:solidFill>
                  <a:srgbClr val="BBE0E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1" i="0" u="none" strike="noStrike" kern="0" cap="none" spc="0" normalizeH="0" baseline="0" noProof="0" dirty="0">
              <a:ln>
                <a:noFill/>
              </a:ln>
              <a:solidFill>
                <a:srgbClr val="BBE0E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575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825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1" i="0" u="none" strike="noStrike" kern="0" cap="none" spc="0" normalizeH="0" baseline="0" noProof="0" smtClean="0">
                <a:ln>
                  <a:noFill/>
                </a:ln>
                <a:solidFill>
                  <a:srgbClr val="BBE0E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1" i="0" u="none" strike="noStrike" kern="0" cap="none" spc="0" normalizeH="0" baseline="0" noProof="0">
              <a:ln>
                <a:noFill/>
              </a:ln>
              <a:solidFill>
                <a:srgbClr val="BBE0E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903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1" i="0" u="none" strike="noStrike" kern="0" cap="none" spc="0" normalizeH="0" baseline="0" noProof="0" smtClean="0">
                <a:ln>
                  <a:noFill/>
                </a:ln>
                <a:solidFill>
                  <a:srgbClr val="BBE0E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1" i="0" u="none" strike="noStrike" kern="0" cap="none" spc="0" normalizeH="0" baseline="0" noProof="0">
              <a:ln>
                <a:noFill/>
              </a:ln>
              <a:solidFill>
                <a:srgbClr val="BBE0E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80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1" i="0" u="none" strike="noStrike" kern="0" cap="none" spc="0" normalizeH="0" baseline="0" noProof="0" smtClean="0">
                <a:ln>
                  <a:noFill/>
                </a:ln>
                <a:solidFill>
                  <a:srgbClr val="BBE0E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1" i="0" u="none" strike="noStrike" kern="0" cap="none" spc="0" normalizeH="0" baseline="0" noProof="0">
              <a:ln>
                <a:noFill/>
              </a:ln>
              <a:solidFill>
                <a:srgbClr val="BBE0E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843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957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61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8.emf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43968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83EBF3A2-2E7C-4F57-BC5D-3417991A9CB8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8304000" y="1416667"/>
            <a:ext cx="3456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7845B65-2392-4819-94E4-E3EB31C4C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8"/>
            <a:ext cx="7392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5748E-1187-40E6-90FF-F8CB13BA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1060961F-7E65-4122-8275-120EE663A9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1AD628-1E99-41AE-A4DE-E8D47E3F2A00}"/>
              </a:ext>
            </a:extLst>
          </p:cNvPr>
          <p:cNvGrpSpPr/>
          <p:nvPr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6" name="Guidance note">
              <a:extLst>
                <a:ext uri="{FF2B5EF4-FFF2-40B4-BE49-F238E27FC236}">
                  <a16:creationId xmlns:a16="http://schemas.microsoft.com/office/drawing/2014/main" id="{C3AD16BC-865F-4730-B576-3924C11BBB5C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918825A-E661-4165-AFAF-DF026ACCBF7D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8" name="Picture 3">
                <a:extLst>
                  <a:ext uri="{FF2B5EF4-FFF2-40B4-BE49-F238E27FC236}">
                    <a16:creationId xmlns:a16="http://schemas.microsoft.com/office/drawing/2014/main" id="{D670EEFD-71A1-460B-93B0-010CABE4F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ounded Rectangle 20">
                <a:extLst>
                  <a:ext uri="{FF2B5EF4-FFF2-40B4-BE49-F238E27FC236}">
                    <a16:creationId xmlns:a16="http://schemas.microsoft.com/office/drawing/2014/main" id="{518490A9-DA83-4553-86AD-17100E2D20AB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" name="Guidance note">
            <a:extLst>
              <a:ext uri="{FF2B5EF4-FFF2-40B4-BE49-F238E27FC236}">
                <a16:creationId xmlns:a16="http://schemas.microsoft.com/office/drawing/2014/main" id="{00BC0673-5213-4DA3-BE67-C1DB97C4A10F}"/>
              </a:ext>
            </a:extLst>
          </p:cNvPr>
          <p:cNvSpPr/>
          <p:nvPr/>
        </p:nvSpPr>
        <p:spPr>
          <a:xfrm>
            <a:off x="12275233" y="289020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2099021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FC37DAF-12F7-4FE3-99E2-B1BC731C4C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EC6E2C5-7988-4109-B04E-4C5B434E0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68000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BB4BB1-10D0-4A42-B2B1-1F058F0E5999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8304000" y="1416667"/>
            <a:ext cx="3456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803B18-A6C4-48D8-9A57-624954E4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03A40AB7-029F-4311-80FC-0AAAE2F69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endParaRPr lang="en-GB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78705A-DCC5-4C39-8BC7-0071FE0B6E9D}"/>
              </a:ext>
            </a:extLst>
          </p:cNvPr>
          <p:cNvGrpSpPr/>
          <p:nvPr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8" name="Guidance note">
              <a:extLst>
                <a:ext uri="{FF2B5EF4-FFF2-40B4-BE49-F238E27FC236}">
                  <a16:creationId xmlns:a16="http://schemas.microsoft.com/office/drawing/2014/main" id="{C6E2522F-9DAA-41D3-8636-CA2AD6DF26DE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F8CA62A-2C50-48E5-8954-5C3104C2B475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1" name="Picture 3">
                <a:extLst>
                  <a:ext uri="{FF2B5EF4-FFF2-40B4-BE49-F238E27FC236}">
                    <a16:creationId xmlns:a16="http://schemas.microsoft.com/office/drawing/2014/main" id="{37ACEAC6-5EC9-49C5-A059-7A0DC1FCC3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ounded Rectangle 20">
                <a:extLst>
                  <a:ext uri="{FF2B5EF4-FFF2-40B4-BE49-F238E27FC236}">
                    <a16:creationId xmlns:a16="http://schemas.microsoft.com/office/drawing/2014/main" id="{13E90BA5-7852-4BC3-A7C6-1D57B4B4776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Guidance note">
            <a:extLst>
              <a:ext uri="{FF2B5EF4-FFF2-40B4-BE49-F238E27FC236}">
                <a16:creationId xmlns:a16="http://schemas.microsoft.com/office/drawing/2014/main" id="{395CA386-D2EE-45ED-B3EB-20DC32FFECC9}"/>
              </a:ext>
            </a:extLst>
          </p:cNvPr>
          <p:cNvSpPr/>
          <p:nvPr/>
        </p:nvSpPr>
        <p:spPr>
          <a:xfrm>
            <a:off x="12275233" y="289020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21594581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endParaRPr lang="en-GB"/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/>
        </p:nvSpPr>
        <p:spPr>
          <a:xfrm>
            <a:off x="12275233" y="1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85837384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rt Placeholder 5"/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73914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F0A20-4521-4105-B244-E4D7D8DC4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F3D2E9-D3DF-4073-8942-F51EDC9F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B8E8D2DA-923C-46FD-AE23-D8997A885C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4C5F39-EE55-4150-AE38-A7A999F3BA25}"/>
              </a:ext>
            </a:extLst>
          </p:cNvPr>
          <p:cNvGrpSpPr/>
          <p:nvPr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5" name="Guidance note">
              <a:extLst>
                <a:ext uri="{FF2B5EF4-FFF2-40B4-BE49-F238E27FC236}">
                  <a16:creationId xmlns:a16="http://schemas.microsoft.com/office/drawing/2014/main" id="{025D7FB3-CF69-4E08-8922-003EB4E3975F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28045C4-A569-4BC0-A2C6-680DA682611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7" name="Picture 3">
                <a:extLst>
                  <a:ext uri="{FF2B5EF4-FFF2-40B4-BE49-F238E27FC236}">
                    <a16:creationId xmlns:a16="http://schemas.microsoft.com/office/drawing/2014/main" id="{0FD70A2C-539C-4A23-AF36-00B08ACFA1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0">
                <a:extLst>
                  <a:ext uri="{FF2B5EF4-FFF2-40B4-BE49-F238E27FC236}">
                    <a16:creationId xmlns:a16="http://schemas.microsoft.com/office/drawing/2014/main" id="{A36B5CC0-766A-45B5-97A8-7C56DFCFC8EE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Guidance note">
            <a:extLst>
              <a:ext uri="{FF2B5EF4-FFF2-40B4-BE49-F238E27FC236}">
                <a16:creationId xmlns:a16="http://schemas.microsoft.com/office/drawing/2014/main" id="{9FC3F62A-60AD-47BF-8C6C-EA4FD3505A95}"/>
              </a:ext>
            </a:extLst>
          </p:cNvPr>
          <p:cNvSpPr/>
          <p:nvPr/>
        </p:nvSpPr>
        <p:spPr>
          <a:xfrm>
            <a:off x="12275233" y="289020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</a:p>
        </p:txBody>
      </p:sp>
    </p:spTree>
    <p:extLst>
      <p:ext uri="{BB962C8B-B14F-4D97-AF65-F5344CB8AC3E}">
        <p14:creationId xmlns:p14="http://schemas.microsoft.com/office/powerpoint/2010/main" val="3612533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5B49068-D080-4ACE-BA89-F101FF74DD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230DD3F-5BD6-47DB-88DD-B17645228A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5F1110-D46C-45FE-84D5-25150A01F2E3}"/>
              </a:ext>
            </a:extLst>
          </p:cNvPr>
          <p:cNvCxnSpPr>
            <a:cxnSpLocks/>
          </p:cNvCxnSpPr>
          <p:nvPr/>
        </p:nvCxnSpPr>
        <p:spPr>
          <a:xfrm>
            <a:off x="431800" y="2957420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544F918-5B29-4CA8-B698-287CEE5C612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1801" y="1416000"/>
            <a:ext cx="1325715" cy="1440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926757-B24B-4CFA-A750-5FFEEEF69A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3081529"/>
            <a:ext cx="3456517" cy="1467197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867"/>
            </a:lvl1pPr>
            <a:lvl2pPr>
              <a:spcBef>
                <a:spcPts val="0"/>
              </a:spcBef>
              <a:spcAft>
                <a:spcPts val="267"/>
              </a:spcAft>
              <a:defRPr sz="18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6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6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41570-0A8C-4A6D-9F75-3FF3D833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65364470-3814-46DA-81B6-9B6ABEDC8B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9C2C4D-4ACC-4F73-A4B9-04807E3ACA87}"/>
              </a:ext>
            </a:extLst>
          </p:cNvPr>
          <p:cNvGrpSpPr/>
          <p:nvPr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9" name="Guidance note">
              <a:extLst>
                <a:ext uri="{FF2B5EF4-FFF2-40B4-BE49-F238E27FC236}">
                  <a16:creationId xmlns:a16="http://schemas.microsoft.com/office/drawing/2014/main" id="{E9DBA4A0-469B-42D9-A384-66D0F7F5CF1C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F513AB0-B464-432C-96F6-C01AE1AD896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1" name="Picture 3">
                <a:extLst>
                  <a:ext uri="{FF2B5EF4-FFF2-40B4-BE49-F238E27FC236}">
                    <a16:creationId xmlns:a16="http://schemas.microsoft.com/office/drawing/2014/main" id="{69D17DA6-BCD4-4046-9D31-CF5D433902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ounded Rectangle 20">
                <a:extLst>
                  <a:ext uri="{FF2B5EF4-FFF2-40B4-BE49-F238E27FC236}">
                    <a16:creationId xmlns:a16="http://schemas.microsoft.com/office/drawing/2014/main" id="{8B82DBD2-6FB6-4465-9E2D-6DA528C0AEC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Round Diagonal Corner Rectangle 4">
            <a:extLst>
              <a:ext uri="{FF2B5EF4-FFF2-40B4-BE49-F238E27FC236}">
                <a16:creationId xmlns:a16="http://schemas.microsoft.com/office/drawing/2014/main" id="{CCFF34D1-F27E-4737-B8CF-F9385F2D624E}"/>
              </a:ext>
            </a:extLst>
          </p:cNvPr>
          <p:cNvSpPr/>
          <p:nvPr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65057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B2B09D-D81C-4260-912F-CB531B07FB99}"/>
              </a:ext>
            </a:extLst>
          </p:cNvPr>
          <p:cNvCxnSpPr>
            <a:cxnSpLocks/>
          </p:cNvCxnSpPr>
          <p:nvPr/>
        </p:nvCxnSpPr>
        <p:spPr>
          <a:xfrm>
            <a:off x="431800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A143F75-F1B4-412B-A3E2-850CC3D2A5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2872581"/>
            <a:ext cx="3456517" cy="1846660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/>
            </a:lvl1pPr>
            <a:lvl2pPr>
              <a:spcBef>
                <a:spcPts val="800"/>
              </a:spcBef>
              <a:spcAft>
                <a:spcPts val="0"/>
              </a:spcAft>
              <a:defRPr sz="1867"/>
            </a:lvl2pPr>
            <a:lvl3pPr marL="0" indent="0">
              <a:spcBef>
                <a:spcPts val="800"/>
              </a:spcBef>
              <a:spcAft>
                <a:spcPts val="0"/>
              </a:spcAft>
              <a:buFontTx/>
              <a:buNone/>
              <a:defRPr sz="1867"/>
            </a:lvl3pPr>
            <a:lvl4pPr marL="284913" indent="-279958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67"/>
            </a:lvl4pPr>
            <a:lvl5pPr marL="559914" indent="-279958">
              <a:spcBef>
                <a:spcPts val="800"/>
              </a:spcBef>
              <a:spcAft>
                <a:spcPts val="0"/>
              </a:spcAft>
              <a:defRPr sz="1867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988D91BD-83E2-4D8E-A9D9-FB230B58F4C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1802" y="1416001"/>
            <a:ext cx="1119716" cy="12170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82E8DE-D700-4FDB-B492-FBBE73708601}"/>
              </a:ext>
            </a:extLst>
          </p:cNvPr>
          <p:cNvCxnSpPr>
            <a:cxnSpLocks/>
          </p:cNvCxnSpPr>
          <p:nvPr/>
        </p:nvCxnSpPr>
        <p:spPr>
          <a:xfrm>
            <a:off x="4368800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797DDDD-D10E-4826-9799-F77851FA3A1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68800" y="2872581"/>
            <a:ext cx="3456517" cy="1846660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/>
            </a:lvl1pPr>
            <a:lvl2pPr>
              <a:spcBef>
                <a:spcPts val="800"/>
              </a:spcBef>
              <a:spcAft>
                <a:spcPts val="0"/>
              </a:spcAft>
              <a:defRPr sz="1867"/>
            </a:lvl2pPr>
            <a:lvl3pPr marL="0" indent="0">
              <a:spcBef>
                <a:spcPts val="800"/>
              </a:spcBef>
              <a:spcAft>
                <a:spcPts val="0"/>
              </a:spcAft>
              <a:buFontTx/>
              <a:buNone/>
              <a:defRPr sz="1867"/>
            </a:lvl3pPr>
            <a:lvl4pPr marL="284913" indent="-279958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67"/>
            </a:lvl4pPr>
            <a:lvl5pPr marL="559914" indent="-279958">
              <a:spcBef>
                <a:spcPts val="800"/>
              </a:spcBef>
              <a:spcAft>
                <a:spcPts val="0"/>
              </a:spcAft>
              <a:defRPr sz="1867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BE7E812B-C0C2-4E15-A5E1-88C87117715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68802" y="1416001"/>
            <a:ext cx="1119716" cy="12170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4984C-A870-48D7-A38E-4D226B28CF21}"/>
              </a:ext>
            </a:extLst>
          </p:cNvPr>
          <p:cNvCxnSpPr>
            <a:cxnSpLocks/>
          </p:cNvCxnSpPr>
          <p:nvPr/>
        </p:nvCxnSpPr>
        <p:spPr>
          <a:xfrm>
            <a:off x="8303683" y="2748472"/>
            <a:ext cx="34565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D3ACC50D-43D4-45A0-975F-9B408E6BD1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03683" y="2872581"/>
            <a:ext cx="3456517" cy="1846660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/>
            </a:lvl1pPr>
            <a:lvl2pPr>
              <a:spcBef>
                <a:spcPts val="800"/>
              </a:spcBef>
              <a:spcAft>
                <a:spcPts val="0"/>
              </a:spcAft>
              <a:defRPr sz="1867"/>
            </a:lvl2pPr>
            <a:lvl3pPr marL="0" indent="0">
              <a:spcBef>
                <a:spcPts val="800"/>
              </a:spcBef>
              <a:spcAft>
                <a:spcPts val="0"/>
              </a:spcAft>
              <a:buFontTx/>
              <a:buNone/>
              <a:defRPr sz="1867"/>
            </a:lvl3pPr>
            <a:lvl4pPr marL="284913" indent="-279958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67"/>
            </a:lvl4pPr>
            <a:lvl5pPr marL="559914" indent="-279958">
              <a:spcBef>
                <a:spcPts val="800"/>
              </a:spcBef>
              <a:spcAft>
                <a:spcPts val="0"/>
              </a:spcAft>
              <a:defRPr sz="1867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B3C3C8F3-419D-4EF9-BB29-AE7F1F1732D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303685" y="1416001"/>
            <a:ext cx="1119716" cy="12170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156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B4D65-DB5D-4395-AECD-E4A4DD1D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D674DDD-BACE-4633-A51D-B34FB33EEC8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638300" y="1416000"/>
            <a:ext cx="2250019" cy="1385187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467"/>
            </a:lvl1pPr>
            <a:lvl2pPr>
              <a:spcBef>
                <a:spcPts val="0"/>
              </a:spcBef>
              <a:spcAft>
                <a:spcPts val="267"/>
              </a:spcAft>
              <a:defRPr sz="14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01DDDCC-04BF-4981-893E-E22AFEDF5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575300" y="1416000"/>
            <a:ext cx="2250019" cy="1385187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467"/>
            </a:lvl1pPr>
            <a:lvl2pPr>
              <a:spcBef>
                <a:spcPts val="0"/>
              </a:spcBef>
              <a:spcAft>
                <a:spcPts val="267"/>
              </a:spcAft>
              <a:defRPr sz="14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15142A3-375C-45DF-AF42-2245E24CD46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12300" y="1416000"/>
            <a:ext cx="2250019" cy="1385187"/>
          </a:xfrm>
        </p:spPr>
        <p:txBody>
          <a:bodyPr/>
          <a:lstStyle>
            <a:lvl1pPr>
              <a:spcBef>
                <a:spcPts val="0"/>
              </a:spcBef>
              <a:spcAft>
                <a:spcPts val="267"/>
              </a:spcAft>
              <a:defRPr sz="1467"/>
            </a:lvl1pPr>
            <a:lvl2pPr>
              <a:spcBef>
                <a:spcPts val="0"/>
              </a:spcBef>
              <a:spcAft>
                <a:spcPts val="267"/>
              </a:spcAft>
              <a:defRPr sz="1467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267"/>
              </a:spcAft>
              <a:buFontTx/>
              <a:buNone/>
              <a:defRPr sz="1200">
                <a:solidFill>
                  <a:schemeClr val="accent1"/>
                </a:solidFill>
              </a:defRPr>
            </a:lvl3pPr>
            <a:lvl4pPr marL="284913" indent="-279958"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•"/>
              <a:defRPr sz="1200">
                <a:solidFill>
                  <a:schemeClr val="accent1"/>
                </a:solidFill>
              </a:defRPr>
            </a:lvl4pPr>
            <a:lvl5pPr marL="559914" indent="-279958">
              <a:spcBef>
                <a:spcPts val="0"/>
              </a:spcBef>
              <a:spcAft>
                <a:spcPts val="267"/>
              </a:spcAft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7" name="Footer Placeholder 2">
            <a:extLst>
              <a:ext uri="{FF2B5EF4-FFF2-40B4-BE49-F238E27FC236}">
                <a16:creationId xmlns:a16="http://schemas.microsoft.com/office/drawing/2014/main" id="{45A0E1D1-8595-4E45-A401-A475018540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endParaRPr lang="en-GB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15125D-7568-4091-BEEB-35B82C7A282E}"/>
              </a:ext>
            </a:extLst>
          </p:cNvPr>
          <p:cNvGrpSpPr/>
          <p:nvPr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44" name="Guidance note">
              <a:extLst>
                <a:ext uri="{FF2B5EF4-FFF2-40B4-BE49-F238E27FC236}">
                  <a16:creationId xmlns:a16="http://schemas.microsoft.com/office/drawing/2014/main" id="{05DADCA8-9F14-4D3E-AEA6-3968A4B99D52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5567F3E-A867-493E-9CDF-6C283ED69FB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46" name="Picture 3">
                <a:extLst>
                  <a:ext uri="{FF2B5EF4-FFF2-40B4-BE49-F238E27FC236}">
                    <a16:creationId xmlns:a16="http://schemas.microsoft.com/office/drawing/2014/main" id="{EF71D8E4-9AAD-42D4-BB7D-BD4FF105C4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Rounded Rectangle 20">
                <a:extLst>
                  <a:ext uri="{FF2B5EF4-FFF2-40B4-BE49-F238E27FC236}">
                    <a16:creationId xmlns:a16="http://schemas.microsoft.com/office/drawing/2014/main" id="{F43BCCBD-E91E-4385-9D1C-933F4A1EFF49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8" name="Round Diagonal Corner Rectangle 4">
            <a:extLst>
              <a:ext uri="{FF2B5EF4-FFF2-40B4-BE49-F238E27FC236}">
                <a16:creationId xmlns:a16="http://schemas.microsoft.com/office/drawing/2014/main" id="{DCC9EC93-F46B-4A7B-8A65-57D85F810085}"/>
              </a:ext>
            </a:extLst>
          </p:cNvPr>
          <p:cNvSpPr/>
          <p:nvPr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040603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7480" t="27066" r="32612"/>
          <a:stretch/>
        </p:blipFill>
        <p:spPr>
          <a:xfrm rot="16200000" flipV="1">
            <a:off x="6262073" y="928073"/>
            <a:ext cx="6858000" cy="50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798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480" t="27066" r="32612"/>
          <a:stretch/>
        </p:blipFill>
        <p:spPr>
          <a:xfrm flipV="1">
            <a:off x="5334000" y="1856146"/>
            <a:ext cx="6858000" cy="500185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3017352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23305" b="53486"/>
          <a:stretch/>
        </p:blipFill>
        <p:spPr>
          <a:xfrm>
            <a:off x="5855432" y="2771098"/>
            <a:ext cx="6336569" cy="40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2469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02537881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04110C-7FA9-42B8-8B3B-DA58E665BD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8"/>
            <a:ext cx="73912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5AF73-3EA7-4347-84EA-D70EBAC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3" y="356765"/>
            <a:ext cx="7392827" cy="5745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415EBFD-084A-4878-8287-2E1A3FCE8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8CCAE-A613-4894-962F-B9332D979AE1}"/>
              </a:ext>
            </a:extLst>
          </p:cNvPr>
          <p:cNvGrpSpPr/>
          <p:nvPr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8" name="Guidance note">
              <a:extLst>
                <a:ext uri="{FF2B5EF4-FFF2-40B4-BE49-F238E27FC236}">
                  <a16:creationId xmlns:a16="http://schemas.microsoft.com/office/drawing/2014/main" id="{753381CB-CFAD-4C37-9043-05C8A52380A7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04F91-854A-4895-BD97-24C8BB928F41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9CABB711-E1AB-41A2-A779-C8967E1B9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702CAAD7-0480-4B1D-A46C-986161320307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4916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792A-8309-403F-A775-EEF5E92A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6F930-A96C-4860-9366-0AD2999FC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74" y="1411820"/>
            <a:ext cx="11331253" cy="2503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7159D-C483-41EE-8348-A3EB7509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9E03-0CB6-4700-B546-B17462AF3B9A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87DC0-AAB1-4D39-8FF6-F2C5327A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E90AC-D6BD-4D7F-A37F-0B13B862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882C0-7487-46A5-9D82-A9D003CF7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394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98400" y="1330126"/>
            <a:ext cx="10195200" cy="2503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0339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16123" y="188398"/>
            <a:ext cx="10159755" cy="184665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12997214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15565" y="6444260"/>
            <a:ext cx="7828105" cy="169277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 b="0"/>
            </a:lvl1pPr>
          </a:lstStyle>
          <a:p>
            <a:pPr>
              <a:tabLst>
                <a:tab pos="988965" algn="l"/>
              </a:tabLst>
            </a:pPr>
            <a:endParaRPr lang="fr-FR" b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66025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91" y="1416053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7" y="1416672"/>
            <a:ext cx="3456319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72"/>
            <a:ext cx="3456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87088" y="6419624"/>
            <a:ext cx="7753255" cy="169277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 b="0"/>
            </a:lvl1pPr>
          </a:lstStyle>
          <a:p>
            <a:pPr>
              <a:tabLst>
                <a:tab pos="988965" algn="l"/>
              </a:tabLst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538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15565" y="6452784"/>
            <a:ext cx="7828105" cy="169277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 b="0"/>
            </a:lvl1pPr>
          </a:lstStyle>
          <a:p>
            <a:pPr>
              <a:tabLst>
                <a:tab pos="988965" algn="l"/>
              </a:tabLst>
            </a:pPr>
            <a:endParaRPr lang="fr-FR" b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9" y="1424520"/>
            <a:ext cx="7392828" cy="18774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9788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9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6" y="6376996"/>
            <a:ext cx="9593887" cy="169277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 b="0"/>
            </a:lvl1pPr>
          </a:lstStyle>
          <a:p>
            <a:pPr>
              <a:tabLst>
                <a:tab pos="988965" algn="l"/>
              </a:tabLst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5894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6" y="6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50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21" y="6053375"/>
            <a:ext cx="2768464" cy="4824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6" y="1411822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6" y="3467400"/>
            <a:ext cx="5378452" cy="533480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7979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0" y="323987"/>
            <a:ext cx="4610853" cy="547109"/>
          </a:xfrm>
          <a:prstGeom prst="rect">
            <a:avLst/>
          </a:prstGeom>
        </p:spPr>
      </p:pic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0" y="4388835"/>
            <a:ext cx="3745944" cy="533480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Babson Executive Conference Centre</a:t>
            </a:r>
          </a:p>
          <a:p>
            <a:pPr lvl="1"/>
            <a:r>
              <a:rPr lang="en-US"/>
              <a:t>October 9 &amp; 10, 2018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6" y="6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5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2" name="TextBox 1"/>
          <p:cNvSpPr txBox="1"/>
          <p:nvPr/>
        </p:nvSpPr>
        <p:spPr bwMode="auto">
          <a:xfrm>
            <a:off x="440260" y="2001164"/>
            <a:ext cx="621916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GB" sz="4000" b="0" kern="0">
                <a:solidFill>
                  <a:schemeClr val="bg1"/>
                </a:solidFill>
                <a:latin typeface="+mn-lt"/>
                <a:ea typeface="+mn-ea"/>
              </a:rPr>
              <a:t>Extended </a:t>
            </a:r>
            <a:r>
              <a:rPr lang="en-GB" sz="4000" b="1" kern="0">
                <a:solidFill>
                  <a:schemeClr val="bg1"/>
                </a:solidFill>
                <a:latin typeface="+mn-lt"/>
                <a:ea typeface="+mn-ea"/>
              </a:rPr>
              <a:t>ITLT </a:t>
            </a:r>
            <a:r>
              <a:rPr lang="en-GB" sz="4000" b="0" kern="0">
                <a:solidFill>
                  <a:schemeClr val="bg1"/>
                </a:solidFill>
                <a:latin typeface="+mn-lt"/>
                <a:ea typeface="+mn-ea"/>
              </a:rPr>
              <a:t>Conference</a:t>
            </a:r>
            <a:endParaRPr lang="en-GB" sz="4000" b="1" kern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04167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6" y="1411822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6" y="3467400"/>
            <a:ext cx="5378452" cy="533480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6" y="6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5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 rot="16200000">
            <a:off x="-137512" y="475145"/>
            <a:ext cx="537365" cy="26868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06501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F52CBFD-699B-45C5-A157-E323D3A6D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416668"/>
            <a:ext cx="5424817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54D8696-31B7-4DB8-B15D-873BDA4653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5184" y="1416668"/>
            <a:ext cx="5424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42441E-8F2C-4081-9DA0-77F80225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EB7EAF22-09C0-49C9-9811-75AF4CD216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800D90-E2FB-42D1-8CB6-1955ED546129}"/>
              </a:ext>
            </a:extLst>
          </p:cNvPr>
          <p:cNvGrpSpPr/>
          <p:nvPr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5" name="Guidance note">
              <a:extLst>
                <a:ext uri="{FF2B5EF4-FFF2-40B4-BE49-F238E27FC236}">
                  <a16:creationId xmlns:a16="http://schemas.microsoft.com/office/drawing/2014/main" id="{819ED999-6999-46F4-B7A1-EFF10837A570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B633B5A-3193-4605-B154-E0B8CB89CCB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7" name="Picture 3">
                <a:extLst>
                  <a:ext uri="{FF2B5EF4-FFF2-40B4-BE49-F238E27FC236}">
                    <a16:creationId xmlns:a16="http://schemas.microsoft.com/office/drawing/2014/main" id="{585F499E-E2AE-40D1-BBDA-189BC79FDB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0">
                <a:extLst>
                  <a:ext uri="{FF2B5EF4-FFF2-40B4-BE49-F238E27FC236}">
                    <a16:creationId xmlns:a16="http://schemas.microsoft.com/office/drawing/2014/main" id="{752EE2C4-E482-438A-9070-A14C38B6146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1606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6" y="1411822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6" y="3467400"/>
            <a:ext cx="5378452" cy="533480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6" y="6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50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2" y="340806"/>
            <a:ext cx="2063109" cy="6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4785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6" y="1411822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6" y="3467400"/>
            <a:ext cx="5378452" cy="533480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6" y="6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50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769A89-F694-4BC2-B8EA-1E2093D69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68" y="277366"/>
            <a:ext cx="1537609" cy="6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4564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63" y="3382042"/>
            <a:ext cx="3365500" cy="779700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9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1497028"/>
            <a:ext cx="3464989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499534-3473-4E22-AB07-600AA3C32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0" y="277363"/>
            <a:ext cx="2315292" cy="685356"/>
          </a:xfrm>
          <a:prstGeom prst="rect">
            <a:avLst/>
          </a:prstGeom>
        </p:spPr>
      </p:pic>
      <p:pic>
        <p:nvPicPr>
          <p:cNvPr id="10" name="Graphic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35" y="6024764"/>
            <a:ext cx="2688937" cy="4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657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63" y="3382042"/>
            <a:ext cx="3365500" cy="779700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9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1497028"/>
            <a:ext cx="3464989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28" y="6128289"/>
            <a:ext cx="1808992" cy="488191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A4C1D0B-5407-4DAA-8724-B6778E12A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170" y="277363"/>
            <a:ext cx="2315292" cy="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4323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63" y="3382042"/>
            <a:ext cx="3365500" cy="779700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9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1497028"/>
            <a:ext cx="3464989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2" y="340806"/>
            <a:ext cx="2063109" cy="6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5974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/>
        </p:nvSpPr>
        <p:spPr>
          <a:xfrm>
            <a:off x="11340867" y="6371173"/>
            <a:ext cx="851140" cy="486833"/>
          </a:xfrm>
          <a:prstGeom prst="rect">
            <a:avLst/>
          </a:prstGeom>
        </p:spPr>
        <p:txBody>
          <a:bodyPr lIns="91436" tIns="45718" rIns="91436" bIns="45718"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700" smtClean="0"/>
              <a:pPr/>
              <a:t>‹#›</a:t>
            </a:fld>
            <a:endParaRPr lang="en-GB" sz="7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00"/>
            </a:p>
          </p:txBody>
        </p:sp>
      </p:grpSp>
    </p:spTree>
    <p:extLst>
      <p:ext uri="{BB962C8B-B14F-4D97-AF65-F5344CB8AC3E}">
        <p14:creationId xmlns:p14="http://schemas.microsoft.com/office/powerpoint/2010/main" val="101478202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62" y="3382127"/>
            <a:ext cx="3365500" cy="779700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9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1497113"/>
            <a:ext cx="3464989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231B8D91-3113-4251-BBA5-C25AE54B04E5}"/>
              </a:ext>
            </a:extLst>
          </p:cNvPr>
          <p:cNvSpPr/>
          <p:nvPr/>
        </p:nvSpPr>
        <p:spPr>
          <a:xfrm>
            <a:off x="12275279" y="1"/>
            <a:ext cx="2707513" cy="379551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>
              <a:defRPr/>
            </a:pPr>
            <a:r>
              <a:rPr lang="en-GB" sz="70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7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4" lvl="2" indent="-90484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7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90484" lvl="2" indent="-90484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7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70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70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90484" lvl="2" indent="-90484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7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90484" lvl="2" indent="-90484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7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90484" lvl="2" indent="-90484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7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70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7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4" lvl="2" indent="-90484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7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90484" lvl="2" indent="-90484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7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90484" lvl="2" indent="-90484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7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90484" lvl="2" indent="-90484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7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70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7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4" lvl="2" indent="-90484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7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90484" lvl="2" indent="-90484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70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9" name="Graphic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23" y="6035011"/>
            <a:ext cx="3362896" cy="39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7950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3" y="1416668"/>
            <a:ext cx="3456319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800" y="1416668"/>
            <a:ext cx="3456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5281" y="1416667"/>
            <a:ext cx="3456000" cy="2092880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401A2-6451-4E45-96E0-C555AE38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1993E21-89C4-43F1-B0DA-3D71670B0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76992"/>
            <a:ext cx="9593887" cy="169277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 b="0"/>
            </a:lvl1pPr>
          </a:lstStyle>
          <a:p>
            <a:pPr>
              <a:tabLst>
                <a:tab pos="1318586" algn="l"/>
              </a:tabLst>
            </a:pPr>
            <a:endParaRPr lang="fr-FR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EC9A99-CBD6-4BA5-A71D-10F2DFE9CFA1}"/>
              </a:ext>
            </a:extLst>
          </p:cNvPr>
          <p:cNvGrpSpPr/>
          <p:nvPr/>
        </p:nvGrpSpPr>
        <p:grpSpPr>
          <a:xfrm>
            <a:off x="12275233" y="3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6ADE5D12-11A2-4CCE-81CB-203511BF5C3F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2" marR="0" lvl="2" indent="-120642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2" marR="0" lvl="2" indent="-120642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2" marR="0" lvl="2" indent="-120642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2" marR="0" lvl="2" indent="-120642" algn="l" defTabSz="1219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2" marR="0" lvl="2" indent="-120642" algn="l" defTabSz="1219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2" marR="0" lvl="2" indent="-120642" algn="l" defTabSz="1219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2" marR="0" lvl="2" indent="-120642" algn="l" defTabSz="1219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2" marR="0" lvl="2" indent="-120642" algn="l" defTabSz="1219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081217D-4EA5-40B0-9EA6-FAD35195E17C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464DB892-B193-4994-87A1-F3005D1BE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4CE544B9-8DF2-4C6C-B878-A4384379E280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515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F52CBFD-699B-45C5-A157-E323D3A6D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00" y="1411201"/>
            <a:ext cx="5280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54D8696-31B7-4DB8-B15D-873BDA4653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43103" y="1411201"/>
            <a:ext cx="5280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3969A-04BA-4691-8904-28D33591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B8B2E-4ACB-42DB-9697-1EF9FCE4B33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791811" y="6352054"/>
            <a:ext cx="8730140" cy="169277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tabLst>
                <a:tab pos="989013" algn="l"/>
              </a:tabLst>
              <a:defRPr/>
            </a:pPr>
            <a:endParaRPr lang="fr-FR" sz="1800" b="0" kern="1200">
              <a:solidFill>
                <a:srgbClr val="55555A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6434DF-B7DB-47FB-A761-41C6BCBEE456}"/>
              </a:ext>
            </a:extLst>
          </p:cNvPr>
          <p:cNvGrpSpPr/>
          <p:nvPr/>
        </p:nvGrpSpPr>
        <p:grpSpPr>
          <a:xfrm>
            <a:off x="12275233" y="0"/>
            <a:ext cx="2706315" cy="1919363"/>
            <a:chOff x="3528102" y="847657"/>
            <a:chExt cx="2029736" cy="1919363"/>
          </a:xfrm>
        </p:grpSpPr>
        <p:sp>
          <p:nvSpPr>
            <p:cNvPr id="19" name="Guidance note">
              <a:extLst>
                <a:ext uri="{FF2B5EF4-FFF2-40B4-BE49-F238E27FC236}">
                  <a16:creationId xmlns:a16="http://schemas.microsoft.com/office/drawing/2014/main" id="{D2E85F5E-A67A-4EA1-8928-BDB5E3B90141}"/>
                </a:ext>
              </a:extLst>
            </p:cNvPr>
            <p:cNvSpPr/>
            <p:nvPr/>
          </p:nvSpPr>
          <p:spPr>
            <a:xfrm>
              <a:off x="3528102" y="847657"/>
              <a:ext cx="2029736" cy="191936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Arial" panose="020B0604020202020204" pitchFamily="34" charset="0"/>
              </a:endParaRPr>
            </a:p>
            <a:p>
              <a:pPr marL="722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Arial" panose="020B0604020202020204" pitchFamily="34" charset="0"/>
              </a:endParaRPr>
            </a:p>
            <a:p>
              <a:pPr marL="722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Arial" panose="020B0604020202020204" pitchFamily="34" charset="0"/>
              </a:endParaRPr>
            </a:p>
            <a:p>
              <a:pPr marL="722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Arial" panose="020B0604020202020204" pitchFamily="34" charset="0"/>
              </a:endParaRPr>
            </a:p>
            <a:p>
              <a:pPr marL="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B7C4644-CBEC-41C7-8354-A1F22178170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1" name="Picture 3">
                <a:extLst>
                  <a:ext uri="{FF2B5EF4-FFF2-40B4-BE49-F238E27FC236}">
                    <a16:creationId xmlns:a16="http://schemas.microsoft.com/office/drawing/2014/main" id="{A7146992-DDED-4FC5-9905-CEEC4E048E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624A58E8-354C-4FAE-9221-46114E180877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2242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233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0C88B5B-AAF5-47BD-AD69-1EE3F9438D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416668"/>
            <a:ext cx="5424817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37301" y="1416051"/>
            <a:ext cx="5402583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4373E4D-07C5-468F-A7BD-C7AD22C776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endParaRPr lang="en-GB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BC6F12F-E651-47EF-873C-C4BCFD73026C}"/>
              </a:ext>
            </a:extLst>
          </p:cNvPr>
          <p:cNvGrpSpPr/>
          <p:nvPr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34" name="Guidance note">
              <a:extLst>
                <a:ext uri="{FF2B5EF4-FFF2-40B4-BE49-F238E27FC236}">
                  <a16:creationId xmlns:a16="http://schemas.microsoft.com/office/drawing/2014/main" id="{F95C3436-B6EE-47A5-8CDF-DFC1CEE6A784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50E3572-442E-4063-AED5-829AB7EAA7C3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6" name="Picture 3">
                <a:extLst>
                  <a:ext uri="{FF2B5EF4-FFF2-40B4-BE49-F238E27FC236}">
                    <a16:creationId xmlns:a16="http://schemas.microsoft.com/office/drawing/2014/main" id="{97890FFF-8342-4E6A-B73E-44D0FCF7A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Rounded Rectangle 20">
                <a:extLst>
                  <a:ext uri="{FF2B5EF4-FFF2-40B4-BE49-F238E27FC236}">
                    <a16:creationId xmlns:a16="http://schemas.microsoft.com/office/drawing/2014/main" id="{C5F8D64F-558B-4EE8-B969-C40A6125D25D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9" name="Round Diagonal Corner Rectangle 4">
            <a:extLst>
              <a:ext uri="{FF2B5EF4-FFF2-40B4-BE49-F238E27FC236}">
                <a16:creationId xmlns:a16="http://schemas.microsoft.com/office/drawing/2014/main" id="{DEEFE2A4-9E60-4329-8F38-C8621FA2D86F}"/>
              </a:ext>
            </a:extLst>
          </p:cNvPr>
          <p:cNvSpPr/>
          <p:nvPr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873791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04000" y="828000"/>
            <a:ext cx="9984000" cy="5127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FontTx/>
              <a:buNone/>
              <a:defRPr sz="28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Click to add title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104000" y="1368002"/>
            <a:ext cx="9984000" cy="353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2300"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</a:t>
            </a:r>
            <a:r>
              <a:rPr lang="de-DE" err="1"/>
              <a:t>subtitle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104897" y="2124001"/>
            <a:ext cx="9984000" cy="2077492"/>
          </a:xfrm>
          <a:prstGeom prst="rect">
            <a:avLst/>
          </a:prstGeom>
        </p:spPr>
        <p:txBody>
          <a:bodyPr lIns="0" tIns="0" rIns="0" bIns="0" spcCol="323960"/>
          <a:lstStyle>
            <a:lvl1pPr marL="215968" indent="-215968">
              <a:spcBef>
                <a:spcPts val="0"/>
              </a:spcBef>
              <a:defRPr sz="1900">
                <a:latin typeface="Calibri" panose="020F0502020204030204" pitchFamily="34" charset="0"/>
              </a:defRPr>
            </a:lvl1pPr>
            <a:lvl2pPr marL="431936" indent="-215968">
              <a:spcBef>
                <a:spcPts val="0"/>
              </a:spcBef>
              <a:defRPr sz="1900">
                <a:latin typeface="Calibri" panose="020F0502020204030204" pitchFamily="34" charset="0"/>
              </a:defRPr>
            </a:lvl2pPr>
            <a:lvl3pPr marL="647904" indent="-215968">
              <a:spcBef>
                <a:spcPts val="0"/>
              </a:spcBef>
              <a:buFont typeface="Wingdings" panose="05000000000000000000" pitchFamily="2" charset="2"/>
              <a:buChar char="§"/>
              <a:defRPr sz="1900">
                <a:latin typeface="Calibri" panose="020F0502020204030204" pitchFamily="34" charset="0"/>
              </a:defRPr>
            </a:lvl3pPr>
            <a:lvl4pPr marL="863872" indent="-215968">
              <a:spcBef>
                <a:spcPts val="0"/>
              </a:spcBef>
              <a:buFont typeface="Arial" panose="020B0604020202020204" pitchFamily="34" charset="0"/>
              <a:buChar char="•"/>
              <a:defRPr sz="1900">
                <a:latin typeface="Calibri" panose="020F0502020204030204" pitchFamily="34" charset="0"/>
              </a:defRPr>
            </a:lvl4pPr>
            <a:lvl5pPr marL="1079840" indent="-228568">
              <a:spcBef>
                <a:spcPts val="0"/>
              </a:spcBef>
              <a:buFont typeface="Calibri" panose="020F0502020204030204" pitchFamily="34" charset="0"/>
              <a:buChar char="─"/>
              <a:defRPr sz="1900">
                <a:latin typeface="Calibri" panose="020F0502020204030204" pitchFamily="34" charset="0"/>
              </a:defRPr>
            </a:lvl5pPr>
            <a:lvl6pPr marL="1295808" indent="-228568">
              <a:spcBef>
                <a:spcPts val="0"/>
              </a:spcBef>
              <a:buFont typeface="Calibri" panose="020F0502020204030204" pitchFamily="34" charset="0"/>
              <a:buChar char="─"/>
              <a:defRPr sz="1900"/>
            </a:lvl6pPr>
            <a:lvl7pPr marL="1511776" indent="-215968">
              <a:spcBef>
                <a:spcPts val="0"/>
              </a:spcBef>
              <a:buFont typeface="Calibri" panose="020F0502020204030204" pitchFamily="34" charset="0"/>
              <a:buChar char="─"/>
              <a:defRPr sz="1900"/>
            </a:lvl7pPr>
            <a:lvl8pPr marL="1727739" indent="-215968">
              <a:spcBef>
                <a:spcPts val="0"/>
              </a:spcBef>
              <a:buFont typeface="Calibri" panose="020F0502020204030204" pitchFamily="34" charset="0"/>
              <a:buChar char="─"/>
              <a:defRPr sz="1900"/>
            </a:lvl8pPr>
            <a:lvl9pPr marL="1943710" indent="-215968">
              <a:spcBef>
                <a:spcPts val="0"/>
              </a:spcBef>
              <a:buFont typeface="Calibri" panose="020F0502020204030204" pitchFamily="34" charset="0"/>
              <a:buChar char="─"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56352"/>
            <a:ext cx="2844800" cy="365125"/>
          </a:xfrm>
          <a:prstGeom prst="rect">
            <a:avLst/>
          </a:prstGeom>
        </p:spPr>
        <p:txBody>
          <a:bodyPr vert="horz" lIns="68573" tIns="34287" rIns="68573" bIns="3428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D97E9-B069-45F0-9AA2-B03219B2B2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8206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76" y="1411819"/>
            <a:ext cx="11331253" cy="1877437"/>
          </a:xfrm>
        </p:spPr>
        <p:txBody>
          <a:bodyPr/>
          <a:lstStyle>
            <a:lvl1pPr marL="0" indent="0">
              <a:buClr>
                <a:schemeClr val="bg1"/>
              </a:buClr>
              <a:buSzPct val="25000"/>
              <a:buFont typeface="Arial" pitchFamily="34" charset="0"/>
              <a:buChar char="•"/>
              <a:defRPr/>
            </a:lvl1pPr>
            <a:lvl4pPr marL="623856" indent="-177792">
              <a:defRPr/>
            </a:lvl4pPr>
            <a:lvl5pPr marL="803235" indent="-17938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3893" y="6587561"/>
            <a:ext cx="2845712" cy="141099"/>
          </a:xfrm>
          <a:prstGeom prst="rect">
            <a:avLst/>
          </a:prstGeom>
          <a:ln/>
        </p:spPr>
        <p:txBody>
          <a:bodyPr lIns="91436" tIns="45718" rIns="91436" bIns="45718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15565" y="6444260"/>
            <a:ext cx="7828105" cy="169277"/>
          </a:xfrm>
          <a:prstGeom prst="rect">
            <a:avLst/>
          </a:prstGeom>
          <a:ln/>
        </p:spPr>
        <p:txBody>
          <a:bodyPr lIns="91436" tIns="45718" rIns="91436" bIns="45718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10441" y="6587561"/>
            <a:ext cx="2845712" cy="141099"/>
          </a:xfrm>
          <a:prstGeom prst="rect">
            <a:avLst/>
          </a:prstGeom>
          <a:ln/>
        </p:spPr>
        <p:txBody>
          <a:bodyPr lIns="91436" tIns="45718" rIns="91436" bIns="45718"/>
          <a:lstStyle>
            <a:lvl1pPr>
              <a:defRPr/>
            </a:lvl1pPr>
          </a:lstStyle>
          <a:p>
            <a:pPr>
              <a:defRPr/>
            </a:pPr>
            <a:fld id="{219FE0A9-02DD-4926-9D7A-C5F8AD8135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018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10871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600201"/>
            <a:ext cx="10871200" cy="1892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80AD4-3BC7-4C7D-8F4D-4087AEEBCDDD}"/>
              </a:ext>
            </a:extLst>
          </p:cNvPr>
          <p:cNvSpPr txBox="1"/>
          <p:nvPr userDrawn="1"/>
        </p:nvSpPr>
        <p:spPr bwMode="auto">
          <a:xfrm>
            <a:off x="1791812" y="6660771"/>
            <a:ext cx="7191163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050">
                <a:solidFill>
                  <a:srgbClr val="00148C"/>
                </a:solidFill>
              </a:rPr>
              <a:t>| Grid Mod Steering Committee – July 2019</a:t>
            </a:r>
          </a:p>
        </p:txBody>
      </p:sp>
    </p:spTree>
    <p:extLst>
      <p:ext uri="{BB962C8B-B14F-4D97-AF65-F5344CB8AC3E}">
        <p14:creationId xmlns:p14="http://schemas.microsoft.com/office/powerpoint/2010/main" val="19458416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538609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801" y="377804"/>
            <a:ext cx="2376185" cy="2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015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0" y="-1"/>
            <a:ext cx="12236741" cy="691726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9" rIns="91435" bIns="45719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1"/>
              </a:spcAft>
            </a:pPr>
            <a:endParaRPr lang="en-US" sz="180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988989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322" y="1458072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8763" y="3467400"/>
            <a:ext cx="5378452" cy="538609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rot="16200000" flipV="1">
            <a:off x="6352064" y="180561"/>
            <a:ext cx="6065240" cy="5704115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8" name="Freeform: Shape 35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9" name="Freeform: Shape 3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0" name="Freeform: Shape 3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1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2" name="Freeform: Shape 4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3" name="Freeform: Shape 4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4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5" name="Freeform: Shape 46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6" name="Freeform: Shape 47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7" name="Freeform: Shape 4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8" name="Freeform: Shape 4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19" name="Freeform: Shape 5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20" name="Freeform: Shape 5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21" name="Freeform: Shape 5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22" name="Freeform: Shape 5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23" name="Freeform: Shape 5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24" name="Freeform: Shape 5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25" name="Freeform: Shape 5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26" name="Freeform: Shape 5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</p:spTree>
    <p:extLst>
      <p:ext uri="{BB962C8B-B14F-4D97-AF65-F5344CB8AC3E}">
        <p14:creationId xmlns:p14="http://schemas.microsoft.com/office/powerpoint/2010/main" val="166718178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D47BFF-EB9B-48D5-85DC-0693B2A4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2" y="838201"/>
            <a:ext cx="11010900" cy="287259"/>
          </a:xfrm>
        </p:spPr>
        <p:txBody>
          <a:bodyPr/>
          <a:lstStyle>
            <a:lvl1pPr>
              <a:defRPr sz="1867" b="0"/>
            </a:lvl1pPr>
            <a:lvl5pPr marL="719982" indent="0">
              <a:buNone/>
              <a:defRPr/>
            </a:lvl5pPr>
          </a:lstStyle>
          <a:p>
            <a:pPr lvl="0"/>
            <a:r>
              <a:rPr lang="en-US"/>
              <a:t>Click to edit Sub title text style</a:t>
            </a:r>
          </a:p>
        </p:txBody>
      </p:sp>
    </p:spTree>
    <p:extLst>
      <p:ext uri="{BB962C8B-B14F-4D97-AF65-F5344CB8AC3E}">
        <p14:creationId xmlns:p14="http://schemas.microsoft.com/office/powerpoint/2010/main" val="95896077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76" y="1411817"/>
            <a:ext cx="11331253" cy="1892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B82957F8-9849-47FD-A789-330E1DE09E0E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prstClr val="black"/>
                </a:buClr>
              </a:pPr>
              <a:t>13/04/2021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5F1CB4BB-C9C0-43E9-BD6A-C287605A3B9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9392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51756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7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7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87083" y="6363129"/>
            <a:ext cx="7753255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125654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7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938493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7"/>
            <a:ext cx="3456319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9268019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1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42629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021" y="6053372"/>
            <a:ext cx="2768464" cy="4824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2230902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021" y="6155682"/>
            <a:ext cx="2763048" cy="32785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442782070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329" y="6024761"/>
            <a:ext cx="2688937" cy="4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3428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787483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88646181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329" y="6024761"/>
            <a:ext cx="2688937" cy="4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8374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3128" y="6128283"/>
            <a:ext cx="1808992" cy="488191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695428964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41780647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43918918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7"/>
            <a:ext cx="3456319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800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5281" y="1416667"/>
            <a:ext cx="3456000" cy="2092880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401A2-6451-4E45-96E0-C555AE38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1993E21-89C4-43F1-B0DA-3D71670B0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EC9A99-CBD6-4BA5-A71D-10F2DFE9CFA1}"/>
              </a:ext>
            </a:extLst>
          </p:cNvPr>
          <p:cNvGrpSpPr/>
          <p:nvPr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6ADE5D12-11A2-4CCE-81CB-203511BF5C3F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081217D-4EA5-40B0-9EA6-FAD35195E17C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464DB892-B193-4994-87A1-F3005D1BE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4CE544B9-8DF2-4C6C-B878-A4384379E280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3771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D47BFF-EB9B-48D5-85DC-0693B2A4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2" y="838201"/>
            <a:ext cx="11010900" cy="287259"/>
          </a:xfrm>
        </p:spPr>
        <p:txBody>
          <a:bodyPr/>
          <a:lstStyle>
            <a:lvl1pPr>
              <a:defRPr sz="1867" b="0"/>
            </a:lvl1pPr>
            <a:lvl5pPr marL="719982" indent="0">
              <a:buNone/>
              <a:defRPr/>
            </a:lvl5pPr>
          </a:lstStyle>
          <a:p>
            <a:pPr lvl="0"/>
            <a:r>
              <a:rPr lang="en-US"/>
              <a:t>Click to edit Sub title text style</a:t>
            </a:r>
          </a:p>
        </p:txBody>
      </p:sp>
    </p:spTree>
    <p:extLst>
      <p:ext uri="{BB962C8B-B14F-4D97-AF65-F5344CB8AC3E}">
        <p14:creationId xmlns:p14="http://schemas.microsoft.com/office/powerpoint/2010/main" val="229876939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D47BFF-EB9B-48D5-85DC-0693B2A4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651274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D47BFF-EB9B-48D5-85DC-0693B2A4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2" y="838201"/>
            <a:ext cx="11010900" cy="287259"/>
          </a:xfrm>
        </p:spPr>
        <p:txBody>
          <a:bodyPr/>
          <a:lstStyle>
            <a:lvl1pPr>
              <a:defRPr sz="1867" b="0"/>
            </a:lvl1pPr>
            <a:lvl5pPr marL="719982" indent="0">
              <a:buNone/>
              <a:defRPr/>
            </a:lvl5pPr>
          </a:lstStyle>
          <a:p>
            <a:pPr lvl="0"/>
            <a:r>
              <a:rPr lang="en-US"/>
              <a:t>Click to edit Sub title text style</a:t>
            </a:r>
          </a:p>
        </p:txBody>
      </p:sp>
    </p:spTree>
    <p:extLst>
      <p:ext uri="{BB962C8B-B14F-4D97-AF65-F5344CB8AC3E}">
        <p14:creationId xmlns:p14="http://schemas.microsoft.com/office/powerpoint/2010/main" val="2278361958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71357" y="141120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0296C7D-4998-43C3-A68E-A9F4AFC7DB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79084" y="1411201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D11B3BD-BF31-4BBD-BF46-6431C9CDC5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00" y="1411201"/>
            <a:ext cx="34560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4CB7E3-3CBF-4FC0-B591-EFD19DEE9303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781138"/>
          </a:xfrm>
        </p:grpSpPr>
        <p:sp>
          <p:nvSpPr>
            <p:cNvPr id="21" name="Guidance note">
              <a:extLst>
                <a:ext uri="{FF2B5EF4-FFF2-40B4-BE49-F238E27FC236}">
                  <a16:creationId xmlns:a16="http://schemas.microsoft.com/office/drawing/2014/main" id="{35EF926C-1DDE-46E4-BD27-7719DB8BB06E}"/>
                </a:ext>
              </a:extLst>
            </p:cNvPr>
            <p:cNvSpPr/>
            <p:nvPr/>
          </p:nvSpPr>
          <p:spPr>
            <a:xfrm>
              <a:off x="3528102" y="847657"/>
              <a:ext cx="2029736" cy="278113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9069B99-5D1F-4756-A4F4-167DDC6068DA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3" name="Picture 3">
                <a:extLst>
                  <a:ext uri="{FF2B5EF4-FFF2-40B4-BE49-F238E27FC236}">
                    <a16:creationId xmlns:a16="http://schemas.microsoft.com/office/drawing/2014/main" id="{90E25129-C1EA-45CE-B1F6-5EC7F7DD81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ounded Rectangle 20">
                <a:extLst>
                  <a:ext uri="{FF2B5EF4-FFF2-40B4-BE49-F238E27FC236}">
                    <a16:creationId xmlns:a16="http://schemas.microsoft.com/office/drawing/2014/main" id="{EA946D07-5A29-4C97-AC0C-943F2A00EB2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ound Diagonal Corner Rectangle 4">
            <a:extLst>
              <a:ext uri="{FF2B5EF4-FFF2-40B4-BE49-F238E27FC236}">
                <a16:creationId xmlns:a16="http://schemas.microsoft.com/office/drawing/2014/main" id="{7EE67CE3-FDDB-4176-BB90-0273EDA20B17}"/>
              </a:ext>
            </a:extLst>
          </p:cNvPr>
          <p:cNvSpPr/>
          <p:nvPr userDrawn="1"/>
        </p:nvSpPr>
        <p:spPr>
          <a:xfrm>
            <a:off x="12275236" y="2140327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854339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65F1B84-9A40-42D8-B3EE-41F4BD7CFE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5736" y="1411290"/>
            <a:ext cx="7247465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BA43E0-9E3A-46EC-91D4-D70A0E6E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697EB0-B117-49FF-A917-A125A4BD1ADE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781138"/>
          </a:xfrm>
        </p:grpSpPr>
        <p:sp>
          <p:nvSpPr>
            <p:cNvPr id="13" name="Guidance note">
              <a:extLst>
                <a:ext uri="{FF2B5EF4-FFF2-40B4-BE49-F238E27FC236}">
                  <a16:creationId xmlns:a16="http://schemas.microsoft.com/office/drawing/2014/main" id="{65D2E8E2-B939-47BE-ABAD-FE4F177614F2}"/>
                </a:ext>
              </a:extLst>
            </p:cNvPr>
            <p:cNvSpPr/>
            <p:nvPr/>
          </p:nvSpPr>
          <p:spPr>
            <a:xfrm>
              <a:off x="3528102" y="847657"/>
              <a:ext cx="2029736" cy="278113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C7CE35-7986-402F-8390-31B932649199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5" name="Picture 3">
                <a:extLst>
                  <a:ext uri="{FF2B5EF4-FFF2-40B4-BE49-F238E27FC236}">
                    <a16:creationId xmlns:a16="http://schemas.microsoft.com/office/drawing/2014/main" id="{22217A6C-310C-4BB8-A473-2B80591878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Rounded Rectangle 20">
                <a:extLst>
                  <a:ext uri="{FF2B5EF4-FFF2-40B4-BE49-F238E27FC236}">
                    <a16:creationId xmlns:a16="http://schemas.microsoft.com/office/drawing/2014/main" id="{41C254A7-0433-4311-BD85-C0B8DE54934A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8532661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576000" y="1411200"/>
            <a:ext cx="11040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1" name="Guidance note">
            <a:extLst>
              <a:ext uri="{FF2B5EF4-FFF2-40B4-BE49-F238E27FC236}">
                <a16:creationId xmlns:a16="http://schemas.microsoft.com/office/drawing/2014/main" id="{E500F763-0BC0-4580-A71D-6F0F9287C7D7}"/>
              </a:ext>
            </a:extLst>
          </p:cNvPr>
          <p:cNvSpPr/>
          <p:nvPr userDrawn="1"/>
        </p:nvSpPr>
        <p:spPr>
          <a:xfrm>
            <a:off x="12275233" y="48037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474042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49"/>
            <a:ext cx="5231896" cy="738664"/>
          </a:xfrm>
        </p:spPr>
        <p:txBody>
          <a:bodyPr/>
          <a:lstStyle>
            <a:lvl1pPr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78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2" y="3530261"/>
            <a:ext cx="8187128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A5F86E-6E6F-45E1-A5F2-EB103742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4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568761" y="6133626"/>
            <a:ext cx="2086824" cy="401519"/>
            <a:chOff x="2910342" y="325575"/>
            <a:chExt cx="5928968" cy="1249653"/>
          </a:xfrm>
        </p:grpSpPr>
        <p:sp>
          <p:nvSpPr>
            <p:cNvPr id="36" name="Freeform: Shape 35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  <p:sp>
        <p:nvSpPr>
          <p:cNvPr id="28" name="Round Diagonal Corner Rectangle 4">
            <a:extLst>
              <a:ext uri="{FF2B5EF4-FFF2-40B4-BE49-F238E27FC236}">
                <a16:creationId xmlns:a16="http://schemas.microsoft.com/office/drawing/2014/main" id="{1586E4B4-C3F2-47FA-A1C5-5090AA07DFEA}"/>
              </a:ext>
            </a:extLst>
          </p:cNvPr>
          <p:cNvSpPr/>
          <p:nvPr userDrawn="1"/>
        </p:nvSpPr>
        <p:spPr>
          <a:xfrm>
            <a:off x="12275236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0520103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49"/>
            <a:ext cx="5231896" cy="738664"/>
          </a:xfrm>
        </p:spPr>
        <p:txBody>
          <a:bodyPr/>
          <a:lstStyle>
            <a:lvl1pPr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78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2" y="3530261"/>
            <a:ext cx="8187128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1D9830BC-D2EF-4C82-9C84-9290ADDE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4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8FC637FA-B805-44DF-B633-71443FECF1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31" y="303495"/>
            <a:ext cx="2625724" cy="582935"/>
          </a:xfrm>
          <a:prstGeom prst="rect">
            <a:avLst/>
          </a:prstGeom>
        </p:spPr>
      </p:pic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CEC8B8EF-BA1E-473C-9371-5D822E3B1243}"/>
              </a:ext>
            </a:extLst>
          </p:cNvPr>
          <p:cNvSpPr/>
          <p:nvPr userDrawn="1"/>
        </p:nvSpPr>
        <p:spPr>
          <a:xfrm>
            <a:off x="12275236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907731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49"/>
            <a:ext cx="5231896" cy="738664"/>
          </a:xfrm>
        </p:spPr>
        <p:txBody>
          <a:bodyPr/>
          <a:lstStyle>
            <a:lvl1pPr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78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2" y="3530261"/>
            <a:ext cx="8187128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549568EC-7896-49C6-B633-53DD6583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4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38" name="Freeform: Shape 37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  <p:pic>
        <p:nvPicPr>
          <p:cNvPr id="62" name="Graphic 61">
            <a:extLst>
              <a:ext uri="{FF2B5EF4-FFF2-40B4-BE49-F238E27FC236}">
                <a16:creationId xmlns:a16="http://schemas.microsoft.com/office/drawing/2014/main" id="{C72F7E97-1443-4A2B-A03E-9D78C5DD4B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31" y="303495"/>
            <a:ext cx="2625724" cy="582935"/>
          </a:xfrm>
          <a:prstGeom prst="rect">
            <a:avLst/>
          </a:prstGeom>
        </p:spPr>
      </p:pic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87F5CE5A-52B7-48EE-90F8-13ED9583F3B7}"/>
              </a:ext>
            </a:extLst>
          </p:cNvPr>
          <p:cNvSpPr/>
          <p:nvPr userDrawn="1"/>
        </p:nvSpPr>
        <p:spPr>
          <a:xfrm>
            <a:off x="12275236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2731693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49"/>
            <a:ext cx="5231896" cy="738664"/>
          </a:xfrm>
        </p:spPr>
        <p:txBody>
          <a:bodyPr/>
          <a:lstStyle>
            <a:lvl1pPr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78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2" y="3530261"/>
            <a:ext cx="8187128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1D9830BC-D2EF-4C82-9C84-9290ADDE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4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8FC637FA-B805-44DF-B633-71443FECF1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31" y="303495"/>
            <a:ext cx="2625724" cy="582935"/>
          </a:xfrm>
          <a:prstGeom prst="rect">
            <a:avLst/>
          </a:prstGeom>
        </p:spPr>
      </p:pic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CEC8B8EF-BA1E-473C-9371-5D822E3B1243}"/>
              </a:ext>
            </a:extLst>
          </p:cNvPr>
          <p:cNvSpPr/>
          <p:nvPr userDrawn="1"/>
        </p:nvSpPr>
        <p:spPr>
          <a:xfrm>
            <a:off x="12275236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0577030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message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416667"/>
            <a:ext cx="3456000" cy="3552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8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2133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Clr>
                <a:schemeClr val="bg1"/>
              </a:buClr>
              <a:buFontTx/>
              <a:buNone/>
              <a:defRPr sz="213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000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6A342-D873-47FF-A0CB-ED762BAF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F1F48095-532B-4817-BFFB-AF6AF6A81C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F101B0-C15C-4E8B-BCD8-94C6F9FA8B71}"/>
              </a:ext>
            </a:extLst>
          </p:cNvPr>
          <p:cNvGrpSpPr/>
          <p:nvPr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7" name="Guidance note">
              <a:extLst>
                <a:ext uri="{FF2B5EF4-FFF2-40B4-BE49-F238E27FC236}">
                  <a16:creationId xmlns:a16="http://schemas.microsoft.com/office/drawing/2014/main" id="{5019EF20-6B36-43C9-BDEB-3621A64EB545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21C0FE1-B9EF-4B93-932D-4FD8C477B3AE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9" name="Picture 3">
                <a:extLst>
                  <a:ext uri="{FF2B5EF4-FFF2-40B4-BE49-F238E27FC236}">
                    <a16:creationId xmlns:a16="http://schemas.microsoft.com/office/drawing/2014/main" id="{7C1D4B64-6112-4E50-93D6-4D6DF530DF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Rounded Rectangle 20">
                <a:extLst>
                  <a:ext uri="{FF2B5EF4-FFF2-40B4-BE49-F238E27FC236}">
                    <a16:creationId xmlns:a16="http://schemas.microsoft.com/office/drawing/2014/main" id="{4E55863B-5F7C-47FB-BB27-4E84CB7B252B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91904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49"/>
            <a:ext cx="5231896" cy="738664"/>
          </a:xfrm>
        </p:spPr>
        <p:txBody>
          <a:bodyPr/>
          <a:lstStyle>
            <a:lvl1pPr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78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2" y="3530261"/>
            <a:ext cx="8187128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549568EC-7896-49C6-B633-53DD6583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4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38" name="Freeform: Shape 37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  <p:pic>
        <p:nvPicPr>
          <p:cNvPr id="62" name="Graphic 61">
            <a:extLst>
              <a:ext uri="{FF2B5EF4-FFF2-40B4-BE49-F238E27FC236}">
                <a16:creationId xmlns:a16="http://schemas.microsoft.com/office/drawing/2014/main" id="{C72F7E97-1443-4A2B-A03E-9D78C5DD4B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31" y="303495"/>
            <a:ext cx="2625724" cy="582935"/>
          </a:xfrm>
          <a:prstGeom prst="rect">
            <a:avLst/>
          </a:prstGeom>
        </p:spPr>
      </p:pic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87F5CE5A-52B7-48EE-90F8-13ED9583F3B7}"/>
              </a:ext>
            </a:extLst>
          </p:cNvPr>
          <p:cNvSpPr/>
          <p:nvPr userDrawn="1"/>
        </p:nvSpPr>
        <p:spPr>
          <a:xfrm>
            <a:off x="12275236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6114338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49"/>
            <a:ext cx="5231896" cy="738664"/>
          </a:xfrm>
        </p:spPr>
        <p:txBody>
          <a:bodyPr/>
          <a:lstStyle>
            <a:lvl1pPr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78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2" y="3530261"/>
            <a:ext cx="8187128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1D9830BC-D2EF-4C82-9C84-9290ADDE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4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CEC8B8EF-BA1E-473C-9371-5D822E3B1243}"/>
              </a:ext>
            </a:extLst>
          </p:cNvPr>
          <p:cNvSpPr/>
          <p:nvPr userDrawn="1"/>
        </p:nvSpPr>
        <p:spPr>
          <a:xfrm>
            <a:off x="12275236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1" y="357188"/>
            <a:ext cx="2351667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336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49"/>
            <a:ext cx="5231896" cy="738664"/>
          </a:xfrm>
        </p:spPr>
        <p:txBody>
          <a:bodyPr/>
          <a:lstStyle>
            <a:lvl1pPr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78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2" y="3530261"/>
            <a:ext cx="8187128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CA4E558A-A36F-41DB-9D1C-8A9CE926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4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059473A8-6883-41A4-A23D-DD1B1D5F50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30" y="303495"/>
            <a:ext cx="1743772" cy="582935"/>
          </a:xfrm>
          <a:prstGeom prst="rect">
            <a:avLst/>
          </a:prstGeom>
        </p:spPr>
      </p:pic>
      <p:sp>
        <p:nvSpPr>
          <p:cNvPr id="30" name="Round Diagonal Corner Rectangle 4">
            <a:extLst>
              <a:ext uri="{FF2B5EF4-FFF2-40B4-BE49-F238E27FC236}">
                <a16:creationId xmlns:a16="http://schemas.microsoft.com/office/drawing/2014/main" id="{57E0544E-0101-471C-ACC7-BD597E5BCFAE}"/>
              </a:ext>
            </a:extLst>
          </p:cNvPr>
          <p:cNvSpPr/>
          <p:nvPr userDrawn="1"/>
        </p:nvSpPr>
        <p:spPr>
          <a:xfrm>
            <a:off x="12275236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2103220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817" y="2571749"/>
            <a:ext cx="5231896" cy="738664"/>
          </a:xfrm>
        </p:spPr>
        <p:txBody>
          <a:bodyPr/>
          <a:lstStyle>
            <a:lvl1pPr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6875378" y="0"/>
            <a:ext cx="5316625" cy="332740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4004872" y="3530261"/>
            <a:ext cx="8187128" cy="3327739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8584927" y="2452280"/>
            <a:ext cx="2596800" cy="19476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CA4E558A-A36F-41DB-9D1C-8A9CE926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19" y="1417314"/>
            <a:ext cx="5270000" cy="369332"/>
          </a:xfrm>
        </p:spPr>
        <p:txBody>
          <a:bodyPr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059473A8-6883-41A4-A23D-DD1B1D5F50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30" y="303495"/>
            <a:ext cx="1743772" cy="582935"/>
          </a:xfrm>
          <a:prstGeom prst="rect">
            <a:avLst/>
          </a:prstGeom>
        </p:spPr>
      </p:pic>
      <p:sp>
        <p:nvSpPr>
          <p:cNvPr id="30" name="Round Diagonal Corner Rectangle 4">
            <a:extLst>
              <a:ext uri="{FF2B5EF4-FFF2-40B4-BE49-F238E27FC236}">
                <a16:creationId xmlns:a16="http://schemas.microsoft.com/office/drawing/2014/main" id="{57E0544E-0101-471C-ACC7-BD597E5BCFAE}"/>
              </a:ext>
            </a:extLst>
          </p:cNvPr>
          <p:cNvSpPr/>
          <p:nvPr userDrawn="1"/>
        </p:nvSpPr>
        <p:spPr>
          <a:xfrm>
            <a:off x="12275236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323533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09" y="3044281"/>
            <a:ext cx="5255711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7" y="462622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0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27" name="Freeform: Shape 26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  <p:sp>
        <p:nvSpPr>
          <p:cNvPr id="39" name="Round Diagonal Corner Rectangle 4">
            <a:extLst>
              <a:ext uri="{FF2B5EF4-FFF2-40B4-BE49-F238E27FC236}">
                <a16:creationId xmlns:a16="http://schemas.microsoft.com/office/drawing/2014/main" id="{F9165663-BF58-46EF-B3DC-0074C1C16B3C}"/>
              </a:ext>
            </a:extLst>
          </p:cNvPr>
          <p:cNvSpPr/>
          <p:nvPr userDrawn="1"/>
        </p:nvSpPr>
        <p:spPr>
          <a:xfrm>
            <a:off x="12275236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838312958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09" y="3044281"/>
            <a:ext cx="5255711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7" y="462622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0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CDB012FC-6F5E-4773-A9A9-508871AE11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31" y="303495"/>
            <a:ext cx="2625724" cy="582935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11A5033A-EBCF-4E8C-B1A9-EE8B023E8BCD}"/>
              </a:ext>
            </a:extLst>
          </p:cNvPr>
          <p:cNvSpPr/>
          <p:nvPr userDrawn="1"/>
        </p:nvSpPr>
        <p:spPr>
          <a:xfrm>
            <a:off x="12275236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80571312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09" y="3044281"/>
            <a:ext cx="5255711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7" y="462622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0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87724E65-2B53-4366-B770-73083FC3AD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31" y="303495"/>
            <a:ext cx="2625724" cy="582935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8CEA045E-A87B-4469-A789-0B95D1052D03}"/>
              </a:ext>
            </a:extLst>
          </p:cNvPr>
          <p:cNvSpPr/>
          <p:nvPr userDrawn="1"/>
        </p:nvSpPr>
        <p:spPr>
          <a:xfrm>
            <a:off x="12275236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983526305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09" y="3044281"/>
            <a:ext cx="5255711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7" y="462622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0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CDB012FC-6F5E-4773-A9A9-508871AE11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31" y="303495"/>
            <a:ext cx="2625724" cy="582935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11A5033A-EBCF-4E8C-B1A9-EE8B023E8BCD}"/>
              </a:ext>
            </a:extLst>
          </p:cNvPr>
          <p:cNvSpPr/>
          <p:nvPr userDrawn="1"/>
        </p:nvSpPr>
        <p:spPr>
          <a:xfrm>
            <a:off x="12275236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039453371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09" y="3044281"/>
            <a:ext cx="5255711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7" y="462622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0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87724E65-2B53-4366-B770-73083FC3AD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31" y="303495"/>
            <a:ext cx="2625724" cy="582935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8CEA045E-A87B-4469-A789-0B95D1052D03}"/>
              </a:ext>
            </a:extLst>
          </p:cNvPr>
          <p:cNvSpPr/>
          <p:nvPr userDrawn="1"/>
        </p:nvSpPr>
        <p:spPr>
          <a:xfrm>
            <a:off x="12275236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5198970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09" y="3044281"/>
            <a:ext cx="5255711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7" y="462622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0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11A5033A-EBCF-4E8C-B1A9-EE8B023E8BCD}"/>
              </a:ext>
            </a:extLst>
          </p:cNvPr>
          <p:cNvSpPr/>
          <p:nvPr userDrawn="1"/>
        </p:nvSpPr>
        <p:spPr>
          <a:xfrm>
            <a:off x="12275236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1" y="357188"/>
            <a:ext cx="2351667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548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message +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8000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AFD44EC-D9DC-4A2D-91EF-9F07DE3F1C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999" y="1416667"/>
            <a:ext cx="3456000" cy="287258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6B893-85E5-4E35-9461-E7E97ADE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2177FB2-8BB7-4D7D-AD52-7C859E8DFE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4000" y="1416667"/>
            <a:ext cx="3456000" cy="3552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8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2133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Clr>
                <a:schemeClr val="bg1"/>
              </a:buClr>
              <a:buFontTx/>
              <a:buNone/>
              <a:defRPr sz="213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CC0BFDE7-E46E-4D15-A8FA-219C8CB4D4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endParaRPr lang="en-GB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F0B578-E378-46F0-A4C9-1552A629C76D}"/>
              </a:ext>
            </a:extLst>
          </p:cNvPr>
          <p:cNvGrpSpPr/>
          <p:nvPr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28" name="Guidance note">
              <a:extLst>
                <a:ext uri="{FF2B5EF4-FFF2-40B4-BE49-F238E27FC236}">
                  <a16:creationId xmlns:a16="http://schemas.microsoft.com/office/drawing/2014/main" id="{F2DEB423-320E-404F-8B3B-CCFAFB4B5554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3BE6250-E57A-419B-A962-5A85632A71B4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0" name="Picture 3">
                <a:extLst>
                  <a:ext uri="{FF2B5EF4-FFF2-40B4-BE49-F238E27FC236}">
                    <a16:creationId xmlns:a16="http://schemas.microsoft.com/office/drawing/2014/main" id="{3815D591-B560-4B71-ACE3-786F10B3ED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Rounded Rectangle 20">
                <a:extLst>
                  <a:ext uri="{FF2B5EF4-FFF2-40B4-BE49-F238E27FC236}">
                    <a16:creationId xmlns:a16="http://schemas.microsoft.com/office/drawing/2014/main" id="{D9C85BF9-7030-4B6C-A627-472B55A9DB3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2809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09" y="3044281"/>
            <a:ext cx="5255711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7" y="462622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0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28" name="Freeform: Shape 27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A3532B68-E55F-4BD0-A158-E8EF4BE55C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30" y="303495"/>
            <a:ext cx="1743772" cy="582935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D3A1E4EA-0077-42A5-956F-3A4718FA49A8}"/>
              </a:ext>
            </a:extLst>
          </p:cNvPr>
          <p:cNvSpPr/>
          <p:nvPr userDrawn="1"/>
        </p:nvSpPr>
        <p:spPr>
          <a:xfrm>
            <a:off x="12275236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395221572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109" y="3044281"/>
            <a:ext cx="5255711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307" y="462622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03600" y="6368"/>
            <a:ext cx="6788400" cy="6851632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568761" y="6133626"/>
            <a:ext cx="2540000" cy="401519"/>
            <a:chOff x="2910342" y="325575"/>
            <a:chExt cx="5928968" cy="1249653"/>
          </a:xfrm>
        </p:grpSpPr>
        <p:sp>
          <p:nvSpPr>
            <p:cNvPr id="28" name="Freeform: Shape 27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A3532B68-E55F-4BD0-A158-E8EF4BE55C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30" y="303495"/>
            <a:ext cx="1743772" cy="582935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D3A1E4EA-0077-42A5-956F-3A4718FA49A8}"/>
              </a:ext>
            </a:extLst>
          </p:cNvPr>
          <p:cNvSpPr/>
          <p:nvPr userDrawn="1"/>
        </p:nvSpPr>
        <p:spPr>
          <a:xfrm>
            <a:off x="12275236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111119209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2091BDE-8D32-45BA-8B05-DD4216B1638A}"/>
              </a:ext>
            </a:extLst>
          </p:cNvPr>
          <p:cNvGrpSpPr/>
          <p:nvPr userDrawn="1"/>
        </p:nvGrpSpPr>
        <p:grpSpPr bwMode="black">
          <a:xfrm>
            <a:off x="2806700" y="2909035"/>
            <a:ext cx="6578600" cy="1039932"/>
            <a:chOff x="2910342" y="325575"/>
            <a:chExt cx="5928968" cy="124965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57378A6-C5A9-4A2C-B31B-EA15D5A0FE13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E02F4F1-BC64-4B71-9E4E-AFA3BA5D9284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17A2B2C-D6F2-4479-9425-86B568230B87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011773E-597C-481D-B648-114EC7522986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28185BD-C34B-4E50-90A0-42A4AABFD6F8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469029C-5A60-4376-BC7D-F118160FFE0E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08901CA-EBBA-48C9-A455-39FED58F1C74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3D44C5A-5300-472D-9CB9-D76132F9DEE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A8FA55-DAA9-461E-9FED-A9A1B659EA7A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610353-9575-4653-839D-B8325BE73337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21885C5-7DDB-4A16-922D-087FA03AE3A9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B5B5E7-4134-45F5-B9B2-F95F687266C2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831FF1B-C914-46E6-BBAB-45FCEF2DDEC6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4338027-A927-4C3D-AF95-4646D340421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04EA4F8-DD37-473D-9F06-72E6DF74F66B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486B9F-0ACD-42EC-8AD3-D7C9EE2BF62A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96A062-93F0-4915-9B7C-6CB09526FC4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5C7FBC-AB52-40CB-921A-5ACB3377FDD1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81DC520-5E27-419C-8EC0-F520CA9211F2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465476688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92165" y="1450975"/>
            <a:ext cx="10785475" cy="307776"/>
          </a:xfrm>
        </p:spPr>
        <p:txBody>
          <a:bodyPr/>
          <a:lstStyle>
            <a:lvl1pPr marL="0" indent="0">
              <a:buNone/>
              <a:defRPr sz="2000">
                <a:solidFill>
                  <a:srgbClr val="002060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2599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/>
          <a:srcRect l="7480" t="27066" r="32612"/>
          <a:stretch/>
        </p:blipFill>
        <p:spPr>
          <a:xfrm rot="16200000" flipV="1">
            <a:off x="6262073" y="928073"/>
            <a:ext cx="6858000" cy="50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249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8"/>
            <a:ext cx="7392828" cy="2503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15965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81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5" Type="http://schemas.openxmlformats.org/officeDocument/2006/relationships/theme" Target="../theme/theme4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20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84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23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9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Heading 1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  <a:p>
            <a:pPr lvl="6"/>
            <a:r>
              <a:rPr lang="en-GB"/>
              <a:t>Seventh level</a:t>
            </a:r>
          </a:p>
          <a:p>
            <a:pPr lvl="7"/>
            <a:r>
              <a:rPr lang="en-GB"/>
              <a:t>Eighth level</a:t>
            </a:r>
          </a:p>
          <a:p>
            <a:pPr lvl="8"/>
            <a:r>
              <a:rPr lang="en-GB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0" y="6320502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1" y="6320502"/>
            <a:ext cx="959388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endParaRPr lang="en-GB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430374" y="6320501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51" algn="l"/>
              </a:tabLst>
            </a:pPr>
            <a:r>
              <a:rPr lang="en-GB" sz="1467" b="1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286085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7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6" y="1411817"/>
            <a:ext cx="11331253" cy="360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7" y="6444260"/>
            <a:ext cx="712377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30373" y="6320571"/>
            <a:ext cx="2974979" cy="3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0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</p:sldLayoutIdLst>
  <p:transition>
    <p:fad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5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6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4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39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900" b="1">
          <a:solidFill>
            <a:schemeClr val="accent1"/>
          </a:solidFill>
          <a:latin typeface="Calibri" panose="020F0502020204030204" pitchFamily="34" charset="0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Calibri" panose="020F0502020204030204" pitchFamily="34" charset="0"/>
          <a:ea typeface="+mn-ea"/>
        </a:defRPr>
      </a:lvl2pPr>
      <a:lvl3pPr marL="269987" indent="-269987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Calibri" panose="020F0502020204030204" pitchFamily="34" charset="0"/>
          <a:ea typeface="+mn-ea"/>
        </a:defRPr>
      </a:lvl3pPr>
      <a:lvl4pPr marL="539973" indent="-269987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Calibri" panose="020F0502020204030204" pitchFamily="34" charset="0"/>
          <a:ea typeface="+mn-ea"/>
        </a:defRPr>
      </a:lvl4pPr>
      <a:lvl5pPr marL="809960" indent="-269987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Calibri" panose="020F0502020204030204" pitchFamily="34" charset="0"/>
          <a:ea typeface="+mn-ea"/>
        </a:defRPr>
      </a:lvl5pPr>
      <a:lvl6pPr marL="0" indent="-269987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Calibri" panose="020F0502020204030204" pitchFamily="34" charset="0"/>
          <a:ea typeface="+mn-ea"/>
        </a:defRPr>
      </a:lvl6pPr>
      <a:lvl7pPr marL="539973" indent="-269987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Calibri" panose="020F0502020204030204" pitchFamily="34" charset="0"/>
          <a:ea typeface="+mn-ea"/>
        </a:defRPr>
      </a:lvl7pPr>
      <a:lvl8pPr marL="809960" indent="-269987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Calibri" panose="020F0502020204030204" pitchFamily="34" charset="0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Calibri" panose="020F0502020204030204" pitchFamily="34" charset="0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79992" indent="-179992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59982" indent="-179992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39973" indent="-179992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79992" indent="-179992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59982" indent="-179992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39973" indent="-179992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3689">
          <p15:clr>
            <a:srgbClr val="F26B43"/>
          </p15:clr>
        </p15:guide>
        <p15:guide id="4" pos="7408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72">
          <p15:clr>
            <a:srgbClr val="F26B43"/>
          </p15:clr>
        </p15:guide>
        <p15:guide id="13" pos="3991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752">
          <p15:clr>
            <a:srgbClr val="F26B43"/>
          </p15:clr>
        </p15:guide>
        <p15:guide id="17" pos="5231">
          <p15:clr>
            <a:srgbClr val="F26B43"/>
          </p15:clr>
        </p15:guide>
        <p15:guide id="18" pos="4928">
          <p15:clr>
            <a:srgbClr val="F26B43"/>
          </p15:clr>
        </p15:guide>
        <p15:guide id="19" pos="244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0" y="6387766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5559" y="6370950"/>
            <a:ext cx="7624779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| [Insert document title] | [Insert date]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30373" y="6320567"/>
            <a:ext cx="2974979" cy="3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3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75735" y="361387"/>
            <a:ext cx="110405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5735" y="1412481"/>
            <a:ext cx="1104053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896853" y="6295565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 userDrawn="1"/>
        </p:nvSpPr>
        <p:spPr>
          <a:xfrm>
            <a:off x="575734" y="6295564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51" algn="l"/>
              </a:tabLst>
            </a:pPr>
            <a:r>
              <a:rPr lang="fr-FR" sz="1467" b="1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337577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  <p:sldLayoutId id="2147483755" r:id="rId19"/>
    <p:sldLayoutId id="2147483756" r:id="rId20"/>
    <p:sldLayoutId id="2147483757" r:id="rId21"/>
    <p:sldLayoutId id="2147483758" r:id="rId22"/>
    <p:sldLayoutId id="2147483759" r:id="rId23"/>
    <p:sldLayoutId id="2147483760" r:id="rId24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488">
          <p15:clr>
            <a:srgbClr val="F26B43"/>
          </p15:clr>
        </p15:guide>
        <p15:guide id="6" orient="horz" pos="3793">
          <p15:clr>
            <a:srgbClr val="F26B43"/>
          </p15:clr>
        </p15:guide>
        <p15:guide id="8" pos="272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414">
          <p15:clr>
            <a:srgbClr val="F26B43"/>
          </p15:clr>
        </p15:guide>
        <p15:guide id="15" orient="horz" pos="889">
          <p15:clr>
            <a:srgbClr val="F26B43"/>
          </p15:clr>
        </p15:guide>
        <p15:guide id="16" pos="2064">
          <p15:clr>
            <a:srgbClr val="F26B43"/>
          </p15:clr>
        </p15:guide>
        <p15:guide id="17" pos="3855">
          <p15:clr>
            <a:srgbClr val="F26B43"/>
          </p15:clr>
        </p15:guide>
        <p15:guide id="18" pos="3696">
          <p15:clr>
            <a:srgbClr val="F26B43"/>
          </p15:clr>
        </p15:guide>
        <p15:guide id="19" pos="1905">
          <p15:clr>
            <a:srgbClr val="F26B43"/>
          </p15:clr>
        </p15:guide>
        <p15:guide id="20" orient="horz" pos="39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50.svg"/><Relationship Id="rId3" Type="http://schemas.openxmlformats.org/officeDocument/2006/relationships/image" Target="../media/image35.emf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8.svg"/><Relationship Id="rId20" Type="http://schemas.openxmlformats.org/officeDocument/2006/relationships/image" Target="../media/image52.svg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svg"/><Relationship Id="rId19" Type="http://schemas.openxmlformats.org/officeDocument/2006/relationships/image" Target="../media/image51.png"/><Relationship Id="rId4" Type="http://schemas.openxmlformats.org/officeDocument/2006/relationships/image" Target="../media/image36.emf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E2C117-B375-4CF3-B60A-3280A386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MDM &amp; DI&amp;O Update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4EC97-B6A8-4B35-991B-33F143704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0261" y="3467400"/>
            <a:ext cx="5378452" cy="369332"/>
          </a:xfrm>
        </p:spPr>
        <p:txBody>
          <a:bodyPr/>
          <a:lstStyle/>
          <a:p>
            <a:r>
              <a:rPr lang="en-GB" dirty="0"/>
              <a:t>ITLT Tech </a:t>
            </a:r>
            <a:r>
              <a:rPr lang="en-GB" dirty="0" err="1"/>
              <a:t>TaskForce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40785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48C9F-56EC-45F3-BBCD-8F9D054E01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259" y="3382038"/>
            <a:ext cx="3365500" cy="656655"/>
          </a:xfrm>
        </p:spPr>
        <p:txBody>
          <a:bodyPr/>
          <a:lstStyle/>
          <a:p>
            <a:r>
              <a:rPr lang="en-GB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301B9-3300-426D-BEDA-EEDAF40B0A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36334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>
            <a:spLocks/>
          </p:cNvSpPr>
          <p:nvPr/>
        </p:nvSpPr>
        <p:spPr bwMode="auto">
          <a:xfrm>
            <a:off x="378229" y="306152"/>
            <a:ext cx="11415665" cy="62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defTabSz="914377">
              <a:defRPr/>
            </a:pPr>
            <a:r>
              <a:rPr lang="en-GB" sz="3200">
                <a:solidFill>
                  <a:srgbClr val="00148C"/>
                </a:solidFill>
                <a:latin typeface="Arial"/>
                <a:ea typeface="ＭＳ Ｐゴシック"/>
              </a:rPr>
              <a:t>Data </a:t>
            </a:r>
            <a:r>
              <a:rPr lang="en-GB" sz="3200" err="1">
                <a:solidFill>
                  <a:srgbClr val="00148C"/>
                </a:solidFill>
                <a:latin typeface="Arial"/>
                <a:ea typeface="ＭＳ Ｐゴシック"/>
              </a:rPr>
              <a:t>Catalog</a:t>
            </a:r>
            <a:r>
              <a:rPr lang="en-GB" sz="3200">
                <a:solidFill>
                  <a:srgbClr val="00148C"/>
                </a:solidFill>
                <a:latin typeface="Arial"/>
                <a:ea typeface="ＭＳ Ｐゴシック"/>
              </a:rPr>
              <a:t>, Governance &amp; Quality - Demand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B9BC98D-34DB-4A2F-AC03-D3C7E3A3B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58335"/>
              </p:ext>
            </p:extLst>
          </p:nvPr>
        </p:nvGraphicFramePr>
        <p:xfrm>
          <a:off x="378229" y="892728"/>
          <a:ext cx="11585172" cy="54255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5159">
                  <a:extLst>
                    <a:ext uri="{9D8B030D-6E8A-4147-A177-3AD203B41FA5}">
                      <a16:colId xmlns:a16="http://schemas.microsoft.com/office/drawing/2014/main" val="565523742"/>
                    </a:ext>
                  </a:extLst>
                </a:gridCol>
                <a:gridCol w="924545">
                  <a:extLst>
                    <a:ext uri="{9D8B030D-6E8A-4147-A177-3AD203B41FA5}">
                      <a16:colId xmlns:a16="http://schemas.microsoft.com/office/drawing/2014/main" val="613519208"/>
                    </a:ext>
                  </a:extLst>
                </a:gridCol>
                <a:gridCol w="2573867">
                  <a:extLst>
                    <a:ext uri="{9D8B030D-6E8A-4147-A177-3AD203B41FA5}">
                      <a16:colId xmlns:a16="http://schemas.microsoft.com/office/drawing/2014/main" val="3531559432"/>
                    </a:ext>
                  </a:extLst>
                </a:gridCol>
                <a:gridCol w="2573867">
                  <a:extLst>
                    <a:ext uri="{9D8B030D-6E8A-4147-A177-3AD203B41FA5}">
                      <a16:colId xmlns:a16="http://schemas.microsoft.com/office/drawing/2014/main" val="1190999032"/>
                    </a:ext>
                  </a:extLst>
                </a:gridCol>
                <a:gridCol w="2573867">
                  <a:extLst>
                    <a:ext uri="{9D8B030D-6E8A-4147-A177-3AD203B41FA5}">
                      <a16:colId xmlns:a16="http://schemas.microsoft.com/office/drawing/2014/main" val="3745491617"/>
                    </a:ext>
                  </a:extLst>
                </a:gridCol>
                <a:gridCol w="2573867">
                  <a:extLst>
                    <a:ext uri="{9D8B030D-6E8A-4147-A177-3AD203B41FA5}">
                      <a16:colId xmlns:a16="http://schemas.microsoft.com/office/drawing/2014/main" val="43348732"/>
                    </a:ext>
                  </a:extLst>
                </a:gridCol>
              </a:tblGrid>
              <a:tr h="389567">
                <a:tc>
                  <a:txBody>
                    <a:bodyPr/>
                    <a:lstStyle/>
                    <a:p>
                      <a:pPr algn="l"/>
                      <a:endParaRPr lang="en-US" sz="1300"/>
                    </a:p>
                  </a:txBody>
                  <a:tcPr marL="121920" marR="121920" marT="60960" marB="6096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US Networks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UK Networks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UK ESO (*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CNI</a:t>
                      </a:r>
                      <a:r>
                        <a:rPr lang="en-US" sz="1300" dirty="0"/>
                        <a:t>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Group Functions &amp; NGV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778440495"/>
                  </a:ext>
                </a:extLst>
              </a:tr>
              <a:tr h="2176523"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Catalog &amp; Governance</a:t>
                      </a:r>
                      <a:endParaRPr lang="en-US" sz="1050" b="0" dirty="0"/>
                    </a:p>
                  </a:txBody>
                  <a:tcPr marL="121920" marR="121920" marT="60960" marB="60960" vert="vert27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900" b="1" dirty="0"/>
                        <a:t>Use cases</a:t>
                      </a:r>
                    </a:p>
                  </a:txBody>
                  <a:tcPr marL="121920" marR="121920" marT="60960" marB="6096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Increase network visibility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 key information with customers / market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timely / accurate customer information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Leverage devices to improve field operations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Situational awareness capabilities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chemeClr val="dk1"/>
                          </a:solidFill>
                          <a:latin typeface="+mn-lt"/>
                        </a:rPr>
                        <a:t>Digital products - </a:t>
                      </a:r>
                      <a:r>
                        <a:rPr lang="en-US" sz="900" b="0" i="0" u="none" strike="noStrike" noProof="0" dirty="0" err="1">
                          <a:solidFill>
                            <a:schemeClr val="dk1"/>
                          </a:solidFill>
                          <a:latin typeface="+mn-lt"/>
                        </a:rPr>
                        <a:t>OnMyWay</a:t>
                      </a:r>
                      <a:r>
                        <a:rPr lang="en-US" sz="900" b="0" i="0" u="none" strike="noStrike" noProof="0" dirty="0">
                          <a:solidFill>
                            <a:schemeClr val="dk1"/>
                          </a:solidFill>
                          <a:latin typeface="+mn-lt"/>
                        </a:rPr>
                        <a:t>, </a:t>
                      </a:r>
                      <a:r>
                        <a:rPr lang="en-US" sz="900" b="0" i="0" u="none" strike="noStrike" noProof="0" dirty="0" err="1">
                          <a:solidFill>
                            <a:schemeClr val="dk1"/>
                          </a:solidFill>
                          <a:latin typeface="+mn-lt"/>
                        </a:rPr>
                        <a:t>FutureNow</a:t>
                      </a:r>
                      <a:r>
                        <a:rPr lang="en-US" sz="900" b="0" i="0" u="none" strike="noStrike" noProof="0" dirty="0">
                          <a:solidFill>
                            <a:schemeClr val="dk1"/>
                          </a:solidFill>
                          <a:latin typeface="+mn-lt"/>
                        </a:rPr>
                        <a:t>, VMO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latin typeface="+mn-lt"/>
                        </a:rPr>
                        <a:t>Image &amp; Video Analytics for Asset Condition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 dirty="0">
                          <a:latin typeface="+mn-lt"/>
                        </a:rPr>
                        <a:t>AI Modelling for alarm processing, incident analysis, safety &amp; performance simulation &amp; impact/restoration assessments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 dirty="0">
                          <a:latin typeface="+mn-lt"/>
                        </a:rPr>
                        <a:t>Pilot AI &amp; </a:t>
                      </a:r>
                      <a:r>
                        <a:rPr lang="en-GB" sz="900" b="0" dirty="0" err="1">
                          <a:latin typeface="+mn-lt"/>
                        </a:rPr>
                        <a:t>DeX</a:t>
                      </a:r>
                      <a:r>
                        <a:rPr lang="en-GB" sz="900" b="0" dirty="0">
                          <a:latin typeface="+mn-lt"/>
                        </a:rPr>
                        <a:t> for Network Safety, Business Performance &amp; Customer Experience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dirty="0">
                          <a:latin typeface="+mn-lt"/>
                        </a:rPr>
                        <a:t>Asset Performance Modelling 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latin typeface="+mn-lt"/>
                        </a:rPr>
                        <a:t>AI Modelling for Network Optimization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latin typeface="+mn-lt"/>
                        </a:rPr>
                        <a:t>Digital products – Site intelligence, Asset Intelligence, MIPI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Electricity Market Reform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Demand Forecasting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Outage Planning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 Modelling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 Operability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Predictive Analytics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Search</a:t>
                      </a:r>
                      <a:endParaRPr lang="en-US" sz="900" b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Identify Access Management (IAM) improvements &amp; integration</a:t>
                      </a:r>
                    </a:p>
                    <a:p>
                      <a:pPr marL="171450" marR="0" lvl="0" indent="-171450" algn="l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Regulatory compliance</a:t>
                      </a:r>
                    </a:p>
                    <a:p>
                      <a:pPr marL="171450" marR="0" lvl="0" indent="-171450" algn="l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 reporting process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900" b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 greater insight and predictability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900" b="0" i="0" u="none" strike="noStrike" noProof="0" dirty="0">
                          <a:solidFill>
                            <a:schemeClr val="dk1"/>
                          </a:solidFill>
                          <a:latin typeface="+mn-lt"/>
                        </a:rPr>
                        <a:t>Robust workforce management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900" b="0" i="0" u="none" strike="noStrike" noProof="0" dirty="0">
                          <a:solidFill>
                            <a:schemeClr val="dk1"/>
                          </a:solidFill>
                          <a:latin typeface="+mn-lt"/>
                        </a:rPr>
                        <a:t>Unlock strategic workforce planning </a:t>
                      </a:r>
                      <a:endParaRPr lang="en-GB" sz="900" b="0" dirty="0"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>
                        <a:latin typeface="+mn-lt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42216827"/>
                  </a:ext>
                </a:extLst>
              </a:tr>
              <a:tr h="896624">
                <a:tc vMerge="1">
                  <a:txBody>
                    <a:bodyPr/>
                    <a:lstStyle/>
                    <a:p>
                      <a:pPr algn="l"/>
                      <a:endParaRPr lang="en-US" sz="1300"/>
                    </a:p>
                  </a:txBody>
                  <a:tcPr marL="121920" marR="121920" marT="60960" marB="6096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900" b="1" dirty="0"/>
                        <a:t>Enabler Investments</a:t>
                      </a:r>
                    </a:p>
                  </a:txBody>
                  <a:tcPr marL="121920" marR="121920" marT="60960" marB="6096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AMI, Grid Mod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 Customer Transformation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 Asset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GB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Core Cloud based data platform </a:t>
                      </a:r>
                      <a:endParaRPr lang="en-GB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10845" marR="0" lvl="2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Modelling Services</a:t>
                      </a:r>
                    </a:p>
                    <a:p>
                      <a:pPr marL="410845" marR="0" lvl="2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Analytics Services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RIIO-T2 Investments </a:t>
                      </a:r>
                      <a:r>
                        <a:rPr lang="en-GB" sz="900" b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eg.</a:t>
                      </a:r>
                      <a:r>
                        <a:rPr lang="en-GB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Insights, analytics, forecasting etc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Workforce Data Domain (WDD)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69743770"/>
                  </a:ext>
                </a:extLst>
              </a:tr>
              <a:tr h="1184541"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Quality</a:t>
                      </a:r>
                      <a:endParaRPr lang="en-US" sz="1050" b="0" dirty="0"/>
                    </a:p>
                  </a:txBody>
                  <a:tcPr marL="121920" marR="121920" marT="60960" marB="60960" vert="vert27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900" b="1" dirty="0"/>
                        <a:t>Use cases</a:t>
                      </a:r>
                    </a:p>
                  </a:txBody>
                  <a:tcPr marL="121920" marR="121920" marT="60960" marB="6096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Improve data accuracy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timely / accurate customer information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chemeClr val="dk1"/>
                          </a:solidFill>
                          <a:latin typeface="Arial"/>
                        </a:rPr>
                        <a:t>Digital products - </a:t>
                      </a:r>
                      <a:r>
                        <a:rPr lang="en-US" sz="900" b="0" i="0" u="none" strike="noStrike" noProof="0" dirty="0" err="1">
                          <a:solidFill>
                            <a:schemeClr val="dk1"/>
                          </a:solidFill>
                          <a:latin typeface="Arial"/>
                        </a:rPr>
                        <a:t>OnMyWay</a:t>
                      </a:r>
                      <a:r>
                        <a:rPr lang="en-US" sz="900" b="0" i="0" u="none" strike="noStrike" noProof="0" dirty="0">
                          <a:solidFill>
                            <a:schemeClr val="dk1"/>
                          </a:solidFill>
                          <a:latin typeface="Arial"/>
                        </a:rPr>
                        <a:t>, </a:t>
                      </a:r>
                      <a:r>
                        <a:rPr lang="en-US" sz="900" b="0" i="0" u="none" strike="noStrike" noProof="0" dirty="0" err="1">
                          <a:solidFill>
                            <a:schemeClr val="dk1"/>
                          </a:solidFill>
                          <a:latin typeface="Arial"/>
                        </a:rPr>
                        <a:t>FutureNow</a:t>
                      </a:r>
                      <a:r>
                        <a:rPr lang="en-US" sz="900" b="0" i="0" u="none" strike="noStrike" noProof="0" dirty="0">
                          <a:solidFill>
                            <a:schemeClr val="dk1"/>
                          </a:solidFill>
                          <a:latin typeface="Arial"/>
                        </a:rPr>
                        <a:t>, VMO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 dirty="0">
                          <a:latin typeface="+mn-lt"/>
                        </a:rPr>
                        <a:t>AI Modelling for alarm processing, incident analysis, safety &amp; performance simulation &amp; impact/restoration assessments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latin typeface="+mn-lt"/>
                        </a:rPr>
                        <a:t>AI Modelling for Network Optimization</a:t>
                      </a:r>
                      <a:endParaRPr lang="en-GB" sz="900" b="0" dirty="0">
                        <a:latin typeface="+mn-lt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Geospatial Information Systems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latin typeface="+mn-lt"/>
                        </a:rPr>
                        <a:t>Digital products – Site intelligence, Asset Intelligence, MIPI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Situational Awareness*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Future of Balancing*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Demand Forecasting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IAM initiative – Every worker will get unique ID </a:t>
                      </a:r>
                      <a:endParaRPr lang="en-US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Regulatory compliance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Improved quality of leadership and </a:t>
                      </a:r>
                      <a:r>
                        <a:rPr lang="en-GB" sz="900" b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decision-making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11180201"/>
                  </a:ext>
                </a:extLst>
              </a:tr>
              <a:tr h="743586">
                <a:tc vMerge="1">
                  <a:txBody>
                    <a:bodyPr/>
                    <a:lstStyle/>
                    <a:p>
                      <a:pPr algn="l"/>
                      <a:endParaRPr lang="en-US" sz="1300"/>
                    </a:p>
                  </a:txBody>
                  <a:tcPr marL="121920" marR="121920" marT="60960" marB="6096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900" b="1" dirty="0"/>
                        <a:t>Enabler Investments</a:t>
                      </a:r>
                    </a:p>
                  </a:txBody>
                  <a:tcPr marL="121920" marR="121920" marT="60960" marB="6096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AMI, Grid Mod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 Customer Transformation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 Asset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GB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Core Cloud based data platform </a:t>
                      </a:r>
                      <a:endParaRPr lang="en-GB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10845" marR="0" lvl="2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Modelling Services</a:t>
                      </a:r>
                    </a:p>
                    <a:p>
                      <a:pPr marL="410845" marR="0" lvl="2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Analytics Services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900" b="0">
                        <a:latin typeface="+mn-lt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Digital Engagement Platform</a:t>
                      </a:r>
                    </a:p>
                    <a:p>
                      <a:pPr marL="171450" marR="0" lvl="1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Insights &amp; Analytics Platform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 HR 2.0 (MyHub)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Workforce Data Domain (WDD)</a:t>
                      </a:r>
                    </a:p>
                    <a:p>
                      <a:pPr marL="171450" marR="0" lvl="1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NGV insights / analytics</a:t>
                      </a:r>
                    </a:p>
                    <a:p>
                      <a:pPr marL="171450" marR="0" lvl="1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9137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14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>
            <a:spLocks/>
          </p:cNvSpPr>
          <p:nvPr/>
        </p:nvSpPr>
        <p:spPr bwMode="auto">
          <a:xfrm>
            <a:off x="378229" y="306152"/>
            <a:ext cx="11415665" cy="62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defTabSz="914377">
              <a:defRPr/>
            </a:pPr>
            <a:r>
              <a:rPr lang="en-GB" sz="3200">
                <a:solidFill>
                  <a:srgbClr val="00148C"/>
                </a:solidFill>
                <a:latin typeface="Arial"/>
                <a:ea typeface="ＭＳ Ｐゴシック"/>
              </a:rPr>
              <a:t>Data Analytics &amp; AI/ML- Demand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B9BC98D-34DB-4A2F-AC03-D3C7E3A3B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884495"/>
              </p:ext>
            </p:extLst>
          </p:nvPr>
        </p:nvGraphicFramePr>
        <p:xfrm>
          <a:off x="378229" y="892727"/>
          <a:ext cx="11585172" cy="541428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5159">
                  <a:extLst>
                    <a:ext uri="{9D8B030D-6E8A-4147-A177-3AD203B41FA5}">
                      <a16:colId xmlns:a16="http://schemas.microsoft.com/office/drawing/2014/main" val="565523742"/>
                    </a:ext>
                  </a:extLst>
                </a:gridCol>
                <a:gridCol w="924545">
                  <a:extLst>
                    <a:ext uri="{9D8B030D-6E8A-4147-A177-3AD203B41FA5}">
                      <a16:colId xmlns:a16="http://schemas.microsoft.com/office/drawing/2014/main" val="613519208"/>
                    </a:ext>
                  </a:extLst>
                </a:gridCol>
                <a:gridCol w="2573867">
                  <a:extLst>
                    <a:ext uri="{9D8B030D-6E8A-4147-A177-3AD203B41FA5}">
                      <a16:colId xmlns:a16="http://schemas.microsoft.com/office/drawing/2014/main" val="3531559432"/>
                    </a:ext>
                  </a:extLst>
                </a:gridCol>
                <a:gridCol w="2573867">
                  <a:extLst>
                    <a:ext uri="{9D8B030D-6E8A-4147-A177-3AD203B41FA5}">
                      <a16:colId xmlns:a16="http://schemas.microsoft.com/office/drawing/2014/main" val="1190999032"/>
                    </a:ext>
                  </a:extLst>
                </a:gridCol>
                <a:gridCol w="2573867">
                  <a:extLst>
                    <a:ext uri="{9D8B030D-6E8A-4147-A177-3AD203B41FA5}">
                      <a16:colId xmlns:a16="http://schemas.microsoft.com/office/drawing/2014/main" val="3745491617"/>
                    </a:ext>
                  </a:extLst>
                </a:gridCol>
                <a:gridCol w="2573867">
                  <a:extLst>
                    <a:ext uri="{9D8B030D-6E8A-4147-A177-3AD203B41FA5}">
                      <a16:colId xmlns:a16="http://schemas.microsoft.com/office/drawing/2014/main" val="43348732"/>
                    </a:ext>
                  </a:extLst>
                </a:gridCol>
              </a:tblGrid>
              <a:tr h="349330">
                <a:tc>
                  <a:txBody>
                    <a:bodyPr/>
                    <a:lstStyle/>
                    <a:p>
                      <a:pPr algn="l"/>
                      <a:endParaRPr lang="en-US" sz="1300"/>
                    </a:p>
                  </a:txBody>
                  <a:tcPr marL="121920" marR="121920" marT="60960" marB="6096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US Networks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UK Networks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UK ESO (*</a:t>
                      </a: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CNI</a:t>
                      </a:r>
                      <a:r>
                        <a:rPr lang="en-US" sz="1300"/>
                        <a:t>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Group Functions &amp; NGV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778440495"/>
                  </a:ext>
                </a:extLst>
              </a:tr>
              <a:tr h="2347760"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Analytics / Advanced Analytics</a:t>
                      </a:r>
                      <a:endParaRPr lang="en-US" sz="1050" b="0"/>
                    </a:p>
                  </a:txBody>
                  <a:tcPr marL="121920" marR="121920" marT="60960" marB="60960" vert="vert27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900" b="1"/>
                        <a:t>Use cases</a:t>
                      </a:r>
                    </a:p>
                  </a:txBody>
                  <a:tcPr marL="121920" marR="121920" marT="60960" marB="6096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Increase network visibility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 key information with customers / market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timely / accurate customer information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Leverage devices to improve field operations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Situational awareness capabilities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Damage assessment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Smart device status reports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Asset health analytics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Maintenance resource forecast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>
                          <a:solidFill>
                            <a:schemeClr val="dk1"/>
                          </a:solidFill>
                          <a:latin typeface="+mn-lt"/>
                        </a:rPr>
                        <a:t>Digital products - </a:t>
                      </a:r>
                      <a:r>
                        <a:rPr lang="en-US" sz="900" b="0" i="0" u="none" strike="noStrike" noProof="0" err="1">
                          <a:solidFill>
                            <a:schemeClr val="dk1"/>
                          </a:solidFill>
                          <a:latin typeface="+mn-lt"/>
                        </a:rPr>
                        <a:t>OnMyWay</a:t>
                      </a:r>
                      <a:r>
                        <a:rPr lang="en-US" sz="900" b="0" i="0" u="none" strike="noStrike" noProof="0">
                          <a:solidFill>
                            <a:schemeClr val="dk1"/>
                          </a:solidFill>
                          <a:latin typeface="+mn-lt"/>
                        </a:rPr>
                        <a:t>, </a:t>
                      </a:r>
                      <a:r>
                        <a:rPr lang="en-US" sz="900" b="0" i="0" u="none" strike="noStrike" noProof="0" err="1">
                          <a:solidFill>
                            <a:schemeClr val="dk1"/>
                          </a:solidFill>
                          <a:latin typeface="+mn-lt"/>
                        </a:rPr>
                        <a:t>FutureNow</a:t>
                      </a:r>
                      <a:r>
                        <a:rPr lang="en-US" sz="900" b="0" i="0" u="none" strike="noStrike" noProof="0">
                          <a:solidFill>
                            <a:schemeClr val="dk1"/>
                          </a:solidFill>
                          <a:latin typeface="+mn-lt"/>
                        </a:rPr>
                        <a:t>, VMO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latin typeface="+mn-lt"/>
                        </a:rPr>
                        <a:t>Image &amp; Video Analytics for Asset Condition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latin typeface="+mn-lt"/>
                        </a:rPr>
                        <a:t>Data Science &amp; Collaboration platform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latin typeface="+mn-lt"/>
                        </a:rPr>
                        <a:t>AI Modelling for alarm processing, incident analysis, safety &amp; performance simulation &amp; impact/restoration assessments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latin typeface="+mn-lt"/>
                        </a:rPr>
                        <a:t>Setup AI Platform &amp; small use cases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latin typeface="+mn-lt"/>
                        </a:rPr>
                        <a:t>Pilot AI &amp; </a:t>
                      </a:r>
                      <a:r>
                        <a:rPr lang="en-GB" sz="900" b="0" err="1">
                          <a:latin typeface="+mn-lt"/>
                        </a:rPr>
                        <a:t>DeX</a:t>
                      </a:r>
                      <a:r>
                        <a:rPr lang="en-GB" sz="900" b="0">
                          <a:latin typeface="+mn-lt"/>
                        </a:rPr>
                        <a:t> for Network Safety, Business Performance &amp; Customer Experience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latin typeface="+mn-lt"/>
                        </a:rPr>
                        <a:t>Asset Performance Modelling 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latin typeface="+mn-lt"/>
                        </a:rPr>
                        <a:t>AI Modelling for Network Optimization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latin typeface="+mn-lt"/>
                        </a:rPr>
                        <a:t>Energy Trading Reporting &amp; Notifications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latin typeface="+mn-lt"/>
                        </a:rPr>
                        <a:t>Data Historian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Digital products – Site intelligence, Asset Intelligence, Gaia, Solution lab, MIPI</a:t>
                      </a:r>
                      <a:r>
                        <a:rPr lang="en-US" sz="900" b="0">
                          <a:latin typeface="+mn-lt"/>
                        </a:rPr>
                        <a:t>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Situational Awareness*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Future of Balancing*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Electricity Market Reform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Demand Forecasting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Outage Planning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Settlements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 Modelling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 Operability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Predictive Analytics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Search</a:t>
                      </a:r>
                      <a:endParaRPr lang="en-US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Identify Access Management (IAM) improvements &amp; integration</a:t>
                      </a:r>
                    </a:p>
                    <a:p>
                      <a:pPr marL="171450" marR="0" lvl="0" indent="-171450" algn="l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Real-time &amp; informed decision making</a:t>
                      </a:r>
                      <a:endParaRPr lang="en-US" sz="900" b="0">
                        <a:latin typeface="+mn-lt"/>
                      </a:endParaRPr>
                    </a:p>
                    <a:p>
                      <a:pPr marL="171450" marR="0" lvl="0" indent="-171450" algn="l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 reporting process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Improved quality of leadership and </a:t>
                      </a:r>
                      <a:r>
                        <a:rPr lang="en-GB" sz="900" b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decision-making</a:t>
                      </a:r>
                      <a:endParaRPr lang="en-US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900" b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 greater insight and predictability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900" b="0" i="0" u="none" strike="noStrike" noProof="0">
                          <a:solidFill>
                            <a:schemeClr val="dk1"/>
                          </a:solidFill>
                          <a:latin typeface="+mn-lt"/>
                        </a:rPr>
                        <a:t>Robust workforce management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900" b="0" i="0" u="none" strike="noStrike" noProof="0">
                          <a:solidFill>
                            <a:schemeClr val="dk1"/>
                          </a:solidFill>
                          <a:latin typeface="+mn-lt"/>
                        </a:rPr>
                        <a:t>Unlock strategic workforce planning </a:t>
                      </a:r>
                      <a:endParaRPr lang="en-GB" sz="900" b="0">
                        <a:latin typeface="+mn-lt"/>
                      </a:endParaRP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latin typeface="+mn-lt"/>
                        </a:rPr>
                        <a:t>Workforce dashboard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42216827"/>
                  </a:ext>
                </a:extLst>
              </a:tr>
              <a:tr h="616015">
                <a:tc vMerge="1">
                  <a:txBody>
                    <a:bodyPr/>
                    <a:lstStyle/>
                    <a:p>
                      <a:pPr algn="l"/>
                      <a:endParaRPr lang="en-US" sz="1300"/>
                    </a:p>
                  </a:txBody>
                  <a:tcPr marL="121920" marR="121920" marT="60960" marB="6096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900" b="1"/>
                        <a:t>Enabler Investments</a:t>
                      </a:r>
                    </a:p>
                  </a:txBody>
                  <a:tcPr marL="121920" marR="121920" marT="60960" marB="6096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AMI, Grid Mod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 Customer Transformation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 Asset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Core Cloud based data platform </a:t>
                      </a:r>
                    </a:p>
                    <a:p>
                      <a:pPr marL="411444" marR="0" lvl="2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Modelling Services</a:t>
                      </a:r>
                    </a:p>
                    <a:p>
                      <a:pPr marL="411444" marR="0" lvl="2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Analytics Services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Digital Engagement Platform</a:t>
                      </a:r>
                    </a:p>
                    <a:p>
                      <a:pPr marL="171450" marR="0" lvl="1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Insights &amp; Analytics Platform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Workforce Data Domain (WDD)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69743770"/>
                  </a:ext>
                </a:extLst>
              </a:tr>
              <a:tr h="1374675"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AI/ML</a:t>
                      </a:r>
                      <a:endParaRPr lang="en-US" sz="1050" b="0"/>
                    </a:p>
                  </a:txBody>
                  <a:tcPr marL="121920" marR="121920" marT="60960" marB="60960" vert="vert27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900" b="1"/>
                        <a:t>Use cases</a:t>
                      </a:r>
                    </a:p>
                  </a:txBody>
                  <a:tcPr marL="121920" marR="121920" marT="60960" marB="6096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Improve data accuracy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timely / accurate customer information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research analytics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Demand Forecasting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 Operability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Digital products - </a:t>
                      </a:r>
                      <a:r>
                        <a:rPr lang="en-US" sz="900" b="0" i="0" u="none" strike="noStrike" noProof="0" err="1">
                          <a:solidFill>
                            <a:schemeClr val="dk1"/>
                          </a:solidFill>
                          <a:latin typeface="Arial"/>
                        </a:rPr>
                        <a:t>OnMyWay</a:t>
                      </a:r>
                      <a:r>
                        <a:rPr lang="en-US" sz="900" b="0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, </a:t>
                      </a:r>
                      <a:r>
                        <a:rPr lang="en-US" sz="900" b="0" i="0" u="none" strike="noStrike" noProof="0" err="1">
                          <a:solidFill>
                            <a:schemeClr val="dk1"/>
                          </a:solidFill>
                          <a:latin typeface="Arial"/>
                        </a:rPr>
                        <a:t>FutureNow</a:t>
                      </a:r>
                      <a:r>
                        <a:rPr lang="en-US" sz="900" b="0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, VMO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latin typeface="+mn-lt"/>
                        </a:rPr>
                        <a:t>Data Science &amp; Collaboration platform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latin typeface="+mn-lt"/>
                        </a:rPr>
                        <a:t>AI Modelling for alarm processing, incident analysis, safety &amp; performance simulation </a:t>
                      </a: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impact/restoration assessments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 Modelling for Network Optimization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Cognitive Technologies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Forecaster / Network analysis</a:t>
                      </a:r>
                      <a:endParaRPr lang="en-GB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Digital products – Site intelligence, Solution lab, Gaia, MIPI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Situational Awareness*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Digital twin*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Simulation*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Demand Forecasting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 Operability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Predictive Analytics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Search</a:t>
                      </a:r>
                      <a:endParaRPr lang="en-US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latin typeface="+mn-lt"/>
                        </a:rPr>
                        <a:t>AI CV Screening and Blind CV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Improved quality of leadership and </a:t>
                      </a:r>
                      <a:r>
                        <a:rPr lang="en-GB" sz="900" b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decision-making</a:t>
                      </a:r>
                      <a:endParaRPr lang="en-US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IAM initiative – Every worker will get unique ID 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11180201"/>
                  </a:ext>
                </a:extLst>
              </a:tr>
              <a:tr h="726508">
                <a:tc vMerge="1">
                  <a:txBody>
                    <a:bodyPr/>
                    <a:lstStyle/>
                    <a:p>
                      <a:pPr algn="l"/>
                      <a:endParaRPr lang="en-US" sz="1300"/>
                    </a:p>
                  </a:txBody>
                  <a:tcPr marL="121920" marR="121920" marT="60960" marB="6096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900" b="1"/>
                        <a:t>Enabler Investments</a:t>
                      </a:r>
                    </a:p>
                  </a:txBody>
                  <a:tcPr marL="121920" marR="121920" marT="60960" marB="6096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AMI, Grid Mod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 Customer Transformation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 Asset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Core Cloud based data platform </a:t>
                      </a:r>
                    </a:p>
                    <a:p>
                      <a:pPr marL="411444" marR="0" lvl="2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Modelling Services</a:t>
                      </a:r>
                    </a:p>
                    <a:p>
                      <a:pPr marL="411444" marR="0" lvl="2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Analytics Services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900" b="0">
                        <a:latin typeface="+mn-lt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Digital Engagement Platform</a:t>
                      </a:r>
                    </a:p>
                    <a:p>
                      <a:pPr marL="171450" marR="0" lvl="1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Insights &amp; Analytics Platform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 HR 2.0 (MyHub)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Workforce Data Domain (WDD)</a:t>
                      </a:r>
                    </a:p>
                    <a:p>
                      <a:pPr marL="171450" marR="0" lvl="1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NGV insights / analytics</a:t>
                      </a:r>
                    </a:p>
                    <a:p>
                      <a:pPr marL="171450" marR="0" lvl="1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9137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335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728351-6003-4B53-A8C7-F2E7CEAA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https://powerpoint.officeapps.live.com/pods/GetClipboardImage.ashx?Id=021fec35-eb3b-461a-80fd-9c35d9f9ebd8&amp;DC=US1C&amp;pkey=e88d2259-8a54-43a8-9485-2936fd801d13&amp;wdoverrides=GetClipboardImageEnabled:true">
            <a:extLst>
              <a:ext uri="{FF2B5EF4-FFF2-40B4-BE49-F238E27FC236}">
                <a16:creationId xmlns:a16="http://schemas.microsoft.com/office/drawing/2014/main" id="{E8ACDB38-C6FA-4D13-A0AD-0039CF0A0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8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8532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C5EB9C-C3BE-43B6-98E2-CF5299E903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D43FCF-74DC-41FF-B8F1-E01A0D74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https://powerpoint.officeapps.live.com/pods/GetClipboardImage.ashx?Id=a50688e2-66a2-4eef-a95c-3ab419aee917&amp;DC=PIE1&amp;pkey=e1a3f6f6-892e-42e7-9a0a-1394ec8f55fc&amp;wdoverrides=GetClipboardImageEnabled:true">
            <a:extLst>
              <a:ext uri="{FF2B5EF4-FFF2-40B4-BE49-F238E27FC236}">
                <a16:creationId xmlns:a16="http://schemas.microsoft.com/office/drawing/2014/main" id="{5894FB96-1357-4969-80C5-128037064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266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0AAE89-8724-4E54-818C-6E6BE26D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Engineering Capabilities – Current State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5D4DA24-B09D-4C3F-B0D1-99A40B17DBFC}"/>
              </a:ext>
            </a:extLst>
          </p:cNvPr>
          <p:cNvGraphicFramePr/>
          <p:nvPr/>
        </p:nvGraphicFramePr>
        <p:xfrm>
          <a:off x="435011" y="967410"/>
          <a:ext cx="11326293" cy="4870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B9E4B6-974A-4FB0-B295-D76295D5706B}"/>
              </a:ext>
            </a:extLst>
          </p:cNvPr>
          <p:cNvSpPr txBox="1"/>
          <p:nvPr/>
        </p:nvSpPr>
        <p:spPr>
          <a:xfrm>
            <a:off x="8403465" y="5837583"/>
            <a:ext cx="2735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Legend 	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  <a:sym typeface="Wingdings 2" panose="05020102010507070707" pitchFamily="18" charset="2"/>
              </a:rPr>
              <a:t>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  <a:sym typeface="Wingdings 2" panose="05020102010507070707" pitchFamily="18" charset="2"/>
              </a:rPr>
              <a:t> - Established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  <a:sym typeface="Wingdings 2" panose="05020102010507070707" pitchFamily="18" charset="2"/>
              </a:rPr>
              <a:t>	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  <a:sym typeface="Wingdings 2" panose="05020102010507070707" pitchFamily="18" charset="2"/>
              </a:rPr>
              <a:t>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  <a:sym typeface="Wingdings 2" panose="05020102010507070707" pitchFamily="18" charset="2"/>
              </a:rPr>
              <a:t> - Partially established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  <a:sym typeface="Wingdings 2" panose="05020102010507070707" pitchFamily="18" charset="2"/>
              </a:rPr>
              <a:t>	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  <a:sym typeface="Wingdings 2" panose="05020102010507070707" pitchFamily="18" charset="2"/>
              </a:rPr>
              <a:t>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  <a:sym typeface="Wingdings 2" panose="05020102010507070707" pitchFamily="18" charset="2"/>
              </a:rPr>
              <a:t> - Not yet established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B1156-FD54-4FAF-B63E-59BBC3C4DE56}"/>
              </a:ext>
            </a:extLst>
          </p:cNvPr>
          <p:cNvSpPr/>
          <p:nvPr/>
        </p:nvSpPr>
        <p:spPr bwMode="auto">
          <a:xfrm>
            <a:off x="248848" y="5533539"/>
            <a:ext cx="5999553" cy="6949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9" rIns="91435" bIns="4571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1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55555A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17 out of 30 sub capabilities fully established.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1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>
                <a:ln>
                  <a:noFill/>
                </a:ln>
                <a:solidFill>
                  <a:srgbClr val="55555A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Remaining 13 sub capabilities will be established in FY22.</a:t>
            </a:r>
          </a:p>
        </p:txBody>
      </p:sp>
    </p:spTree>
    <p:extLst>
      <p:ext uri="{BB962C8B-B14F-4D97-AF65-F5344CB8AC3E}">
        <p14:creationId xmlns:p14="http://schemas.microsoft.com/office/powerpoint/2010/main" val="2699308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0BA513-C932-41C7-A407-8AAAA851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8E892FC-853E-4CED-B6A1-A76D55F1B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4676"/>
              </p:ext>
            </p:extLst>
          </p:nvPr>
        </p:nvGraphicFramePr>
        <p:xfrm>
          <a:off x="430373" y="700391"/>
          <a:ext cx="11058242" cy="6388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19">
                  <a:extLst>
                    <a:ext uri="{9D8B030D-6E8A-4147-A177-3AD203B41FA5}">
                      <a16:colId xmlns:a16="http://schemas.microsoft.com/office/drawing/2014/main" val="1396845967"/>
                    </a:ext>
                  </a:extLst>
                </a:gridCol>
                <a:gridCol w="3781181">
                  <a:extLst>
                    <a:ext uri="{9D8B030D-6E8A-4147-A177-3AD203B41FA5}">
                      <a16:colId xmlns:a16="http://schemas.microsoft.com/office/drawing/2014/main" val="2905702767"/>
                    </a:ext>
                  </a:extLst>
                </a:gridCol>
                <a:gridCol w="909965">
                  <a:extLst>
                    <a:ext uri="{9D8B030D-6E8A-4147-A177-3AD203B41FA5}">
                      <a16:colId xmlns:a16="http://schemas.microsoft.com/office/drawing/2014/main" val="581262541"/>
                    </a:ext>
                  </a:extLst>
                </a:gridCol>
                <a:gridCol w="6084277">
                  <a:extLst>
                    <a:ext uri="{9D8B030D-6E8A-4147-A177-3AD203B41FA5}">
                      <a16:colId xmlns:a16="http://schemas.microsoft.com/office/drawing/2014/main" val="4245109171"/>
                    </a:ext>
                  </a:extLst>
                </a:gridCol>
              </a:tblGrid>
              <a:tr h="401349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98985"/>
                  </a:ext>
                </a:extLst>
              </a:tr>
              <a:tr h="401349">
                <a:tc>
                  <a:txBody>
                    <a:bodyPr/>
                    <a:lstStyle/>
                    <a:p>
                      <a:r>
                        <a:rPr lang="en-GB"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/>
                        <a:t>BU (&amp; Group – workforce, other?) demand for MDM &amp; DI&amp;O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TT &amp; 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Next slides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213674"/>
                  </a:ext>
                </a:extLst>
              </a:tr>
              <a:tr h="401349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/>
                        <a:t>EDP platform capabilities available and 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From BT deck (or Bryan?) – include in this deck (slide 24 BT deck,  6 &amp; 7 BC deck)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70387"/>
                  </a:ext>
                </a:extLst>
              </a:tr>
              <a:tr h="401349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/>
                        <a:t>Any wider risks issues to the BU’s getting value from these capabilities? Business change?, Data Sovereignty!?, Business Separation?, Grp </a:t>
                      </a:r>
                      <a:r>
                        <a:rPr lang="en-GB" sz="700" err="1"/>
                        <a:t>OpModel</a:t>
                      </a:r>
                      <a:r>
                        <a:rPr lang="en-GB" sz="700"/>
                        <a:t> gaps?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CIO teams need to establish better clarity of Use Cases and outcomes</a:t>
                      </a:r>
                    </a:p>
                    <a:p>
                      <a:r>
                        <a:rPr lang="en-GB" sz="800"/>
                        <a:t>Data Literacy challenges – how to help?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968212"/>
                  </a:ext>
                </a:extLst>
              </a:tr>
              <a:tr h="472822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/>
                        <a:t>Are there any other EDP capabilities that we can see demand for but are not available/funded? AI/ML?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TT: </a:t>
                      </a:r>
                      <a:r>
                        <a:rPr lang="en-GB" sz="800" b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CDC is a gap but should be coming with </a:t>
                      </a:r>
                      <a:r>
                        <a:rPr lang="en-GB" sz="800" b="1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Matillion</a:t>
                      </a:r>
                      <a:r>
                        <a:rPr lang="en-GB" sz="800" b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the near term  (STRIIM – tactical)</a:t>
                      </a:r>
                    </a:p>
                    <a:p>
                      <a:r>
                        <a:rPr lang="en-GB" sz="800" b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Streaming?</a:t>
                      </a:r>
                    </a:p>
                    <a:p>
                      <a:r>
                        <a:rPr lang="en-GB" sz="800" b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have enough licenses for any needed Anaconda use globally – still need to determine if that’s what is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844390"/>
                  </a:ext>
                </a:extLst>
              </a:tr>
              <a:tr h="1011620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/>
                        <a:t>The do nothing position – what is the implication of not having these capabilities available</a:t>
                      </a:r>
                    </a:p>
                    <a:p>
                      <a:r>
                        <a:rPr lang="en-GB" sz="700"/>
                        <a:t>A: MDM – tactical solutions failing, higher risk and higher cost and timelines for dependent projects</a:t>
                      </a:r>
                    </a:p>
                    <a:p>
                      <a:r>
                        <a:rPr lang="en-GB" sz="700"/>
                        <a:t>B: DI&amp;O – proliferation of technology (cost) across the Group and Snowflake benefits eroded (cost/time)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17033"/>
                  </a:ext>
                </a:extLst>
              </a:tr>
              <a:tr h="1704359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/>
                        <a:t>Funding shortfall and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TT: </a:t>
                      </a:r>
                      <a:r>
                        <a:rPr lang="en-GB" sz="800" b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don’t have shortfalls as Narayan has funding ear-marked for our program – we just need to get it approved (sanctioned)</a:t>
                      </a:r>
                    </a:p>
                    <a:p>
                      <a:r>
                        <a:rPr lang="en-GB" sz="800" b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DI&amp;O: Looking for 140k Opex if stand-alone 3 month project</a:t>
                      </a:r>
                    </a:p>
                    <a:p>
                      <a:pPr lvl="0"/>
                      <a:r>
                        <a:rPr lang="en-GB" sz="800" b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this gets embedded into a larger Data Management project, we can minimize the Opex (good) but it will likely cause delays in bringing on the capability due to a likely extended sanction event (bad)</a:t>
                      </a:r>
                    </a:p>
                    <a:p>
                      <a:pPr lvl="0"/>
                      <a:r>
                        <a:rPr lang="en-GB" sz="800" b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RTB is planned to be picked up by projects immediately after standing up the capability (good)</a:t>
                      </a:r>
                    </a:p>
                    <a:p>
                      <a:r>
                        <a:rPr lang="en-GB" sz="800" b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MDM: 900k for licensing; engineering hours to stand it up is still pending development (as I understand it)</a:t>
                      </a:r>
                    </a:p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449233"/>
                  </a:ext>
                </a:extLst>
              </a:tr>
              <a:tr h="1242533"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/>
                        <a:t>Anything else?</a:t>
                      </a:r>
                    </a:p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TT: </a:t>
                      </a:r>
                      <a:r>
                        <a:rPr lang="en-GB" sz="800" b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Don’t get me up on my soapbox – we need to pivot from “we need the capability” è “when do you need it” è “when will you have it”; vicious circle.  Same thing on funding – we can better establish the roadmap for project needs vs availability of capability when we have a better read on what is funded, or the targets for funding – we can answer this in conversations with the CIOs (or their appointees) but I don’t know if anyone has a good read just yet.  </a:t>
                      </a:r>
                    </a:p>
                    <a:p>
                      <a:r>
                        <a:rPr lang="en-GB" sz="800" b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thought: if we wait for projects to be funded to stand up MDM and DI&amp;O, we will delay those projects.  </a:t>
                      </a:r>
                      <a:r>
                        <a:rPr lang="en-GB" sz="800" b="1" i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build it, they will come – we have to stop being their excuse</a:t>
                      </a:r>
                    </a:p>
                    <a:p>
                      <a:r>
                        <a:rPr lang="en-GB" sz="800" b="1" i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Capabilities for video / picture (unstructured) analysis eg ET OHL dedication from streamed video footage</a:t>
                      </a:r>
                      <a:endParaRPr lang="en-GB" sz="800" b="1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151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12391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97F6-0C19-4A64-9302-B8D8AE24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CF74-90B5-4C89-A0DF-68A166B69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64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6E0A-57FB-4053-8F1A-CC4885C7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NG Data Strategy – Fixing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31221-5E33-4B61-8BC5-42103EB8E5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‘Purple Top’ – May 2020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9892A-E6BD-4FBA-A78F-568B57E2ABFD}"/>
              </a:ext>
            </a:extLst>
          </p:cNvPr>
          <p:cNvSpPr/>
          <p:nvPr/>
        </p:nvSpPr>
        <p:spPr>
          <a:xfrm>
            <a:off x="575735" y="1275301"/>
            <a:ext cx="11040533" cy="4156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cap="all" spc="150" dirty="0">
                <a:solidFill>
                  <a:srgbClr val="7030A0"/>
                </a:solidFill>
                <a:latin typeface="Arial" panose="020B0604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What is our Data problem and what is it costing us? </a:t>
            </a:r>
            <a:endParaRPr lang="en-GB" cap="all" spc="150" dirty="0">
              <a:solidFill>
                <a:srgbClr val="025DBA"/>
              </a:solidFill>
              <a:latin typeface="Arial" panose="020B060402020202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GB" sz="1200" dirty="0">
                <a:solidFill>
                  <a:srgbClr val="3665B2"/>
                </a:solidFill>
                <a:latin typeface="Arial" panose="020B0604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 </a:t>
            </a:r>
            <a:endParaRPr lang="en-GB" dirty="0">
              <a:latin typeface="Arial" panose="020B060402020202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336550" indent="-228600">
              <a:lnSpc>
                <a:spcPct val="110000"/>
              </a:lnSpc>
              <a:spcAft>
                <a:spcPts val="300"/>
              </a:spcAft>
            </a:pPr>
            <a:r>
              <a:rPr lang="en-GB" dirty="0"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Based on recent work by Boston Consulting Group, National Grid rates “low” or “very low” across the three major components of Data (Master Data Solutions, Data Governance, and Data Tools &amp; Platforms).  BCG’s study, that looked into a subset of the Data domains at National Grid, estimated the costs of bad Data are $73-98M.  Given the limited scope of their review, they concluded that the full cost is likely much higher.”  </a:t>
            </a:r>
            <a:endParaRPr lang="en-GB" dirty="0">
              <a:latin typeface="Arial" panose="020B060402020202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GB" sz="1400" i="1" u="sng" dirty="0">
                <a:solidFill>
                  <a:srgbClr val="869097"/>
                </a:solidFill>
                <a:latin typeface="Arial" panose="020B0604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Analysis of the Current State of Data at National Grid</a:t>
            </a:r>
            <a:r>
              <a:rPr lang="en-GB" sz="1400" i="1" dirty="0">
                <a:solidFill>
                  <a:srgbClr val="869097"/>
                </a:solidFill>
                <a:latin typeface="Arial" panose="020B0604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by BCG dated April 7</a:t>
            </a:r>
            <a:r>
              <a:rPr lang="en-GB" sz="1400" i="1" baseline="30000" dirty="0">
                <a:solidFill>
                  <a:srgbClr val="869097"/>
                </a:solidFill>
                <a:latin typeface="Arial" panose="020B0604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th</a:t>
            </a:r>
            <a:r>
              <a:rPr lang="en-GB" sz="1400" i="1" dirty="0">
                <a:solidFill>
                  <a:srgbClr val="869097"/>
                </a:solidFill>
                <a:latin typeface="Arial" panose="020B0604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, 2020.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endParaRPr lang="en-GB" sz="1400" i="1" dirty="0">
              <a:solidFill>
                <a:srgbClr val="869097"/>
              </a:solidFill>
              <a:effectLst/>
              <a:latin typeface="Arial" panose="020B060402020202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GB" dirty="0"/>
              <a:t>To addresses these issues, we need three key components to “Fix Data”:</a:t>
            </a:r>
          </a:p>
          <a:p>
            <a:pPr marL="342900" indent="-34290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dirty="0"/>
              <a:t>Data Governance &amp; Stewardship </a:t>
            </a:r>
            <a:r>
              <a:rPr lang="en-GB" b="0" dirty="0"/>
              <a:t>– Business ownership of data, accelerated by BMS</a:t>
            </a:r>
          </a:p>
          <a:p>
            <a:pPr marL="342900" indent="-34290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dirty="0"/>
              <a:t>Data Tools &amp; Capabilities </a:t>
            </a:r>
            <a:r>
              <a:rPr lang="en-GB" b="0" dirty="0"/>
              <a:t>– One, common approach to Enterprise Data solutions</a:t>
            </a:r>
          </a:p>
          <a:p>
            <a:pPr marL="342900" indent="-34290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dirty="0"/>
              <a:t>Master Data Solutions </a:t>
            </a:r>
            <a:r>
              <a:rPr lang="en-GB" b="0" dirty="0"/>
              <a:t>– for each data domain, establish a data master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endParaRPr lang="en-GB" sz="1400" i="1" dirty="0">
              <a:solidFill>
                <a:srgbClr val="869097"/>
              </a:solidFill>
              <a:effectLst/>
              <a:latin typeface="Arial" panose="020B060402020202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78403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/>
          <p:cNvSpPr>
            <a:spLocks noGrp="1"/>
          </p:cNvSpPr>
          <p:nvPr>
            <p:ph type="title"/>
          </p:nvPr>
        </p:nvSpPr>
        <p:spPr>
          <a:xfrm>
            <a:off x="431087" y="299643"/>
            <a:ext cx="11422247" cy="574516"/>
          </a:xfrm>
        </p:spPr>
        <p:txBody>
          <a:bodyPr/>
          <a:lstStyle/>
          <a:p>
            <a:r>
              <a:rPr lang="en-GB" sz="2667" dirty="0"/>
              <a:t>National Grid “Data Framework”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1D931D0-A2A2-4AC6-95F9-B9404D7A3157}"/>
              </a:ext>
            </a:extLst>
          </p:cNvPr>
          <p:cNvSpPr txBox="1"/>
          <p:nvPr/>
        </p:nvSpPr>
        <p:spPr bwMode="auto">
          <a:xfrm>
            <a:off x="48491" y="1365606"/>
            <a:ext cx="1718613" cy="28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1219170">
              <a:spcAft>
                <a:spcPts val="800"/>
              </a:spcAft>
              <a:buClr>
                <a:srgbClr val="55555A"/>
              </a:buClr>
            </a:pPr>
            <a:r>
              <a:rPr lang="en-GB" sz="1867" dirty="0">
                <a:solidFill>
                  <a:srgbClr val="55555A">
                    <a:lumMod val="50000"/>
                  </a:srgbClr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Strategy</a:t>
            </a:r>
            <a:endParaRPr lang="en-GB" sz="1867" b="0" dirty="0">
              <a:solidFill>
                <a:srgbClr val="55555A">
                  <a:lumMod val="50000"/>
                </a:srgbClr>
              </a:solidFill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91EBDE8-DDA6-44E3-B396-429ED0501105}"/>
              </a:ext>
            </a:extLst>
          </p:cNvPr>
          <p:cNvSpPr txBox="1"/>
          <p:nvPr/>
        </p:nvSpPr>
        <p:spPr bwMode="auto">
          <a:xfrm>
            <a:off x="-32433" y="2379535"/>
            <a:ext cx="1855928" cy="57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>
              <a:defRPr ker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219170">
              <a:spcAft>
                <a:spcPts val="800"/>
              </a:spcAft>
              <a:buClr>
                <a:srgbClr val="55555A"/>
              </a:buClr>
            </a:pPr>
            <a:r>
              <a:rPr lang="en-GB" sz="1867" dirty="0">
                <a:solidFill>
                  <a:srgbClr val="55555A">
                    <a:lumMod val="50000"/>
                  </a:srgbClr>
                </a:solidFill>
                <a:ea typeface="ＭＳ Ｐゴシック"/>
              </a:rPr>
              <a:t>Governance &amp; Standards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C5C5D3-E3B4-4E9E-B2D1-92B421A69DFB}"/>
              </a:ext>
            </a:extLst>
          </p:cNvPr>
          <p:cNvSpPr/>
          <p:nvPr/>
        </p:nvSpPr>
        <p:spPr>
          <a:xfrm>
            <a:off x="1965315" y="2141907"/>
            <a:ext cx="8375472" cy="996429"/>
          </a:xfrm>
          <a:prstGeom prst="roundRect">
            <a:avLst>
              <a:gd name="adj" fmla="val 572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 defTabSz="1219170">
              <a:spcAft>
                <a:spcPts val="800"/>
              </a:spcAft>
              <a:buClr>
                <a:srgbClr val="55555A"/>
              </a:buClr>
            </a:pPr>
            <a:r>
              <a:rPr lang="en-GB" sz="1333" b="0" i="1" dirty="0">
                <a:solidFill>
                  <a:srgbClr val="55555A">
                    <a:lumMod val="50000"/>
                  </a:srgbClr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BMS Standard</a:t>
            </a:r>
            <a:endParaRPr lang="en-GB" sz="1333" b="0" dirty="0">
              <a:solidFill>
                <a:srgbClr val="55555A">
                  <a:lumMod val="50000"/>
                </a:srgbClr>
              </a:solidFill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30C491-F12E-43B4-A5D6-DB78BF6DA47C}"/>
              </a:ext>
            </a:extLst>
          </p:cNvPr>
          <p:cNvSpPr/>
          <p:nvPr/>
        </p:nvSpPr>
        <p:spPr>
          <a:xfrm>
            <a:off x="1965315" y="1048042"/>
            <a:ext cx="8375472" cy="996429"/>
          </a:xfrm>
          <a:prstGeom prst="roundRect">
            <a:avLst>
              <a:gd name="adj" fmla="val 572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spcAft>
                <a:spcPts val="800"/>
              </a:spcAft>
              <a:buClr>
                <a:srgbClr val="55555A"/>
              </a:buClr>
            </a:pPr>
            <a:endParaRPr lang="en-GB" sz="1333" dirty="0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D245A4BF-F2EC-407A-A2A8-202744433A64}"/>
              </a:ext>
            </a:extLst>
          </p:cNvPr>
          <p:cNvSpPr/>
          <p:nvPr/>
        </p:nvSpPr>
        <p:spPr bwMode="auto">
          <a:xfrm>
            <a:off x="5493244" y="1459487"/>
            <a:ext cx="1695347" cy="255599"/>
          </a:xfrm>
          <a:prstGeom prst="leftRightArrow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232EB3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55555A"/>
              </a:buClr>
            </a:pPr>
            <a:endParaRPr lang="en-GB" sz="1333" dirty="0" err="1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E937B-F028-4811-A211-7011E5076772}"/>
              </a:ext>
            </a:extLst>
          </p:cNvPr>
          <p:cNvSpPr txBox="1"/>
          <p:nvPr/>
        </p:nvSpPr>
        <p:spPr bwMode="auto">
          <a:xfrm>
            <a:off x="5113328" y="1681375"/>
            <a:ext cx="2501621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1219170">
              <a:spcAft>
                <a:spcPts val="800"/>
              </a:spcAft>
              <a:buClr>
                <a:srgbClr val="55555A"/>
              </a:buClr>
            </a:pPr>
            <a:r>
              <a:rPr lang="en-GB" sz="1333" b="0" i="1" dirty="0">
                <a:solidFill>
                  <a:srgbClr val="55555A">
                    <a:lumMod val="50000"/>
                  </a:srgbClr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Collaboration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64F45E0-30E1-4AF5-A05C-DD82FEC1FE54}"/>
              </a:ext>
            </a:extLst>
          </p:cNvPr>
          <p:cNvSpPr/>
          <p:nvPr/>
        </p:nvSpPr>
        <p:spPr>
          <a:xfrm>
            <a:off x="1965315" y="3273579"/>
            <a:ext cx="8375472" cy="1337015"/>
          </a:xfrm>
          <a:prstGeom prst="roundRect">
            <a:avLst>
              <a:gd name="adj" fmla="val 572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 defTabSz="1219170">
              <a:spcAft>
                <a:spcPts val="800"/>
              </a:spcAft>
              <a:buClr>
                <a:srgbClr val="55555A"/>
              </a:buClr>
            </a:pPr>
            <a:endParaRPr lang="en-GB" sz="1333" dirty="0">
              <a:solidFill>
                <a:srgbClr val="55555A">
                  <a:lumMod val="50000"/>
                </a:srgbClr>
              </a:solidFill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6B7B9F4-34BC-4245-9A1E-FCD877C9AB49}"/>
              </a:ext>
            </a:extLst>
          </p:cNvPr>
          <p:cNvSpPr/>
          <p:nvPr/>
        </p:nvSpPr>
        <p:spPr>
          <a:xfrm>
            <a:off x="1965315" y="4749920"/>
            <a:ext cx="8375472" cy="996429"/>
          </a:xfrm>
          <a:prstGeom prst="roundRect">
            <a:avLst>
              <a:gd name="adj" fmla="val 572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 defTabSz="1219170">
              <a:spcAft>
                <a:spcPts val="800"/>
              </a:spcAft>
              <a:buClr>
                <a:srgbClr val="55555A"/>
              </a:buClr>
            </a:pPr>
            <a:endParaRPr lang="en-GB" sz="1333" dirty="0">
              <a:solidFill>
                <a:srgbClr val="55555A">
                  <a:lumMod val="50000"/>
                </a:srgbClr>
              </a:solidFill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ED6FC1-4A57-44DB-905B-E4465D9C5036}"/>
              </a:ext>
            </a:extLst>
          </p:cNvPr>
          <p:cNvGrpSpPr/>
          <p:nvPr/>
        </p:nvGrpSpPr>
        <p:grpSpPr>
          <a:xfrm>
            <a:off x="5725054" y="5330298"/>
            <a:ext cx="835297" cy="338300"/>
            <a:chOff x="4809942" y="4464475"/>
            <a:chExt cx="579352" cy="26222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18C7B1E-D36C-450F-8754-DE31582C024A}"/>
                </a:ext>
              </a:extLst>
            </p:cNvPr>
            <p:cNvGrpSpPr/>
            <p:nvPr/>
          </p:nvGrpSpPr>
          <p:grpSpPr>
            <a:xfrm>
              <a:off x="5209325" y="4464475"/>
              <a:ext cx="179969" cy="262227"/>
              <a:chOff x="5017381" y="4464475"/>
              <a:chExt cx="259470" cy="413072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2F0FEFA0-B7D1-4C19-B520-C84492CFFACE}"/>
                  </a:ext>
                </a:extLst>
              </p:cNvPr>
              <p:cNvSpPr/>
              <p:nvPr/>
            </p:nvSpPr>
            <p:spPr>
              <a:xfrm>
                <a:off x="5017381" y="4464475"/>
                <a:ext cx="259470" cy="88475"/>
              </a:xfrm>
              <a:prstGeom prst="roundRect">
                <a:avLst/>
              </a:prstGeom>
              <a:solidFill>
                <a:srgbClr val="232E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0" rIns="48000" rtlCol="0" anchor="ctr"/>
              <a:lstStyle/>
              <a:p>
                <a:pPr algn="ctr" defTabSz="1219170">
                  <a:spcAft>
                    <a:spcPts val="800"/>
                  </a:spcAft>
                  <a:buClr>
                    <a:srgbClr val="55555A"/>
                  </a:buClr>
                </a:pPr>
                <a:endParaRPr lang="en-GB" sz="1333" b="0" dirty="0">
                  <a:solidFill>
                    <a:srgbClr val="FFFFFF"/>
                  </a:solidFill>
                  <a:latin typeface="Calibri" panose="020F0502020204030204" pitchFamily="34" charset="0"/>
                  <a:ea typeface="ＭＳ Ｐゴシック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27002F8A-D353-4AD8-8A62-9318962F081C}"/>
                  </a:ext>
                </a:extLst>
              </p:cNvPr>
              <p:cNvSpPr/>
              <p:nvPr/>
            </p:nvSpPr>
            <p:spPr>
              <a:xfrm>
                <a:off x="5017381" y="4572674"/>
                <a:ext cx="259470" cy="88475"/>
              </a:xfrm>
              <a:prstGeom prst="roundRect">
                <a:avLst/>
              </a:prstGeom>
              <a:solidFill>
                <a:srgbClr val="232E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0" rIns="48000" rtlCol="0" anchor="ctr"/>
              <a:lstStyle/>
              <a:p>
                <a:pPr algn="ctr" defTabSz="1219170">
                  <a:spcAft>
                    <a:spcPts val="800"/>
                  </a:spcAft>
                  <a:buClr>
                    <a:srgbClr val="55555A"/>
                  </a:buClr>
                </a:pPr>
                <a:endParaRPr lang="en-GB" sz="1333" b="0" dirty="0">
                  <a:solidFill>
                    <a:srgbClr val="FFFFFF"/>
                  </a:solidFill>
                  <a:latin typeface="Calibri" panose="020F0502020204030204" pitchFamily="34" charset="0"/>
                  <a:ea typeface="ＭＳ Ｐゴシック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20132B00-5328-4BD1-9115-6F86FAF6DA6E}"/>
                  </a:ext>
                </a:extLst>
              </p:cNvPr>
              <p:cNvSpPr/>
              <p:nvPr/>
            </p:nvSpPr>
            <p:spPr>
              <a:xfrm>
                <a:off x="5017381" y="4680873"/>
                <a:ext cx="259470" cy="88475"/>
              </a:xfrm>
              <a:prstGeom prst="roundRect">
                <a:avLst/>
              </a:prstGeom>
              <a:solidFill>
                <a:srgbClr val="232E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0" rIns="48000" rtlCol="0" anchor="ctr"/>
              <a:lstStyle/>
              <a:p>
                <a:pPr algn="ctr" defTabSz="1219170">
                  <a:spcAft>
                    <a:spcPts val="800"/>
                  </a:spcAft>
                  <a:buClr>
                    <a:srgbClr val="55555A"/>
                  </a:buClr>
                </a:pPr>
                <a:endParaRPr lang="en-GB" sz="1333" b="0" dirty="0">
                  <a:solidFill>
                    <a:srgbClr val="FFFFFF"/>
                  </a:solidFill>
                  <a:latin typeface="Calibri" panose="020F0502020204030204" pitchFamily="34" charset="0"/>
                  <a:ea typeface="ＭＳ Ｐゴシック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2C1ABEE1-CFD3-4B0E-9C71-0973A1E8F9A5}"/>
                  </a:ext>
                </a:extLst>
              </p:cNvPr>
              <p:cNvSpPr/>
              <p:nvPr/>
            </p:nvSpPr>
            <p:spPr>
              <a:xfrm>
                <a:off x="5017381" y="4789072"/>
                <a:ext cx="259470" cy="88475"/>
              </a:xfrm>
              <a:prstGeom prst="roundRect">
                <a:avLst/>
              </a:prstGeom>
              <a:solidFill>
                <a:srgbClr val="232E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0" rIns="48000" rtlCol="0" anchor="ctr"/>
              <a:lstStyle/>
              <a:p>
                <a:pPr algn="ctr" defTabSz="1219170">
                  <a:spcAft>
                    <a:spcPts val="800"/>
                  </a:spcAft>
                  <a:buClr>
                    <a:srgbClr val="55555A"/>
                  </a:buClr>
                </a:pPr>
                <a:endParaRPr lang="en-GB" sz="1333" b="0" dirty="0">
                  <a:solidFill>
                    <a:srgbClr val="FFFFFF"/>
                  </a:solidFill>
                  <a:latin typeface="Calibri" panose="020F0502020204030204" pitchFamily="34" charset="0"/>
                  <a:ea typeface="ＭＳ Ｐゴシック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E3DE98F-825F-4A8A-A898-89E8BE312275}"/>
                </a:ext>
              </a:extLst>
            </p:cNvPr>
            <p:cNvGrpSpPr/>
            <p:nvPr/>
          </p:nvGrpSpPr>
          <p:grpSpPr>
            <a:xfrm>
              <a:off x="4809942" y="4464475"/>
              <a:ext cx="179969" cy="262227"/>
              <a:chOff x="5017381" y="4464475"/>
              <a:chExt cx="259470" cy="413072"/>
            </a:xfrm>
            <a:solidFill>
              <a:schemeClr val="bg1">
                <a:lumMod val="50000"/>
              </a:schemeClr>
            </a:solidFill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40A65F46-8F9B-4A4B-B01D-F3B844259902}"/>
                  </a:ext>
                </a:extLst>
              </p:cNvPr>
              <p:cNvSpPr/>
              <p:nvPr/>
            </p:nvSpPr>
            <p:spPr>
              <a:xfrm>
                <a:off x="5017381" y="4464475"/>
                <a:ext cx="259470" cy="8847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0" rIns="48000" rtlCol="0" anchor="ctr"/>
              <a:lstStyle/>
              <a:p>
                <a:pPr algn="ctr" defTabSz="1219170">
                  <a:spcAft>
                    <a:spcPts val="800"/>
                  </a:spcAft>
                  <a:buClr>
                    <a:srgbClr val="55555A"/>
                  </a:buClr>
                </a:pPr>
                <a:endParaRPr lang="en-GB" sz="1333" b="0" dirty="0">
                  <a:solidFill>
                    <a:srgbClr val="FFFFFF"/>
                  </a:solidFill>
                  <a:latin typeface="Calibri" panose="020F0502020204030204" pitchFamily="34" charset="0"/>
                  <a:ea typeface="ＭＳ Ｐゴシック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54746246-2E07-4CA4-A0F0-E467BEE79085}"/>
                  </a:ext>
                </a:extLst>
              </p:cNvPr>
              <p:cNvSpPr/>
              <p:nvPr/>
            </p:nvSpPr>
            <p:spPr>
              <a:xfrm>
                <a:off x="5017381" y="4572674"/>
                <a:ext cx="259470" cy="8847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0" rIns="48000" rtlCol="0" anchor="ctr"/>
              <a:lstStyle/>
              <a:p>
                <a:pPr algn="ctr" defTabSz="1219170">
                  <a:spcAft>
                    <a:spcPts val="800"/>
                  </a:spcAft>
                  <a:buClr>
                    <a:srgbClr val="55555A"/>
                  </a:buClr>
                </a:pPr>
                <a:endParaRPr lang="en-GB" sz="1333" b="0" dirty="0">
                  <a:solidFill>
                    <a:srgbClr val="FFFFFF"/>
                  </a:solidFill>
                  <a:latin typeface="Calibri" panose="020F0502020204030204" pitchFamily="34" charset="0"/>
                  <a:ea typeface="ＭＳ Ｐゴシック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047C3FE7-A01D-4615-A08D-6C5DE6799F23}"/>
                  </a:ext>
                </a:extLst>
              </p:cNvPr>
              <p:cNvSpPr/>
              <p:nvPr/>
            </p:nvSpPr>
            <p:spPr>
              <a:xfrm>
                <a:off x="5017381" y="4680873"/>
                <a:ext cx="259470" cy="8847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0" rIns="48000" rtlCol="0" anchor="ctr"/>
              <a:lstStyle/>
              <a:p>
                <a:pPr algn="ctr" defTabSz="1219170">
                  <a:spcAft>
                    <a:spcPts val="800"/>
                  </a:spcAft>
                  <a:buClr>
                    <a:srgbClr val="55555A"/>
                  </a:buClr>
                </a:pPr>
                <a:endParaRPr lang="en-GB" sz="1333" b="0" dirty="0">
                  <a:solidFill>
                    <a:srgbClr val="FFFFFF"/>
                  </a:solidFill>
                  <a:latin typeface="Calibri" panose="020F0502020204030204" pitchFamily="34" charset="0"/>
                  <a:ea typeface="ＭＳ Ｐゴシック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0E647FC-C697-48FD-B8D0-535D18EC7FBF}"/>
                  </a:ext>
                </a:extLst>
              </p:cNvPr>
              <p:cNvSpPr/>
              <p:nvPr/>
            </p:nvSpPr>
            <p:spPr>
              <a:xfrm>
                <a:off x="5017381" y="4789072"/>
                <a:ext cx="259470" cy="8847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0" rIns="48000" rtlCol="0" anchor="ctr"/>
              <a:lstStyle/>
              <a:p>
                <a:pPr algn="ctr" defTabSz="1219170">
                  <a:spcAft>
                    <a:spcPts val="800"/>
                  </a:spcAft>
                  <a:buClr>
                    <a:srgbClr val="55555A"/>
                  </a:buClr>
                </a:pPr>
                <a:endParaRPr lang="en-GB" sz="1333" b="0" dirty="0">
                  <a:solidFill>
                    <a:srgbClr val="FFFFFF"/>
                  </a:solidFill>
                  <a:latin typeface="Calibri" panose="020F0502020204030204" pitchFamily="34" charset="0"/>
                  <a:ea typeface="ＭＳ Ｐゴシック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3" name="Arrow: Left-Right 42">
              <a:extLst>
                <a:ext uri="{FF2B5EF4-FFF2-40B4-BE49-F238E27FC236}">
                  <a16:creationId xmlns:a16="http://schemas.microsoft.com/office/drawing/2014/main" id="{49C95733-5D21-4E35-8E23-CC08D4AE3ACC}"/>
                </a:ext>
              </a:extLst>
            </p:cNvPr>
            <p:cNvSpPr/>
            <p:nvPr/>
          </p:nvSpPr>
          <p:spPr bwMode="auto">
            <a:xfrm>
              <a:off x="5000748" y="4553819"/>
              <a:ext cx="197739" cy="96060"/>
            </a:xfrm>
            <a:prstGeom prst="leftRightArrow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232EB3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12" tIns="60957" rIns="121912" bIns="60957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55555A"/>
                </a:buClr>
              </a:pPr>
              <a:endParaRPr lang="en-GB" sz="1333" dirty="0" err="1">
                <a:solidFill>
                  <a:srgbClr val="FFFFFF"/>
                </a:solidFill>
                <a:latin typeface="Arial"/>
                <a:ea typeface="ＭＳ Ｐゴシック"/>
                <a:cs typeface="Arial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1A780FA-D533-4EC2-82FE-A04BB7BA0588}"/>
              </a:ext>
            </a:extLst>
          </p:cNvPr>
          <p:cNvSpPr txBox="1"/>
          <p:nvPr/>
        </p:nvSpPr>
        <p:spPr bwMode="auto">
          <a:xfrm>
            <a:off x="5080847" y="4905905"/>
            <a:ext cx="2091381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1219170">
              <a:spcAft>
                <a:spcPts val="800"/>
              </a:spcAft>
              <a:buClr>
                <a:srgbClr val="55555A"/>
              </a:buClr>
            </a:pPr>
            <a:r>
              <a:rPr lang="en-GB" sz="1467" dirty="0">
                <a:solidFill>
                  <a:srgbClr val="55555A">
                    <a:lumMod val="50000"/>
                  </a:srgbClr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Data Integration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718273-C81F-4C79-8940-28309849B81E}"/>
              </a:ext>
            </a:extLst>
          </p:cNvPr>
          <p:cNvSpPr txBox="1"/>
          <p:nvPr/>
        </p:nvSpPr>
        <p:spPr bwMode="auto">
          <a:xfrm>
            <a:off x="7534366" y="4876573"/>
            <a:ext cx="2501621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1219170">
              <a:spcAft>
                <a:spcPts val="800"/>
              </a:spcAft>
              <a:buClr>
                <a:srgbClr val="55555A"/>
              </a:buClr>
            </a:pPr>
            <a:r>
              <a:rPr lang="en-GB" sz="1467" dirty="0">
                <a:solidFill>
                  <a:srgbClr val="55555A">
                    <a:lumMod val="50000"/>
                  </a:srgbClr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Metadata Management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38A7DA4-A28E-4CF5-8FF2-4ADEB2DE3E62}"/>
              </a:ext>
            </a:extLst>
          </p:cNvPr>
          <p:cNvGrpSpPr/>
          <p:nvPr/>
        </p:nvGrpSpPr>
        <p:grpSpPr>
          <a:xfrm>
            <a:off x="3750593" y="5301051"/>
            <a:ext cx="362756" cy="338296"/>
            <a:chOff x="3043038" y="3670164"/>
            <a:chExt cx="294703" cy="262226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045D84E0-CD30-47A4-9D51-47033CC38FD3}"/>
                </a:ext>
              </a:extLst>
            </p:cNvPr>
            <p:cNvSpPr/>
            <p:nvPr/>
          </p:nvSpPr>
          <p:spPr>
            <a:xfrm>
              <a:off x="3043299" y="3670164"/>
              <a:ext cx="294442" cy="45719"/>
            </a:xfrm>
            <a:prstGeom prst="roundRect">
              <a:avLst>
                <a:gd name="adj" fmla="val 0"/>
              </a:avLst>
            </a:prstGeom>
            <a:solidFill>
              <a:srgbClr val="232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0" rIns="48000" rtlCol="0" anchor="ctr"/>
            <a:lstStyle/>
            <a:p>
              <a:pPr algn="ctr" defTabSz="1219170">
                <a:spcAft>
                  <a:spcPts val="800"/>
                </a:spcAft>
                <a:buClr>
                  <a:srgbClr val="55555A"/>
                </a:buClr>
              </a:pPr>
              <a:endParaRPr lang="en-GB" sz="1333" b="0" dirty="0">
                <a:solidFill>
                  <a:srgbClr val="FFFFFF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7E0455D-AD5B-4F9B-9EE5-9C2901D5EADE}"/>
                </a:ext>
              </a:extLst>
            </p:cNvPr>
            <p:cNvSpPr/>
            <p:nvPr/>
          </p:nvSpPr>
          <p:spPr>
            <a:xfrm rot="16200000">
              <a:off x="2946382" y="3790014"/>
              <a:ext cx="239032" cy="45719"/>
            </a:xfrm>
            <a:prstGeom prst="roundRect">
              <a:avLst/>
            </a:prstGeom>
            <a:solidFill>
              <a:srgbClr val="232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0" rIns="48000" rtlCol="0" anchor="ctr"/>
            <a:lstStyle/>
            <a:p>
              <a:pPr algn="ctr" defTabSz="1219170">
                <a:spcAft>
                  <a:spcPts val="800"/>
                </a:spcAft>
                <a:buClr>
                  <a:srgbClr val="55555A"/>
                </a:buClr>
              </a:pPr>
              <a:endParaRPr lang="en-GB" sz="1333" b="0" dirty="0">
                <a:solidFill>
                  <a:srgbClr val="FFFFFF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CBEF4177-F409-44FD-A411-C9DD74DFAEC8}"/>
                </a:ext>
              </a:extLst>
            </p:cNvPr>
            <p:cNvSpPr/>
            <p:nvPr/>
          </p:nvSpPr>
          <p:spPr>
            <a:xfrm>
              <a:off x="3106353" y="3726327"/>
              <a:ext cx="231388" cy="206062"/>
            </a:xfrm>
            <a:prstGeom prst="roundRect">
              <a:avLst>
                <a:gd name="adj" fmla="val 3517"/>
              </a:avLst>
            </a:prstGeom>
            <a:solidFill>
              <a:srgbClr val="232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0" rIns="48000" rtlCol="0" anchor="ctr"/>
            <a:lstStyle/>
            <a:p>
              <a:pPr algn="ctr" defTabSz="1219170">
                <a:spcAft>
                  <a:spcPts val="800"/>
                </a:spcAft>
                <a:buClr>
                  <a:srgbClr val="55555A"/>
                </a:buClr>
              </a:pPr>
              <a:endParaRPr lang="en-GB" sz="1333" b="0" dirty="0">
                <a:solidFill>
                  <a:srgbClr val="FFFFFF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2E41DBA-4E60-4B16-9A71-AD51F98F84E6}"/>
              </a:ext>
            </a:extLst>
          </p:cNvPr>
          <p:cNvSpPr txBox="1"/>
          <p:nvPr/>
        </p:nvSpPr>
        <p:spPr bwMode="auto">
          <a:xfrm>
            <a:off x="2448982" y="4831764"/>
            <a:ext cx="2501621" cy="45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1219170">
              <a:spcAft>
                <a:spcPts val="0"/>
              </a:spcAft>
              <a:buClr>
                <a:srgbClr val="55555A"/>
              </a:buClr>
            </a:pPr>
            <a:r>
              <a:rPr lang="en-GB" sz="1467" dirty="0">
                <a:solidFill>
                  <a:srgbClr val="55555A">
                    <a:lumMod val="50000"/>
                  </a:srgbClr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Data Catalog</a:t>
            </a:r>
          </a:p>
          <a:p>
            <a:pPr algn="ctr" defTabSz="1219170">
              <a:spcAft>
                <a:spcPts val="0"/>
              </a:spcAft>
              <a:buClr>
                <a:srgbClr val="55555A"/>
              </a:buClr>
            </a:pPr>
            <a:r>
              <a:rPr lang="en-GB" sz="1467" dirty="0">
                <a:solidFill>
                  <a:srgbClr val="55555A">
                    <a:lumMod val="50000"/>
                  </a:srgbClr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&amp; Management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AF9FE82-41DD-481C-B990-FEE02DE358C7}"/>
              </a:ext>
            </a:extLst>
          </p:cNvPr>
          <p:cNvGrpSpPr/>
          <p:nvPr/>
        </p:nvGrpSpPr>
        <p:grpSpPr>
          <a:xfrm>
            <a:off x="8103330" y="5220964"/>
            <a:ext cx="422521" cy="359857"/>
            <a:chOff x="7321743" y="3517972"/>
            <a:chExt cx="293056" cy="27893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8EFC2BB-3F9E-4026-91CF-C6426246E5F0}"/>
                </a:ext>
              </a:extLst>
            </p:cNvPr>
            <p:cNvGrpSpPr/>
            <p:nvPr/>
          </p:nvGrpSpPr>
          <p:grpSpPr>
            <a:xfrm>
              <a:off x="7434830" y="3528229"/>
              <a:ext cx="179969" cy="262227"/>
              <a:chOff x="5017381" y="4464475"/>
              <a:chExt cx="259470" cy="413072"/>
            </a:xfrm>
            <a:solidFill>
              <a:schemeClr val="bg1">
                <a:lumMod val="50000"/>
              </a:schemeClr>
            </a:solidFill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C27F294A-C1C1-4AB5-9A29-18315875F62F}"/>
                  </a:ext>
                </a:extLst>
              </p:cNvPr>
              <p:cNvSpPr/>
              <p:nvPr/>
            </p:nvSpPr>
            <p:spPr>
              <a:xfrm>
                <a:off x="5017381" y="4464475"/>
                <a:ext cx="259470" cy="8847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0" rIns="48000" rtlCol="0" anchor="ctr"/>
              <a:lstStyle/>
              <a:p>
                <a:pPr algn="ctr" defTabSz="1219170">
                  <a:spcAft>
                    <a:spcPts val="800"/>
                  </a:spcAft>
                  <a:buClr>
                    <a:srgbClr val="55555A"/>
                  </a:buClr>
                </a:pPr>
                <a:endParaRPr lang="en-GB" sz="1333" b="0" dirty="0">
                  <a:solidFill>
                    <a:srgbClr val="FFFFFF"/>
                  </a:solidFill>
                  <a:latin typeface="Calibri" panose="020F0502020204030204" pitchFamily="34" charset="0"/>
                  <a:ea typeface="ＭＳ Ｐゴシック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C0040D29-2D86-4006-945B-610C22E12C24}"/>
                  </a:ext>
                </a:extLst>
              </p:cNvPr>
              <p:cNvSpPr/>
              <p:nvPr/>
            </p:nvSpPr>
            <p:spPr>
              <a:xfrm>
                <a:off x="5017381" y="4572674"/>
                <a:ext cx="259470" cy="8847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0" rIns="48000" rtlCol="0" anchor="ctr"/>
              <a:lstStyle/>
              <a:p>
                <a:pPr algn="ctr" defTabSz="1219170">
                  <a:spcAft>
                    <a:spcPts val="800"/>
                  </a:spcAft>
                  <a:buClr>
                    <a:srgbClr val="55555A"/>
                  </a:buClr>
                </a:pPr>
                <a:endParaRPr lang="en-GB" sz="1333" b="0" dirty="0">
                  <a:solidFill>
                    <a:srgbClr val="FFFFFF"/>
                  </a:solidFill>
                  <a:latin typeface="Calibri" panose="020F0502020204030204" pitchFamily="34" charset="0"/>
                  <a:ea typeface="ＭＳ Ｐゴシック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30768D7A-C1AC-4942-9A65-A6C2BB744D47}"/>
                  </a:ext>
                </a:extLst>
              </p:cNvPr>
              <p:cNvSpPr/>
              <p:nvPr/>
            </p:nvSpPr>
            <p:spPr>
              <a:xfrm>
                <a:off x="5017381" y="4680873"/>
                <a:ext cx="259470" cy="8847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0" rIns="48000" rtlCol="0" anchor="ctr"/>
              <a:lstStyle/>
              <a:p>
                <a:pPr algn="ctr" defTabSz="1219170">
                  <a:spcAft>
                    <a:spcPts val="800"/>
                  </a:spcAft>
                  <a:buClr>
                    <a:srgbClr val="55555A"/>
                  </a:buClr>
                </a:pPr>
                <a:endParaRPr lang="en-GB" sz="1333" b="0" dirty="0">
                  <a:solidFill>
                    <a:srgbClr val="FFFFFF"/>
                  </a:solidFill>
                  <a:latin typeface="Calibri" panose="020F0502020204030204" pitchFamily="34" charset="0"/>
                  <a:ea typeface="ＭＳ Ｐゴシック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05C29E6B-86E5-4B3B-A332-BE12556B7A18}"/>
                  </a:ext>
                </a:extLst>
              </p:cNvPr>
              <p:cNvSpPr/>
              <p:nvPr/>
            </p:nvSpPr>
            <p:spPr>
              <a:xfrm>
                <a:off x="5017381" y="4789072"/>
                <a:ext cx="259470" cy="8847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0" rIns="48000" rtlCol="0" anchor="ctr"/>
              <a:lstStyle/>
              <a:p>
                <a:pPr algn="ctr" defTabSz="1219170">
                  <a:spcAft>
                    <a:spcPts val="800"/>
                  </a:spcAft>
                  <a:buClr>
                    <a:srgbClr val="55555A"/>
                  </a:buClr>
                </a:pPr>
                <a:endParaRPr lang="en-GB" sz="1333" b="0" dirty="0">
                  <a:solidFill>
                    <a:srgbClr val="FFFFFF"/>
                  </a:solidFill>
                  <a:latin typeface="Calibri" panose="020F0502020204030204" pitchFamily="34" charset="0"/>
                  <a:ea typeface="ＭＳ Ｐゴシック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4F10E62E-FBD0-48BF-B73F-AF2AB34B36A4}"/>
                </a:ext>
              </a:extLst>
            </p:cNvPr>
            <p:cNvSpPr/>
            <p:nvPr/>
          </p:nvSpPr>
          <p:spPr bwMode="auto">
            <a:xfrm rot="16200000">
              <a:off x="7231576" y="3608139"/>
              <a:ext cx="278937" cy="9860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9170">
                <a:buClr>
                  <a:srgbClr val="55555A"/>
                </a:buClr>
              </a:pPr>
              <a:r>
                <a:rPr lang="en-GB" sz="1333" b="0" dirty="0">
                  <a:solidFill>
                    <a:srgbClr val="FFFFFF"/>
                  </a:solidFill>
                  <a:latin typeface="Calibri" panose="020F0502020204030204" pitchFamily="34" charset="0"/>
                  <a:ea typeface="ＭＳ Ｐゴシック"/>
                  <a:cs typeface="Calibri" panose="020F0502020204030204" pitchFamily="34" charset="0"/>
                </a:rPr>
                <a:t>Business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9AE570F6-6996-44E6-BC93-E1FD8D35DB24}"/>
              </a:ext>
            </a:extLst>
          </p:cNvPr>
          <p:cNvGrpSpPr/>
          <p:nvPr/>
        </p:nvGrpSpPr>
        <p:grpSpPr>
          <a:xfrm>
            <a:off x="9078566" y="5222079"/>
            <a:ext cx="426660" cy="363461"/>
            <a:chOff x="7684872" y="3518263"/>
            <a:chExt cx="295927" cy="28173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A15812F-605D-492E-B5D1-E58BC9B9286E}"/>
                </a:ext>
              </a:extLst>
            </p:cNvPr>
            <p:cNvGrpSpPr/>
            <p:nvPr/>
          </p:nvGrpSpPr>
          <p:grpSpPr>
            <a:xfrm>
              <a:off x="7800830" y="3521968"/>
              <a:ext cx="179969" cy="274941"/>
              <a:chOff x="5017381" y="4464475"/>
              <a:chExt cx="259470" cy="413072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BF3F2D04-7234-4803-91A3-0F15064FDAAE}"/>
                  </a:ext>
                </a:extLst>
              </p:cNvPr>
              <p:cNvSpPr/>
              <p:nvPr/>
            </p:nvSpPr>
            <p:spPr>
              <a:xfrm>
                <a:off x="5017381" y="4464475"/>
                <a:ext cx="259470" cy="88475"/>
              </a:xfrm>
              <a:prstGeom prst="roundRect">
                <a:avLst/>
              </a:prstGeom>
              <a:solidFill>
                <a:srgbClr val="232E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0" rIns="48000" rtlCol="0" anchor="ctr"/>
              <a:lstStyle/>
              <a:p>
                <a:pPr algn="ctr" defTabSz="1219170">
                  <a:spcAft>
                    <a:spcPts val="800"/>
                  </a:spcAft>
                  <a:buClr>
                    <a:srgbClr val="55555A"/>
                  </a:buClr>
                </a:pPr>
                <a:endParaRPr lang="en-GB" sz="1333" b="0" dirty="0">
                  <a:solidFill>
                    <a:srgbClr val="FFFFFF"/>
                  </a:solidFill>
                  <a:latin typeface="Calibri" panose="020F0502020204030204" pitchFamily="34" charset="0"/>
                  <a:ea typeface="ＭＳ Ｐゴシック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F57766ED-9D02-4D37-BB3C-92E54F203289}"/>
                  </a:ext>
                </a:extLst>
              </p:cNvPr>
              <p:cNvSpPr/>
              <p:nvPr/>
            </p:nvSpPr>
            <p:spPr>
              <a:xfrm>
                <a:off x="5017381" y="4572674"/>
                <a:ext cx="259470" cy="88475"/>
              </a:xfrm>
              <a:prstGeom prst="roundRect">
                <a:avLst/>
              </a:prstGeom>
              <a:solidFill>
                <a:srgbClr val="232E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0" rIns="48000" rtlCol="0" anchor="ctr"/>
              <a:lstStyle/>
              <a:p>
                <a:pPr algn="ctr" defTabSz="1219170">
                  <a:spcAft>
                    <a:spcPts val="800"/>
                  </a:spcAft>
                  <a:buClr>
                    <a:srgbClr val="55555A"/>
                  </a:buClr>
                </a:pPr>
                <a:endParaRPr lang="en-GB" sz="1333" b="0" dirty="0">
                  <a:solidFill>
                    <a:srgbClr val="FFFFFF"/>
                  </a:solidFill>
                  <a:latin typeface="Calibri" panose="020F0502020204030204" pitchFamily="34" charset="0"/>
                  <a:ea typeface="ＭＳ Ｐゴシック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BF960DA-6BC5-4450-87C3-6FC125C9D204}"/>
                  </a:ext>
                </a:extLst>
              </p:cNvPr>
              <p:cNvSpPr/>
              <p:nvPr/>
            </p:nvSpPr>
            <p:spPr>
              <a:xfrm>
                <a:off x="5017381" y="4680873"/>
                <a:ext cx="259470" cy="88475"/>
              </a:xfrm>
              <a:prstGeom prst="roundRect">
                <a:avLst/>
              </a:prstGeom>
              <a:solidFill>
                <a:srgbClr val="232E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0" rIns="48000" rtlCol="0" anchor="ctr"/>
              <a:lstStyle/>
              <a:p>
                <a:pPr algn="ctr" defTabSz="1219170">
                  <a:spcAft>
                    <a:spcPts val="800"/>
                  </a:spcAft>
                  <a:buClr>
                    <a:srgbClr val="55555A"/>
                  </a:buClr>
                </a:pPr>
                <a:endParaRPr lang="en-GB" sz="1333" b="0" dirty="0">
                  <a:solidFill>
                    <a:srgbClr val="FFFFFF"/>
                  </a:solidFill>
                  <a:latin typeface="Calibri" panose="020F0502020204030204" pitchFamily="34" charset="0"/>
                  <a:ea typeface="ＭＳ Ｐゴシック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982CB1C1-58FD-42F7-9EC9-4997FF304997}"/>
                  </a:ext>
                </a:extLst>
              </p:cNvPr>
              <p:cNvSpPr/>
              <p:nvPr/>
            </p:nvSpPr>
            <p:spPr>
              <a:xfrm>
                <a:off x="5017381" y="4789072"/>
                <a:ext cx="259470" cy="88475"/>
              </a:xfrm>
              <a:prstGeom prst="roundRect">
                <a:avLst/>
              </a:prstGeom>
              <a:solidFill>
                <a:srgbClr val="232E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8000" rIns="48000" rtlCol="0" anchor="ctr"/>
              <a:lstStyle/>
              <a:p>
                <a:pPr algn="ctr" defTabSz="1219170">
                  <a:spcAft>
                    <a:spcPts val="800"/>
                  </a:spcAft>
                  <a:buClr>
                    <a:srgbClr val="55555A"/>
                  </a:buClr>
                </a:pPr>
                <a:endParaRPr lang="en-GB" sz="1333" b="0" dirty="0">
                  <a:solidFill>
                    <a:srgbClr val="FFFFFF"/>
                  </a:solidFill>
                  <a:latin typeface="Calibri" panose="020F0502020204030204" pitchFamily="34" charset="0"/>
                  <a:ea typeface="ＭＳ Ｐゴシック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9E870E26-84CA-45AF-9D71-DB81CE65A5D3}"/>
                </a:ext>
              </a:extLst>
            </p:cNvPr>
            <p:cNvSpPr/>
            <p:nvPr/>
          </p:nvSpPr>
          <p:spPr bwMode="auto">
            <a:xfrm rot="16200000">
              <a:off x="7593308" y="3609827"/>
              <a:ext cx="281731" cy="98603"/>
            </a:xfrm>
            <a:prstGeom prst="roundRect">
              <a:avLst/>
            </a:prstGeom>
            <a:solidFill>
              <a:srgbClr val="232EB3"/>
            </a:solidFill>
            <a:ln w="63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9170">
                <a:buClr>
                  <a:srgbClr val="55555A"/>
                </a:buClr>
              </a:pPr>
              <a:r>
                <a:rPr lang="en-GB" sz="1333" b="0" dirty="0">
                  <a:solidFill>
                    <a:srgbClr val="FFFFFF"/>
                  </a:solidFill>
                  <a:latin typeface="Calibri" panose="020F0502020204030204" pitchFamily="34" charset="0"/>
                  <a:ea typeface="ＭＳ Ｐゴシック"/>
                  <a:cs typeface="Calibri" panose="020F0502020204030204" pitchFamily="34" charset="0"/>
                </a:rPr>
                <a:t>Technical</a:t>
              </a:r>
            </a:p>
          </p:txBody>
        </p:sp>
      </p:grpSp>
      <p:pic>
        <p:nvPicPr>
          <p:cNvPr id="214" name="Picture 2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B2B2A3-A325-4943-BB0A-FA5FE9E30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407" y="4135724"/>
            <a:ext cx="395508" cy="3539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42784F3D-41E4-4561-8BE1-8D719233FF32}"/>
              </a:ext>
            </a:extLst>
          </p:cNvPr>
          <p:cNvSpPr txBox="1"/>
          <p:nvPr/>
        </p:nvSpPr>
        <p:spPr bwMode="auto">
          <a:xfrm>
            <a:off x="2265091" y="3472582"/>
            <a:ext cx="1443115" cy="45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1219170">
              <a:spcAft>
                <a:spcPts val="0"/>
              </a:spcAft>
              <a:buClr>
                <a:srgbClr val="55555A"/>
              </a:buClr>
            </a:pPr>
            <a:r>
              <a:rPr lang="en-GB" sz="1467" dirty="0">
                <a:solidFill>
                  <a:srgbClr val="55555A">
                    <a:lumMod val="50000"/>
                  </a:srgbClr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Master Data Management</a:t>
            </a:r>
          </a:p>
        </p:txBody>
      </p:sp>
      <p:pic>
        <p:nvPicPr>
          <p:cNvPr id="216" name="Picture 2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3EA35F-6806-4987-9A36-2290F4E69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049" y="5285444"/>
            <a:ext cx="395508" cy="3539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217" name="Picture 216" descr="A picture containing flower, meter, drawing&#10;&#10;Description automatically generated">
            <a:extLst>
              <a:ext uri="{FF2B5EF4-FFF2-40B4-BE49-F238E27FC236}">
                <a16:creationId xmlns:a16="http://schemas.microsoft.com/office/drawing/2014/main" id="{CA0DCA42-1A23-4A29-8743-CA19859F8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5877" y="5226860"/>
            <a:ext cx="395508" cy="3539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220" name="Picture 21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55FA2818-55BB-4CF2-8397-5A24A1A060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7453" y="2658250"/>
            <a:ext cx="395508" cy="3539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9B51D7D9-91D4-458A-A8A4-9AAB480246B1}"/>
              </a:ext>
            </a:extLst>
          </p:cNvPr>
          <p:cNvSpPr txBox="1"/>
          <p:nvPr/>
        </p:nvSpPr>
        <p:spPr bwMode="auto">
          <a:xfrm>
            <a:off x="5925958" y="3571299"/>
            <a:ext cx="1664268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1219170">
              <a:spcAft>
                <a:spcPts val="0"/>
              </a:spcAft>
              <a:buClr>
                <a:srgbClr val="55555A"/>
              </a:buClr>
            </a:pPr>
            <a:r>
              <a:rPr lang="en-GB" sz="1467" dirty="0">
                <a:solidFill>
                  <a:srgbClr val="55555A">
                    <a:lumMod val="50000"/>
                  </a:srgbClr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Data Quality</a:t>
            </a:r>
          </a:p>
        </p:txBody>
      </p:sp>
      <p:pic>
        <p:nvPicPr>
          <p:cNvPr id="223" name="Picture 22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B39E6494-D57C-4B02-A845-5A20F39BD9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4961" y="4125742"/>
            <a:ext cx="395508" cy="3539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sp>
        <p:nvSpPr>
          <p:cNvPr id="224" name="TextBox 223">
            <a:extLst>
              <a:ext uri="{FF2B5EF4-FFF2-40B4-BE49-F238E27FC236}">
                <a16:creationId xmlns:a16="http://schemas.microsoft.com/office/drawing/2014/main" id="{C0170FB1-369C-4A4F-BCA2-F88489D4EE17}"/>
              </a:ext>
            </a:extLst>
          </p:cNvPr>
          <p:cNvSpPr txBox="1"/>
          <p:nvPr/>
        </p:nvSpPr>
        <p:spPr bwMode="auto">
          <a:xfrm>
            <a:off x="8853537" y="3450962"/>
            <a:ext cx="1189320" cy="45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1219170">
              <a:spcAft>
                <a:spcPts val="0"/>
              </a:spcAft>
              <a:buClr>
                <a:srgbClr val="55555A"/>
              </a:buClr>
            </a:pPr>
            <a:r>
              <a:rPr lang="en-GB" sz="1467" dirty="0">
                <a:solidFill>
                  <a:srgbClr val="55555A">
                    <a:lumMod val="50000"/>
                  </a:srgbClr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Big Data</a:t>
            </a:r>
          </a:p>
          <a:p>
            <a:pPr algn="ctr" defTabSz="1219170">
              <a:spcAft>
                <a:spcPts val="0"/>
              </a:spcAft>
              <a:buClr>
                <a:srgbClr val="55555A"/>
              </a:buClr>
            </a:pPr>
            <a:r>
              <a:rPr lang="en-GB" sz="1467" dirty="0">
                <a:solidFill>
                  <a:srgbClr val="55555A">
                    <a:lumMod val="50000"/>
                  </a:srgbClr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 Analytics &amp; AI</a:t>
            </a:r>
          </a:p>
        </p:txBody>
      </p:sp>
      <p:pic>
        <p:nvPicPr>
          <p:cNvPr id="225" name="Picture 2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7139EE-B62F-4763-8F81-9D62A92443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0231" y="4111646"/>
            <a:ext cx="395508" cy="353901"/>
          </a:xfrm>
          <a:prstGeom prst="rect">
            <a:avLst/>
          </a:prstGeom>
          <a:solidFill>
            <a:srgbClr val="232EB3"/>
          </a:solidFill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54C22027-4599-4C01-9CC5-61DBD97892BC}"/>
              </a:ext>
            </a:extLst>
          </p:cNvPr>
          <p:cNvSpPr txBox="1"/>
          <p:nvPr/>
        </p:nvSpPr>
        <p:spPr bwMode="auto">
          <a:xfrm>
            <a:off x="3831697" y="3472582"/>
            <a:ext cx="774972" cy="45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1219170">
              <a:spcAft>
                <a:spcPts val="0"/>
              </a:spcAft>
              <a:buClr>
                <a:srgbClr val="55555A"/>
              </a:buClr>
            </a:pPr>
            <a:r>
              <a:rPr lang="en-GB" sz="1467" dirty="0">
                <a:solidFill>
                  <a:srgbClr val="55555A">
                    <a:lumMod val="50000"/>
                  </a:srgbClr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Data Platform 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CE25D3E4-B251-4B2C-B4D1-E1E2B6C8598B}"/>
              </a:ext>
            </a:extLst>
          </p:cNvPr>
          <p:cNvGrpSpPr/>
          <p:nvPr/>
        </p:nvGrpSpPr>
        <p:grpSpPr>
          <a:xfrm>
            <a:off x="3845515" y="4152657"/>
            <a:ext cx="367011" cy="328457"/>
            <a:chOff x="5017381" y="4464475"/>
            <a:chExt cx="259470" cy="413072"/>
          </a:xfrm>
        </p:grpSpPr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C94739BB-4D99-4533-A531-883A7A839058}"/>
                </a:ext>
              </a:extLst>
            </p:cNvPr>
            <p:cNvSpPr/>
            <p:nvPr/>
          </p:nvSpPr>
          <p:spPr>
            <a:xfrm>
              <a:off x="5017381" y="4464475"/>
              <a:ext cx="259470" cy="88475"/>
            </a:xfrm>
            <a:prstGeom prst="roundRect">
              <a:avLst/>
            </a:prstGeom>
            <a:solidFill>
              <a:srgbClr val="232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0" rIns="48000" rtlCol="0" anchor="ctr"/>
            <a:lstStyle/>
            <a:p>
              <a:pPr algn="ctr" defTabSz="1219170">
                <a:spcAft>
                  <a:spcPts val="800"/>
                </a:spcAft>
                <a:buClr>
                  <a:srgbClr val="55555A"/>
                </a:buClr>
              </a:pPr>
              <a:endParaRPr lang="en-GB" sz="1333" b="0" dirty="0">
                <a:solidFill>
                  <a:srgbClr val="FFFFFF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endParaRPr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5EC38873-8DF0-4517-967B-12292870752F}"/>
                </a:ext>
              </a:extLst>
            </p:cNvPr>
            <p:cNvSpPr/>
            <p:nvPr/>
          </p:nvSpPr>
          <p:spPr>
            <a:xfrm>
              <a:off x="5017381" y="4572674"/>
              <a:ext cx="259470" cy="88475"/>
            </a:xfrm>
            <a:prstGeom prst="roundRect">
              <a:avLst/>
            </a:prstGeom>
            <a:solidFill>
              <a:srgbClr val="232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0" rIns="48000" rtlCol="0" anchor="ctr"/>
            <a:lstStyle/>
            <a:p>
              <a:pPr algn="ctr" defTabSz="1219170">
                <a:spcAft>
                  <a:spcPts val="800"/>
                </a:spcAft>
                <a:buClr>
                  <a:srgbClr val="55555A"/>
                </a:buClr>
              </a:pPr>
              <a:endParaRPr lang="en-GB" sz="1333" b="0" dirty="0">
                <a:solidFill>
                  <a:srgbClr val="FFFFFF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endParaRPr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B0D29FA6-E18F-410A-B24A-5CBCA0D6AA1C}"/>
                </a:ext>
              </a:extLst>
            </p:cNvPr>
            <p:cNvSpPr/>
            <p:nvPr/>
          </p:nvSpPr>
          <p:spPr>
            <a:xfrm>
              <a:off x="5017381" y="4680873"/>
              <a:ext cx="259470" cy="88475"/>
            </a:xfrm>
            <a:prstGeom prst="roundRect">
              <a:avLst/>
            </a:prstGeom>
            <a:solidFill>
              <a:srgbClr val="232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0" rIns="48000" rtlCol="0" anchor="ctr"/>
            <a:lstStyle/>
            <a:p>
              <a:pPr algn="ctr" defTabSz="1219170">
                <a:spcAft>
                  <a:spcPts val="800"/>
                </a:spcAft>
                <a:buClr>
                  <a:srgbClr val="55555A"/>
                </a:buClr>
              </a:pPr>
              <a:endParaRPr lang="en-GB" sz="1333" b="0" dirty="0">
                <a:solidFill>
                  <a:srgbClr val="FFFFFF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endParaRPr>
            </a:p>
          </p:txBody>
        </p:sp>
        <p:sp>
          <p:nvSpPr>
            <p:cNvPr id="238" name="Rectangle: Rounded Corners 237">
              <a:extLst>
                <a:ext uri="{FF2B5EF4-FFF2-40B4-BE49-F238E27FC236}">
                  <a16:creationId xmlns:a16="http://schemas.microsoft.com/office/drawing/2014/main" id="{B7A62088-A493-4C3F-9278-546EDD496B48}"/>
                </a:ext>
              </a:extLst>
            </p:cNvPr>
            <p:cNvSpPr/>
            <p:nvPr/>
          </p:nvSpPr>
          <p:spPr>
            <a:xfrm>
              <a:off x="5017381" y="4789072"/>
              <a:ext cx="259470" cy="88475"/>
            </a:xfrm>
            <a:prstGeom prst="roundRect">
              <a:avLst/>
            </a:prstGeom>
            <a:solidFill>
              <a:srgbClr val="232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0" rIns="48000" rtlCol="0" anchor="ctr"/>
            <a:lstStyle/>
            <a:p>
              <a:pPr algn="ctr" defTabSz="1219170">
                <a:spcAft>
                  <a:spcPts val="800"/>
                </a:spcAft>
                <a:buClr>
                  <a:srgbClr val="55555A"/>
                </a:buClr>
              </a:pPr>
              <a:endParaRPr lang="en-GB" sz="1333" b="0" dirty="0">
                <a:solidFill>
                  <a:srgbClr val="FFFFFF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endParaRP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045921EE-809A-4C02-AFBC-72DAFFEBF273}"/>
              </a:ext>
            </a:extLst>
          </p:cNvPr>
          <p:cNvGrpSpPr/>
          <p:nvPr/>
        </p:nvGrpSpPr>
        <p:grpSpPr>
          <a:xfrm>
            <a:off x="4259599" y="4340778"/>
            <a:ext cx="206677" cy="194804"/>
            <a:chOff x="8323017" y="1816369"/>
            <a:chExt cx="224887" cy="226564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96EDAE47-3164-4C80-9B54-6CDE0B7FD93A}"/>
                </a:ext>
              </a:extLst>
            </p:cNvPr>
            <p:cNvSpPr/>
            <p:nvPr/>
          </p:nvSpPr>
          <p:spPr bwMode="auto">
            <a:xfrm>
              <a:off x="8323017" y="1816369"/>
              <a:ext cx="224887" cy="22656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12" tIns="60957" rIns="121912" bIns="60957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55555A"/>
                </a:buClr>
              </a:pPr>
              <a:endParaRPr lang="en-GB" sz="1333" dirty="0" err="1">
                <a:solidFill>
                  <a:srgbClr val="FFFFFF"/>
                </a:solidFill>
                <a:latin typeface="Arial"/>
                <a:ea typeface="ＭＳ Ｐゴシック"/>
                <a:cs typeface="Arial"/>
              </a:endParaRP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C75B1C84-CAEF-4C8D-BBF5-08709D426881}"/>
                </a:ext>
              </a:extLst>
            </p:cNvPr>
            <p:cNvGrpSpPr/>
            <p:nvPr/>
          </p:nvGrpSpPr>
          <p:grpSpPr>
            <a:xfrm>
              <a:off x="8363487" y="1854872"/>
              <a:ext cx="138659" cy="135759"/>
              <a:chOff x="8379502" y="945760"/>
              <a:chExt cx="138659" cy="135759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D9097FF5-6600-4039-99E9-C6782244C27B}"/>
                  </a:ext>
                </a:extLst>
              </p:cNvPr>
              <p:cNvSpPr/>
              <p:nvPr/>
            </p:nvSpPr>
            <p:spPr bwMode="auto">
              <a:xfrm>
                <a:off x="8379502" y="945760"/>
                <a:ext cx="96587" cy="99804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0148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12" tIns="60957" rIns="121912" bIns="60957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buClr>
                    <a:srgbClr val="55555A"/>
                  </a:buClr>
                </a:pPr>
                <a:endParaRPr lang="en-GB" sz="1333" dirty="0" err="1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endParaRPr>
              </a:p>
            </p:txBody>
          </p: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8A0CD950-4EB9-4D7E-8988-16B2FB0B2794}"/>
                  </a:ext>
                </a:extLst>
              </p:cNvPr>
              <p:cNvCxnSpPr/>
              <p:nvPr/>
            </p:nvCxnSpPr>
            <p:spPr bwMode="auto">
              <a:xfrm>
                <a:off x="8472219" y="1041817"/>
                <a:ext cx="45942" cy="3970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148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338B2B9F-2B06-4EED-884B-D773312073B0}"/>
              </a:ext>
            </a:extLst>
          </p:cNvPr>
          <p:cNvSpPr txBox="1"/>
          <p:nvPr/>
        </p:nvSpPr>
        <p:spPr bwMode="auto">
          <a:xfrm>
            <a:off x="7590225" y="3435269"/>
            <a:ext cx="1111480" cy="45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1219170">
              <a:spcAft>
                <a:spcPts val="0"/>
              </a:spcAft>
              <a:buClr>
                <a:srgbClr val="55555A"/>
              </a:buClr>
            </a:pPr>
            <a:r>
              <a:rPr lang="en-GB" sz="1467" dirty="0">
                <a:solidFill>
                  <a:srgbClr val="55555A">
                    <a:lumMod val="50000"/>
                  </a:srgbClr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Business Intelligence</a:t>
            </a:r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807CD421-B23A-4EF3-969B-48DF06F717C4}"/>
              </a:ext>
            </a:extLst>
          </p:cNvPr>
          <p:cNvGrpSpPr/>
          <p:nvPr/>
        </p:nvGrpSpPr>
        <p:grpSpPr>
          <a:xfrm>
            <a:off x="7873038" y="4126457"/>
            <a:ext cx="473175" cy="322841"/>
            <a:chOff x="8679816" y="2639558"/>
            <a:chExt cx="328188" cy="295710"/>
          </a:xfrm>
        </p:grpSpPr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57F992C0-5417-4981-90C1-2E8D17538622}"/>
                </a:ext>
              </a:extLst>
            </p:cNvPr>
            <p:cNvSpPr/>
            <p:nvPr/>
          </p:nvSpPr>
          <p:spPr>
            <a:xfrm rot="16200000">
              <a:off x="8617914" y="2817201"/>
              <a:ext cx="179969" cy="5616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0" rIns="48000" rtlCol="0" anchor="ctr"/>
            <a:lstStyle/>
            <a:p>
              <a:pPr algn="ctr" defTabSz="1219170">
                <a:spcAft>
                  <a:spcPts val="800"/>
                </a:spcAft>
                <a:buClr>
                  <a:srgbClr val="55555A"/>
                </a:buClr>
              </a:pPr>
              <a:endParaRPr lang="en-GB" sz="1333" b="0" dirty="0">
                <a:solidFill>
                  <a:srgbClr val="FFFFFF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endParaRPr>
            </a:p>
          </p:txBody>
        </p: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B3AFD0A7-E922-417C-9D41-D2BCAAC6147D}"/>
                </a:ext>
              </a:extLst>
            </p:cNvPr>
            <p:cNvSpPr/>
            <p:nvPr/>
          </p:nvSpPr>
          <p:spPr>
            <a:xfrm rot="16200000">
              <a:off x="8629744" y="2760622"/>
              <a:ext cx="294972" cy="5284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0" rIns="48000" rtlCol="0" anchor="ctr"/>
            <a:lstStyle/>
            <a:p>
              <a:pPr algn="ctr" defTabSz="1219170">
                <a:spcAft>
                  <a:spcPts val="800"/>
                </a:spcAft>
                <a:buClr>
                  <a:srgbClr val="55555A"/>
                </a:buClr>
              </a:pPr>
              <a:endParaRPr lang="en-GB" sz="1333" b="0" dirty="0">
                <a:solidFill>
                  <a:srgbClr val="FFFFFF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endParaRPr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5294C651-9B42-484A-AD77-BFB37E431183}"/>
                </a:ext>
              </a:extLst>
            </p:cNvPr>
            <p:cNvSpPr/>
            <p:nvPr/>
          </p:nvSpPr>
          <p:spPr>
            <a:xfrm rot="16200000">
              <a:off x="8722509" y="2786450"/>
              <a:ext cx="246988" cy="4917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0" rIns="48000" rtlCol="0" anchor="ctr"/>
            <a:lstStyle/>
            <a:p>
              <a:pPr algn="ctr" defTabSz="1219170">
                <a:spcAft>
                  <a:spcPts val="800"/>
                </a:spcAft>
                <a:buClr>
                  <a:srgbClr val="55555A"/>
                </a:buClr>
              </a:pPr>
              <a:endParaRPr lang="en-GB" sz="1333" b="0" dirty="0">
                <a:solidFill>
                  <a:srgbClr val="FFFFFF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endParaRPr>
            </a:p>
          </p:txBody>
        </p:sp>
        <p:sp>
          <p:nvSpPr>
            <p:cNvPr id="251" name="Rectangle: Rounded Corners 250">
              <a:extLst>
                <a:ext uri="{FF2B5EF4-FFF2-40B4-BE49-F238E27FC236}">
                  <a16:creationId xmlns:a16="http://schemas.microsoft.com/office/drawing/2014/main" id="{43E9BB1C-1072-46EB-AA61-9C4D5918BAA8}"/>
                </a:ext>
              </a:extLst>
            </p:cNvPr>
            <p:cNvSpPr/>
            <p:nvPr/>
          </p:nvSpPr>
          <p:spPr>
            <a:xfrm rot="16200000">
              <a:off x="8850797" y="2838695"/>
              <a:ext cx="131279" cy="5616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0" rIns="48000" rtlCol="0" anchor="ctr"/>
            <a:lstStyle/>
            <a:p>
              <a:pPr algn="ctr" defTabSz="1219170">
                <a:spcAft>
                  <a:spcPts val="800"/>
                </a:spcAft>
                <a:buClr>
                  <a:srgbClr val="55555A"/>
                </a:buClr>
              </a:pPr>
              <a:endParaRPr lang="en-GB" sz="1333" b="0" dirty="0">
                <a:solidFill>
                  <a:srgbClr val="FFFFFF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endParaRPr>
            </a:p>
          </p:txBody>
        </p:sp>
        <p:sp>
          <p:nvSpPr>
            <p:cNvPr id="252" name="Rectangle: Rounded Corners 251">
              <a:extLst>
                <a:ext uri="{FF2B5EF4-FFF2-40B4-BE49-F238E27FC236}">
                  <a16:creationId xmlns:a16="http://schemas.microsoft.com/office/drawing/2014/main" id="{6C17CB3C-551A-4905-AE1C-6FA0470E27A2}"/>
                </a:ext>
              </a:extLst>
            </p:cNvPr>
            <p:cNvSpPr/>
            <p:nvPr/>
          </p:nvSpPr>
          <p:spPr>
            <a:xfrm rot="16200000">
              <a:off x="8861651" y="2786064"/>
              <a:ext cx="246988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0" rIns="48000" rtlCol="0" anchor="ctr"/>
            <a:lstStyle/>
            <a:p>
              <a:pPr algn="ctr" defTabSz="1219170">
                <a:spcAft>
                  <a:spcPts val="800"/>
                </a:spcAft>
                <a:buClr>
                  <a:srgbClr val="55555A"/>
                </a:buClr>
              </a:pPr>
              <a:endParaRPr lang="en-GB" sz="1333" b="0" dirty="0">
                <a:solidFill>
                  <a:srgbClr val="FFFFFF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endParaRPr>
            </a:p>
          </p:txBody>
        </p:sp>
      </p:grpSp>
      <p:sp>
        <p:nvSpPr>
          <p:cNvPr id="254" name="Right Triangle 253">
            <a:extLst>
              <a:ext uri="{FF2B5EF4-FFF2-40B4-BE49-F238E27FC236}">
                <a16:creationId xmlns:a16="http://schemas.microsoft.com/office/drawing/2014/main" id="{AEB732F7-5F4E-4722-95F1-EE35B8445833}"/>
              </a:ext>
            </a:extLst>
          </p:cNvPr>
          <p:cNvSpPr/>
          <p:nvPr/>
        </p:nvSpPr>
        <p:spPr bwMode="auto">
          <a:xfrm>
            <a:off x="5304093" y="4231136"/>
            <a:ext cx="263580" cy="204877"/>
          </a:xfrm>
          <a:prstGeom prst="rtTriangle">
            <a:avLst/>
          </a:prstGeom>
          <a:solidFill>
            <a:schemeClr val="bg1"/>
          </a:solidFill>
          <a:ln w="38100" cap="flat" cmpd="sng" algn="ctr">
            <a:solidFill>
              <a:srgbClr val="00148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55555A"/>
              </a:buClr>
            </a:pPr>
            <a:endParaRPr lang="en-GB" sz="1333" dirty="0" err="1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5CF987B0-0C74-47C0-ABAB-89C679B2A1B2}"/>
              </a:ext>
            </a:extLst>
          </p:cNvPr>
          <p:cNvSpPr txBox="1"/>
          <p:nvPr/>
        </p:nvSpPr>
        <p:spPr bwMode="auto">
          <a:xfrm>
            <a:off x="4826677" y="3407051"/>
            <a:ext cx="1189320" cy="677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1219170">
              <a:spcAft>
                <a:spcPts val="0"/>
              </a:spcAft>
              <a:buClr>
                <a:srgbClr val="55555A"/>
              </a:buClr>
            </a:pPr>
            <a:r>
              <a:rPr lang="en-GB" sz="1467" dirty="0">
                <a:solidFill>
                  <a:srgbClr val="55555A">
                    <a:lumMod val="50000"/>
                  </a:srgbClr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EDP Architecture &amp; Modelling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33AB8C42-65E7-4EFF-BB4F-1C5AEED2A253}"/>
              </a:ext>
            </a:extLst>
          </p:cNvPr>
          <p:cNvSpPr txBox="1"/>
          <p:nvPr/>
        </p:nvSpPr>
        <p:spPr bwMode="auto">
          <a:xfrm>
            <a:off x="8496155" y="2411160"/>
            <a:ext cx="1664268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1219170">
              <a:spcAft>
                <a:spcPts val="0"/>
              </a:spcAft>
              <a:buClr>
                <a:srgbClr val="55555A"/>
              </a:buClr>
            </a:pPr>
            <a:r>
              <a:rPr lang="en-GB" sz="1467" dirty="0">
                <a:solidFill>
                  <a:srgbClr val="55555A">
                    <a:lumMod val="50000"/>
                  </a:srgbClr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Principles &amp; Policies</a:t>
            </a:r>
          </a:p>
        </p:txBody>
      </p:sp>
      <p:pic>
        <p:nvPicPr>
          <p:cNvPr id="257" name="Picture 2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4A29B5D-2F33-4EBD-9F32-C6A0CC64F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0534" y="2676032"/>
            <a:ext cx="395508" cy="353901"/>
          </a:xfrm>
          <a:prstGeom prst="rect">
            <a:avLst/>
          </a:prstGeom>
          <a:solidFill>
            <a:srgbClr val="00148C"/>
          </a:solidFill>
        </p:spPr>
      </p:pic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280B6AC-0005-416A-A5A2-B0FB6EFFF690}"/>
              </a:ext>
            </a:extLst>
          </p:cNvPr>
          <p:cNvGrpSpPr/>
          <p:nvPr/>
        </p:nvGrpSpPr>
        <p:grpSpPr>
          <a:xfrm>
            <a:off x="3013394" y="2683902"/>
            <a:ext cx="400228" cy="301717"/>
            <a:chOff x="8544471" y="1851246"/>
            <a:chExt cx="277593" cy="233871"/>
          </a:xfrm>
        </p:grpSpPr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2256F47A-4448-4AA5-BB0E-BDC5A84A1D36}"/>
                </a:ext>
              </a:extLst>
            </p:cNvPr>
            <p:cNvGrpSpPr/>
            <p:nvPr/>
          </p:nvGrpSpPr>
          <p:grpSpPr>
            <a:xfrm>
              <a:off x="8544471" y="1851246"/>
              <a:ext cx="76275" cy="233871"/>
              <a:chOff x="8553893" y="1854608"/>
              <a:chExt cx="74428" cy="277660"/>
            </a:xfrm>
          </p:grpSpPr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B759C5BE-B5FD-45B6-BF59-8B1393D8F237}"/>
                  </a:ext>
                </a:extLst>
              </p:cNvPr>
              <p:cNvSpPr/>
              <p:nvPr/>
            </p:nvSpPr>
            <p:spPr bwMode="auto">
              <a:xfrm>
                <a:off x="8553893" y="1854608"/>
                <a:ext cx="74428" cy="101783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12" tIns="60957" rIns="121912" bIns="60957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buClr>
                    <a:srgbClr val="55555A"/>
                  </a:buClr>
                </a:pPr>
                <a:endParaRPr lang="en-GB" sz="1333" dirty="0" err="1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endParaRPr>
              </a:p>
            </p:txBody>
          </p:sp>
          <p:sp>
            <p:nvSpPr>
              <p:cNvPr id="259" name="Rectangle: Rounded Corners 258">
                <a:extLst>
                  <a:ext uri="{FF2B5EF4-FFF2-40B4-BE49-F238E27FC236}">
                    <a16:creationId xmlns:a16="http://schemas.microsoft.com/office/drawing/2014/main" id="{A9EBC8FB-2BA6-4CFA-A79C-840C5503A38D}"/>
                  </a:ext>
                </a:extLst>
              </p:cNvPr>
              <p:cNvSpPr/>
              <p:nvPr/>
            </p:nvSpPr>
            <p:spPr bwMode="auto">
              <a:xfrm>
                <a:off x="8560719" y="1975534"/>
                <a:ext cx="60776" cy="156734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12" tIns="60957" rIns="121912" bIns="60957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buClr>
                    <a:srgbClr val="55555A"/>
                  </a:buClr>
                </a:pPr>
                <a:endParaRPr lang="en-GB" sz="1333" dirty="0" err="1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endParaRPr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828706D9-805F-4139-A74E-0DB58357CFCE}"/>
                </a:ext>
              </a:extLst>
            </p:cNvPr>
            <p:cNvGrpSpPr/>
            <p:nvPr/>
          </p:nvGrpSpPr>
          <p:grpSpPr>
            <a:xfrm>
              <a:off x="8646343" y="1851246"/>
              <a:ext cx="76275" cy="233871"/>
              <a:chOff x="8553893" y="1854608"/>
              <a:chExt cx="74428" cy="277660"/>
            </a:xfrm>
          </p:grpSpPr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CD5996EE-B22C-40B2-9ABA-A3944322C333}"/>
                  </a:ext>
                </a:extLst>
              </p:cNvPr>
              <p:cNvSpPr/>
              <p:nvPr/>
            </p:nvSpPr>
            <p:spPr bwMode="auto">
              <a:xfrm>
                <a:off x="8553893" y="1854608"/>
                <a:ext cx="74428" cy="101783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12" tIns="60957" rIns="121912" bIns="60957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buClr>
                    <a:srgbClr val="55555A"/>
                  </a:buClr>
                </a:pPr>
                <a:endParaRPr lang="en-GB" sz="1333" dirty="0" err="1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endParaRPr>
              </a:p>
            </p:txBody>
          </p:sp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E5B0A020-5A6D-4FCE-B467-A906E6FC38FE}"/>
                  </a:ext>
                </a:extLst>
              </p:cNvPr>
              <p:cNvSpPr/>
              <p:nvPr/>
            </p:nvSpPr>
            <p:spPr bwMode="auto">
              <a:xfrm>
                <a:off x="8560719" y="1975534"/>
                <a:ext cx="60776" cy="156734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12" tIns="60957" rIns="121912" bIns="60957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buClr>
                    <a:srgbClr val="55555A"/>
                  </a:buClr>
                </a:pPr>
                <a:endParaRPr lang="en-GB" sz="1333" dirty="0" err="1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endParaRPr>
              </a:p>
            </p:txBody>
          </p: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A99414CB-0746-47EE-AF6C-2C687EE1E53F}"/>
                </a:ext>
              </a:extLst>
            </p:cNvPr>
            <p:cNvGrpSpPr/>
            <p:nvPr/>
          </p:nvGrpSpPr>
          <p:grpSpPr>
            <a:xfrm>
              <a:off x="8745789" y="1851246"/>
              <a:ext cx="76275" cy="233871"/>
              <a:chOff x="8553893" y="1854608"/>
              <a:chExt cx="74428" cy="277660"/>
            </a:xfrm>
          </p:grpSpPr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CE548D25-617F-431F-8203-C2E5228FEBB1}"/>
                  </a:ext>
                </a:extLst>
              </p:cNvPr>
              <p:cNvSpPr/>
              <p:nvPr/>
            </p:nvSpPr>
            <p:spPr bwMode="auto">
              <a:xfrm>
                <a:off x="8553893" y="1854608"/>
                <a:ext cx="74428" cy="101783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12" tIns="60957" rIns="121912" bIns="60957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buClr>
                    <a:srgbClr val="55555A"/>
                  </a:buClr>
                </a:pPr>
                <a:endParaRPr lang="en-GB" sz="1333" dirty="0" err="1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endParaRPr>
              </a:p>
            </p:txBody>
          </p:sp>
          <p:sp>
            <p:nvSpPr>
              <p:cNvPr id="266" name="Rectangle: Rounded Corners 265">
                <a:extLst>
                  <a:ext uri="{FF2B5EF4-FFF2-40B4-BE49-F238E27FC236}">
                    <a16:creationId xmlns:a16="http://schemas.microsoft.com/office/drawing/2014/main" id="{91FF0039-9539-44BB-81B7-A345BC903705}"/>
                  </a:ext>
                </a:extLst>
              </p:cNvPr>
              <p:cNvSpPr/>
              <p:nvPr/>
            </p:nvSpPr>
            <p:spPr bwMode="auto">
              <a:xfrm>
                <a:off x="8560719" y="1975534"/>
                <a:ext cx="60776" cy="156734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12" tIns="60957" rIns="121912" bIns="60957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buClr>
                    <a:srgbClr val="55555A"/>
                  </a:buClr>
                </a:pPr>
                <a:endParaRPr lang="en-GB" sz="1333" dirty="0" err="1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endParaRPr>
              </a:p>
            </p:txBody>
          </p:sp>
        </p:grpSp>
      </p:grpSp>
      <p:sp>
        <p:nvSpPr>
          <p:cNvPr id="268" name="TextBox 267">
            <a:extLst>
              <a:ext uri="{FF2B5EF4-FFF2-40B4-BE49-F238E27FC236}">
                <a16:creationId xmlns:a16="http://schemas.microsoft.com/office/drawing/2014/main" id="{B89CCC41-F655-4434-9AF0-A34C897075B2}"/>
              </a:ext>
            </a:extLst>
          </p:cNvPr>
          <p:cNvSpPr txBox="1"/>
          <p:nvPr/>
        </p:nvSpPr>
        <p:spPr bwMode="auto">
          <a:xfrm>
            <a:off x="2383122" y="2396957"/>
            <a:ext cx="1664268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1219170">
              <a:spcAft>
                <a:spcPts val="0"/>
              </a:spcAft>
              <a:buClr>
                <a:srgbClr val="55555A"/>
              </a:buClr>
            </a:pPr>
            <a:r>
              <a:rPr lang="en-GB" sz="1467" dirty="0">
                <a:solidFill>
                  <a:srgbClr val="55555A">
                    <a:lumMod val="50000"/>
                  </a:srgbClr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People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1202922-AF8E-431C-A523-C2817886E748}"/>
              </a:ext>
            </a:extLst>
          </p:cNvPr>
          <p:cNvSpPr txBox="1"/>
          <p:nvPr/>
        </p:nvSpPr>
        <p:spPr bwMode="auto">
          <a:xfrm>
            <a:off x="4029799" y="2403373"/>
            <a:ext cx="1664268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1219170">
              <a:spcAft>
                <a:spcPts val="0"/>
              </a:spcAft>
              <a:buClr>
                <a:srgbClr val="55555A"/>
              </a:buClr>
            </a:pPr>
            <a:r>
              <a:rPr lang="en-GB" sz="1467" dirty="0">
                <a:solidFill>
                  <a:srgbClr val="55555A">
                    <a:lumMod val="50000"/>
                  </a:srgbClr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Culture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D36A2B8-3CCC-4103-A483-0D7326A0D672}"/>
              </a:ext>
            </a:extLst>
          </p:cNvPr>
          <p:cNvSpPr txBox="1"/>
          <p:nvPr/>
        </p:nvSpPr>
        <p:spPr bwMode="auto">
          <a:xfrm>
            <a:off x="6516802" y="2378793"/>
            <a:ext cx="1664268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1219170">
              <a:spcAft>
                <a:spcPts val="0"/>
              </a:spcAft>
              <a:buClr>
                <a:srgbClr val="55555A"/>
              </a:buClr>
            </a:pPr>
            <a:r>
              <a:rPr lang="en-GB" sz="1467" dirty="0">
                <a:solidFill>
                  <a:srgbClr val="55555A">
                    <a:lumMod val="50000"/>
                  </a:srgbClr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Process</a:t>
            </a:r>
          </a:p>
        </p:txBody>
      </p: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E17B0A65-5D02-4552-A23E-BB5F2237AB19}"/>
              </a:ext>
            </a:extLst>
          </p:cNvPr>
          <p:cNvGrpSpPr/>
          <p:nvPr/>
        </p:nvGrpSpPr>
        <p:grpSpPr>
          <a:xfrm>
            <a:off x="4682782" y="2639121"/>
            <a:ext cx="332901" cy="331863"/>
            <a:chOff x="8453585" y="1436681"/>
            <a:chExt cx="230896" cy="257237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2C981DC8-9A10-4FC3-AE7C-982D98A6E559}"/>
                </a:ext>
              </a:extLst>
            </p:cNvPr>
            <p:cNvGrpSpPr/>
            <p:nvPr/>
          </p:nvGrpSpPr>
          <p:grpSpPr>
            <a:xfrm>
              <a:off x="8453585" y="1527760"/>
              <a:ext cx="230896" cy="166158"/>
              <a:chOff x="8544471" y="1851246"/>
              <a:chExt cx="277593" cy="233871"/>
            </a:xfrm>
            <a:solidFill>
              <a:schemeClr val="bg1">
                <a:lumMod val="50000"/>
              </a:schemeClr>
            </a:solidFill>
          </p:grpSpPr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BA2A5877-BD94-44C7-A531-F74794B2E4A5}"/>
                  </a:ext>
                </a:extLst>
              </p:cNvPr>
              <p:cNvGrpSpPr/>
              <p:nvPr/>
            </p:nvGrpSpPr>
            <p:grpSpPr>
              <a:xfrm>
                <a:off x="8544471" y="1851246"/>
                <a:ext cx="76275" cy="233871"/>
                <a:chOff x="8553893" y="1854608"/>
                <a:chExt cx="74428" cy="277660"/>
              </a:xfrm>
              <a:grpFill/>
            </p:grpSpPr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DECDB315-2700-49FD-BAB0-C5A938AA2952}"/>
                    </a:ext>
                  </a:extLst>
                </p:cNvPr>
                <p:cNvSpPr/>
                <p:nvPr/>
              </p:nvSpPr>
              <p:spPr bwMode="auto">
                <a:xfrm>
                  <a:off x="8553893" y="1854608"/>
                  <a:ext cx="74428" cy="101783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12" tIns="60957" rIns="121912" bIns="60957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>
                    <a:buClr>
                      <a:srgbClr val="55555A"/>
                    </a:buClr>
                  </a:pPr>
                  <a:endParaRPr lang="en-GB" sz="1333" dirty="0" err="1">
                    <a:solidFill>
                      <a:srgbClr val="FFFFFF"/>
                    </a:solidFill>
                    <a:latin typeface="Arial"/>
                    <a:ea typeface="ＭＳ Ｐゴシック"/>
                    <a:cs typeface="Arial"/>
                  </a:endParaRPr>
                </a:p>
              </p:txBody>
            </p:sp>
            <p:sp>
              <p:nvSpPr>
                <p:cNvPr id="290" name="Rectangle: Rounded Corners 289">
                  <a:extLst>
                    <a:ext uri="{FF2B5EF4-FFF2-40B4-BE49-F238E27FC236}">
                      <a16:creationId xmlns:a16="http://schemas.microsoft.com/office/drawing/2014/main" id="{5CB0B29C-F739-451A-A38B-D61A63A6EECE}"/>
                    </a:ext>
                  </a:extLst>
                </p:cNvPr>
                <p:cNvSpPr/>
                <p:nvPr/>
              </p:nvSpPr>
              <p:spPr bwMode="auto">
                <a:xfrm>
                  <a:off x="8560719" y="1975534"/>
                  <a:ext cx="60776" cy="156734"/>
                </a:xfrm>
                <a:prstGeom prst="round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12" tIns="60957" rIns="121912" bIns="60957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>
                    <a:buClr>
                      <a:srgbClr val="55555A"/>
                    </a:buClr>
                  </a:pPr>
                  <a:endParaRPr lang="en-GB" sz="1333" dirty="0" err="1">
                    <a:solidFill>
                      <a:srgbClr val="FFFFFF"/>
                    </a:solidFill>
                    <a:latin typeface="Arial"/>
                    <a:ea typeface="ＭＳ Ｐゴシック"/>
                    <a:cs typeface="Arial"/>
                  </a:endParaRPr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9D7A7743-6795-4474-BDDB-3B364B838BDE}"/>
                  </a:ext>
                </a:extLst>
              </p:cNvPr>
              <p:cNvGrpSpPr/>
              <p:nvPr/>
            </p:nvGrpSpPr>
            <p:grpSpPr>
              <a:xfrm>
                <a:off x="8646343" y="1851246"/>
                <a:ext cx="76275" cy="233871"/>
                <a:chOff x="8553893" y="1854608"/>
                <a:chExt cx="74428" cy="277660"/>
              </a:xfrm>
              <a:grpFill/>
            </p:grpSpPr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CF74C48D-3002-4142-B59A-4A88B6AF0432}"/>
                    </a:ext>
                  </a:extLst>
                </p:cNvPr>
                <p:cNvSpPr/>
                <p:nvPr/>
              </p:nvSpPr>
              <p:spPr bwMode="auto">
                <a:xfrm>
                  <a:off x="8553893" y="1854608"/>
                  <a:ext cx="74428" cy="101783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12" tIns="60957" rIns="121912" bIns="60957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>
                    <a:buClr>
                      <a:srgbClr val="55555A"/>
                    </a:buClr>
                  </a:pPr>
                  <a:endParaRPr lang="en-GB" sz="1333" dirty="0" err="1">
                    <a:solidFill>
                      <a:srgbClr val="FFFFFF"/>
                    </a:solidFill>
                    <a:latin typeface="Arial"/>
                    <a:ea typeface="ＭＳ Ｐゴシック"/>
                    <a:cs typeface="Arial"/>
                  </a:endParaRPr>
                </a:p>
              </p:txBody>
            </p:sp>
            <p:sp>
              <p:nvSpPr>
                <p:cNvPr id="288" name="Rectangle: Rounded Corners 287">
                  <a:extLst>
                    <a:ext uri="{FF2B5EF4-FFF2-40B4-BE49-F238E27FC236}">
                      <a16:creationId xmlns:a16="http://schemas.microsoft.com/office/drawing/2014/main" id="{78E92D00-A373-42AC-9BBF-CA154C4C9A98}"/>
                    </a:ext>
                  </a:extLst>
                </p:cNvPr>
                <p:cNvSpPr/>
                <p:nvPr/>
              </p:nvSpPr>
              <p:spPr bwMode="auto">
                <a:xfrm>
                  <a:off x="8560719" y="1975534"/>
                  <a:ext cx="60776" cy="156734"/>
                </a:xfrm>
                <a:prstGeom prst="round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12" tIns="60957" rIns="121912" bIns="60957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>
                    <a:buClr>
                      <a:srgbClr val="55555A"/>
                    </a:buClr>
                  </a:pPr>
                  <a:endParaRPr lang="en-GB" sz="1333" dirty="0" err="1">
                    <a:solidFill>
                      <a:srgbClr val="FFFFFF"/>
                    </a:solidFill>
                    <a:latin typeface="Arial"/>
                    <a:ea typeface="ＭＳ Ｐゴシック"/>
                    <a:cs typeface="Arial"/>
                  </a:endParaRPr>
                </a:p>
              </p:txBody>
            </p: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BBDA0F30-FD82-4394-9929-2335A9EF8544}"/>
                  </a:ext>
                </a:extLst>
              </p:cNvPr>
              <p:cNvGrpSpPr/>
              <p:nvPr/>
            </p:nvGrpSpPr>
            <p:grpSpPr>
              <a:xfrm>
                <a:off x="8745789" y="1851246"/>
                <a:ext cx="76275" cy="233871"/>
                <a:chOff x="8553893" y="1854608"/>
                <a:chExt cx="74428" cy="277660"/>
              </a:xfrm>
              <a:grpFill/>
            </p:grpSpPr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93933F2E-AB2A-47AA-BA6B-7DDCDC33BAE0}"/>
                    </a:ext>
                  </a:extLst>
                </p:cNvPr>
                <p:cNvSpPr/>
                <p:nvPr/>
              </p:nvSpPr>
              <p:spPr bwMode="auto">
                <a:xfrm>
                  <a:off x="8553893" y="1854608"/>
                  <a:ext cx="74428" cy="101783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12" tIns="60957" rIns="121912" bIns="60957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>
                    <a:buClr>
                      <a:srgbClr val="55555A"/>
                    </a:buClr>
                  </a:pPr>
                  <a:endParaRPr lang="en-GB" sz="1333" dirty="0" err="1">
                    <a:solidFill>
                      <a:srgbClr val="FFFFFF"/>
                    </a:solidFill>
                    <a:latin typeface="Arial"/>
                    <a:ea typeface="ＭＳ Ｐゴシック"/>
                    <a:cs typeface="Arial"/>
                  </a:endParaRPr>
                </a:p>
              </p:txBody>
            </p:sp>
            <p:sp>
              <p:nvSpPr>
                <p:cNvPr id="286" name="Rectangle: Rounded Corners 285">
                  <a:extLst>
                    <a:ext uri="{FF2B5EF4-FFF2-40B4-BE49-F238E27FC236}">
                      <a16:creationId xmlns:a16="http://schemas.microsoft.com/office/drawing/2014/main" id="{3BE31F93-361B-419D-B7C3-7D7EF6DF99D9}"/>
                    </a:ext>
                  </a:extLst>
                </p:cNvPr>
                <p:cNvSpPr/>
                <p:nvPr/>
              </p:nvSpPr>
              <p:spPr bwMode="auto">
                <a:xfrm>
                  <a:off x="8560719" y="1975534"/>
                  <a:ext cx="60776" cy="156734"/>
                </a:xfrm>
                <a:prstGeom prst="round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12" tIns="60957" rIns="121912" bIns="60957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>
                    <a:buClr>
                      <a:srgbClr val="55555A"/>
                    </a:buClr>
                  </a:pPr>
                  <a:endParaRPr lang="en-GB" sz="1333" dirty="0" err="1">
                    <a:solidFill>
                      <a:srgbClr val="FFFFFF"/>
                    </a:solidFill>
                    <a:latin typeface="Arial"/>
                    <a:ea typeface="ＭＳ Ｐゴシック"/>
                    <a:cs typeface="Arial"/>
                  </a:endParaRPr>
                </a:p>
              </p:txBody>
            </p:sp>
          </p:grp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665CCFA3-CDF8-4DCB-8E37-3C3C146F96AA}"/>
                </a:ext>
              </a:extLst>
            </p:cNvPr>
            <p:cNvGrpSpPr/>
            <p:nvPr/>
          </p:nvGrpSpPr>
          <p:grpSpPr>
            <a:xfrm>
              <a:off x="8517914" y="1436681"/>
              <a:ext cx="104255" cy="79623"/>
              <a:chOff x="8505123" y="1413408"/>
              <a:chExt cx="131652" cy="102896"/>
            </a:xfrm>
          </p:grpSpPr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297402F8-06D6-47BA-9706-59B232928B77}"/>
                  </a:ext>
                </a:extLst>
              </p:cNvPr>
              <p:cNvSpPr/>
              <p:nvPr/>
            </p:nvSpPr>
            <p:spPr bwMode="auto">
              <a:xfrm>
                <a:off x="8505123" y="1470585"/>
                <a:ext cx="45719" cy="4571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12" tIns="60957" rIns="121912" bIns="60957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buClr>
                    <a:srgbClr val="55555A"/>
                  </a:buClr>
                </a:pPr>
                <a:endParaRPr lang="en-GB" sz="1333" dirty="0" err="1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endParaRPr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EA371AB3-1020-4CB8-A42B-CC3173AC04F6}"/>
                  </a:ext>
                </a:extLst>
              </p:cNvPr>
              <p:cNvSpPr/>
              <p:nvPr/>
            </p:nvSpPr>
            <p:spPr bwMode="auto">
              <a:xfrm>
                <a:off x="8591056" y="1470584"/>
                <a:ext cx="45719" cy="4571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12" tIns="60957" rIns="121912" bIns="60957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buClr>
                    <a:srgbClr val="55555A"/>
                  </a:buClr>
                </a:pPr>
                <a:endParaRPr lang="en-GB" sz="1333" dirty="0" err="1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endParaRPr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0D1E2E24-77F9-49B8-AA53-BA1FE2B2E511}"/>
                  </a:ext>
                </a:extLst>
              </p:cNvPr>
              <p:cNvSpPr/>
              <p:nvPr/>
            </p:nvSpPr>
            <p:spPr bwMode="auto">
              <a:xfrm>
                <a:off x="8550842" y="1413408"/>
                <a:ext cx="45719" cy="4571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12" tIns="60957" rIns="121912" bIns="60957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buClr>
                    <a:srgbClr val="55555A"/>
                  </a:buClr>
                </a:pPr>
                <a:endParaRPr lang="en-GB" sz="1333" dirty="0" err="1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endParaRPr>
              </a:p>
            </p:txBody>
          </p:sp>
        </p:grp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041BC79F-C66B-4BAD-900B-16A8A23E50CA}"/>
              </a:ext>
            </a:extLst>
          </p:cNvPr>
          <p:cNvGrpSpPr/>
          <p:nvPr/>
        </p:nvGrpSpPr>
        <p:grpSpPr>
          <a:xfrm>
            <a:off x="8902630" y="1431383"/>
            <a:ext cx="427425" cy="456859"/>
            <a:chOff x="8369781" y="256651"/>
            <a:chExt cx="296457" cy="354126"/>
          </a:xfrm>
        </p:grpSpPr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F19DF645-1F87-4F10-9EA7-E367AFF95321}"/>
                </a:ext>
              </a:extLst>
            </p:cNvPr>
            <p:cNvSpPr/>
            <p:nvPr/>
          </p:nvSpPr>
          <p:spPr bwMode="auto">
            <a:xfrm>
              <a:off x="8490962" y="438709"/>
              <a:ext cx="53474" cy="50906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12" tIns="60957" rIns="121912" bIns="60957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55555A"/>
                </a:buClr>
              </a:pPr>
              <a:endParaRPr lang="en-GB" sz="1333" dirty="0" err="1">
                <a:solidFill>
                  <a:srgbClr val="FFFFFF"/>
                </a:solidFill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A1D19074-F5D9-4404-AB12-0A92BCFF3678}"/>
                </a:ext>
              </a:extLst>
            </p:cNvPr>
            <p:cNvSpPr/>
            <p:nvPr/>
          </p:nvSpPr>
          <p:spPr bwMode="auto">
            <a:xfrm>
              <a:off x="8419261" y="356197"/>
              <a:ext cx="199544" cy="204488"/>
            </a:xfrm>
            <a:prstGeom prst="ellipse">
              <a:avLst/>
            </a:prstGeom>
            <a:noFill/>
            <a:ln w="19050" cap="flat" cmpd="sng" algn="ctr">
              <a:solidFill>
                <a:srgbClr val="0014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12" tIns="60957" rIns="121912" bIns="60957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55555A"/>
                </a:buClr>
              </a:pPr>
              <a:endParaRPr lang="en-GB" sz="1333" dirty="0" err="1">
                <a:solidFill>
                  <a:srgbClr val="FFFFFF"/>
                </a:solidFill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E0370D0D-75D8-42C5-A9FD-1A68D72A9FD1}"/>
                </a:ext>
              </a:extLst>
            </p:cNvPr>
            <p:cNvSpPr/>
            <p:nvPr/>
          </p:nvSpPr>
          <p:spPr bwMode="auto">
            <a:xfrm>
              <a:off x="8369781" y="306687"/>
              <a:ext cx="295836" cy="304090"/>
            </a:xfrm>
            <a:prstGeom prst="ellipse">
              <a:avLst/>
            </a:prstGeom>
            <a:noFill/>
            <a:ln w="19050" cap="flat" cmpd="sng" algn="ctr">
              <a:solidFill>
                <a:srgbClr val="0014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12" tIns="60957" rIns="121912" bIns="60957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55555A"/>
                </a:buClr>
              </a:pPr>
              <a:endParaRPr lang="en-GB" sz="1333" dirty="0" err="1">
                <a:solidFill>
                  <a:srgbClr val="FFFFFF"/>
                </a:solidFill>
                <a:latin typeface="Arial"/>
                <a:ea typeface="ＭＳ Ｐゴシック"/>
                <a:cs typeface="Arial"/>
              </a:endParaRPr>
            </a:p>
          </p:txBody>
        </p: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BB5283E8-219A-474E-8A83-FBF2261AEB4E}"/>
                </a:ext>
              </a:extLst>
            </p:cNvPr>
            <p:cNvCxnSpPr/>
            <p:nvPr/>
          </p:nvCxnSpPr>
          <p:spPr bwMode="auto">
            <a:xfrm flipH="1">
              <a:off x="8528549" y="300780"/>
              <a:ext cx="137689" cy="1495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148C"/>
              </a:solidFill>
              <a:prstDash val="solid"/>
              <a:round/>
              <a:headEnd type="none" w="sm" len="med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3" name="Isosceles Triangle 302">
              <a:extLst>
                <a:ext uri="{FF2B5EF4-FFF2-40B4-BE49-F238E27FC236}">
                  <a16:creationId xmlns:a16="http://schemas.microsoft.com/office/drawing/2014/main" id="{774D31AD-C27F-4861-B247-95BFFD01F228}"/>
                </a:ext>
              </a:extLst>
            </p:cNvPr>
            <p:cNvSpPr/>
            <p:nvPr/>
          </p:nvSpPr>
          <p:spPr bwMode="auto">
            <a:xfrm rot="13396830">
              <a:off x="8619353" y="256651"/>
              <a:ext cx="45719" cy="149580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12" tIns="60957" rIns="121912" bIns="60957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55555A"/>
                </a:buClr>
              </a:pPr>
              <a:endParaRPr lang="en-GB" sz="1333" dirty="0" err="1">
                <a:solidFill>
                  <a:srgbClr val="FFFFFF"/>
                </a:solidFill>
                <a:latin typeface="Arial"/>
                <a:ea typeface="ＭＳ Ｐゴシック"/>
                <a:cs typeface="Arial"/>
              </a:endParaRPr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DFB1C14E-78E1-46E3-858F-0AAC21DC9969}"/>
              </a:ext>
            </a:extLst>
          </p:cNvPr>
          <p:cNvSpPr txBox="1"/>
          <p:nvPr/>
        </p:nvSpPr>
        <p:spPr bwMode="auto">
          <a:xfrm>
            <a:off x="8260865" y="1170765"/>
            <a:ext cx="1664268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1219170">
              <a:spcAft>
                <a:spcPts val="0"/>
              </a:spcAft>
              <a:buClr>
                <a:srgbClr val="55555A"/>
              </a:buClr>
            </a:pPr>
            <a:r>
              <a:rPr lang="en-GB" sz="1467" dirty="0">
                <a:solidFill>
                  <a:srgbClr val="55555A">
                    <a:lumMod val="50000"/>
                  </a:srgbClr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Data Strategy</a:t>
            </a:r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4227070B-836B-421F-8568-6E3F1DB6A281}"/>
              </a:ext>
            </a:extLst>
          </p:cNvPr>
          <p:cNvGrpSpPr/>
          <p:nvPr/>
        </p:nvGrpSpPr>
        <p:grpSpPr>
          <a:xfrm>
            <a:off x="3254048" y="1417193"/>
            <a:ext cx="427425" cy="456859"/>
            <a:chOff x="8369781" y="256651"/>
            <a:chExt cx="296457" cy="354126"/>
          </a:xfrm>
        </p:grpSpPr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73CB3CE5-B3A3-4ED2-A50F-80EC5D77DF2D}"/>
                </a:ext>
              </a:extLst>
            </p:cNvPr>
            <p:cNvSpPr/>
            <p:nvPr/>
          </p:nvSpPr>
          <p:spPr bwMode="auto">
            <a:xfrm>
              <a:off x="8490962" y="438709"/>
              <a:ext cx="53474" cy="5090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12" tIns="60957" rIns="121912" bIns="60957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55555A"/>
                </a:buClr>
              </a:pPr>
              <a:endParaRPr lang="en-GB" sz="1333" dirty="0" err="1">
                <a:solidFill>
                  <a:srgbClr val="FFFFFF"/>
                </a:solidFill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CB348D52-C109-469E-864D-1DD520A8B202}"/>
                </a:ext>
              </a:extLst>
            </p:cNvPr>
            <p:cNvSpPr/>
            <p:nvPr/>
          </p:nvSpPr>
          <p:spPr bwMode="auto">
            <a:xfrm>
              <a:off x="8419261" y="356197"/>
              <a:ext cx="199544" cy="204488"/>
            </a:xfrm>
            <a:prstGeom prst="ellipse">
              <a:avLst/>
            </a:pr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12" tIns="60957" rIns="121912" bIns="60957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55555A"/>
                </a:buClr>
              </a:pPr>
              <a:endParaRPr lang="en-GB" sz="1333" dirty="0" err="1">
                <a:solidFill>
                  <a:srgbClr val="FFFFFF"/>
                </a:solidFill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56D3840C-1602-4D99-AC11-58311817EDD7}"/>
                </a:ext>
              </a:extLst>
            </p:cNvPr>
            <p:cNvSpPr/>
            <p:nvPr/>
          </p:nvSpPr>
          <p:spPr bwMode="auto">
            <a:xfrm>
              <a:off x="8369781" y="306687"/>
              <a:ext cx="295836" cy="304090"/>
            </a:xfrm>
            <a:prstGeom prst="ellipse">
              <a:avLst/>
            </a:pr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12" tIns="60957" rIns="121912" bIns="60957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55555A"/>
                </a:buClr>
              </a:pPr>
              <a:endParaRPr lang="en-GB" sz="1333" dirty="0" err="1">
                <a:solidFill>
                  <a:srgbClr val="FFFFFF"/>
                </a:solidFill>
                <a:latin typeface="Arial"/>
                <a:ea typeface="ＭＳ Ｐゴシック"/>
                <a:cs typeface="Arial"/>
              </a:endParaRPr>
            </a:p>
          </p:txBody>
        </p:sp>
        <p:cxnSp>
          <p:nvCxnSpPr>
            <p:cNvPr id="310" name="Straight Arrow Connector 309">
              <a:extLst>
                <a:ext uri="{FF2B5EF4-FFF2-40B4-BE49-F238E27FC236}">
                  <a16:creationId xmlns:a16="http://schemas.microsoft.com/office/drawing/2014/main" id="{DCF12A8D-4759-436E-82F5-4019E3046207}"/>
                </a:ext>
              </a:extLst>
            </p:cNvPr>
            <p:cNvCxnSpPr/>
            <p:nvPr/>
          </p:nvCxnSpPr>
          <p:spPr bwMode="auto">
            <a:xfrm flipH="1">
              <a:off x="8528549" y="300780"/>
              <a:ext cx="137689" cy="1495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med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1" name="Isosceles Triangle 310">
              <a:extLst>
                <a:ext uri="{FF2B5EF4-FFF2-40B4-BE49-F238E27FC236}">
                  <a16:creationId xmlns:a16="http://schemas.microsoft.com/office/drawing/2014/main" id="{6DA7C03C-4A22-4F13-A053-9E9C2EF00B63}"/>
                </a:ext>
              </a:extLst>
            </p:cNvPr>
            <p:cNvSpPr/>
            <p:nvPr/>
          </p:nvSpPr>
          <p:spPr bwMode="auto">
            <a:xfrm rot="13396830">
              <a:off x="8619353" y="256651"/>
              <a:ext cx="45719" cy="14958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12" tIns="60957" rIns="121912" bIns="60957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55555A"/>
                </a:buClr>
              </a:pPr>
              <a:endParaRPr lang="en-GB" sz="1333" dirty="0" err="1">
                <a:solidFill>
                  <a:srgbClr val="FFFFFF"/>
                </a:solidFill>
                <a:latin typeface="Arial"/>
                <a:ea typeface="ＭＳ Ｐゴシック"/>
                <a:cs typeface="Arial"/>
              </a:endParaRPr>
            </a:p>
          </p:txBody>
        </p:sp>
      </p:grpSp>
      <p:sp>
        <p:nvSpPr>
          <p:cNvPr id="312" name="TextBox 311">
            <a:extLst>
              <a:ext uri="{FF2B5EF4-FFF2-40B4-BE49-F238E27FC236}">
                <a16:creationId xmlns:a16="http://schemas.microsoft.com/office/drawing/2014/main" id="{BA25718B-F770-4BB6-8568-CED5BC9F4A14}"/>
              </a:ext>
            </a:extLst>
          </p:cNvPr>
          <p:cNvSpPr txBox="1"/>
          <p:nvPr/>
        </p:nvSpPr>
        <p:spPr bwMode="auto">
          <a:xfrm>
            <a:off x="2612281" y="1156576"/>
            <a:ext cx="1664268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1219170">
              <a:spcAft>
                <a:spcPts val="0"/>
              </a:spcAft>
              <a:buClr>
                <a:srgbClr val="55555A"/>
              </a:buClr>
            </a:pPr>
            <a:r>
              <a:rPr lang="en-GB" sz="1467" dirty="0">
                <a:solidFill>
                  <a:srgbClr val="55555A">
                    <a:lumMod val="50000"/>
                  </a:srgbClr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Business Strategy</a:t>
            </a: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D5B9945E-919C-4F23-ADF2-9A6889F82E82}"/>
              </a:ext>
            </a:extLst>
          </p:cNvPr>
          <p:cNvGrpSpPr/>
          <p:nvPr/>
        </p:nvGrpSpPr>
        <p:grpSpPr>
          <a:xfrm>
            <a:off x="4288943" y="4120993"/>
            <a:ext cx="409455" cy="211984"/>
            <a:chOff x="7249273" y="-100262"/>
            <a:chExt cx="1008358" cy="554914"/>
          </a:xfrm>
        </p:grpSpPr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C83A0310-ED09-4FC6-A25D-53630C766F19}"/>
                </a:ext>
              </a:extLst>
            </p:cNvPr>
            <p:cNvSpPr/>
            <p:nvPr/>
          </p:nvSpPr>
          <p:spPr bwMode="auto">
            <a:xfrm>
              <a:off x="7558085" y="-100262"/>
              <a:ext cx="476508" cy="49409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12" tIns="60957" rIns="121912" bIns="60957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55555A"/>
                </a:buClr>
              </a:pPr>
              <a:endParaRPr lang="en-GB" sz="1333" dirty="0" err="1">
                <a:solidFill>
                  <a:srgbClr val="FFFFFF"/>
                </a:solidFill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88B41BAD-755D-4050-A547-0EF8B3BDA909}"/>
                </a:ext>
              </a:extLst>
            </p:cNvPr>
            <p:cNvSpPr/>
            <p:nvPr/>
          </p:nvSpPr>
          <p:spPr bwMode="auto">
            <a:xfrm>
              <a:off x="7280445" y="-18807"/>
              <a:ext cx="338328" cy="28082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12" tIns="60957" rIns="121912" bIns="60957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55555A"/>
                </a:buClr>
              </a:pPr>
              <a:endParaRPr lang="en-GB" sz="1333" dirty="0" err="1">
                <a:solidFill>
                  <a:srgbClr val="FFFFFF"/>
                </a:solidFill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320" name="Rectangle: Rounded Corners 319">
              <a:extLst>
                <a:ext uri="{FF2B5EF4-FFF2-40B4-BE49-F238E27FC236}">
                  <a16:creationId xmlns:a16="http://schemas.microsoft.com/office/drawing/2014/main" id="{9C7C40C1-FDC2-44E9-AD3C-FDB45A99CCB5}"/>
                </a:ext>
              </a:extLst>
            </p:cNvPr>
            <p:cNvSpPr/>
            <p:nvPr/>
          </p:nvSpPr>
          <p:spPr bwMode="auto">
            <a:xfrm>
              <a:off x="7483045" y="174379"/>
              <a:ext cx="633486" cy="28027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12" tIns="60957" rIns="121912" bIns="60957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55555A"/>
                </a:buClr>
              </a:pPr>
              <a:endParaRPr lang="en-GB" sz="1333" dirty="0" err="1">
                <a:solidFill>
                  <a:srgbClr val="FFFFFF"/>
                </a:solidFill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556F40EC-9EDF-4C9F-90DE-F4A0765EC9C4}"/>
                </a:ext>
              </a:extLst>
            </p:cNvPr>
            <p:cNvSpPr/>
            <p:nvPr/>
          </p:nvSpPr>
          <p:spPr bwMode="auto">
            <a:xfrm>
              <a:off x="7885646" y="124353"/>
              <a:ext cx="371985" cy="31252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12" tIns="60957" rIns="121912" bIns="60957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55555A"/>
                </a:buClr>
              </a:pPr>
              <a:endParaRPr lang="en-GB" sz="1333" dirty="0" err="1">
                <a:solidFill>
                  <a:srgbClr val="FFFFFF"/>
                </a:solidFill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34DC9091-73C7-4AAB-AD5C-993E26F4CB7C}"/>
                </a:ext>
              </a:extLst>
            </p:cNvPr>
            <p:cNvSpPr/>
            <p:nvPr/>
          </p:nvSpPr>
          <p:spPr bwMode="auto">
            <a:xfrm>
              <a:off x="7249273" y="188299"/>
              <a:ext cx="442885" cy="26489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12" tIns="60957" rIns="121912" bIns="60957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55555A"/>
                </a:buClr>
              </a:pPr>
              <a:endParaRPr lang="en-GB" sz="1333" dirty="0" err="1">
                <a:solidFill>
                  <a:srgbClr val="FFFFFF"/>
                </a:solidFill>
                <a:latin typeface="Arial"/>
                <a:ea typeface="ＭＳ Ｐゴシック"/>
                <a:cs typeface="Arial"/>
              </a:endParaRPr>
            </a:p>
          </p:txBody>
        </p:sp>
      </p:grpSp>
      <p:pic>
        <p:nvPicPr>
          <p:cNvPr id="324" name="Picture 32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30DCED3-FE3A-431B-89BA-5A87295531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294" y="4134823"/>
            <a:ext cx="395508" cy="353901"/>
          </a:xfrm>
          <a:prstGeom prst="rect">
            <a:avLst/>
          </a:prstGeom>
          <a:solidFill>
            <a:srgbClr val="00148C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72F34F-1826-4723-9D65-66F7E26CA8F9}"/>
              </a:ext>
            </a:extLst>
          </p:cNvPr>
          <p:cNvSpPr/>
          <p:nvPr/>
        </p:nvSpPr>
        <p:spPr bwMode="auto">
          <a:xfrm>
            <a:off x="1909931" y="3200790"/>
            <a:ext cx="8554868" cy="26750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55555A"/>
              </a:buClr>
            </a:pPr>
            <a:endParaRPr lang="en-US" sz="2400" dirty="0" err="1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213" name="TextBox 212"/>
          <p:cNvSpPr txBox="1"/>
          <p:nvPr/>
        </p:nvSpPr>
        <p:spPr bwMode="auto">
          <a:xfrm>
            <a:off x="219132" y="4083336"/>
            <a:ext cx="1228257" cy="57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>
              <a:defRPr ker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219170">
              <a:spcAft>
                <a:spcPts val="800"/>
              </a:spcAft>
              <a:buClr>
                <a:srgbClr val="55555A"/>
              </a:buClr>
            </a:pPr>
            <a:r>
              <a:rPr lang="en-GB" sz="1867" dirty="0">
                <a:solidFill>
                  <a:srgbClr val="55555A">
                    <a:lumMod val="50000"/>
                  </a:srgbClr>
                </a:solidFill>
                <a:ea typeface="ＭＳ Ｐゴシック"/>
              </a:rPr>
              <a:t>Data Capabilities</a:t>
            </a:r>
          </a:p>
        </p:txBody>
      </p:sp>
      <p:sp>
        <p:nvSpPr>
          <p:cNvPr id="229" name="TextBox 228"/>
          <p:cNvSpPr txBox="1"/>
          <p:nvPr/>
        </p:nvSpPr>
        <p:spPr bwMode="auto">
          <a:xfrm>
            <a:off x="10882955" y="3947944"/>
            <a:ext cx="1254452" cy="86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>
              <a:defRPr ker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219170">
              <a:spcAft>
                <a:spcPts val="800"/>
              </a:spcAft>
              <a:buClr>
                <a:srgbClr val="55555A"/>
              </a:buClr>
            </a:pPr>
            <a:r>
              <a:rPr lang="en-GB" sz="1867" dirty="0">
                <a:solidFill>
                  <a:srgbClr val="55555A">
                    <a:lumMod val="50000"/>
                  </a:srgbClr>
                </a:solidFill>
                <a:ea typeface="ＭＳ Ｐゴシック"/>
              </a:rPr>
              <a:t>Data Tools </a:t>
            </a:r>
            <a:r>
              <a:rPr lang="en-GB" sz="1867" b="0" dirty="0">
                <a:solidFill>
                  <a:srgbClr val="55555A">
                    <a:lumMod val="50000"/>
                  </a:srgbClr>
                </a:solidFill>
                <a:ea typeface="ＭＳ Ｐゴシック"/>
              </a:rPr>
              <a:t>support Capabilities</a:t>
            </a:r>
          </a:p>
        </p:txBody>
      </p:sp>
      <p:sp>
        <p:nvSpPr>
          <p:cNvPr id="6" name="Arrow: Left 5"/>
          <p:cNvSpPr/>
          <p:nvPr/>
        </p:nvSpPr>
        <p:spPr bwMode="auto">
          <a:xfrm>
            <a:off x="10501071" y="4120994"/>
            <a:ext cx="400204" cy="628927"/>
          </a:xfrm>
          <a:prstGeom prst="leftArrow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55555A"/>
              </a:buClr>
            </a:pPr>
            <a:endParaRPr lang="en-US" sz="2400" dirty="0" err="1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230" name="Arrow: Left 229"/>
          <p:cNvSpPr/>
          <p:nvPr/>
        </p:nvSpPr>
        <p:spPr bwMode="auto">
          <a:xfrm rot="10800000">
            <a:off x="1433781" y="4059419"/>
            <a:ext cx="400204" cy="628927"/>
          </a:xfrm>
          <a:prstGeom prst="leftArrow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55555A"/>
              </a:buClr>
            </a:pPr>
            <a:endParaRPr lang="en-US" sz="2400" dirty="0" err="1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886364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24C103-4B18-4DC9-94D5-A166B433FC07}"/>
              </a:ext>
            </a:extLst>
          </p:cNvPr>
          <p:cNvSpPr txBox="1"/>
          <p:nvPr/>
        </p:nvSpPr>
        <p:spPr bwMode="auto">
          <a:xfrm>
            <a:off x="419907" y="604304"/>
            <a:ext cx="5568200" cy="5929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594" lvl="1" indent="-228594" defTabSz="1219170">
              <a:spcAft>
                <a:spcPts val="800"/>
              </a:spcAft>
              <a:buClr>
                <a:srgbClr val="55555A"/>
              </a:buClr>
              <a:buFont typeface="Arial" panose="020B0604020202020204" pitchFamily="34" charset="0"/>
              <a:buChar char="•"/>
            </a:pPr>
            <a:r>
              <a:rPr lang="en-US" sz="1867" b="1" dirty="0">
                <a:solidFill>
                  <a:srgbClr val="55555A">
                    <a:lumMod val="50000"/>
                  </a:srgbClr>
                </a:solidFill>
                <a:latin typeface="Arial"/>
                <a:ea typeface="ＭＳ Ｐゴシック"/>
              </a:rPr>
              <a:t>AMI</a:t>
            </a:r>
            <a:r>
              <a:rPr lang="en-US" sz="2133" b="1" dirty="0">
                <a:solidFill>
                  <a:srgbClr val="55555A">
                    <a:lumMod val="50000"/>
                  </a:srgbClr>
                </a:solidFill>
                <a:latin typeface="Arial"/>
                <a:ea typeface="ＭＳ Ｐゴシック"/>
              </a:rPr>
              <a:t> </a:t>
            </a:r>
          </a:p>
          <a:p>
            <a:pPr marL="740981" lvl="2" indent="-380990" defTabSz="1219170">
              <a:spcAft>
                <a:spcPts val="800"/>
              </a:spcAft>
              <a:buClr>
                <a:srgbClr val="00148C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55555A">
                    <a:lumMod val="50000"/>
                  </a:srgbClr>
                </a:solidFill>
                <a:latin typeface="Arial"/>
                <a:ea typeface="ＭＳ Ｐゴシック"/>
              </a:rPr>
              <a:t>Domains: Customer, Asset, Location, Workforce, Reference</a:t>
            </a:r>
          </a:p>
          <a:p>
            <a:pPr marL="740981" lvl="2" indent="-380990" defTabSz="1219170">
              <a:spcAft>
                <a:spcPts val="800"/>
              </a:spcAft>
              <a:buClr>
                <a:srgbClr val="00148C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55555A">
                    <a:lumMod val="50000"/>
                  </a:srgbClr>
                </a:solidFill>
                <a:latin typeface="Arial"/>
                <a:ea typeface="ＭＳ Ｐゴシック"/>
              </a:rPr>
              <a:t>Allocated MDM license cost in FY2022 approved budget</a:t>
            </a:r>
          </a:p>
          <a:p>
            <a:pPr marL="740981" lvl="2" indent="-380990" defTabSz="1219170">
              <a:spcAft>
                <a:spcPts val="800"/>
              </a:spcAft>
              <a:buClr>
                <a:srgbClr val="00148C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55555A">
                    <a:lumMod val="50000"/>
                  </a:srgbClr>
                </a:solidFill>
                <a:latin typeface="Arial"/>
                <a:ea typeface="ＭＳ Ｐゴシック"/>
              </a:rPr>
              <a:t>Required by Jun/Jul 2021</a:t>
            </a:r>
          </a:p>
          <a:p>
            <a:pPr marL="228594" lvl="1" indent="-228594" defTabSz="1219170">
              <a:spcAft>
                <a:spcPts val="800"/>
              </a:spcAft>
              <a:buClr>
                <a:srgbClr val="55555A"/>
              </a:buClr>
              <a:buFont typeface="Arial" panose="020B0604020202020204" pitchFamily="34" charset="0"/>
              <a:buChar char="•"/>
            </a:pPr>
            <a:r>
              <a:rPr lang="en-US" sz="1867" b="1" dirty="0" err="1">
                <a:solidFill>
                  <a:srgbClr val="55555A">
                    <a:lumMod val="50000"/>
                  </a:srgbClr>
                </a:solidFill>
                <a:latin typeface="Arial"/>
                <a:ea typeface="ＭＳ Ｐゴシック"/>
              </a:rPr>
              <a:t>GridMod</a:t>
            </a:r>
            <a:r>
              <a:rPr lang="en-US" sz="1867" b="1" dirty="0">
                <a:solidFill>
                  <a:srgbClr val="55555A">
                    <a:lumMod val="50000"/>
                  </a:srgbClr>
                </a:solidFill>
                <a:latin typeface="Arial"/>
                <a:ea typeface="ＭＳ Ｐゴシック"/>
              </a:rPr>
              <a:t> </a:t>
            </a:r>
          </a:p>
          <a:p>
            <a:pPr marL="740981" lvl="2" indent="-380990" defTabSz="1219170">
              <a:spcAft>
                <a:spcPts val="800"/>
              </a:spcAft>
              <a:buClr>
                <a:srgbClr val="00148C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55555A">
                    <a:lumMod val="50000"/>
                  </a:srgbClr>
                </a:solidFill>
                <a:latin typeface="Arial"/>
                <a:ea typeface="ＭＳ Ｐゴシック"/>
              </a:rPr>
              <a:t>Domains: Asset, Location, Workforce, Reference</a:t>
            </a:r>
          </a:p>
          <a:p>
            <a:pPr marL="740981" lvl="2" indent="-380990" defTabSz="1219170">
              <a:spcAft>
                <a:spcPts val="800"/>
              </a:spcAft>
              <a:buClr>
                <a:srgbClr val="00148C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55555A">
                    <a:lumMod val="50000"/>
                  </a:srgbClr>
                </a:solidFill>
                <a:latin typeface="Arial"/>
                <a:ea typeface="ＭＳ Ｐゴシック"/>
              </a:rPr>
              <a:t>Allocated MDM license cost in FY2022 approved budget</a:t>
            </a:r>
          </a:p>
          <a:p>
            <a:pPr marL="740981" lvl="2" indent="-380990" defTabSz="1219170">
              <a:spcAft>
                <a:spcPts val="800"/>
              </a:spcAft>
              <a:buClr>
                <a:srgbClr val="00148C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55555A">
                    <a:lumMod val="50000"/>
                  </a:srgbClr>
                </a:solidFill>
                <a:latin typeface="Arial"/>
                <a:ea typeface="ＭＳ Ｐゴシック"/>
              </a:rPr>
              <a:t>Required by Jun/Jul 2021</a:t>
            </a:r>
          </a:p>
          <a:p>
            <a:pPr marL="228594" lvl="1" indent="-228594" defTabSz="1219170">
              <a:spcAft>
                <a:spcPts val="800"/>
              </a:spcAft>
              <a:buClr>
                <a:srgbClr val="55555A"/>
              </a:buClr>
              <a:buFont typeface="Arial" panose="020B0604020202020204" pitchFamily="34" charset="0"/>
              <a:buChar char="•"/>
            </a:pPr>
            <a:r>
              <a:rPr lang="en-US" sz="1867" b="1" dirty="0">
                <a:solidFill>
                  <a:srgbClr val="55555A">
                    <a:lumMod val="50000"/>
                  </a:srgbClr>
                </a:solidFill>
                <a:latin typeface="Arial"/>
                <a:ea typeface="ＭＳ Ｐゴシック"/>
              </a:rPr>
              <a:t>US Customer Transformation</a:t>
            </a:r>
          </a:p>
          <a:p>
            <a:pPr marL="740981" lvl="2" indent="-380990" defTabSz="1219170">
              <a:spcAft>
                <a:spcPts val="800"/>
              </a:spcAft>
              <a:buClr>
                <a:srgbClr val="00148C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55555A">
                    <a:lumMod val="50000"/>
                  </a:srgbClr>
                </a:solidFill>
                <a:latin typeface="Arial"/>
                <a:ea typeface="ＭＳ Ｐゴシック"/>
              </a:rPr>
              <a:t>Domains: Customer B2C, Workforce, Vendor, Product, Reference</a:t>
            </a:r>
          </a:p>
          <a:p>
            <a:pPr marL="740981" lvl="2" indent="-380990" defTabSz="1219170">
              <a:spcAft>
                <a:spcPts val="800"/>
              </a:spcAft>
              <a:buClr>
                <a:srgbClr val="00148C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55555A">
                    <a:lumMod val="50000"/>
                  </a:srgbClr>
                </a:solidFill>
                <a:latin typeface="Arial"/>
                <a:ea typeface="ＭＳ Ｐゴシック"/>
              </a:rPr>
              <a:t>FY2022 Business case includes MDM license cost</a:t>
            </a:r>
          </a:p>
          <a:p>
            <a:pPr marL="228594" lvl="1" indent="-228594" defTabSz="1219170">
              <a:spcAft>
                <a:spcPts val="800"/>
              </a:spcAft>
              <a:buClr>
                <a:srgbClr val="55555A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55555A">
                    <a:lumMod val="50000"/>
                  </a:srgbClr>
                </a:solidFill>
                <a:latin typeface="Arial"/>
                <a:ea typeface="ＭＳ Ｐゴシック"/>
              </a:rPr>
              <a:t>IAM</a:t>
            </a:r>
          </a:p>
          <a:p>
            <a:pPr marL="740981" lvl="2" indent="-380990" defTabSz="1219170">
              <a:spcAft>
                <a:spcPts val="800"/>
              </a:spcAft>
              <a:buClr>
                <a:srgbClr val="00148C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55555A">
                    <a:lumMod val="50000"/>
                  </a:srgbClr>
                </a:solidFill>
                <a:latin typeface="Arial"/>
                <a:ea typeface="ＭＳ Ｐゴシック"/>
              </a:rPr>
              <a:t>Domains: Workforce, Reference</a:t>
            </a:r>
          </a:p>
          <a:p>
            <a:pPr marL="359991" lvl="2" indent="0" defTabSz="1219170">
              <a:spcAft>
                <a:spcPts val="800"/>
              </a:spcAft>
              <a:buClr>
                <a:srgbClr val="00148C"/>
              </a:buClr>
              <a:buNone/>
            </a:pPr>
            <a:endParaRPr lang="en-US" sz="1600" dirty="0">
              <a:solidFill>
                <a:srgbClr val="55555A">
                  <a:lumMod val="50000"/>
                </a:srgbClr>
              </a:solidFill>
              <a:latin typeface="Arial"/>
              <a:ea typeface="ＭＳ Ｐゴシック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32239-45C8-452E-9670-792186B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8" y="156825"/>
            <a:ext cx="11329827" cy="574516"/>
          </a:xfrm>
        </p:spPr>
        <p:txBody>
          <a:bodyPr/>
          <a:lstStyle/>
          <a:p>
            <a:r>
              <a:rPr lang="en-US" dirty="0"/>
              <a:t>Master Data Management Platform Business Demand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52C34-ECAE-4C22-A661-E3B6C5C17F6A}"/>
              </a:ext>
            </a:extLst>
          </p:cNvPr>
          <p:cNvSpPr txBox="1"/>
          <p:nvPr/>
        </p:nvSpPr>
        <p:spPr bwMode="auto">
          <a:xfrm>
            <a:off x="6096000" y="615192"/>
            <a:ext cx="5920552" cy="531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594" lvl="1" indent="-228594" defTabSz="1219170">
              <a:spcAft>
                <a:spcPts val="800"/>
              </a:spcAft>
              <a:buClr>
                <a:srgbClr val="55555A"/>
              </a:buClr>
              <a:buFont typeface="Arial" panose="020B0604020202020204" pitchFamily="34" charset="0"/>
              <a:buChar char="•"/>
            </a:pPr>
            <a:r>
              <a:rPr lang="en-US" sz="1867" b="1" dirty="0">
                <a:solidFill>
                  <a:srgbClr val="55555A">
                    <a:lumMod val="50000"/>
                  </a:srgbClr>
                </a:solidFill>
                <a:latin typeface="Arial"/>
                <a:ea typeface="ＭＳ Ｐゴシック"/>
              </a:rPr>
              <a:t>Workforce Data Domain</a:t>
            </a:r>
          </a:p>
          <a:p>
            <a:pPr marL="740981" lvl="2" indent="-380990" defTabSz="1219170">
              <a:spcAft>
                <a:spcPts val="800"/>
              </a:spcAft>
              <a:buClr>
                <a:srgbClr val="00148C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55555A">
                    <a:lumMod val="50000"/>
                  </a:srgbClr>
                </a:solidFill>
                <a:latin typeface="Arial"/>
                <a:ea typeface="ＭＳ Ｐゴシック"/>
              </a:rPr>
              <a:t>Domains: Workforce, Reference</a:t>
            </a:r>
          </a:p>
          <a:p>
            <a:pPr marL="740981" lvl="2" indent="-380990" defTabSz="1219170">
              <a:spcAft>
                <a:spcPts val="800"/>
              </a:spcAft>
              <a:buClr>
                <a:srgbClr val="00148C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55555A">
                    <a:lumMod val="50000"/>
                  </a:srgbClr>
                </a:solidFill>
                <a:latin typeface="Arial"/>
                <a:ea typeface="ＭＳ Ｐゴシック"/>
              </a:rPr>
              <a:t>FY2022 Business case has included MDM license cost </a:t>
            </a:r>
          </a:p>
          <a:p>
            <a:pPr marL="228594" lvl="1" indent="-228594" defTabSz="1219170">
              <a:spcAft>
                <a:spcPts val="800"/>
              </a:spcAft>
              <a:buClr>
                <a:srgbClr val="55555A"/>
              </a:buClr>
              <a:buFont typeface="Arial" panose="020B0604020202020204" pitchFamily="34" charset="0"/>
              <a:buChar char="•"/>
            </a:pPr>
            <a:r>
              <a:rPr lang="en-US" sz="2133" b="1" dirty="0">
                <a:solidFill>
                  <a:srgbClr val="55555A">
                    <a:lumMod val="50000"/>
                  </a:srgbClr>
                </a:solidFill>
                <a:latin typeface="Arial"/>
                <a:ea typeface="ＭＳ Ｐゴシック"/>
              </a:rPr>
              <a:t>Digital Enablement</a:t>
            </a:r>
          </a:p>
          <a:p>
            <a:pPr marL="740981" lvl="2" indent="-380990" defTabSz="1219170">
              <a:spcAft>
                <a:spcPts val="800"/>
              </a:spcAft>
              <a:buClr>
                <a:srgbClr val="00148C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55555A">
                    <a:lumMod val="50000"/>
                  </a:srgbClr>
                </a:solidFill>
                <a:latin typeface="Arial"/>
                <a:ea typeface="ＭＳ Ｐゴシック"/>
              </a:rPr>
              <a:t>Domains: Customer, Workforce, Asset, Location,  Reference</a:t>
            </a:r>
          </a:p>
          <a:p>
            <a:pPr marL="740981" lvl="2" indent="-380990" defTabSz="1219170">
              <a:spcAft>
                <a:spcPts val="800"/>
              </a:spcAft>
              <a:buClr>
                <a:srgbClr val="00148C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55555A">
                    <a:lumMod val="50000"/>
                  </a:srgbClr>
                </a:solidFill>
                <a:latin typeface="Arial"/>
                <a:ea typeface="ＭＳ Ｐゴシック"/>
              </a:rPr>
              <a:t>Programs: </a:t>
            </a:r>
            <a:r>
              <a:rPr lang="en-US" sz="1600" dirty="0" err="1">
                <a:solidFill>
                  <a:srgbClr val="55555A">
                    <a:lumMod val="50000"/>
                  </a:srgbClr>
                </a:solidFill>
                <a:latin typeface="Arial"/>
                <a:ea typeface="ＭＳ Ｐゴシック"/>
              </a:rPr>
              <a:t>OnMyWay</a:t>
            </a:r>
            <a:r>
              <a:rPr lang="en-US" sz="1600" dirty="0">
                <a:solidFill>
                  <a:srgbClr val="55555A">
                    <a:lumMod val="50000"/>
                  </a:srgbClr>
                </a:solidFill>
                <a:latin typeface="Arial"/>
                <a:ea typeface="ＭＳ Ｐゴシック"/>
              </a:rPr>
              <a:t>, </a:t>
            </a:r>
            <a:r>
              <a:rPr lang="en-US" sz="1600" dirty="0" err="1">
                <a:solidFill>
                  <a:srgbClr val="55555A">
                    <a:lumMod val="50000"/>
                  </a:srgbClr>
                </a:solidFill>
                <a:latin typeface="Arial"/>
                <a:ea typeface="ＭＳ Ｐゴシック"/>
              </a:rPr>
              <a:t>FutureNow</a:t>
            </a:r>
            <a:r>
              <a:rPr lang="en-US" sz="1600" dirty="0">
                <a:solidFill>
                  <a:srgbClr val="55555A">
                    <a:lumMod val="50000"/>
                  </a:srgbClr>
                </a:solidFill>
                <a:latin typeface="Arial"/>
                <a:ea typeface="ＭＳ Ｐゴシック"/>
              </a:rPr>
              <a:t>, VMO, Smart Target etc.</a:t>
            </a:r>
          </a:p>
          <a:p>
            <a:pPr marL="228594" lvl="1" indent="-228594" defTabSz="1219170">
              <a:spcAft>
                <a:spcPts val="800"/>
              </a:spcAft>
              <a:buClr>
                <a:srgbClr val="55555A"/>
              </a:buClr>
              <a:buFont typeface="Arial" panose="020B0604020202020204" pitchFamily="34" charset="0"/>
              <a:buChar char="•"/>
            </a:pPr>
            <a:r>
              <a:rPr lang="en-US" sz="1867" b="1" dirty="0">
                <a:solidFill>
                  <a:srgbClr val="55555A">
                    <a:lumMod val="50000"/>
                  </a:srgbClr>
                </a:solidFill>
                <a:latin typeface="Arial"/>
                <a:ea typeface="ＭＳ Ｐゴシック"/>
              </a:rPr>
              <a:t>RIO based UK-ET and UK-GT initiatives</a:t>
            </a:r>
          </a:p>
          <a:p>
            <a:pPr marL="740981" lvl="2" indent="-380990" defTabSz="1219170">
              <a:spcAft>
                <a:spcPts val="800"/>
              </a:spcAft>
              <a:buClr>
                <a:srgbClr val="00148C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55555A">
                    <a:lumMod val="50000"/>
                  </a:srgbClr>
                </a:solidFill>
                <a:latin typeface="Arial"/>
                <a:ea typeface="ＭＳ Ｐゴシック"/>
              </a:rPr>
              <a:t>Domains: Customer B2B, Workforce, Asset, Location, Vendor, Product, Reference</a:t>
            </a:r>
          </a:p>
          <a:p>
            <a:pPr marL="228594" lvl="1" indent="-228594" defTabSz="1219170">
              <a:spcAft>
                <a:spcPts val="800"/>
              </a:spcAft>
              <a:buClr>
                <a:srgbClr val="55555A"/>
              </a:buClr>
              <a:buFont typeface="Arial" panose="020B0604020202020204" pitchFamily="34" charset="0"/>
              <a:buChar char="•"/>
            </a:pPr>
            <a:r>
              <a:rPr lang="en-US" sz="1867" b="1" dirty="0">
                <a:solidFill>
                  <a:srgbClr val="55555A">
                    <a:lumMod val="50000"/>
                  </a:srgbClr>
                </a:solidFill>
                <a:latin typeface="Arial"/>
                <a:ea typeface="ＭＳ Ｐゴシック"/>
              </a:rPr>
              <a:t>ESO</a:t>
            </a:r>
          </a:p>
          <a:p>
            <a:pPr marL="740981" lvl="2" indent="-380990" defTabSz="1219170">
              <a:spcAft>
                <a:spcPts val="800"/>
              </a:spcAft>
              <a:buClr>
                <a:srgbClr val="00148C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55555A">
                    <a:lumMod val="50000"/>
                  </a:srgbClr>
                </a:solidFill>
                <a:latin typeface="Arial"/>
                <a:ea typeface="ＭＳ Ｐゴシック"/>
              </a:rPr>
              <a:t>Domains: Customer B2B, Workforce, Asset, Location,  Reference</a:t>
            </a:r>
          </a:p>
          <a:p>
            <a:pPr marL="228594" lvl="1" indent="-228594" defTabSz="1219170">
              <a:spcAft>
                <a:spcPts val="800"/>
              </a:spcAft>
              <a:buClr>
                <a:srgbClr val="55555A"/>
              </a:buClr>
              <a:buFont typeface="Arial" panose="020B0604020202020204" pitchFamily="34" charset="0"/>
              <a:buChar char="•"/>
            </a:pPr>
            <a:r>
              <a:rPr lang="en-US" sz="1867" b="1" dirty="0">
                <a:solidFill>
                  <a:srgbClr val="55555A">
                    <a:lumMod val="50000"/>
                  </a:srgbClr>
                </a:solidFill>
                <a:latin typeface="Arial"/>
                <a:ea typeface="ＭＳ Ｐゴシック"/>
              </a:rPr>
              <a:t>Energy Efficiency/Clean Energy initiative</a:t>
            </a:r>
          </a:p>
          <a:p>
            <a:pPr marL="740981" lvl="2" indent="-380990" defTabSz="1219170">
              <a:spcAft>
                <a:spcPts val="800"/>
              </a:spcAft>
              <a:buClr>
                <a:srgbClr val="00148C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55555A">
                    <a:lumMod val="50000"/>
                  </a:srgbClr>
                </a:solidFill>
                <a:latin typeface="Arial"/>
                <a:ea typeface="ＭＳ Ｐゴシック"/>
              </a:rPr>
              <a:t>Domains: Customer, Workforce, Reference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76FE0B1-CEE7-48D8-BF00-4DE53650B5E4}"/>
              </a:ext>
            </a:extLst>
          </p:cNvPr>
          <p:cNvSpPr/>
          <p:nvPr/>
        </p:nvSpPr>
        <p:spPr bwMode="auto">
          <a:xfrm>
            <a:off x="1006707" y="2159646"/>
            <a:ext cx="2899048" cy="349956"/>
          </a:xfrm>
          <a:prstGeom prst="ellipse">
            <a:avLst/>
          </a:prstGeom>
          <a:solidFill>
            <a:schemeClr val="accent1"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55555A"/>
              </a:buClr>
            </a:pPr>
            <a:endParaRPr lang="en-US" sz="2400" dirty="0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4C395C-CAE9-4136-94EC-3AE2CA0951ED}"/>
              </a:ext>
            </a:extLst>
          </p:cNvPr>
          <p:cNvSpPr/>
          <p:nvPr/>
        </p:nvSpPr>
        <p:spPr bwMode="auto">
          <a:xfrm>
            <a:off x="1006708" y="3837273"/>
            <a:ext cx="2996153" cy="349956"/>
          </a:xfrm>
          <a:prstGeom prst="ellipse">
            <a:avLst/>
          </a:prstGeom>
          <a:solidFill>
            <a:schemeClr val="accent1"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55555A"/>
              </a:buClr>
            </a:pPr>
            <a:endParaRPr lang="en-US" sz="2400" dirty="0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EDE2DD-BB88-4513-A407-AD421017012B}"/>
              </a:ext>
            </a:extLst>
          </p:cNvPr>
          <p:cNvSpPr/>
          <p:nvPr/>
        </p:nvSpPr>
        <p:spPr bwMode="auto">
          <a:xfrm>
            <a:off x="6157228" y="1683114"/>
            <a:ext cx="2899048" cy="349956"/>
          </a:xfrm>
          <a:prstGeom prst="ellipse">
            <a:avLst/>
          </a:prstGeom>
          <a:solidFill>
            <a:schemeClr val="accent1"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55555A"/>
              </a:buClr>
            </a:pPr>
            <a:endParaRPr lang="en-US" sz="2400" dirty="0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81273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>
            <a:spLocks/>
          </p:cNvSpPr>
          <p:nvPr/>
        </p:nvSpPr>
        <p:spPr bwMode="auto">
          <a:xfrm>
            <a:off x="378229" y="306152"/>
            <a:ext cx="11415665" cy="62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defTabSz="914377">
              <a:defRPr/>
            </a:pPr>
            <a:r>
              <a:rPr lang="en-GB" sz="3200">
                <a:solidFill>
                  <a:srgbClr val="00148C"/>
                </a:solidFill>
                <a:latin typeface="Arial"/>
                <a:ea typeface="ＭＳ Ｐゴシック"/>
              </a:rPr>
              <a:t>DI&amp;O and MDM Use Cases - Demand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B9BC98D-34DB-4A2F-AC03-D3C7E3A3B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596153"/>
              </p:ext>
            </p:extLst>
          </p:nvPr>
        </p:nvGraphicFramePr>
        <p:xfrm>
          <a:off x="378229" y="892728"/>
          <a:ext cx="11585172" cy="541428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5159">
                  <a:extLst>
                    <a:ext uri="{9D8B030D-6E8A-4147-A177-3AD203B41FA5}">
                      <a16:colId xmlns:a16="http://schemas.microsoft.com/office/drawing/2014/main" val="565523742"/>
                    </a:ext>
                  </a:extLst>
                </a:gridCol>
                <a:gridCol w="924545">
                  <a:extLst>
                    <a:ext uri="{9D8B030D-6E8A-4147-A177-3AD203B41FA5}">
                      <a16:colId xmlns:a16="http://schemas.microsoft.com/office/drawing/2014/main" val="613519208"/>
                    </a:ext>
                  </a:extLst>
                </a:gridCol>
                <a:gridCol w="2573867">
                  <a:extLst>
                    <a:ext uri="{9D8B030D-6E8A-4147-A177-3AD203B41FA5}">
                      <a16:colId xmlns:a16="http://schemas.microsoft.com/office/drawing/2014/main" val="3531559432"/>
                    </a:ext>
                  </a:extLst>
                </a:gridCol>
                <a:gridCol w="2573867">
                  <a:extLst>
                    <a:ext uri="{9D8B030D-6E8A-4147-A177-3AD203B41FA5}">
                      <a16:colId xmlns:a16="http://schemas.microsoft.com/office/drawing/2014/main" val="1190999032"/>
                    </a:ext>
                  </a:extLst>
                </a:gridCol>
                <a:gridCol w="2573867">
                  <a:extLst>
                    <a:ext uri="{9D8B030D-6E8A-4147-A177-3AD203B41FA5}">
                      <a16:colId xmlns:a16="http://schemas.microsoft.com/office/drawing/2014/main" val="3745491617"/>
                    </a:ext>
                  </a:extLst>
                </a:gridCol>
                <a:gridCol w="2573867">
                  <a:extLst>
                    <a:ext uri="{9D8B030D-6E8A-4147-A177-3AD203B41FA5}">
                      <a16:colId xmlns:a16="http://schemas.microsoft.com/office/drawing/2014/main" val="43348732"/>
                    </a:ext>
                  </a:extLst>
                </a:gridCol>
              </a:tblGrid>
              <a:tr h="371692">
                <a:tc>
                  <a:txBody>
                    <a:bodyPr/>
                    <a:lstStyle/>
                    <a:p>
                      <a:pPr algn="l"/>
                      <a:endParaRPr lang="en-US" sz="1300"/>
                    </a:p>
                  </a:txBody>
                  <a:tcPr marL="121920" marR="121920" marT="60960" marB="6096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US Networks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UK Networks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UK ESO (*</a:t>
                      </a: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CNI</a:t>
                      </a:r>
                      <a:r>
                        <a:rPr lang="en-US" sz="1300"/>
                        <a:t>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Group Functions &amp; NGV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778440495"/>
                  </a:ext>
                </a:extLst>
              </a:tr>
              <a:tr h="2163249"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Integration &amp; Orchestration</a:t>
                      </a:r>
                      <a:endParaRPr lang="en-US" sz="1050" b="0"/>
                    </a:p>
                  </a:txBody>
                  <a:tcPr marL="121920" marR="121920" marT="60960" marB="60960" vert="vert27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900" b="1"/>
                        <a:t>Use cases</a:t>
                      </a:r>
                    </a:p>
                  </a:txBody>
                  <a:tcPr marL="121920" marR="121920" marT="60960" marB="6096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Increase network visibility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 key information with customers / market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timely / accurate customer information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Leverage devices to improve field operations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Situational awareness capabilities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Digital products – Vegetation Management Optimization (VMO)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latin typeface="+mn-lt"/>
                        </a:rPr>
                        <a:t>Image &amp; Video Analytics for Asset Condition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latin typeface="+mn-lt"/>
                        </a:rPr>
                        <a:t>GIS Integration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latin typeface="+mn-lt"/>
                        </a:rPr>
                        <a:t>Data Science &amp; Collaboration platform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latin typeface="+mn-lt"/>
                        </a:rPr>
                        <a:t>AI Modelling for alarm processing, incident analysis, safety &amp; performance simulation &amp; impact/restoration assessments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latin typeface="+mn-lt"/>
                        </a:rPr>
                        <a:t>Setup AI Platform &amp; small use cases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latin typeface="+mn-lt"/>
                        </a:rPr>
                        <a:t>Pilot AI &amp; DeX for Network Safety, Business Performance &amp; Customer Experience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>
                          <a:latin typeface="+mn-lt"/>
                        </a:rPr>
                        <a:t>Asset Performance Modelling 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latin typeface="+mn-lt"/>
                        </a:rPr>
                        <a:t>AI Modelling for Network Optimization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>
                          <a:latin typeface="+mn-lt"/>
                        </a:rPr>
                        <a:t>Energy Trading Reporting &amp; Notifications 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Digital products – Site intelligence, Asset Intelligence, Gaia, Solution lab</a:t>
                      </a:r>
                      <a:endParaRPr lang="en-US" sz="900" b="0">
                        <a:latin typeface="+mn-lt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Electricity Market Reform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Demand Forecasting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Outage Planning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Settlements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 Modelling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 Operability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Predictive Analytics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Search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Situational Awareness*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Future of Balancing*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Identify Access Management (IAM) improvements &amp; integration</a:t>
                      </a:r>
                    </a:p>
                    <a:p>
                      <a:pPr marL="171450" marR="0" lvl="0" indent="-171450" algn="l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Real-time &amp; informed decision making</a:t>
                      </a:r>
                      <a:endParaRPr lang="en-US" sz="900" b="0">
                        <a:latin typeface="+mn-lt"/>
                      </a:endParaRPr>
                    </a:p>
                    <a:p>
                      <a:pPr marL="171450" marR="0" lvl="0" indent="-171450" algn="l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Regulatory compliance</a:t>
                      </a:r>
                    </a:p>
                    <a:p>
                      <a:pPr marL="171450" marR="0" lvl="0" indent="-171450" algn="l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 reporting process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Improved quality of leadership and </a:t>
                      </a:r>
                      <a:r>
                        <a:rPr lang="en-GB" sz="900" b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decision-making</a:t>
                      </a:r>
                      <a:endParaRPr lang="en-US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900" b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 greater insight and predictability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900" b="0" i="0" u="none" strike="noStrike" noProof="0">
                          <a:solidFill>
                            <a:schemeClr val="dk1"/>
                          </a:solidFill>
                          <a:latin typeface="+mn-lt"/>
                        </a:rPr>
                        <a:t>Robust workforce management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900" b="0" i="0" u="none" strike="noStrike" noProof="0">
                          <a:solidFill>
                            <a:schemeClr val="dk1"/>
                          </a:solidFill>
                          <a:latin typeface="+mn-lt"/>
                        </a:rPr>
                        <a:t>Unlock strategic workforce planning </a:t>
                      </a:r>
                      <a:endParaRPr lang="en-GB" sz="900" b="0">
                        <a:latin typeface="+mn-lt"/>
                      </a:endParaRP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latin typeface="+mn-lt"/>
                        </a:rPr>
                        <a:t>AI CV Screening and Blind CV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latin typeface="+mn-lt"/>
                        </a:rPr>
                        <a:t>Employee Survey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>
                        <a:latin typeface="+mn-lt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42216827"/>
                  </a:ext>
                </a:extLst>
              </a:tr>
              <a:tr h="855484">
                <a:tc vMerge="1">
                  <a:txBody>
                    <a:bodyPr/>
                    <a:lstStyle/>
                    <a:p>
                      <a:pPr algn="l"/>
                      <a:endParaRPr lang="en-US" sz="1300"/>
                    </a:p>
                  </a:txBody>
                  <a:tcPr marL="121920" marR="121920" marT="60960" marB="6096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900" b="1"/>
                        <a:t>Enabler Investments</a:t>
                      </a:r>
                    </a:p>
                  </a:txBody>
                  <a:tcPr marL="121920" marR="121920" marT="60960" marB="6096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AMI, GridMod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 Customer Transformation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 Customer Stabilization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Core Cloud based data platform </a:t>
                      </a:r>
                    </a:p>
                    <a:p>
                      <a:pPr marL="410845" marR="0" lvl="2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Modelling Services</a:t>
                      </a:r>
                    </a:p>
                    <a:p>
                      <a:pPr marL="410845" marR="0" lvl="2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Analytics Services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Digital Engagement Platform</a:t>
                      </a:r>
                    </a:p>
                    <a:p>
                      <a:pPr marL="171450" marR="0" lvl="1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Insights &amp; Analytics Platform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Workforce Data Domain</a:t>
                      </a:r>
                    </a:p>
                    <a:p>
                      <a:pPr marL="410845" marR="0" lvl="2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Analytics services</a:t>
                      </a:r>
                    </a:p>
                    <a:p>
                      <a:pPr marL="170815" marR="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NGV insights / analytics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69743770"/>
                  </a:ext>
                </a:extLst>
              </a:tr>
              <a:tr h="1130190"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 Data Management</a:t>
                      </a:r>
                      <a:endParaRPr lang="en-US" sz="1050" b="0"/>
                    </a:p>
                  </a:txBody>
                  <a:tcPr marL="121920" marR="121920" marT="60960" marB="60960" vert="vert27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900" b="1"/>
                        <a:t>Use cases</a:t>
                      </a:r>
                    </a:p>
                  </a:txBody>
                  <a:tcPr marL="121920" marR="121920" marT="60960" marB="6096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Improve system efficiency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Improve data accuracy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timely / accurate customer information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Digital products - </a:t>
                      </a:r>
                      <a:r>
                        <a:rPr lang="en-US" sz="900" b="0" i="0" u="none" strike="noStrike" noProof="0" err="1">
                          <a:solidFill>
                            <a:schemeClr val="dk1"/>
                          </a:solidFill>
                          <a:latin typeface="Arial"/>
                        </a:rPr>
                        <a:t>OnMyWay</a:t>
                      </a:r>
                      <a:r>
                        <a:rPr lang="en-US" sz="900" b="0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, </a:t>
                      </a:r>
                      <a:r>
                        <a:rPr lang="en-US" sz="900" b="0" i="0" u="none" strike="noStrike" noProof="0" err="1">
                          <a:solidFill>
                            <a:schemeClr val="dk1"/>
                          </a:solidFill>
                          <a:latin typeface="Arial"/>
                        </a:rPr>
                        <a:t>FutureNow</a:t>
                      </a:r>
                      <a:r>
                        <a:rPr lang="en-US" sz="900" b="0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, VMO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Asset Performance Modelling 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Enhance Asset Design (BIM) 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Information Provision, MIPI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Digital products – Site intelligence etc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 Modelling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 Operability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Predictive Analytics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IAM initiative – Every worker will get unique ID 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Global Workforce Tracking (GWT) for Non Employee Data (Contingent, Managed Services Provider (MSP))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11180201"/>
                  </a:ext>
                </a:extLst>
              </a:tr>
              <a:tr h="740441">
                <a:tc vMerge="1">
                  <a:txBody>
                    <a:bodyPr/>
                    <a:lstStyle/>
                    <a:p>
                      <a:pPr algn="l"/>
                      <a:endParaRPr lang="en-US" sz="1300"/>
                    </a:p>
                  </a:txBody>
                  <a:tcPr marL="121920" marR="121920" marT="60960" marB="6096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900" b="1"/>
                        <a:t>Enabler Investments</a:t>
                      </a:r>
                    </a:p>
                  </a:txBody>
                  <a:tcPr marL="121920" marR="121920" marT="60960" marB="6096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AMI, Grid Mod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 Customer Transformation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 Asset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latin typeface="+mn-lt"/>
                        </a:rPr>
                        <a:t>MDM Platform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900" b="0">
                        <a:latin typeface="+mn-lt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Digital Engagement Platform</a:t>
                      </a:r>
                    </a:p>
                    <a:p>
                      <a:pPr marL="171450" marR="0" lvl="1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Insights &amp; Analytics Platform</a:t>
                      </a:r>
                    </a:p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marR="0" lvl="0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 HR 2.0 (MyHub)</a:t>
                      </a:r>
                    </a:p>
                    <a:p>
                      <a:pPr marL="171450" marR="0" lvl="1" indent="-17145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Workforce Data Domain (WDD)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9137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34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201">
            <a:extLst>
              <a:ext uri="{FF2B5EF4-FFF2-40B4-BE49-F238E27FC236}">
                <a16:creationId xmlns:a16="http://schemas.microsoft.com/office/drawing/2014/main" id="{6AE35193-B399-493F-A0B9-A3E6E893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-6000"/>
          </a:blip>
          <a:stretch>
            <a:fillRect/>
          </a:stretch>
        </p:blipFill>
        <p:spPr>
          <a:xfrm>
            <a:off x="2802618" y="994067"/>
            <a:ext cx="616604" cy="466428"/>
          </a:xfrm>
          <a:prstGeom prst="rect">
            <a:avLst/>
          </a:prstGeom>
          <a:solidFill>
            <a:srgbClr val="575A93"/>
          </a:solidFill>
        </p:spPr>
      </p:pic>
      <p:sp>
        <p:nvSpPr>
          <p:cNvPr id="163" name="Rectangle: Rounded Corners 8">
            <a:extLst>
              <a:ext uri="{FF2B5EF4-FFF2-40B4-BE49-F238E27FC236}">
                <a16:creationId xmlns:a16="http://schemas.microsoft.com/office/drawing/2014/main" id="{2D72B5C0-0FED-4E21-B4A7-B88D16652A78}"/>
              </a:ext>
            </a:extLst>
          </p:cNvPr>
          <p:cNvSpPr txBox="1"/>
          <p:nvPr/>
        </p:nvSpPr>
        <p:spPr>
          <a:xfrm>
            <a:off x="2648635" y="4739675"/>
            <a:ext cx="6185308" cy="881816"/>
          </a:xfrm>
          <a:prstGeom prst="rect">
            <a:avLst/>
          </a:prstGeom>
          <a:solidFill>
            <a:srgbClr val="00148C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21912" tIns="60957" rIns="121912" bIns="6095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ctr">
              <a:spcAft>
                <a:spcPts val="450"/>
              </a:spcAft>
              <a:defRPr sz="800" b="0" i="0">
                <a:solidFill>
                  <a:schemeClr val="bg1"/>
                </a:solidFill>
                <a:cs typeface="Arial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defTabSz="1219170">
              <a:spcAft>
                <a:spcPts val="600"/>
              </a:spcAft>
              <a:buClr>
                <a:srgbClr val="55555A"/>
              </a:buClr>
            </a:pPr>
            <a:endParaRPr lang="en-US" sz="1067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4B8B241-0E40-400E-A570-0C12026F19CC}"/>
              </a:ext>
            </a:extLst>
          </p:cNvPr>
          <p:cNvGrpSpPr/>
          <p:nvPr/>
        </p:nvGrpSpPr>
        <p:grpSpPr>
          <a:xfrm>
            <a:off x="2648634" y="2737603"/>
            <a:ext cx="6189025" cy="1237509"/>
            <a:chOff x="1428661" y="2073674"/>
            <a:chExt cx="4651417" cy="928132"/>
          </a:xfrm>
          <a:solidFill>
            <a:schemeClr val="bg2">
              <a:lumMod val="50000"/>
            </a:schemeClr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03459CD-08B9-41B8-9098-B6C8D487C5FA}"/>
                </a:ext>
              </a:extLst>
            </p:cNvPr>
            <p:cNvSpPr/>
            <p:nvPr/>
          </p:nvSpPr>
          <p:spPr bwMode="auto">
            <a:xfrm>
              <a:off x="1440558" y="2073674"/>
              <a:ext cx="4633482" cy="47307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12" tIns="60957" rIns="121912" bIns="60957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>
                  <a:srgbClr val="55555A"/>
                </a:buClr>
              </a:pPr>
              <a:endParaRPr lang="en-US" sz="2400" err="1">
                <a:solidFill>
                  <a:srgbClr val="FFFFFF"/>
                </a:solidFill>
                <a:latin typeface="Arial"/>
                <a:ea typeface="ＭＳ Ｐゴシック"/>
                <a:cs typeface="Arial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6CC278-799E-4518-9067-E4B39BD6D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1428661" y="2379006"/>
              <a:ext cx="4651417" cy="622800"/>
            </a:xfrm>
            <a:prstGeom prst="rect">
              <a:avLst/>
            </a:prstGeom>
            <a:grpFill/>
          </p:spPr>
        </p:pic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192BD82-877D-4236-B3C8-9E9E5D379139}"/>
              </a:ext>
            </a:extLst>
          </p:cNvPr>
          <p:cNvSpPr/>
          <p:nvPr/>
        </p:nvSpPr>
        <p:spPr>
          <a:xfrm>
            <a:off x="5753900" y="2877177"/>
            <a:ext cx="1451205" cy="694401"/>
          </a:xfrm>
          <a:prstGeom prst="roundRect">
            <a:avLst>
              <a:gd name="adj" fmla="val 10000"/>
            </a:avLst>
          </a:prstGeom>
          <a:solidFill>
            <a:srgbClr val="000B65"/>
          </a:solidFill>
          <a:ln cmpd="dbl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: Rounded Corners 8">
            <a:extLst>
              <a:ext uri="{FF2B5EF4-FFF2-40B4-BE49-F238E27FC236}">
                <a16:creationId xmlns:a16="http://schemas.microsoft.com/office/drawing/2014/main" id="{C42B4F3D-1D90-4E3C-AAAA-C7DA8BC989EB}"/>
              </a:ext>
            </a:extLst>
          </p:cNvPr>
          <p:cNvSpPr txBox="1"/>
          <p:nvPr/>
        </p:nvSpPr>
        <p:spPr>
          <a:xfrm>
            <a:off x="5783451" y="2911241"/>
            <a:ext cx="1385699" cy="622751"/>
          </a:xfrm>
          <a:prstGeom prst="rect">
            <a:avLst/>
          </a:prstGeom>
          <a:solidFill>
            <a:srgbClr val="00148C"/>
          </a:solidFill>
          <a:ln cmpd="dbl">
            <a:solidFill>
              <a:srgbClr val="40404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15240" tIns="10160" rIns="15240" bIns="10160" numCol="1" spcCol="1270" anchor="ctr" anchorCtr="0">
            <a:noAutofit/>
          </a:bodyPr>
          <a:lstStyle/>
          <a:p>
            <a:pPr algn="ctr" defTabSz="355591">
              <a:lnSpc>
                <a:spcPct val="90000"/>
              </a:lnSpc>
              <a:spcAft>
                <a:spcPts val="0"/>
              </a:spcAft>
              <a:buClr>
                <a:srgbClr val="55555A"/>
              </a:buClr>
            </a:pPr>
            <a:r>
              <a:rPr lang="en-US" sz="1067">
                <a:solidFill>
                  <a:srgbClr val="FFFFFF"/>
                </a:solidFill>
                <a:latin typeface="Comic Sans MS" panose="030F0702030302020204" pitchFamily="66" charset="0"/>
                <a:ea typeface="ＭＳ Ｐゴシック"/>
                <a:cs typeface="Arial"/>
              </a:rPr>
              <a:t>Curated Foundational Layer</a:t>
            </a:r>
          </a:p>
          <a:p>
            <a:pPr algn="ctr" defTabSz="355591">
              <a:lnSpc>
                <a:spcPct val="90000"/>
              </a:lnSpc>
              <a:spcAft>
                <a:spcPts val="0"/>
              </a:spcAft>
              <a:buClr>
                <a:srgbClr val="55555A"/>
              </a:buClr>
            </a:pPr>
            <a:r>
              <a:rPr lang="en-US" sz="1067">
                <a:solidFill>
                  <a:srgbClr val="FFFFFF"/>
                </a:solidFill>
                <a:latin typeface="Comic Sans MS" panose="030F0702030302020204" pitchFamily="66" charset="0"/>
                <a:ea typeface="ＭＳ Ｐゴシック"/>
                <a:cs typeface="Arial"/>
              </a:rPr>
              <a:t>(DWH)</a:t>
            </a:r>
          </a:p>
        </p:txBody>
      </p:sp>
      <p:sp>
        <p:nvSpPr>
          <p:cNvPr id="40" name="Rectangle: Rounded Corners 8">
            <a:extLst>
              <a:ext uri="{FF2B5EF4-FFF2-40B4-BE49-F238E27FC236}">
                <a16:creationId xmlns:a16="http://schemas.microsoft.com/office/drawing/2014/main" id="{DD20F829-EF94-4DB9-856F-17F6FE36DB7A}"/>
              </a:ext>
            </a:extLst>
          </p:cNvPr>
          <p:cNvSpPr txBox="1"/>
          <p:nvPr/>
        </p:nvSpPr>
        <p:spPr>
          <a:xfrm>
            <a:off x="5180820" y="5617920"/>
            <a:ext cx="1125987" cy="296109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21912" tIns="60957" rIns="121912" bIns="6095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ctr">
              <a:spcAft>
                <a:spcPts val="450"/>
              </a:spcAft>
              <a:defRPr sz="800" b="0" i="0">
                <a:solidFill>
                  <a:schemeClr val="bg1"/>
                </a:solidFill>
                <a:cs typeface="Arial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defTabSz="1219170">
              <a:spcAft>
                <a:spcPts val="600"/>
              </a:spcAft>
              <a:buClr>
                <a:srgbClr val="55555A"/>
              </a:buClr>
            </a:pPr>
            <a:r>
              <a:rPr lang="en-US" sz="1067">
                <a:solidFill>
                  <a:srgbClr val="FFFFFF"/>
                </a:solidFill>
                <a:latin typeface="Arial"/>
                <a:ea typeface="ＭＳ Ｐゴシック"/>
              </a:rPr>
              <a:t>Data Catalog</a:t>
            </a:r>
          </a:p>
        </p:txBody>
      </p:sp>
      <p:sp>
        <p:nvSpPr>
          <p:cNvPr id="41" name="Rectangle: Rounded Corners 8">
            <a:extLst>
              <a:ext uri="{FF2B5EF4-FFF2-40B4-BE49-F238E27FC236}">
                <a16:creationId xmlns:a16="http://schemas.microsoft.com/office/drawing/2014/main" id="{D045A9FA-FA61-40FD-B0C7-7D634C495902}"/>
              </a:ext>
            </a:extLst>
          </p:cNvPr>
          <p:cNvSpPr txBox="1"/>
          <p:nvPr/>
        </p:nvSpPr>
        <p:spPr>
          <a:xfrm>
            <a:off x="7972951" y="5617920"/>
            <a:ext cx="860991" cy="295627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21912" tIns="60957" rIns="121912" bIns="6095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ctr">
              <a:spcAft>
                <a:spcPts val="450"/>
              </a:spcAft>
              <a:defRPr sz="800" b="0" i="0">
                <a:solidFill>
                  <a:schemeClr val="bg1"/>
                </a:solidFill>
                <a:cs typeface="Arial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defTabSz="1219170">
              <a:spcAft>
                <a:spcPts val="600"/>
              </a:spcAft>
              <a:buClr>
                <a:srgbClr val="55555A"/>
              </a:buClr>
            </a:pPr>
            <a:r>
              <a:rPr lang="en-US" sz="1067">
                <a:solidFill>
                  <a:srgbClr val="FFFFFF"/>
                </a:solidFill>
                <a:latin typeface="Arial"/>
                <a:ea typeface="ＭＳ Ｐゴシック"/>
              </a:rPr>
              <a:t>Data Protection</a:t>
            </a:r>
          </a:p>
        </p:txBody>
      </p:sp>
      <p:sp>
        <p:nvSpPr>
          <p:cNvPr id="42" name="Rectangle: Rounded Corners 8">
            <a:extLst>
              <a:ext uri="{FF2B5EF4-FFF2-40B4-BE49-F238E27FC236}">
                <a16:creationId xmlns:a16="http://schemas.microsoft.com/office/drawing/2014/main" id="{D226B08F-880D-4D66-BBC5-B00E6AC5238B}"/>
              </a:ext>
            </a:extLst>
          </p:cNvPr>
          <p:cNvSpPr txBox="1"/>
          <p:nvPr/>
        </p:nvSpPr>
        <p:spPr>
          <a:xfrm>
            <a:off x="7183073" y="5617920"/>
            <a:ext cx="791615" cy="295627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21912" tIns="60957" rIns="121912" bIns="6095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ctr">
              <a:spcAft>
                <a:spcPts val="450"/>
              </a:spcAft>
              <a:defRPr sz="800" b="0" i="0">
                <a:solidFill>
                  <a:schemeClr val="bg1"/>
                </a:solidFill>
                <a:cs typeface="Arial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defTabSz="1219170">
              <a:spcAft>
                <a:spcPts val="600"/>
              </a:spcAft>
              <a:buClr>
                <a:srgbClr val="55555A"/>
              </a:buClr>
            </a:pPr>
            <a:r>
              <a:rPr lang="en-US" sz="1067">
                <a:solidFill>
                  <a:srgbClr val="FFFFFF"/>
                </a:solidFill>
                <a:latin typeface="Arial"/>
                <a:ea typeface="ＭＳ Ｐゴシック"/>
              </a:rPr>
              <a:t>Data  D/R</a:t>
            </a:r>
          </a:p>
        </p:txBody>
      </p:sp>
      <p:sp>
        <p:nvSpPr>
          <p:cNvPr id="43" name="Rectangle: Rounded Corners 8">
            <a:extLst>
              <a:ext uri="{FF2B5EF4-FFF2-40B4-BE49-F238E27FC236}">
                <a16:creationId xmlns:a16="http://schemas.microsoft.com/office/drawing/2014/main" id="{CBCE5E77-7539-4F76-89F3-E9678F29CBF8}"/>
              </a:ext>
            </a:extLst>
          </p:cNvPr>
          <p:cNvSpPr txBox="1"/>
          <p:nvPr/>
        </p:nvSpPr>
        <p:spPr>
          <a:xfrm>
            <a:off x="4024782" y="5617920"/>
            <a:ext cx="1157997" cy="296109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solidFill>
              <a:srgbClr val="40404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21912" tIns="60957" rIns="121912" bIns="6095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ctr">
              <a:spcAft>
                <a:spcPts val="450"/>
              </a:spcAft>
              <a:defRPr sz="800" b="0" i="0">
                <a:solidFill>
                  <a:schemeClr val="bg1"/>
                </a:solidFill>
                <a:cs typeface="Arial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defTabSz="1219170">
              <a:spcAft>
                <a:spcPts val="600"/>
              </a:spcAft>
              <a:buClr>
                <a:srgbClr val="55555A"/>
              </a:buClr>
            </a:pPr>
            <a:r>
              <a:rPr lang="en-US" sz="1067">
                <a:solidFill>
                  <a:srgbClr val="FFFFFF"/>
                </a:solidFill>
                <a:latin typeface="Arial"/>
                <a:ea typeface="ＭＳ Ｐゴシック"/>
              </a:rPr>
              <a:t>Data Quality</a:t>
            </a:r>
          </a:p>
        </p:txBody>
      </p:sp>
      <p:pic>
        <p:nvPicPr>
          <p:cNvPr id="44" name="Graphic 43" descr="Bar graph with upward trend RTL">
            <a:extLst>
              <a:ext uri="{FF2B5EF4-FFF2-40B4-BE49-F238E27FC236}">
                <a16:creationId xmlns:a16="http://schemas.microsoft.com/office/drawing/2014/main" id="{AE04EC79-1732-4F67-853B-0492A8C09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18467" y="1038832"/>
            <a:ext cx="587704" cy="587704"/>
          </a:xfrm>
          <a:prstGeom prst="rect">
            <a:avLst/>
          </a:prstGeom>
        </p:spPr>
      </p:pic>
      <p:pic>
        <p:nvPicPr>
          <p:cNvPr id="7" name="Graphic 6" descr="Playbook">
            <a:extLst>
              <a:ext uri="{FF2B5EF4-FFF2-40B4-BE49-F238E27FC236}">
                <a16:creationId xmlns:a16="http://schemas.microsoft.com/office/drawing/2014/main" id="{665975D9-1F97-4F2E-A345-E55542C088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52672" y="1474108"/>
            <a:ext cx="765333" cy="59726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900F6BF-3A90-41A3-8633-E329D12062D7}"/>
              </a:ext>
            </a:extLst>
          </p:cNvPr>
          <p:cNvSpPr txBox="1"/>
          <p:nvPr/>
        </p:nvSpPr>
        <p:spPr bwMode="auto">
          <a:xfrm>
            <a:off x="8269074" y="1553827"/>
            <a:ext cx="546641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>
              <a:spcAft>
                <a:spcPts val="800"/>
              </a:spcAft>
              <a:buClr>
                <a:srgbClr val="55555A"/>
              </a:buClr>
            </a:pPr>
            <a:r>
              <a:rPr lang="en-US" sz="1333" b="0">
                <a:solidFill>
                  <a:srgbClr val="55555A"/>
                </a:solidFill>
                <a:latin typeface="Arial"/>
                <a:ea typeface="ＭＳ Ｐゴシック"/>
              </a:rPr>
              <a:t>BI/Viz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735CE7-0D54-4367-BBCA-E439B4260A07}"/>
              </a:ext>
            </a:extLst>
          </p:cNvPr>
          <p:cNvSpPr txBox="1"/>
          <p:nvPr/>
        </p:nvSpPr>
        <p:spPr bwMode="auto">
          <a:xfrm>
            <a:off x="3630501" y="1348533"/>
            <a:ext cx="570660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>
              <a:spcAft>
                <a:spcPts val="800"/>
              </a:spcAft>
              <a:buClr>
                <a:srgbClr val="55555A"/>
              </a:buClr>
            </a:pPr>
            <a:r>
              <a:rPr lang="en-US" sz="1333" b="0">
                <a:solidFill>
                  <a:srgbClr val="55555A"/>
                </a:solidFill>
                <a:latin typeface="Arial"/>
                <a:ea typeface="ＭＳ Ｐゴシック"/>
              </a:rPr>
              <a:t>AI/ML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66F2F6-3D31-4450-9FFB-783ABEDFF061}"/>
              </a:ext>
            </a:extLst>
          </p:cNvPr>
          <p:cNvCxnSpPr/>
          <p:nvPr/>
        </p:nvCxnSpPr>
        <p:spPr bwMode="auto">
          <a:xfrm>
            <a:off x="2650251" y="4678454"/>
            <a:ext cx="6183692" cy="27228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55555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A7A74E2-FE6F-4FF5-B959-E245DBE5168A}"/>
              </a:ext>
            </a:extLst>
          </p:cNvPr>
          <p:cNvSpPr/>
          <p:nvPr/>
        </p:nvSpPr>
        <p:spPr bwMode="auto">
          <a:xfrm>
            <a:off x="4494795" y="4662151"/>
            <a:ext cx="4339859" cy="2001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55555A"/>
              </a:buClr>
            </a:pPr>
            <a:endParaRPr lang="en-US" sz="2400" err="1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447363-B66B-4982-85C0-22EAEA9112BF}"/>
              </a:ext>
            </a:extLst>
          </p:cNvPr>
          <p:cNvSpPr txBox="1"/>
          <p:nvPr/>
        </p:nvSpPr>
        <p:spPr bwMode="auto">
          <a:xfrm>
            <a:off x="4486391" y="1455921"/>
            <a:ext cx="394171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>
              <a:spcAft>
                <a:spcPts val="800"/>
              </a:spcAft>
              <a:buClr>
                <a:srgbClr val="55555A"/>
              </a:buClr>
            </a:pPr>
            <a:r>
              <a:rPr lang="en-US" sz="1333" b="0">
                <a:solidFill>
                  <a:srgbClr val="55555A"/>
                </a:solidFill>
                <a:latin typeface="Arial"/>
                <a:ea typeface="ＭＳ Ｐゴシック"/>
              </a:rPr>
              <a:t>Ops</a:t>
            </a:r>
          </a:p>
        </p:txBody>
      </p:sp>
      <p:pic>
        <p:nvPicPr>
          <p:cNvPr id="57" name="Graphic 56" descr="Network">
            <a:extLst>
              <a:ext uri="{FF2B5EF4-FFF2-40B4-BE49-F238E27FC236}">
                <a16:creationId xmlns:a16="http://schemas.microsoft.com/office/drawing/2014/main" id="{39D4EC96-34DD-43E2-B0F0-BDD60A0327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12278" y="1036147"/>
            <a:ext cx="481041" cy="508863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43CCD1B2-66E8-4AC9-A96F-56EFAB93819C}"/>
              </a:ext>
            </a:extLst>
          </p:cNvPr>
          <p:cNvGrpSpPr/>
          <p:nvPr/>
        </p:nvGrpSpPr>
        <p:grpSpPr>
          <a:xfrm>
            <a:off x="6219359" y="1012064"/>
            <a:ext cx="616604" cy="486825"/>
            <a:chOff x="4182220" y="1357069"/>
            <a:chExt cx="471760" cy="471760"/>
          </a:xfrm>
          <a:solidFill>
            <a:srgbClr val="575A93"/>
          </a:solidFill>
        </p:grpSpPr>
        <p:pic>
          <p:nvPicPr>
            <p:cNvPr id="61" name="Graphic 60" descr="Statistics">
              <a:extLst>
                <a:ext uri="{FF2B5EF4-FFF2-40B4-BE49-F238E27FC236}">
                  <a16:creationId xmlns:a16="http://schemas.microsoft.com/office/drawing/2014/main" id="{D2403475-2E21-46BD-86A5-69DBE13D7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182220" y="1357069"/>
              <a:ext cx="471760" cy="471760"/>
            </a:xfrm>
            <a:prstGeom prst="rect">
              <a:avLst/>
            </a:prstGeom>
          </p:spPr>
        </p:pic>
        <p:pic>
          <p:nvPicPr>
            <p:cNvPr id="63" name="Graphic 62" descr="Lighthouse scene">
              <a:extLst>
                <a:ext uri="{FF2B5EF4-FFF2-40B4-BE49-F238E27FC236}">
                  <a16:creationId xmlns:a16="http://schemas.microsoft.com/office/drawing/2014/main" id="{9ABAC006-F031-41A7-97B1-2D87B1EBE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317904" y="1564028"/>
              <a:ext cx="214567" cy="176538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EE5FBB4-1375-443A-9EC8-9FC8D4227875}"/>
              </a:ext>
            </a:extLst>
          </p:cNvPr>
          <p:cNvSpPr txBox="1"/>
          <p:nvPr/>
        </p:nvSpPr>
        <p:spPr bwMode="auto">
          <a:xfrm>
            <a:off x="6275444" y="1446503"/>
            <a:ext cx="599939" cy="28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>
              <a:spcAft>
                <a:spcPts val="0"/>
              </a:spcAft>
              <a:buClr>
                <a:srgbClr val="55555A"/>
              </a:buClr>
            </a:pPr>
            <a:r>
              <a:rPr lang="en-US" sz="933" b="0">
                <a:solidFill>
                  <a:srgbClr val="55555A"/>
                </a:solidFill>
                <a:latin typeface="Arial"/>
                <a:ea typeface="ＭＳ Ｐゴシック"/>
              </a:rPr>
              <a:t>Streaming</a:t>
            </a:r>
          </a:p>
          <a:p>
            <a:pPr defTabSz="1219170">
              <a:spcAft>
                <a:spcPts val="0"/>
              </a:spcAft>
              <a:buClr>
                <a:srgbClr val="55555A"/>
              </a:buClr>
            </a:pPr>
            <a:r>
              <a:rPr lang="en-US" sz="933" b="0">
                <a:solidFill>
                  <a:srgbClr val="55555A"/>
                </a:solidFill>
                <a:latin typeface="Arial"/>
                <a:ea typeface="ＭＳ Ｐゴシック"/>
              </a:rPr>
              <a:t>Analytics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91F5F0-4AEA-4E59-B389-E66A99030FC9}"/>
              </a:ext>
            </a:extLst>
          </p:cNvPr>
          <p:cNvSpPr txBox="1"/>
          <p:nvPr/>
        </p:nvSpPr>
        <p:spPr bwMode="auto">
          <a:xfrm>
            <a:off x="5276214" y="1318302"/>
            <a:ext cx="513588" cy="28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1219170">
              <a:spcAft>
                <a:spcPts val="0"/>
              </a:spcAft>
              <a:buClr>
                <a:srgbClr val="55555A"/>
              </a:buClr>
            </a:pPr>
            <a:r>
              <a:rPr lang="en-US" sz="933">
                <a:solidFill>
                  <a:srgbClr val="55555A"/>
                </a:solidFill>
                <a:latin typeface="Arial"/>
                <a:ea typeface="ＭＳ Ｐゴシック"/>
              </a:rPr>
              <a:t>Data </a:t>
            </a:r>
          </a:p>
          <a:p>
            <a:pPr algn="ctr" defTabSz="1219170">
              <a:spcAft>
                <a:spcPts val="0"/>
              </a:spcAft>
              <a:buClr>
                <a:srgbClr val="55555A"/>
              </a:buClr>
            </a:pPr>
            <a:r>
              <a:rPr lang="en-US" sz="933">
                <a:solidFill>
                  <a:srgbClr val="55555A"/>
                </a:solidFill>
                <a:latin typeface="Arial"/>
                <a:ea typeface="ＭＳ Ｐゴシック"/>
              </a:rPr>
              <a:t>Science</a:t>
            </a:r>
          </a:p>
        </p:txBody>
      </p:sp>
      <p:pic>
        <p:nvPicPr>
          <p:cNvPr id="68" name="Graphic 67" descr="Internet">
            <a:extLst>
              <a:ext uri="{FF2B5EF4-FFF2-40B4-BE49-F238E27FC236}">
                <a16:creationId xmlns:a16="http://schemas.microsoft.com/office/drawing/2014/main" id="{FFEBF4F3-10B3-4189-9DD5-3FFC0EF1F8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82350" y="1477032"/>
            <a:ext cx="563957" cy="563957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CCD4941A-68A4-41B3-A90D-61F0AC841C9B}"/>
              </a:ext>
            </a:extLst>
          </p:cNvPr>
          <p:cNvSpPr/>
          <p:nvPr/>
        </p:nvSpPr>
        <p:spPr bwMode="auto">
          <a:xfrm rot="10800000" flipV="1">
            <a:off x="2650963" y="4397332"/>
            <a:ext cx="6169829" cy="231673"/>
          </a:xfrm>
          <a:prstGeom prst="rect">
            <a:avLst/>
          </a:prstGeom>
          <a:solidFill>
            <a:srgbClr val="00148C">
              <a:alpha val="8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9170">
              <a:buClr>
                <a:srgbClr val="55555A"/>
              </a:buClr>
            </a:pPr>
            <a:r>
              <a:rPr lang="en-US" sz="1067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Data Ingest: Batch Pipeline, CDC, Streams, Triggers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A3CDD63-452D-4C47-844D-DC590AF3B74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748669" y="3975504"/>
            <a:ext cx="2168" cy="349429"/>
          </a:xfrm>
          <a:prstGeom prst="straightConnector1">
            <a:avLst/>
          </a:prstGeom>
          <a:solidFill>
            <a:schemeClr val="accent1"/>
          </a:solidFill>
          <a:ln w="34925" cap="flat" cmpd="thickThin" algn="ctr">
            <a:solidFill>
              <a:srgbClr val="00148C"/>
            </a:solidFill>
            <a:prstDash val="solid"/>
            <a:bevel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6D8741-D701-4959-8D4F-FE009F3E30F8}"/>
              </a:ext>
            </a:extLst>
          </p:cNvPr>
          <p:cNvSpPr txBox="1"/>
          <p:nvPr/>
        </p:nvSpPr>
        <p:spPr bwMode="auto">
          <a:xfrm>
            <a:off x="3355736" y="4222669"/>
            <a:ext cx="448713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1219170">
              <a:spcAft>
                <a:spcPts val="800"/>
              </a:spcAft>
              <a:buClr>
                <a:srgbClr val="55555A"/>
              </a:buClr>
            </a:pPr>
            <a:r>
              <a:rPr lang="en-US" sz="1200" b="0">
                <a:solidFill>
                  <a:srgbClr val="55555A"/>
                </a:solidFill>
                <a:latin typeface="Arial"/>
                <a:ea typeface="ＭＳ Ｐゴシック"/>
              </a:rPr>
              <a:t>Structured, semi-structured   and unstructured Data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6026EC-BDB8-4682-AB08-069D4A3A7069}"/>
              </a:ext>
            </a:extLst>
          </p:cNvPr>
          <p:cNvSpPr txBox="1"/>
          <p:nvPr/>
        </p:nvSpPr>
        <p:spPr bwMode="auto">
          <a:xfrm>
            <a:off x="5047072" y="4846458"/>
            <a:ext cx="595288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>
              <a:spcAft>
                <a:spcPts val="800"/>
              </a:spcAft>
              <a:buClr>
                <a:srgbClr val="55555A"/>
              </a:buClr>
            </a:pPr>
            <a:r>
              <a:rPr lang="en-US" sz="1333" b="0" i="1">
                <a:solidFill>
                  <a:srgbClr val="FFFFFF"/>
                </a:solidFill>
                <a:latin typeface="Comic Sans MS" panose="030F0702030302020204" pitchFamily="66" charset="0"/>
                <a:ea typeface="ＭＳ Ｐゴシック"/>
              </a:rPr>
              <a:t>OLTP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56BD885-7791-4F7D-9360-6AC9E69CEC07}"/>
              </a:ext>
            </a:extLst>
          </p:cNvPr>
          <p:cNvSpPr txBox="1"/>
          <p:nvPr/>
        </p:nvSpPr>
        <p:spPr bwMode="auto">
          <a:xfrm>
            <a:off x="3979320" y="4858018"/>
            <a:ext cx="507872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>
              <a:spcAft>
                <a:spcPts val="800"/>
              </a:spcAft>
              <a:buClr>
                <a:srgbClr val="55555A"/>
              </a:buClr>
            </a:pPr>
            <a:r>
              <a:rPr lang="en-US" sz="1333" b="0" i="1">
                <a:solidFill>
                  <a:srgbClr val="FFFFFF"/>
                </a:solidFill>
                <a:latin typeface="Comic Sans MS" panose="030F0702030302020204" pitchFamily="66" charset="0"/>
                <a:ea typeface="ＭＳ Ｐゴシック"/>
              </a:rPr>
              <a:t>IoT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6840A38-C6E5-42F8-BDDD-06A8F258243F}"/>
              </a:ext>
            </a:extLst>
          </p:cNvPr>
          <p:cNvSpPr txBox="1"/>
          <p:nvPr/>
        </p:nvSpPr>
        <p:spPr bwMode="auto">
          <a:xfrm>
            <a:off x="3489645" y="5071081"/>
            <a:ext cx="507872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>
              <a:spcAft>
                <a:spcPts val="800"/>
              </a:spcAft>
              <a:buClr>
                <a:srgbClr val="55555A"/>
              </a:buClr>
            </a:pPr>
            <a:r>
              <a:rPr lang="en-US" sz="1333" b="0" i="1">
                <a:solidFill>
                  <a:srgbClr val="FFFFFF"/>
                </a:solidFill>
                <a:latin typeface="Comic Sans MS" panose="030F0702030302020204" pitchFamily="66" charset="0"/>
                <a:ea typeface="ＭＳ Ｐゴシック"/>
              </a:rPr>
              <a:t>APIs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C8A8C34-4010-40FA-BA1D-8E89B0200C88}"/>
              </a:ext>
            </a:extLst>
          </p:cNvPr>
          <p:cNvSpPr txBox="1"/>
          <p:nvPr/>
        </p:nvSpPr>
        <p:spPr bwMode="auto">
          <a:xfrm>
            <a:off x="4412204" y="5037117"/>
            <a:ext cx="507872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>
              <a:spcAft>
                <a:spcPts val="800"/>
              </a:spcAft>
              <a:buClr>
                <a:srgbClr val="55555A"/>
              </a:buClr>
            </a:pPr>
            <a:r>
              <a:rPr lang="en-US" sz="1333" b="0" i="1">
                <a:solidFill>
                  <a:srgbClr val="FFFFFF"/>
                </a:solidFill>
                <a:latin typeface="Comic Sans MS" panose="030F0702030302020204" pitchFamily="66" charset="0"/>
                <a:ea typeface="ＭＳ Ｐゴシック"/>
              </a:rPr>
              <a:t>Logs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7E577FD-E77A-409D-85EC-9562A4F50AA1}"/>
              </a:ext>
            </a:extLst>
          </p:cNvPr>
          <p:cNvSpPr txBox="1"/>
          <p:nvPr/>
        </p:nvSpPr>
        <p:spPr bwMode="auto">
          <a:xfrm>
            <a:off x="3534565" y="5396710"/>
            <a:ext cx="3489945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>
              <a:spcAft>
                <a:spcPts val="800"/>
              </a:spcAft>
              <a:buClr>
                <a:srgbClr val="55555A"/>
              </a:buClr>
            </a:pPr>
            <a:r>
              <a:rPr lang="en-US" sz="1067" b="0" i="1">
                <a:solidFill>
                  <a:srgbClr val="FFFFFF"/>
                </a:solidFill>
                <a:latin typeface="Comic Sans MS" panose="030F0702030302020204" pitchFamily="66" charset="0"/>
                <a:ea typeface="ＭＳ Ｐゴシック"/>
              </a:rPr>
              <a:t>SAP, Salesforce, Service Now, Maximo, other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50B3D68-677B-462E-968A-E3994EABDA18}"/>
              </a:ext>
            </a:extLst>
          </p:cNvPr>
          <p:cNvSpPr txBox="1"/>
          <p:nvPr/>
        </p:nvSpPr>
        <p:spPr bwMode="auto">
          <a:xfrm>
            <a:off x="7825615" y="5046203"/>
            <a:ext cx="836300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>
              <a:spcAft>
                <a:spcPts val="0"/>
              </a:spcAft>
              <a:buClr>
                <a:srgbClr val="55555A"/>
              </a:buClr>
            </a:pPr>
            <a:r>
              <a:rPr lang="en-US" sz="1333" b="0" i="1">
                <a:solidFill>
                  <a:srgbClr val="FFFFFF"/>
                </a:solidFill>
                <a:latin typeface="Comic Sans MS" panose="030F0702030302020204" pitchFamily="66" charset="0"/>
                <a:ea typeface="ＭＳ Ｐゴシック"/>
              </a:rPr>
              <a:t>3rd Party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C66FFA4-C409-4B1C-99B1-41EAB22D480A}"/>
              </a:ext>
            </a:extLst>
          </p:cNvPr>
          <p:cNvCxnSpPr/>
          <p:nvPr/>
        </p:nvCxnSpPr>
        <p:spPr bwMode="auto">
          <a:xfrm flipV="1">
            <a:off x="6525739" y="1739066"/>
            <a:ext cx="0" cy="650956"/>
          </a:xfrm>
          <a:prstGeom prst="straightConnector1">
            <a:avLst/>
          </a:prstGeom>
          <a:solidFill>
            <a:schemeClr val="accent1"/>
          </a:solidFill>
          <a:ln w="34925" cap="flat" cmpd="thickThin" algn="ctr">
            <a:solidFill>
              <a:srgbClr val="00148C"/>
            </a:solidFill>
            <a:prstDash val="solid"/>
            <a:bevel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A57EAE8-ED45-4F3E-B043-83234462FDCD}"/>
              </a:ext>
            </a:extLst>
          </p:cNvPr>
          <p:cNvCxnSpPr/>
          <p:nvPr/>
        </p:nvCxnSpPr>
        <p:spPr bwMode="auto">
          <a:xfrm flipH="1" flipV="1">
            <a:off x="3012108" y="1705653"/>
            <a:ext cx="12429" cy="684369"/>
          </a:xfrm>
          <a:prstGeom prst="straightConnector1">
            <a:avLst/>
          </a:prstGeom>
          <a:solidFill>
            <a:schemeClr val="accent1"/>
          </a:solidFill>
          <a:ln w="34925" cap="flat" cmpd="thickThin" algn="ctr">
            <a:solidFill>
              <a:srgbClr val="00148C"/>
            </a:solidFill>
            <a:prstDash val="solid"/>
            <a:bevel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9E09097-635F-4670-B115-49F9F9467FC2}"/>
              </a:ext>
            </a:extLst>
          </p:cNvPr>
          <p:cNvCxnSpPr/>
          <p:nvPr/>
        </p:nvCxnSpPr>
        <p:spPr bwMode="auto">
          <a:xfrm flipV="1">
            <a:off x="4647083" y="1705653"/>
            <a:ext cx="0" cy="645372"/>
          </a:xfrm>
          <a:prstGeom prst="straightConnector1">
            <a:avLst/>
          </a:prstGeom>
          <a:solidFill>
            <a:schemeClr val="accent1"/>
          </a:solidFill>
          <a:ln w="34925" cap="flat" cmpd="thickThin" algn="ctr">
            <a:solidFill>
              <a:srgbClr val="00148C"/>
            </a:solidFill>
            <a:prstDash val="solid"/>
            <a:bevel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DC39EB4-9F72-467A-87BA-40E3071AA329}"/>
              </a:ext>
            </a:extLst>
          </p:cNvPr>
          <p:cNvCxnSpPr/>
          <p:nvPr/>
        </p:nvCxnSpPr>
        <p:spPr bwMode="auto">
          <a:xfrm flipH="1" flipV="1">
            <a:off x="3829380" y="2028649"/>
            <a:ext cx="8512" cy="347883"/>
          </a:xfrm>
          <a:prstGeom prst="straightConnector1">
            <a:avLst/>
          </a:prstGeom>
          <a:solidFill>
            <a:schemeClr val="accent1"/>
          </a:solidFill>
          <a:ln w="34925" cap="flat" cmpd="thickThin" algn="ctr">
            <a:solidFill>
              <a:srgbClr val="00148C"/>
            </a:solidFill>
            <a:prstDash val="solid"/>
            <a:bevel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570B213-D8DE-4602-BAFB-FF4B31BE1156}"/>
              </a:ext>
            </a:extLst>
          </p:cNvPr>
          <p:cNvCxnSpPr/>
          <p:nvPr/>
        </p:nvCxnSpPr>
        <p:spPr bwMode="auto">
          <a:xfrm flipH="1" flipV="1">
            <a:off x="5545772" y="2030063"/>
            <a:ext cx="8512" cy="347883"/>
          </a:xfrm>
          <a:prstGeom prst="straightConnector1">
            <a:avLst/>
          </a:prstGeom>
          <a:solidFill>
            <a:schemeClr val="accent1"/>
          </a:solidFill>
          <a:ln w="34925" cap="flat" cmpd="thickThin" algn="ctr">
            <a:solidFill>
              <a:srgbClr val="00148C"/>
            </a:solidFill>
            <a:prstDash val="solid"/>
            <a:bevel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D8B904B-87E9-4350-B2B0-601F10656C46}"/>
              </a:ext>
            </a:extLst>
          </p:cNvPr>
          <p:cNvSpPr txBox="1"/>
          <p:nvPr/>
        </p:nvSpPr>
        <p:spPr bwMode="auto">
          <a:xfrm>
            <a:off x="7187936" y="1433284"/>
            <a:ext cx="793885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>
              <a:spcAft>
                <a:spcPts val="800"/>
              </a:spcAft>
              <a:buClr>
                <a:srgbClr val="55555A"/>
              </a:buClr>
            </a:pPr>
            <a:r>
              <a:rPr lang="en-US" sz="1067" b="0">
                <a:solidFill>
                  <a:srgbClr val="55555A"/>
                </a:solidFill>
                <a:latin typeface="Arial"/>
                <a:ea typeface="ＭＳ Ｐゴシック"/>
              </a:rPr>
              <a:t>Web/Portal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1A8C937-E92B-4EA2-82CB-6FB4EEDA0003}"/>
              </a:ext>
            </a:extLst>
          </p:cNvPr>
          <p:cNvSpPr txBox="1"/>
          <p:nvPr/>
        </p:nvSpPr>
        <p:spPr bwMode="auto">
          <a:xfrm>
            <a:off x="5606322" y="4995110"/>
            <a:ext cx="1411773" cy="32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>
              <a:spcAft>
                <a:spcPts val="0"/>
              </a:spcAft>
              <a:buClr>
                <a:srgbClr val="55555A"/>
              </a:buClr>
            </a:pPr>
            <a:r>
              <a:rPr lang="en-US" sz="1067" b="0" i="1">
                <a:solidFill>
                  <a:srgbClr val="FFFFFF"/>
                </a:solidFill>
                <a:latin typeface="Comic Sans MS" panose="030F0702030302020204" pitchFamily="66" charset="0"/>
                <a:ea typeface="ＭＳ Ｐゴシック"/>
              </a:rPr>
              <a:t>Social Media</a:t>
            </a:r>
          </a:p>
          <a:p>
            <a:pPr defTabSz="1219170">
              <a:spcAft>
                <a:spcPts val="0"/>
              </a:spcAft>
              <a:buClr>
                <a:srgbClr val="55555A"/>
              </a:buClr>
            </a:pPr>
            <a:r>
              <a:rPr lang="en-US" sz="1067" b="0" i="1">
                <a:solidFill>
                  <a:srgbClr val="FFFFFF"/>
                </a:solidFill>
                <a:latin typeface="Comic Sans MS" panose="030F0702030302020204" pitchFamily="66" charset="0"/>
                <a:ea typeface="ＭＳ Ｐゴシック"/>
              </a:rPr>
              <a:t> &amp; Sentiment Data</a:t>
            </a:r>
          </a:p>
        </p:txBody>
      </p:sp>
      <p:sp>
        <p:nvSpPr>
          <p:cNvPr id="113" name="Rectangle: Rounded Corners 8">
            <a:extLst>
              <a:ext uri="{FF2B5EF4-FFF2-40B4-BE49-F238E27FC236}">
                <a16:creationId xmlns:a16="http://schemas.microsoft.com/office/drawing/2014/main" id="{A0046A96-FFF4-42BF-8037-F39C1856F9D6}"/>
              </a:ext>
            </a:extLst>
          </p:cNvPr>
          <p:cNvSpPr txBox="1"/>
          <p:nvPr/>
        </p:nvSpPr>
        <p:spPr>
          <a:xfrm>
            <a:off x="6307616" y="5617920"/>
            <a:ext cx="874545" cy="295627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21912" tIns="60957" rIns="121912" bIns="6095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ctr">
              <a:spcAft>
                <a:spcPts val="450"/>
              </a:spcAft>
              <a:defRPr sz="800" b="0" i="0">
                <a:solidFill>
                  <a:schemeClr val="bg1"/>
                </a:solidFill>
                <a:cs typeface="Arial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defTabSz="1219170">
              <a:spcAft>
                <a:spcPts val="600"/>
              </a:spcAft>
              <a:buClr>
                <a:srgbClr val="55555A"/>
              </a:buClr>
            </a:pPr>
            <a:r>
              <a:rPr lang="en-US" sz="1067">
                <a:solidFill>
                  <a:srgbClr val="FFFFFF"/>
                </a:solidFill>
                <a:latin typeface="Arial"/>
                <a:ea typeface="ＭＳ Ｐゴシック"/>
              </a:rPr>
              <a:t>Data  Archival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501577D-30C4-48F3-B535-D29DA3FE2B6F}"/>
              </a:ext>
            </a:extLst>
          </p:cNvPr>
          <p:cNvGrpSpPr/>
          <p:nvPr/>
        </p:nvGrpSpPr>
        <p:grpSpPr>
          <a:xfrm>
            <a:off x="7286471" y="2890902"/>
            <a:ext cx="1451205" cy="694401"/>
            <a:chOff x="6235317" y="1322674"/>
            <a:chExt cx="647373" cy="404608"/>
          </a:xfrm>
          <a:solidFill>
            <a:schemeClr val="accent4"/>
          </a:solidFill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6420B4AB-6099-4330-8FEF-7C9DE152F110}"/>
                </a:ext>
              </a:extLst>
            </p:cNvPr>
            <p:cNvSpPr/>
            <p:nvPr/>
          </p:nvSpPr>
          <p:spPr>
            <a:xfrm>
              <a:off x="6235317" y="1322674"/>
              <a:ext cx="647373" cy="404608"/>
            </a:xfrm>
            <a:prstGeom prst="roundRect">
              <a:avLst>
                <a:gd name="adj" fmla="val 10000"/>
              </a:avLst>
            </a:prstGeom>
            <a:solidFill>
              <a:srgbClr val="000B65"/>
            </a:solidFill>
            <a:ln cmpd="dbl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: Rounded Corners 8">
              <a:extLst>
                <a:ext uri="{FF2B5EF4-FFF2-40B4-BE49-F238E27FC236}">
                  <a16:creationId xmlns:a16="http://schemas.microsoft.com/office/drawing/2014/main" id="{1AB04D0D-7EE7-4968-A748-07FBC026B6EC}"/>
                </a:ext>
              </a:extLst>
            </p:cNvPr>
            <p:cNvSpPr txBox="1"/>
            <p:nvPr/>
          </p:nvSpPr>
          <p:spPr>
            <a:xfrm>
              <a:off x="6247168" y="1334525"/>
              <a:ext cx="623671" cy="380906"/>
            </a:xfrm>
            <a:prstGeom prst="rect">
              <a:avLst/>
            </a:prstGeom>
            <a:solidFill>
              <a:srgbClr val="00148C"/>
            </a:solidFill>
            <a:ln cmpd="dbl">
              <a:solidFill>
                <a:srgbClr val="40404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algn="ctr" defTabSz="355591">
                <a:lnSpc>
                  <a:spcPct val="90000"/>
                </a:lnSpc>
                <a:spcAft>
                  <a:spcPts val="0"/>
                </a:spcAft>
                <a:buClr>
                  <a:srgbClr val="55555A"/>
                </a:buClr>
              </a:pPr>
              <a:r>
                <a:rPr lang="en-US" sz="1067">
                  <a:solidFill>
                    <a:srgbClr val="FFFFFF"/>
                  </a:solidFill>
                  <a:latin typeface="Comic Sans MS" panose="030F0702030302020204" pitchFamily="66" charset="0"/>
                  <a:ea typeface="ＭＳ Ｐゴシック"/>
                  <a:cs typeface="Arial"/>
                </a:rPr>
                <a:t>Aggregated Data Layer</a:t>
              </a:r>
            </a:p>
            <a:p>
              <a:pPr algn="ctr" defTabSz="355591">
                <a:lnSpc>
                  <a:spcPct val="90000"/>
                </a:lnSpc>
                <a:spcAft>
                  <a:spcPts val="0"/>
                </a:spcAft>
                <a:buClr>
                  <a:srgbClr val="55555A"/>
                </a:buClr>
              </a:pPr>
              <a:r>
                <a:rPr lang="en-US" sz="1067">
                  <a:solidFill>
                    <a:srgbClr val="FFFFFF"/>
                  </a:solidFill>
                  <a:latin typeface="Comic Sans MS" panose="030F0702030302020204" pitchFamily="66" charset="0"/>
                  <a:ea typeface="ＭＳ Ｐゴシック"/>
                  <a:cs typeface="Arial"/>
                </a:rPr>
                <a:t>(DM)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E749681-3E70-4914-A7AC-23B4755071BC}"/>
              </a:ext>
            </a:extLst>
          </p:cNvPr>
          <p:cNvGrpSpPr/>
          <p:nvPr/>
        </p:nvGrpSpPr>
        <p:grpSpPr>
          <a:xfrm>
            <a:off x="2714130" y="2859930"/>
            <a:ext cx="1451205" cy="694401"/>
            <a:chOff x="6235317" y="1322674"/>
            <a:chExt cx="647373" cy="404608"/>
          </a:xfr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grpSpPr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732236A4-C39A-419C-A5B7-8706F08A403E}"/>
                </a:ext>
              </a:extLst>
            </p:cNvPr>
            <p:cNvSpPr/>
            <p:nvPr/>
          </p:nvSpPr>
          <p:spPr>
            <a:xfrm>
              <a:off x="6235317" y="1322674"/>
              <a:ext cx="647373" cy="404608"/>
            </a:xfrm>
            <a:prstGeom prst="roundRect">
              <a:avLst>
                <a:gd name="adj" fmla="val 10000"/>
              </a:avLst>
            </a:prstGeom>
            <a:solidFill>
              <a:srgbClr val="00148C"/>
            </a:solidFill>
            <a:ln cmpd="dbl">
              <a:solidFill>
                <a:srgbClr val="40404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Rectangle: Rounded Corners 8">
              <a:extLst>
                <a:ext uri="{FF2B5EF4-FFF2-40B4-BE49-F238E27FC236}">
                  <a16:creationId xmlns:a16="http://schemas.microsoft.com/office/drawing/2014/main" id="{94BBE351-FD8E-462E-92E7-1EE49EEE09AA}"/>
                </a:ext>
              </a:extLst>
            </p:cNvPr>
            <p:cNvSpPr txBox="1"/>
            <p:nvPr/>
          </p:nvSpPr>
          <p:spPr>
            <a:xfrm>
              <a:off x="6247168" y="1334525"/>
              <a:ext cx="623671" cy="380906"/>
            </a:xfrm>
            <a:prstGeom prst="rect">
              <a:avLst/>
            </a:prstGeom>
            <a:solidFill>
              <a:srgbClr val="00148C"/>
            </a:solidFill>
            <a:ln cmpd="dbl">
              <a:solidFill>
                <a:srgbClr val="40404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>
              <a:defPPr>
                <a:defRPr lang="en-GB"/>
              </a:defPPr>
              <a:lvl1pPr lvl="0" algn="ctr" defTabSz="266700">
                <a:lnSpc>
                  <a:spcPct val="90000"/>
                </a:lnSpc>
                <a:spcAft>
                  <a:spcPts val="0"/>
                </a:spcAft>
                <a:defRPr sz="800">
                  <a:solidFill>
                    <a:schemeClr val="bg1"/>
                  </a:solidFill>
                  <a:latin typeface="Comic Sans MS" panose="030F0702030302020204" pitchFamily="66" charset="0"/>
                  <a:cs typeface="Arial"/>
                </a:defRPr>
              </a:lvl1pPr>
              <a:lvl2pPr>
                <a:defRPr>
                  <a:solidFill>
                    <a:schemeClr val="lt1"/>
                  </a:solidFill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cs typeface="+mn-cs"/>
                </a:defRPr>
              </a:lvl9pPr>
            </a:lstStyle>
            <a:p>
              <a:pPr defTabSz="355591">
                <a:buClr>
                  <a:srgbClr val="55555A"/>
                </a:buClr>
              </a:pPr>
              <a:r>
                <a:rPr lang="en-US" sz="1067">
                  <a:solidFill>
                    <a:srgbClr val="FFFFFF"/>
                  </a:solidFill>
                  <a:ea typeface="ＭＳ Ｐゴシック"/>
                </a:rPr>
                <a:t>Data Lake / Raw</a:t>
              </a:r>
            </a:p>
            <a:p>
              <a:pPr defTabSz="355591">
                <a:buClr>
                  <a:srgbClr val="55555A"/>
                </a:buClr>
              </a:pPr>
              <a:r>
                <a:rPr lang="en-US" sz="1067">
                  <a:solidFill>
                    <a:srgbClr val="FFFFFF"/>
                  </a:solidFill>
                  <a:ea typeface="ＭＳ Ｐゴシック"/>
                </a:rPr>
                <a:t>(Landing)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B0F86A-8C8A-4941-BB58-D9C4B4859A67}"/>
              </a:ext>
            </a:extLst>
          </p:cNvPr>
          <p:cNvGrpSpPr/>
          <p:nvPr/>
        </p:nvGrpSpPr>
        <p:grpSpPr>
          <a:xfrm>
            <a:off x="4221329" y="2870562"/>
            <a:ext cx="1451207" cy="694401"/>
            <a:chOff x="6235317" y="1322674"/>
            <a:chExt cx="647373" cy="404608"/>
          </a:xfr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grpSpPr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F573ADDC-1C52-4012-9D28-0C1BC254B213}"/>
                </a:ext>
              </a:extLst>
            </p:cNvPr>
            <p:cNvSpPr/>
            <p:nvPr/>
          </p:nvSpPr>
          <p:spPr>
            <a:xfrm>
              <a:off x="6235317" y="1322674"/>
              <a:ext cx="647373" cy="404608"/>
            </a:xfrm>
            <a:prstGeom prst="roundRect">
              <a:avLst>
                <a:gd name="adj" fmla="val 10000"/>
              </a:avLst>
            </a:prstGeom>
            <a:solidFill>
              <a:srgbClr val="00148C"/>
            </a:solidFill>
            <a:ln cmpd="dbl">
              <a:solidFill>
                <a:srgbClr val="40404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7" name="Rectangle: Rounded Corners 8">
              <a:extLst>
                <a:ext uri="{FF2B5EF4-FFF2-40B4-BE49-F238E27FC236}">
                  <a16:creationId xmlns:a16="http://schemas.microsoft.com/office/drawing/2014/main" id="{6C00FD71-1FA5-424B-ABDC-23EF7C3198DB}"/>
                </a:ext>
              </a:extLst>
            </p:cNvPr>
            <p:cNvSpPr txBox="1"/>
            <p:nvPr/>
          </p:nvSpPr>
          <p:spPr>
            <a:xfrm>
              <a:off x="6247162" y="1334525"/>
              <a:ext cx="623671" cy="380906"/>
            </a:xfrm>
            <a:prstGeom prst="rect">
              <a:avLst/>
            </a:prstGeom>
            <a:solidFill>
              <a:srgbClr val="00148C"/>
            </a:solidFill>
            <a:ln cmpd="dbl">
              <a:solidFill>
                <a:srgbClr val="40404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>
              <a:defPPr>
                <a:defRPr lang="en-GB"/>
              </a:defPPr>
              <a:lvl1pPr lvl="0" algn="ctr" defTabSz="266700">
                <a:lnSpc>
                  <a:spcPct val="90000"/>
                </a:lnSpc>
                <a:spcAft>
                  <a:spcPts val="0"/>
                </a:spcAft>
                <a:defRPr sz="800">
                  <a:solidFill>
                    <a:schemeClr val="bg1"/>
                  </a:solidFill>
                  <a:latin typeface="Comic Sans MS" panose="030F0702030302020204" pitchFamily="66" charset="0"/>
                  <a:cs typeface="Arial"/>
                </a:defRPr>
              </a:lvl1pPr>
              <a:lvl2pPr>
                <a:defRPr>
                  <a:solidFill>
                    <a:schemeClr val="lt1"/>
                  </a:solidFill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cs typeface="+mn-cs"/>
                </a:defRPr>
              </a:lvl9pPr>
            </a:lstStyle>
            <a:p>
              <a:pPr defTabSz="355591">
                <a:buClr>
                  <a:srgbClr val="55555A"/>
                </a:buClr>
              </a:pPr>
              <a:r>
                <a:rPr lang="en-US" sz="1067">
                  <a:solidFill>
                    <a:srgbClr val="FFFFFF"/>
                  </a:solidFill>
                  <a:ea typeface="ＭＳ Ｐゴシック"/>
                </a:rPr>
                <a:t>Cached Transactional</a:t>
              </a:r>
            </a:p>
            <a:p>
              <a:pPr defTabSz="355591">
                <a:buClr>
                  <a:srgbClr val="55555A"/>
                </a:buClr>
              </a:pPr>
              <a:r>
                <a:rPr lang="en-US" sz="1067">
                  <a:solidFill>
                    <a:srgbClr val="FFFFFF"/>
                  </a:solidFill>
                  <a:ea typeface="ＭＳ Ｐゴシック"/>
                </a:rPr>
                <a:t>(ODS, Ops)</a:t>
              </a:r>
            </a:p>
          </p:txBody>
        </p:sp>
      </p:grpSp>
      <p:pic>
        <p:nvPicPr>
          <p:cNvPr id="143" name="Graphic 142" descr="Scientist">
            <a:extLst>
              <a:ext uri="{FF2B5EF4-FFF2-40B4-BE49-F238E27FC236}">
                <a16:creationId xmlns:a16="http://schemas.microsoft.com/office/drawing/2014/main" id="{9D810190-2935-4A2C-B0CD-D9E3ED7205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278524" y="1545009"/>
            <a:ext cx="537603" cy="537603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5058B72B-3D15-462D-9509-0B6E74C57F43}"/>
              </a:ext>
            </a:extLst>
          </p:cNvPr>
          <p:cNvSpPr txBox="1"/>
          <p:nvPr/>
        </p:nvSpPr>
        <p:spPr bwMode="auto">
          <a:xfrm>
            <a:off x="6774867" y="4842659"/>
            <a:ext cx="978637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>
              <a:spcAft>
                <a:spcPts val="800"/>
              </a:spcAft>
              <a:buClr>
                <a:srgbClr val="55555A"/>
              </a:buClr>
            </a:pPr>
            <a:r>
              <a:rPr lang="en-US" sz="1333" b="0" i="1">
                <a:solidFill>
                  <a:srgbClr val="FFFFFF"/>
                </a:solidFill>
                <a:latin typeface="Comic Sans MS" panose="030F0702030302020204" pitchFamily="66" charset="0"/>
                <a:ea typeface="ＭＳ Ｐゴシック"/>
              </a:rPr>
              <a:t>Mainframe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DD3B202-40BC-4BDA-A606-ECC174B8F46C}"/>
              </a:ext>
            </a:extLst>
          </p:cNvPr>
          <p:cNvSpPr txBox="1"/>
          <p:nvPr/>
        </p:nvSpPr>
        <p:spPr bwMode="auto">
          <a:xfrm>
            <a:off x="2690691" y="4832430"/>
            <a:ext cx="796387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>
              <a:spcAft>
                <a:spcPts val="800"/>
              </a:spcAft>
              <a:buClr>
                <a:srgbClr val="55555A"/>
              </a:buClr>
            </a:pPr>
            <a:r>
              <a:rPr lang="en-US" sz="1333" b="0" i="1">
                <a:solidFill>
                  <a:srgbClr val="FFFFFF"/>
                </a:solidFill>
                <a:latin typeface="Comic Sans MS" panose="030F0702030302020204" pitchFamily="66" charset="0"/>
                <a:ea typeface="ＭＳ Ｐゴシック"/>
              </a:rPr>
              <a:t>ERP/CRM</a:t>
            </a:r>
          </a:p>
        </p:txBody>
      </p: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79C74062-7BD9-4C40-A4FA-4C79782E2323}"/>
              </a:ext>
            </a:extLst>
          </p:cNvPr>
          <p:cNvCxnSpPr>
            <a:cxnSpLocks/>
            <a:stCxn id="150" idx="2"/>
          </p:cNvCxnSpPr>
          <p:nvPr/>
        </p:nvCxnSpPr>
        <p:spPr bwMode="auto">
          <a:xfrm rot="16200000" flipH="1">
            <a:off x="3074177" y="5052258"/>
            <a:ext cx="427608" cy="398193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56C034E-CCAF-4BE6-80FE-21A802FFD823}"/>
              </a:ext>
            </a:extLst>
          </p:cNvPr>
          <p:cNvCxnSpPr/>
          <p:nvPr/>
        </p:nvCxnSpPr>
        <p:spPr bwMode="auto">
          <a:xfrm flipH="1" flipV="1">
            <a:off x="7561796" y="2052140"/>
            <a:ext cx="8512" cy="347883"/>
          </a:xfrm>
          <a:prstGeom prst="straightConnector1">
            <a:avLst/>
          </a:prstGeom>
          <a:solidFill>
            <a:schemeClr val="accent1"/>
          </a:solidFill>
          <a:ln w="34925" cap="flat" cmpd="thickThin" algn="ctr">
            <a:solidFill>
              <a:srgbClr val="00148C"/>
            </a:solidFill>
            <a:prstDash val="solid"/>
            <a:bevel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44208B1-91C0-4C47-A91B-C682B5AB7F08}"/>
              </a:ext>
            </a:extLst>
          </p:cNvPr>
          <p:cNvGrpSpPr/>
          <p:nvPr/>
        </p:nvGrpSpPr>
        <p:grpSpPr>
          <a:xfrm>
            <a:off x="2229601" y="1039137"/>
            <a:ext cx="383347" cy="4850171"/>
            <a:chOff x="1030408" y="854180"/>
            <a:chExt cx="298369" cy="3207153"/>
          </a:xfrm>
          <a:solidFill>
            <a:srgbClr val="00148C"/>
          </a:solidFill>
        </p:grpSpPr>
        <p:sp>
          <p:nvSpPr>
            <p:cNvPr id="160" name="Arrow: Up-Down 159">
              <a:extLst>
                <a:ext uri="{FF2B5EF4-FFF2-40B4-BE49-F238E27FC236}">
                  <a16:creationId xmlns:a16="http://schemas.microsoft.com/office/drawing/2014/main" id="{08B1A63C-87A6-4A9B-AB5E-DEB7ED5274DB}"/>
                </a:ext>
              </a:extLst>
            </p:cNvPr>
            <p:cNvSpPr/>
            <p:nvPr/>
          </p:nvSpPr>
          <p:spPr bwMode="auto">
            <a:xfrm>
              <a:off x="1030408" y="854180"/>
              <a:ext cx="298369" cy="3207153"/>
            </a:xfrm>
            <a:prstGeom prst="upDownArrow">
              <a:avLst/>
            </a:prstGeom>
            <a:grp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12" tIns="60957" rIns="121912" bIns="60957" numCol="1" rtlCol="0" anchor="t" anchorCtr="0" compatLnSpc="1">
              <a:prstTxWarp prst="textNoShape">
                <a:avLst/>
              </a:prstTxWarp>
            </a:bodyPr>
            <a:lstStyle/>
            <a:p>
              <a:pPr lvl="1" defTabSz="1219170">
                <a:buClr>
                  <a:srgbClr val="55555A"/>
                </a:buClr>
              </a:pPr>
              <a:endParaRPr lang="en-US" sz="1333">
                <a:solidFill>
                  <a:srgbClr val="500A78"/>
                </a:solidFill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DA96FB9-2657-45D4-9207-6EE8E2AC704C}"/>
                </a:ext>
              </a:extLst>
            </p:cNvPr>
            <p:cNvSpPr txBox="1"/>
            <p:nvPr/>
          </p:nvSpPr>
          <p:spPr bwMode="auto">
            <a:xfrm rot="16200000">
              <a:off x="364286" y="2241900"/>
              <a:ext cx="1627097" cy="1278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1219170">
                <a:spcAft>
                  <a:spcPts val="800"/>
                </a:spcAft>
                <a:buClr>
                  <a:srgbClr val="55555A"/>
                </a:buClr>
              </a:pPr>
              <a:r>
                <a:rPr lang="en-US" sz="1067" b="0">
                  <a:solidFill>
                    <a:srgbClr val="FFFFFF"/>
                  </a:solidFill>
                  <a:latin typeface="Arial"/>
                  <a:ea typeface="ＭＳ Ｐゴシック"/>
                </a:rPr>
                <a:t>Data</a:t>
              </a:r>
              <a:r>
                <a:rPr lang="en-US" sz="1067" b="0">
                  <a:solidFill>
                    <a:srgbClr val="500A78"/>
                  </a:solidFill>
                  <a:latin typeface="Arial"/>
                  <a:ea typeface="ＭＳ Ｐゴシック"/>
                </a:rPr>
                <a:t> </a:t>
              </a:r>
              <a:r>
                <a:rPr lang="en-US" sz="1067" b="0">
                  <a:solidFill>
                    <a:srgbClr val="FFFFFF"/>
                  </a:solidFill>
                  <a:latin typeface="Arial"/>
                  <a:ea typeface="ＭＳ Ｐゴシック"/>
                </a:rPr>
                <a:t>Architecture &amp; Design</a:t>
              </a:r>
            </a:p>
          </p:txBody>
        </p:sp>
      </p:grpSp>
      <p:sp>
        <p:nvSpPr>
          <p:cNvPr id="171" name="Rectangle: Rounded Corners 8">
            <a:extLst>
              <a:ext uri="{FF2B5EF4-FFF2-40B4-BE49-F238E27FC236}">
                <a16:creationId xmlns:a16="http://schemas.microsoft.com/office/drawing/2014/main" id="{F748D4FC-3BD5-4FA6-B29B-245B9641E304}"/>
              </a:ext>
            </a:extLst>
          </p:cNvPr>
          <p:cNvSpPr txBox="1"/>
          <p:nvPr/>
        </p:nvSpPr>
        <p:spPr>
          <a:xfrm>
            <a:off x="2650964" y="5617921"/>
            <a:ext cx="1373009" cy="296703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solidFill>
              <a:srgbClr val="40404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21912" tIns="60957" rIns="121912" bIns="6095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ctr">
              <a:spcAft>
                <a:spcPts val="450"/>
              </a:spcAft>
              <a:defRPr sz="800" i="1">
                <a:solidFill>
                  <a:schemeClr val="accent5">
                    <a:lumMod val="50000"/>
                  </a:schemeClr>
                </a:solidFill>
                <a:cs typeface="Arial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defTabSz="1219170">
              <a:spcAft>
                <a:spcPts val="600"/>
              </a:spcAft>
              <a:buClr>
                <a:srgbClr val="55555A"/>
              </a:buClr>
            </a:pPr>
            <a:r>
              <a:rPr lang="en-US" sz="1067" b="0" i="0">
                <a:solidFill>
                  <a:srgbClr val="FFFFFF"/>
                </a:solidFill>
                <a:latin typeface="Arial"/>
                <a:ea typeface="ＭＳ Ｐゴシック"/>
              </a:rPr>
              <a:t>MDM</a:t>
            </a:r>
          </a:p>
        </p:txBody>
      </p:sp>
      <p:sp>
        <p:nvSpPr>
          <p:cNvPr id="185" name="Rectangle: Rounded Corners 8">
            <a:extLst>
              <a:ext uri="{FF2B5EF4-FFF2-40B4-BE49-F238E27FC236}">
                <a16:creationId xmlns:a16="http://schemas.microsoft.com/office/drawing/2014/main" id="{2DBF6B5E-0120-4572-8DB6-2FF23B047BF2}"/>
              </a:ext>
            </a:extLst>
          </p:cNvPr>
          <p:cNvSpPr txBox="1"/>
          <p:nvPr/>
        </p:nvSpPr>
        <p:spPr>
          <a:xfrm>
            <a:off x="4197034" y="2449340"/>
            <a:ext cx="1527159" cy="286349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21912" tIns="60957" rIns="121912" bIns="6095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ctr">
              <a:spcAft>
                <a:spcPts val="450"/>
              </a:spcAft>
              <a:defRPr sz="800" b="0" i="0">
                <a:solidFill>
                  <a:schemeClr val="bg1"/>
                </a:solidFill>
                <a:cs typeface="Arial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defTabSz="1219170">
              <a:spcAft>
                <a:spcPts val="600"/>
              </a:spcAft>
              <a:buClr>
                <a:srgbClr val="55555A"/>
              </a:buClr>
            </a:pPr>
            <a:r>
              <a:rPr lang="en-US" sz="1067">
                <a:solidFill>
                  <a:srgbClr val="FFFFFF"/>
                </a:solidFill>
                <a:latin typeface="Arial"/>
                <a:ea typeface="ＭＳ Ｐゴシック"/>
              </a:rPr>
              <a:t>Data Quality</a:t>
            </a:r>
          </a:p>
        </p:txBody>
      </p:sp>
      <p:sp>
        <p:nvSpPr>
          <p:cNvPr id="187" name="Rectangle: Rounded Corners 8">
            <a:extLst>
              <a:ext uri="{FF2B5EF4-FFF2-40B4-BE49-F238E27FC236}">
                <a16:creationId xmlns:a16="http://schemas.microsoft.com/office/drawing/2014/main" id="{7A8A5CBD-123E-4D03-8D5E-706A078AC7B4}"/>
              </a:ext>
            </a:extLst>
          </p:cNvPr>
          <p:cNvSpPr txBox="1"/>
          <p:nvPr/>
        </p:nvSpPr>
        <p:spPr>
          <a:xfrm>
            <a:off x="2651051" y="2449837"/>
            <a:ext cx="1548023" cy="285852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21912" tIns="60957" rIns="121912" bIns="6095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ctr">
              <a:spcAft>
                <a:spcPts val="450"/>
              </a:spcAft>
              <a:defRPr sz="800" b="0" i="0">
                <a:solidFill>
                  <a:schemeClr val="bg1"/>
                </a:solidFill>
                <a:cs typeface="Arial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defTabSz="1219170">
              <a:spcAft>
                <a:spcPts val="600"/>
              </a:spcAft>
              <a:buClr>
                <a:srgbClr val="55555A"/>
              </a:buClr>
            </a:pPr>
            <a:r>
              <a:rPr lang="en-US" sz="1067">
                <a:solidFill>
                  <a:srgbClr val="FFFFFF"/>
                </a:solidFill>
                <a:latin typeface="Arial"/>
                <a:ea typeface="ＭＳ Ｐゴシック"/>
              </a:rPr>
              <a:t>MDM</a:t>
            </a:r>
          </a:p>
        </p:txBody>
      </p:sp>
      <p:pic>
        <p:nvPicPr>
          <p:cNvPr id="189" name="Graphic 188" descr="Smart Phone">
            <a:extLst>
              <a:ext uri="{FF2B5EF4-FFF2-40B4-BE49-F238E27FC236}">
                <a16:creationId xmlns:a16="http://schemas.microsoft.com/office/drawing/2014/main" id="{8ABF6AD6-5200-4DB5-AD99-C6D9003E482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500609" y="1662075"/>
            <a:ext cx="372163" cy="372163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3C85B2DC-3D64-4546-BD3F-8F10649B8216}"/>
              </a:ext>
            </a:extLst>
          </p:cNvPr>
          <p:cNvSpPr txBox="1"/>
          <p:nvPr/>
        </p:nvSpPr>
        <p:spPr bwMode="auto">
          <a:xfrm>
            <a:off x="2714130" y="1443135"/>
            <a:ext cx="882373" cy="28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>
              <a:spcAft>
                <a:spcPts val="0"/>
              </a:spcAft>
              <a:buClr>
                <a:srgbClr val="55555A"/>
              </a:buClr>
            </a:pPr>
            <a:r>
              <a:rPr lang="en-US" sz="933" b="0">
                <a:solidFill>
                  <a:srgbClr val="55555A"/>
                </a:solidFill>
                <a:latin typeface="Arial"/>
                <a:ea typeface="ＭＳ Ｐゴシック"/>
              </a:rPr>
              <a:t>App/Service</a:t>
            </a:r>
          </a:p>
          <a:p>
            <a:pPr defTabSz="1219170">
              <a:spcAft>
                <a:spcPts val="0"/>
              </a:spcAft>
              <a:buClr>
                <a:srgbClr val="55555A"/>
              </a:buClr>
            </a:pPr>
            <a:r>
              <a:rPr lang="en-US" sz="933" b="0">
                <a:solidFill>
                  <a:srgbClr val="55555A"/>
                </a:solidFill>
                <a:latin typeface="Arial"/>
                <a:ea typeface="ＭＳ Ｐゴシック"/>
              </a:rPr>
              <a:t>(3</a:t>
            </a:r>
            <a:r>
              <a:rPr lang="en-US" sz="933" b="0" baseline="30000">
                <a:solidFill>
                  <a:srgbClr val="55555A"/>
                </a:solidFill>
                <a:latin typeface="Arial"/>
                <a:ea typeface="ＭＳ Ｐゴシック"/>
              </a:rPr>
              <a:t>rd</a:t>
            </a:r>
            <a:r>
              <a:rPr lang="en-US" sz="933" b="0">
                <a:solidFill>
                  <a:srgbClr val="55555A"/>
                </a:solidFill>
                <a:latin typeface="Arial"/>
                <a:ea typeface="ＭＳ Ｐゴシック"/>
              </a:rPr>
              <a:t> Party) </a:t>
            </a:r>
          </a:p>
        </p:txBody>
      </p:sp>
      <p:sp>
        <p:nvSpPr>
          <p:cNvPr id="199" name="Rectangle: Rounded Corners 8">
            <a:extLst>
              <a:ext uri="{FF2B5EF4-FFF2-40B4-BE49-F238E27FC236}">
                <a16:creationId xmlns:a16="http://schemas.microsoft.com/office/drawing/2014/main" id="{D46682C3-1B2A-47BA-8910-35181FF5367E}"/>
              </a:ext>
            </a:extLst>
          </p:cNvPr>
          <p:cNvSpPr txBox="1"/>
          <p:nvPr/>
        </p:nvSpPr>
        <p:spPr>
          <a:xfrm>
            <a:off x="7251956" y="2451738"/>
            <a:ext cx="1568835" cy="285852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21912" tIns="60957" rIns="121912" bIns="6095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ctr">
              <a:spcAft>
                <a:spcPts val="450"/>
              </a:spcAft>
              <a:defRPr sz="800" b="0" i="0">
                <a:solidFill>
                  <a:schemeClr val="bg1"/>
                </a:solidFill>
                <a:cs typeface="Arial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defTabSz="1219170">
              <a:spcAft>
                <a:spcPts val="0"/>
              </a:spcAft>
              <a:buClr>
                <a:srgbClr val="55555A"/>
              </a:buClr>
            </a:pPr>
            <a:r>
              <a:rPr lang="en-US" sz="933">
                <a:solidFill>
                  <a:srgbClr val="FFFFFF"/>
                </a:solidFill>
                <a:latin typeface="Arial"/>
                <a:ea typeface="ＭＳ Ｐゴシック"/>
              </a:rPr>
              <a:t>Integration</a:t>
            </a:r>
          </a:p>
          <a:p>
            <a:pPr defTabSz="1219170">
              <a:spcAft>
                <a:spcPts val="0"/>
              </a:spcAft>
              <a:buClr>
                <a:srgbClr val="55555A"/>
              </a:buClr>
            </a:pPr>
            <a:r>
              <a:rPr lang="en-US" sz="933">
                <a:solidFill>
                  <a:srgbClr val="FFFFFF"/>
                </a:solidFill>
                <a:latin typeface="Arial"/>
                <a:ea typeface="ＭＳ Ｐゴシック"/>
              </a:rPr>
              <a:t>Service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482328-B9F4-4A7D-9EFB-CA72D3F2442B}"/>
              </a:ext>
            </a:extLst>
          </p:cNvPr>
          <p:cNvCxnSpPr/>
          <p:nvPr/>
        </p:nvCxnSpPr>
        <p:spPr bwMode="auto">
          <a:xfrm flipV="1">
            <a:off x="8470304" y="1739066"/>
            <a:ext cx="0" cy="660957"/>
          </a:xfrm>
          <a:prstGeom prst="straightConnector1">
            <a:avLst/>
          </a:prstGeom>
          <a:solidFill>
            <a:schemeClr val="accent1"/>
          </a:solidFill>
          <a:ln w="34925" cap="flat" cmpd="thickThin" algn="ctr">
            <a:solidFill>
              <a:srgbClr val="00148C"/>
            </a:solidFill>
            <a:prstDash val="solid"/>
            <a:bevel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" name="Rectangle: Rounded Corners 8">
            <a:extLst>
              <a:ext uri="{FF2B5EF4-FFF2-40B4-BE49-F238E27FC236}">
                <a16:creationId xmlns:a16="http://schemas.microsoft.com/office/drawing/2014/main" id="{14470DE5-5676-4DD5-84D9-79024324A972}"/>
              </a:ext>
            </a:extLst>
          </p:cNvPr>
          <p:cNvSpPr txBox="1"/>
          <p:nvPr/>
        </p:nvSpPr>
        <p:spPr>
          <a:xfrm>
            <a:off x="5724495" y="2450439"/>
            <a:ext cx="1527159" cy="286349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21912" tIns="60957" rIns="121912" bIns="6095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ctr">
              <a:spcAft>
                <a:spcPts val="450"/>
              </a:spcAft>
              <a:defRPr sz="800" b="0" i="0">
                <a:solidFill>
                  <a:schemeClr val="bg1"/>
                </a:solidFill>
                <a:cs typeface="Arial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defTabSz="1219170">
              <a:spcAft>
                <a:spcPts val="600"/>
              </a:spcAft>
              <a:buClr>
                <a:srgbClr val="55555A"/>
              </a:buClr>
            </a:pPr>
            <a:r>
              <a:rPr lang="en-US" sz="1067">
                <a:solidFill>
                  <a:srgbClr val="FFFFFF"/>
                </a:solidFill>
                <a:latin typeface="Arial"/>
                <a:ea typeface="ＭＳ Ｐゴシック"/>
              </a:rPr>
              <a:t>Data Catalog</a:t>
            </a:r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F07CF2F5-A434-4490-9E65-48178D20275D}"/>
              </a:ext>
            </a:extLst>
          </p:cNvPr>
          <p:cNvSpPr/>
          <p:nvPr/>
        </p:nvSpPr>
        <p:spPr bwMode="auto">
          <a:xfrm>
            <a:off x="9047662" y="4876701"/>
            <a:ext cx="1038471" cy="9470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25400"/>
          </a:effectLst>
        </p:spPr>
        <p:txBody>
          <a:bodyPr vert="horz" wrap="square" lIns="121912" tIns="60957" rIns="121912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9170">
              <a:buClr>
                <a:srgbClr val="55555A"/>
              </a:buClr>
            </a:pPr>
            <a:r>
              <a:rPr lang="en-US" sz="1200">
                <a:solidFill>
                  <a:srgbClr val="FFFFFF"/>
                </a:solidFill>
                <a:latin typeface="Comic Sans MS" panose="030F0702030302020204" pitchFamily="66" charset="0"/>
                <a:ea typeface="ＭＳ Ｐゴシック"/>
                <a:cs typeface="Arial"/>
              </a:rPr>
              <a:t>Source</a:t>
            </a: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E32BDBA6-8F50-4BBF-8895-C7FAAEB2DF48}"/>
              </a:ext>
            </a:extLst>
          </p:cNvPr>
          <p:cNvSpPr/>
          <p:nvPr/>
        </p:nvSpPr>
        <p:spPr bwMode="auto">
          <a:xfrm>
            <a:off x="9047661" y="3704913"/>
            <a:ext cx="1038471" cy="9470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25400"/>
          </a:effectLst>
        </p:spPr>
        <p:txBody>
          <a:bodyPr vert="horz" wrap="square" lIns="121912" tIns="60957" rIns="121912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9170">
              <a:buClr>
                <a:srgbClr val="55555A"/>
              </a:buClr>
            </a:pPr>
            <a:r>
              <a:rPr lang="en-US" sz="1200">
                <a:solidFill>
                  <a:srgbClr val="FFFFFF"/>
                </a:solidFill>
                <a:latin typeface="Comic Sans MS" panose="030F0702030302020204" pitchFamily="66" charset="0"/>
                <a:ea typeface="ＭＳ Ｐゴシック"/>
                <a:cs typeface="Arial"/>
              </a:rPr>
              <a:t>Ingest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A08B419B-57F6-4EBF-A1B9-6C9C52FD7614}"/>
              </a:ext>
            </a:extLst>
          </p:cNvPr>
          <p:cNvSpPr/>
          <p:nvPr/>
        </p:nvSpPr>
        <p:spPr bwMode="auto">
          <a:xfrm>
            <a:off x="9047665" y="1361334"/>
            <a:ext cx="1038471" cy="9470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25400"/>
          </a:effectLst>
        </p:spPr>
        <p:txBody>
          <a:bodyPr vert="horz" wrap="square" lIns="121912" tIns="60957" rIns="121912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9170">
              <a:buClr>
                <a:srgbClr val="55555A"/>
              </a:buClr>
            </a:pPr>
            <a:r>
              <a:rPr lang="en-US" sz="1200">
                <a:solidFill>
                  <a:srgbClr val="FFFFFF"/>
                </a:solidFill>
                <a:latin typeface="Comic Sans MS" panose="030F0702030302020204" pitchFamily="66" charset="0"/>
                <a:ea typeface="ＭＳ Ｐゴシック"/>
                <a:cs typeface="Arial"/>
              </a:rPr>
              <a:t>Consume</a:t>
            </a:r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10018ECA-4D5E-4B18-8754-109103EB4246}"/>
              </a:ext>
            </a:extLst>
          </p:cNvPr>
          <p:cNvSpPr/>
          <p:nvPr/>
        </p:nvSpPr>
        <p:spPr bwMode="auto">
          <a:xfrm>
            <a:off x="9047662" y="2533123"/>
            <a:ext cx="1038471" cy="9470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25400"/>
          </a:effectLst>
        </p:spPr>
        <p:txBody>
          <a:bodyPr vert="horz" wrap="square" lIns="121912" tIns="60957" rIns="121912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9170">
              <a:buClr>
                <a:srgbClr val="55555A"/>
              </a:buClr>
            </a:pPr>
            <a:r>
              <a:rPr lang="en-US" sz="1200">
                <a:solidFill>
                  <a:srgbClr val="FFFFFF"/>
                </a:solidFill>
                <a:latin typeface="Comic Sans MS" panose="030F0702030302020204" pitchFamily="66" charset="0"/>
                <a:ea typeface="ＭＳ Ｐゴシック"/>
                <a:cs typeface="Arial"/>
              </a:rPr>
              <a:t>Process</a:t>
            </a:r>
          </a:p>
          <a:p>
            <a:pPr algn="ctr" defTabSz="1219170">
              <a:buClr>
                <a:srgbClr val="55555A"/>
              </a:buClr>
            </a:pPr>
            <a:r>
              <a:rPr lang="en-US" sz="1200">
                <a:solidFill>
                  <a:srgbClr val="FFFFFF"/>
                </a:solidFill>
                <a:latin typeface="Comic Sans MS" panose="030F0702030302020204" pitchFamily="66" charset="0"/>
                <a:ea typeface="ＭＳ Ｐゴシック"/>
                <a:cs typeface="Arial"/>
              </a:rPr>
              <a:t>&amp; Serve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CB1ACE7-1203-4CD2-A9BB-E06FF48795A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659027" y="3979179"/>
            <a:ext cx="2168" cy="349429"/>
          </a:xfrm>
          <a:prstGeom prst="straightConnector1">
            <a:avLst/>
          </a:prstGeom>
          <a:solidFill>
            <a:schemeClr val="accent1"/>
          </a:solidFill>
          <a:ln w="34925" cap="flat" cmpd="thickThin" algn="ctr">
            <a:solidFill>
              <a:srgbClr val="00148C"/>
            </a:solidFill>
            <a:prstDash val="solid"/>
            <a:bevel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CAE1C45-1DA4-45A2-ABFA-B5554720A65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130951" y="3992567"/>
            <a:ext cx="2168" cy="349429"/>
          </a:xfrm>
          <a:prstGeom prst="straightConnector1">
            <a:avLst/>
          </a:prstGeom>
          <a:solidFill>
            <a:schemeClr val="accent1"/>
          </a:solidFill>
          <a:ln w="34925" cap="flat" cmpd="thickThin" algn="ctr">
            <a:solidFill>
              <a:srgbClr val="00148C"/>
            </a:solidFill>
            <a:prstDash val="solid"/>
            <a:bevel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Title 1">
            <a:extLst>
              <a:ext uri="{FF2B5EF4-FFF2-40B4-BE49-F238E27FC236}">
                <a16:creationId xmlns:a16="http://schemas.microsoft.com/office/drawing/2014/main" id="{F7E2D637-67BB-4C03-A830-9F6D48D5528F}"/>
              </a:ext>
            </a:extLst>
          </p:cNvPr>
          <p:cNvSpPr txBox="1">
            <a:spLocks/>
          </p:cNvSpPr>
          <p:nvPr/>
        </p:nvSpPr>
        <p:spPr bwMode="auto">
          <a:xfrm>
            <a:off x="151213" y="120458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defTabSz="1219170">
              <a:buClrTx/>
            </a:pPr>
            <a:r>
              <a:rPr lang="en-US" sz="3200">
                <a:solidFill>
                  <a:srgbClr val="00148C"/>
                </a:solidFill>
                <a:latin typeface="Arial"/>
                <a:ea typeface="ＭＳ Ｐゴシック"/>
              </a:rPr>
              <a:t>Enterprise Data Platform – Arial View</a:t>
            </a:r>
          </a:p>
        </p:txBody>
      </p:sp>
    </p:spTree>
    <p:extLst>
      <p:ext uri="{BB962C8B-B14F-4D97-AF65-F5344CB8AC3E}">
        <p14:creationId xmlns:p14="http://schemas.microsoft.com/office/powerpoint/2010/main" val="327200682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00" y="150306"/>
            <a:ext cx="11329827" cy="574516"/>
          </a:xfrm>
        </p:spPr>
        <p:txBody>
          <a:bodyPr/>
          <a:lstStyle/>
          <a:p>
            <a:r>
              <a:rPr lang="en-US" dirty="0"/>
              <a:t>Master Data Management High Level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318874-230C-42BD-A5EC-01D2F2923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282" y="647363"/>
            <a:ext cx="9370719" cy="577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9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>
            <a:extLst>
              <a:ext uri="{FF2B5EF4-FFF2-40B4-BE49-F238E27FC236}">
                <a16:creationId xmlns:a16="http://schemas.microsoft.com/office/drawing/2014/main" id="{F7E2D637-67BB-4C03-A830-9F6D48D5528F}"/>
              </a:ext>
            </a:extLst>
          </p:cNvPr>
          <p:cNvSpPr txBox="1">
            <a:spLocks/>
          </p:cNvSpPr>
          <p:nvPr/>
        </p:nvSpPr>
        <p:spPr bwMode="auto">
          <a:xfrm>
            <a:off x="151213" y="120458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defTabSz="1219170">
              <a:buClrTx/>
            </a:pPr>
            <a:r>
              <a:rPr lang="en-US" sz="2800">
                <a:solidFill>
                  <a:srgbClr val="00148C"/>
                </a:solidFill>
                <a:latin typeface="Arial"/>
                <a:ea typeface="ＭＳ Ｐゴシック"/>
              </a:rPr>
              <a:t>Digital</a:t>
            </a:r>
            <a:r>
              <a:rPr lang="en-US" sz="3200">
                <a:solidFill>
                  <a:srgbClr val="00148C"/>
                </a:solidFill>
                <a:latin typeface="Arial"/>
                <a:ea typeface="ＭＳ Ｐゴシック"/>
              </a:rPr>
              <a:t> Transformation – Information Capabilities Pillars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FE687C7-61A9-487B-836A-CF7B45370348}"/>
              </a:ext>
            </a:extLst>
          </p:cNvPr>
          <p:cNvGrpSpPr/>
          <p:nvPr/>
        </p:nvGrpSpPr>
        <p:grpSpPr>
          <a:xfrm>
            <a:off x="651582" y="985451"/>
            <a:ext cx="10329089" cy="4887099"/>
            <a:chOff x="592183" y="766668"/>
            <a:chExt cx="7746817" cy="3665324"/>
          </a:xfrm>
        </p:grpSpPr>
        <p:graphicFrame>
          <p:nvGraphicFramePr>
            <p:cNvPr id="91" name="Diagram 90">
              <a:extLst>
                <a:ext uri="{FF2B5EF4-FFF2-40B4-BE49-F238E27FC236}">
                  <a16:creationId xmlns:a16="http://schemas.microsoft.com/office/drawing/2014/main" id="{A215F9BC-BC23-4752-8295-B374A9A22F57}"/>
                </a:ext>
              </a:extLst>
            </p:cNvPr>
            <p:cNvGraphicFramePr/>
            <p:nvPr/>
          </p:nvGraphicFramePr>
          <p:xfrm>
            <a:off x="592183" y="766668"/>
            <a:ext cx="7746817" cy="26645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BAFD111A-2103-400E-9F53-3623FEF7D8D8}"/>
                </a:ext>
              </a:extLst>
            </p:cNvPr>
            <p:cNvSpPr/>
            <p:nvPr/>
          </p:nvSpPr>
          <p:spPr bwMode="auto">
            <a:xfrm>
              <a:off x="603033" y="3452252"/>
              <a:ext cx="7620641" cy="319108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5" tIns="45719" rIns="91435" bIns="4571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377" fontAlgn="auto">
                <a:spcBef>
                  <a:spcPts val="0"/>
                </a:spcBef>
                <a:spcAft>
                  <a:spcPts val="451"/>
                </a:spcAft>
                <a:buClrTx/>
                <a:defRPr/>
              </a:pPr>
              <a:r>
                <a:rPr lang="en-US" b="0">
                  <a:solidFill>
                    <a:srgbClr val="00148C">
                      <a:lumMod val="50000"/>
                    </a:srgbClr>
                  </a:solidFill>
                  <a:latin typeface="Arial"/>
                  <a:ea typeface="ＭＳ Ｐゴシック"/>
                </a:rPr>
                <a:t> </a:t>
              </a:r>
              <a:r>
                <a:rPr lang="en-US" sz="1300" b="0">
                  <a:solidFill>
                    <a:srgbClr val="FFFFFF"/>
                  </a:solidFill>
                  <a:latin typeface="Arial"/>
                  <a:ea typeface="ＭＳ Ｐゴシック"/>
                </a:rPr>
                <a:t>Business transformation alignment &amp; enablement</a:t>
              </a:r>
              <a:endParaRPr lang="en-US" sz="1300" b="0" kern="1200">
                <a:solidFill>
                  <a:srgbClr val="FFFFFF"/>
                </a:solidFill>
                <a:latin typeface="Arial"/>
                <a:ea typeface="ＭＳ Ｐゴシック"/>
              </a:endParaRPr>
            </a:p>
            <a:p>
              <a:pPr defTabSz="914377" fontAlgn="auto">
                <a:spcBef>
                  <a:spcPts val="0"/>
                </a:spcBef>
                <a:spcAft>
                  <a:spcPts val="451"/>
                </a:spcAft>
                <a:buClrTx/>
                <a:defRPr/>
              </a:pPr>
              <a:endParaRPr lang="en-US" b="0" kern="1200" err="1">
                <a:solidFill>
                  <a:srgbClr val="FFFFFF"/>
                </a:solidFill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A15435B0-62C3-4630-B0F6-F9238AC2F564}"/>
                </a:ext>
              </a:extLst>
            </p:cNvPr>
            <p:cNvSpPr/>
            <p:nvPr/>
          </p:nvSpPr>
          <p:spPr bwMode="auto">
            <a:xfrm>
              <a:off x="603033" y="3779422"/>
              <a:ext cx="7620641" cy="319108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5" tIns="45719" rIns="91435" bIns="4571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377" fontAlgn="auto">
                <a:spcBef>
                  <a:spcPts val="0"/>
                </a:spcBef>
                <a:spcAft>
                  <a:spcPts val="451"/>
                </a:spcAft>
                <a:buClrTx/>
                <a:defRPr/>
              </a:pPr>
              <a:r>
                <a:rPr lang="en-US" sz="1300" b="0">
                  <a:solidFill>
                    <a:srgbClr val="FFFFFF"/>
                  </a:solidFill>
                  <a:latin typeface="Arial"/>
                  <a:ea typeface="ＭＳ Ｐゴシック"/>
                </a:rPr>
                <a:t>New technology &amp; architecture discovery and enablement – 6 month to 5 year event horizon</a:t>
              </a:r>
            </a:p>
            <a:p>
              <a:pPr defTabSz="914377" fontAlgn="auto">
                <a:spcBef>
                  <a:spcPts val="0"/>
                </a:spcBef>
                <a:spcAft>
                  <a:spcPts val="451"/>
                </a:spcAft>
                <a:buClrTx/>
                <a:defRPr/>
              </a:pPr>
              <a:endParaRPr lang="en-US" b="0" kern="1200" err="1">
                <a:solidFill>
                  <a:srgbClr val="FFFFFF"/>
                </a:solidFill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89DACCD4-7B5D-49DE-9B0E-FE6F4DD7DB80}"/>
                </a:ext>
              </a:extLst>
            </p:cNvPr>
            <p:cNvSpPr/>
            <p:nvPr/>
          </p:nvSpPr>
          <p:spPr bwMode="auto">
            <a:xfrm>
              <a:off x="603033" y="4112884"/>
              <a:ext cx="7620641" cy="319108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5" tIns="45719" rIns="91435" bIns="4571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377" fontAlgn="auto">
                <a:spcBef>
                  <a:spcPts val="0"/>
                </a:spcBef>
                <a:spcAft>
                  <a:spcPts val="451"/>
                </a:spcAft>
                <a:buClrTx/>
                <a:defRPr/>
              </a:pPr>
              <a:r>
                <a:rPr lang="en-US" sz="1300" b="0">
                  <a:solidFill>
                    <a:srgbClr val="00148C">
                      <a:lumMod val="50000"/>
                    </a:srgbClr>
                  </a:solidFill>
                  <a:latin typeface="Arial"/>
                  <a:ea typeface="ＭＳ Ｐゴシック"/>
                </a:rPr>
                <a:t> </a:t>
              </a:r>
              <a:r>
                <a:rPr lang="en-US" sz="1300" b="0">
                  <a:solidFill>
                    <a:srgbClr val="FFFFFF"/>
                  </a:solidFill>
                  <a:latin typeface="Arial"/>
                  <a:ea typeface="ＭＳ Ｐゴシック"/>
                </a:rPr>
                <a:t>Global and regional consulting support at program and project scope</a:t>
              </a:r>
              <a:endParaRPr lang="en-US" sz="1300" b="0" kern="1200">
                <a:solidFill>
                  <a:srgbClr val="FFFFFF"/>
                </a:solidFill>
                <a:latin typeface="Arial"/>
                <a:ea typeface="ＭＳ Ｐゴシック"/>
              </a:endParaRPr>
            </a:p>
            <a:p>
              <a:pPr defTabSz="914377" fontAlgn="auto">
                <a:spcBef>
                  <a:spcPts val="0"/>
                </a:spcBef>
                <a:spcAft>
                  <a:spcPts val="451"/>
                </a:spcAft>
                <a:buClrTx/>
                <a:defRPr/>
              </a:pPr>
              <a:endParaRPr lang="en-US" b="0" kern="1200" err="1">
                <a:solidFill>
                  <a:srgbClr val="FFFFFF"/>
                </a:solidFill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C656638-78A2-4A33-839A-7C0C9BA96369}"/>
                </a:ext>
              </a:extLst>
            </p:cNvPr>
            <p:cNvSpPr txBox="1"/>
            <p:nvPr/>
          </p:nvSpPr>
          <p:spPr bwMode="auto">
            <a:xfrm>
              <a:off x="2885970" y="786217"/>
              <a:ext cx="909256" cy="215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1219170">
                <a:spcAft>
                  <a:spcPts val="800"/>
                </a:spcAft>
                <a:buClr>
                  <a:srgbClr val="55555A"/>
                </a:buClr>
              </a:pPr>
              <a:r>
                <a:rPr lang="en-US" sz="1867" b="0">
                  <a:solidFill>
                    <a:srgbClr val="00BEB4">
                      <a:lumMod val="20000"/>
                      <a:lumOff val="80000"/>
                    </a:srgbClr>
                  </a:solidFill>
                  <a:latin typeface="Arial"/>
                  <a:ea typeface="ＭＳ Ｐゴシック"/>
                </a:rPr>
                <a:t>Informatica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58397B3-51C7-413B-AEC5-F39124156706}"/>
                </a:ext>
              </a:extLst>
            </p:cNvPr>
            <p:cNvSpPr txBox="1"/>
            <p:nvPr/>
          </p:nvSpPr>
          <p:spPr bwMode="auto">
            <a:xfrm>
              <a:off x="603033" y="786217"/>
              <a:ext cx="1074656" cy="215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1219170">
                <a:spcAft>
                  <a:spcPts val="800"/>
                </a:spcAft>
                <a:buClr>
                  <a:srgbClr val="55555A"/>
                </a:buClr>
              </a:pPr>
              <a:r>
                <a:rPr lang="en-US" sz="1867" b="0">
                  <a:solidFill>
                    <a:srgbClr val="00BEB4">
                      <a:lumMod val="20000"/>
                      <a:lumOff val="80000"/>
                    </a:srgbClr>
                  </a:solidFill>
                  <a:latin typeface="Arial"/>
                  <a:ea typeface="ＭＳ Ｐゴシック"/>
                </a:rPr>
                <a:t>ER/Studio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6967370-92D3-47A2-80BD-36DD736E94F2}"/>
                </a:ext>
              </a:extLst>
            </p:cNvPr>
            <p:cNvSpPr txBox="1"/>
            <p:nvPr/>
          </p:nvSpPr>
          <p:spPr bwMode="auto">
            <a:xfrm>
              <a:off x="1819358" y="786217"/>
              <a:ext cx="909256" cy="215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1219170">
                <a:spcAft>
                  <a:spcPts val="800"/>
                </a:spcAft>
                <a:buClr>
                  <a:srgbClr val="55555A"/>
                </a:buClr>
              </a:pPr>
              <a:r>
                <a:rPr lang="en-US" sz="1867" b="0">
                  <a:solidFill>
                    <a:srgbClr val="00BEB4">
                      <a:lumMod val="20000"/>
                      <a:lumOff val="80000"/>
                    </a:srgbClr>
                  </a:solidFill>
                  <a:latin typeface="Arial"/>
                  <a:ea typeface="ＭＳ Ｐゴシック"/>
                </a:rPr>
                <a:t>Informatica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9DAB696-9570-438F-9C78-CDAF6FD0E867}"/>
                </a:ext>
              </a:extLst>
            </p:cNvPr>
            <p:cNvSpPr txBox="1"/>
            <p:nvPr/>
          </p:nvSpPr>
          <p:spPr bwMode="auto">
            <a:xfrm>
              <a:off x="3891503" y="786217"/>
              <a:ext cx="889108" cy="215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1219170">
                <a:spcAft>
                  <a:spcPts val="800"/>
                </a:spcAft>
                <a:buClr>
                  <a:srgbClr val="55555A"/>
                </a:buClr>
              </a:pPr>
              <a:r>
                <a:rPr lang="en-US" sz="1867" b="0" err="1">
                  <a:solidFill>
                    <a:srgbClr val="00BEB4">
                      <a:lumMod val="20000"/>
                      <a:lumOff val="80000"/>
                    </a:srgbClr>
                  </a:solidFill>
                  <a:latin typeface="Arial"/>
                  <a:ea typeface="ＭＳ Ｐゴシック"/>
                </a:rPr>
                <a:t>Matillion</a:t>
              </a:r>
              <a:endParaRPr lang="en-US" sz="1867" b="0">
                <a:solidFill>
                  <a:srgbClr val="00BEB4">
                    <a:lumMod val="20000"/>
                    <a:lumOff val="80000"/>
                  </a:srgbClr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A93295D-92A3-4940-8CAB-59F768A12A80}"/>
                </a:ext>
              </a:extLst>
            </p:cNvPr>
            <p:cNvSpPr txBox="1"/>
            <p:nvPr/>
          </p:nvSpPr>
          <p:spPr bwMode="auto">
            <a:xfrm>
              <a:off x="5236713" y="770033"/>
              <a:ext cx="458482" cy="215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1219170">
                <a:spcAft>
                  <a:spcPts val="800"/>
                </a:spcAft>
                <a:buClr>
                  <a:srgbClr val="55555A"/>
                </a:buClr>
              </a:pPr>
              <a:r>
                <a:rPr lang="en-US" sz="1867" b="0">
                  <a:solidFill>
                    <a:srgbClr val="00BEB4">
                      <a:lumMod val="20000"/>
                      <a:lumOff val="80000"/>
                    </a:srgbClr>
                  </a:solidFill>
                  <a:latin typeface="Arial"/>
                  <a:ea typeface="ＭＳ Ｐゴシック"/>
                </a:rPr>
                <a:t>Reltio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54318D4-AAD5-4CDB-94A2-724F0DBCF02B}"/>
                </a:ext>
              </a:extLst>
            </p:cNvPr>
            <p:cNvSpPr txBox="1"/>
            <p:nvPr/>
          </p:nvSpPr>
          <p:spPr bwMode="auto">
            <a:xfrm>
              <a:off x="6175574" y="786217"/>
              <a:ext cx="999844" cy="215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1219170">
                <a:spcAft>
                  <a:spcPts val="800"/>
                </a:spcAft>
                <a:buClr>
                  <a:srgbClr val="55555A"/>
                </a:buClr>
              </a:pPr>
              <a:r>
                <a:rPr lang="en-US" sz="1867" b="0">
                  <a:solidFill>
                    <a:srgbClr val="00BEB4">
                      <a:lumMod val="20000"/>
                      <a:lumOff val="80000"/>
                    </a:srgbClr>
                  </a:solidFill>
                  <a:latin typeface="Arial"/>
                  <a:ea typeface="ＭＳ Ｐゴシック"/>
                </a:rPr>
                <a:t>Snowflake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0A70CD6-8E27-4794-86B8-FE7C1225F751}"/>
                </a:ext>
              </a:extLst>
            </p:cNvPr>
            <p:cNvSpPr txBox="1"/>
            <p:nvPr/>
          </p:nvSpPr>
          <p:spPr bwMode="auto">
            <a:xfrm>
              <a:off x="7223830" y="786217"/>
              <a:ext cx="99984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1219170">
                <a:spcAft>
                  <a:spcPts val="800"/>
                </a:spcAft>
                <a:buClr>
                  <a:srgbClr val="55555A"/>
                </a:buClr>
              </a:pPr>
              <a:r>
                <a:rPr lang="en-US" sz="1600" b="0">
                  <a:solidFill>
                    <a:srgbClr val="00BEB4">
                      <a:lumMod val="20000"/>
                      <a:lumOff val="80000"/>
                    </a:srgbClr>
                  </a:solidFill>
                  <a:latin typeface="Arial"/>
                  <a:ea typeface="ＭＳ Ｐゴシック"/>
                </a:rPr>
                <a:t>Power BI, </a:t>
              </a:r>
              <a:r>
                <a:rPr lang="en-US" sz="1333" b="0">
                  <a:solidFill>
                    <a:srgbClr val="00BEB4">
                      <a:lumMod val="20000"/>
                      <a:lumOff val="80000"/>
                    </a:srgbClr>
                  </a:solidFill>
                  <a:latin typeface="Arial"/>
                  <a:ea typeface="ＭＳ Ｐゴシック"/>
                </a:rPr>
                <a:t>TBD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52389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0AAE89-8724-4E54-818C-6E6BE26D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Enterprise Data Tools Roadmap </a:t>
            </a:r>
          </a:p>
        </p:txBody>
      </p:sp>
      <p:sp>
        <p:nvSpPr>
          <p:cNvPr id="4" name="Pentagon 12">
            <a:extLst>
              <a:ext uri="{FF2B5EF4-FFF2-40B4-BE49-F238E27FC236}">
                <a16:creationId xmlns:a16="http://schemas.microsoft.com/office/drawing/2014/main" id="{82ACEDA9-8323-4FE0-B027-7B8B8B155D0F}"/>
              </a:ext>
            </a:extLst>
          </p:cNvPr>
          <p:cNvSpPr/>
          <p:nvPr/>
        </p:nvSpPr>
        <p:spPr>
          <a:xfrm>
            <a:off x="1196897" y="5253361"/>
            <a:ext cx="10753441" cy="660665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t">
            <a:no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Master Data Management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F53C32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Reltio</a:t>
            </a:r>
            <a:endParaRPr kumimoji="0" lang="en-US" sz="1067" b="0" i="0" u="none" strike="noStrike" kern="1200" cap="none" spc="0" normalizeH="0" baseline="0" noProof="0">
              <a:ln>
                <a:noFill/>
              </a:ln>
              <a:solidFill>
                <a:srgbClr val="F53C32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F53C32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Planned for FY ‘22</a:t>
            </a:r>
          </a:p>
        </p:txBody>
      </p:sp>
      <p:sp>
        <p:nvSpPr>
          <p:cNvPr id="5" name="Pentagon 12">
            <a:extLst>
              <a:ext uri="{FF2B5EF4-FFF2-40B4-BE49-F238E27FC236}">
                <a16:creationId xmlns:a16="http://schemas.microsoft.com/office/drawing/2014/main" id="{49D70B42-5894-4082-817F-8671742BBDBA}"/>
              </a:ext>
            </a:extLst>
          </p:cNvPr>
          <p:cNvSpPr/>
          <p:nvPr/>
        </p:nvSpPr>
        <p:spPr>
          <a:xfrm>
            <a:off x="1196898" y="1867824"/>
            <a:ext cx="10753441" cy="585149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t">
            <a:no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Data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 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Modeling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ER/Studio</a:t>
            </a: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00148C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GA – Aug ‘20</a:t>
            </a:r>
          </a:p>
        </p:txBody>
      </p:sp>
      <p:sp>
        <p:nvSpPr>
          <p:cNvPr id="6" name="Pentagon 12">
            <a:extLst>
              <a:ext uri="{FF2B5EF4-FFF2-40B4-BE49-F238E27FC236}">
                <a16:creationId xmlns:a16="http://schemas.microsoft.com/office/drawing/2014/main" id="{2329CB13-672A-4DA4-B9AF-C731AA0D45D8}"/>
              </a:ext>
            </a:extLst>
          </p:cNvPr>
          <p:cNvSpPr/>
          <p:nvPr/>
        </p:nvSpPr>
        <p:spPr>
          <a:xfrm>
            <a:off x="1196898" y="1307827"/>
            <a:ext cx="10753441" cy="560609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t">
            <a:no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Data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 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Analytics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 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&amp;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 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Reporting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Power BI</a:t>
            </a: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00148C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GA – Oct ‘19</a:t>
            </a:r>
          </a:p>
        </p:txBody>
      </p:sp>
      <p:sp>
        <p:nvSpPr>
          <p:cNvPr id="7" name="Pentagon 12">
            <a:extLst>
              <a:ext uri="{FF2B5EF4-FFF2-40B4-BE49-F238E27FC236}">
                <a16:creationId xmlns:a16="http://schemas.microsoft.com/office/drawing/2014/main" id="{26A4B6CB-FB68-467A-800D-ABB59E6FF527}"/>
              </a:ext>
            </a:extLst>
          </p:cNvPr>
          <p:cNvSpPr/>
          <p:nvPr/>
        </p:nvSpPr>
        <p:spPr>
          <a:xfrm>
            <a:off x="1196898" y="3145960"/>
            <a:ext cx="10753441" cy="693229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t">
            <a:no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Enterprise Data Analytics Platform 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Snowflake</a:t>
            </a: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00148C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Planned GA – Mar ‘21</a:t>
            </a:r>
            <a:endParaRPr kumimoji="0" lang="en-US" sz="1067" b="0" i="0" u="sng" strike="noStrike" kern="1200" cap="none" spc="0" normalizeH="0" baseline="0" noProof="0">
              <a:ln>
                <a:noFill/>
              </a:ln>
              <a:solidFill>
                <a:srgbClr val="00148C">
                  <a:lumMod val="60000"/>
                  <a:lumOff val="40000"/>
                </a:srgbClr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10" name="Pentagon 12">
            <a:extLst>
              <a:ext uri="{FF2B5EF4-FFF2-40B4-BE49-F238E27FC236}">
                <a16:creationId xmlns:a16="http://schemas.microsoft.com/office/drawing/2014/main" id="{A7993142-B636-48BD-AAE8-87EB5446D0D2}"/>
              </a:ext>
            </a:extLst>
          </p:cNvPr>
          <p:cNvSpPr/>
          <p:nvPr/>
        </p:nvSpPr>
        <p:spPr>
          <a:xfrm>
            <a:off x="1196898" y="5965320"/>
            <a:ext cx="10753441" cy="69919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t">
            <a:no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Advanced Analytics, Machine Learning &amp; AI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FA4616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TBD</a:t>
            </a: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F53C32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Working with EA to finalize Enterprise AI/ML Tools.</a:t>
            </a: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Capability already exists to provide Data Preparation support to the Data Science Teams. 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>
              <a:ln>
                <a:noFill/>
              </a:ln>
              <a:solidFill>
                <a:srgbClr val="FA4616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1" name="Pentagon 12">
            <a:extLst>
              <a:ext uri="{FF2B5EF4-FFF2-40B4-BE49-F238E27FC236}">
                <a16:creationId xmlns:a16="http://schemas.microsoft.com/office/drawing/2014/main" id="{82D626AC-6FD3-49A2-A209-5C2677397B4B}"/>
              </a:ext>
            </a:extLst>
          </p:cNvPr>
          <p:cNvSpPr/>
          <p:nvPr/>
        </p:nvSpPr>
        <p:spPr>
          <a:xfrm>
            <a:off x="1196898" y="2483494"/>
            <a:ext cx="10753441" cy="65228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t">
            <a:no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Data Quality/Profiling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Informatica CDQ</a:t>
            </a: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00148C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Planned GA – Mar ‘21</a:t>
            </a:r>
            <a:endParaRPr kumimoji="0" lang="en-US" sz="1067" b="0" i="0" u="sng" strike="noStrike" kern="1200" cap="none" spc="0" normalizeH="0" baseline="0" noProof="0">
              <a:ln>
                <a:noFill/>
              </a:ln>
              <a:solidFill>
                <a:srgbClr val="00148C">
                  <a:lumMod val="60000"/>
                  <a:lumOff val="40000"/>
                </a:srgbClr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508A2991-3090-4D78-B454-7A77F254CA63}"/>
              </a:ext>
            </a:extLst>
          </p:cNvPr>
          <p:cNvSpPr/>
          <p:nvPr/>
        </p:nvSpPr>
        <p:spPr bwMode="auto">
          <a:xfrm>
            <a:off x="3150212" y="1380365"/>
            <a:ext cx="294168" cy="272273"/>
          </a:xfrm>
          <a:prstGeom prst="star5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8BCF073D-1F45-46AF-9C71-A0600C0BABCD}"/>
              </a:ext>
            </a:extLst>
          </p:cNvPr>
          <p:cNvSpPr/>
          <p:nvPr/>
        </p:nvSpPr>
        <p:spPr bwMode="auto">
          <a:xfrm>
            <a:off x="4689228" y="1967148"/>
            <a:ext cx="244977" cy="248659"/>
          </a:xfrm>
          <a:prstGeom prst="star5">
            <a:avLst/>
          </a:prstGeom>
          <a:solidFill>
            <a:srgbClr val="00148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D33DC401-0D6D-4522-BB6D-7B348562F045}"/>
              </a:ext>
            </a:extLst>
          </p:cNvPr>
          <p:cNvGraphicFramePr/>
          <p:nvPr/>
        </p:nvGraphicFramePr>
        <p:xfrm>
          <a:off x="3088389" y="880330"/>
          <a:ext cx="8322816" cy="388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Cylinder 14">
            <a:extLst>
              <a:ext uri="{FF2B5EF4-FFF2-40B4-BE49-F238E27FC236}">
                <a16:creationId xmlns:a16="http://schemas.microsoft.com/office/drawing/2014/main" id="{8710D2A7-F33F-4FB4-B675-ED92AEF3DF76}"/>
              </a:ext>
            </a:extLst>
          </p:cNvPr>
          <p:cNvSpPr/>
          <p:nvPr/>
        </p:nvSpPr>
        <p:spPr bwMode="auto">
          <a:xfrm rot="5400000">
            <a:off x="4097121" y="1783201"/>
            <a:ext cx="312687" cy="669211"/>
          </a:xfrm>
          <a:prstGeom prst="can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8B37FB77-DCDB-49A4-A7C4-5876589038F6}"/>
              </a:ext>
            </a:extLst>
          </p:cNvPr>
          <p:cNvSpPr/>
          <p:nvPr/>
        </p:nvSpPr>
        <p:spPr bwMode="auto">
          <a:xfrm rot="5400000">
            <a:off x="4938852" y="1955057"/>
            <a:ext cx="282545" cy="1590035"/>
          </a:xfrm>
          <a:prstGeom prst="can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D8CDCD79-42A4-4FF7-9D8B-1DED4B691F48}"/>
              </a:ext>
            </a:extLst>
          </p:cNvPr>
          <p:cNvSpPr/>
          <p:nvPr/>
        </p:nvSpPr>
        <p:spPr bwMode="auto">
          <a:xfrm>
            <a:off x="5787840" y="2619112"/>
            <a:ext cx="244977" cy="248659"/>
          </a:xfrm>
          <a:prstGeom prst="star5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FABFA21C-6087-44C2-B43D-D2309FF5B212}"/>
              </a:ext>
            </a:extLst>
          </p:cNvPr>
          <p:cNvSpPr/>
          <p:nvPr/>
        </p:nvSpPr>
        <p:spPr bwMode="auto">
          <a:xfrm rot="5400000">
            <a:off x="4938851" y="2675138"/>
            <a:ext cx="282545" cy="1590035"/>
          </a:xfrm>
          <a:prstGeom prst="can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F78E8B9A-EF08-48C4-86EF-5A64098EA729}"/>
              </a:ext>
            </a:extLst>
          </p:cNvPr>
          <p:cNvSpPr/>
          <p:nvPr/>
        </p:nvSpPr>
        <p:spPr bwMode="auto">
          <a:xfrm>
            <a:off x="5787840" y="3339650"/>
            <a:ext cx="244977" cy="248659"/>
          </a:xfrm>
          <a:prstGeom prst="star5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17DCBB6B-1A07-4082-B5E6-AD04DE9CA188}"/>
              </a:ext>
            </a:extLst>
          </p:cNvPr>
          <p:cNvSpPr/>
          <p:nvPr/>
        </p:nvSpPr>
        <p:spPr>
          <a:xfrm>
            <a:off x="1218306" y="4553668"/>
            <a:ext cx="10740140" cy="697745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t">
            <a:no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Data Integration &amp; Orchestration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Matillion</a:t>
            </a:r>
            <a:endParaRPr kumimoji="0" lang="en-US" sz="1067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00148C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Planned GA – Apr ‘21</a:t>
            </a:r>
            <a:endParaRPr kumimoji="0" lang="en-US" sz="1067" b="0" i="0" u="none" strike="noStrike" kern="1200" cap="none" spc="0" normalizeH="0" baseline="0" noProof="0">
              <a:ln>
                <a:noFill/>
              </a:ln>
              <a:solidFill>
                <a:srgbClr val="FA4616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>
              <a:ln>
                <a:noFill/>
              </a:ln>
              <a:solidFill>
                <a:srgbClr val="00148C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885847F0-2BA4-4CFC-B07E-B9637759EC18}"/>
              </a:ext>
            </a:extLst>
          </p:cNvPr>
          <p:cNvSpPr/>
          <p:nvPr/>
        </p:nvSpPr>
        <p:spPr bwMode="auto">
          <a:xfrm rot="5400000">
            <a:off x="4608103" y="5197822"/>
            <a:ext cx="282545" cy="911008"/>
          </a:xfrm>
          <a:prstGeom prst="can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4D697F1E-FB3C-4216-8A3C-4362C989544D}"/>
              </a:ext>
            </a:extLst>
          </p:cNvPr>
          <p:cNvSpPr/>
          <p:nvPr/>
        </p:nvSpPr>
        <p:spPr bwMode="auto">
          <a:xfrm>
            <a:off x="5082393" y="5489060"/>
            <a:ext cx="244977" cy="248659"/>
          </a:xfrm>
          <a:prstGeom prst="star5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9" name="Pentagon 12">
            <a:extLst>
              <a:ext uri="{FF2B5EF4-FFF2-40B4-BE49-F238E27FC236}">
                <a16:creationId xmlns:a16="http://schemas.microsoft.com/office/drawing/2014/main" id="{EADCB118-1434-4CB1-843F-5F5D5B0FB887}"/>
              </a:ext>
            </a:extLst>
          </p:cNvPr>
          <p:cNvSpPr/>
          <p:nvPr/>
        </p:nvSpPr>
        <p:spPr>
          <a:xfrm>
            <a:off x="1205005" y="3878620"/>
            <a:ext cx="10753441" cy="638381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t">
            <a:no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Data Catalog &amp; Data Governance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Informatica Data Catalog &amp; Axon Data Governance</a:t>
            </a:r>
          </a:p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00148C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Planned GA – Mar ‘21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CD3873D0-E394-47BE-877E-9371A2775790}"/>
              </a:ext>
            </a:extLst>
          </p:cNvPr>
          <p:cNvSpPr/>
          <p:nvPr/>
        </p:nvSpPr>
        <p:spPr bwMode="auto">
          <a:xfrm rot="5400000">
            <a:off x="4983226" y="3351025"/>
            <a:ext cx="282545" cy="1590035"/>
          </a:xfrm>
          <a:prstGeom prst="can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AC4E2FA6-B373-40E3-9560-A3395C0416F3}"/>
              </a:ext>
            </a:extLst>
          </p:cNvPr>
          <p:cNvSpPr/>
          <p:nvPr/>
        </p:nvSpPr>
        <p:spPr bwMode="auto">
          <a:xfrm>
            <a:off x="5832214" y="4015080"/>
            <a:ext cx="244977" cy="248659"/>
          </a:xfrm>
          <a:prstGeom prst="star5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83260EB7-0DCD-4E30-B77B-48FDB8C98A86}"/>
              </a:ext>
            </a:extLst>
          </p:cNvPr>
          <p:cNvSpPr/>
          <p:nvPr/>
        </p:nvSpPr>
        <p:spPr bwMode="auto">
          <a:xfrm rot="5400000">
            <a:off x="6880976" y="4624098"/>
            <a:ext cx="283876" cy="1892049"/>
          </a:xfrm>
          <a:prstGeom prst="can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2E4D95FB-F062-406C-BDD8-C6A6F2F0A714}"/>
              </a:ext>
            </a:extLst>
          </p:cNvPr>
          <p:cNvSpPr/>
          <p:nvPr/>
        </p:nvSpPr>
        <p:spPr bwMode="auto">
          <a:xfrm rot="5400000">
            <a:off x="8462871" y="3613415"/>
            <a:ext cx="300605" cy="5072571"/>
          </a:xfrm>
          <a:prstGeom prst="can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93DC383B-E0D0-4705-8481-2DA99AB90B94}"/>
              </a:ext>
            </a:extLst>
          </p:cNvPr>
          <p:cNvSpPr/>
          <p:nvPr/>
        </p:nvSpPr>
        <p:spPr bwMode="auto">
          <a:xfrm>
            <a:off x="829876" y="1307827"/>
            <a:ext cx="287272" cy="3245841"/>
          </a:xfrm>
          <a:prstGeom prst="leftBrace">
            <a:avLst/>
          </a:prstGeom>
          <a:noFill/>
          <a:ln w="28575" cap="flat" cmpd="sng" algn="ctr">
            <a:solidFill>
              <a:srgbClr val="00148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79C1"/>
              </a:solidFill>
              <a:effectLst/>
              <a:uLnTx/>
              <a:uFillTx/>
              <a:latin typeface="Arial" charset="0"/>
              <a:ea typeface="ＭＳ Ｐゴシック" pitchFamily="48" charset="-128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EF34C9-630C-4F38-88A7-3B53989EF8AD}"/>
              </a:ext>
            </a:extLst>
          </p:cNvPr>
          <p:cNvSpPr txBox="1"/>
          <p:nvPr/>
        </p:nvSpPr>
        <p:spPr bwMode="auto">
          <a:xfrm>
            <a:off x="153681" y="2867771"/>
            <a:ext cx="5514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FY21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CE8CF76C-A08B-4957-AB5B-549A46F89274}"/>
              </a:ext>
            </a:extLst>
          </p:cNvPr>
          <p:cNvSpPr/>
          <p:nvPr/>
        </p:nvSpPr>
        <p:spPr bwMode="auto">
          <a:xfrm>
            <a:off x="725931" y="4700505"/>
            <a:ext cx="430305" cy="1905641"/>
          </a:xfrm>
          <a:prstGeom prst="leftBrace">
            <a:avLst/>
          </a:prstGeom>
          <a:noFill/>
          <a:ln w="28575" cap="flat" cmpd="sng" algn="ctr">
            <a:solidFill>
              <a:srgbClr val="00148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79C1"/>
              </a:solidFill>
              <a:effectLst/>
              <a:uLnTx/>
              <a:uFillTx/>
              <a:latin typeface="Arial" charset="0"/>
              <a:ea typeface="ＭＳ Ｐゴシック" pitchFamily="48" charset="-128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871AC0-B6A1-4A7C-B95C-68C084A072C0}"/>
              </a:ext>
            </a:extLst>
          </p:cNvPr>
          <p:cNvSpPr txBox="1"/>
          <p:nvPr/>
        </p:nvSpPr>
        <p:spPr bwMode="auto">
          <a:xfrm>
            <a:off x="129784" y="5489060"/>
            <a:ext cx="5514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FY22</a:t>
            </a:r>
          </a:p>
        </p:txBody>
      </p:sp>
    </p:spTree>
    <p:extLst>
      <p:ext uri="{BB962C8B-B14F-4D97-AF65-F5344CB8AC3E}">
        <p14:creationId xmlns:p14="http://schemas.microsoft.com/office/powerpoint/2010/main" val="1950448632"/>
      </p:ext>
    </p:extLst>
  </p:cSld>
  <p:clrMapOvr>
    <a:masterClrMapping/>
  </p:clrMapOvr>
</p:sld>
</file>

<file path=ppt/theme/theme1.xml><?xml version="1.0" encoding="utf-8"?>
<a:theme xmlns:a="http://schemas.openxmlformats.org/drawingml/2006/main" name="US NG_2018 PPT__EnergyLines Template 16x9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0563C1"/>
      </a:hlink>
      <a:folHlink>
        <a:srgbClr val="954F72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PT EnergyLines 16x9  -  Read-Only" id="{EA9203C9-B1F0-42DE-8AD2-382CF8DAB619}" vid="{3077AF8F-1A23-447B-A8FC-4BBCBB849FA7}"/>
    </a:ext>
  </a:extLst>
</a:theme>
</file>

<file path=ppt/theme/theme2.xml><?xml version="1.0" encoding="utf-8"?>
<a:theme xmlns:a="http://schemas.openxmlformats.org/drawingml/2006/main" name="9_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3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4.xml><?xml version="1.0" encoding="utf-8"?>
<a:theme xmlns:a="http://schemas.openxmlformats.org/drawingml/2006/main" name="1_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NG PowerPoint Template 4x3 2018" id="{CF4301EE-653F-40A0-9CC8-367CE7C89D59}" vid="{D546EC4C-4F19-45E5-8664-8862EDE2613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D73EF154A21745A4B7D294624E0F37" ma:contentTypeVersion="6" ma:contentTypeDescription="Create a new document." ma:contentTypeScope="" ma:versionID="85f237651c4580394125c69293e39df3">
  <xsd:schema xmlns:xsd="http://www.w3.org/2001/XMLSchema" xmlns:xs="http://www.w3.org/2001/XMLSchema" xmlns:p="http://schemas.microsoft.com/office/2006/metadata/properties" xmlns:ns2="44563e85-d93e-468a-97fd-88b2feb52b2e" xmlns:ns3="701484cb-4692-40f6-9cd8-9f96d07aad89" targetNamespace="http://schemas.microsoft.com/office/2006/metadata/properties" ma:root="true" ma:fieldsID="241cd7f4fc25b44e8b4b682cdf892700" ns2:_="" ns3:_="">
    <xsd:import namespace="44563e85-d93e-468a-97fd-88b2feb52b2e"/>
    <xsd:import namespace="701484cb-4692-40f6-9cd8-9f96d07aad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563e85-d93e-468a-97fd-88b2feb52b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1484cb-4692-40f6-9cd8-9f96d07aad8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EECFC-C5C9-4100-9008-D4AF815218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9A9484-5F9A-4933-AB7A-360F38F29BC3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4563e85-d93e-468a-97fd-88b2feb52b2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562B63-F6DE-4EC9-B2CA-912B06BBFF5D}"/>
</file>

<file path=docProps/app.xml><?xml version="1.0" encoding="utf-8"?>
<Properties xmlns="http://schemas.openxmlformats.org/officeDocument/2006/extended-properties" xmlns:vt="http://schemas.openxmlformats.org/officeDocument/2006/docPropsVTypes">
  <Template>DD Workstream Overview for Julie Speirs</Template>
  <TotalTime>0</TotalTime>
  <Words>2542</Words>
  <Application>Microsoft Office PowerPoint</Application>
  <PresentationFormat>Widescreen</PresentationFormat>
  <Paragraphs>495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Comic Sans MS</vt:lpstr>
      <vt:lpstr>Wingdings</vt:lpstr>
      <vt:lpstr>Wingdings 2</vt:lpstr>
      <vt:lpstr>US NG_2018 PPT__EnergyLines Template 16x9</vt:lpstr>
      <vt:lpstr>9_NG_PPT_16x9_Generic_template-blue</vt:lpstr>
      <vt:lpstr>NG_PPT_16x9_Generic_template-blue</vt:lpstr>
      <vt:lpstr>1_NG_PPT_16x9_Generic_template-blue</vt:lpstr>
      <vt:lpstr>MDM &amp; DI&amp;O Update</vt:lpstr>
      <vt:lpstr>NG Data Strategy – Fixing Data</vt:lpstr>
      <vt:lpstr>National Grid “Data Framework”</vt:lpstr>
      <vt:lpstr>Master Data Management Platform Business Demand</vt:lpstr>
      <vt:lpstr>PowerPoint Presentation</vt:lpstr>
      <vt:lpstr>PowerPoint Presentation</vt:lpstr>
      <vt:lpstr>Master Data Management High Level Architecture</vt:lpstr>
      <vt:lpstr>PowerPoint Presentation</vt:lpstr>
      <vt:lpstr>Enterprise Data Tools Roadmap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Engineering Capabilities – Current State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MDM &amp; DI&amp;O Update</dc:title>
  <dc:creator>Senter, Daniel</dc:creator>
  <cp:lastModifiedBy>Robertson, Daniel</cp:lastModifiedBy>
  <cp:revision>5</cp:revision>
  <dcterms:created xsi:type="dcterms:W3CDTF">2021-04-09T09:07:06Z</dcterms:created>
  <dcterms:modified xsi:type="dcterms:W3CDTF">2021-04-13T15:46:21Z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0x010100F6D73EF154A21745A4B7D294624E0F37</vt:lpwstr>
  </property>
</Properties>
</file>