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4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4"/>
    <p:sldMasterId id="2147483831" r:id="rId5"/>
    <p:sldMasterId id="2147483853" r:id="rId6"/>
    <p:sldMasterId id="2147483869" r:id="rId7"/>
    <p:sldMasterId id="2147483898" r:id="rId8"/>
  </p:sldMasterIdLst>
  <p:notesMasterIdLst>
    <p:notesMasterId r:id="rId10"/>
  </p:notesMasterIdLst>
  <p:handoutMasterIdLst>
    <p:handoutMasterId r:id="rId11"/>
  </p:handoutMasterIdLst>
  <p:sldIdLst>
    <p:sldId id="838840129" r:id="rId9"/>
  </p:sldIdLst>
  <p:sldSz cx="9144000" cy="5143500" type="screen16x9"/>
  <p:notesSz cx="6670675" cy="9777413"/>
  <p:defaultTextStyle>
    <a:defPPr>
      <a:defRPr lang="en-GB"/>
    </a:defPPr>
    <a:lvl1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 b="1">
        <a:solidFill>
          <a:schemeClr val="accent1"/>
        </a:solidFill>
        <a:latin typeface="+mn-lt"/>
        <a:ea typeface="+mn-ea"/>
        <a:cs typeface="+mn-cs"/>
      </a:defRPr>
    </a:lvl1pPr>
    <a:lvl2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>
        <a:solidFill>
          <a:schemeClr val="tx1"/>
        </a:solidFill>
        <a:latin typeface="+mn-lt"/>
        <a:ea typeface="+mn-ea"/>
      </a:defRPr>
    </a:lvl2pPr>
    <a:lvl3pPr marL="27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•"/>
      <a:defRPr sz="1800">
        <a:solidFill>
          <a:schemeClr val="tx1"/>
        </a:solidFill>
        <a:latin typeface="+mn-lt"/>
        <a:ea typeface="+mn-ea"/>
      </a:defRPr>
    </a:lvl3pPr>
    <a:lvl4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-"/>
      <a:defRPr sz="1800">
        <a:solidFill>
          <a:schemeClr val="tx1"/>
        </a:solidFill>
        <a:latin typeface="+mn-lt"/>
        <a:ea typeface="+mn-ea"/>
      </a:defRPr>
    </a:lvl4pPr>
    <a:lvl5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◦"/>
      <a:defRPr sz="1800">
        <a:solidFill>
          <a:schemeClr val="tx1"/>
        </a:solidFill>
        <a:latin typeface="+mn-lt"/>
        <a:ea typeface="+mn-ea"/>
      </a:defRPr>
    </a:lvl5pPr>
    <a:lvl6pPr marL="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rabicPeriod"/>
      <a:defRPr sz="1800">
        <a:solidFill>
          <a:schemeClr val="tx1"/>
        </a:solidFill>
        <a:latin typeface="+mn-lt"/>
        <a:ea typeface="+mn-ea"/>
      </a:defRPr>
    </a:lvl6pPr>
    <a:lvl7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lphaLcPeriod"/>
      <a:defRPr sz="1800">
        <a:solidFill>
          <a:schemeClr val="tx1"/>
        </a:solidFill>
        <a:latin typeface="+mn-lt"/>
        <a:ea typeface="+mn-ea"/>
      </a:defRPr>
    </a:lvl7pPr>
    <a:lvl8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romanLcPeriod"/>
      <a:defRPr sz="1800">
        <a:solidFill>
          <a:schemeClr val="tx1"/>
        </a:solidFill>
        <a:latin typeface="+mn-lt"/>
        <a:ea typeface="+mn-ea"/>
      </a:defRPr>
    </a:lvl8pPr>
    <a:lvl9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2400">
        <a:solidFill>
          <a:schemeClr val="accent2"/>
        </a:solidFill>
        <a:latin typeface="+mn-lt"/>
        <a:ea typeface="+mn-ea"/>
      </a:defRPr>
    </a:lvl9pPr>
  </p:defaultTextStyle>
  <p:extLst>
    <p:ext uri="{EFAFB233-063F-42B5-8137-9DF3F51BA10A}">
      <p15:sldGuideLst xmlns:p15="http://schemas.microsoft.com/office/powerpoint/2012/main">
        <p15:guide id="1" orient="horz" pos="962" userDrawn="1">
          <p15:clr>
            <a:srgbClr val="A4A3A4"/>
          </p15:clr>
        </p15:guide>
        <p15:guide id="2" pos="748" userDrawn="1">
          <p15:clr>
            <a:srgbClr val="A4A3A4"/>
          </p15:clr>
        </p15:guide>
        <p15:guide id="3" orient="horz" pos="22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rah McGugan" initials="ZM" lastIdx="2" clrIdx="0">
    <p:extLst>
      <p:ext uri="{19B8F6BF-5375-455C-9EA6-DF929625EA0E}">
        <p15:presenceInfo xmlns:p15="http://schemas.microsoft.com/office/powerpoint/2012/main" userId="S-1-5-21-4161563473-2938609101-4020916863-12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3"/>
    <a:srgbClr val="A8DA70"/>
    <a:srgbClr val="B20E12"/>
    <a:srgbClr val="B2DE82"/>
    <a:srgbClr val="C9E8A6"/>
    <a:srgbClr val="7FFFF8"/>
    <a:srgbClr val="B4DF85"/>
    <a:srgbClr val="FFFFFF"/>
    <a:srgbClr val="F9F9F9"/>
    <a:srgbClr val="E7F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31A9C9-54C6-40B7-A1B4-A766535A8D02}" v="5" dt="2021-02-22T19:23:02.88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43" autoAdjust="0"/>
    <p:restoredTop sz="84489" autoAdjust="0"/>
  </p:normalViewPr>
  <p:slideViewPr>
    <p:cSldViewPr snapToGrid="0">
      <p:cViewPr varScale="1">
        <p:scale>
          <a:sx n="71" d="100"/>
          <a:sy n="71" d="100"/>
        </p:scale>
        <p:origin x="1316" y="48"/>
      </p:cViewPr>
      <p:guideLst>
        <p:guide orient="horz" pos="962"/>
        <p:guide pos="748"/>
        <p:guide orient="horz" pos="2255"/>
      </p:guideLst>
    </p:cSldViewPr>
  </p:slideViewPr>
  <p:outlineViewPr>
    <p:cViewPr>
      <p:scale>
        <a:sx n="33" d="100"/>
        <a:sy n="33" d="100"/>
      </p:scale>
      <p:origin x="0" y="-27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waliya, Nishit" userId="d6171631-3d08-453d-8afd-2dc62a5026e2" providerId="ADAL" clId="{E8021727-A250-4595-AD51-279B2C273271}"/>
    <pc:docChg chg="modSld">
      <pc:chgData name="Ajwaliya, Nishit" userId="d6171631-3d08-453d-8afd-2dc62a5026e2" providerId="ADAL" clId="{E8021727-A250-4595-AD51-279B2C273271}" dt="2021-02-18T22:52:31.389" v="71"/>
      <pc:docMkLst>
        <pc:docMk/>
      </pc:docMkLst>
    </pc:docChg>
  </pc:docChgLst>
  <pc:docChgLst>
    <pc:chgData name="Ajwaliya, Nishit" userId="d6171631-3d08-453d-8afd-2dc62a5026e2" providerId="ADAL" clId="{5431A9C9-54C6-40B7-A1B4-A766535A8D02}"/>
    <pc:docChg chg="undo delSld modSld delMainMaster">
      <pc:chgData name="Ajwaliya, Nishit" userId="d6171631-3d08-453d-8afd-2dc62a5026e2" providerId="ADAL" clId="{5431A9C9-54C6-40B7-A1B4-A766535A8D02}" dt="2021-02-22T19:29:00.759" v="100" actId="20577"/>
      <pc:docMkLst>
        <pc:docMk/>
      </pc:docMkLst>
      <pc:sldChg chg="del">
        <pc:chgData name="Ajwaliya, Nishit" userId="d6171631-3d08-453d-8afd-2dc62a5026e2" providerId="ADAL" clId="{5431A9C9-54C6-40B7-A1B4-A766535A8D02}" dt="2021-02-22T19:19:00.949" v="0" actId="2696"/>
        <pc:sldMkLst>
          <pc:docMk/>
          <pc:sldMk cId="2874908917" sldId="493"/>
        </pc:sldMkLst>
      </pc:sldChg>
      <pc:sldChg chg="del">
        <pc:chgData name="Ajwaliya, Nishit" userId="d6171631-3d08-453d-8afd-2dc62a5026e2" providerId="ADAL" clId="{5431A9C9-54C6-40B7-A1B4-A766535A8D02}" dt="2021-02-22T19:19:18.086" v="19" actId="2696"/>
        <pc:sldMkLst>
          <pc:docMk/>
          <pc:sldMk cId="3777256162" sldId="583"/>
        </pc:sldMkLst>
      </pc:sldChg>
      <pc:sldChg chg="del">
        <pc:chgData name="Ajwaliya, Nishit" userId="d6171631-3d08-453d-8afd-2dc62a5026e2" providerId="ADAL" clId="{5431A9C9-54C6-40B7-A1B4-A766535A8D02}" dt="2021-02-22T19:19:11.922" v="12" actId="2696"/>
        <pc:sldMkLst>
          <pc:docMk/>
          <pc:sldMk cId="1856581679" sldId="724"/>
        </pc:sldMkLst>
      </pc:sldChg>
      <pc:sldChg chg="del">
        <pc:chgData name="Ajwaliya, Nishit" userId="d6171631-3d08-453d-8afd-2dc62a5026e2" providerId="ADAL" clId="{5431A9C9-54C6-40B7-A1B4-A766535A8D02}" dt="2021-02-22T19:19:20.344" v="24" actId="2696"/>
        <pc:sldMkLst>
          <pc:docMk/>
          <pc:sldMk cId="196895848" sldId="4184"/>
        </pc:sldMkLst>
      </pc:sldChg>
      <pc:sldChg chg="del">
        <pc:chgData name="Ajwaliya, Nishit" userId="d6171631-3d08-453d-8afd-2dc62a5026e2" providerId="ADAL" clId="{5431A9C9-54C6-40B7-A1B4-A766535A8D02}" dt="2021-02-22T19:19:13.727" v="14" actId="2696"/>
        <pc:sldMkLst>
          <pc:docMk/>
          <pc:sldMk cId="3363999467" sldId="6870"/>
        </pc:sldMkLst>
      </pc:sldChg>
      <pc:sldChg chg="del">
        <pc:chgData name="Ajwaliya, Nishit" userId="d6171631-3d08-453d-8afd-2dc62a5026e2" providerId="ADAL" clId="{5431A9C9-54C6-40B7-A1B4-A766535A8D02}" dt="2021-02-22T19:19:01.967" v="1" actId="2696"/>
        <pc:sldMkLst>
          <pc:docMk/>
          <pc:sldMk cId="105799718" sldId="6872"/>
        </pc:sldMkLst>
      </pc:sldChg>
      <pc:sldChg chg="del">
        <pc:chgData name="Ajwaliya, Nishit" userId="d6171631-3d08-453d-8afd-2dc62a5026e2" providerId="ADAL" clId="{5431A9C9-54C6-40B7-A1B4-A766535A8D02}" dt="2021-02-22T19:19:10.551" v="9" actId="2696"/>
        <pc:sldMkLst>
          <pc:docMk/>
          <pc:sldMk cId="2337477801" sldId="6895"/>
        </pc:sldMkLst>
      </pc:sldChg>
      <pc:sldChg chg="del">
        <pc:chgData name="Ajwaliya, Nishit" userId="d6171631-3d08-453d-8afd-2dc62a5026e2" providerId="ADAL" clId="{5431A9C9-54C6-40B7-A1B4-A766535A8D02}" dt="2021-02-22T19:19:05.348" v="5" actId="2696"/>
        <pc:sldMkLst>
          <pc:docMk/>
          <pc:sldMk cId="2165238967" sldId="6898"/>
        </pc:sldMkLst>
      </pc:sldChg>
      <pc:sldChg chg="del">
        <pc:chgData name="Ajwaliya, Nishit" userId="d6171631-3d08-453d-8afd-2dc62a5026e2" providerId="ADAL" clId="{5431A9C9-54C6-40B7-A1B4-A766535A8D02}" dt="2021-02-22T19:19:14.613" v="15" actId="2696"/>
        <pc:sldMkLst>
          <pc:docMk/>
          <pc:sldMk cId="2526981490" sldId="838840128"/>
        </pc:sldMkLst>
      </pc:sldChg>
      <pc:sldChg chg="modSp">
        <pc:chgData name="Ajwaliya, Nishit" userId="d6171631-3d08-453d-8afd-2dc62a5026e2" providerId="ADAL" clId="{5431A9C9-54C6-40B7-A1B4-A766535A8D02}" dt="2021-02-22T19:29:00.759" v="100" actId="20577"/>
        <pc:sldMkLst>
          <pc:docMk/>
          <pc:sldMk cId="3608127331" sldId="838840129"/>
        </pc:sldMkLst>
        <pc:spChg chg="mod">
          <ac:chgData name="Ajwaliya, Nishit" userId="d6171631-3d08-453d-8afd-2dc62a5026e2" providerId="ADAL" clId="{5431A9C9-54C6-40B7-A1B4-A766535A8D02}" dt="2021-02-22T19:29:00.759" v="100" actId="20577"/>
          <ac:spMkLst>
            <pc:docMk/>
            <pc:sldMk cId="3608127331" sldId="838840129"/>
            <ac:spMk id="5" creationId="{B024C103-4B18-4DC9-94D5-A166B433FC07}"/>
          </ac:spMkLst>
        </pc:spChg>
      </pc:sldChg>
      <pc:sldChg chg="del">
        <pc:chgData name="Ajwaliya, Nishit" userId="d6171631-3d08-453d-8afd-2dc62a5026e2" providerId="ADAL" clId="{5431A9C9-54C6-40B7-A1B4-A766535A8D02}" dt="2021-02-22T19:19:11.505" v="11" actId="2696"/>
        <pc:sldMkLst>
          <pc:docMk/>
          <pc:sldMk cId="2352348411" sldId="838840255"/>
        </pc:sldMkLst>
      </pc:sldChg>
      <pc:sldChg chg="del">
        <pc:chgData name="Ajwaliya, Nishit" userId="d6171631-3d08-453d-8afd-2dc62a5026e2" providerId="ADAL" clId="{5431A9C9-54C6-40B7-A1B4-A766535A8D02}" dt="2021-02-22T19:19:17.522" v="16" actId="2696"/>
        <pc:sldMkLst>
          <pc:docMk/>
          <pc:sldMk cId="232848492" sldId="2147307450"/>
        </pc:sldMkLst>
      </pc:sldChg>
      <pc:sldChg chg="del">
        <pc:chgData name="Ajwaliya, Nishit" userId="d6171631-3d08-453d-8afd-2dc62a5026e2" providerId="ADAL" clId="{5431A9C9-54C6-40B7-A1B4-A766535A8D02}" dt="2021-02-22T19:19:18.440" v="20" actId="2696"/>
        <pc:sldMkLst>
          <pc:docMk/>
          <pc:sldMk cId="3641160751" sldId="2147307451"/>
        </pc:sldMkLst>
      </pc:sldChg>
      <pc:sldChg chg="del">
        <pc:chgData name="Ajwaliya, Nishit" userId="d6171631-3d08-453d-8afd-2dc62a5026e2" providerId="ADAL" clId="{5431A9C9-54C6-40B7-A1B4-A766535A8D02}" dt="2021-02-22T19:19:17.754" v="17" actId="2696"/>
        <pc:sldMkLst>
          <pc:docMk/>
          <pc:sldMk cId="1627659243" sldId="2147307452"/>
        </pc:sldMkLst>
      </pc:sldChg>
      <pc:sldChg chg="del">
        <pc:chgData name="Ajwaliya, Nishit" userId="d6171631-3d08-453d-8afd-2dc62a5026e2" providerId="ADAL" clId="{5431A9C9-54C6-40B7-A1B4-A766535A8D02}" dt="2021-02-22T19:19:12.624" v="13" actId="2696"/>
        <pc:sldMkLst>
          <pc:docMk/>
          <pc:sldMk cId="4198747213" sldId="2147307458"/>
        </pc:sldMkLst>
      </pc:sldChg>
      <pc:sldChg chg="del">
        <pc:chgData name="Ajwaliya, Nishit" userId="d6171631-3d08-453d-8afd-2dc62a5026e2" providerId="ADAL" clId="{5431A9C9-54C6-40B7-A1B4-A766535A8D02}" dt="2021-02-22T19:19:03.530" v="3" actId="2696"/>
        <pc:sldMkLst>
          <pc:docMk/>
          <pc:sldMk cId="1919637660" sldId="2147307462"/>
        </pc:sldMkLst>
      </pc:sldChg>
      <pc:sldChg chg="del">
        <pc:chgData name="Ajwaliya, Nishit" userId="d6171631-3d08-453d-8afd-2dc62a5026e2" providerId="ADAL" clId="{5431A9C9-54C6-40B7-A1B4-A766535A8D02}" dt="2021-02-22T19:19:02.637" v="2" actId="2696"/>
        <pc:sldMkLst>
          <pc:docMk/>
          <pc:sldMk cId="3823123983" sldId="2147307463"/>
        </pc:sldMkLst>
      </pc:sldChg>
      <pc:sldChg chg="del">
        <pc:chgData name="Ajwaliya, Nishit" userId="d6171631-3d08-453d-8afd-2dc62a5026e2" providerId="ADAL" clId="{5431A9C9-54C6-40B7-A1B4-A766535A8D02}" dt="2021-02-22T19:19:04.662" v="4" actId="2696"/>
        <pc:sldMkLst>
          <pc:docMk/>
          <pc:sldMk cId="3525101688" sldId="2147307464"/>
        </pc:sldMkLst>
      </pc:sldChg>
      <pc:sldChg chg="del">
        <pc:chgData name="Ajwaliya, Nishit" userId="d6171631-3d08-453d-8afd-2dc62a5026e2" providerId="ADAL" clId="{5431A9C9-54C6-40B7-A1B4-A766535A8D02}" dt="2021-02-22T19:19:09.391" v="7" actId="2696"/>
        <pc:sldMkLst>
          <pc:docMk/>
          <pc:sldMk cId="4193541845" sldId="2147307465"/>
        </pc:sldMkLst>
      </pc:sldChg>
      <pc:sldChg chg="del">
        <pc:chgData name="Ajwaliya, Nishit" userId="d6171631-3d08-453d-8afd-2dc62a5026e2" providerId="ADAL" clId="{5431A9C9-54C6-40B7-A1B4-A766535A8D02}" dt="2021-02-22T19:19:10.235" v="8" actId="2696"/>
        <pc:sldMkLst>
          <pc:docMk/>
          <pc:sldMk cId="1291320531" sldId="2147307466"/>
        </pc:sldMkLst>
      </pc:sldChg>
      <pc:sldChg chg="del">
        <pc:chgData name="Ajwaliya, Nishit" userId="d6171631-3d08-453d-8afd-2dc62a5026e2" providerId="ADAL" clId="{5431A9C9-54C6-40B7-A1B4-A766535A8D02}" dt="2021-02-22T19:19:18.672" v="21" actId="2696"/>
        <pc:sldMkLst>
          <pc:docMk/>
          <pc:sldMk cId="843509586" sldId="2147307467"/>
        </pc:sldMkLst>
      </pc:sldChg>
      <pc:sldChg chg="del">
        <pc:chgData name="Ajwaliya, Nishit" userId="d6171631-3d08-453d-8afd-2dc62a5026e2" providerId="ADAL" clId="{5431A9C9-54C6-40B7-A1B4-A766535A8D02}" dt="2021-02-22T19:19:19.173" v="22" actId="2696"/>
        <pc:sldMkLst>
          <pc:docMk/>
          <pc:sldMk cId="4209583173" sldId="2147307468"/>
        </pc:sldMkLst>
      </pc:sldChg>
      <pc:sldChg chg="del">
        <pc:chgData name="Ajwaliya, Nishit" userId="d6171631-3d08-453d-8afd-2dc62a5026e2" providerId="ADAL" clId="{5431A9C9-54C6-40B7-A1B4-A766535A8D02}" dt="2021-02-22T19:19:19.689" v="23" actId="2696"/>
        <pc:sldMkLst>
          <pc:docMk/>
          <pc:sldMk cId="2431609775" sldId="2147307469"/>
        </pc:sldMkLst>
      </pc:sldChg>
      <pc:sldChg chg="del">
        <pc:chgData name="Ajwaliya, Nishit" userId="d6171631-3d08-453d-8afd-2dc62a5026e2" providerId="ADAL" clId="{5431A9C9-54C6-40B7-A1B4-A766535A8D02}" dt="2021-02-22T19:19:08.118" v="6" actId="2696"/>
        <pc:sldMkLst>
          <pc:docMk/>
          <pc:sldMk cId="3272006824" sldId="2147307471"/>
        </pc:sldMkLst>
      </pc:sldChg>
      <pc:sldChg chg="del">
        <pc:chgData name="Ajwaliya, Nishit" userId="d6171631-3d08-453d-8afd-2dc62a5026e2" providerId="ADAL" clId="{5431A9C9-54C6-40B7-A1B4-A766535A8D02}" dt="2021-02-22T19:19:10.805" v="10" actId="2696"/>
        <pc:sldMkLst>
          <pc:docMk/>
          <pc:sldMk cId="1265776140" sldId="2147307472"/>
        </pc:sldMkLst>
      </pc:sldChg>
      <pc:sldChg chg="del">
        <pc:chgData name="Ajwaliya, Nishit" userId="d6171631-3d08-453d-8afd-2dc62a5026e2" providerId="ADAL" clId="{5431A9C9-54C6-40B7-A1B4-A766535A8D02}" dt="2021-02-22T19:19:17.954" v="18" actId="2696"/>
        <pc:sldMkLst>
          <pc:docMk/>
          <pc:sldMk cId="1579873918" sldId="2147307473"/>
        </pc:sldMkLst>
      </pc:sldChg>
      <pc:sldMasterChg chg="del delSldLayout">
        <pc:chgData name="Ajwaliya, Nishit" userId="d6171631-3d08-453d-8afd-2dc62a5026e2" providerId="ADAL" clId="{5431A9C9-54C6-40B7-A1B4-A766535A8D02}" dt="2021-02-22T19:19:20.359" v="37" actId="2696"/>
        <pc:sldMasterMkLst>
          <pc:docMk/>
          <pc:sldMasterMk cId="3230170559" sldId="2147483919"/>
        </pc:sldMasterMkLst>
        <pc:sldLayoutChg chg="del">
          <pc:chgData name="Ajwaliya, Nishit" userId="d6171631-3d08-453d-8afd-2dc62a5026e2" providerId="ADAL" clId="{5431A9C9-54C6-40B7-A1B4-A766535A8D02}" dt="2021-02-22T19:19:20.344" v="25" actId="2696"/>
          <pc:sldLayoutMkLst>
            <pc:docMk/>
            <pc:sldMasterMk cId="3230170559" sldId="2147483919"/>
            <pc:sldLayoutMk cId="4222867728" sldId="2147483920"/>
          </pc:sldLayoutMkLst>
        </pc:sldLayoutChg>
        <pc:sldLayoutChg chg="del">
          <pc:chgData name="Ajwaliya, Nishit" userId="d6171631-3d08-453d-8afd-2dc62a5026e2" providerId="ADAL" clId="{5431A9C9-54C6-40B7-A1B4-A766535A8D02}" dt="2021-02-22T19:19:20.344" v="26" actId="2696"/>
          <pc:sldLayoutMkLst>
            <pc:docMk/>
            <pc:sldMasterMk cId="3230170559" sldId="2147483919"/>
            <pc:sldLayoutMk cId="3851581586" sldId="2147483921"/>
          </pc:sldLayoutMkLst>
        </pc:sldLayoutChg>
        <pc:sldLayoutChg chg="del">
          <pc:chgData name="Ajwaliya, Nishit" userId="d6171631-3d08-453d-8afd-2dc62a5026e2" providerId="ADAL" clId="{5431A9C9-54C6-40B7-A1B4-A766535A8D02}" dt="2021-02-22T19:19:20.344" v="27" actId="2696"/>
          <pc:sldLayoutMkLst>
            <pc:docMk/>
            <pc:sldMasterMk cId="3230170559" sldId="2147483919"/>
            <pc:sldLayoutMk cId="173944149" sldId="2147483922"/>
          </pc:sldLayoutMkLst>
        </pc:sldLayoutChg>
        <pc:sldLayoutChg chg="del">
          <pc:chgData name="Ajwaliya, Nishit" userId="d6171631-3d08-453d-8afd-2dc62a5026e2" providerId="ADAL" clId="{5431A9C9-54C6-40B7-A1B4-A766535A8D02}" dt="2021-02-22T19:19:20.344" v="28" actId="2696"/>
          <pc:sldLayoutMkLst>
            <pc:docMk/>
            <pc:sldMasterMk cId="3230170559" sldId="2147483919"/>
            <pc:sldLayoutMk cId="2227294181" sldId="2147483923"/>
          </pc:sldLayoutMkLst>
        </pc:sldLayoutChg>
        <pc:sldLayoutChg chg="del">
          <pc:chgData name="Ajwaliya, Nishit" userId="d6171631-3d08-453d-8afd-2dc62a5026e2" providerId="ADAL" clId="{5431A9C9-54C6-40B7-A1B4-A766535A8D02}" dt="2021-02-22T19:19:20.344" v="29" actId="2696"/>
          <pc:sldLayoutMkLst>
            <pc:docMk/>
            <pc:sldMasterMk cId="3230170559" sldId="2147483919"/>
            <pc:sldLayoutMk cId="3732322988" sldId="2147483924"/>
          </pc:sldLayoutMkLst>
        </pc:sldLayoutChg>
        <pc:sldLayoutChg chg="del">
          <pc:chgData name="Ajwaliya, Nishit" userId="d6171631-3d08-453d-8afd-2dc62a5026e2" providerId="ADAL" clId="{5431A9C9-54C6-40B7-A1B4-A766535A8D02}" dt="2021-02-22T19:19:20.344" v="30" actId="2696"/>
          <pc:sldLayoutMkLst>
            <pc:docMk/>
            <pc:sldMasterMk cId="3230170559" sldId="2147483919"/>
            <pc:sldLayoutMk cId="2158072037" sldId="2147483925"/>
          </pc:sldLayoutMkLst>
        </pc:sldLayoutChg>
        <pc:sldLayoutChg chg="del">
          <pc:chgData name="Ajwaliya, Nishit" userId="d6171631-3d08-453d-8afd-2dc62a5026e2" providerId="ADAL" clId="{5431A9C9-54C6-40B7-A1B4-A766535A8D02}" dt="2021-02-22T19:19:20.344" v="31" actId="2696"/>
          <pc:sldLayoutMkLst>
            <pc:docMk/>
            <pc:sldMasterMk cId="3230170559" sldId="2147483919"/>
            <pc:sldLayoutMk cId="1095858638" sldId="2147483926"/>
          </pc:sldLayoutMkLst>
        </pc:sldLayoutChg>
        <pc:sldLayoutChg chg="del">
          <pc:chgData name="Ajwaliya, Nishit" userId="d6171631-3d08-453d-8afd-2dc62a5026e2" providerId="ADAL" clId="{5431A9C9-54C6-40B7-A1B4-A766535A8D02}" dt="2021-02-22T19:19:20.344" v="32" actId="2696"/>
          <pc:sldLayoutMkLst>
            <pc:docMk/>
            <pc:sldMasterMk cId="3230170559" sldId="2147483919"/>
            <pc:sldLayoutMk cId="1035814965" sldId="2147483927"/>
          </pc:sldLayoutMkLst>
        </pc:sldLayoutChg>
        <pc:sldLayoutChg chg="del">
          <pc:chgData name="Ajwaliya, Nishit" userId="d6171631-3d08-453d-8afd-2dc62a5026e2" providerId="ADAL" clId="{5431A9C9-54C6-40B7-A1B4-A766535A8D02}" dt="2021-02-22T19:19:20.344" v="33" actId="2696"/>
          <pc:sldLayoutMkLst>
            <pc:docMk/>
            <pc:sldMasterMk cId="3230170559" sldId="2147483919"/>
            <pc:sldLayoutMk cId="111934554" sldId="2147483928"/>
          </pc:sldLayoutMkLst>
        </pc:sldLayoutChg>
        <pc:sldLayoutChg chg="del">
          <pc:chgData name="Ajwaliya, Nishit" userId="d6171631-3d08-453d-8afd-2dc62a5026e2" providerId="ADAL" clId="{5431A9C9-54C6-40B7-A1B4-A766535A8D02}" dt="2021-02-22T19:19:20.344" v="34" actId="2696"/>
          <pc:sldLayoutMkLst>
            <pc:docMk/>
            <pc:sldMasterMk cId="3230170559" sldId="2147483919"/>
            <pc:sldLayoutMk cId="426676654" sldId="2147483929"/>
          </pc:sldLayoutMkLst>
        </pc:sldLayoutChg>
        <pc:sldLayoutChg chg="del">
          <pc:chgData name="Ajwaliya, Nishit" userId="d6171631-3d08-453d-8afd-2dc62a5026e2" providerId="ADAL" clId="{5431A9C9-54C6-40B7-A1B4-A766535A8D02}" dt="2021-02-22T19:19:20.344" v="35" actId="2696"/>
          <pc:sldLayoutMkLst>
            <pc:docMk/>
            <pc:sldMasterMk cId="3230170559" sldId="2147483919"/>
            <pc:sldLayoutMk cId="3412946110" sldId="2147483930"/>
          </pc:sldLayoutMkLst>
        </pc:sldLayoutChg>
        <pc:sldLayoutChg chg="del">
          <pc:chgData name="Ajwaliya, Nishit" userId="d6171631-3d08-453d-8afd-2dc62a5026e2" providerId="ADAL" clId="{5431A9C9-54C6-40B7-A1B4-A766535A8D02}" dt="2021-02-22T19:19:20.359" v="36" actId="2696"/>
          <pc:sldLayoutMkLst>
            <pc:docMk/>
            <pc:sldMasterMk cId="3230170559" sldId="2147483919"/>
            <pc:sldLayoutMk cId="84311953" sldId="2147483931"/>
          </pc:sldLayoutMkLst>
        </pc:sldLayoutChg>
      </pc:sldMasterChg>
    </pc:docChg>
  </pc:docChgLst>
  <pc:docChgLst>
    <pc:chgData name="Nishit Ajwaliya" userId="d6171631-3d08-453d-8afd-2dc62a5026e2" providerId="ADAL" clId="{CC01713E-279A-48B9-BC25-5C24BCFABA30}"/>
    <pc:docChg chg="undo custSel modSld">
      <pc:chgData name="Nishit Ajwaliya" userId="d6171631-3d08-453d-8afd-2dc62a5026e2" providerId="ADAL" clId="{CC01713E-279A-48B9-BC25-5C24BCFABA30}" dt="2021-02-19T16:58:39.864" v="246" actId="1076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90916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761" y="1"/>
            <a:ext cx="2890915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D8211FFE-B3EB-1B4F-A849-3CF65CAE83E6}" type="datetime1">
              <a:rPr lang="en-GB" smtClean="0"/>
              <a:t>22/02/2021</a:t>
            </a:fld>
            <a:endParaRPr lang="en-US"/>
          </a:p>
        </p:txBody>
      </p:sp>
      <p:sp>
        <p:nvSpPr>
          <p:cNvPr id="922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289191"/>
            <a:ext cx="2890916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761" y="9289191"/>
            <a:ext cx="2890915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350ECF5C-888C-41F6-A366-B80CE9FF0D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1783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312" y="1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1C4EFE-BC34-5643-BA96-233A28E9007A}" type="datetime1">
              <a:rPr lang="en-GB" smtClean="0"/>
              <a:t>22/02/2021</a:t>
            </a:fld>
            <a:endParaRPr lang="en-GB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8" y="733425"/>
            <a:ext cx="6515100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7358" y="4644596"/>
            <a:ext cx="5335961" cy="4398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287575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312" y="9287575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779895-3E67-4CB8-BE0C-23F3FD5FF7F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6162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39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08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61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15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696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235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77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31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79895-3E67-4CB8-BE0C-23F3FD5FF7F3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57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6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7.sv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9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6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emf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4.svg"/><Relationship Id="rId4" Type="http://schemas.openxmlformats.org/officeDocument/2006/relationships/image" Target="../media/image24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1.svg"/><Relationship Id="rId4" Type="http://schemas.openxmlformats.org/officeDocument/2006/relationships/image" Target="../media/image25.pn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9.svg"/><Relationship Id="rId4" Type="http://schemas.openxmlformats.org/officeDocument/2006/relationships/image" Target="../media/image20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4.svg"/><Relationship Id="rId4" Type="http://schemas.openxmlformats.org/officeDocument/2006/relationships/image" Target="../media/image24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1.svg"/><Relationship Id="rId4" Type="http://schemas.openxmlformats.org/officeDocument/2006/relationships/image" Target="../media/image25.pn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9.svg"/><Relationship Id="rId4" Type="http://schemas.openxmlformats.org/officeDocument/2006/relationships/image" Target="../media/image20.pn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9.png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11.svg"/><Relationship Id="rId4" Type="http://schemas.openxmlformats.org/officeDocument/2006/relationships/image" Target="../media/image25.png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9.svg"/><Relationship Id="rId4" Type="http://schemas.openxmlformats.org/officeDocument/2006/relationships/image" Target="../media/image20.png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04472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0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496" y="4518571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577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346" y="4596212"/>
            <a:ext cx="1356744" cy="366143"/>
          </a:xfrm>
          <a:prstGeom prst="rect">
            <a:avLst/>
          </a:prstGeom>
        </p:spPr>
      </p:pic>
      <p:sp>
        <p:nvSpPr>
          <p:cNvPr id="9" name="Round Diagonal Corner Rectangle 4">
            <a:extLst>
              <a:ext uri="{FF2B5EF4-FFF2-40B4-BE49-F238E27FC236}">
                <a16:creationId xmlns:a16="http://schemas.microsoft.com/office/drawing/2014/main" id="{DE53115C-105A-4CE7-BEF2-2D7D7A9604F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6674988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6476317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105025" y="2051785"/>
            <a:ext cx="4933950" cy="1039932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5501122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D47BFF-EB9B-48D5-85DC-0693B2A4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1" y="628651"/>
            <a:ext cx="8258175" cy="215444"/>
          </a:xfrm>
        </p:spPr>
        <p:txBody>
          <a:bodyPr/>
          <a:lstStyle>
            <a:lvl1pPr>
              <a:defRPr sz="1400" b="0"/>
            </a:lvl1pPr>
            <a:lvl5pPr marL="540000" indent="0">
              <a:buNone/>
              <a:defRPr/>
            </a:lvl5pPr>
          </a:lstStyle>
          <a:p>
            <a:pPr lvl="0"/>
            <a:r>
              <a:rPr lang="en-US" dirty="0"/>
              <a:t>Click to edit Sub title text style</a:t>
            </a:r>
          </a:p>
        </p:txBody>
      </p:sp>
    </p:spTree>
    <p:extLst>
      <p:ext uri="{BB962C8B-B14F-4D97-AF65-F5344CB8AC3E}">
        <p14:creationId xmlns:p14="http://schemas.microsoft.com/office/powerpoint/2010/main" val="14910609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D47BFF-EB9B-48D5-85DC-0693B2A4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8806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D47BFF-EB9B-48D5-85DC-0693B2A4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2" y="628651"/>
            <a:ext cx="8258175" cy="215444"/>
          </a:xfrm>
        </p:spPr>
        <p:txBody>
          <a:bodyPr/>
          <a:lstStyle>
            <a:lvl1pPr>
              <a:defRPr sz="1400" b="0"/>
            </a:lvl1pPr>
            <a:lvl5pPr marL="539987" indent="0">
              <a:buNone/>
              <a:defRPr/>
            </a:lvl5pPr>
          </a:lstStyle>
          <a:p>
            <a:pPr lvl="0"/>
            <a:r>
              <a:rPr lang="en-US"/>
              <a:t>Click to edit Sub title text style</a:t>
            </a:r>
          </a:p>
        </p:txBody>
      </p:sp>
    </p:spTree>
    <p:extLst>
      <p:ext uri="{BB962C8B-B14F-4D97-AF65-F5344CB8AC3E}">
        <p14:creationId xmlns:p14="http://schemas.microsoft.com/office/powerpoint/2010/main" val="21891325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28518" y="1058401"/>
            <a:ext cx="2577149" cy="34544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30296C7D-4998-43C3-A68E-A9F4AFC7DB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84313" y="1058401"/>
            <a:ext cx="25920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FD11B3BD-BF31-4BBD-BF46-6431C9CDC5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1058401"/>
            <a:ext cx="25920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4CB7E3-3CBF-4FC0-B591-EFD19DEE9303}"/>
              </a:ext>
            </a:extLst>
          </p:cNvPr>
          <p:cNvGrpSpPr/>
          <p:nvPr userDrawn="1"/>
        </p:nvGrpSpPr>
        <p:grpSpPr>
          <a:xfrm>
            <a:off x="9206425" y="1"/>
            <a:ext cx="2029736" cy="2104028"/>
            <a:chOff x="3528102" y="847657"/>
            <a:chExt cx="2029736" cy="2805373"/>
          </a:xfrm>
        </p:grpSpPr>
        <p:sp>
          <p:nvSpPr>
            <p:cNvPr id="21" name="Guidance note">
              <a:extLst>
                <a:ext uri="{FF2B5EF4-FFF2-40B4-BE49-F238E27FC236}">
                  <a16:creationId xmlns:a16="http://schemas.microsoft.com/office/drawing/2014/main" id="{35EF926C-1DDE-46E4-BD27-7719DB8BB06E}"/>
                </a:ext>
              </a:extLst>
            </p:cNvPr>
            <p:cNvSpPr/>
            <p:nvPr/>
          </p:nvSpPr>
          <p:spPr>
            <a:xfrm>
              <a:off x="3528102" y="847657"/>
              <a:ext cx="2029736" cy="280537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6" marR="0" lvl="2" indent="-90486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6" marR="0" lvl="2" indent="-90486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6" marR="0" lvl="2" indent="-90486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9069B99-5D1F-4756-A4F4-167DDC6068DA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3" name="Picture 3">
                <a:extLst>
                  <a:ext uri="{FF2B5EF4-FFF2-40B4-BE49-F238E27FC236}">
                    <a16:creationId xmlns:a16="http://schemas.microsoft.com/office/drawing/2014/main" id="{90E25129-C1EA-45CE-B1F6-5EC7F7DD81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Rounded Rectangle 20">
                <a:extLst>
                  <a:ext uri="{FF2B5EF4-FFF2-40B4-BE49-F238E27FC236}">
                    <a16:creationId xmlns:a16="http://schemas.microsoft.com/office/drawing/2014/main" id="{EA946D07-5A29-4C97-AC0C-943F2A00EB24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" name="Round Diagonal Corner Rectangle 4">
            <a:extLst>
              <a:ext uri="{FF2B5EF4-FFF2-40B4-BE49-F238E27FC236}">
                <a16:creationId xmlns:a16="http://schemas.microsoft.com/office/drawing/2014/main" id="{7EE67CE3-FDDB-4176-BB90-0273EDA20B17}"/>
              </a:ext>
            </a:extLst>
          </p:cNvPr>
          <p:cNvSpPr/>
          <p:nvPr userDrawn="1"/>
        </p:nvSpPr>
        <p:spPr>
          <a:xfrm>
            <a:off x="9206427" y="1605246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764365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65F1B84-9A40-42D8-B3EE-41F4BD7CFE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802" y="1058468"/>
            <a:ext cx="5435599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BA43E0-9E3A-46EC-91D4-D70A0E6E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697EB0-B117-49FF-A917-A125A4BD1ADE}"/>
              </a:ext>
            </a:extLst>
          </p:cNvPr>
          <p:cNvGrpSpPr/>
          <p:nvPr userDrawn="1"/>
        </p:nvGrpSpPr>
        <p:grpSpPr>
          <a:xfrm>
            <a:off x="9206425" y="1"/>
            <a:ext cx="2029736" cy="2104028"/>
            <a:chOff x="3528102" y="847657"/>
            <a:chExt cx="2029736" cy="2805373"/>
          </a:xfrm>
        </p:grpSpPr>
        <p:sp>
          <p:nvSpPr>
            <p:cNvPr id="13" name="Guidance note">
              <a:extLst>
                <a:ext uri="{FF2B5EF4-FFF2-40B4-BE49-F238E27FC236}">
                  <a16:creationId xmlns:a16="http://schemas.microsoft.com/office/drawing/2014/main" id="{65D2E8E2-B939-47BE-ABAD-FE4F177614F2}"/>
                </a:ext>
              </a:extLst>
            </p:cNvPr>
            <p:cNvSpPr/>
            <p:nvPr/>
          </p:nvSpPr>
          <p:spPr>
            <a:xfrm>
              <a:off x="3528102" y="847657"/>
              <a:ext cx="2029736" cy="280537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6" marR="0" lvl="2" indent="-90486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6" marR="0" lvl="2" indent="-90486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6" marR="0" lvl="2" indent="-90486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C7CE35-7986-402F-8390-31B932649199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5" name="Picture 3">
                <a:extLst>
                  <a:ext uri="{FF2B5EF4-FFF2-40B4-BE49-F238E27FC236}">
                    <a16:creationId xmlns:a16="http://schemas.microsoft.com/office/drawing/2014/main" id="{22217A6C-310C-4BB8-A473-2B80591878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Rounded Rectangle 20">
                <a:extLst>
                  <a:ext uri="{FF2B5EF4-FFF2-40B4-BE49-F238E27FC236}">
                    <a16:creationId xmlns:a16="http://schemas.microsoft.com/office/drawing/2014/main" id="{41C254A7-0433-4311-BD85-C0B8DE54934A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639956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2000" y="1058400"/>
            <a:ext cx="8280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1" name="Guidance note">
            <a:extLst>
              <a:ext uri="{FF2B5EF4-FFF2-40B4-BE49-F238E27FC236}">
                <a16:creationId xmlns:a16="http://schemas.microsoft.com/office/drawing/2014/main" id="{E500F763-0BC0-4580-A71D-6F0F9287C7D7}"/>
              </a:ext>
            </a:extLst>
          </p:cNvPr>
          <p:cNvSpPr/>
          <p:nvPr userDrawn="1"/>
        </p:nvSpPr>
        <p:spPr>
          <a:xfrm>
            <a:off x="9206425" y="36028"/>
            <a:ext cx="2029736" cy="9960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6000" tIns="36000" rIns="36000" bIns="36000" rtlCol="0" anchor="t" anchorCtr="0">
            <a:spAutoFit/>
          </a:bodyPr>
          <a:lstStyle/>
          <a:p>
            <a:pPr marL="0" marR="0" lvl="2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84924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27763" y="1062038"/>
            <a:ext cx="2577149" cy="34544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0" y="1062500"/>
            <a:ext cx="2592239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76600" y="1062500"/>
            <a:ext cx="2592000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5312" y="4772394"/>
            <a:ext cx="5814941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9206425" y="2140326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785597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113" y="1928812"/>
            <a:ext cx="3923922" cy="553998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56534" y="0"/>
            <a:ext cx="3987469" cy="249555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03654" y="2647696"/>
            <a:ext cx="6140346" cy="2495804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38695" y="1839210"/>
            <a:ext cx="1947600" cy="14607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A5F86E-6E6F-45E1-A5F2-EB1037420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14" y="1062986"/>
            <a:ext cx="3952500" cy="276999"/>
          </a:xfrm>
        </p:spPr>
        <p:txBody>
          <a:bodyPr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426571" y="4600220"/>
            <a:ext cx="1565118" cy="301139"/>
            <a:chOff x="2910342" y="325575"/>
            <a:chExt cx="5928968" cy="1249653"/>
          </a:xfrm>
        </p:grpSpPr>
        <p:sp>
          <p:nvSpPr>
            <p:cNvPr id="36" name="Freeform: Shape 35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</p:grpSp>
      <p:sp>
        <p:nvSpPr>
          <p:cNvPr id="28" name="Round Diagonal Corner Rectangle 4">
            <a:extLst>
              <a:ext uri="{FF2B5EF4-FFF2-40B4-BE49-F238E27FC236}">
                <a16:creationId xmlns:a16="http://schemas.microsoft.com/office/drawing/2014/main" id="{1586E4B4-C3F2-47FA-A1C5-5090AA07DFEA}"/>
              </a:ext>
            </a:extLst>
          </p:cNvPr>
          <p:cNvSpPr/>
          <p:nvPr userDrawn="1"/>
        </p:nvSpPr>
        <p:spPr>
          <a:xfrm>
            <a:off x="9206427" y="1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9099117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113" y="1928812"/>
            <a:ext cx="3923922" cy="553998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56534" y="0"/>
            <a:ext cx="3987469" cy="249555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03654" y="2647696"/>
            <a:ext cx="6140346" cy="2495804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38695" y="1839210"/>
            <a:ext cx="1947600" cy="14607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1D9830BC-D2EF-4C82-9C84-9290ADDE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14" y="1062986"/>
            <a:ext cx="3952500" cy="276999"/>
          </a:xfrm>
        </p:spPr>
        <p:txBody>
          <a:bodyPr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426571" y="4600220"/>
            <a:ext cx="1905000" cy="301139"/>
            <a:chOff x="2910342" y="325575"/>
            <a:chExt cx="5928968" cy="1249653"/>
          </a:xfrm>
        </p:grpSpPr>
        <p:sp>
          <p:nvSpPr>
            <p:cNvPr id="39" name="Freeform: Shape 3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8FC637FA-B805-44DF-B633-71443FECF1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73" y="227622"/>
            <a:ext cx="1969293" cy="437201"/>
          </a:xfrm>
          <a:prstGeom prst="rect">
            <a:avLst/>
          </a:prstGeom>
        </p:spPr>
      </p:pic>
      <p:sp>
        <p:nvSpPr>
          <p:cNvPr id="29" name="Round Diagonal Corner Rectangle 4">
            <a:extLst>
              <a:ext uri="{FF2B5EF4-FFF2-40B4-BE49-F238E27FC236}">
                <a16:creationId xmlns:a16="http://schemas.microsoft.com/office/drawing/2014/main" id="{CEC8B8EF-BA1E-473C-9371-5D822E3B1243}"/>
              </a:ext>
            </a:extLst>
          </p:cNvPr>
          <p:cNvSpPr/>
          <p:nvPr userDrawn="1"/>
        </p:nvSpPr>
        <p:spPr>
          <a:xfrm>
            <a:off x="9206427" y="1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8731522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113" y="1928812"/>
            <a:ext cx="3923922" cy="553998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56534" y="0"/>
            <a:ext cx="3987469" cy="249555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03654" y="2647696"/>
            <a:ext cx="6140346" cy="2495804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38695" y="1839210"/>
            <a:ext cx="1947600" cy="14607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549568EC-7896-49C6-B633-53DD65837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14" y="1062986"/>
            <a:ext cx="3952500" cy="276999"/>
          </a:xfrm>
        </p:spPr>
        <p:txBody>
          <a:bodyPr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426571" y="4600220"/>
            <a:ext cx="1905000" cy="301139"/>
            <a:chOff x="2910342" y="325575"/>
            <a:chExt cx="5928968" cy="1249653"/>
          </a:xfrm>
        </p:grpSpPr>
        <p:sp>
          <p:nvSpPr>
            <p:cNvPr id="38" name="Freeform: Shape 37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</p:grpSp>
      <p:pic>
        <p:nvPicPr>
          <p:cNvPr id="62" name="Graphic 61">
            <a:extLst>
              <a:ext uri="{FF2B5EF4-FFF2-40B4-BE49-F238E27FC236}">
                <a16:creationId xmlns:a16="http://schemas.microsoft.com/office/drawing/2014/main" id="{C72F7E97-1443-4A2B-A03E-9D78C5DD4B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73" y="227622"/>
            <a:ext cx="1969293" cy="437201"/>
          </a:xfrm>
          <a:prstGeom prst="rect">
            <a:avLst/>
          </a:prstGeom>
        </p:spPr>
      </p:pic>
      <p:sp>
        <p:nvSpPr>
          <p:cNvPr id="29" name="Round Diagonal Corner Rectangle 4">
            <a:extLst>
              <a:ext uri="{FF2B5EF4-FFF2-40B4-BE49-F238E27FC236}">
                <a16:creationId xmlns:a16="http://schemas.microsoft.com/office/drawing/2014/main" id="{87F5CE5A-52B7-48EE-90F8-13ED9583F3B7}"/>
              </a:ext>
            </a:extLst>
          </p:cNvPr>
          <p:cNvSpPr/>
          <p:nvPr userDrawn="1"/>
        </p:nvSpPr>
        <p:spPr>
          <a:xfrm>
            <a:off x="9206427" y="1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7961173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113" y="1928812"/>
            <a:ext cx="3923922" cy="553998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56534" y="0"/>
            <a:ext cx="3987469" cy="249555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03654" y="2647696"/>
            <a:ext cx="6140346" cy="2495804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38695" y="1839210"/>
            <a:ext cx="1947600" cy="14607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1D9830BC-D2EF-4C82-9C84-9290ADDE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14" y="1062986"/>
            <a:ext cx="3952500" cy="276999"/>
          </a:xfrm>
        </p:spPr>
        <p:txBody>
          <a:bodyPr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426571" y="4600220"/>
            <a:ext cx="1905000" cy="301139"/>
            <a:chOff x="2910342" y="325575"/>
            <a:chExt cx="5928968" cy="1249653"/>
          </a:xfrm>
        </p:grpSpPr>
        <p:sp>
          <p:nvSpPr>
            <p:cNvPr id="39" name="Freeform: Shape 3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</p:grpSp>
      <p:sp>
        <p:nvSpPr>
          <p:cNvPr id="29" name="Round Diagonal Corner Rectangle 4">
            <a:extLst>
              <a:ext uri="{FF2B5EF4-FFF2-40B4-BE49-F238E27FC236}">
                <a16:creationId xmlns:a16="http://schemas.microsoft.com/office/drawing/2014/main" id="{CEC8B8EF-BA1E-473C-9371-5D822E3B1243}"/>
              </a:ext>
            </a:extLst>
          </p:cNvPr>
          <p:cNvSpPr/>
          <p:nvPr userDrawn="1"/>
        </p:nvSpPr>
        <p:spPr>
          <a:xfrm>
            <a:off x="9206427" y="1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78" y="267891"/>
            <a:ext cx="1763750" cy="3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702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113" y="1928812"/>
            <a:ext cx="3923922" cy="553998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56534" y="0"/>
            <a:ext cx="3987469" cy="249555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03654" y="2647696"/>
            <a:ext cx="6140346" cy="2495804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38695" y="1839210"/>
            <a:ext cx="1947600" cy="14607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CA4E558A-A36F-41DB-9D1C-8A9CE926E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14" y="1062986"/>
            <a:ext cx="3952500" cy="276999"/>
          </a:xfrm>
        </p:spPr>
        <p:txBody>
          <a:bodyPr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426571" y="4600220"/>
            <a:ext cx="1905000" cy="301139"/>
            <a:chOff x="2910342" y="325575"/>
            <a:chExt cx="5928968" cy="1249653"/>
          </a:xfrm>
        </p:grpSpPr>
        <p:sp>
          <p:nvSpPr>
            <p:cNvPr id="39" name="Freeform: Shape 3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</p:grpSp>
      <p:pic>
        <p:nvPicPr>
          <p:cNvPr id="29" name="Graphic 28">
            <a:extLst>
              <a:ext uri="{FF2B5EF4-FFF2-40B4-BE49-F238E27FC236}">
                <a16:creationId xmlns:a16="http://schemas.microsoft.com/office/drawing/2014/main" id="{059473A8-6883-41A4-A23D-DD1B1D5F50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73" y="227622"/>
            <a:ext cx="1307829" cy="437201"/>
          </a:xfrm>
          <a:prstGeom prst="rect">
            <a:avLst/>
          </a:prstGeom>
        </p:spPr>
      </p:pic>
      <p:sp>
        <p:nvSpPr>
          <p:cNvPr id="30" name="Round Diagonal Corner Rectangle 4">
            <a:extLst>
              <a:ext uri="{FF2B5EF4-FFF2-40B4-BE49-F238E27FC236}">
                <a16:creationId xmlns:a16="http://schemas.microsoft.com/office/drawing/2014/main" id="{57E0544E-0101-471C-ACC7-BD597E5BCFAE}"/>
              </a:ext>
            </a:extLst>
          </p:cNvPr>
          <p:cNvSpPr/>
          <p:nvPr userDrawn="1"/>
        </p:nvSpPr>
        <p:spPr>
          <a:xfrm>
            <a:off x="9206427" y="1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2814939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0832" y="2283211"/>
            <a:ext cx="3941783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2731" y="346967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052700" y="4776"/>
            <a:ext cx="5091300" cy="5138724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426571" y="4600220"/>
            <a:ext cx="1905000" cy="301139"/>
            <a:chOff x="2910342" y="325575"/>
            <a:chExt cx="5928968" cy="1249653"/>
          </a:xfrm>
        </p:grpSpPr>
        <p:sp>
          <p:nvSpPr>
            <p:cNvPr id="27" name="Freeform: Shape 26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</p:grpSp>
      <p:sp>
        <p:nvSpPr>
          <p:cNvPr id="39" name="Round Diagonal Corner Rectangle 4">
            <a:extLst>
              <a:ext uri="{FF2B5EF4-FFF2-40B4-BE49-F238E27FC236}">
                <a16:creationId xmlns:a16="http://schemas.microsoft.com/office/drawing/2014/main" id="{F9165663-BF58-46EF-B3DC-0074C1C16B3C}"/>
              </a:ext>
            </a:extLst>
          </p:cNvPr>
          <p:cNvSpPr/>
          <p:nvPr userDrawn="1"/>
        </p:nvSpPr>
        <p:spPr>
          <a:xfrm>
            <a:off x="9206427" y="1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69070767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0832" y="2283211"/>
            <a:ext cx="3941783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2731" y="346967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052700" y="4776"/>
            <a:ext cx="5091300" cy="5138724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426571" y="4600220"/>
            <a:ext cx="1905000" cy="301139"/>
            <a:chOff x="2910342" y="325575"/>
            <a:chExt cx="5928968" cy="1249653"/>
          </a:xfrm>
        </p:grpSpPr>
        <p:sp>
          <p:nvSpPr>
            <p:cNvPr id="29" name="Freeform: Shape 2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CDB012FC-6F5E-4773-A9A9-508871AE11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73" y="227622"/>
            <a:ext cx="1969293" cy="437201"/>
          </a:xfrm>
          <a:prstGeom prst="rect">
            <a:avLst/>
          </a:prstGeom>
        </p:spPr>
      </p:pic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11A5033A-EBCF-4E8C-B1A9-EE8B023E8BCD}"/>
              </a:ext>
            </a:extLst>
          </p:cNvPr>
          <p:cNvSpPr/>
          <p:nvPr userDrawn="1"/>
        </p:nvSpPr>
        <p:spPr>
          <a:xfrm>
            <a:off x="9206427" y="1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27598811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0832" y="2283211"/>
            <a:ext cx="3941783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2731" y="346967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052700" y="4776"/>
            <a:ext cx="5091300" cy="5138724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426571" y="4600220"/>
            <a:ext cx="1905000" cy="301139"/>
            <a:chOff x="2910342" y="325575"/>
            <a:chExt cx="5928968" cy="1249653"/>
          </a:xfrm>
        </p:grpSpPr>
        <p:sp>
          <p:nvSpPr>
            <p:cNvPr id="29" name="Freeform: Shape 2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87724E65-2B53-4366-B770-73083FC3AD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73" y="227622"/>
            <a:ext cx="1969293" cy="437201"/>
          </a:xfrm>
          <a:prstGeom prst="rect">
            <a:avLst/>
          </a:prstGeom>
        </p:spPr>
      </p:pic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8CEA045E-A87B-4469-A789-0B95D1052D03}"/>
              </a:ext>
            </a:extLst>
          </p:cNvPr>
          <p:cNvSpPr/>
          <p:nvPr userDrawn="1"/>
        </p:nvSpPr>
        <p:spPr>
          <a:xfrm>
            <a:off x="9206427" y="1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70005885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0832" y="2283211"/>
            <a:ext cx="3941783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2731" y="346967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052700" y="4776"/>
            <a:ext cx="5091300" cy="5138724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426571" y="4600220"/>
            <a:ext cx="1905000" cy="301139"/>
            <a:chOff x="2910342" y="325575"/>
            <a:chExt cx="5928968" cy="1249653"/>
          </a:xfrm>
        </p:grpSpPr>
        <p:sp>
          <p:nvSpPr>
            <p:cNvPr id="29" name="Freeform: Shape 2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</p:grpSp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11A5033A-EBCF-4E8C-B1A9-EE8B023E8BCD}"/>
              </a:ext>
            </a:extLst>
          </p:cNvPr>
          <p:cNvSpPr/>
          <p:nvPr userDrawn="1"/>
        </p:nvSpPr>
        <p:spPr>
          <a:xfrm>
            <a:off x="9206427" y="1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78" y="267891"/>
            <a:ext cx="1763750" cy="3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9351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0832" y="2283211"/>
            <a:ext cx="3941783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2731" y="346967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052700" y="4776"/>
            <a:ext cx="5091300" cy="5138724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426571" y="4600220"/>
            <a:ext cx="1905000" cy="301139"/>
            <a:chOff x="2910342" y="325575"/>
            <a:chExt cx="5928968" cy="1249653"/>
          </a:xfrm>
        </p:grpSpPr>
        <p:sp>
          <p:nvSpPr>
            <p:cNvPr id="28" name="Freeform: Shape 27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A3532B68-E55F-4BD0-A158-E8EF4BE55C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73" y="227622"/>
            <a:ext cx="1307829" cy="437201"/>
          </a:xfrm>
          <a:prstGeom prst="rect">
            <a:avLst/>
          </a:prstGeom>
        </p:spPr>
      </p:pic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D3A1E4EA-0077-42A5-956F-3A4718FA49A8}"/>
              </a:ext>
            </a:extLst>
          </p:cNvPr>
          <p:cNvSpPr/>
          <p:nvPr userDrawn="1"/>
        </p:nvSpPr>
        <p:spPr>
          <a:xfrm>
            <a:off x="9206427" y="1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58912176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2780" y="1068388"/>
            <a:ext cx="5544621" cy="329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74085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2091BDE-8D32-45BA-8B05-DD4216B1638A}"/>
              </a:ext>
            </a:extLst>
          </p:cNvPr>
          <p:cNvGrpSpPr/>
          <p:nvPr userDrawn="1"/>
        </p:nvGrpSpPr>
        <p:grpSpPr bwMode="black">
          <a:xfrm>
            <a:off x="2105025" y="2181776"/>
            <a:ext cx="4933950" cy="779949"/>
            <a:chOff x="2910342" y="325575"/>
            <a:chExt cx="5928968" cy="124965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57378A6-C5A9-4A2C-B31B-EA15D5A0FE13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E02F4F1-BC64-4B71-9E4E-AFA3BA5D9284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17A2B2C-D6F2-4479-9425-86B568230B87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011773E-597C-481D-B648-114EC7522986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28185BD-C34B-4E50-90A0-42A4AABFD6F8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469029C-5A60-4376-BC7D-F118160FFE0E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08901CA-EBBA-48C9-A455-39FED58F1C74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3D44C5A-5300-472D-9CB9-D76132F9DEE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3A8FA55-DAA9-461E-9FED-A9A1B659EA7A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4610353-9575-4653-839D-B8325BE73337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21885C5-7DDB-4A16-922D-087FA03AE3A9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B5B5E7-4134-45F5-B9B2-F95F687266C2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831FF1B-C914-46E6-BBAB-45FCEF2DDEC6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4338027-A927-4C3D-AF95-4646D340421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04EA4F8-DD37-473D-9F06-72E6DF74F66B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6486B9F-0ACD-42EC-8AD3-D7C9EE2BF62A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96A062-93F0-4915-9B7C-6CB09526FC4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F5C7FBC-AB52-40CB-921A-5ACB3377FDD1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81DC520-5E27-419C-8EC0-F520CA9211F2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</p:grpSp>
    </p:spTree>
    <p:extLst>
      <p:ext uri="{BB962C8B-B14F-4D97-AF65-F5344CB8AC3E}">
        <p14:creationId xmlns:p14="http://schemas.microsoft.com/office/powerpoint/2010/main" val="38981583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9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1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72A00B0-5109-4795-B6DD-671C71DA144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7" name="Round Diagonal Corner Rectangle 4">
            <a:extLst>
              <a:ext uri="{FF2B5EF4-FFF2-40B4-BE49-F238E27FC236}">
                <a16:creationId xmlns:a16="http://schemas.microsoft.com/office/drawing/2014/main" id="{231B8D91-3113-4251-BBA5-C25AE54B04E5}"/>
              </a:ext>
            </a:extLst>
          </p:cNvPr>
          <p:cNvSpPr/>
          <p:nvPr userDrawn="1"/>
        </p:nvSpPr>
        <p:spPr>
          <a:xfrm>
            <a:off x="9206426" y="1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9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4067" y="4526247"/>
            <a:ext cx="2522172" cy="29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67829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8988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2781" y="1068388"/>
            <a:ext cx="5544621" cy="18772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6" marR="0" lvl="2" indent="-90486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6" marR="0" lvl="2" indent="-90486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6" marR="0" lvl="2" indent="-90486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657904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9206426" y="1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507238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94124" y="1088231"/>
            <a:ext cx="8089106" cy="230832"/>
          </a:xfrm>
        </p:spPr>
        <p:txBody>
          <a:bodyPr/>
          <a:lstStyle>
            <a:lvl1pPr marL="0" indent="0">
              <a:buNone/>
              <a:defRPr sz="1500">
                <a:solidFill>
                  <a:srgbClr val="002060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886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7" y="1058865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7" y="2600551"/>
            <a:ext cx="4033839" cy="523172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/>
          <a:srcRect l="7480" t="27066" r="32612"/>
          <a:stretch/>
        </p:blipFill>
        <p:spPr>
          <a:xfrm rot="16200000" flipV="1">
            <a:off x="4696555" y="696056"/>
            <a:ext cx="5143500" cy="375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398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64648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27765" y="1062040"/>
            <a:ext cx="2577149" cy="34544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2" y="1062501"/>
            <a:ext cx="2592239" cy="1877245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76600" y="1062501"/>
            <a:ext cx="2592000" cy="1877245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4" marR="0" lvl="2" indent="-90484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4" marR="0" lvl="2" indent="-90484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4" marR="0" lvl="2" indent="-90484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4" marR="0" lvl="2" indent="-90484" algn="l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4" marR="0" lvl="2" indent="-90484" algn="l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</a:t>
              </a: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arrow key = increase level</a:t>
              </a:r>
            </a:p>
            <a:p>
              <a:pPr marL="90484" marR="0" lvl="2" indent="-90484" algn="l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</a:t>
              </a: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arrow key = decrease level</a:t>
              </a:r>
            </a:p>
            <a:p>
              <a:pPr marL="0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4" marR="0" lvl="2" indent="-90484" algn="l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4" marR="0" lvl="2" indent="-90484" algn="l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5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9206427" y="2140328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35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35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35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35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35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35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35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198727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2781" y="1068389"/>
            <a:ext cx="5544621" cy="18772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4" marR="0" lvl="2" indent="-90484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4" marR="0" lvl="2" indent="-90484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4" marR="0" lvl="2" indent="-90484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4" marR="0" lvl="2" indent="-90484" algn="l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4" marR="0" lvl="2" indent="-90484" algn="l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4" marR="0" lvl="2" indent="-90484" algn="l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4" marR="0" lvl="2" indent="-90484" algn="l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4" marR="0" lvl="2" indent="-90484" algn="l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5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0206335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23850" y="1062502"/>
            <a:ext cx="8496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9206425" y="2"/>
            <a:ext cx="2029736" cy="9960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6000" tIns="36000" rIns="36000" bIns="36000" rtlCol="0" anchor="t" anchorCtr="0">
            <a:spAutoFit/>
          </a:bodyPr>
          <a:lstStyle/>
          <a:p>
            <a:pPr marL="0" marR="0" lvl="2" indent="0" defTabSz="91435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91435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83105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23850" y="1062500"/>
            <a:ext cx="8496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8" y="4740424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9206425" y="0"/>
            <a:ext cx="2029736" cy="9960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6000" tIns="36000" rIns="36000" bIns="36000" rtlCol="0" anchor="t" anchorCtr="0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92424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7480" t="27066" r="32612"/>
          <a:stretch/>
        </p:blipFill>
        <p:spPr>
          <a:xfrm flipV="1">
            <a:off x="4000500" y="1392111"/>
            <a:ext cx="5143500" cy="375139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7" y="1058865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7" y="2600551"/>
            <a:ext cx="4033839" cy="523172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42322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9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2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4"/>
          <a:srcRect r="23305" b="53486"/>
          <a:stretch/>
        </p:blipFill>
        <p:spPr>
          <a:xfrm>
            <a:off x="4391575" y="2078325"/>
            <a:ext cx="4752427" cy="306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10261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505647" y="4778377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105025" y="2051785"/>
            <a:ext cx="4933950" cy="1039932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</p:grpSp>
    </p:spTree>
    <p:extLst>
      <p:ext uri="{BB962C8B-B14F-4D97-AF65-F5344CB8AC3E}">
        <p14:creationId xmlns:p14="http://schemas.microsoft.com/office/powerpoint/2010/main" val="1937020754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7" y="1058879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2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7" y="2600565"/>
            <a:ext cx="4033839" cy="51937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/>
          <a:srcRect l="7480" t="27066" r="32612"/>
          <a:stretch/>
        </p:blipFill>
        <p:spPr>
          <a:xfrm rot="16200000" flipV="1">
            <a:off x="4696555" y="696060"/>
            <a:ext cx="5143500" cy="375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282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2" y="1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6" y="1058864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6" y="2600551"/>
            <a:ext cx="4033839" cy="523220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9206426" y="1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A3F6D8-7E11-4976-9BB3-E8259222C899}"/>
              </a:ext>
            </a:extLst>
          </p:cNvPr>
          <p:cNvGrpSpPr/>
          <p:nvPr userDrawn="1"/>
        </p:nvGrpSpPr>
        <p:grpSpPr>
          <a:xfrm>
            <a:off x="-3176" y="269239"/>
            <a:ext cx="3607808" cy="461960"/>
            <a:chOff x="-4235" y="358985"/>
            <a:chExt cx="2376987" cy="61594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83DB7C6-C6FD-4919-B2E9-59AD441478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235" y="358985"/>
              <a:ext cx="2160000" cy="61594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FF238E-7F6C-4E4D-ABDF-95E78500C919}"/>
                </a:ext>
              </a:extLst>
            </p:cNvPr>
            <p:cNvSpPr txBox="1"/>
            <p:nvPr userDrawn="1"/>
          </p:nvSpPr>
          <p:spPr>
            <a:xfrm>
              <a:off x="336233" y="412653"/>
              <a:ext cx="2036519" cy="492443"/>
            </a:xfrm>
            <a:prstGeom prst="rect">
              <a:avLst/>
            </a:prstGeom>
            <a:solidFill>
              <a:srgbClr val="00148C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800">
                  <a:solidFill>
                    <a:schemeClr val="bg1"/>
                  </a:solidFill>
                </a:rPr>
                <a:t>Workforce Data Domain</a:t>
              </a: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97358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072" y="494967"/>
            <a:ext cx="5610509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72" y="1603580"/>
            <a:ext cx="5610509" cy="1877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0070" y="248038"/>
            <a:ext cx="4242064" cy="169277"/>
          </a:xfrm>
          <a:prstGeom prst="rect">
            <a:avLst/>
          </a:prstGeom>
        </p:spPr>
        <p:txBody>
          <a:bodyPr/>
          <a:lstStyle/>
          <a:p>
            <a:r>
              <a:rPr lang="en-GB"/>
              <a:t>Presentation info in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1521-EF7F-456B-A25F-4EAD8E019C3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516886" y="494967"/>
            <a:ext cx="2627114" cy="830997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22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285751" y="1371602"/>
            <a:ext cx="6429375" cy="1077218"/>
          </a:xfrm>
        </p:spPr>
        <p:txBody>
          <a:bodyPr/>
          <a:lstStyle>
            <a:lvl3pPr marL="385754" indent="-172637">
              <a:buFont typeface="Graphik" panose="020B0503030202060203" pitchFamily="34" charset="0"/>
              <a:buChar char="–"/>
              <a:defRPr/>
            </a:lvl3pPr>
            <a:lvl5pPr marL="642922" indent="-133347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790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1.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144FEB45-5B13-814A-A7C6-C024B705C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43688" y="4855244"/>
            <a:ext cx="3106467" cy="169277"/>
          </a:xfrm>
        </p:spPr>
        <p:txBody>
          <a:bodyPr/>
          <a:lstStyle>
            <a:lvl1pPr>
              <a:defRPr>
                <a:latin typeface="Graphik" panose="020B0503030202060203" pitchFamily="34" charset="77"/>
              </a:defRPr>
            </a:lvl1pPr>
          </a:lstStyle>
          <a:p>
            <a:r>
              <a:rPr lang="en-US"/>
              <a:t>Copyright © 2018 Accenture. All rights reserved.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565ED8D5-F7BD-D244-8E89-518DAA5C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8712751" y="4903106"/>
            <a:ext cx="162063" cy="121416"/>
          </a:xfrm>
        </p:spPr>
        <p:txBody>
          <a:bodyPr/>
          <a:lstStyle>
            <a:lvl1pPr>
              <a:defRPr>
                <a:latin typeface="Graphik" panose="020B0503030202060203" pitchFamily="34" charset="77"/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17F5D-75B4-214F-897A-1071EDD474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878" y="222647"/>
            <a:ext cx="5494944" cy="1126454"/>
          </a:xfrm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 pitchFamily="34" charset="0"/>
              <a:buNone/>
              <a:defRPr lang="en-US" b="0" i="0">
                <a:ea typeface="Roboto" panose="02000000000000000000" pitchFamily="2" charset="0"/>
              </a:defRPr>
            </a:lvl1pPr>
          </a:lstStyle>
          <a:p>
            <a:pPr marL="0" lvl="0" indent="0">
              <a:spcBef>
                <a:spcPts val="0"/>
              </a:spcBef>
              <a:buFont typeface="Arial" pitchFamily="34" charset="0"/>
              <a:buNone/>
            </a:pPr>
            <a:r>
              <a:rPr lang="en-US"/>
              <a:t>INSERT MAIN TITLE </a:t>
            </a:r>
            <a:br>
              <a:rPr lang="en-US"/>
            </a:br>
            <a:r>
              <a:rPr lang="en-US"/>
              <a:t>AT 36PT MIN 30PT</a:t>
            </a:r>
          </a:p>
        </p:txBody>
      </p:sp>
    </p:spTree>
    <p:extLst>
      <p:ext uri="{BB962C8B-B14F-4D97-AF65-F5344CB8AC3E}">
        <p14:creationId xmlns:p14="http://schemas.microsoft.com/office/powerpoint/2010/main" val="418518240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alesforce_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BFE47-6CFE-4CBB-B737-CC355956E9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241301"/>
            <a:ext cx="8401050" cy="203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950"/>
              </a:lnSpc>
              <a:buNone/>
              <a:defRPr sz="2250" b="1" i="0">
                <a:solidFill>
                  <a:schemeClr val="tx1"/>
                </a:solidFill>
                <a:latin typeface="Graphik Black" panose="020B0503030202060203" pitchFamily="34" charset="77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4C9ED41-7CDA-4409-BBD3-EEE10804BF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550203"/>
            <a:ext cx="8401050" cy="4319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275"/>
              </a:lnSpc>
              <a:buNone/>
              <a:defRPr sz="1125">
                <a:solidFill>
                  <a:schemeClr val="tx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84055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Master: Black">
    <p:bg>
      <p:bgPr>
        <a:solidFill>
          <a:srgbClr val="004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EEFF71-EC0B-4CE6-BE26-07E426E8E5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5806" y="723275"/>
            <a:ext cx="3231900" cy="3350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5751" y="342900"/>
            <a:ext cx="4286249" cy="2314575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4500">
                <a:solidFill>
                  <a:schemeClr val="tx1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5750" y="2657479"/>
            <a:ext cx="4286250" cy="2371724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2999" b="1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defRPr sz="135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None/>
              <a:defRPr sz="135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350" b="0" cap="none" baseline="0">
                <a:solidFill>
                  <a:schemeClr val="tx1"/>
                </a:solidFill>
                <a:latin typeface="+mn-lt"/>
              </a:defRPr>
            </a:lvl5pPr>
            <a:lvl6pPr marL="254765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9297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pos="602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540029"/>
            <a:ext cx="2076348" cy="36185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4789413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0DD24-835F-41F1-B71A-122719B4F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AA10C-D1A0-4AF5-AA9B-BF9E9CF03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27699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86E27-66DC-4D27-AA74-23257007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653F7-C47B-4AC1-91C2-9D901844A2BC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E56EA-B76C-4509-B92B-82927382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5400-4BE9-4700-8B80-F1C9F9CA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FF69-B465-40D9-AFCA-4E9960FBD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86478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8988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80" y="267574"/>
            <a:ext cx="8497370" cy="4308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971550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04110C-7FA9-42B8-8B3B-DA58E665BD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1" y="1062501"/>
            <a:ext cx="55434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F5AF73-3EA7-4347-84EA-D70EBAC2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80" y="267574"/>
            <a:ext cx="5544620" cy="4308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A415EBFD-084A-4878-8287-2E1A3FCE8D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9" y="4922825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8988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08CCAE-A613-4894-962F-B9332D979AE1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8" name="Guidance note">
              <a:extLst>
                <a:ext uri="{FF2B5EF4-FFF2-40B4-BE49-F238E27FC236}">
                  <a16:creationId xmlns:a16="http://schemas.microsoft.com/office/drawing/2014/main" id="{753381CB-CFAD-4C37-9043-05C8A52380A7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6" marR="0" lvl="2" indent="-90486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6" marR="0" lvl="2" indent="-90486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6" marR="0" lvl="2" indent="-90486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A04F91-854A-4895-BD97-24C8BB928F41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0" name="Picture 3">
                <a:extLst>
                  <a:ext uri="{FF2B5EF4-FFF2-40B4-BE49-F238E27FC236}">
                    <a16:creationId xmlns:a16="http://schemas.microsoft.com/office/drawing/2014/main" id="{9CABB711-E1AB-41A2-A779-C8967E1B90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Rounded Rectangle 20">
                <a:extLst>
                  <a:ext uri="{FF2B5EF4-FFF2-40B4-BE49-F238E27FC236}">
                    <a16:creationId xmlns:a16="http://schemas.microsoft.com/office/drawing/2014/main" id="{702CAAD7-0480-4B1D-A46C-986161320307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4718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F52CBFD-699B-45C5-A157-E323D3A6D5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0" y="1062501"/>
            <a:ext cx="4068613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54D8696-31B7-4DB8-B15D-873BDA4653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51388" y="1062501"/>
            <a:ext cx="40680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42441E-8F2C-4081-9DA0-77F80225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EB7EAF22-09C0-49C9-9811-75AF4CD216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9" y="4915527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8988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6800D90-E2FB-42D1-8CB6-1955ED546129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25" name="Guidance note">
              <a:extLst>
                <a:ext uri="{FF2B5EF4-FFF2-40B4-BE49-F238E27FC236}">
                  <a16:creationId xmlns:a16="http://schemas.microsoft.com/office/drawing/2014/main" id="{819ED999-6999-46F4-B7A1-EFF10837A570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6" marR="0" lvl="2" indent="-90486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6" marR="0" lvl="2" indent="-90486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6" marR="0" lvl="2" indent="-90486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B633B5A-3193-4605-B154-E0B8CB89CCB3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7" name="Picture 3">
                <a:extLst>
                  <a:ext uri="{FF2B5EF4-FFF2-40B4-BE49-F238E27FC236}">
                    <a16:creationId xmlns:a16="http://schemas.microsoft.com/office/drawing/2014/main" id="{585F499E-E2AE-40D1-BBDA-189BC79FDB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Rounded Rectangle 20">
                <a:extLst>
                  <a:ext uri="{FF2B5EF4-FFF2-40B4-BE49-F238E27FC236}">
                    <a16:creationId xmlns:a16="http://schemas.microsoft.com/office/drawing/2014/main" id="{752EE2C4-E482-438A-9070-A14C38B61464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45176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0C88B5B-AAF5-47BD-AD69-1EE3F9438D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0" y="1062501"/>
            <a:ext cx="4068613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52976" y="1062039"/>
            <a:ext cx="4051937" cy="34544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BC6F12F-E651-47EF-873C-C4BCFD73026C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34" name="Guidance note">
              <a:extLst>
                <a:ext uri="{FF2B5EF4-FFF2-40B4-BE49-F238E27FC236}">
                  <a16:creationId xmlns:a16="http://schemas.microsoft.com/office/drawing/2014/main" id="{F95C3436-B6EE-47A5-8CDF-DFC1CEE6A784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6" marR="0" lvl="2" indent="-90486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6" marR="0" lvl="2" indent="-90486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6" marR="0" lvl="2" indent="-90486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50E3572-442E-4063-AED5-829AB7EAA7C3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6" name="Picture 3">
                <a:extLst>
                  <a:ext uri="{FF2B5EF4-FFF2-40B4-BE49-F238E27FC236}">
                    <a16:creationId xmlns:a16="http://schemas.microsoft.com/office/drawing/2014/main" id="{97890FFF-8342-4E6A-B73E-44D0FCF7A2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Rounded Rectangle 20">
                <a:extLst>
                  <a:ext uri="{FF2B5EF4-FFF2-40B4-BE49-F238E27FC236}">
                    <a16:creationId xmlns:a16="http://schemas.microsoft.com/office/drawing/2014/main" id="{C5F8D64F-558B-4EE8-B969-C40A6125D25D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9" name="Round Diagonal Corner Rectangle 4">
            <a:extLst>
              <a:ext uri="{FF2B5EF4-FFF2-40B4-BE49-F238E27FC236}">
                <a16:creationId xmlns:a16="http://schemas.microsoft.com/office/drawing/2014/main" id="{DEEFE2A4-9E60-4329-8F38-C8621FA2D86F}"/>
              </a:ext>
            </a:extLst>
          </p:cNvPr>
          <p:cNvSpPr/>
          <p:nvPr userDrawn="1"/>
        </p:nvSpPr>
        <p:spPr>
          <a:xfrm>
            <a:off x="9206426" y="2140327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514CEF05-D687-48BB-A5C0-6FA9CAAEA9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9" y="4915527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8988" algn="l"/>
              </a:tabLst>
            </a:pPr>
            <a:r>
              <a:rPr lang="fr-FR"/>
              <a:t>| [Insert document title] | [Insert date]</a:t>
            </a:r>
          </a:p>
        </p:txBody>
      </p:sp>
    </p:spTree>
    <p:extLst>
      <p:ext uri="{BB962C8B-B14F-4D97-AF65-F5344CB8AC3E}">
        <p14:creationId xmlns:p14="http://schemas.microsoft.com/office/powerpoint/2010/main" val="22656602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27764" y="1062039"/>
            <a:ext cx="2577149" cy="34544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1" y="1062501"/>
            <a:ext cx="2592239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76600" y="1062501"/>
            <a:ext cx="25920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6" marR="0" lvl="2" indent="-90486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6" marR="0" lvl="2" indent="-90486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6" marR="0" lvl="2" indent="-90486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9206426" y="2140327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D2647476-755C-418D-A3DE-816514B910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9" y="4915527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8988" algn="l"/>
              </a:tabLst>
            </a:pPr>
            <a:r>
              <a:rPr lang="fr-FR"/>
              <a:t>| [Insert document title] | [Insert date]</a:t>
            </a:r>
          </a:p>
        </p:txBody>
      </p:sp>
    </p:spTree>
    <p:extLst>
      <p:ext uri="{BB962C8B-B14F-4D97-AF65-F5344CB8AC3E}">
        <p14:creationId xmlns:p14="http://schemas.microsoft.com/office/powerpoint/2010/main" val="1153307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930CD1D-A41A-4185-9CFA-885F60C5B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1" y="1062501"/>
            <a:ext cx="2592239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5C4283E-702E-4783-AE1B-598C33ABA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76600" y="1062501"/>
            <a:ext cx="25920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5ABD336-6DA0-4C14-8548-610B7CB3FD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8961" y="1062500"/>
            <a:ext cx="2592000" cy="1569660"/>
          </a:xfrm>
        </p:spPr>
        <p:txBody>
          <a:bodyPr wrap="square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401A2-6451-4E45-96E0-C555AE38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EC9A99-CBD6-4BA5-A71D-10F2DFE9CFA1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6ADE5D12-11A2-4CCE-81CB-203511BF5C3F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6" marR="0" lvl="2" indent="-90486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6" marR="0" lvl="2" indent="-90486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6" marR="0" lvl="2" indent="-90486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081217D-4EA5-40B0-9EA6-FAD35195E17C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464DB892-B193-4994-87A1-F3005D1BEA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Rounded Rectangle 20">
                <a:extLst>
                  <a:ext uri="{FF2B5EF4-FFF2-40B4-BE49-F238E27FC236}">
                    <a16:creationId xmlns:a16="http://schemas.microsoft.com/office/drawing/2014/main" id="{4CE544B9-8DF2-4C6C-B878-A4384379E280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9FA6CD80-F6D0-4089-B5A3-8804EC981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9" y="4915527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8988" algn="l"/>
              </a:tabLst>
            </a:pPr>
            <a:r>
              <a:rPr lang="fr-FR"/>
              <a:t>| [Insert document title] | [Insert date]</a:t>
            </a:r>
          </a:p>
        </p:txBody>
      </p:sp>
    </p:spTree>
    <p:extLst>
      <p:ext uri="{BB962C8B-B14F-4D97-AF65-F5344CB8AC3E}">
        <p14:creationId xmlns:p14="http://schemas.microsoft.com/office/powerpoint/2010/main" val="26954836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930CD1D-A41A-4185-9CFA-885F60C5B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3999" y="1062500"/>
            <a:ext cx="2592000" cy="2664000"/>
          </a:xfrm>
          <a:solidFill>
            <a:srgbClr val="0073CD"/>
          </a:solidFill>
        </p:spPr>
        <p:txBody>
          <a:bodyPr wrap="square" lIns="144000" tIns="108000" rIns="144000" bIns="108000">
            <a:noAutofit/>
          </a:bodyPr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1600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5C4283E-702E-4783-AE1B-598C33ABA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76000" y="1062501"/>
            <a:ext cx="25920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5ABD336-6DA0-4C14-8548-610B7CB3FD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8000" y="1062501"/>
            <a:ext cx="25920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6A342-D873-47FF-A0CB-ED762BAF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F101B0-C15C-4E8B-BCD8-94C6F9FA8B71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27" name="Guidance note">
              <a:extLst>
                <a:ext uri="{FF2B5EF4-FFF2-40B4-BE49-F238E27FC236}">
                  <a16:creationId xmlns:a16="http://schemas.microsoft.com/office/drawing/2014/main" id="{5019EF20-6B36-43C9-BDEB-3621A64EB545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6" marR="0" lvl="2" indent="-90486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6" marR="0" lvl="2" indent="-90486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6" marR="0" lvl="2" indent="-90486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21C0FE1-B9EF-4B93-932D-4FD8C477B3AE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9" name="Picture 3">
                <a:extLst>
                  <a:ext uri="{FF2B5EF4-FFF2-40B4-BE49-F238E27FC236}">
                    <a16:creationId xmlns:a16="http://schemas.microsoft.com/office/drawing/2014/main" id="{7C1D4B64-6112-4E50-93D6-4D6DF530DF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" name="Rounded Rectangle 20">
                <a:extLst>
                  <a:ext uri="{FF2B5EF4-FFF2-40B4-BE49-F238E27FC236}">
                    <a16:creationId xmlns:a16="http://schemas.microsoft.com/office/drawing/2014/main" id="{4E55863B-5F7C-47FB-BB27-4E84CB7B252B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47896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+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5C4283E-702E-4783-AE1B-598C33ABA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76000" y="1062501"/>
            <a:ext cx="25920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AFD44EC-D9DC-4A2D-91EF-9F07DE3F1CE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3999" y="1062501"/>
            <a:ext cx="25920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6B893-85E5-4E35-9461-E7E97ADE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2177FB2-8BB7-4D7D-AD52-7C859E8DFE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8000" y="1062500"/>
            <a:ext cx="2592000" cy="2664000"/>
          </a:xfrm>
          <a:solidFill>
            <a:srgbClr val="0073CD"/>
          </a:solidFill>
        </p:spPr>
        <p:txBody>
          <a:bodyPr wrap="square" lIns="144000" tIns="108000" rIns="144000" bIns="108000">
            <a:noAutofit/>
          </a:bodyPr>
          <a:lstStyle>
            <a:lvl1pPr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1600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6F0B578-E378-46F0-A4C9-1552A629C76D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28" name="Guidance note">
              <a:extLst>
                <a:ext uri="{FF2B5EF4-FFF2-40B4-BE49-F238E27FC236}">
                  <a16:creationId xmlns:a16="http://schemas.microsoft.com/office/drawing/2014/main" id="{F2DEB423-320E-404F-8B3B-CCFAFB4B5554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6" marR="0" lvl="2" indent="-90486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6" marR="0" lvl="2" indent="-90486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6" marR="0" lvl="2" indent="-90486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3BE6250-E57A-419B-A962-5A85632A71B4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0" name="Picture 3">
                <a:extLst>
                  <a:ext uri="{FF2B5EF4-FFF2-40B4-BE49-F238E27FC236}">
                    <a16:creationId xmlns:a16="http://schemas.microsoft.com/office/drawing/2014/main" id="{3815D591-B560-4B71-ACE3-786F10B3ED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Rounded Rectangle 20">
                <a:extLst>
                  <a:ext uri="{FF2B5EF4-FFF2-40B4-BE49-F238E27FC236}">
                    <a16:creationId xmlns:a16="http://schemas.microsoft.com/office/drawing/2014/main" id="{D9C85BF9-7030-4B6C-A627-472B55A9DB32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96029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2781" y="1068389"/>
            <a:ext cx="5544621" cy="18774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6" marR="0" lvl="2" indent="-90486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6" marR="0" lvl="2" indent="-90486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6" marR="0" lvl="2" indent="-90486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7503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616761"/>
            <a:ext cx="2072286" cy="245891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4168662745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83EBF3A2-2E7C-4F57-BC5D-3417991A9CB8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6228000" y="1062501"/>
            <a:ext cx="2592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7845B65-2392-4819-94E4-E3EB31C4C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3999" y="1062501"/>
            <a:ext cx="55440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5748E-1187-40E6-90FF-F8CB13BA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D1AD628-1E99-41AE-A4DE-E8D47E3F2A00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26" name="Guidance note">
              <a:extLst>
                <a:ext uri="{FF2B5EF4-FFF2-40B4-BE49-F238E27FC236}">
                  <a16:creationId xmlns:a16="http://schemas.microsoft.com/office/drawing/2014/main" id="{C3AD16BC-865F-4730-B576-3924C11BBB5C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6" marR="0" lvl="2" indent="-90486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6" marR="0" lvl="2" indent="-90486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6" marR="0" lvl="2" indent="-90486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918825A-E661-4165-AFAF-DF026ACCBF7D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8" name="Picture 3">
                <a:extLst>
                  <a:ext uri="{FF2B5EF4-FFF2-40B4-BE49-F238E27FC236}">
                    <a16:creationId xmlns:a16="http://schemas.microsoft.com/office/drawing/2014/main" id="{D670EEFD-71A1-460B-93B0-010CABE4F6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Rounded Rectangle 20">
                <a:extLst>
                  <a:ext uri="{FF2B5EF4-FFF2-40B4-BE49-F238E27FC236}">
                    <a16:creationId xmlns:a16="http://schemas.microsoft.com/office/drawing/2014/main" id="{518490A9-DA83-4553-86AD-17100E2D20AB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1" name="Guidance note">
            <a:extLst>
              <a:ext uri="{FF2B5EF4-FFF2-40B4-BE49-F238E27FC236}">
                <a16:creationId xmlns:a16="http://schemas.microsoft.com/office/drawing/2014/main" id="{00BC0673-5213-4DA3-BE67-C1DB97C4A10F}"/>
              </a:ext>
            </a:extLst>
          </p:cNvPr>
          <p:cNvSpPr/>
          <p:nvPr userDrawn="1"/>
        </p:nvSpPr>
        <p:spPr>
          <a:xfrm>
            <a:off x="9206425" y="2167652"/>
            <a:ext cx="2029736" cy="9960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6000" tIns="36000" rIns="36000" bIns="36000" rtlCol="0" anchor="t" anchorCtr="0">
            <a:spAutoFit/>
          </a:bodyPr>
          <a:lstStyle/>
          <a:p>
            <a:pPr marL="0" marR="0" lvl="2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16294718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FC37DAF-12F7-4FE3-99E2-B1BC731C4C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3999" y="1062501"/>
            <a:ext cx="25920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EC6E2C5-7988-4109-B04E-4C5B434E0D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76000" y="1062501"/>
            <a:ext cx="25920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hart Placeholder 5">
            <a:extLst>
              <a:ext uri="{FF2B5EF4-FFF2-40B4-BE49-F238E27FC236}">
                <a16:creationId xmlns:a16="http://schemas.microsoft.com/office/drawing/2014/main" id="{59BB4BB1-10D0-4A42-B2B1-1F058F0E5999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6228000" y="1062501"/>
            <a:ext cx="2592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803B18-A6C4-48D8-9A57-624954E4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D78705A-DCC5-4C39-8BC7-0071FE0B6E9D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28" name="Guidance note">
              <a:extLst>
                <a:ext uri="{FF2B5EF4-FFF2-40B4-BE49-F238E27FC236}">
                  <a16:creationId xmlns:a16="http://schemas.microsoft.com/office/drawing/2014/main" id="{C6E2522F-9DAA-41D3-8636-CA2AD6DF26DE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6" marR="0" lvl="2" indent="-90486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6" marR="0" lvl="2" indent="-90486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6" marR="0" lvl="2" indent="-90486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F8CA62A-2C50-48E5-8954-5C3104C2B475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1" name="Picture 3">
                <a:extLst>
                  <a:ext uri="{FF2B5EF4-FFF2-40B4-BE49-F238E27FC236}">
                    <a16:creationId xmlns:a16="http://schemas.microsoft.com/office/drawing/2014/main" id="{37ACEAC6-5EC9-49C5-A059-7A0DC1FCC3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Rounded Rectangle 20">
                <a:extLst>
                  <a:ext uri="{FF2B5EF4-FFF2-40B4-BE49-F238E27FC236}">
                    <a16:creationId xmlns:a16="http://schemas.microsoft.com/office/drawing/2014/main" id="{13E90BA5-7852-4BC3-A7C6-1D57B4B47762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" name="Guidance note">
            <a:extLst>
              <a:ext uri="{FF2B5EF4-FFF2-40B4-BE49-F238E27FC236}">
                <a16:creationId xmlns:a16="http://schemas.microsoft.com/office/drawing/2014/main" id="{395CA386-D2EE-45ED-B3EB-20DC32FFECC9}"/>
              </a:ext>
            </a:extLst>
          </p:cNvPr>
          <p:cNvSpPr/>
          <p:nvPr userDrawn="1"/>
        </p:nvSpPr>
        <p:spPr>
          <a:xfrm>
            <a:off x="9206425" y="2167652"/>
            <a:ext cx="2029736" cy="9960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6000" tIns="36000" rIns="36000" bIns="36000" rtlCol="0" anchor="t" anchorCtr="0">
            <a:spAutoFit/>
          </a:bodyPr>
          <a:lstStyle/>
          <a:p>
            <a:pPr marL="0" marR="0" lvl="2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40084277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23850" y="1062501"/>
            <a:ext cx="8496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9206425" y="1"/>
            <a:ext cx="2029736" cy="9960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6000" tIns="36000" rIns="36000" bIns="36000" rtlCol="0" anchor="t" anchorCtr="0">
            <a:spAutoFit/>
          </a:bodyPr>
          <a:lstStyle/>
          <a:p>
            <a:pPr marL="0" marR="0" lvl="2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3489421049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rt Placeholder 5"/>
          <p:cNvSpPr>
            <a:spLocks noGrp="1"/>
          </p:cNvSpPr>
          <p:nvPr>
            <p:ph type="chart" sz="quarter" idx="15" hasCustomPrompt="1"/>
          </p:nvPr>
        </p:nvSpPr>
        <p:spPr>
          <a:xfrm>
            <a:off x="323850" y="1062501"/>
            <a:ext cx="554355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F0A20-4521-4105-B244-E4D7D8DC46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8000" y="1062501"/>
            <a:ext cx="25920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F3D2E9-D3DF-4073-8942-F51EDC9F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4C5F39-EE55-4150-AE38-A7A999F3BA25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25" name="Guidance note">
              <a:extLst>
                <a:ext uri="{FF2B5EF4-FFF2-40B4-BE49-F238E27FC236}">
                  <a16:creationId xmlns:a16="http://schemas.microsoft.com/office/drawing/2014/main" id="{025D7FB3-CF69-4E08-8922-003EB4E3975F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6" marR="0" lvl="2" indent="-90486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6" marR="0" lvl="2" indent="-90486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6" marR="0" lvl="2" indent="-90486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28045C4-A569-4BC0-A2C6-680DA6826114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7" name="Picture 3">
                <a:extLst>
                  <a:ext uri="{FF2B5EF4-FFF2-40B4-BE49-F238E27FC236}">
                    <a16:creationId xmlns:a16="http://schemas.microsoft.com/office/drawing/2014/main" id="{0FD70A2C-539C-4A23-AF36-00B08ACFA1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Rounded Rectangle 20">
                <a:extLst>
                  <a:ext uri="{FF2B5EF4-FFF2-40B4-BE49-F238E27FC236}">
                    <a16:creationId xmlns:a16="http://schemas.microsoft.com/office/drawing/2014/main" id="{A36B5CC0-766A-45B5-97A8-7C56DFCFC8EE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Guidance note">
            <a:extLst>
              <a:ext uri="{FF2B5EF4-FFF2-40B4-BE49-F238E27FC236}">
                <a16:creationId xmlns:a16="http://schemas.microsoft.com/office/drawing/2014/main" id="{9FC3F62A-60AD-47BF-8C6C-EA4FD3505A95}"/>
              </a:ext>
            </a:extLst>
          </p:cNvPr>
          <p:cNvSpPr/>
          <p:nvPr userDrawn="1"/>
        </p:nvSpPr>
        <p:spPr>
          <a:xfrm>
            <a:off x="9206425" y="2167652"/>
            <a:ext cx="2029736" cy="9960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6000" tIns="36000" rIns="36000" bIns="36000" rtlCol="0" anchor="t" anchorCtr="0">
            <a:spAutoFit/>
          </a:bodyPr>
          <a:lstStyle/>
          <a:p>
            <a:pPr marL="0" marR="0" lvl="2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368701267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5B49068-D080-4ACE-BA89-F101FF74DD6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76000" y="1062501"/>
            <a:ext cx="25920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230DD3F-5BD6-47DB-88DD-B17645228A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8000" y="1062501"/>
            <a:ext cx="25920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5F1110-D46C-45FE-84D5-25150A01F2E3}"/>
              </a:ext>
            </a:extLst>
          </p:cNvPr>
          <p:cNvCxnSpPr>
            <a:cxnSpLocks/>
          </p:cNvCxnSpPr>
          <p:nvPr userDrawn="1"/>
        </p:nvCxnSpPr>
        <p:spPr>
          <a:xfrm>
            <a:off x="323850" y="2218065"/>
            <a:ext cx="25923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E544F918-5B29-4CA8-B698-287CEE5C612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23851" y="1062000"/>
            <a:ext cx="994286" cy="10800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17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926757-B24B-4CFA-A750-5FFEEEF69A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3850" y="2311147"/>
            <a:ext cx="2592388" cy="1100398"/>
          </a:xfrm>
        </p:spPr>
        <p:txBody>
          <a:bodyPr/>
          <a:lstStyle>
            <a:lvl1pPr>
              <a:spcBef>
                <a:spcPts val="0"/>
              </a:spcBef>
              <a:spcAft>
                <a:spcPts val="200"/>
              </a:spcAft>
              <a:defRPr sz="1400"/>
            </a:lvl1pPr>
            <a:lvl2pPr>
              <a:spcBef>
                <a:spcPts val="0"/>
              </a:spcBef>
              <a:spcAft>
                <a:spcPts val="200"/>
              </a:spcAft>
              <a:defRPr sz="14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>
                <a:solidFill>
                  <a:schemeClr val="accent1"/>
                </a:solidFill>
              </a:defRPr>
            </a:lvl3pPr>
            <a:lvl4pPr marL="213685" indent="-209969"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200">
                <a:solidFill>
                  <a:schemeClr val="accent1"/>
                </a:solidFill>
              </a:defRPr>
            </a:lvl4pPr>
            <a:lvl5pPr marL="419936" indent="-209969">
              <a:spcBef>
                <a:spcPts val="0"/>
              </a:spcBef>
              <a:spcAft>
                <a:spcPts val="200"/>
              </a:spcAft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41570-0A8C-4A6D-9F75-3FF3D833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9C2C4D-4ACC-4F73-A4B9-04807E3ACA87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29" name="Guidance note">
              <a:extLst>
                <a:ext uri="{FF2B5EF4-FFF2-40B4-BE49-F238E27FC236}">
                  <a16:creationId xmlns:a16="http://schemas.microsoft.com/office/drawing/2014/main" id="{E9DBA4A0-469B-42D9-A384-66D0F7F5CF1C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6" marR="0" lvl="2" indent="-90486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6" marR="0" lvl="2" indent="-90486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6" marR="0" lvl="2" indent="-90486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F513AB0-B464-432C-96F6-C01AE1AD8963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1" name="Picture 3">
                <a:extLst>
                  <a:ext uri="{FF2B5EF4-FFF2-40B4-BE49-F238E27FC236}">
                    <a16:creationId xmlns:a16="http://schemas.microsoft.com/office/drawing/2014/main" id="{69D17DA6-BCD4-4046-9D31-CF5D433902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Rounded Rectangle 20">
                <a:extLst>
                  <a:ext uri="{FF2B5EF4-FFF2-40B4-BE49-F238E27FC236}">
                    <a16:creationId xmlns:a16="http://schemas.microsoft.com/office/drawing/2014/main" id="{8B82DBD2-6FB6-4465-9E2D-6DA528C0AEC4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" name="Round Diagonal Corner Rectangle 4">
            <a:extLst>
              <a:ext uri="{FF2B5EF4-FFF2-40B4-BE49-F238E27FC236}">
                <a16:creationId xmlns:a16="http://schemas.microsoft.com/office/drawing/2014/main" id="{CCFF34D1-F27E-4737-B8CF-F9385F2D624E}"/>
              </a:ext>
            </a:extLst>
          </p:cNvPr>
          <p:cNvSpPr/>
          <p:nvPr userDrawn="1"/>
        </p:nvSpPr>
        <p:spPr>
          <a:xfrm>
            <a:off x="9206426" y="2140327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44916823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B2B09D-D81C-4260-912F-CB531B07FB99}"/>
              </a:ext>
            </a:extLst>
          </p:cNvPr>
          <p:cNvCxnSpPr>
            <a:cxnSpLocks/>
          </p:cNvCxnSpPr>
          <p:nvPr userDrawn="1"/>
        </p:nvCxnSpPr>
        <p:spPr>
          <a:xfrm>
            <a:off x="323850" y="2061354"/>
            <a:ext cx="25923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5A143F75-F1B4-412B-A3E2-850CC3D2A5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3850" y="2154436"/>
            <a:ext cx="2592388" cy="1384995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400"/>
            </a:lvl1pPr>
            <a:lvl2pPr>
              <a:spcBef>
                <a:spcPts val="600"/>
              </a:spcBef>
              <a:spcAft>
                <a:spcPts val="0"/>
              </a:spcAft>
              <a:defRPr sz="1400"/>
            </a:lvl2pPr>
            <a:lvl3pPr marL="0" indent="0">
              <a:spcBef>
                <a:spcPts val="600"/>
              </a:spcBef>
              <a:spcAft>
                <a:spcPts val="0"/>
              </a:spcAft>
              <a:buFontTx/>
              <a:buNone/>
              <a:defRPr sz="1400"/>
            </a:lvl3pPr>
            <a:lvl4pPr marL="213685" indent="-209969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/>
            </a:lvl4pPr>
            <a:lvl5pPr marL="419936" indent="-209969">
              <a:spcBef>
                <a:spcPts val="600"/>
              </a:spcBef>
              <a:spcAft>
                <a:spcPts val="0"/>
              </a:spcAft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988D91BD-83E2-4D8E-A9D9-FB230B58F4C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23852" y="1062001"/>
            <a:ext cx="839787" cy="912812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17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82E8DE-D700-4FDB-B492-FBBE73708601}"/>
              </a:ext>
            </a:extLst>
          </p:cNvPr>
          <p:cNvCxnSpPr>
            <a:cxnSpLocks/>
          </p:cNvCxnSpPr>
          <p:nvPr userDrawn="1"/>
        </p:nvCxnSpPr>
        <p:spPr>
          <a:xfrm>
            <a:off x="3276600" y="2061354"/>
            <a:ext cx="25923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A797DDDD-D10E-4826-9799-F77851FA3A1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276600" y="2154436"/>
            <a:ext cx="2592388" cy="1384995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400"/>
            </a:lvl1pPr>
            <a:lvl2pPr>
              <a:spcBef>
                <a:spcPts val="600"/>
              </a:spcBef>
              <a:spcAft>
                <a:spcPts val="0"/>
              </a:spcAft>
              <a:defRPr sz="1400"/>
            </a:lvl2pPr>
            <a:lvl3pPr marL="0" indent="0">
              <a:spcBef>
                <a:spcPts val="600"/>
              </a:spcBef>
              <a:spcAft>
                <a:spcPts val="0"/>
              </a:spcAft>
              <a:buFontTx/>
              <a:buNone/>
              <a:defRPr sz="1400"/>
            </a:lvl3pPr>
            <a:lvl4pPr marL="213685" indent="-209969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/>
            </a:lvl4pPr>
            <a:lvl5pPr marL="419936" indent="-209969">
              <a:spcBef>
                <a:spcPts val="600"/>
              </a:spcBef>
              <a:spcAft>
                <a:spcPts val="0"/>
              </a:spcAft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BE7E812B-C0C2-4E15-A5E1-88C87117715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276602" y="1062001"/>
            <a:ext cx="839787" cy="912812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17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4984C-A870-48D7-A38E-4D226B28CF21}"/>
              </a:ext>
            </a:extLst>
          </p:cNvPr>
          <p:cNvCxnSpPr>
            <a:cxnSpLocks/>
          </p:cNvCxnSpPr>
          <p:nvPr userDrawn="1"/>
        </p:nvCxnSpPr>
        <p:spPr>
          <a:xfrm>
            <a:off x="6227763" y="2061354"/>
            <a:ext cx="25923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D3ACC50D-43D4-45A0-975F-9B408E6BD14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27763" y="2154436"/>
            <a:ext cx="2592388" cy="1384995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400"/>
            </a:lvl1pPr>
            <a:lvl2pPr>
              <a:spcBef>
                <a:spcPts val="600"/>
              </a:spcBef>
              <a:spcAft>
                <a:spcPts val="0"/>
              </a:spcAft>
              <a:defRPr sz="1400"/>
            </a:lvl2pPr>
            <a:lvl3pPr marL="0" indent="0">
              <a:spcBef>
                <a:spcPts val="600"/>
              </a:spcBef>
              <a:spcAft>
                <a:spcPts val="0"/>
              </a:spcAft>
              <a:buFontTx/>
              <a:buNone/>
              <a:defRPr sz="1400"/>
            </a:lvl3pPr>
            <a:lvl4pPr marL="213685" indent="-209969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/>
            </a:lvl4pPr>
            <a:lvl5pPr marL="419936" indent="-209969">
              <a:spcBef>
                <a:spcPts val="600"/>
              </a:spcBef>
              <a:spcAft>
                <a:spcPts val="0"/>
              </a:spcAft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B3C3C8F3-419D-4EF9-BB29-AE7F1F1732D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227764" y="1062001"/>
            <a:ext cx="839787" cy="912812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17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B4D65-DB5D-4395-AECD-E4A4DD1D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D674DDD-BACE-4633-A51D-B34FB33EEC8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228726" y="1062001"/>
            <a:ext cx="1687514" cy="869565"/>
          </a:xfrm>
        </p:spPr>
        <p:txBody>
          <a:bodyPr/>
          <a:lstStyle>
            <a:lvl1pPr>
              <a:spcBef>
                <a:spcPts val="0"/>
              </a:spcBef>
              <a:spcAft>
                <a:spcPts val="200"/>
              </a:spcAft>
              <a:defRPr sz="1100"/>
            </a:lvl1pPr>
            <a:lvl2pPr>
              <a:spcBef>
                <a:spcPts val="0"/>
              </a:spcBef>
              <a:spcAft>
                <a:spcPts val="200"/>
              </a:spcAft>
              <a:defRPr sz="11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900">
                <a:solidFill>
                  <a:schemeClr val="accent1"/>
                </a:solidFill>
              </a:defRPr>
            </a:lvl3pPr>
            <a:lvl4pPr marL="213685" indent="-209969"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900">
                <a:solidFill>
                  <a:schemeClr val="accent1"/>
                </a:solidFill>
              </a:defRPr>
            </a:lvl4pPr>
            <a:lvl5pPr marL="419936" indent="-209969">
              <a:spcBef>
                <a:spcPts val="0"/>
              </a:spcBef>
              <a:spcAft>
                <a:spcPts val="200"/>
              </a:spcAft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01DDDCC-04BF-4981-893E-E22AFEDF5AC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181476" y="1062001"/>
            <a:ext cx="1687514" cy="869565"/>
          </a:xfrm>
        </p:spPr>
        <p:txBody>
          <a:bodyPr/>
          <a:lstStyle>
            <a:lvl1pPr>
              <a:spcBef>
                <a:spcPts val="0"/>
              </a:spcBef>
              <a:spcAft>
                <a:spcPts val="200"/>
              </a:spcAft>
              <a:defRPr sz="1100"/>
            </a:lvl1pPr>
            <a:lvl2pPr>
              <a:spcBef>
                <a:spcPts val="0"/>
              </a:spcBef>
              <a:spcAft>
                <a:spcPts val="200"/>
              </a:spcAft>
              <a:defRPr sz="11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900">
                <a:solidFill>
                  <a:schemeClr val="accent1"/>
                </a:solidFill>
              </a:defRPr>
            </a:lvl3pPr>
            <a:lvl4pPr marL="213685" indent="-209969"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900">
                <a:solidFill>
                  <a:schemeClr val="accent1"/>
                </a:solidFill>
              </a:defRPr>
            </a:lvl4pPr>
            <a:lvl5pPr marL="419936" indent="-209969">
              <a:spcBef>
                <a:spcPts val="0"/>
              </a:spcBef>
              <a:spcAft>
                <a:spcPts val="200"/>
              </a:spcAft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15142A3-375C-45DF-AF42-2245E24CD46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134226" y="1062001"/>
            <a:ext cx="1687514" cy="869565"/>
          </a:xfrm>
        </p:spPr>
        <p:txBody>
          <a:bodyPr/>
          <a:lstStyle>
            <a:lvl1pPr>
              <a:spcBef>
                <a:spcPts val="0"/>
              </a:spcBef>
              <a:spcAft>
                <a:spcPts val="200"/>
              </a:spcAft>
              <a:defRPr sz="1100"/>
            </a:lvl1pPr>
            <a:lvl2pPr>
              <a:spcBef>
                <a:spcPts val="0"/>
              </a:spcBef>
              <a:spcAft>
                <a:spcPts val="200"/>
              </a:spcAft>
              <a:defRPr sz="11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900">
                <a:solidFill>
                  <a:schemeClr val="accent1"/>
                </a:solidFill>
              </a:defRPr>
            </a:lvl3pPr>
            <a:lvl4pPr marL="213685" indent="-209969"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900">
                <a:solidFill>
                  <a:schemeClr val="accent1"/>
                </a:solidFill>
              </a:defRPr>
            </a:lvl4pPr>
            <a:lvl5pPr marL="419936" indent="-209969">
              <a:spcBef>
                <a:spcPts val="0"/>
              </a:spcBef>
              <a:spcAft>
                <a:spcPts val="200"/>
              </a:spcAft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815125D-7568-4091-BEEB-35B82C7A282E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44" name="Guidance note">
              <a:extLst>
                <a:ext uri="{FF2B5EF4-FFF2-40B4-BE49-F238E27FC236}">
                  <a16:creationId xmlns:a16="http://schemas.microsoft.com/office/drawing/2014/main" id="{05DADCA8-9F14-4D3E-AEA6-3968A4B99D52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6" marR="0" lvl="2" indent="-90486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6" marR="0" lvl="2" indent="-90486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6" marR="0" lvl="2" indent="-90486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6" marR="0" lvl="2" indent="-90486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5567F3E-A867-493E-9CDF-6C283ED69FB4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46" name="Picture 3">
                <a:extLst>
                  <a:ext uri="{FF2B5EF4-FFF2-40B4-BE49-F238E27FC236}">
                    <a16:creationId xmlns:a16="http://schemas.microsoft.com/office/drawing/2014/main" id="{EF71D8E4-9AAD-42D4-BB7D-BD4FF105C4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Rounded Rectangle 20">
                <a:extLst>
                  <a:ext uri="{FF2B5EF4-FFF2-40B4-BE49-F238E27FC236}">
                    <a16:creationId xmlns:a16="http://schemas.microsoft.com/office/drawing/2014/main" id="{F43BCCBD-E91E-4385-9D1C-933F4A1EFF49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8" name="Round Diagonal Corner Rectangle 4">
            <a:extLst>
              <a:ext uri="{FF2B5EF4-FFF2-40B4-BE49-F238E27FC236}">
                <a16:creationId xmlns:a16="http://schemas.microsoft.com/office/drawing/2014/main" id="{DCC9EC93-F46B-4A7B-8A65-57D85F810085}"/>
              </a:ext>
            </a:extLst>
          </p:cNvPr>
          <p:cNvSpPr/>
          <p:nvPr userDrawn="1"/>
        </p:nvSpPr>
        <p:spPr>
          <a:xfrm>
            <a:off x="9206426" y="2140327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95275630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2" y="1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endParaRPr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endParaRPr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6" y="1058864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6" y="2600551"/>
            <a:ext cx="4033839" cy="523220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9206426" y="1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9083525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6" y="1058864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6" y="2600551"/>
            <a:ext cx="4033839" cy="523220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2" y="1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GB"/>
              <a:t> 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GB"/>
              <a:t> </a:t>
            </a:r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7EF46B65-58C7-4BF4-B402-D21DCC45562C}"/>
              </a:ext>
            </a:extLst>
          </p:cNvPr>
          <p:cNvSpPr/>
          <p:nvPr userDrawn="1"/>
        </p:nvSpPr>
        <p:spPr>
          <a:xfrm>
            <a:off x="9206426" y="1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4769A89-F694-4BC2-B8EA-1E2093D69A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378" y="208024"/>
            <a:ext cx="1153207" cy="51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29981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6" y="1058864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6" y="2600551"/>
            <a:ext cx="4033839" cy="523220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2" y="1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GB"/>
              <a:t> 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GB"/>
              <a:t> </a:t>
            </a:r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9206426" y="1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45BF049-76A9-444A-BE2F-250E5729485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378" y="208022"/>
            <a:ext cx="1736469" cy="51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923277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6" y="1058864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6" y="2600551"/>
            <a:ext cx="4033839" cy="523220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2" y="1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GB"/>
              <a:t> 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GB"/>
              <a:t> </a:t>
            </a:r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6" y="1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743C6D98-1722-4E05-929E-AB343311CA2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378" y="208022"/>
            <a:ext cx="1736469" cy="51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533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496" y="4518571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47904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9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1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72A00B0-5109-4795-B6DD-671C71DA144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/>
          </a:p>
        </p:txBody>
      </p:sp>
      <p:sp>
        <p:nvSpPr>
          <p:cNvPr id="7" name="Round Diagonal Corner Rectangle 4">
            <a:extLst>
              <a:ext uri="{FF2B5EF4-FFF2-40B4-BE49-F238E27FC236}">
                <a16:creationId xmlns:a16="http://schemas.microsoft.com/office/drawing/2014/main" id="{231B8D91-3113-4251-BBA5-C25AE54B04E5}"/>
              </a:ext>
            </a:extLst>
          </p:cNvPr>
          <p:cNvSpPr/>
          <p:nvPr userDrawn="1"/>
        </p:nvSpPr>
        <p:spPr>
          <a:xfrm>
            <a:off x="9206426" y="1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433487193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9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1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5" name="Round Diagonal Corner Rectangle 4">
            <a:extLst>
              <a:ext uri="{FF2B5EF4-FFF2-40B4-BE49-F238E27FC236}">
                <a16:creationId xmlns:a16="http://schemas.microsoft.com/office/drawing/2014/main" id="{37609B83-716F-4C19-B524-DF1CE466DE04}"/>
              </a:ext>
            </a:extLst>
          </p:cNvPr>
          <p:cNvSpPr/>
          <p:nvPr userDrawn="1"/>
        </p:nvSpPr>
        <p:spPr>
          <a:xfrm>
            <a:off x="9206426" y="1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044AFBBA-7610-4A43-B583-B8E6F6343F8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378" y="208024"/>
            <a:ext cx="1153207" cy="51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58642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9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1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GB"/>
              <a:t> 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9" name="Round Diagonal Corner Rectangle 4">
            <a:extLst>
              <a:ext uri="{FF2B5EF4-FFF2-40B4-BE49-F238E27FC236}">
                <a16:creationId xmlns:a16="http://schemas.microsoft.com/office/drawing/2014/main" id="{DE53115C-105A-4CE7-BEF2-2D7D7A9604F8}"/>
              </a:ext>
            </a:extLst>
          </p:cNvPr>
          <p:cNvSpPr/>
          <p:nvPr userDrawn="1"/>
        </p:nvSpPr>
        <p:spPr>
          <a:xfrm>
            <a:off x="9206426" y="1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1A4C1D0B-5407-4DAA-8724-B6778E12A9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378" y="208022"/>
            <a:ext cx="1736469" cy="51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1819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9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1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GB"/>
              <a:t> 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6" y="1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A499534-3473-4E22-AB07-600AA3C32E6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378" y="208022"/>
            <a:ext cx="1736469" cy="51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24530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505646" y="4778376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105025" y="2051785"/>
            <a:ext cx="4933950" cy="1039932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</p:grpSp>
    </p:spTree>
    <p:extLst>
      <p:ext uri="{BB962C8B-B14F-4D97-AF65-F5344CB8AC3E}">
        <p14:creationId xmlns:p14="http://schemas.microsoft.com/office/powerpoint/2010/main" val="1463046440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9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1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4"/>
          <a:srcRect r="23305" b="53486"/>
          <a:stretch/>
        </p:blipFill>
        <p:spPr>
          <a:xfrm>
            <a:off x="4391574" y="2078324"/>
            <a:ext cx="4752427" cy="306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52394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62093" y="141299"/>
            <a:ext cx="7619816" cy="138499"/>
          </a:xfrm>
        </p:spPr>
        <p:txBody>
          <a:bodyPr anchor="b"/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221801794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1D2C-4B17-4A2D-AF6C-5397482863DE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2075-CE05-47E7-9CE5-B3844D70A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85366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7" y="209973"/>
            <a:ext cx="8809942" cy="44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47" y="734096"/>
            <a:ext cx="8809942" cy="4132910"/>
          </a:xfrm>
        </p:spPr>
        <p:txBody>
          <a:bodyPr>
            <a:normAutofit/>
          </a:bodyPr>
          <a:lstStyle>
            <a:lvl1pPr>
              <a:spcBef>
                <a:spcPts val="675"/>
              </a:spcBef>
              <a:defRPr sz="2100"/>
            </a:lvl1pPr>
            <a:lvl2pPr>
              <a:spcBef>
                <a:spcPts val="675"/>
              </a:spcBef>
              <a:defRPr sz="1800"/>
            </a:lvl2pPr>
            <a:lvl3pPr>
              <a:spcBef>
                <a:spcPts val="675"/>
              </a:spcBef>
              <a:defRPr sz="1500"/>
            </a:lvl3pPr>
            <a:lvl4pPr>
              <a:spcBef>
                <a:spcPts val="675"/>
              </a:spcBef>
              <a:defRPr sz="1350"/>
            </a:lvl4pPr>
            <a:lvl5pPr>
              <a:spcBef>
                <a:spcPts val="675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4EE7C-6C32-49D1-85E0-037B4CCDDD5B}"/>
              </a:ext>
            </a:extLst>
          </p:cNvPr>
          <p:cNvSpPr txBox="1"/>
          <p:nvPr userDrawn="1"/>
        </p:nvSpPr>
        <p:spPr>
          <a:xfrm>
            <a:off x="1934935" y="4946577"/>
            <a:ext cx="67358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b="1">
                <a:latin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23787847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8964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67233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588308142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04110C-7FA9-42B8-8B3B-DA58E665BD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1" y="1062502"/>
            <a:ext cx="55434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F5AF73-3EA7-4347-84EA-D70EBAC2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80" y="267575"/>
            <a:ext cx="5544620" cy="4308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A415EBFD-084A-4878-8287-2E1A3FCE8D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40" y="4740426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8964" algn="l"/>
              </a:tabLst>
            </a:pPr>
            <a:r>
              <a:rPr lang="fr-FR"/>
              <a:t>| [Insert document title] | [Insert date]</a:t>
            </a:r>
          </a:p>
        </p:txBody>
      </p:sp>
    </p:spTree>
    <p:extLst>
      <p:ext uri="{BB962C8B-B14F-4D97-AF65-F5344CB8AC3E}">
        <p14:creationId xmlns:p14="http://schemas.microsoft.com/office/powerpoint/2010/main" val="28636249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F52CBFD-699B-45C5-A157-E323D3A6D5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1" y="1062502"/>
            <a:ext cx="4068613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54D8696-31B7-4DB8-B15D-873BDA4653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51388" y="1062502"/>
            <a:ext cx="40680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42441E-8F2C-4081-9DA0-77F80225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EB7EAF22-09C0-49C9-9811-75AF4CD216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40" y="4740426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8964" algn="l"/>
              </a:tabLst>
            </a:pPr>
            <a:r>
              <a:rPr lang="fr-FR"/>
              <a:t>| [Insert document title] | [Insert date]</a:t>
            </a:r>
          </a:p>
        </p:txBody>
      </p:sp>
    </p:spTree>
    <p:extLst>
      <p:ext uri="{BB962C8B-B14F-4D97-AF65-F5344CB8AC3E}">
        <p14:creationId xmlns:p14="http://schemas.microsoft.com/office/powerpoint/2010/main" val="12999552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0C88B5B-AAF5-47BD-AD69-1EE3F9438D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1" y="1062502"/>
            <a:ext cx="4068613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52977" y="1062040"/>
            <a:ext cx="4051937" cy="34544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44373E4D-07C5-468F-A7BD-C7AD22C776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40" y="4740426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8964" algn="l"/>
              </a:tabLst>
            </a:pPr>
            <a:r>
              <a:rPr lang="fr-FR"/>
              <a:t>| [Insert document title] | [Insert date]</a:t>
            </a:r>
          </a:p>
        </p:txBody>
      </p:sp>
    </p:spTree>
    <p:extLst>
      <p:ext uri="{BB962C8B-B14F-4D97-AF65-F5344CB8AC3E}">
        <p14:creationId xmlns:p14="http://schemas.microsoft.com/office/powerpoint/2010/main" val="21664680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27765" y="1062040"/>
            <a:ext cx="2577149" cy="34544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2" y="1062502"/>
            <a:ext cx="2592239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76600" y="1062502"/>
            <a:ext cx="25920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40" y="4740426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8964" algn="l"/>
              </a:tabLst>
            </a:pPr>
            <a:r>
              <a:rPr lang="fr-FR"/>
              <a:t>| [Insert document title] | [Insert date]</a:t>
            </a:r>
          </a:p>
        </p:txBody>
      </p:sp>
    </p:spTree>
    <p:extLst>
      <p:ext uri="{BB962C8B-B14F-4D97-AF65-F5344CB8AC3E}">
        <p14:creationId xmlns:p14="http://schemas.microsoft.com/office/powerpoint/2010/main" val="13552163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930CD1D-A41A-4185-9CFA-885F60C5B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2" y="1062502"/>
            <a:ext cx="2592239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5C4283E-702E-4783-AE1B-598C33ABA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76600" y="1062502"/>
            <a:ext cx="25920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5ABD336-6DA0-4C14-8548-610B7CB3FD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8961" y="1062500"/>
            <a:ext cx="2592000" cy="1569660"/>
          </a:xfrm>
        </p:spPr>
        <p:txBody>
          <a:bodyPr wrap="square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401A2-6451-4E45-96E0-C555AE38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11993E21-89C4-43F1-B0DA-3D71670B0B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40" y="4740426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8964" algn="l"/>
              </a:tabLst>
            </a:pPr>
            <a:r>
              <a:rPr lang="fr-FR"/>
              <a:t>| [Insert document title] | [Insert date]</a:t>
            </a:r>
          </a:p>
        </p:txBody>
      </p:sp>
    </p:spTree>
    <p:extLst>
      <p:ext uri="{BB962C8B-B14F-4D97-AF65-F5344CB8AC3E}">
        <p14:creationId xmlns:p14="http://schemas.microsoft.com/office/powerpoint/2010/main" val="40911136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930CD1D-A41A-4185-9CFA-885F60C5B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3999" y="1062500"/>
            <a:ext cx="2592000" cy="2664000"/>
          </a:xfrm>
          <a:solidFill>
            <a:srgbClr val="0073CD"/>
          </a:solidFill>
        </p:spPr>
        <p:txBody>
          <a:bodyPr wrap="square" lIns="144000" tIns="108000" rIns="144000" bIns="108000">
            <a:noAutofit/>
          </a:bodyPr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1600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5C4283E-702E-4783-AE1B-598C33ABA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76000" y="1062502"/>
            <a:ext cx="25920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5ABD336-6DA0-4C14-8548-610B7CB3FD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8000" y="1062502"/>
            <a:ext cx="25920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6A342-D873-47FF-A0CB-ED762BAF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F1F48095-532B-4817-BFFB-AF6AF6A81C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40" y="4740426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8964" algn="l"/>
              </a:tabLst>
            </a:pPr>
            <a:r>
              <a:rPr lang="fr-FR"/>
              <a:t>| [Insert document title] | [Insert date]</a:t>
            </a:r>
          </a:p>
        </p:txBody>
      </p:sp>
    </p:spTree>
    <p:extLst>
      <p:ext uri="{BB962C8B-B14F-4D97-AF65-F5344CB8AC3E}">
        <p14:creationId xmlns:p14="http://schemas.microsoft.com/office/powerpoint/2010/main" val="1004257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+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5C4283E-702E-4783-AE1B-598C33ABA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76000" y="1062502"/>
            <a:ext cx="25920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AFD44EC-D9DC-4A2D-91EF-9F07DE3F1CE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3999" y="1062502"/>
            <a:ext cx="25920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6B893-85E5-4E35-9461-E7E97ADE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2177FB2-8BB7-4D7D-AD52-7C859E8DFE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8000" y="1062500"/>
            <a:ext cx="2592000" cy="2664000"/>
          </a:xfrm>
          <a:solidFill>
            <a:srgbClr val="0073CD"/>
          </a:solidFill>
        </p:spPr>
        <p:txBody>
          <a:bodyPr wrap="square" lIns="144000" tIns="108000" rIns="144000" bIns="108000">
            <a:noAutofit/>
          </a:bodyPr>
          <a:lstStyle>
            <a:lvl1pPr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1600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CC0BFDE7-E46E-4D15-A8FA-219C8CB4D4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40" y="4740426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8964" algn="l"/>
              </a:tabLst>
            </a:pPr>
            <a:r>
              <a:rPr lang="fr-FR"/>
              <a:t>| [Insert document title] | [Insert date]</a:t>
            </a:r>
          </a:p>
        </p:txBody>
      </p:sp>
    </p:spTree>
    <p:extLst>
      <p:ext uri="{BB962C8B-B14F-4D97-AF65-F5344CB8AC3E}">
        <p14:creationId xmlns:p14="http://schemas.microsoft.com/office/powerpoint/2010/main" val="32902956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8964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2781" y="1068390"/>
            <a:ext cx="5544621" cy="18774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193418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83EBF3A2-2E7C-4F57-BC5D-3417991A9CB8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6228000" y="1062502"/>
            <a:ext cx="2592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7845B65-2392-4819-94E4-E3EB31C4C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3999" y="1062502"/>
            <a:ext cx="55440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5748E-1187-40E6-90FF-F8CB13BA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1060961F-7E65-4122-8275-120EE663A9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40" y="4740426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8964" algn="l"/>
              </a:tabLst>
            </a:pPr>
            <a:r>
              <a:rPr lang="fr-FR"/>
              <a:t>| [Insert document title] | [Insert date]</a:t>
            </a:r>
          </a:p>
        </p:txBody>
      </p:sp>
    </p:spTree>
    <p:extLst>
      <p:ext uri="{BB962C8B-B14F-4D97-AF65-F5344CB8AC3E}">
        <p14:creationId xmlns:p14="http://schemas.microsoft.com/office/powerpoint/2010/main" val="42175622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FC37DAF-12F7-4FE3-99E2-B1BC731C4C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3999" y="1062502"/>
            <a:ext cx="25920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EC6E2C5-7988-4109-B04E-4C5B434E0D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76000" y="1062502"/>
            <a:ext cx="25920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hart Placeholder 5">
            <a:extLst>
              <a:ext uri="{FF2B5EF4-FFF2-40B4-BE49-F238E27FC236}">
                <a16:creationId xmlns:a16="http://schemas.microsoft.com/office/drawing/2014/main" id="{59BB4BB1-10D0-4A42-B2B1-1F058F0E5999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6228000" y="1062502"/>
            <a:ext cx="2592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803B18-A6C4-48D8-9A57-624954E4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03A40AB7-029F-4311-80FC-0AAAE2F6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40" y="4740426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8964" algn="l"/>
              </a:tabLst>
            </a:pPr>
            <a:r>
              <a:rPr lang="fr-FR"/>
              <a:t>| [Insert document title] | [Insert date]</a:t>
            </a:r>
          </a:p>
        </p:txBody>
      </p:sp>
    </p:spTree>
    <p:extLst>
      <p:ext uri="{BB962C8B-B14F-4D97-AF65-F5344CB8AC3E}">
        <p14:creationId xmlns:p14="http://schemas.microsoft.com/office/powerpoint/2010/main" val="1764067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7EF46B65-58C7-4BF4-B402-D21DCC45562C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316959008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23850" y="1062502"/>
            <a:ext cx="8496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40" y="4740426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8964" algn="l"/>
              </a:tabLst>
            </a:pPr>
            <a:r>
              <a:rPr lang="fr-FR"/>
              <a:t>| [Insert document title] | [Insert date]</a:t>
            </a:r>
          </a:p>
        </p:txBody>
      </p:sp>
    </p:spTree>
    <p:extLst>
      <p:ext uri="{BB962C8B-B14F-4D97-AF65-F5344CB8AC3E}">
        <p14:creationId xmlns:p14="http://schemas.microsoft.com/office/powerpoint/2010/main" val="1945478604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rt Placeholder 5"/>
          <p:cNvSpPr>
            <a:spLocks noGrp="1"/>
          </p:cNvSpPr>
          <p:nvPr>
            <p:ph type="chart" sz="quarter" idx="15" hasCustomPrompt="1"/>
          </p:nvPr>
        </p:nvSpPr>
        <p:spPr>
          <a:xfrm>
            <a:off x="323850" y="1062502"/>
            <a:ext cx="554355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F0A20-4521-4105-B244-E4D7D8DC46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8000" y="1062502"/>
            <a:ext cx="25920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F3D2E9-D3DF-4073-8942-F51EDC9F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B8E8D2DA-923C-46FD-AE23-D8997A885C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40" y="4740426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8964" algn="l"/>
              </a:tabLst>
            </a:pPr>
            <a:r>
              <a:rPr lang="fr-FR"/>
              <a:t>| [Insert document title] | [Insert date]</a:t>
            </a:r>
          </a:p>
        </p:txBody>
      </p:sp>
    </p:spTree>
    <p:extLst>
      <p:ext uri="{BB962C8B-B14F-4D97-AF65-F5344CB8AC3E}">
        <p14:creationId xmlns:p14="http://schemas.microsoft.com/office/powerpoint/2010/main" val="76158534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5B49068-D080-4ACE-BA89-F101FF74DD6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76000" y="1062502"/>
            <a:ext cx="25920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230DD3F-5BD6-47DB-88DD-B17645228A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8000" y="1062502"/>
            <a:ext cx="25920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5F1110-D46C-45FE-84D5-25150A01F2E3}"/>
              </a:ext>
            </a:extLst>
          </p:cNvPr>
          <p:cNvCxnSpPr>
            <a:cxnSpLocks/>
          </p:cNvCxnSpPr>
          <p:nvPr userDrawn="1"/>
        </p:nvCxnSpPr>
        <p:spPr>
          <a:xfrm>
            <a:off x="323850" y="2218065"/>
            <a:ext cx="25923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E544F918-5B29-4CA8-B698-287CEE5C612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23851" y="1062000"/>
            <a:ext cx="994286" cy="10800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17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926757-B24B-4CFA-A750-5FFEEEF69A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3850" y="2311148"/>
            <a:ext cx="2592388" cy="1100398"/>
          </a:xfrm>
        </p:spPr>
        <p:txBody>
          <a:bodyPr/>
          <a:lstStyle>
            <a:lvl1pPr>
              <a:spcBef>
                <a:spcPts val="0"/>
              </a:spcBef>
              <a:spcAft>
                <a:spcPts val="200"/>
              </a:spcAft>
              <a:defRPr sz="1400"/>
            </a:lvl1pPr>
            <a:lvl2pPr>
              <a:spcBef>
                <a:spcPts val="0"/>
              </a:spcBef>
              <a:spcAft>
                <a:spcPts val="200"/>
              </a:spcAft>
              <a:defRPr sz="14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>
                <a:solidFill>
                  <a:schemeClr val="accent1"/>
                </a:solidFill>
              </a:defRPr>
            </a:lvl3pPr>
            <a:lvl4pPr marL="213680" indent="-209964"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200">
                <a:solidFill>
                  <a:schemeClr val="accent1"/>
                </a:solidFill>
              </a:defRPr>
            </a:lvl4pPr>
            <a:lvl5pPr marL="419926" indent="-209964">
              <a:spcBef>
                <a:spcPts val="0"/>
              </a:spcBef>
              <a:spcAft>
                <a:spcPts val="200"/>
              </a:spcAft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41570-0A8C-4A6D-9F75-3FF3D833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65364470-3814-46DA-81B6-9B6ABEDC8B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40" y="4740426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8964" algn="l"/>
              </a:tabLst>
            </a:pPr>
            <a:r>
              <a:rPr lang="fr-FR"/>
              <a:t>| [Insert document title] | [Insert date]</a:t>
            </a:r>
          </a:p>
        </p:txBody>
      </p:sp>
    </p:spTree>
    <p:extLst>
      <p:ext uri="{BB962C8B-B14F-4D97-AF65-F5344CB8AC3E}">
        <p14:creationId xmlns:p14="http://schemas.microsoft.com/office/powerpoint/2010/main" val="289989611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B2B09D-D81C-4260-912F-CB531B07FB99}"/>
              </a:ext>
            </a:extLst>
          </p:cNvPr>
          <p:cNvCxnSpPr>
            <a:cxnSpLocks/>
          </p:cNvCxnSpPr>
          <p:nvPr userDrawn="1"/>
        </p:nvCxnSpPr>
        <p:spPr>
          <a:xfrm>
            <a:off x="323850" y="2061354"/>
            <a:ext cx="25923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5A143F75-F1B4-412B-A3E2-850CC3D2A5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3850" y="2154437"/>
            <a:ext cx="2592388" cy="1384995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400"/>
            </a:lvl1pPr>
            <a:lvl2pPr>
              <a:spcBef>
                <a:spcPts val="600"/>
              </a:spcBef>
              <a:spcAft>
                <a:spcPts val="0"/>
              </a:spcAft>
              <a:defRPr sz="1400"/>
            </a:lvl2pPr>
            <a:lvl3pPr marL="0" indent="0">
              <a:spcBef>
                <a:spcPts val="600"/>
              </a:spcBef>
              <a:spcAft>
                <a:spcPts val="0"/>
              </a:spcAft>
              <a:buFontTx/>
              <a:buNone/>
              <a:defRPr sz="1400"/>
            </a:lvl3pPr>
            <a:lvl4pPr marL="213680" indent="-209964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/>
            </a:lvl4pPr>
            <a:lvl5pPr marL="419926" indent="-209964">
              <a:spcBef>
                <a:spcPts val="600"/>
              </a:spcBef>
              <a:spcAft>
                <a:spcPts val="0"/>
              </a:spcAft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988D91BD-83E2-4D8E-A9D9-FB230B58F4C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23852" y="1062001"/>
            <a:ext cx="839787" cy="912812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17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82E8DE-D700-4FDB-B492-FBBE73708601}"/>
              </a:ext>
            </a:extLst>
          </p:cNvPr>
          <p:cNvCxnSpPr>
            <a:cxnSpLocks/>
          </p:cNvCxnSpPr>
          <p:nvPr userDrawn="1"/>
        </p:nvCxnSpPr>
        <p:spPr>
          <a:xfrm>
            <a:off x="3276600" y="2061354"/>
            <a:ext cx="25923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A797DDDD-D10E-4826-9799-F77851FA3A1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276600" y="2154437"/>
            <a:ext cx="2592388" cy="1384995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400"/>
            </a:lvl1pPr>
            <a:lvl2pPr>
              <a:spcBef>
                <a:spcPts val="600"/>
              </a:spcBef>
              <a:spcAft>
                <a:spcPts val="0"/>
              </a:spcAft>
              <a:defRPr sz="1400"/>
            </a:lvl2pPr>
            <a:lvl3pPr marL="0" indent="0">
              <a:spcBef>
                <a:spcPts val="600"/>
              </a:spcBef>
              <a:spcAft>
                <a:spcPts val="0"/>
              </a:spcAft>
              <a:buFontTx/>
              <a:buNone/>
              <a:defRPr sz="1400"/>
            </a:lvl3pPr>
            <a:lvl4pPr marL="213680" indent="-209964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/>
            </a:lvl4pPr>
            <a:lvl5pPr marL="419926" indent="-209964">
              <a:spcBef>
                <a:spcPts val="600"/>
              </a:spcBef>
              <a:spcAft>
                <a:spcPts val="0"/>
              </a:spcAft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BE7E812B-C0C2-4E15-A5E1-88C87117715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276602" y="1062001"/>
            <a:ext cx="839787" cy="912812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17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4984C-A870-48D7-A38E-4D226B28CF21}"/>
              </a:ext>
            </a:extLst>
          </p:cNvPr>
          <p:cNvCxnSpPr>
            <a:cxnSpLocks/>
          </p:cNvCxnSpPr>
          <p:nvPr userDrawn="1"/>
        </p:nvCxnSpPr>
        <p:spPr>
          <a:xfrm>
            <a:off x="6227763" y="2061354"/>
            <a:ext cx="25923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D3ACC50D-43D4-45A0-975F-9B408E6BD14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27763" y="2154437"/>
            <a:ext cx="2592388" cy="1384995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400"/>
            </a:lvl1pPr>
            <a:lvl2pPr>
              <a:spcBef>
                <a:spcPts val="600"/>
              </a:spcBef>
              <a:spcAft>
                <a:spcPts val="0"/>
              </a:spcAft>
              <a:defRPr sz="1400"/>
            </a:lvl2pPr>
            <a:lvl3pPr marL="0" indent="0">
              <a:spcBef>
                <a:spcPts val="600"/>
              </a:spcBef>
              <a:spcAft>
                <a:spcPts val="0"/>
              </a:spcAft>
              <a:buFontTx/>
              <a:buNone/>
              <a:defRPr sz="1400"/>
            </a:lvl3pPr>
            <a:lvl4pPr marL="213680" indent="-209964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/>
            </a:lvl4pPr>
            <a:lvl5pPr marL="419926" indent="-209964">
              <a:spcBef>
                <a:spcPts val="600"/>
              </a:spcBef>
              <a:spcAft>
                <a:spcPts val="0"/>
              </a:spcAft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B3C3C8F3-419D-4EF9-BB29-AE7F1F1732D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227765" y="1062001"/>
            <a:ext cx="839787" cy="912812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17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B4D65-DB5D-4395-AECD-E4A4DD1D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D674DDD-BACE-4633-A51D-B34FB33EEC8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228726" y="1062002"/>
            <a:ext cx="1687514" cy="869565"/>
          </a:xfrm>
        </p:spPr>
        <p:txBody>
          <a:bodyPr/>
          <a:lstStyle>
            <a:lvl1pPr>
              <a:spcBef>
                <a:spcPts val="0"/>
              </a:spcBef>
              <a:spcAft>
                <a:spcPts val="200"/>
              </a:spcAft>
              <a:defRPr sz="1100"/>
            </a:lvl1pPr>
            <a:lvl2pPr>
              <a:spcBef>
                <a:spcPts val="0"/>
              </a:spcBef>
              <a:spcAft>
                <a:spcPts val="200"/>
              </a:spcAft>
              <a:defRPr sz="11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900">
                <a:solidFill>
                  <a:schemeClr val="accent1"/>
                </a:solidFill>
              </a:defRPr>
            </a:lvl3pPr>
            <a:lvl4pPr marL="213680" indent="-209964"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900">
                <a:solidFill>
                  <a:schemeClr val="accent1"/>
                </a:solidFill>
              </a:defRPr>
            </a:lvl4pPr>
            <a:lvl5pPr marL="419926" indent="-209964">
              <a:spcBef>
                <a:spcPts val="0"/>
              </a:spcBef>
              <a:spcAft>
                <a:spcPts val="200"/>
              </a:spcAft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01DDDCC-04BF-4981-893E-E22AFEDF5AC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181476" y="1062002"/>
            <a:ext cx="1687514" cy="869565"/>
          </a:xfrm>
        </p:spPr>
        <p:txBody>
          <a:bodyPr/>
          <a:lstStyle>
            <a:lvl1pPr>
              <a:spcBef>
                <a:spcPts val="0"/>
              </a:spcBef>
              <a:spcAft>
                <a:spcPts val="200"/>
              </a:spcAft>
              <a:defRPr sz="1100"/>
            </a:lvl1pPr>
            <a:lvl2pPr>
              <a:spcBef>
                <a:spcPts val="0"/>
              </a:spcBef>
              <a:spcAft>
                <a:spcPts val="200"/>
              </a:spcAft>
              <a:defRPr sz="11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900">
                <a:solidFill>
                  <a:schemeClr val="accent1"/>
                </a:solidFill>
              </a:defRPr>
            </a:lvl3pPr>
            <a:lvl4pPr marL="213680" indent="-209964"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900">
                <a:solidFill>
                  <a:schemeClr val="accent1"/>
                </a:solidFill>
              </a:defRPr>
            </a:lvl4pPr>
            <a:lvl5pPr marL="419926" indent="-209964">
              <a:spcBef>
                <a:spcPts val="0"/>
              </a:spcBef>
              <a:spcAft>
                <a:spcPts val="200"/>
              </a:spcAft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15142A3-375C-45DF-AF42-2245E24CD46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134226" y="1062002"/>
            <a:ext cx="1687514" cy="869565"/>
          </a:xfrm>
        </p:spPr>
        <p:txBody>
          <a:bodyPr/>
          <a:lstStyle>
            <a:lvl1pPr>
              <a:spcBef>
                <a:spcPts val="0"/>
              </a:spcBef>
              <a:spcAft>
                <a:spcPts val="200"/>
              </a:spcAft>
              <a:defRPr sz="1100"/>
            </a:lvl1pPr>
            <a:lvl2pPr>
              <a:spcBef>
                <a:spcPts val="0"/>
              </a:spcBef>
              <a:spcAft>
                <a:spcPts val="200"/>
              </a:spcAft>
              <a:defRPr sz="11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900">
                <a:solidFill>
                  <a:schemeClr val="accent1"/>
                </a:solidFill>
              </a:defRPr>
            </a:lvl3pPr>
            <a:lvl4pPr marL="213680" indent="-209964"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900">
                <a:solidFill>
                  <a:schemeClr val="accent1"/>
                </a:solidFill>
              </a:defRPr>
            </a:lvl4pPr>
            <a:lvl5pPr marL="419926" indent="-209964">
              <a:spcBef>
                <a:spcPts val="0"/>
              </a:spcBef>
              <a:spcAft>
                <a:spcPts val="200"/>
              </a:spcAft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7" name="Footer Placeholder 2">
            <a:extLst>
              <a:ext uri="{FF2B5EF4-FFF2-40B4-BE49-F238E27FC236}">
                <a16:creationId xmlns:a16="http://schemas.microsoft.com/office/drawing/2014/main" id="{45A0E1D1-8595-4E45-A401-A475018540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40" y="4740426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8964" algn="l"/>
              </a:tabLst>
            </a:pPr>
            <a:r>
              <a:rPr lang="fr-FR"/>
              <a:t>| [Insert document title] | [Insert date]</a:t>
            </a:r>
          </a:p>
        </p:txBody>
      </p:sp>
    </p:spTree>
    <p:extLst>
      <p:ext uri="{BB962C8B-B14F-4D97-AF65-F5344CB8AC3E}">
        <p14:creationId xmlns:p14="http://schemas.microsoft.com/office/powerpoint/2010/main" val="237734544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2" y="2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endParaRPr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endParaRPr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7" y="1058865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7" y="2600551"/>
            <a:ext cx="4033839" cy="523220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502022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7" y="1058865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7" y="2600551"/>
            <a:ext cx="4033839" cy="523220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2" y="2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GB"/>
              <a:t> 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GB"/>
              <a:t> 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45BF049-76A9-444A-BE2F-250E5729485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378" y="208022"/>
            <a:ext cx="1736469" cy="51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11719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9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2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GB"/>
              <a:t> 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A499534-3473-4E22-AB07-600AA3C32E6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378" y="208022"/>
            <a:ext cx="1736469" cy="51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6011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505647" y="4778377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105025" y="2051785"/>
            <a:ext cx="4933950" cy="1039932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</p:grpSp>
    </p:spTree>
    <p:extLst>
      <p:ext uri="{BB962C8B-B14F-4D97-AF65-F5344CB8AC3E}">
        <p14:creationId xmlns:p14="http://schemas.microsoft.com/office/powerpoint/2010/main" val="2078738241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 bwMode="gray"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gray">
          <a:xfrm>
            <a:off x="457200" y="1200153"/>
            <a:ext cx="8229600" cy="18774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85990" y="4838007"/>
            <a:ext cx="3295259" cy="169277"/>
          </a:xfrm>
          <a:prstGeom prst="rect">
            <a:avLst/>
          </a:prstGeom>
        </p:spPr>
        <p:txBody>
          <a:bodyPr/>
          <a:lstStyle/>
          <a:p>
            <a:pPr defTabSz="457166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14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29" Type="http://schemas.openxmlformats.org/officeDocument/2006/relationships/theme" Target="../theme/theme4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1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81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17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94.xml"/><Relationship Id="rId2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88.xml"/><Relationship Id="rId19" Type="http://schemas.openxmlformats.org/officeDocument/2006/relationships/slideLayout" Target="../slideLayouts/slideLayout97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2780" y="267573"/>
            <a:ext cx="84973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780" y="1058864"/>
            <a:ext cx="849844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286937" y="4790872"/>
            <a:ext cx="534283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100" smtClean="0">
                <a:solidFill>
                  <a:schemeClr val="accent1"/>
                </a:solidFill>
              </a:rPr>
              <a:pPr/>
              <a:t>‹#›</a:t>
            </a:fld>
            <a:endParaRPr lang="en-GB" sz="1100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1669" y="4778260"/>
            <a:ext cx="5718584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100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2780" y="4740425"/>
            <a:ext cx="2231234" cy="2648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813" r:id="rId2"/>
    <p:sldLayoutId id="2147483786" r:id="rId3"/>
    <p:sldLayoutId id="2147483814" r:id="rId4"/>
    <p:sldLayoutId id="2147483817" r:id="rId5"/>
    <p:sldLayoutId id="2147483795" r:id="rId6"/>
    <p:sldLayoutId id="2147483796" r:id="rId7"/>
    <p:sldLayoutId id="2147483815" r:id="rId8"/>
    <p:sldLayoutId id="2147483794" r:id="rId9"/>
    <p:sldLayoutId id="2147483797" r:id="rId10"/>
    <p:sldLayoutId id="2147483798" r:id="rId11"/>
    <p:sldLayoutId id="2147483816" r:id="rId12"/>
    <p:sldLayoutId id="2147483784" r:id="rId13"/>
    <p:sldLayoutId id="2147483818" r:id="rId14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342866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685732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028598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371464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8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7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24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+mn-lt"/>
          <a:ea typeface="+mn-ea"/>
        </a:defRPr>
      </a:lvl2pPr>
      <a:lvl3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◦"/>
        <a:defRPr sz="1200">
          <a:solidFill>
            <a:schemeClr val="tx1"/>
          </a:solidFill>
          <a:latin typeface="+mn-lt"/>
          <a:ea typeface="+mn-ea"/>
        </a:defRPr>
      </a:lvl5pPr>
      <a:lvl6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rabicPeriod"/>
        <a:defRPr sz="1200">
          <a:solidFill>
            <a:schemeClr val="tx1"/>
          </a:solidFill>
          <a:latin typeface="+mn-lt"/>
          <a:ea typeface="+mn-ea"/>
        </a:defRPr>
      </a:lvl6pPr>
      <a:lvl7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lphaLcPeriod"/>
        <a:defRPr sz="1200">
          <a:solidFill>
            <a:schemeClr val="tx1"/>
          </a:solidFill>
          <a:latin typeface="+mn-lt"/>
          <a:ea typeface="+mn-ea"/>
        </a:defRPr>
      </a:lvl7pPr>
      <a:lvl8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romanLcPeriod"/>
        <a:defRPr sz="12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 userDrawn="1">
          <p15:clr>
            <a:srgbClr val="F26B43"/>
          </p15:clr>
        </p15:guide>
        <p15:guide id="4" pos="5556" userDrawn="1">
          <p15:clr>
            <a:srgbClr val="F26B43"/>
          </p15:clr>
        </p15:guide>
        <p15:guide id="6" orient="horz" pos="2845" userDrawn="1">
          <p15:clr>
            <a:srgbClr val="F26B43"/>
          </p15:clr>
        </p15:guide>
        <p15:guide id="8" pos="204" userDrawn="1">
          <p15:clr>
            <a:srgbClr val="F26B43"/>
          </p15:clr>
        </p15:guide>
        <p15:guide id="13" pos="2993" userDrawn="1">
          <p15:clr>
            <a:srgbClr val="F26B43"/>
          </p15:clr>
        </p15:guide>
        <p15:guide id="14" orient="horz" pos="350" userDrawn="1">
          <p15:clr>
            <a:srgbClr val="F26B43"/>
          </p15:clr>
        </p15:guide>
        <p15:guide id="15" orient="horz" pos="667" userDrawn="1">
          <p15:clr>
            <a:srgbClr val="F26B43"/>
          </p15:clr>
        </p15:guide>
        <p15:guide id="16" pos="2064" userDrawn="1">
          <p15:clr>
            <a:srgbClr val="F26B43"/>
          </p15:clr>
        </p15:guide>
        <p15:guide id="17" pos="3923" userDrawn="1">
          <p15:clr>
            <a:srgbClr val="F26B43"/>
          </p15:clr>
        </p15:guide>
        <p15:guide id="18" pos="3696" userDrawn="1">
          <p15:clr>
            <a:srgbClr val="F26B43"/>
          </p15:clr>
        </p15:guide>
        <p15:guide id="19" pos="183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2" y="271040"/>
            <a:ext cx="8280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2" y="1059361"/>
            <a:ext cx="828040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172640" y="4721723"/>
            <a:ext cx="534283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100" smtClean="0">
                <a:solidFill>
                  <a:schemeClr val="accent1"/>
                </a:solidFill>
              </a:rPr>
              <a:pPr/>
              <a:t>‹#›</a:t>
            </a:fld>
            <a:endParaRPr lang="en-GB" sz="1100">
              <a:solidFill>
                <a:schemeClr val="accent1"/>
              </a:solidFill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 userDrawn="1"/>
        </p:nvSpPr>
        <p:spPr>
          <a:xfrm>
            <a:off x="431801" y="4721722"/>
            <a:ext cx="912058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tabLst>
                <a:tab pos="988988" algn="l"/>
              </a:tabLst>
            </a:pPr>
            <a:r>
              <a:rPr lang="fr-FR" sz="1100" b="1"/>
              <a:t>National Grid </a:t>
            </a:r>
          </a:p>
        </p:txBody>
      </p:sp>
    </p:spTree>
    <p:extLst>
      <p:ext uri="{BB962C8B-B14F-4D97-AF65-F5344CB8AC3E}">
        <p14:creationId xmlns:p14="http://schemas.microsoft.com/office/powerpoint/2010/main" val="221235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  <p:sldLayoutId id="2147483849" r:id="rId18"/>
    <p:sldLayoutId id="2147483850" r:id="rId19"/>
    <p:sldLayoutId id="2147483851" r:id="rId20"/>
    <p:sldLayoutId id="2147483852" r:id="rId21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342857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685715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028573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371430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8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69993" indent="-269993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539987" indent="-269993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809980" indent="-269993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0" indent="-269993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539987" indent="-269993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809980" indent="-269993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24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+mn-lt"/>
          <a:ea typeface="+mn-ea"/>
        </a:defRPr>
      </a:lvl2pPr>
      <a:lvl3pPr marL="179996" indent="-179996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359991" indent="-179996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539987" indent="-179996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◦"/>
        <a:defRPr sz="1200">
          <a:solidFill>
            <a:schemeClr val="tx1"/>
          </a:solidFill>
          <a:latin typeface="+mn-lt"/>
          <a:ea typeface="+mn-ea"/>
        </a:defRPr>
      </a:lvl5pPr>
      <a:lvl6pPr marL="179996" indent="-179996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rabicPeriod"/>
        <a:defRPr sz="1200">
          <a:solidFill>
            <a:schemeClr val="tx1"/>
          </a:solidFill>
          <a:latin typeface="+mn-lt"/>
          <a:ea typeface="+mn-ea"/>
        </a:defRPr>
      </a:lvl6pPr>
      <a:lvl7pPr marL="359991" indent="-179996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lphaLcPeriod"/>
        <a:defRPr sz="1200">
          <a:solidFill>
            <a:schemeClr val="tx1"/>
          </a:solidFill>
          <a:latin typeface="+mn-lt"/>
          <a:ea typeface="+mn-ea"/>
        </a:defRPr>
      </a:lvl7pPr>
      <a:lvl8pPr marL="539987" indent="-179996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romanLcPeriod"/>
        <a:defRPr sz="12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488">
          <p15:clr>
            <a:srgbClr val="F26B43"/>
          </p15:clr>
        </p15:guide>
        <p15:guide id="6" orient="horz" pos="3793">
          <p15:clr>
            <a:srgbClr val="F26B43"/>
          </p15:clr>
        </p15:guide>
        <p15:guide id="8" pos="272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414">
          <p15:clr>
            <a:srgbClr val="F26B43"/>
          </p15:clr>
        </p15:guide>
        <p15:guide id="15" orient="horz" pos="889">
          <p15:clr>
            <a:srgbClr val="F26B43"/>
          </p15:clr>
        </p15:guide>
        <p15:guide id="16" pos="2064">
          <p15:clr>
            <a:srgbClr val="F26B43"/>
          </p15:clr>
        </p15:guide>
        <p15:guide id="17" pos="3855">
          <p15:clr>
            <a:srgbClr val="F26B43"/>
          </p15:clr>
        </p15:guide>
        <p15:guide id="18" pos="3696">
          <p15:clr>
            <a:srgbClr val="F26B43"/>
          </p15:clr>
        </p15:guide>
        <p15:guide id="19" pos="1905">
          <p15:clr>
            <a:srgbClr val="F26B43"/>
          </p15:clr>
        </p15:guide>
        <p15:guide id="20" orient="horz" pos="3997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2780" y="267575"/>
            <a:ext cx="84973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782" y="1058864"/>
            <a:ext cx="849844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286939" y="4740426"/>
            <a:ext cx="534283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100" smtClean="0">
                <a:solidFill>
                  <a:schemeClr val="accent1"/>
                </a:solidFill>
              </a:rPr>
              <a:pPr/>
              <a:t>‹#›</a:t>
            </a:fld>
            <a:endParaRPr lang="en-GB" sz="1100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34840" y="4740426"/>
            <a:ext cx="7195415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100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988964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/>
        </p:nvSpPr>
        <p:spPr>
          <a:xfrm>
            <a:off x="322782" y="4740425"/>
            <a:ext cx="912058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tabLst>
                <a:tab pos="988964" algn="l"/>
              </a:tabLst>
            </a:pPr>
            <a:r>
              <a:rPr lang="fr-FR" sz="1100" b="1"/>
              <a:t>National Grid </a:t>
            </a:r>
          </a:p>
        </p:txBody>
      </p:sp>
    </p:spTree>
    <p:extLst>
      <p:ext uri="{BB962C8B-B14F-4D97-AF65-F5344CB8AC3E}">
        <p14:creationId xmlns:p14="http://schemas.microsoft.com/office/powerpoint/2010/main" val="57469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342848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685698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028547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371396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8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69987" indent="-269987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539974" indent="-269987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809960" indent="-269987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0" indent="-269987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539974" indent="-269987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809960" indent="-269987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24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+mn-lt"/>
          <a:ea typeface="+mn-ea"/>
        </a:defRPr>
      </a:lvl2pPr>
      <a:lvl3pPr marL="179992" indent="-179992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359982" indent="-179992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539974" indent="-179992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◦"/>
        <a:defRPr sz="1200">
          <a:solidFill>
            <a:schemeClr val="tx1"/>
          </a:solidFill>
          <a:latin typeface="+mn-lt"/>
          <a:ea typeface="+mn-ea"/>
        </a:defRPr>
      </a:lvl5pPr>
      <a:lvl6pPr marL="179992" indent="-179992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rabicPeriod"/>
        <a:defRPr sz="1200">
          <a:solidFill>
            <a:schemeClr val="tx1"/>
          </a:solidFill>
          <a:latin typeface="+mn-lt"/>
          <a:ea typeface="+mn-ea"/>
        </a:defRPr>
      </a:lvl6pPr>
      <a:lvl7pPr marL="359982" indent="-179992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lphaLcPeriod"/>
        <a:defRPr sz="1200">
          <a:solidFill>
            <a:schemeClr val="tx1"/>
          </a:solidFill>
          <a:latin typeface="+mn-lt"/>
          <a:ea typeface="+mn-ea"/>
        </a:defRPr>
      </a:lvl7pPr>
      <a:lvl8pPr marL="539974" indent="-179992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romanLcPeriod"/>
        <a:defRPr sz="12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2780" y="267574"/>
            <a:ext cx="84973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781" y="1058864"/>
            <a:ext cx="849844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Heading 1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Sixth level</a:t>
            </a:r>
          </a:p>
          <a:p>
            <a:pPr lvl="6"/>
            <a:r>
              <a:rPr lang="en-GB"/>
              <a:t>Seventh level</a:t>
            </a:r>
          </a:p>
          <a:p>
            <a:pPr lvl="7"/>
            <a:r>
              <a:rPr lang="en-GB"/>
              <a:t>Eighth level</a:t>
            </a:r>
          </a:p>
          <a:p>
            <a:pPr lvl="8"/>
            <a:r>
              <a:rPr lang="en-GB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286938" y="4922825"/>
            <a:ext cx="534283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100" smtClean="0">
                <a:solidFill>
                  <a:schemeClr val="accent1"/>
                </a:solidFill>
              </a:rPr>
              <a:pPr/>
              <a:t>‹#›</a:t>
            </a:fld>
            <a:endParaRPr lang="en-GB" sz="1100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34839" y="4922825"/>
            <a:ext cx="7195415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100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988988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 userDrawn="1"/>
        </p:nvSpPr>
        <p:spPr>
          <a:xfrm>
            <a:off x="322781" y="4922825"/>
            <a:ext cx="912058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tabLst>
                <a:tab pos="988988" algn="l"/>
              </a:tabLst>
            </a:pPr>
            <a:r>
              <a:rPr lang="en-GB" sz="1100" b="1"/>
              <a:t>National Grid </a:t>
            </a:r>
          </a:p>
        </p:txBody>
      </p:sp>
    </p:spTree>
    <p:extLst>
      <p:ext uri="{BB962C8B-B14F-4D97-AF65-F5344CB8AC3E}">
        <p14:creationId xmlns:p14="http://schemas.microsoft.com/office/powerpoint/2010/main" val="165146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  <p:sldLayoutId id="2147483887" r:id="rId18"/>
    <p:sldLayoutId id="2147483888" r:id="rId19"/>
    <p:sldLayoutId id="2147483889" r:id="rId20"/>
    <p:sldLayoutId id="2147483890" r:id="rId21"/>
    <p:sldLayoutId id="2147483891" r:id="rId22"/>
    <p:sldLayoutId id="2147483892" r:id="rId23"/>
    <p:sldLayoutId id="2147483893" r:id="rId24"/>
    <p:sldLayoutId id="2147483894" r:id="rId25"/>
    <p:sldLayoutId id="2147483895" r:id="rId26"/>
    <p:sldLayoutId id="2147483896" r:id="rId27"/>
    <p:sldLayoutId id="2147483897" r:id="rId28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342857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685715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028573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371430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8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69993" indent="-269993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539987" indent="-269993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809980" indent="-269993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0" indent="-269993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539987" indent="-269993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809980" indent="-269993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24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+mn-lt"/>
          <a:ea typeface="+mn-ea"/>
        </a:defRPr>
      </a:lvl2pPr>
      <a:lvl3pPr marL="179996" indent="-179996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359991" indent="-179996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539987" indent="-179996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◦"/>
        <a:defRPr sz="1200">
          <a:solidFill>
            <a:schemeClr val="tx1"/>
          </a:solidFill>
          <a:latin typeface="+mn-lt"/>
          <a:ea typeface="+mn-ea"/>
        </a:defRPr>
      </a:lvl5pPr>
      <a:lvl6pPr marL="179996" indent="-179996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rabicPeriod"/>
        <a:defRPr sz="1200">
          <a:solidFill>
            <a:schemeClr val="tx1"/>
          </a:solidFill>
          <a:latin typeface="+mn-lt"/>
          <a:ea typeface="+mn-ea"/>
        </a:defRPr>
      </a:lvl6pPr>
      <a:lvl7pPr marL="359991" indent="-179996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lphaLcPeriod"/>
        <a:defRPr sz="1200">
          <a:solidFill>
            <a:schemeClr val="tx1"/>
          </a:solidFill>
          <a:latin typeface="+mn-lt"/>
          <a:ea typeface="+mn-ea"/>
        </a:defRPr>
      </a:lvl7pPr>
      <a:lvl8pPr marL="539987" indent="-179996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romanLcPeriod"/>
        <a:defRPr sz="12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2780" y="267575"/>
            <a:ext cx="84973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782" y="1058864"/>
            <a:ext cx="849844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Heading 1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Sixth level</a:t>
            </a:r>
          </a:p>
          <a:p>
            <a:pPr lvl="6"/>
            <a:r>
              <a:rPr lang="en-GB"/>
              <a:t>Seventh level</a:t>
            </a:r>
          </a:p>
          <a:p>
            <a:pPr lvl="7"/>
            <a:r>
              <a:rPr lang="en-GB"/>
              <a:t>Eighth level</a:t>
            </a:r>
          </a:p>
          <a:p>
            <a:pPr lvl="8"/>
            <a:r>
              <a:rPr lang="en-GB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286939" y="4740426"/>
            <a:ext cx="534283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100" smtClean="0">
                <a:solidFill>
                  <a:schemeClr val="accent1"/>
                </a:solidFill>
              </a:rPr>
              <a:pPr/>
              <a:t>‹#›</a:t>
            </a:fld>
            <a:endParaRPr lang="en-GB" sz="1100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34840" y="4740426"/>
            <a:ext cx="7195415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100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988964" algn="l"/>
              </a:tabLst>
            </a:pPr>
            <a:r>
              <a:rPr lang="en-US"/>
              <a:t>| Enterprise Architecture | [Insert date]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 userDrawn="1"/>
        </p:nvSpPr>
        <p:spPr>
          <a:xfrm>
            <a:off x="322782" y="4740425"/>
            <a:ext cx="912058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tabLst>
                <a:tab pos="988964" algn="l"/>
              </a:tabLst>
            </a:pPr>
            <a:r>
              <a:rPr lang="en-GB" sz="1100" b="1"/>
              <a:t>National Grid </a:t>
            </a:r>
          </a:p>
        </p:txBody>
      </p:sp>
    </p:spTree>
    <p:extLst>
      <p:ext uri="{BB962C8B-B14F-4D97-AF65-F5344CB8AC3E}">
        <p14:creationId xmlns:p14="http://schemas.microsoft.com/office/powerpoint/2010/main" val="290362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  <p:sldLayoutId id="2147483915" r:id="rId17"/>
    <p:sldLayoutId id="2147483916" r:id="rId18"/>
    <p:sldLayoutId id="2147483917" r:id="rId19"/>
    <p:sldLayoutId id="2147483918" r:id="rId20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342848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685698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028547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371396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8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69987" indent="-269987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539974" indent="-269987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809960" indent="-269987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0" indent="-269987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539974" indent="-269987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809960" indent="-269987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24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+mn-lt"/>
          <a:ea typeface="+mn-ea"/>
        </a:defRPr>
      </a:lvl2pPr>
      <a:lvl3pPr marL="179992" indent="-179992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359982" indent="-179992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539974" indent="-179992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◦"/>
        <a:defRPr sz="1200">
          <a:solidFill>
            <a:schemeClr val="tx1"/>
          </a:solidFill>
          <a:latin typeface="+mn-lt"/>
          <a:ea typeface="+mn-ea"/>
        </a:defRPr>
      </a:lvl5pPr>
      <a:lvl6pPr marL="179992" indent="-179992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rabicPeriod"/>
        <a:defRPr sz="1200">
          <a:solidFill>
            <a:schemeClr val="tx1"/>
          </a:solidFill>
          <a:latin typeface="+mn-lt"/>
          <a:ea typeface="+mn-ea"/>
        </a:defRPr>
      </a:lvl6pPr>
      <a:lvl7pPr marL="359982" indent="-179992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lphaLcPeriod"/>
        <a:defRPr sz="1200">
          <a:solidFill>
            <a:schemeClr val="tx1"/>
          </a:solidFill>
          <a:latin typeface="+mn-lt"/>
          <a:ea typeface="+mn-ea"/>
        </a:defRPr>
      </a:lvl7pPr>
      <a:lvl8pPr marL="539974" indent="-179992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romanLcPeriod"/>
        <a:defRPr sz="12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24C103-4B18-4DC9-94D5-A166B433FC07}"/>
              </a:ext>
            </a:extLst>
          </p:cNvPr>
          <p:cNvSpPr txBox="1"/>
          <p:nvPr/>
        </p:nvSpPr>
        <p:spPr bwMode="auto">
          <a:xfrm>
            <a:off x="314930" y="453228"/>
            <a:ext cx="4176150" cy="437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50000"/>
                  </a:schemeClr>
                </a:solidFill>
              </a:rPr>
              <a:t>AMI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  <a:p>
            <a:pPr marL="555750" lvl="2" indent="-285750">
              <a:buFont typeface="Wingdings" panose="05000000000000000000" pitchFamily="2" charset="2"/>
              <a:buChar char="ü"/>
            </a:pPr>
            <a:r>
              <a:rPr lang="en-US" sz="1200" b="0" dirty="0">
                <a:solidFill>
                  <a:schemeClr val="tx1">
                    <a:lumMod val="50000"/>
                  </a:schemeClr>
                </a:solidFill>
              </a:rPr>
              <a:t>Domains: Customer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, Asset, Location, Workforce, Reference</a:t>
            </a:r>
            <a:endParaRPr lang="en-US" sz="1200" b="0" dirty="0">
              <a:solidFill>
                <a:schemeClr val="tx1">
                  <a:lumMod val="50000"/>
                </a:schemeClr>
              </a:solidFill>
            </a:endParaRPr>
          </a:p>
          <a:p>
            <a:pPr marL="555750" lvl="2" indent="-285750">
              <a:buFont typeface="Wingdings" panose="05000000000000000000" pitchFamily="2" charset="2"/>
              <a:buChar char="ü"/>
            </a:pPr>
            <a:r>
              <a:rPr lang="en-US" sz="1200" b="0" dirty="0">
                <a:solidFill>
                  <a:schemeClr val="tx1">
                    <a:lumMod val="50000"/>
                  </a:schemeClr>
                </a:solidFill>
              </a:rPr>
              <a:t>Allocated MDM license cost in FY2022 approved budget</a:t>
            </a:r>
          </a:p>
          <a:p>
            <a:pPr marL="555750" lvl="2" indent="-285750">
              <a:buFont typeface="Wingdings" panose="05000000000000000000" pitchFamily="2" charset="2"/>
              <a:buChar char="ü"/>
            </a:pPr>
            <a:r>
              <a:rPr lang="en-US" sz="1200" b="0" dirty="0">
                <a:solidFill>
                  <a:schemeClr val="tx1">
                    <a:lumMod val="50000"/>
                  </a:schemeClr>
                </a:solidFill>
              </a:rPr>
              <a:t>Approximately required by Jun/Jul 2021</a:t>
            </a:r>
          </a:p>
          <a:p>
            <a:pPr marL="555750" lvl="2" indent="-2857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Contact: Reshmi Kadam</a:t>
            </a:r>
            <a:endParaRPr lang="en-US" sz="1200" b="0" dirty="0">
              <a:solidFill>
                <a:schemeClr val="tx1">
                  <a:lumMod val="50000"/>
                </a:schemeClr>
              </a:solidFill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tx1">
                    <a:lumMod val="50000"/>
                  </a:schemeClr>
                </a:solidFill>
              </a:rPr>
              <a:t>GridMod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  <a:p>
            <a:pPr marL="555750" lvl="2" indent="-2857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Domains: Asset, Location, Workforce, Reference</a:t>
            </a:r>
          </a:p>
          <a:p>
            <a:pPr marL="555750" lvl="2" indent="-2857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Allocated MDM license cost in FY2022 approved budget</a:t>
            </a:r>
          </a:p>
          <a:p>
            <a:pPr marL="555750" lvl="2" indent="-2857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Contact: Arunkumar Vedhathiri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50000"/>
                  </a:schemeClr>
                </a:solidFill>
              </a:rPr>
              <a:t>US Customer Transformation</a:t>
            </a:r>
          </a:p>
          <a:p>
            <a:pPr marL="555750" lvl="2" indent="-2857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Domains: Customer B2C, Workforce, Vendor, Product, Reference</a:t>
            </a:r>
          </a:p>
          <a:p>
            <a:pPr marL="555750" lvl="2" indent="-2857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FY2022 Business case (not approved yet) includes MDM license cost</a:t>
            </a:r>
          </a:p>
          <a:p>
            <a:pPr marL="555750" lvl="2" indent="-285750">
              <a:buFont typeface="Wingdings" panose="05000000000000000000" pitchFamily="2" charset="2"/>
              <a:buChar char="ü"/>
            </a:pP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32239-45C8-452E-9670-792186B8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86" y="117618"/>
            <a:ext cx="8497370" cy="430887"/>
          </a:xfrm>
        </p:spPr>
        <p:txBody>
          <a:bodyPr/>
          <a:lstStyle/>
          <a:p>
            <a:r>
              <a:rPr lang="en-US"/>
              <a:t>Master Data Management Platform/tool Demand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52C34-ECAE-4C22-A661-E3B6C5C17F6A}"/>
              </a:ext>
            </a:extLst>
          </p:cNvPr>
          <p:cNvSpPr txBox="1"/>
          <p:nvPr/>
        </p:nvSpPr>
        <p:spPr bwMode="auto">
          <a:xfrm>
            <a:off x="4572000" y="461394"/>
            <a:ext cx="4440414" cy="398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50000"/>
                  </a:schemeClr>
                </a:solidFill>
              </a:rPr>
              <a:t>Global Workforce Data Domain</a:t>
            </a:r>
          </a:p>
          <a:p>
            <a:pPr marL="555750" lvl="2" indent="-2857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Domains: Workforce, Reference</a:t>
            </a:r>
          </a:p>
          <a:p>
            <a:pPr marL="555750" lvl="2" indent="-2857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FY2022 Business case (not approved yet) includes MDM license cost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</a:rPr>
              <a:t>Digital Enablement</a:t>
            </a:r>
          </a:p>
          <a:p>
            <a:pPr marL="555750" lvl="2" indent="-2857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Domains: Customer, Workforce, Asset, Location,  Reference</a:t>
            </a:r>
          </a:p>
          <a:p>
            <a:pPr marL="555750" lvl="2" indent="-285750">
              <a:buFont typeface="Wingdings" panose="05000000000000000000" pitchFamily="2" charset="2"/>
              <a:buChar char="ü"/>
            </a:pPr>
            <a:r>
              <a:rPr lang="en-US" sz="1200" dirty="0" err="1">
                <a:solidFill>
                  <a:schemeClr val="tx1">
                    <a:lumMod val="50000"/>
                  </a:schemeClr>
                </a:solidFill>
              </a:rPr>
              <a:t>OnMyWay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</a:rPr>
              <a:t>FutureNow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, VMO, Smart Target etc.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50000"/>
                  </a:schemeClr>
                </a:solidFill>
              </a:rPr>
              <a:t>RIO T2 based UK-ET and UK-GT initiatives</a:t>
            </a:r>
          </a:p>
          <a:p>
            <a:pPr marL="555750" lvl="2" indent="-2857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Domains: Customer B2B, Workforce, Asset, Location, Vendor, Product, Reference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50000"/>
                  </a:schemeClr>
                </a:solidFill>
              </a:rPr>
              <a:t>ESO</a:t>
            </a:r>
          </a:p>
          <a:p>
            <a:pPr marL="555750" lvl="2" indent="-2857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Domains: Customer B2b, Workforce, Asset, Location,  Reference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50000"/>
                  </a:schemeClr>
                </a:solidFill>
              </a:rPr>
              <a:t>Energy Efficiency/Clean Energy initiative</a:t>
            </a:r>
          </a:p>
          <a:p>
            <a:pPr marL="555750" lvl="2" indent="-2857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Domains: Customer, Workforce, Reference</a:t>
            </a:r>
          </a:p>
        </p:txBody>
      </p:sp>
    </p:spTree>
    <p:extLst>
      <p:ext uri="{BB962C8B-B14F-4D97-AF65-F5344CB8AC3E}">
        <p14:creationId xmlns:p14="http://schemas.microsoft.com/office/powerpoint/2010/main" val="360812733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4" id="{85AC2519-D6CF-4F26-9BCF-3D10C0290733}" vid="{CBAF9061-B6A7-4BBD-9B08-E2B4F8A48FC4}"/>
    </a:ext>
  </a:extLst>
</a:theme>
</file>

<file path=ppt/theme/theme2.xml><?xml version="1.0" encoding="utf-8"?>
<a:theme xmlns:a="http://schemas.openxmlformats.org/drawingml/2006/main" name="1_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NG PowerPoint Template 4x3 2018" id="{CF4301EE-653F-40A0-9CC8-367CE7C89D59}" vid="{D546EC4C-4F19-45E5-8664-8862EDE26137}"/>
    </a:ext>
  </a:extLst>
</a:theme>
</file>

<file path=ppt/theme/theme3.xml><?xml version="1.0" encoding="utf-8"?>
<a:theme xmlns:a="http://schemas.openxmlformats.org/drawingml/2006/main" name="2_US NG_2018 PPT__EnergyLines Template 16x9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US NG_2018 PPT_Energy Lines Template 16x9 [Read-Only]" id="{4657108C-CAD3-44AC-B13C-CD074A2E51E8}" vid="{35BB5C37-5BE8-43BF-9925-D45D04A5B4D7}"/>
    </a:ext>
  </a:extLst>
</a:theme>
</file>

<file path=ppt/theme/theme4.xml><?xml version="1.0" encoding="utf-8"?>
<a:theme xmlns:a="http://schemas.openxmlformats.org/drawingml/2006/main" name="2_NG_PPT_16x9_Generic_template-blue">
  <a:themeElements>
    <a:clrScheme name="Custom 39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55555A"/>
      </a:hlink>
      <a:folHlink>
        <a:srgbClr val="55555A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7" id="{CC27004C-49B1-4C8A-951A-86B91DA4BA26}" vid="{08236C6D-D3EC-418D-88C2-A152A120101A}"/>
    </a:ext>
  </a:extLst>
</a:theme>
</file>

<file path=ppt/theme/theme5.xml><?xml version="1.0" encoding="utf-8"?>
<a:theme xmlns:a="http://schemas.openxmlformats.org/drawingml/2006/main" name="4_NG_PPT_16x9_Generic_template-blue">
  <a:themeElements>
    <a:clrScheme name="Custom 39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55555A"/>
      </a:hlink>
      <a:folHlink>
        <a:srgbClr val="55555A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7" id="{CC27004C-49B1-4C8A-951A-86B91DA4BA26}" vid="{08236C6D-D3EC-418D-88C2-A152A120101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0F478B68CCB418629D5A3D5ECB678" ma:contentTypeVersion="12" ma:contentTypeDescription="Create a new document." ma:contentTypeScope="" ma:versionID="138bd2563609da7d5a9db950db7f5b8f">
  <xsd:schema xmlns:xsd="http://www.w3.org/2001/XMLSchema" xmlns:xs="http://www.w3.org/2001/XMLSchema" xmlns:p="http://schemas.microsoft.com/office/2006/metadata/properties" xmlns:ns3="2fb88c42-9484-45db-b1a7-c717f8961fa6" xmlns:ns4="d04553ff-5444-4dd5-ba90-cf9ec227a264" targetNamespace="http://schemas.microsoft.com/office/2006/metadata/properties" ma:root="true" ma:fieldsID="2e3ed490b5bcd9cf790df84676ec4f50" ns3:_="" ns4:_="">
    <xsd:import namespace="2fb88c42-9484-45db-b1a7-c717f8961fa6"/>
    <xsd:import namespace="d04553ff-5444-4dd5-ba90-cf9ec227a2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b88c42-9484-45db-b1a7-c717f8961f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553ff-5444-4dd5-ba90-cf9ec227a26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60FBF8-9DE6-471E-913A-3152BA878B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b88c42-9484-45db-b1a7-c717f8961fa6"/>
    <ds:schemaRef ds:uri="d04553ff-5444-4dd5-ba90-cf9ec227a2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EE5461-4101-49A9-A707-0A90845F1E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2C987D-4A47-4F11-8121-36694FAAAC40}">
  <ds:schemaRefs>
    <ds:schemaRef ds:uri="http://schemas.microsoft.com/office/2006/documentManagement/types"/>
    <ds:schemaRef ds:uri="http://schemas.microsoft.com/office/2006/metadata/properties"/>
    <ds:schemaRef ds:uri="2fb88c42-9484-45db-b1a7-c717f8961fa6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d04553ff-5444-4dd5-ba90-cf9ec227a264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NG PowerPoint Template 16x9 2018</Template>
  <TotalTime>27921</TotalTime>
  <Words>181</Words>
  <Application>Microsoft Office PowerPoint</Application>
  <PresentationFormat>On-screen Show (16:9)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Calibri</vt:lpstr>
      <vt:lpstr>Graphik</vt:lpstr>
      <vt:lpstr>Graphik Black</vt:lpstr>
      <vt:lpstr>Wingdings</vt:lpstr>
      <vt:lpstr>NG_PPT_16x9_Generic_template-blue</vt:lpstr>
      <vt:lpstr>1_NG_PPT_16x9_Generic_template-blue</vt:lpstr>
      <vt:lpstr>2_US NG_2018 PPT__EnergyLines Template 16x9</vt:lpstr>
      <vt:lpstr>2_NG_PPT_16x9_Generic_template-blue</vt:lpstr>
      <vt:lpstr>4_NG_PPT_16x9_Generic_template-blue</vt:lpstr>
      <vt:lpstr>Master Data Management Platform/tool Demand</vt:lpstr>
    </vt:vector>
  </TitlesOfParts>
  <Company>National Grid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(on two lines)</dc:title>
  <dc:creator>Thomson, Fraser</dc:creator>
  <cp:lastModifiedBy>Ajwaliya, Nishit</cp:lastModifiedBy>
  <cp:revision>36</cp:revision>
  <cp:lastPrinted>2018-08-10T07:16:05Z</cp:lastPrinted>
  <dcterms:created xsi:type="dcterms:W3CDTF">2018-09-19T13:44:21Z</dcterms:created>
  <dcterms:modified xsi:type="dcterms:W3CDTF">2021-02-22T19:29:04Z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0x0101001AD0F478B68CCB418629D5A3D5ECB678</vt:lpwstr>
  </property>
</Properties>
</file>