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978AD-DE00-45F8-B95B-14C3B713D943}" v="48" dt="2020-12-23T19:08:23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765978AD-DE00-45F8-B95B-14C3B713D943}"/>
    <pc:docChg chg="undo custSel modSld">
      <pc:chgData name="Ajwaliya, Nishit" userId="d6171631-3d08-453d-8afd-2dc62a5026e2" providerId="ADAL" clId="{765978AD-DE00-45F8-B95B-14C3B713D943}" dt="2020-12-23T19:13:58.726" v="304" actId="1036"/>
      <pc:docMkLst>
        <pc:docMk/>
      </pc:docMkLst>
      <pc:sldChg chg="modSp">
        <pc:chgData name="Ajwaliya, Nishit" userId="d6171631-3d08-453d-8afd-2dc62a5026e2" providerId="ADAL" clId="{765978AD-DE00-45F8-B95B-14C3B713D943}" dt="2020-12-23T19:13:58.726" v="304" actId="1036"/>
        <pc:sldMkLst>
          <pc:docMk/>
          <pc:sldMk cId="2107073546" sldId="257"/>
        </pc:sldMkLst>
        <pc:spChg chg="mod">
          <ac:chgData name="Ajwaliya, Nishit" userId="d6171631-3d08-453d-8afd-2dc62a5026e2" providerId="ADAL" clId="{765978AD-DE00-45F8-B95B-14C3B713D943}" dt="2020-12-23T19:06:12.662" v="246" actId="1076"/>
          <ac:spMkLst>
            <pc:docMk/>
            <pc:sldMk cId="2107073546" sldId="257"/>
            <ac:spMk id="18" creationId="{17B1AAC7-A651-4557-8805-236BB0B64365}"/>
          </ac:spMkLst>
        </pc:spChg>
        <pc:spChg chg="mod">
          <ac:chgData name="Ajwaliya, Nishit" userId="d6171631-3d08-453d-8afd-2dc62a5026e2" providerId="ADAL" clId="{765978AD-DE00-45F8-B95B-14C3B713D943}" dt="2020-12-23T19:06:09.062" v="245" actId="1076"/>
          <ac:spMkLst>
            <pc:docMk/>
            <pc:sldMk cId="2107073546" sldId="257"/>
            <ac:spMk id="19" creationId="{6F252032-E0A6-4337-AE3A-089A1D506ECA}"/>
          </ac:spMkLst>
        </pc:spChg>
        <pc:graphicFrameChg chg="mod modGraphic">
          <ac:chgData name="Ajwaliya, Nishit" userId="d6171631-3d08-453d-8afd-2dc62a5026e2" providerId="ADAL" clId="{765978AD-DE00-45F8-B95B-14C3B713D943}" dt="2020-12-23T19:11:34.417" v="296" actId="20577"/>
          <ac:graphicFrameMkLst>
            <pc:docMk/>
            <pc:sldMk cId="2107073546" sldId="257"/>
            <ac:graphicFrameMk id="14" creationId="{C817BCFC-7086-44E9-B675-4AEB243F5428}"/>
          </ac:graphicFrameMkLst>
        </pc:graphicFrameChg>
        <pc:graphicFrameChg chg="mod modGraphic">
          <ac:chgData name="Ajwaliya, Nishit" userId="d6171631-3d08-453d-8afd-2dc62a5026e2" providerId="ADAL" clId="{765978AD-DE00-45F8-B95B-14C3B713D943}" dt="2020-12-23T19:08:54.748" v="278" actId="113"/>
          <ac:graphicFrameMkLst>
            <pc:docMk/>
            <pc:sldMk cId="2107073546" sldId="257"/>
            <ac:graphicFrameMk id="16" creationId="{6BF00E09-02F7-4A37-B6AA-F4D38F102A0A}"/>
          </ac:graphicFrameMkLst>
        </pc:graphicFrameChg>
        <pc:graphicFrameChg chg="mod modGraphic">
          <ac:chgData name="Ajwaliya, Nishit" userId="d6171631-3d08-453d-8afd-2dc62a5026e2" providerId="ADAL" clId="{765978AD-DE00-45F8-B95B-14C3B713D943}" dt="2020-12-23T19:13:58.726" v="304" actId="1036"/>
          <ac:graphicFrameMkLst>
            <pc:docMk/>
            <pc:sldMk cId="2107073546" sldId="257"/>
            <ac:graphicFrameMk id="17" creationId="{BED3EE45-2D11-45DE-9946-F63A552379A6}"/>
          </ac:graphicFrameMkLst>
        </pc:graphicFrameChg>
        <pc:picChg chg="mod">
          <ac:chgData name="Ajwaliya, Nishit" userId="d6171631-3d08-453d-8afd-2dc62a5026e2" providerId="ADAL" clId="{765978AD-DE00-45F8-B95B-14C3B713D943}" dt="2020-12-23T18:38:32.523" v="0" actId="1076"/>
          <ac:picMkLst>
            <pc:docMk/>
            <pc:sldMk cId="2107073546" sldId="257"/>
            <ac:picMk id="21" creationId="{D8095D7F-55DA-40B3-8393-BE19D24FAD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2E89-EBD4-494E-B776-A6F348A9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8E40E-1537-44AA-987F-0AC01CD3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A61E-DCFD-4D97-806F-C9DB8653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130A6-ADA1-48CF-9F3C-19CAC5B2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835F-7FCE-48C0-8181-D7A6F000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F5D2-F49E-42AD-B134-822B40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A8567-9869-4B41-BA1C-EBAD85A17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2D39-D0FE-4A56-9C38-31D92E99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D101-AF46-4CBE-8F12-B4DBD731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6279-0ED9-40C6-AFB4-AEAB733E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6E1BE-C647-4FFC-8D01-2D12693AE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DB26-4A2F-421D-A241-65608968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C6FE-B453-4F08-BA42-80733805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AB2B-08A4-4EF8-8CAC-7C7A5560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AE04-F87C-4F9F-B83D-07940A14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B86B-3F87-4F63-A73F-F5726ED9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B19A-076C-4A96-8CA4-3B65C0C5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C568-E14B-43F9-96F3-73656F94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E92B-60A3-449A-92D0-578B52CF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47FF-1686-447D-B618-D4D39AA7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7C6-6E76-4830-A8B3-9E7B4D40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D5DF5-AA1A-4B57-BAD8-54A23A3D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8311-43F7-49F5-ADB4-567F47B0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EB38-CD89-492A-AC7B-C53A789E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263B-6AAA-4597-8AD7-9C89A458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27E6-8113-46D2-BADB-2EA1DF5C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9E4C-E06A-467E-8096-A1A6A9C9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576D-F98F-46CB-B886-A46C04BC1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9D5E-6448-4D55-A96F-8314738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164E4-1BA0-4E04-96E8-B988413A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BC69C-03C7-43BF-A825-A8665915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756-8229-407A-9905-E393A7B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6E2B-0404-469B-AFBB-096BA4AA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D5F6-6BE1-426A-A657-C7F3CB233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B942E-477D-4240-8F2E-977BECAF5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6FA8D-C990-444A-8253-F5199E596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D8C10-7F19-41F6-AC5C-5B390005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B7016-4B87-4E4C-8E1E-01DD5EA2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8B31C-50B5-4458-88E3-B564B9B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A6F5-78B2-47FC-BC82-90AB4C42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FE3-39EC-41B5-B60C-CA0B2A3F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D5831-B72E-4307-AD94-A0D889A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112A-ABE4-4698-88F0-3EEB83C1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49D71-6353-42CD-B857-2F2380F8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55CC6-4AD5-452E-8727-905EDF00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56E4-D47D-44BE-9543-1578DFEE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DD21-04A5-4AC7-B1EC-7ACCE989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D50D-AB1D-440F-90D1-7270BC54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A532-74E0-46FA-ADDC-6281BD12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1BAB-DC0E-49AD-A793-66DFF304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5C0F-CF09-4A22-B02A-5D5B13C1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C4BB1-6C46-4F05-93B2-F4D0B148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9BC8-4595-44AF-8F74-2042B89E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33FF1-8189-4FED-831E-74B1E78DE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2DD9-0FA0-45C4-BFEF-D962B9932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E3FDF-5BF2-4EB6-A2CE-99DAEB86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ADD4-01B2-4757-98B4-70697085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E913-0BFE-46B3-9BED-5941C5AC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C910F-CD46-4482-93B1-0976C7C1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FFB9-C5D5-47D5-91A5-333FAC8A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83DF-A1F1-4DF0-843F-5219BBF8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AAB6-EA72-40C0-8D11-D70585A2B4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934E-E60E-45DB-8536-F83C0AF30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3F19-052C-4171-99F7-0FC137EB8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AA1-359D-4B2B-87DB-5101480D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EE5B67-5E3F-4107-A0E4-710D7001E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302"/>
              </p:ext>
            </p:extLst>
          </p:nvPr>
        </p:nvGraphicFramePr>
        <p:xfrm>
          <a:off x="838200" y="556370"/>
          <a:ext cx="5158644" cy="967630"/>
        </p:xfrm>
        <a:graphic>
          <a:graphicData uri="http://schemas.openxmlformats.org/drawingml/2006/table">
            <a:tbl>
              <a:tblPr/>
              <a:tblGrid>
                <a:gridCol w="144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290">
                  <a:extLst>
                    <a:ext uri="{9D8B030D-6E8A-4147-A177-3AD203B41FA5}">
                      <a16:colId xmlns:a16="http://schemas.microsoft.com/office/drawing/2014/main" val="3152896077"/>
                    </a:ext>
                  </a:extLst>
                </a:gridCol>
                <a:gridCol w="967644">
                  <a:extLst>
                    <a:ext uri="{9D8B030D-6E8A-4147-A177-3AD203B41FA5}">
                      <a16:colId xmlns:a16="http://schemas.microsoft.com/office/drawing/2014/main" val="1911104620"/>
                    </a:ext>
                  </a:extLst>
                </a:gridCol>
              </a:tblGrid>
              <a:tr h="2129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Service To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Account Number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Next Meter Reading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Bill Date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JOHN DOE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 MAIN ST             HSE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WOBURN, MA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01801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12345-67890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Aug </a:t>
                      </a: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10 ‘20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14 ‘20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99"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Rate                   R-3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For Customer Assistance </a:t>
                      </a:r>
                    </a:p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Please call (781) 751-3000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Res. Heating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B925144-AF71-4325-A212-49A2F60B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1355746" cy="29510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D14C9C-4E1D-4B0B-978C-8E151C3153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09157" y="1634268"/>
          <a:ext cx="2034443" cy="1261332"/>
        </p:xfrm>
        <a:graphic>
          <a:graphicData uri="http://schemas.openxmlformats.org/drawingml/2006/table">
            <a:tbl>
              <a:tblPr/>
              <a:tblGrid>
                <a:gridCol w="14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92">
                  <a:extLst>
                    <a:ext uri="{9D8B030D-6E8A-4147-A177-3AD203B41FA5}">
                      <a16:colId xmlns:a16="http://schemas.microsoft.com/office/drawing/2014/main" val="652516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SUMMARY OF CHARGES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Total Current Charges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07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Amount Due Last Bill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50.71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Your Total Payments Since</a:t>
                      </a:r>
                    </a:p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Last Bill.  Thank You!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-50.71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PLEASE PAY BY Jul 28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526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97B82A-7515-492E-AB74-85826AB809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" y="1600200"/>
          <a:ext cx="2971799" cy="361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21">
                  <a:extLst>
                    <a:ext uri="{9D8B030D-6E8A-4147-A177-3AD203B41FA5}">
                      <a16:colId xmlns:a16="http://schemas.microsoft.com/office/drawing/2014/main" val="980429489"/>
                    </a:ext>
                  </a:extLst>
                </a:gridCol>
                <a:gridCol w="764178">
                  <a:extLst>
                    <a:ext uri="{9D8B030D-6E8A-4147-A177-3AD203B41FA5}">
                      <a16:colId xmlns:a16="http://schemas.microsoft.com/office/drawing/2014/main" val="33724286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BILL ITEMIZED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94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34 days you used 30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2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 14 2020 reading 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0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10 2020 reading 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CCF Used for METER# 00X123456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004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Thermal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x1.0289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1055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3001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Your Cost is determined as follows: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6337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Minimum 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9419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$.4000 per day for 34 days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 106.0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@ $.2794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873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Distribution Adjustment: 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106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x 0.25040 per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7.51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340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DELIVERY 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$29.49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11976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SUPPLY CHARGE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@ $.32510 /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9.75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61055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CURRENT CHARGES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4158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ABDD8C-10A3-4F96-89C2-0C2618232E47}"/>
              </a:ext>
            </a:extLst>
          </p:cNvPr>
          <p:cNvCxnSpPr>
            <a:cxnSpLocks/>
          </p:cNvCxnSpPr>
          <p:nvPr/>
        </p:nvCxnSpPr>
        <p:spPr>
          <a:xfrm>
            <a:off x="3810000" y="1600200"/>
            <a:ext cx="0" cy="36220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828EC4-ADAC-4606-ABD7-17861E5F11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3048000"/>
          <a:ext cx="2167267" cy="1538193"/>
        </p:xfrm>
        <a:graphic>
          <a:graphicData uri="http://schemas.openxmlformats.org/drawingml/2006/table">
            <a:tbl>
              <a:tblPr/>
              <a:tblGrid>
                <a:gridCol w="74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65251651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35756909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33493145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61873929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57748870"/>
                    </a:ext>
                  </a:extLst>
                </a:gridCol>
                <a:gridCol w="262267">
                  <a:extLst>
                    <a:ext uri="{9D8B030D-6E8A-4147-A177-3AD203B41FA5}">
                      <a16:colId xmlns:a16="http://schemas.microsoft.com/office/drawing/2014/main" val="1501258959"/>
                    </a:ext>
                  </a:extLst>
                </a:gridCol>
              </a:tblGrid>
              <a:tr h="149185">
                <a:tc gridSpan="7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GAS USE HISTORY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94">
                <a:tc gridSpan="7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Days          </a:t>
                      </a:r>
                      <a:r>
                        <a:rPr lang="en-US" sz="6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     Days          </a:t>
                      </a:r>
                      <a:r>
                        <a:rPr lang="en-US" sz="6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Therms</a:t>
                      </a: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94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20         34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May 19     34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17186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Jun 20      244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Apr 19      28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Oct 19        27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Mar 19      28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5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Sep 19 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Feb 19      33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62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Aug 19       26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Jan 19 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32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19         26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Dec 18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2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Jun 19        40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Nov 18      29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857520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BCB7E-F219-455D-A213-EFB350CA7222}"/>
              </a:ext>
            </a:extLst>
          </p:cNvPr>
          <p:cNvCxnSpPr>
            <a:cxnSpLocks/>
          </p:cNvCxnSpPr>
          <p:nvPr/>
        </p:nvCxnSpPr>
        <p:spPr>
          <a:xfrm>
            <a:off x="3797916" y="2971016"/>
            <a:ext cx="22555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98D9A2-0A3C-4A9D-B1CD-6C5053C7FF92}"/>
              </a:ext>
            </a:extLst>
          </p:cNvPr>
          <p:cNvCxnSpPr>
            <a:cxnSpLocks/>
          </p:cNvCxnSpPr>
          <p:nvPr/>
        </p:nvCxnSpPr>
        <p:spPr>
          <a:xfrm flipV="1">
            <a:off x="838200" y="5219192"/>
            <a:ext cx="5215267" cy="278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17BCFC-7086-44E9-B675-4AEB243F5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15244"/>
              </p:ext>
            </p:extLst>
          </p:nvPr>
        </p:nvGraphicFramePr>
        <p:xfrm>
          <a:off x="114479" y="422083"/>
          <a:ext cx="10232155" cy="25641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2385523505"/>
                    </a:ext>
                  </a:extLst>
                </a:gridCol>
                <a:gridCol w="1982307">
                  <a:extLst>
                    <a:ext uri="{9D8B030D-6E8A-4147-A177-3AD203B41FA5}">
                      <a16:colId xmlns:a16="http://schemas.microsoft.com/office/drawing/2014/main" val="989206178"/>
                    </a:ext>
                  </a:extLst>
                </a:gridCol>
                <a:gridCol w="452780">
                  <a:extLst>
                    <a:ext uri="{9D8B030D-6E8A-4147-A177-3AD203B41FA5}">
                      <a16:colId xmlns:a16="http://schemas.microsoft.com/office/drawing/2014/main" val="3686369783"/>
                    </a:ext>
                  </a:extLst>
                </a:gridCol>
                <a:gridCol w="253267">
                  <a:extLst>
                    <a:ext uri="{9D8B030D-6E8A-4147-A177-3AD203B41FA5}">
                      <a16:colId xmlns:a16="http://schemas.microsoft.com/office/drawing/2014/main" val="2712354797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1871900664"/>
                    </a:ext>
                  </a:extLst>
                </a:gridCol>
                <a:gridCol w="1709530">
                  <a:extLst>
                    <a:ext uri="{9D8B030D-6E8A-4147-A177-3AD203B41FA5}">
                      <a16:colId xmlns:a16="http://schemas.microsoft.com/office/drawing/2014/main" val="537436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Work Order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 04396666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                                   OPEN</a:t>
                      </a: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                                        OPEN</a:t>
                      </a:r>
                      <a:endParaRPr lang="en-US" dirty="0"/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703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District Code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1100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TRANSMISSION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2446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Equipment Reference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NT1211TEPP-SYS   PROCESS PREHEATING EQUIP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63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Component Code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1234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Component Modifier Code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</a:rPr>
                        <a:t>Component Modifier Code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0567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250067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Segment UDM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7307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Standard Job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A0003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 GAS TX ADHOC SITE VISIT</a:t>
                      </a:r>
                      <a:endParaRPr lang="en-US" dirty="0"/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3666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Work Order Desc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IB – WATER SAMPLING VIA SUEZ PRO PREHEAT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288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User Status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89840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F00E09-02F7-4A37-B6AA-F4D38F102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29275"/>
              </p:ext>
            </p:extLst>
          </p:nvPr>
        </p:nvGraphicFramePr>
        <p:xfrm>
          <a:off x="228598" y="3283274"/>
          <a:ext cx="10118036" cy="27377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72">
                  <a:extLst>
                    <a:ext uri="{9D8B030D-6E8A-4147-A177-3AD203B41FA5}">
                      <a16:colId xmlns:a16="http://schemas.microsoft.com/office/drawing/2014/main" val="2385523505"/>
                    </a:ext>
                  </a:extLst>
                </a:gridCol>
                <a:gridCol w="2768314">
                  <a:extLst>
                    <a:ext uri="{9D8B030D-6E8A-4147-A177-3AD203B41FA5}">
                      <a16:colId xmlns:a16="http://schemas.microsoft.com/office/drawing/2014/main" val="476976326"/>
                    </a:ext>
                  </a:extLst>
                </a:gridCol>
                <a:gridCol w="255264">
                  <a:extLst>
                    <a:ext uri="{9D8B030D-6E8A-4147-A177-3AD203B41FA5}">
                      <a16:colId xmlns:a16="http://schemas.microsoft.com/office/drawing/2014/main" val="3803545237"/>
                    </a:ext>
                  </a:extLst>
                </a:gridCol>
                <a:gridCol w="2283181">
                  <a:extLst>
                    <a:ext uri="{9D8B030D-6E8A-4147-A177-3AD203B41FA5}">
                      <a16:colId xmlns:a16="http://schemas.microsoft.com/office/drawing/2014/main" val="258184674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3932284686"/>
                    </a:ext>
                  </a:extLst>
                </a:gridCol>
              </a:tblGrid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Work Order Type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GB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Gas – </a:t>
                      </a:r>
                      <a:r>
                        <a:rPr lang="en-US" sz="1400" kern="1200" dirty="0" err="1">
                          <a:effectLst/>
                        </a:rPr>
                        <a:t>Adhoc</a:t>
                      </a:r>
                      <a:r>
                        <a:rPr lang="en-US" sz="1400" kern="1200" dirty="0">
                          <a:effectLst/>
                        </a:rPr>
                        <a:t> Job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Maintenance Type</a:t>
                      </a: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  Non Stat Inspection</a:t>
                      </a:r>
                      <a:endParaRPr lang="en-US" dirty="0"/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1627036974"/>
                  </a:ext>
                </a:extLst>
              </a:tr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Work Group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GE4CBAM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BACTION TERMINAL – MECHANICAL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6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3242446930"/>
                  </a:ext>
                </a:extLst>
              </a:tr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Account Group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XXXXXXXXX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GTM  </a:t>
                      </a:r>
                      <a:r>
                        <a:rPr lang="en-US" sz="1400" kern="1200" dirty="0" err="1">
                          <a:effectLst/>
                        </a:rPr>
                        <a:t>GTM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</a:rPr>
                        <a:t>GTM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3036358763"/>
                  </a:ext>
                </a:extLst>
              </a:tr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Related Work Order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4294303640"/>
                  </a:ext>
                </a:extLst>
              </a:tr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Originator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0030001234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DOE, JOHN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2500679908"/>
                  </a:ext>
                </a:extLst>
              </a:tr>
              <a:tr h="1078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Origination Document Type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Origination Document Number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3517307349"/>
                  </a:ext>
                </a:extLst>
              </a:tr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Work Request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A0003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</a:rPr>
                        <a:t>GAS TX ADHOC SITE VISIT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1933666871"/>
                  </a:ext>
                </a:extLst>
              </a:tr>
              <a:tr h="94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Raised Date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01/04/2021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Raised Time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12:21:19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129288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M$$$ Status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Lock Integration Updates 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38289840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D3EE45-2D11-45DE-9946-F63A55237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94826"/>
              </p:ext>
            </p:extLst>
          </p:nvPr>
        </p:nvGraphicFramePr>
        <p:xfrm>
          <a:off x="298683" y="2967650"/>
          <a:ext cx="9977866" cy="385639"/>
        </p:xfrm>
        <a:graphic>
          <a:graphicData uri="http://schemas.openxmlformats.org/drawingml/2006/table">
            <a:tbl>
              <a:tblPr/>
              <a:tblGrid>
                <a:gridCol w="92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385523505"/>
                    </a:ext>
                  </a:extLst>
                </a:gridCol>
                <a:gridCol w="945279">
                  <a:extLst>
                    <a:ext uri="{9D8B030D-6E8A-4147-A177-3AD203B41FA5}">
                      <a16:colId xmlns:a16="http://schemas.microsoft.com/office/drawing/2014/main" val="3686369783"/>
                    </a:ext>
                  </a:extLst>
                </a:gridCol>
                <a:gridCol w="1310314">
                  <a:extLst>
                    <a:ext uri="{9D8B030D-6E8A-4147-A177-3AD203B41FA5}">
                      <a16:colId xmlns:a16="http://schemas.microsoft.com/office/drawing/2014/main" val="2375108438"/>
                    </a:ext>
                  </a:extLst>
                </a:gridCol>
                <a:gridCol w="1159124">
                  <a:extLst>
                    <a:ext uri="{9D8B030D-6E8A-4147-A177-3AD203B41FA5}">
                      <a16:colId xmlns:a16="http://schemas.microsoft.com/office/drawing/2014/main" val="2548162595"/>
                    </a:ext>
                  </a:extLst>
                </a:gridCol>
                <a:gridCol w="798856">
                  <a:extLst>
                    <a:ext uri="{9D8B030D-6E8A-4147-A177-3AD203B41FA5}">
                      <a16:colId xmlns:a16="http://schemas.microsoft.com/office/drawing/2014/main" val="3325679640"/>
                    </a:ext>
                  </a:extLst>
                </a:gridCol>
                <a:gridCol w="1966804">
                  <a:extLst>
                    <a:ext uri="{9D8B030D-6E8A-4147-A177-3AD203B41FA5}">
                      <a16:colId xmlns:a16="http://schemas.microsoft.com/office/drawing/2014/main" val="3050118506"/>
                    </a:ext>
                  </a:extLst>
                </a:gridCol>
                <a:gridCol w="876181">
                  <a:extLst>
                    <a:ext uri="{9D8B030D-6E8A-4147-A177-3AD203B41FA5}">
                      <a16:colId xmlns:a16="http://schemas.microsoft.com/office/drawing/2014/main" val="3815018233"/>
                    </a:ext>
                  </a:extLst>
                </a:gridCol>
                <a:gridCol w="1080805">
                  <a:extLst>
                    <a:ext uri="{9D8B030D-6E8A-4147-A177-3AD203B41FA5}">
                      <a16:colId xmlns:a16="http://schemas.microsoft.com/office/drawing/2014/main" val="772418025"/>
                    </a:ext>
                  </a:extLst>
                </a:gridCol>
              </a:tblGrid>
              <a:tr h="385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Initiation   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Planning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Extended Text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Scheduling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Costs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Actuals vs Estimates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Job Codes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 panose="020B0604020202020204" pitchFamily="34" charset="0"/>
                        </a:rPr>
                        <a:t>Completion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03697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7B1AAC7-A651-4557-8805-236BB0B64365}"/>
              </a:ext>
            </a:extLst>
          </p:cNvPr>
          <p:cNvSpPr/>
          <p:nvPr/>
        </p:nvSpPr>
        <p:spPr>
          <a:xfrm>
            <a:off x="8709998" y="5762799"/>
            <a:ext cx="220125" cy="208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52032-E0A6-4337-AE3A-089A1D506ECA}"/>
              </a:ext>
            </a:extLst>
          </p:cNvPr>
          <p:cNvSpPr/>
          <p:nvPr/>
        </p:nvSpPr>
        <p:spPr>
          <a:xfrm>
            <a:off x="2408959" y="5779735"/>
            <a:ext cx="220125" cy="191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095D7F-55DA-40B3-8393-BE19D24F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36156"/>
            <a:ext cx="3790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7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5B891F-033D-4C3C-AE5E-681D6EA5089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2fb88c42-9484-45db-b1a7-c717f8961fa6"/>
    <ds:schemaRef ds:uri="d04553ff-5444-4dd5-ba90-cf9ec227a26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E6F588-5CF6-4F5A-8710-47A6147650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A8A96-406A-412F-A8A4-0622162F3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369</Words>
  <Application>Microsoft Office PowerPoint</Application>
  <PresentationFormat>Widescreen</PresentationFormat>
  <Paragraphs>142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Ajwaliya, Nishit</dc:creator>
  <cp:lastModifiedBy>Ajwaliya, Nishit</cp:lastModifiedBy>
  <cp:revision>10</cp:revision>
  <dcterms:created xsi:type="dcterms:W3CDTF">2020-12-23T16:41:54Z</dcterms:created>
  <dcterms:modified xsi:type="dcterms:W3CDTF">2020-12-23T19:14:06Z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</Properties>
</file>