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4"/>
  </p:sldMasterIdLst>
  <p:notesMasterIdLst>
    <p:notesMasterId r:id="rId6"/>
  </p:notesMasterIdLst>
  <p:handoutMasterIdLst>
    <p:handoutMasterId r:id="rId7"/>
  </p:handoutMasterIdLst>
  <p:sldIdLst>
    <p:sldId id="2147307468" r:id="rId5"/>
  </p:sldIdLst>
  <p:sldSz cx="9144000" cy="5143500" type="screen16x9"/>
  <p:notesSz cx="6670675" cy="9777413"/>
  <p:defaultTextStyle>
    <a:defPPr>
      <a:defRPr lang="en-GB"/>
    </a:defPPr>
    <a:lvl1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 b="1">
        <a:solidFill>
          <a:schemeClr val="accent1"/>
        </a:solidFill>
        <a:latin typeface="+mn-lt"/>
        <a:ea typeface="+mn-ea"/>
        <a:cs typeface="+mn-cs"/>
      </a:defRPr>
    </a:lvl1pPr>
    <a:lvl2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>
        <a:solidFill>
          <a:schemeClr val="tx1"/>
        </a:solidFill>
        <a:latin typeface="+mn-lt"/>
        <a:ea typeface="+mn-ea"/>
      </a:defRPr>
    </a:lvl2pPr>
    <a:lvl3pPr marL="27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•"/>
      <a:defRPr sz="1800">
        <a:solidFill>
          <a:schemeClr val="tx1"/>
        </a:solidFill>
        <a:latin typeface="+mn-lt"/>
        <a:ea typeface="+mn-ea"/>
      </a:defRPr>
    </a:lvl3pPr>
    <a:lvl4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-"/>
      <a:defRPr sz="1800">
        <a:solidFill>
          <a:schemeClr val="tx1"/>
        </a:solidFill>
        <a:latin typeface="+mn-lt"/>
        <a:ea typeface="+mn-ea"/>
      </a:defRPr>
    </a:lvl4pPr>
    <a:lvl5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◦"/>
      <a:defRPr sz="1800">
        <a:solidFill>
          <a:schemeClr val="tx1"/>
        </a:solidFill>
        <a:latin typeface="+mn-lt"/>
        <a:ea typeface="+mn-ea"/>
      </a:defRPr>
    </a:lvl5pPr>
    <a:lvl6pPr marL="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rabicPeriod"/>
      <a:defRPr sz="1800">
        <a:solidFill>
          <a:schemeClr val="tx1"/>
        </a:solidFill>
        <a:latin typeface="+mn-lt"/>
        <a:ea typeface="+mn-ea"/>
      </a:defRPr>
    </a:lvl6pPr>
    <a:lvl7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lphaLcPeriod"/>
      <a:defRPr sz="1800">
        <a:solidFill>
          <a:schemeClr val="tx1"/>
        </a:solidFill>
        <a:latin typeface="+mn-lt"/>
        <a:ea typeface="+mn-ea"/>
      </a:defRPr>
    </a:lvl7pPr>
    <a:lvl8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romanLcPeriod"/>
      <a:defRPr sz="1800">
        <a:solidFill>
          <a:schemeClr val="tx1"/>
        </a:solidFill>
        <a:latin typeface="+mn-lt"/>
        <a:ea typeface="+mn-ea"/>
      </a:defRPr>
    </a:lvl8pPr>
    <a:lvl9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2400">
        <a:solidFill>
          <a:schemeClr val="accent2"/>
        </a:solidFill>
        <a:latin typeface="+mn-lt"/>
        <a:ea typeface="+mn-ea"/>
      </a:defRPr>
    </a:lvl9pPr>
  </p:defaultTextStyle>
  <p:extLst>
    <p:ext uri="{EFAFB233-063F-42B5-8137-9DF3F51BA10A}">
      <p15:sldGuideLst xmlns:p15="http://schemas.microsoft.com/office/powerpoint/2012/main">
        <p15:guide id="1" orient="horz" pos="962" userDrawn="1">
          <p15:clr>
            <a:srgbClr val="A4A3A4"/>
          </p15:clr>
        </p15:guide>
        <p15:guide id="2" pos="748" userDrawn="1">
          <p15:clr>
            <a:srgbClr val="A4A3A4"/>
          </p15:clr>
        </p15:guide>
        <p15:guide id="3" orient="horz" pos="22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rah McGugan" initials="ZM" lastIdx="2" clrIdx="0">
    <p:extLst>
      <p:ext uri="{19B8F6BF-5375-455C-9EA6-DF929625EA0E}">
        <p15:presenceInfo xmlns:p15="http://schemas.microsoft.com/office/powerpoint/2012/main" userId="S-1-5-21-4161563473-2938609101-4020916863-12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DA70"/>
    <a:srgbClr val="B20E12"/>
    <a:srgbClr val="B2DE82"/>
    <a:srgbClr val="C9E8A6"/>
    <a:srgbClr val="7FFFF8"/>
    <a:srgbClr val="B4DF85"/>
    <a:srgbClr val="FFFFFF"/>
    <a:srgbClr val="F9F9F9"/>
    <a:srgbClr val="E7F5D7"/>
    <a:srgbClr val="DAE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3817" autoAdjust="0"/>
  </p:normalViewPr>
  <p:slideViewPr>
    <p:cSldViewPr snapToGrid="0">
      <p:cViewPr varScale="1">
        <p:scale>
          <a:sx n="79" d="100"/>
          <a:sy n="79" d="100"/>
        </p:scale>
        <p:origin x="596" y="56"/>
      </p:cViewPr>
      <p:guideLst>
        <p:guide orient="horz" pos="962"/>
        <p:guide pos="748"/>
        <p:guide orient="horz" pos="2255"/>
      </p:guideLst>
    </p:cSldViewPr>
  </p:slideViewPr>
  <p:outlineViewPr>
    <p:cViewPr>
      <p:scale>
        <a:sx n="33" d="100"/>
        <a:sy n="33" d="100"/>
      </p:scale>
      <p:origin x="0" y="-27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waliya, Nishit" userId="d6171631-3d08-453d-8afd-2dc62a5026e2" providerId="ADAL" clId="{0C847989-547B-4435-94D5-DEBFEA95242A}"/>
    <pc:docChg chg="undo custSel addSld delSld modSld sldOrd">
      <pc:chgData name="Ajwaliya, Nishit" userId="d6171631-3d08-453d-8afd-2dc62a5026e2" providerId="ADAL" clId="{0C847989-547B-4435-94D5-DEBFEA95242A}" dt="2021-03-05T23:06:04.149" v="2179" actId="1076"/>
      <pc:docMkLst>
        <pc:docMk/>
      </pc:docMkLst>
    </pc:docChg>
  </pc:docChgLst>
  <pc:docChgLst>
    <pc:chgData name="Ajwaliya, Nishit" userId="d6171631-3d08-453d-8afd-2dc62a5026e2" providerId="ADAL" clId="{85885D04-2ECF-498B-8E93-73B65C1A8A19}"/>
    <pc:docChg chg="delSld">
      <pc:chgData name="Ajwaliya, Nishit" userId="d6171631-3d08-453d-8afd-2dc62a5026e2" providerId="ADAL" clId="{85885D04-2ECF-498B-8E93-73B65C1A8A19}" dt="2021-03-12T19:20:31.445" v="11" actId="2696"/>
      <pc:docMkLst>
        <pc:docMk/>
      </pc:docMkLst>
      <pc:sldChg chg="del">
        <pc:chgData name="Ajwaliya, Nishit" userId="d6171631-3d08-453d-8afd-2dc62a5026e2" providerId="ADAL" clId="{85885D04-2ECF-498B-8E93-73B65C1A8A19}" dt="2021-03-12T19:20:25.184" v="2" actId="2696"/>
        <pc:sldMkLst>
          <pc:docMk/>
          <pc:sldMk cId="2066171683" sldId="595"/>
        </pc:sldMkLst>
      </pc:sldChg>
      <pc:sldChg chg="del">
        <pc:chgData name="Ajwaliya, Nishit" userId="d6171631-3d08-453d-8afd-2dc62a5026e2" providerId="ADAL" clId="{85885D04-2ECF-498B-8E93-73B65C1A8A19}" dt="2021-03-12T19:20:25.370" v="3" actId="2696"/>
        <pc:sldMkLst>
          <pc:docMk/>
          <pc:sldMk cId="3898463491" sldId="838840126"/>
        </pc:sldMkLst>
      </pc:sldChg>
      <pc:sldChg chg="del">
        <pc:chgData name="Ajwaliya, Nishit" userId="d6171631-3d08-453d-8afd-2dc62a5026e2" providerId="ADAL" clId="{85885D04-2ECF-498B-8E93-73B65C1A8A19}" dt="2021-03-12T19:20:24.929" v="0" actId="2696"/>
        <pc:sldMkLst>
          <pc:docMk/>
          <pc:sldMk cId="3641160751" sldId="2147307451"/>
        </pc:sldMkLst>
      </pc:sldChg>
      <pc:sldChg chg="del">
        <pc:chgData name="Ajwaliya, Nishit" userId="d6171631-3d08-453d-8afd-2dc62a5026e2" providerId="ADAL" clId="{85885D04-2ECF-498B-8E93-73B65C1A8A19}" dt="2021-03-12T19:20:30.396" v="9" actId="2696"/>
        <pc:sldMkLst>
          <pc:docMk/>
          <pc:sldMk cId="2717343237" sldId="2147307469"/>
        </pc:sldMkLst>
      </pc:sldChg>
      <pc:sldChg chg="del">
        <pc:chgData name="Ajwaliya, Nishit" userId="d6171631-3d08-453d-8afd-2dc62a5026e2" providerId="ADAL" clId="{85885D04-2ECF-498B-8E93-73B65C1A8A19}" dt="2021-03-12T19:20:26.534" v="4" actId="2696"/>
        <pc:sldMkLst>
          <pc:docMk/>
          <pc:sldMk cId="3826229352" sldId="2147307471"/>
        </pc:sldMkLst>
      </pc:sldChg>
      <pc:sldChg chg="del">
        <pc:chgData name="Ajwaliya, Nishit" userId="d6171631-3d08-453d-8afd-2dc62a5026e2" providerId="ADAL" clId="{85885D04-2ECF-498B-8E93-73B65C1A8A19}" dt="2021-03-12T19:20:30.770" v="10" actId="2696"/>
        <pc:sldMkLst>
          <pc:docMk/>
          <pc:sldMk cId="2809204916" sldId="2147307472"/>
        </pc:sldMkLst>
      </pc:sldChg>
      <pc:sldChg chg="del">
        <pc:chgData name="Ajwaliya, Nishit" userId="d6171631-3d08-453d-8afd-2dc62a5026e2" providerId="ADAL" clId="{85885D04-2ECF-498B-8E93-73B65C1A8A19}" dt="2021-03-12T19:20:31.445" v="11" actId="2696"/>
        <pc:sldMkLst>
          <pc:docMk/>
          <pc:sldMk cId="865690213" sldId="2147307473"/>
        </pc:sldMkLst>
      </pc:sldChg>
      <pc:sldChg chg="del">
        <pc:chgData name="Ajwaliya, Nishit" userId="d6171631-3d08-453d-8afd-2dc62a5026e2" providerId="ADAL" clId="{85885D04-2ECF-498B-8E93-73B65C1A8A19}" dt="2021-03-12T19:20:28.030" v="8" actId="2696"/>
        <pc:sldMkLst>
          <pc:docMk/>
          <pc:sldMk cId="2505081851" sldId="2147307474"/>
        </pc:sldMkLst>
      </pc:sldChg>
      <pc:sldChg chg="del">
        <pc:chgData name="Ajwaliya, Nishit" userId="d6171631-3d08-453d-8afd-2dc62a5026e2" providerId="ADAL" clId="{85885D04-2ECF-498B-8E93-73B65C1A8A19}" dt="2021-03-12T19:20:27.590" v="7" actId="2696"/>
        <pc:sldMkLst>
          <pc:docMk/>
          <pc:sldMk cId="1752293105" sldId="2147307475"/>
        </pc:sldMkLst>
      </pc:sldChg>
      <pc:sldChg chg="del">
        <pc:chgData name="Ajwaliya, Nishit" userId="d6171631-3d08-453d-8afd-2dc62a5026e2" providerId="ADAL" clId="{85885D04-2ECF-498B-8E93-73B65C1A8A19}" dt="2021-03-12T19:20:26.977" v="6" actId="2696"/>
        <pc:sldMkLst>
          <pc:docMk/>
          <pc:sldMk cId="81334513" sldId="2147307476"/>
        </pc:sldMkLst>
      </pc:sldChg>
      <pc:sldChg chg="del">
        <pc:chgData name="Ajwaliya, Nishit" userId="d6171631-3d08-453d-8afd-2dc62a5026e2" providerId="ADAL" clId="{85885D04-2ECF-498B-8E93-73B65C1A8A19}" dt="2021-03-12T19:20:26.782" v="5" actId="2696"/>
        <pc:sldMkLst>
          <pc:docMk/>
          <pc:sldMk cId="2020875874" sldId="2147307477"/>
        </pc:sldMkLst>
      </pc:sldChg>
      <pc:sldMasterChg chg="delSldLayout">
        <pc:chgData name="Ajwaliya, Nishit" userId="d6171631-3d08-453d-8afd-2dc62a5026e2" providerId="ADAL" clId="{85885D04-2ECF-498B-8E93-73B65C1A8A19}" dt="2021-03-12T19:20:24.930" v="1" actId="2696"/>
        <pc:sldMasterMkLst>
          <pc:docMk/>
          <pc:sldMasterMk cId="0" sldId="2147483651"/>
        </pc:sldMasterMkLst>
        <pc:sldLayoutChg chg="del">
          <pc:chgData name="Ajwaliya, Nishit" userId="d6171631-3d08-453d-8afd-2dc62a5026e2" providerId="ADAL" clId="{85885D04-2ECF-498B-8E93-73B65C1A8A19}" dt="2021-03-12T19:20:24.930" v="1" actId="2696"/>
          <pc:sldLayoutMkLst>
            <pc:docMk/>
            <pc:sldMasterMk cId="0" sldId="2147483651"/>
            <pc:sldLayoutMk cId="1491060929" sldId="2147483818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C5D33E-4F86-472F-8FA7-620EB2CC35A2}" type="doc">
      <dgm:prSet loTypeId="urn:microsoft.com/office/officeart/2005/8/layout/chevron1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C1487E27-8F0C-4423-B6BC-E02CD93C8D67}">
      <dgm:prSet phldrT="[Text]" custT="1"/>
      <dgm:spPr/>
      <dgm:t>
        <a:bodyPr/>
        <a:lstStyle/>
        <a:p>
          <a:r>
            <a:rPr lang="en-US" sz="700" dirty="0"/>
            <a:t>Select the enterprise MDM tool </a:t>
          </a:r>
        </a:p>
      </dgm:t>
    </dgm:pt>
    <dgm:pt modelId="{8687DDF8-FC39-4B39-8836-7E24E8175DE4}" type="parTrans" cxnId="{BAB239CC-82A8-46E7-88B0-4C0DF9293F73}">
      <dgm:prSet/>
      <dgm:spPr/>
      <dgm:t>
        <a:bodyPr/>
        <a:lstStyle/>
        <a:p>
          <a:endParaRPr lang="en-US"/>
        </a:p>
      </dgm:t>
    </dgm:pt>
    <dgm:pt modelId="{2CEC0E3C-A336-4381-BF31-C5EBB2C58056}" type="sibTrans" cxnId="{BAB239CC-82A8-46E7-88B0-4C0DF9293F73}">
      <dgm:prSet/>
      <dgm:spPr/>
      <dgm:t>
        <a:bodyPr/>
        <a:lstStyle/>
        <a:p>
          <a:endParaRPr lang="en-US"/>
        </a:p>
      </dgm:t>
    </dgm:pt>
    <dgm:pt modelId="{F18BE07B-809D-44DA-B621-A2B0E690D640}">
      <dgm:prSet phldrT="[Text]" custT="1"/>
      <dgm:spPr/>
      <dgm:t>
        <a:bodyPr/>
        <a:lstStyle/>
        <a:p>
          <a:r>
            <a:rPr lang="en-US" sz="700" dirty="0"/>
            <a:t>Stand up MDM Environment</a:t>
          </a:r>
        </a:p>
      </dgm:t>
    </dgm:pt>
    <dgm:pt modelId="{28D26050-6A6B-4ACA-AB65-FAE8D94C0420}" type="parTrans" cxnId="{44DE2DF3-16A7-4916-8F10-EFA955CE829D}">
      <dgm:prSet/>
      <dgm:spPr/>
      <dgm:t>
        <a:bodyPr/>
        <a:lstStyle/>
        <a:p>
          <a:endParaRPr lang="en-US"/>
        </a:p>
      </dgm:t>
    </dgm:pt>
    <dgm:pt modelId="{F1534589-71FD-4DC7-9FD9-992E9570E454}" type="sibTrans" cxnId="{44DE2DF3-16A7-4916-8F10-EFA955CE829D}">
      <dgm:prSet/>
      <dgm:spPr/>
      <dgm:t>
        <a:bodyPr/>
        <a:lstStyle/>
        <a:p>
          <a:endParaRPr lang="en-US"/>
        </a:p>
      </dgm:t>
    </dgm:pt>
    <dgm:pt modelId="{CEE95E5A-ED4B-490C-A00E-211D3FE55E33}">
      <dgm:prSet phldrT="[Text]" custT="1"/>
      <dgm:spPr/>
      <dgm:t>
        <a:bodyPr/>
        <a:lstStyle/>
        <a:p>
          <a:r>
            <a:rPr lang="en-US" sz="680" dirty="0"/>
            <a:t>Development</a:t>
          </a:r>
          <a:r>
            <a:rPr lang="en-US" sz="700" dirty="0"/>
            <a:t> &amp; Implement</a:t>
          </a:r>
        </a:p>
      </dgm:t>
    </dgm:pt>
    <dgm:pt modelId="{DCEEE62D-7413-497C-AF46-CF6C9BCE7700}" type="parTrans" cxnId="{6FBDD8B6-E35E-4205-A8DC-525A71EEA4D1}">
      <dgm:prSet/>
      <dgm:spPr/>
      <dgm:t>
        <a:bodyPr/>
        <a:lstStyle/>
        <a:p>
          <a:endParaRPr lang="en-US"/>
        </a:p>
      </dgm:t>
    </dgm:pt>
    <dgm:pt modelId="{8F488C27-B74E-488A-8BDF-440EAF48102D}" type="sibTrans" cxnId="{6FBDD8B6-E35E-4205-A8DC-525A71EEA4D1}">
      <dgm:prSet/>
      <dgm:spPr/>
      <dgm:t>
        <a:bodyPr/>
        <a:lstStyle/>
        <a:p>
          <a:endParaRPr lang="en-US"/>
        </a:p>
      </dgm:t>
    </dgm:pt>
    <dgm:pt modelId="{CA6E110C-B896-42E4-9DA7-7E63B1F0D018}">
      <dgm:prSet phldrT="[Text]" custT="1"/>
      <dgm:spPr/>
      <dgm:t>
        <a:bodyPr/>
        <a:lstStyle/>
        <a:p>
          <a:r>
            <a:rPr lang="en-US" sz="800" dirty="0"/>
            <a:t>Operate &amp; Maintain</a:t>
          </a:r>
        </a:p>
      </dgm:t>
    </dgm:pt>
    <dgm:pt modelId="{4DCA2AF9-181A-43FE-B189-88B3A050C911}" type="parTrans" cxnId="{EF6C5348-C960-40E9-ACAD-7C3C3EE6E059}">
      <dgm:prSet/>
      <dgm:spPr/>
      <dgm:t>
        <a:bodyPr/>
        <a:lstStyle/>
        <a:p>
          <a:endParaRPr lang="en-US"/>
        </a:p>
      </dgm:t>
    </dgm:pt>
    <dgm:pt modelId="{FFBF52FC-31F3-4440-8E46-3CF5C55B3173}" type="sibTrans" cxnId="{EF6C5348-C960-40E9-ACAD-7C3C3EE6E059}">
      <dgm:prSet/>
      <dgm:spPr/>
      <dgm:t>
        <a:bodyPr/>
        <a:lstStyle/>
        <a:p>
          <a:endParaRPr lang="en-US"/>
        </a:p>
      </dgm:t>
    </dgm:pt>
    <dgm:pt modelId="{B63E52C4-71E0-4A06-BD2C-2BEB312E4459}">
      <dgm:prSet phldrT="[Text]" custT="1"/>
      <dgm:spPr/>
      <dgm:t>
        <a:bodyPr/>
        <a:lstStyle/>
        <a:p>
          <a:r>
            <a:rPr lang="en-US" sz="700" dirty="0"/>
            <a:t>Operate and administer the MDM platform</a:t>
          </a:r>
        </a:p>
      </dgm:t>
    </dgm:pt>
    <dgm:pt modelId="{2B882276-8F86-43F6-9F50-8141A1F71B08}" type="parTrans" cxnId="{E223D903-FF63-4D46-A605-CD4B37A56868}">
      <dgm:prSet/>
      <dgm:spPr/>
      <dgm:t>
        <a:bodyPr/>
        <a:lstStyle/>
        <a:p>
          <a:endParaRPr lang="en-US"/>
        </a:p>
      </dgm:t>
    </dgm:pt>
    <dgm:pt modelId="{57CAC0F5-D0B1-4F67-BBDD-00336974AEE9}" type="sibTrans" cxnId="{E223D903-FF63-4D46-A605-CD4B37A56868}">
      <dgm:prSet/>
      <dgm:spPr/>
      <dgm:t>
        <a:bodyPr/>
        <a:lstStyle/>
        <a:p>
          <a:endParaRPr lang="en-US"/>
        </a:p>
      </dgm:t>
    </dgm:pt>
    <dgm:pt modelId="{772177A7-A04F-470B-A7FF-79C496ECDD07}">
      <dgm:prSet phldrT="[Text]" custT="1"/>
      <dgm:spPr/>
      <dgm:t>
        <a:bodyPr/>
        <a:lstStyle/>
        <a:p>
          <a:r>
            <a:rPr lang="en-US" sz="800" dirty="0"/>
            <a:t>Tool Selection</a:t>
          </a:r>
        </a:p>
      </dgm:t>
    </dgm:pt>
    <dgm:pt modelId="{DC00C952-82A3-4558-81A5-92A538B68DC8}" type="parTrans" cxnId="{95C4E11B-D744-46FE-A730-1EC609FB6E22}">
      <dgm:prSet/>
      <dgm:spPr/>
      <dgm:t>
        <a:bodyPr/>
        <a:lstStyle/>
        <a:p>
          <a:endParaRPr lang="en-US"/>
        </a:p>
      </dgm:t>
    </dgm:pt>
    <dgm:pt modelId="{C4AB1B7F-8C34-42A7-864A-8509766F359E}" type="sibTrans" cxnId="{95C4E11B-D744-46FE-A730-1EC609FB6E22}">
      <dgm:prSet/>
      <dgm:spPr/>
      <dgm:t>
        <a:bodyPr/>
        <a:lstStyle/>
        <a:p>
          <a:endParaRPr lang="en-US"/>
        </a:p>
      </dgm:t>
    </dgm:pt>
    <dgm:pt modelId="{9529C050-FA80-4998-AACE-8AE17FF965FC}">
      <dgm:prSet phldrT="[Text]" custT="1"/>
      <dgm:spPr/>
      <dgm:t>
        <a:bodyPr/>
        <a:lstStyle/>
        <a:p>
          <a:r>
            <a:rPr lang="en-US" sz="800" dirty="0"/>
            <a:t>Tool Delivery</a:t>
          </a:r>
        </a:p>
      </dgm:t>
    </dgm:pt>
    <dgm:pt modelId="{92E4F8B3-DACE-4CFD-8D54-DDC2AA36648E}" type="parTrans" cxnId="{35F70D33-616A-415C-B0F9-B78C6A7A1896}">
      <dgm:prSet/>
      <dgm:spPr/>
      <dgm:t>
        <a:bodyPr/>
        <a:lstStyle/>
        <a:p>
          <a:endParaRPr lang="en-US"/>
        </a:p>
      </dgm:t>
    </dgm:pt>
    <dgm:pt modelId="{F8F9001F-ECF0-411F-8BF0-2E692BE4CAFE}" type="sibTrans" cxnId="{35F70D33-616A-415C-B0F9-B78C6A7A1896}">
      <dgm:prSet/>
      <dgm:spPr/>
      <dgm:t>
        <a:bodyPr/>
        <a:lstStyle/>
        <a:p>
          <a:endParaRPr lang="en-US"/>
        </a:p>
      </dgm:t>
    </dgm:pt>
    <dgm:pt modelId="{DEDEA4BD-3C81-46D3-9282-25208601AC3D}">
      <dgm:prSet phldrT="[Text]" custT="1"/>
      <dgm:spPr/>
      <dgm:t>
        <a:bodyPr/>
        <a:lstStyle/>
        <a:p>
          <a:r>
            <a:rPr lang="en-US" sz="700" dirty="0"/>
            <a:t>Requirement </a:t>
          </a:r>
          <a:r>
            <a:rPr lang="en-US" sz="800" dirty="0"/>
            <a:t>&amp; Planning</a:t>
          </a:r>
        </a:p>
      </dgm:t>
    </dgm:pt>
    <dgm:pt modelId="{F7C5AAA3-BF05-4088-A8C1-04C8779A5DC9}" type="parTrans" cxnId="{D85B9A32-86B0-45BC-A886-44C8C13F9303}">
      <dgm:prSet/>
      <dgm:spPr/>
      <dgm:t>
        <a:bodyPr/>
        <a:lstStyle/>
        <a:p>
          <a:endParaRPr lang="en-US"/>
        </a:p>
      </dgm:t>
    </dgm:pt>
    <dgm:pt modelId="{A935A18A-DC02-4407-8FE4-A2663450FA5A}" type="sibTrans" cxnId="{D85B9A32-86B0-45BC-A886-44C8C13F9303}">
      <dgm:prSet/>
      <dgm:spPr/>
      <dgm:t>
        <a:bodyPr/>
        <a:lstStyle/>
        <a:p>
          <a:endParaRPr lang="en-US"/>
        </a:p>
      </dgm:t>
    </dgm:pt>
    <dgm:pt modelId="{D19B0259-CC5B-4F97-AAD8-5CCD77CFB784}">
      <dgm:prSet phldrT="[Text]" custT="1"/>
      <dgm:spPr/>
      <dgm:t>
        <a:bodyPr/>
        <a:lstStyle/>
        <a:p>
          <a:r>
            <a:rPr lang="en-US" sz="700" dirty="0"/>
            <a:t>Appoint data stewards and other data owners</a:t>
          </a:r>
        </a:p>
      </dgm:t>
    </dgm:pt>
    <dgm:pt modelId="{C46F5DCA-C6D2-4AA0-892D-DEACDC66074E}" type="parTrans" cxnId="{FDF4880A-9A63-47CB-975B-8AA9DA8E19BC}">
      <dgm:prSet/>
      <dgm:spPr/>
      <dgm:t>
        <a:bodyPr/>
        <a:lstStyle/>
        <a:p>
          <a:endParaRPr lang="en-US"/>
        </a:p>
      </dgm:t>
    </dgm:pt>
    <dgm:pt modelId="{B6CCA474-F6F7-4733-ADBC-B248CC548C3F}" type="sibTrans" cxnId="{FDF4880A-9A63-47CB-975B-8AA9DA8E19BC}">
      <dgm:prSet/>
      <dgm:spPr/>
      <dgm:t>
        <a:bodyPr/>
        <a:lstStyle/>
        <a:p>
          <a:endParaRPr lang="en-US"/>
        </a:p>
      </dgm:t>
    </dgm:pt>
    <dgm:pt modelId="{53767657-B926-41BA-8300-5A7DC8DF4064}">
      <dgm:prSet phldrT="[Text]" custT="1"/>
      <dgm:spPr/>
      <dgm:t>
        <a:bodyPr/>
        <a:lstStyle/>
        <a:p>
          <a:r>
            <a:rPr lang="en-US" sz="700" dirty="0"/>
            <a:t>Develop &amp; implement the full solutions</a:t>
          </a:r>
        </a:p>
      </dgm:t>
    </dgm:pt>
    <dgm:pt modelId="{14A1426E-751D-49AA-BE09-9FF9E94C8314}" type="parTrans" cxnId="{7D0788AE-ECA9-4BFE-8B63-80E3A79C80B4}">
      <dgm:prSet/>
      <dgm:spPr/>
      <dgm:t>
        <a:bodyPr/>
        <a:lstStyle/>
        <a:p>
          <a:endParaRPr lang="en-US"/>
        </a:p>
      </dgm:t>
    </dgm:pt>
    <dgm:pt modelId="{42621ACE-568C-4754-B988-4C868A90D0EF}" type="sibTrans" cxnId="{7D0788AE-ECA9-4BFE-8B63-80E3A79C80B4}">
      <dgm:prSet/>
      <dgm:spPr/>
      <dgm:t>
        <a:bodyPr/>
        <a:lstStyle/>
        <a:p>
          <a:endParaRPr lang="en-US"/>
        </a:p>
      </dgm:t>
    </dgm:pt>
    <dgm:pt modelId="{FFCC8913-06D3-41AF-8E09-9A00DE5BD1EB}">
      <dgm:prSet phldrT="[Text]" custT="1"/>
      <dgm:spPr/>
      <dgm:t>
        <a:bodyPr/>
        <a:lstStyle/>
        <a:p>
          <a:r>
            <a:rPr lang="en-US" sz="800" dirty="0"/>
            <a:t>Design</a:t>
          </a:r>
          <a:endParaRPr lang="en-US" sz="680" dirty="0"/>
        </a:p>
      </dgm:t>
    </dgm:pt>
    <dgm:pt modelId="{E9659B75-C807-46CD-818B-745DAF7CB6FC}" type="parTrans" cxnId="{BAF79F47-4253-4143-B179-9CD773737E6D}">
      <dgm:prSet/>
      <dgm:spPr/>
      <dgm:t>
        <a:bodyPr/>
        <a:lstStyle/>
        <a:p>
          <a:endParaRPr lang="en-US"/>
        </a:p>
      </dgm:t>
    </dgm:pt>
    <dgm:pt modelId="{B8F2CB9C-9CF7-4E5F-89A0-1FAB587CC0E5}" type="sibTrans" cxnId="{BAF79F47-4253-4143-B179-9CD773737E6D}">
      <dgm:prSet/>
      <dgm:spPr/>
      <dgm:t>
        <a:bodyPr/>
        <a:lstStyle/>
        <a:p>
          <a:endParaRPr lang="en-US"/>
        </a:p>
      </dgm:t>
    </dgm:pt>
    <dgm:pt modelId="{55893D73-6FC9-4A81-973C-CD5349373FBA}">
      <dgm:prSet phldrT="[Text]" custT="1"/>
      <dgm:spPr/>
      <dgm:t>
        <a:bodyPr/>
        <a:lstStyle/>
        <a:p>
          <a:r>
            <a:rPr lang="en-US" sz="700" dirty="0"/>
            <a:t>Design solution for the requirement </a:t>
          </a:r>
        </a:p>
      </dgm:t>
    </dgm:pt>
    <dgm:pt modelId="{9F59C39E-D520-4E12-BC8F-CCCA3A86CCA6}" type="parTrans" cxnId="{41991565-7D92-4F29-A813-EB646A5BAC13}">
      <dgm:prSet/>
      <dgm:spPr/>
      <dgm:t>
        <a:bodyPr/>
        <a:lstStyle/>
        <a:p>
          <a:endParaRPr lang="en-US"/>
        </a:p>
      </dgm:t>
    </dgm:pt>
    <dgm:pt modelId="{9FC89D99-3DF4-4F98-B8BF-5B70DC7E2C7D}" type="sibTrans" cxnId="{41991565-7D92-4F29-A813-EB646A5BAC13}">
      <dgm:prSet/>
      <dgm:spPr/>
      <dgm:t>
        <a:bodyPr/>
        <a:lstStyle/>
        <a:p>
          <a:endParaRPr lang="en-US"/>
        </a:p>
      </dgm:t>
    </dgm:pt>
    <dgm:pt modelId="{BB93F427-245E-4C82-B21E-B0CBF8812E73}">
      <dgm:prSet phldrT="[Text]" custT="1"/>
      <dgm:spPr/>
      <dgm:t>
        <a:bodyPr/>
        <a:lstStyle/>
        <a:p>
          <a:r>
            <a:rPr lang="en-US" sz="730" dirty="0"/>
            <a:t>Master Data Governance</a:t>
          </a:r>
        </a:p>
      </dgm:t>
    </dgm:pt>
    <dgm:pt modelId="{E221FC85-0B0D-4B17-AF76-1C5BB2F5E28C}" type="parTrans" cxnId="{165F4C4E-AD8B-487B-A42C-7C795A81731D}">
      <dgm:prSet/>
      <dgm:spPr/>
      <dgm:t>
        <a:bodyPr/>
        <a:lstStyle/>
        <a:p>
          <a:endParaRPr lang="en-US"/>
        </a:p>
      </dgm:t>
    </dgm:pt>
    <dgm:pt modelId="{64D167BB-3F63-4735-A8CD-2D2A54373FB4}" type="sibTrans" cxnId="{165F4C4E-AD8B-487B-A42C-7C795A81731D}">
      <dgm:prSet/>
      <dgm:spPr/>
      <dgm:t>
        <a:bodyPr/>
        <a:lstStyle/>
        <a:p>
          <a:endParaRPr lang="en-US"/>
        </a:p>
      </dgm:t>
    </dgm:pt>
    <dgm:pt modelId="{527A0D3D-A8D7-4300-AFE6-ACC9B3705126}">
      <dgm:prSet phldrT="[Text]" custT="1"/>
      <dgm:spPr/>
      <dgm:t>
        <a:bodyPr/>
        <a:lstStyle/>
        <a:p>
          <a:r>
            <a:rPr lang="en-US" sz="700" dirty="0"/>
            <a:t>Identify </a:t>
          </a:r>
          <a:r>
            <a:rPr lang="en-US" sz="700" b="0" i="0" dirty="0"/>
            <a:t>processes, roles, policies, standards, and metrics</a:t>
          </a:r>
          <a:endParaRPr lang="en-US" sz="700" dirty="0"/>
        </a:p>
      </dgm:t>
    </dgm:pt>
    <dgm:pt modelId="{B8E846AA-A163-4206-A1D7-A0AB20B9313A}" type="parTrans" cxnId="{6769D5A3-7D8E-4938-9B20-88DD818E61C3}">
      <dgm:prSet/>
      <dgm:spPr/>
      <dgm:t>
        <a:bodyPr/>
        <a:lstStyle/>
        <a:p>
          <a:endParaRPr lang="en-US"/>
        </a:p>
      </dgm:t>
    </dgm:pt>
    <dgm:pt modelId="{6F4A659F-E3FD-4A0F-92FA-CF8E07AC5432}" type="sibTrans" cxnId="{6769D5A3-7D8E-4938-9B20-88DD818E61C3}">
      <dgm:prSet/>
      <dgm:spPr/>
      <dgm:t>
        <a:bodyPr/>
        <a:lstStyle/>
        <a:p>
          <a:endParaRPr lang="en-US"/>
        </a:p>
      </dgm:t>
    </dgm:pt>
    <dgm:pt modelId="{2C6DB172-3E66-4C4C-AD23-4CD8EFB89EB6}">
      <dgm:prSet phldrT="[Text]" custT="1"/>
      <dgm:spPr/>
      <dgm:t>
        <a:bodyPr/>
        <a:lstStyle/>
        <a:p>
          <a:r>
            <a:rPr lang="en-US" sz="800" dirty="0"/>
            <a:t>Rules </a:t>
          </a:r>
          <a:r>
            <a:rPr lang="en-US" sz="700" dirty="0"/>
            <a:t>Configuration</a:t>
          </a:r>
        </a:p>
      </dgm:t>
    </dgm:pt>
    <dgm:pt modelId="{CA1ADA51-02B4-4676-BBB4-6BE8A5D381D2}" type="parTrans" cxnId="{3AC571FC-A31F-434E-8579-0440141F0926}">
      <dgm:prSet/>
      <dgm:spPr/>
      <dgm:t>
        <a:bodyPr/>
        <a:lstStyle/>
        <a:p>
          <a:endParaRPr lang="en-US"/>
        </a:p>
      </dgm:t>
    </dgm:pt>
    <dgm:pt modelId="{3848DB36-1EC3-4315-83E5-806833109C42}" type="sibTrans" cxnId="{3AC571FC-A31F-434E-8579-0440141F0926}">
      <dgm:prSet/>
      <dgm:spPr/>
      <dgm:t>
        <a:bodyPr/>
        <a:lstStyle/>
        <a:p>
          <a:endParaRPr lang="en-US"/>
        </a:p>
      </dgm:t>
    </dgm:pt>
    <dgm:pt modelId="{A2568D39-723F-4EC8-844A-2663A9D98AF7}">
      <dgm:prSet phldrT="[Text]" custT="1"/>
      <dgm:spPr/>
      <dgm:t>
        <a:bodyPr/>
        <a:lstStyle/>
        <a:p>
          <a:r>
            <a:rPr lang="en-US" sz="700" dirty="0"/>
            <a:t>Select Architecture and Data Model</a:t>
          </a:r>
        </a:p>
      </dgm:t>
    </dgm:pt>
    <dgm:pt modelId="{6B0D385D-F92D-40C7-B7A1-AB5ACDAB71D2}" type="parTrans" cxnId="{EC5B0B6F-989E-4F2C-88F9-E9522309DE24}">
      <dgm:prSet/>
      <dgm:spPr/>
      <dgm:t>
        <a:bodyPr/>
        <a:lstStyle/>
        <a:p>
          <a:endParaRPr lang="en-US"/>
        </a:p>
      </dgm:t>
    </dgm:pt>
    <dgm:pt modelId="{AF7F258D-00FA-4F22-8DE9-D8F34F6FE815}" type="sibTrans" cxnId="{EC5B0B6F-989E-4F2C-88F9-E9522309DE24}">
      <dgm:prSet/>
      <dgm:spPr/>
      <dgm:t>
        <a:bodyPr/>
        <a:lstStyle/>
        <a:p>
          <a:endParaRPr lang="en-US"/>
        </a:p>
      </dgm:t>
    </dgm:pt>
    <dgm:pt modelId="{75436F11-A0FE-4B5B-95BA-FF62F0734536}">
      <dgm:prSet phldrT="[Text]" custT="1"/>
      <dgm:spPr/>
      <dgm:t>
        <a:bodyPr/>
        <a:lstStyle/>
        <a:p>
          <a:r>
            <a:rPr lang="en-US" sz="750" dirty="0"/>
            <a:t>Architecture</a:t>
          </a:r>
        </a:p>
      </dgm:t>
    </dgm:pt>
    <dgm:pt modelId="{9768DF9C-523E-4341-ABD6-9A6A3FAB37CC}" type="parTrans" cxnId="{0FE1A0F0-B7F8-4739-9138-5393BF931334}">
      <dgm:prSet/>
      <dgm:spPr/>
      <dgm:t>
        <a:bodyPr/>
        <a:lstStyle/>
        <a:p>
          <a:endParaRPr lang="en-US"/>
        </a:p>
      </dgm:t>
    </dgm:pt>
    <dgm:pt modelId="{5338364F-08CE-4C7E-9453-879ED1568B24}" type="sibTrans" cxnId="{0FE1A0F0-B7F8-4739-9138-5393BF931334}">
      <dgm:prSet/>
      <dgm:spPr/>
      <dgm:t>
        <a:bodyPr/>
        <a:lstStyle/>
        <a:p>
          <a:endParaRPr lang="en-US"/>
        </a:p>
      </dgm:t>
    </dgm:pt>
    <dgm:pt modelId="{E7C00D16-FE2B-41B2-AB32-E36138E27DD3}">
      <dgm:prSet phldrT="[Text]" custT="1"/>
      <dgm:spPr/>
      <dgm:t>
        <a:bodyPr/>
        <a:lstStyle/>
        <a:p>
          <a:r>
            <a:rPr lang="en-US" sz="700" dirty="0"/>
            <a:t>Document MDM Architecture and standard</a:t>
          </a:r>
        </a:p>
      </dgm:t>
    </dgm:pt>
    <dgm:pt modelId="{A521F400-0B3C-4D9B-ADBF-31317DCCF954}" type="parTrans" cxnId="{6BD08217-0ACB-414F-B65A-1BC45073152A}">
      <dgm:prSet/>
      <dgm:spPr/>
      <dgm:t>
        <a:bodyPr/>
        <a:lstStyle/>
        <a:p>
          <a:endParaRPr lang="en-US"/>
        </a:p>
      </dgm:t>
    </dgm:pt>
    <dgm:pt modelId="{843B8B10-D708-4E6A-9A5F-7EBA9D785B21}" type="sibTrans" cxnId="{6BD08217-0ACB-414F-B65A-1BC45073152A}">
      <dgm:prSet/>
      <dgm:spPr/>
      <dgm:t>
        <a:bodyPr/>
        <a:lstStyle/>
        <a:p>
          <a:endParaRPr lang="en-US"/>
        </a:p>
      </dgm:t>
    </dgm:pt>
    <dgm:pt modelId="{F6A60E2F-4F24-4C0A-8BFC-6457FE730A5A}" type="pres">
      <dgm:prSet presAssocID="{EDC5D33E-4F86-472F-8FA7-620EB2CC35A2}" presName="Name0" presStyleCnt="0">
        <dgm:presLayoutVars>
          <dgm:dir/>
          <dgm:animLvl val="lvl"/>
          <dgm:resizeHandles val="exact"/>
        </dgm:presLayoutVars>
      </dgm:prSet>
      <dgm:spPr/>
    </dgm:pt>
    <dgm:pt modelId="{EB447DFB-C463-4F9A-955A-FA55ABB35534}" type="pres">
      <dgm:prSet presAssocID="{772177A7-A04F-470B-A7FF-79C496ECDD07}" presName="composite" presStyleCnt="0"/>
      <dgm:spPr/>
    </dgm:pt>
    <dgm:pt modelId="{39F12C0A-F798-4D44-A260-FDD8A545E0DD}" type="pres">
      <dgm:prSet presAssocID="{772177A7-A04F-470B-A7FF-79C496ECDD07}" presName="parTx" presStyleLbl="node1" presStyleIdx="0" presStyleCnt="9" custScaleY="109759" custLinFactNeighborX="705" custLinFactNeighborY="276">
        <dgm:presLayoutVars>
          <dgm:chMax val="0"/>
          <dgm:chPref val="0"/>
          <dgm:bulletEnabled val="1"/>
        </dgm:presLayoutVars>
      </dgm:prSet>
      <dgm:spPr/>
    </dgm:pt>
    <dgm:pt modelId="{A8324843-4EFC-4454-9D44-FA504E33F2D2}" type="pres">
      <dgm:prSet presAssocID="{772177A7-A04F-470B-A7FF-79C496ECDD07}" presName="desTx" presStyleLbl="revTx" presStyleIdx="0" presStyleCnt="9" custScaleX="96429" custLinFactNeighborX="7674">
        <dgm:presLayoutVars>
          <dgm:bulletEnabled val="1"/>
        </dgm:presLayoutVars>
      </dgm:prSet>
      <dgm:spPr/>
    </dgm:pt>
    <dgm:pt modelId="{B63B505B-3CD4-47C1-8D1B-2AD4661FE14C}" type="pres">
      <dgm:prSet presAssocID="{C4AB1B7F-8C34-42A7-864A-8509766F359E}" presName="space" presStyleCnt="0"/>
      <dgm:spPr/>
    </dgm:pt>
    <dgm:pt modelId="{D0FE8821-773B-4BBB-9DBE-EC0E02E5C81F}" type="pres">
      <dgm:prSet presAssocID="{9529C050-FA80-4998-AACE-8AE17FF965FC}" presName="composite" presStyleCnt="0"/>
      <dgm:spPr/>
    </dgm:pt>
    <dgm:pt modelId="{40B7D864-6769-4EAC-AC03-A4EBBEDAF992}" type="pres">
      <dgm:prSet presAssocID="{9529C050-FA80-4998-AACE-8AE17FF965FC}" presName="parTx" presStyleLbl="node1" presStyleIdx="1" presStyleCnt="9" custScaleY="109759" custLinFactNeighborX="1570" custLinFactNeighborY="276">
        <dgm:presLayoutVars>
          <dgm:chMax val="0"/>
          <dgm:chPref val="0"/>
          <dgm:bulletEnabled val="1"/>
        </dgm:presLayoutVars>
      </dgm:prSet>
      <dgm:spPr/>
    </dgm:pt>
    <dgm:pt modelId="{C8CD7834-164C-4A37-9AB0-9D24594969CB}" type="pres">
      <dgm:prSet presAssocID="{9529C050-FA80-4998-AACE-8AE17FF965FC}" presName="desTx" presStyleLbl="revTx" presStyleIdx="1" presStyleCnt="9" custScaleX="86966" custLinFactNeighborX="12068">
        <dgm:presLayoutVars>
          <dgm:bulletEnabled val="1"/>
        </dgm:presLayoutVars>
      </dgm:prSet>
      <dgm:spPr/>
    </dgm:pt>
    <dgm:pt modelId="{5262DEAC-8E37-4EAC-AC69-BC955F85D241}" type="pres">
      <dgm:prSet presAssocID="{F8F9001F-ECF0-411F-8BF0-2E692BE4CAFE}" presName="space" presStyleCnt="0"/>
      <dgm:spPr/>
    </dgm:pt>
    <dgm:pt modelId="{0242DE29-E22A-4E77-826A-FCD86D9D577C}" type="pres">
      <dgm:prSet presAssocID="{75436F11-A0FE-4B5B-95BA-FF62F0734536}" presName="composite" presStyleCnt="0"/>
      <dgm:spPr/>
    </dgm:pt>
    <dgm:pt modelId="{D4B684EA-E3A0-4E3D-9343-4CC0FC3FAB1D}" type="pres">
      <dgm:prSet presAssocID="{75436F11-A0FE-4B5B-95BA-FF62F0734536}" presName="parTx" presStyleLbl="node1" presStyleIdx="2" presStyleCnt="9" custScaleY="109759" custLinFactNeighborX="1570" custLinFactNeighborY="276">
        <dgm:presLayoutVars>
          <dgm:chMax val="0"/>
          <dgm:chPref val="0"/>
          <dgm:bulletEnabled val="1"/>
        </dgm:presLayoutVars>
      </dgm:prSet>
      <dgm:spPr/>
    </dgm:pt>
    <dgm:pt modelId="{52C803DC-ECC4-45DE-8615-C4538896B755}" type="pres">
      <dgm:prSet presAssocID="{75436F11-A0FE-4B5B-95BA-FF62F0734536}" presName="desTx" presStyleLbl="revTx" presStyleIdx="2" presStyleCnt="9" custLinFactNeighborX="7604">
        <dgm:presLayoutVars>
          <dgm:bulletEnabled val="1"/>
        </dgm:presLayoutVars>
      </dgm:prSet>
      <dgm:spPr/>
    </dgm:pt>
    <dgm:pt modelId="{A9057C71-0EDF-4113-BE44-A8DC3868DBFB}" type="pres">
      <dgm:prSet presAssocID="{5338364F-08CE-4C7E-9453-879ED1568B24}" presName="space" presStyleCnt="0"/>
      <dgm:spPr/>
    </dgm:pt>
    <dgm:pt modelId="{6C690BF0-BB91-45CA-A63D-14720BCFFC63}" type="pres">
      <dgm:prSet presAssocID="{DEDEA4BD-3C81-46D3-9282-25208601AC3D}" presName="composite" presStyleCnt="0"/>
      <dgm:spPr/>
    </dgm:pt>
    <dgm:pt modelId="{B9DD6ED2-432F-42C2-BCD8-D42B3E48E75F}" type="pres">
      <dgm:prSet presAssocID="{DEDEA4BD-3C81-46D3-9282-25208601AC3D}" presName="parTx" presStyleLbl="node1" presStyleIdx="3" presStyleCnt="9" custScaleY="109759" custLinFactNeighborX="705" custLinFactNeighborY="276">
        <dgm:presLayoutVars>
          <dgm:chMax val="0"/>
          <dgm:chPref val="0"/>
          <dgm:bulletEnabled val="1"/>
        </dgm:presLayoutVars>
      </dgm:prSet>
      <dgm:spPr/>
    </dgm:pt>
    <dgm:pt modelId="{E5F70A90-FB25-4756-9A42-5A690C1A68D5}" type="pres">
      <dgm:prSet presAssocID="{DEDEA4BD-3C81-46D3-9282-25208601AC3D}" presName="desTx" presStyleLbl="revTx" presStyleIdx="3" presStyleCnt="9" custLinFactNeighborX="15468">
        <dgm:presLayoutVars>
          <dgm:bulletEnabled val="1"/>
        </dgm:presLayoutVars>
      </dgm:prSet>
      <dgm:spPr/>
    </dgm:pt>
    <dgm:pt modelId="{944C27F9-5A94-4078-9122-E63E6F770687}" type="pres">
      <dgm:prSet presAssocID="{A935A18A-DC02-4407-8FE4-A2663450FA5A}" presName="space" presStyleCnt="0"/>
      <dgm:spPr/>
    </dgm:pt>
    <dgm:pt modelId="{3189B28D-7C5D-45EC-AC6D-F1857B37035D}" type="pres">
      <dgm:prSet presAssocID="{FFCC8913-06D3-41AF-8E09-9A00DE5BD1EB}" presName="composite" presStyleCnt="0"/>
      <dgm:spPr/>
    </dgm:pt>
    <dgm:pt modelId="{C20D60DF-7CFC-4F93-AABB-ED0D3C702E66}" type="pres">
      <dgm:prSet presAssocID="{FFCC8913-06D3-41AF-8E09-9A00DE5BD1EB}" presName="parTx" presStyleLbl="node1" presStyleIdx="4" presStyleCnt="9" custScaleX="91563" custScaleY="109759" custLinFactNeighborX="705" custLinFactNeighborY="276">
        <dgm:presLayoutVars>
          <dgm:chMax val="0"/>
          <dgm:chPref val="0"/>
          <dgm:bulletEnabled val="1"/>
        </dgm:presLayoutVars>
      </dgm:prSet>
      <dgm:spPr/>
    </dgm:pt>
    <dgm:pt modelId="{0E6528B0-779F-4B79-A99B-6F056843C469}" type="pres">
      <dgm:prSet presAssocID="{FFCC8913-06D3-41AF-8E09-9A00DE5BD1EB}" presName="desTx" presStyleLbl="revTx" presStyleIdx="4" presStyleCnt="9" custScaleX="76929" custLinFactNeighborX="7493">
        <dgm:presLayoutVars>
          <dgm:bulletEnabled val="1"/>
        </dgm:presLayoutVars>
      </dgm:prSet>
      <dgm:spPr/>
    </dgm:pt>
    <dgm:pt modelId="{F40C7CF0-0199-4502-B794-CC0E08AB3BDD}" type="pres">
      <dgm:prSet presAssocID="{B8F2CB9C-9CF7-4E5F-89A0-1FAB587CC0E5}" presName="space" presStyleCnt="0"/>
      <dgm:spPr/>
    </dgm:pt>
    <dgm:pt modelId="{62BD7F7E-1B57-4DFD-93CD-9EE777588388}" type="pres">
      <dgm:prSet presAssocID="{BB93F427-245E-4C82-B21E-B0CBF8812E73}" presName="composite" presStyleCnt="0"/>
      <dgm:spPr/>
    </dgm:pt>
    <dgm:pt modelId="{CBB1F290-53FB-4614-BB4F-8AB90066B0DB}" type="pres">
      <dgm:prSet presAssocID="{BB93F427-245E-4C82-B21E-B0CBF8812E73}" presName="parTx" presStyleLbl="node1" presStyleIdx="5" presStyleCnt="9" custScaleY="109759" custLinFactNeighborX="705" custLinFactNeighborY="276">
        <dgm:presLayoutVars>
          <dgm:chMax val="0"/>
          <dgm:chPref val="0"/>
          <dgm:bulletEnabled val="1"/>
        </dgm:presLayoutVars>
      </dgm:prSet>
      <dgm:spPr/>
    </dgm:pt>
    <dgm:pt modelId="{5D34E7D9-6AFC-4BBF-80D9-4980BCC8028D}" type="pres">
      <dgm:prSet presAssocID="{BB93F427-245E-4C82-B21E-B0CBF8812E73}" presName="desTx" presStyleLbl="revTx" presStyleIdx="5" presStyleCnt="9" custScaleX="105775" custLinFactNeighborX="10685">
        <dgm:presLayoutVars>
          <dgm:bulletEnabled val="1"/>
        </dgm:presLayoutVars>
      </dgm:prSet>
      <dgm:spPr/>
    </dgm:pt>
    <dgm:pt modelId="{E3D4ADE7-1689-4D15-BE37-FBD307529DEB}" type="pres">
      <dgm:prSet presAssocID="{64D167BB-3F63-4735-A8CD-2D2A54373FB4}" presName="space" presStyleCnt="0"/>
      <dgm:spPr/>
    </dgm:pt>
    <dgm:pt modelId="{69CABD37-2818-4B68-A91C-8C2A0C56B0A2}" type="pres">
      <dgm:prSet presAssocID="{2C6DB172-3E66-4C4C-AD23-4CD8EFB89EB6}" presName="composite" presStyleCnt="0"/>
      <dgm:spPr/>
    </dgm:pt>
    <dgm:pt modelId="{977E223F-D512-45F7-899F-174CA989AD99}" type="pres">
      <dgm:prSet presAssocID="{2C6DB172-3E66-4C4C-AD23-4CD8EFB89EB6}" presName="parTx" presStyleLbl="node1" presStyleIdx="6" presStyleCnt="9" custScaleX="103730" custScaleY="109759" custLinFactNeighborX="705" custLinFactNeighborY="276">
        <dgm:presLayoutVars>
          <dgm:chMax val="0"/>
          <dgm:chPref val="0"/>
          <dgm:bulletEnabled val="1"/>
        </dgm:presLayoutVars>
      </dgm:prSet>
      <dgm:spPr/>
    </dgm:pt>
    <dgm:pt modelId="{E90CB1D0-7247-4737-9B3E-F028E385A2E0}" type="pres">
      <dgm:prSet presAssocID="{2C6DB172-3E66-4C4C-AD23-4CD8EFB89EB6}" presName="desTx" presStyleLbl="revTx" presStyleIdx="6" presStyleCnt="9" custScaleX="86720" custLinFactNeighborX="6496">
        <dgm:presLayoutVars>
          <dgm:bulletEnabled val="1"/>
        </dgm:presLayoutVars>
      </dgm:prSet>
      <dgm:spPr/>
    </dgm:pt>
    <dgm:pt modelId="{7579C49D-587C-41C3-9A29-A9CCAE383F34}" type="pres">
      <dgm:prSet presAssocID="{3848DB36-1EC3-4315-83E5-806833109C42}" presName="space" presStyleCnt="0"/>
      <dgm:spPr/>
    </dgm:pt>
    <dgm:pt modelId="{440EC683-BF6B-41E3-9176-8E3F8EF94792}" type="pres">
      <dgm:prSet presAssocID="{CEE95E5A-ED4B-490C-A00E-211D3FE55E33}" presName="composite" presStyleCnt="0"/>
      <dgm:spPr/>
    </dgm:pt>
    <dgm:pt modelId="{39281551-6C7D-4449-A5AF-222E23B886A8}" type="pres">
      <dgm:prSet presAssocID="{CEE95E5A-ED4B-490C-A00E-211D3FE55E33}" presName="parTx" presStyleLbl="node1" presStyleIdx="7" presStyleCnt="9" custScaleY="109759" custLinFactNeighborX="705" custLinFactNeighborY="276">
        <dgm:presLayoutVars>
          <dgm:chMax val="0"/>
          <dgm:chPref val="0"/>
          <dgm:bulletEnabled val="1"/>
        </dgm:presLayoutVars>
      </dgm:prSet>
      <dgm:spPr/>
    </dgm:pt>
    <dgm:pt modelId="{0014CE16-C4EC-4AA2-893C-1141C4DDB553}" type="pres">
      <dgm:prSet presAssocID="{CEE95E5A-ED4B-490C-A00E-211D3FE55E33}" presName="desTx" presStyleLbl="revTx" presStyleIdx="7" presStyleCnt="9" custLinFactNeighborX="13153">
        <dgm:presLayoutVars>
          <dgm:bulletEnabled val="1"/>
        </dgm:presLayoutVars>
      </dgm:prSet>
      <dgm:spPr/>
    </dgm:pt>
    <dgm:pt modelId="{E322A138-F939-44ED-A023-718065235DCC}" type="pres">
      <dgm:prSet presAssocID="{8F488C27-B74E-488A-8BDF-440EAF48102D}" presName="space" presStyleCnt="0"/>
      <dgm:spPr/>
    </dgm:pt>
    <dgm:pt modelId="{33FDBDF9-90E8-4468-B20C-E2C997517A41}" type="pres">
      <dgm:prSet presAssocID="{CA6E110C-B896-42E4-9DA7-7E63B1F0D018}" presName="composite" presStyleCnt="0"/>
      <dgm:spPr/>
    </dgm:pt>
    <dgm:pt modelId="{F683027C-3D76-46BF-8AB2-E57B44540EF0}" type="pres">
      <dgm:prSet presAssocID="{CA6E110C-B896-42E4-9DA7-7E63B1F0D018}" presName="parTx" presStyleLbl="node1" presStyleIdx="8" presStyleCnt="9" custScaleY="109759" custLinFactNeighborX="705" custLinFactNeighborY="276">
        <dgm:presLayoutVars>
          <dgm:chMax val="0"/>
          <dgm:chPref val="0"/>
          <dgm:bulletEnabled val="1"/>
        </dgm:presLayoutVars>
      </dgm:prSet>
      <dgm:spPr/>
    </dgm:pt>
    <dgm:pt modelId="{6535B52E-CD95-4770-A9FC-F78B6C980A9B}" type="pres">
      <dgm:prSet presAssocID="{CA6E110C-B896-42E4-9DA7-7E63B1F0D018}" presName="desTx" presStyleLbl="revTx" presStyleIdx="8" presStyleCnt="9" custLinFactNeighborX="18599">
        <dgm:presLayoutVars>
          <dgm:bulletEnabled val="1"/>
        </dgm:presLayoutVars>
      </dgm:prSet>
      <dgm:spPr/>
    </dgm:pt>
  </dgm:ptLst>
  <dgm:cxnLst>
    <dgm:cxn modelId="{E223D903-FF63-4D46-A605-CD4B37A56868}" srcId="{CA6E110C-B896-42E4-9DA7-7E63B1F0D018}" destId="{B63E52C4-71E0-4A06-BD2C-2BEB312E4459}" srcOrd="0" destOrd="0" parTransId="{2B882276-8F86-43F6-9F50-8141A1F71B08}" sibTransId="{57CAC0F5-D0B1-4F67-BBDD-00336974AEE9}"/>
    <dgm:cxn modelId="{FDF4880A-9A63-47CB-975B-8AA9DA8E19BC}" srcId="{DEDEA4BD-3C81-46D3-9282-25208601AC3D}" destId="{D19B0259-CC5B-4F97-AAD8-5CCD77CFB784}" srcOrd="0" destOrd="0" parTransId="{C46F5DCA-C6D2-4AA0-892D-DEACDC66074E}" sibTransId="{B6CCA474-F6F7-4733-ADBC-B248CC548C3F}"/>
    <dgm:cxn modelId="{8A224113-A98E-4CDF-9EE3-401E3D73E042}" type="presOf" srcId="{772177A7-A04F-470B-A7FF-79C496ECDD07}" destId="{39F12C0A-F798-4D44-A260-FDD8A545E0DD}" srcOrd="0" destOrd="0" presId="urn:microsoft.com/office/officeart/2005/8/layout/chevron1"/>
    <dgm:cxn modelId="{6BD08217-0ACB-414F-B65A-1BC45073152A}" srcId="{75436F11-A0FE-4B5B-95BA-FF62F0734536}" destId="{E7C00D16-FE2B-41B2-AB32-E36138E27DD3}" srcOrd="0" destOrd="0" parTransId="{A521F400-0B3C-4D9B-ADBF-31317DCCF954}" sibTransId="{843B8B10-D708-4E6A-9A5F-7EBA9D785B21}"/>
    <dgm:cxn modelId="{95C4E11B-D744-46FE-A730-1EC609FB6E22}" srcId="{EDC5D33E-4F86-472F-8FA7-620EB2CC35A2}" destId="{772177A7-A04F-470B-A7FF-79C496ECDD07}" srcOrd="0" destOrd="0" parTransId="{DC00C952-82A3-4558-81A5-92A538B68DC8}" sibTransId="{C4AB1B7F-8C34-42A7-864A-8509766F359E}"/>
    <dgm:cxn modelId="{D47A4320-4E49-4559-B46F-B664CD414366}" type="presOf" srcId="{B63E52C4-71E0-4A06-BD2C-2BEB312E4459}" destId="{6535B52E-CD95-4770-A9FC-F78B6C980A9B}" srcOrd="0" destOrd="0" presId="urn:microsoft.com/office/officeart/2005/8/layout/chevron1"/>
    <dgm:cxn modelId="{1B290722-7C4C-4421-86F2-E8012821F9E3}" type="presOf" srcId="{D19B0259-CC5B-4F97-AAD8-5CCD77CFB784}" destId="{E5F70A90-FB25-4756-9A42-5A690C1A68D5}" srcOrd="0" destOrd="0" presId="urn:microsoft.com/office/officeart/2005/8/layout/chevron1"/>
    <dgm:cxn modelId="{CED55026-9DBC-412D-BD46-8DE01431AD14}" type="presOf" srcId="{9529C050-FA80-4998-AACE-8AE17FF965FC}" destId="{40B7D864-6769-4EAC-AC03-A4EBBEDAF992}" srcOrd="0" destOrd="0" presId="urn:microsoft.com/office/officeart/2005/8/layout/chevron1"/>
    <dgm:cxn modelId="{88C25129-CB7A-486F-9B07-FC6045E9C708}" type="presOf" srcId="{75436F11-A0FE-4B5B-95BA-FF62F0734536}" destId="{D4B684EA-E3A0-4E3D-9343-4CC0FC3FAB1D}" srcOrd="0" destOrd="0" presId="urn:microsoft.com/office/officeart/2005/8/layout/chevron1"/>
    <dgm:cxn modelId="{42A8152C-B6A4-46B1-82DA-966F2F0E5047}" type="presOf" srcId="{CEE95E5A-ED4B-490C-A00E-211D3FE55E33}" destId="{39281551-6C7D-4449-A5AF-222E23B886A8}" srcOrd="0" destOrd="0" presId="urn:microsoft.com/office/officeart/2005/8/layout/chevron1"/>
    <dgm:cxn modelId="{EE58FE31-077F-434F-BBC4-70973039EDC9}" type="presOf" srcId="{EDC5D33E-4F86-472F-8FA7-620EB2CC35A2}" destId="{F6A60E2F-4F24-4C0A-8BFC-6457FE730A5A}" srcOrd="0" destOrd="0" presId="urn:microsoft.com/office/officeart/2005/8/layout/chevron1"/>
    <dgm:cxn modelId="{D85B9A32-86B0-45BC-A886-44C8C13F9303}" srcId="{EDC5D33E-4F86-472F-8FA7-620EB2CC35A2}" destId="{DEDEA4BD-3C81-46D3-9282-25208601AC3D}" srcOrd="3" destOrd="0" parTransId="{F7C5AAA3-BF05-4088-A8C1-04C8779A5DC9}" sibTransId="{A935A18A-DC02-4407-8FE4-A2663450FA5A}"/>
    <dgm:cxn modelId="{35F70D33-616A-415C-B0F9-B78C6A7A1896}" srcId="{EDC5D33E-4F86-472F-8FA7-620EB2CC35A2}" destId="{9529C050-FA80-4998-AACE-8AE17FF965FC}" srcOrd="1" destOrd="0" parTransId="{92E4F8B3-DACE-4CFD-8D54-DDC2AA36648E}" sibTransId="{F8F9001F-ECF0-411F-8BF0-2E692BE4CAFE}"/>
    <dgm:cxn modelId="{8EED1B3B-D5FA-4132-A643-5544CAF0EDD8}" type="presOf" srcId="{CA6E110C-B896-42E4-9DA7-7E63B1F0D018}" destId="{F683027C-3D76-46BF-8AB2-E57B44540EF0}" srcOrd="0" destOrd="0" presId="urn:microsoft.com/office/officeart/2005/8/layout/chevron1"/>
    <dgm:cxn modelId="{128F1B5F-785A-4260-B754-20694BB7AA0E}" type="presOf" srcId="{527A0D3D-A8D7-4300-AFE6-ACC9B3705126}" destId="{5D34E7D9-6AFC-4BBF-80D9-4980BCC8028D}" srcOrd="0" destOrd="0" presId="urn:microsoft.com/office/officeart/2005/8/layout/chevron1"/>
    <dgm:cxn modelId="{41991565-7D92-4F29-A813-EB646A5BAC13}" srcId="{FFCC8913-06D3-41AF-8E09-9A00DE5BD1EB}" destId="{55893D73-6FC9-4A81-973C-CD5349373FBA}" srcOrd="0" destOrd="0" parTransId="{9F59C39E-D520-4E12-BC8F-CCCA3A86CCA6}" sibTransId="{9FC89D99-3DF4-4F98-B8BF-5B70DC7E2C7D}"/>
    <dgm:cxn modelId="{BAF79F47-4253-4143-B179-9CD773737E6D}" srcId="{EDC5D33E-4F86-472F-8FA7-620EB2CC35A2}" destId="{FFCC8913-06D3-41AF-8E09-9A00DE5BD1EB}" srcOrd="4" destOrd="0" parTransId="{E9659B75-C807-46CD-818B-745DAF7CB6FC}" sibTransId="{B8F2CB9C-9CF7-4E5F-89A0-1FAB587CC0E5}"/>
    <dgm:cxn modelId="{EF6C5348-C960-40E9-ACAD-7C3C3EE6E059}" srcId="{EDC5D33E-4F86-472F-8FA7-620EB2CC35A2}" destId="{CA6E110C-B896-42E4-9DA7-7E63B1F0D018}" srcOrd="8" destOrd="0" parTransId="{4DCA2AF9-181A-43FE-B189-88B3A050C911}" sibTransId="{FFBF52FC-31F3-4440-8E46-3CF5C55B3173}"/>
    <dgm:cxn modelId="{424C444D-8DFC-41B6-AF39-22CF23EF286D}" type="presOf" srcId="{FFCC8913-06D3-41AF-8E09-9A00DE5BD1EB}" destId="{C20D60DF-7CFC-4F93-AABB-ED0D3C702E66}" srcOrd="0" destOrd="0" presId="urn:microsoft.com/office/officeart/2005/8/layout/chevron1"/>
    <dgm:cxn modelId="{165F4C4E-AD8B-487B-A42C-7C795A81731D}" srcId="{EDC5D33E-4F86-472F-8FA7-620EB2CC35A2}" destId="{BB93F427-245E-4C82-B21E-B0CBF8812E73}" srcOrd="5" destOrd="0" parTransId="{E221FC85-0B0D-4B17-AF76-1C5BB2F5E28C}" sibTransId="{64D167BB-3F63-4735-A8CD-2D2A54373FB4}"/>
    <dgm:cxn modelId="{EC5B0B6F-989E-4F2C-88F9-E9522309DE24}" srcId="{2C6DB172-3E66-4C4C-AD23-4CD8EFB89EB6}" destId="{A2568D39-723F-4EC8-844A-2663A9D98AF7}" srcOrd="0" destOrd="0" parTransId="{6B0D385D-F92D-40C7-B7A1-AB5ACDAB71D2}" sibTransId="{AF7F258D-00FA-4F22-8DE9-D8F34F6FE815}"/>
    <dgm:cxn modelId="{5A20FB54-7020-492D-A91A-7D1C2B4B68C0}" type="presOf" srcId="{F18BE07B-809D-44DA-B621-A2B0E690D640}" destId="{C8CD7834-164C-4A37-9AB0-9D24594969CB}" srcOrd="0" destOrd="0" presId="urn:microsoft.com/office/officeart/2005/8/layout/chevron1"/>
    <dgm:cxn modelId="{2F349A56-8A58-4B26-AB2B-349810A93FD4}" type="presOf" srcId="{A2568D39-723F-4EC8-844A-2663A9D98AF7}" destId="{E90CB1D0-7247-4737-9B3E-F028E385A2E0}" srcOrd="0" destOrd="0" presId="urn:microsoft.com/office/officeart/2005/8/layout/chevron1"/>
    <dgm:cxn modelId="{BD5EF377-F82A-420C-9C8B-2B9E42CA28D4}" type="presOf" srcId="{DEDEA4BD-3C81-46D3-9282-25208601AC3D}" destId="{B9DD6ED2-432F-42C2-BCD8-D42B3E48E75F}" srcOrd="0" destOrd="0" presId="urn:microsoft.com/office/officeart/2005/8/layout/chevron1"/>
    <dgm:cxn modelId="{B596675A-9C2F-415C-A826-DE3C13431DA4}" type="presOf" srcId="{BB93F427-245E-4C82-B21E-B0CBF8812E73}" destId="{CBB1F290-53FB-4614-BB4F-8AB90066B0DB}" srcOrd="0" destOrd="0" presId="urn:microsoft.com/office/officeart/2005/8/layout/chevron1"/>
    <dgm:cxn modelId="{12BD2D97-20ED-4992-A463-AD0E7F540FF5}" type="presOf" srcId="{53767657-B926-41BA-8300-5A7DC8DF4064}" destId="{0014CE16-C4EC-4AA2-893C-1141C4DDB553}" srcOrd="0" destOrd="0" presId="urn:microsoft.com/office/officeart/2005/8/layout/chevron1"/>
    <dgm:cxn modelId="{24A17699-2444-47BB-BBB3-23FC367162A9}" type="presOf" srcId="{55893D73-6FC9-4A81-973C-CD5349373FBA}" destId="{0E6528B0-779F-4B79-A99B-6F056843C469}" srcOrd="0" destOrd="0" presId="urn:microsoft.com/office/officeart/2005/8/layout/chevron1"/>
    <dgm:cxn modelId="{6769D5A3-7D8E-4938-9B20-88DD818E61C3}" srcId="{BB93F427-245E-4C82-B21E-B0CBF8812E73}" destId="{527A0D3D-A8D7-4300-AFE6-ACC9B3705126}" srcOrd="0" destOrd="0" parTransId="{B8E846AA-A163-4206-A1D7-A0AB20B9313A}" sibTransId="{6F4A659F-E3FD-4A0F-92FA-CF8E07AC5432}"/>
    <dgm:cxn modelId="{46A6A9A4-69AC-4296-9507-2F8A51BCB2DE}" type="presOf" srcId="{E7C00D16-FE2B-41B2-AB32-E36138E27DD3}" destId="{52C803DC-ECC4-45DE-8615-C4538896B755}" srcOrd="0" destOrd="0" presId="urn:microsoft.com/office/officeart/2005/8/layout/chevron1"/>
    <dgm:cxn modelId="{7D0788AE-ECA9-4BFE-8B63-80E3A79C80B4}" srcId="{CEE95E5A-ED4B-490C-A00E-211D3FE55E33}" destId="{53767657-B926-41BA-8300-5A7DC8DF4064}" srcOrd="0" destOrd="0" parTransId="{14A1426E-751D-49AA-BE09-9FF9E94C8314}" sibTransId="{42621ACE-568C-4754-B988-4C868A90D0EF}"/>
    <dgm:cxn modelId="{6FBDD8B6-E35E-4205-A8DC-525A71EEA4D1}" srcId="{EDC5D33E-4F86-472F-8FA7-620EB2CC35A2}" destId="{CEE95E5A-ED4B-490C-A00E-211D3FE55E33}" srcOrd="7" destOrd="0" parTransId="{DCEEE62D-7413-497C-AF46-CF6C9BCE7700}" sibTransId="{8F488C27-B74E-488A-8BDF-440EAF48102D}"/>
    <dgm:cxn modelId="{BAB239CC-82A8-46E7-88B0-4C0DF9293F73}" srcId="{772177A7-A04F-470B-A7FF-79C496ECDD07}" destId="{C1487E27-8F0C-4423-B6BC-E02CD93C8D67}" srcOrd="0" destOrd="0" parTransId="{8687DDF8-FC39-4B39-8836-7E24E8175DE4}" sibTransId="{2CEC0E3C-A336-4381-BF31-C5EBB2C58056}"/>
    <dgm:cxn modelId="{5EF7DBE7-DD95-48B4-8E1B-AE603A2A4601}" type="presOf" srcId="{C1487E27-8F0C-4423-B6BC-E02CD93C8D67}" destId="{A8324843-4EFC-4454-9D44-FA504E33F2D2}" srcOrd="0" destOrd="0" presId="urn:microsoft.com/office/officeart/2005/8/layout/chevron1"/>
    <dgm:cxn modelId="{9AE144EF-9737-484C-A90E-7B0F9B1C7421}" type="presOf" srcId="{2C6DB172-3E66-4C4C-AD23-4CD8EFB89EB6}" destId="{977E223F-D512-45F7-899F-174CA989AD99}" srcOrd="0" destOrd="0" presId="urn:microsoft.com/office/officeart/2005/8/layout/chevron1"/>
    <dgm:cxn modelId="{0FE1A0F0-B7F8-4739-9138-5393BF931334}" srcId="{EDC5D33E-4F86-472F-8FA7-620EB2CC35A2}" destId="{75436F11-A0FE-4B5B-95BA-FF62F0734536}" srcOrd="2" destOrd="0" parTransId="{9768DF9C-523E-4341-ABD6-9A6A3FAB37CC}" sibTransId="{5338364F-08CE-4C7E-9453-879ED1568B24}"/>
    <dgm:cxn modelId="{44DE2DF3-16A7-4916-8F10-EFA955CE829D}" srcId="{9529C050-FA80-4998-AACE-8AE17FF965FC}" destId="{F18BE07B-809D-44DA-B621-A2B0E690D640}" srcOrd="0" destOrd="0" parTransId="{28D26050-6A6B-4ACA-AB65-FAE8D94C0420}" sibTransId="{F1534589-71FD-4DC7-9FD9-992E9570E454}"/>
    <dgm:cxn modelId="{3AC571FC-A31F-434E-8579-0440141F0926}" srcId="{EDC5D33E-4F86-472F-8FA7-620EB2CC35A2}" destId="{2C6DB172-3E66-4C4C-AD23-4CD8EFB89EB6}" srcOrd="6" destOrd="0" parTransId="{CA1ADA51-02B4-4676-BBB4-6BE8A5D381D2}" sibTransId="{3848DB36-1EC3-4315-83E5-806833109C42}"/>
    <dgm:cxn modelId="{B23D9608-BD6E-45D0-B0AD-C18CEF78F825}" type="presParOf" srcId="{F6A60E2F-4F24-4C0A-8BFC-6457FE730A5A}" destId="{EB447DFB-C463-4F9A-955A-FA55ABB35534}" srcOrd="0" destOrd="0" presId="urn:microsoft.com/office/officeart/2005/8/layout/chevron1"/>
    <dgm:cxn modelId="{991DD3B5-DAEB-496B-83C5-58A010BD4544}" type="presParOf" srcId="{EB447DFB-C463-4F9A-955A-FA55ABB35534}" destId="{39F12C0A-F798-4D44-A260-FDD8A545E0DD}" srcOrd="0" destOrd="0" presId="urn:microsoft.com/office/officeart/2005/8/layout/chevron1"/>
    <dgm:cxn modelId="{1C660BB5-3552-4CF2-B1AB-EF70E5758DD0}" type="presParOf" srcId="{EB447DFB-C463-4F9A-955A-FA55ABB35534}" destId="{A8324843-4EFC-4454-9D44-FA504E33F2D2}" srcOrd="1" destOrd="0" presId="urn:microsoft.com/office/officeart/2005/8/layout/chevron1"/>
    <dgm:cxn modelId="{A499AE7B-F092-49B0-9578-9A16738492E2}" type="presParOf" srcId="{F6A60E2F-4F24-4C0A-8BFC-6457FE730A5A}" destId="{B63B505B-3CD4-47C1-8D1B-2AD4661FE14C}" srcOrd="1" destOrd="0" presId="urn:microsoft.com/office/officeart/2005/8/layout/chevron1"/>
    <dgm:cxn modelId="{5BEBF453-A024-4E78-9F12-5C23A23E9F24}" type="presParOf" srcId="{F6A60E2F-4F24-4C0A-8BFC-6457FE730A5A}" destId="{D0FE8821-773B-4BBB-9DBE-EC0E02E5C81F}" srcOrd="2" destOrd="0" presId="urn:microsoft.com/office/officeart/2005/8/layout/chevron1"/>
    <dgm:cxn modelId="{DE3C2316-1CE8-4495-A517-7208C4D93893}" type="presParOf" srcId="{D0FE8821-773B-4BBB-9DBE-EC0E02E5C81F}" destId="{40B7D864-6769-4EAC-AC03-A4EBBEDAF992}" srcOrd="0" destOrd="0" presId="urn:microsoft.com/office/officeart/2005/8/layout/chevron1"/>
    <dgm:cxn modelId="{0D45E948-7C4D-4932-8087-636C40121A4D}" type="presParOf" srcId="{D0FE8821-773B-4BBB-9DBE-EC0E02E5C81F}" destId="{C8CD7834-164C-4A37-9AB0-9D24594969CB}" srcOrd="1" destOrd="0" presId="urn:microsoft.com/office/officeart/2005/8/layout/chevron1"/>
    <dgm:cxn modelId="{D4B954E7-B0DE-4CC0-AE4E-7B82EBF1C1A9}" type="presParOf" srcId="{F6A60E2F-4F24-4C0A-8BFC-6457FE730A5A}" destId="{5262DEAC-8E37-4EAC-AC69-BC955F85D241}" srcOrd="3" destOrd="0" presId="urn:microsoft.com/office/officeart/2005/8/layout/chevron1"/>
    <dgm:cxn modelId="{11D05CBD-FD6C-47F5-88D0-E47CC07E264D}" type="presParOf" srcId="{F6A60E2F-4F24-4C0A-8BFC-6457FE730A5A}" destId="{0242DE29-E22A-4E77-826A-FCD86D9D577C}" srcOrd="4" destOrd="0" presId="urn:microsoft.com/office/officeart/2005/8/layout/chevron1"/>
    <dgm:cxn modelId="{69D59D59-B11A-4B17-B510-1055244100FD}" type="presParOf" srcId="{0242DE29-E22A-4E77-826A-FCD86D9D577C}" destId="{D4B684EA-E3A0-4E3D-9343-4CC0FC3FAB1D}" srcOrd="0" destOrd="0" presId="urn:microsoft.com/office/officeart/2005/8/layout/chevron1"/>
    <dgm:cxn modelId="{44DFF356-F5A9-45FE-AA05-48BA18EF2FED}" type="presParOf" srcId="{0242DE29-E22A-4E77-826A-FCD86D9D577C}" destId="{52C803DC-ECC4-45DE-8615-C4538896B755}" srcOrd="1" destOrd="0" presId="urn:microsoft.com/office/officeart/2005/8/layout/chevron1"/>
    <dgm:cxn modelId="{BF7C5AD6-D492-43CC-A87F-58BD8032C1E2}" type="presParOf" srcId="{F6A60E2F-4F24-4C0A-8BFC-6457FE730A5A}" destId="{A9057C71-0EDF-4113-BE44-A8DC3868DBFB}" srcOrd="5" destOrd="0" presId="urn:microsoft.com/office/officeart/2005/8/layout/chevron1"/>
    <dgm:cxn modelId="{A1B0B029-A36D-4966-93B4-CECFD1AB6EB3}" type="presParOf" srcId="{F6A60E2F-4F24-4C0A-8BFC-6457FE730A5A}" destId="{6C690BF0-BB91-45CA-A63D-14720BCFFC63}" srcOrd="6" destOrd="0" presId="urn:microsoft.com/office/officeart/2005/8/layout/chevron1"/>
    <dgm:cxn modelId="{FE8A8D2D-AF30-4BAE-9218-3BB1AB543320}" type="presParOf" srcId="{6C690BF0-BB91-45CA-A63D-14720BCFFC63}" destId="{B9DD6ED2-432F-42C2-BCD8-D42B3E48E75F}" srcOrd="0" destOrd="0" presId="urn:microsoft.com/office/officeart/2005/8/layout/chevron1"/>
    <dgm:cxn modelId="{B237BAE5-58E5-4B0E-B03E-E3734B008C36}" type="presParOf" srcId="{6C690BF0-BB91-45CA-A63D-14720BCFFC63}" destId="{E5F70A90-FB25-4756-9A42-5A690C1A68D5}" srcOrd="1" destOrd="0" presId="urn:microsoft.com/office/officeart/2005/8/layout/chevron1"/>
    <dgm:cxn modelId="{23C1F8DC-77E6-4D02-874C-1AA1EC3CA0EA}" type="presParOf" srcId="{F6A60E2F-4F24-4C0A-8BFC-6457FE730A5A}" destId="{944C27F9-5A94-4078-9122-E63E6F770687}" srcOrd="7" destOrd="0" presId="urn:microsoft.com/office/officeart/2005/8/layout/chevron1"/>
    <dgm:cxn modelId="{162E1A45-8634-42F2-AAB7-443DD886FA6C}" type="presParOf" srcId="{F6A60E2F-4F24-4C0A-8BFC-6457FE730A5A}" destId="{3189B28D-7C5D-45EC-AC6D-F1857B37035D}" srcOrd="8" destOrd="0" presId="urn:microsoft.com/office/officeart/2005/8/layout/chevron1"/>
    <dgm:cxn modelId="{2EB6F1F6-27EC-4C10-A50E-53433E578A68}" type="presParOf" srcId="{3189B28D-7C5D-45EC-AC6D-F1857B37035D}" destId="{C20D60DF-7CFC-4F93-AABB-ED0D3C702E66}" srcOrd="0" destOrd="0" presId="urn:microsoft.com/office/officeart/2005/8/layout/chevron1"/>
    <dgm:cxn modelId="{DE8C8933-CCFB-4942-8413-2E15832E5DB5}" type="presParOf" srcId="{3189B28D-7C5D-45EC-AC6D-F1857B37035D}" destId="{0E6528B0-779F-4B79-A99B-6F056843C469}" srcOrd="1" destOrd="0" presId="urn:microsoft.com/office/officeart/2005/8/layout/chevron1"/>
    <dgm:cxn modelId="{10FC20BE-3693-49EE-B464-075203D72018}" type="presParOf" srcId="{F6A60E2F-4F24-4C0A-8BFC-6457FE730A5A}" destId="{F40C7CF0-0199-4502-B794-CC0E08AB3BDD}" srcOrd="9" destOrd="0" presId="urn:microsoft.com/office/officeart/2005/8/layout/chevron1"/>
    <dgm:cxn modelId="{13D540D9-83F6-440B-9C6B-44879A6BCCE1}" type="presParOf" srcId="{F6A60E2F-4F24-4C0A-8BFC-6457FE730A5A}" destId="{62BD7F7E-1B57-4DFD-93CD-9EE777588388}" srcOrd="10" destOrd="0" presId="urn:microsoft.com/office/officeart/2005/8/layout/chevron1"/>
    <dgm:cxn modelId="{B4ED9DC6-98B1-4305-A87D-2FA59B035AFF}" type="presParOf" srcId="{62BD7F7E-1B57-4DFD-93CD-9EE777588388}" destId="{CBB1F290-53FB-4614-BB4F-8AB90066B0DB}" srcOrd="0" destOrd="0" presId="urn:microsoft.com/office/officeart/2005/8/layout/chevron1"/>
    <dgm:cxn modelId="{D7113A79-0DC7-4ACB-AEEC-7E0F4A1F866C}" type="presParOf" srcId="{62BD7F7E-1B57-4DFD-93CD-9EE777588388}" destId="{5D34E7D9-6AFC-4BBF-80D9-4980BCC8028D}" srcOrd="1" destOrd="0" presId="urn:microsoft.com/office/officeart/2005/8/layout/chevron1"/>
    <dgm:cxn modelId="{AC676015-4357-43EB-96EF-56F7A9FCCAAA}" type="presParOf" srcId="{F6A60E2F-4F24-4C0A-8BFC-6457FE730A5A}" destId="{E3D4ADE7-1689-4D15-BE37-FBD307529DEB}" srcOrd="11" destOrd="0" presId="urn:microsoft.com/office/officeart/2005/8/layout/chevron1"/>
    <dgm:cxn modelId="{2BBF13C0-C8B7-45CB-9DD8-9B8EED23D2BF}" type="presParOf" srcId="{F6A60E2F-4F24-4C0A-8BFC-6457FE730A5A}" destId="{69CABD37-2818-4B68-A91C-8C2A0C56B0A2}" srcOrd="12" destOrd="0" presId="urn:microsoft.com/office/officeart/2005/8/layout/chevron1"/>
    <dgm:cxn modelId="{DDEE4783-3261-4C04-AF4A-AC9818C1B21D}" type="presParOf" srcId="{69CABD37-2818-4B68-A91C-8C2A0C56B0A2}" destId="{977E223F-D512-45F7-899F-174CA989AD99}" srcOrd="0" destOrd="0" presId="urn:microsoft.com/office/officeart/2005/8/layout/chevron1"/>
    <dgm:cxn modelId="{EC3EF829-7DC9-44F4-89E8-D2B1FDBC1864}" type="presParOf" srcId="{69CABD37-2818-4B68-A91C-8C2A0C56B0A2}" destId="{E90CB1D0-7247-4737-9B3E-F028E385A2E0}" srcOrd="1" destOrd="0" presId="urn:microsoft.com/office/officeart/2005/8/layout/chevron1"/>
    <dgm:cxn modelId="{699AFCB8-6AE6-4009-9438-B889B21EF4CC}" type="presParOf" srcId="{F6A60E2F-4F24-4C0A-8BFC-6457FE730A5A}" destId="{7579C49D-587C-41C3-9A29-A9CCAE383F34}" srcOrd="13" destOrd="0" presId="urn:microsoft.com/office/officeart/2005/8/layout/chevron1"/>
    <dgm:cxn modelId="{E2FA34E1-8D26-44B5-8C7A-1F2356D770D2}" type="presParOf" srcId="{F6A60E2F-4F24-4C0A-8BFC-6457FE730A5A}" destId="{440EC683-BF6B-41E3-9176-8E3F8EF94792}" srcOrd="14" destOrd="0" presId="urn:microsoft.com/office/officeart/2005/8/layout/chevron1"/>
    <dgm:cxn modelId="{963DE287-6041-40E6-9D71-4B84F23FF87A}" type="presParOf" srcId="{440EC683-BF6B-41E3-9176-8E3F8EF94792}" destId="{39281551-6C7D-4449-A5AF-222E23B886A8}" srcOrd="0" destOrd="0" presId="urn:microsoft.com/office/officeart/2005/8/layout/chevron1"/>
    <dgm:cxn modelId="{4B478EC8-1B45-4081-88BD-1825AAFB0EA4}" type="presParOf" srcId="{440EC683-BF6B-41E3-9176-8E3F8EF94792}" destId="{0014CE16-C4EC-4AA2-893C-1141C4DDB553}" srcOrd="1" destOrd="0" presId="urn:microsoft.com/office/officeart/2005/8/layout/chevron1"/>
    <dgm:cxn modelId="{C9B7C154-C53D-4270-8895-DF232AC64D78}" type="presParOf" srcId="{F6A60E2F-4F24-4C0A-8BFC-6457FE730A5A}" destId="{E322A138-F939-44ED-A023-718065235DCC}" srcOrd="15" destOrd="0" presId="urn:microsoft.com/office/officeart/2005/8/layout/chevron1"/>
    <dgm:cxn modelId="{10BF475F-5EDB-46EC-A6F6-A4FEFDE42472}" type="presParOf" srcId="{F6A60E2F-4F24-4C0A-8BFC-6457FE730A5A}" destId="{33FDBDF9-90E8-4468-B20C-E2C997517A41}" srcOrd="16" destOrd="0" presId="urn:microsoft.com/office/officeart/2005/8/layout/chevron1"/>
    <dgm:cxn modelId="{2C9B62D5-71E0-4FC5-894D-19242A7095E8}" type="presParOf" srcId="{33FDBDF9-90E8-4468-B20C-E2C997517A41}" destId="{F683027C-3D76-46BF-8AB2-E57B44540EF0}" srcOrd="0" destOrd="0" presId="urn:microsoft.com/office/officeart/2005/8/layout/chevron1"/>
    <dgm:cxn modelId="{63EFAD9F-FFA4-4129-8260-88AD8780A194}" type="presParOf" srcId="{33FDBDF9-90E8-4468-B20C-E2C997517A41}" destId="{6535B52E-CD95-4770-A9FC-F78B6C980A9B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F12C0A-F798-4D44-A260-FDD8A545E0DD}">
      <dsp:nvSpPr>
        <dsp:cNvPr id="0" name=""/>
        <dsp:cNvSpPr/>
      </dsp:nvSpPr>
      <dsp:spPr>
        <a:xfrm>
          <a:off x="9560" y="630031"/>
          <a:ext cx="917202" cy="355619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Tool Selection</a:t>
          </a:r>
        </a:p>
      </dsp:txBody>
      <dsp:txXfrm>
        <a:off x="187370" y="630031"/>
        <a:ext cx="561583" cy="355619"/>
      </dsp:txXfrm>
    </dsp:sp>
    <dsp:sp modelId="{A8324843-4EFC-4454-9D44-FA504E33F2D2}">
      <dsp:nvSpPr>
        <dsp:cNvPr id="0" name=""/>
        <dsp:cNvSpPr/>
      </dsp:nvSpPr>
      <dsp:spPr>
        <a:xfrm>
          <a:off x="72504" y="1009446"/>
          <a:ext cx="707559" cy="4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Select the enterprise MDM tool </a:t>
          </a:r>
        </a:p>
      </dsp:txBody>
      <dsp:txXfrm>
        <a:off x="72504" y="1009446"/>
        <a:ext cx="707559" cy="464853"/>
      </dsp:txXfrm>
    </dsp:sp>
    <dsp:sp modelId="{40B7D864-6769-4EAC-AC03-A4EBBEDAF992}">
      <dsp:nvSpPr>
        <dsp:cNvPr id="0" name=""/>
        <dsp:cNvSpPr/>
      </dsp:nvSpPr>
      <dsp:spPr>
        <a:xfrm>
          <a:off x="718696" y="630031"/>
          <a:ext cx="917202" cy="355619"/>
        </a:xfrm>
        <a:prstGeom prst="chevron">
          <a:avLst/>
        </a:prstGeom>
        <a:solidFill>
          <a:schemeClr val="accent1">
            <a:shade val="80000"/>
            <a:hueOff val="46665"/>
            <a:satOff val="-9959"/>
            <a:lumOff val="50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Tool Delivery</a:t>
          </a:r>
        </a:p>
      </dsp:txBody>
      <dsp:txXfrm>
        <a:off x="896506" y="630031"/>
        <a:ext cx="561583" cy="355619"/>
      </dsp:txXfrm>
    </dsp:sp>
    <dsp:sp modelId="{C8CD7834-164C-4A37-9AB0-9D24594969CB}">
      <dsp:nvSpPr>
        <dsp:cNvPr id="0" name=""/>
        <dsp:cNvSpPr/>
      </dsp:nvSpPr>
      <dsp:spPr>
        <a:xfrm>
          <a:off x="840666" y="1009446"/>
          <a:ext cx="638123" cy="4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Stand up MDM Environment</a:t>
          </a:r>
        </a:p>
      </dsp:txBody>
      <dsp:txXfrm>
        <a:off x="840666" y="1009446"/>
        <a:ext cx="638123" cy="464853"/>
      </dsp:txXfrm>
    </dsp:sp>
    <dsp:sp modelId="{D4B684EA-E3A0-4E3D-9343-4CC0FC3FAB1D}">
      <dsp:nvSpPr>
        <dsp:cNvPr id="0" name=""/>
        <dsp:cNvSpPr/>
      </dsp:nvSpPr>
      <dsp:spPr>
        <a:xfrm>
          <a:off x="1419899" y="630031"/>
          <a:ext cx="917202" cy="355619"/>
        </a:xfrm>
        <a:prstGeom prst="chevron">
          <a:avLst/>
        </a:prstGeom>
        <a:solidFill>
          <a:schemeClr val="accent1">
            <a:shade val="80000"/>
            <a:hueOff val="93331"/>
            <a:satOff val="-19918"/>
            <a:lumOff val="101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333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50" kern="1200" dirty="0"/>
            <a:t>Architecture</a:t>
          </a:r>
        </a:p>
      </dsp:txBody>
      <dsp:txXfrm>
        <a:off x="1597709" y="630031"/>
        <a:ext cx="561583" cy="355619"/>
      </dsp:txXfrm>
    </dsp:sp>
    <dsp:sp modelId="{52C803DC-ECC4-45DE-8615-C4538896B755}">
      <dsp:nvSpPr>
        <dsp:cNvPr id="0" name=""/>
        <dsp:cNvSpPr/>
      </dsp:nvSpPr>
      <dsp:spPr>
        <a:xfrm>
          <a:off x="1461294" y="1009446"/>
          <a:ext cx="733761" cy="4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Document MDM Architecture and standard</a:t>
          </a:r>
        </a:p>
      </dsp:txBody>
      <dsp:txXfrm>
        <a:off x="1461294" y="1009446"/>
        <a:ext cx="733761" cy="464853"/>
      </dsp:txXfrm>
    </dsp:sp>
    <dsp:sp modelId="{B9DD6ED2-432F-42C2-BCD8-D42B3E48E75F}">
      <dsp:nvSpPr>
        <dsp:cNvPr id="0" name=""/>
        <dsp:cNvSpPr/>
      </dsp:nvSpPr>
      <dsp:spPr>
        <a:xfrm>
          <a:off x="2113167" y="630031"/>
          <a:ext cx="917202" cy="355619"/>
        </a:xfrm>
        <a:prstGeom prst="chevron">
          <a:avLst/>
        </a:prstGeom>
        <a:solidFill>
          <a:schemeClr val="accent1">
            <a:shade val="80000"/>
            <a:hueOff val="139996"/>
            <a:satOff val="-29877"/>
            <a:lumOff val="152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Requirement </a:t>
          </a:r>
          <a:r>
            <a:rPr lang="en-US" sz="800" kern="1200" dirty="0"/>
            <a:t>&amp; Planning</a:t>
          </a:r>
        </a:p>
      </dsp:txBody>
      <dsp:txXfrm>
        <a:off x="2290977" y="630031"/>
        <a:ext cx="561583" cy="355619"/>
      </dsp:txXfrm>
    </dsp:sp>
    <dsp:sp modelId="{E5F70A90-FB25-4756-9A42-5A690C1A68D5}">
      <dsp:nvSpPr>
        <dsp:cNvPr id="0" name=""/>
        <dsp:cNvSpPr/>
      </dsp:nvSpPr>
      <dsp:spPr>
        <a:xfrm>
          <a:off x="2220199" y="1009446"/>
          <a:ext cx="733761" cy="4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Appoint data stewards and other data owners</a:t>
          </a:r>
        </a:p>
      </dsp:txBody>
      <dsp:txXfrm>
        <a:off x="2220199" y="1009446"/>
        <a:ext cx="733761" cy="464853"/>
      </dsp:txXfrm>
    </dsp:sp>
    <dsp:sp modelId="{C20D60DF-7CFC-4F93-AABB-ED0D3C702E66}">
      <dsp:nvSpPr>
        <dsp:cNvPr id="0" name=""/>
        <dsp:cNvSpPr/>
      </dsp:nvSpPr>
      <dsp:spPr>
        <a:xfrm>
          <a:off x="2814370" y="630031"/>
          <a:ext cx="839818" cy="355619"/>
        </a:xfrm>
        <a:prstGeom prst="chevron">
          <a:avLst/>
        </a:prstGeom>
        <a:solidFill>
          <a:schemeClr val="accent1">
            <a:shade val="80000"/>
            <a:hueOff val="186662"/>
            <a:satOff val="-39836"/>
            <a:lumOff val="203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Design</a:t>
          </a:r>
          <a:endParaRPr lang="en-US" sz="680" kern="1200" dirty="0"/>
        </a:p>
      </dsp:txBody>
      <dsp:txXfrm>
        <a:off x="2992180" y="630031"/>
        <a:ext cx="484199" cy="355619"/>
      </dsp:txXfrm>
    </dsp:sp>
    <dsp:sp modelId="{0E6528B0-779F-4B79-A99B-6F056843C469}">
      <dsp:nvSpPr>
        <dsp:cNvPr id="0" name=""/>
        <dsp:cNvSpPr/>
      </dsp:nvSpPr>
      <dsp:spPr>
        <a:xfrm>
          <a:off x="2908835" y="1009446"/>
          <a:ext cx="564475" cy="4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Design solution for the requirement </a:t>
          </a:r>
        </a:p>
      </dsp:txBody>
      <dsp:txXfrm>
        <a:off x="2908835" y="1009446"/>
        <a:ext cx="564475" cy="464853"/>
      </dsp:txXfrm>
    </dsp:sp>
    <dsp:sp modelId="{CBB1F290-53FB-4614-BB4F-8AB90066B0DB}">
      <dsp:nvSpPr>
        <dsp:cNvPr id="0" name=""/>
        <dsp:cNvSpPr/>
      </dsp:nvSpPr>
      <dsp:spPr>
        <a:xfrm>
          <a:off x="3459375" y="630031"/>
          <a:ext cx="917202" cy="355619"/>
        </a:xfrm>
        <a:prstGeom prst="chevron">
          <a:avLst/>
        </a:prstGeom>
        <a:solidFill>
          <a:schemeClr val="accent1">
            <a:shade val="80000"/>
            <a:hueOff val="233327"/>
            <a:satOff val="-49796"/>
            <a:lumOff val="254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2448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30" kern="1200" dirty="0"/>
            <a:t>Master Data Governance</a:t>
          </a:r>
        </a:p>
      </dsp:txBody>
      <dsp:txXfrm>
        <a:off x="3637185" y="630031"/>
        <a:ext cx="561583" cy="355619"/>
      </dsp:txXfrm>
    </dsp:sp>
    <dsp:sp modelId="{5D34E7D9-6AFC-4BBF-80D9-4980BCC8028D}">
      <dsp:nvSpPr>
        <dsp:cNvPr id="0" name=""/>
        <dsp:cNvSpPr/>
      </dsp:nvSpPr>
      <dsp:spPr>
        <a:xfrm>
          <a:off x="3510124" y="1009446"/>
          <a:ext cx="776136" cy="4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Identify </a:t>
          </a:r>
          <a:r>
            <a:rPr lang="en-US" sz="700" b="0" i="0" kern="1200" dirty="0"/>
            <a:t>processes, roles, policies, standards, and metrics</a:t>
          </a:r>
          <a:endParaRPr lang="en-US" sz="700" kern="1200" dirty="0"/>
        </a:p>
      </dsp:txBody>
      <dsp:txXfrm>
        <a:off x="3510124" y="1009446"/>
        <a:ext cx="776136" cy="464853"/>
      </dsp:txXfrm>
    </dsp:sp>
    <dsp:sp modelId="{977E223F-D512-45F7-899F-174CA989AD99}">
      <dsp:nvSpPr>
        <dsp:cNvPr id="0" name=""/>
        <dsp:cNvSpPr/>
      </dsp:nvSpPr>
      <dsp:spPr>
        <a:xfrm>
          <a:off x="4160578" y="630031"/>
          <a:ext cx="951414" cy="355619"/>
        </a:xfrm>
        <a:prstGeom prst="chevron">
          <a:avLst/>
        </a:prstGeom>
        <a:solidFill>
          <a:schemeClr val="accent1">
            <a:shade val="80000"/>
            <a:hueOff val="279993"/>
            <a:satOff val="-59755"/>
            <a:lumOff val="304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Rules </a:t>
          </a:r>
          <a:r>
            <a:rPr lang="en-US" sz="700" kern="1200" dirty="0"/>
            <a:t>Configuration</a:t>
          </a:r>
        </a:p>
      </dsp:txBody>
      <dsp:txXfrm>
        <a:off x="4338388" y="630031"/>
        <a:ext cx="595795" cy="355619"/>
      </dsp:txXfrm>
    </dsp:sp>
    <dsp:sp modelId="{E90CB1D0-7247-4737-9B3E-F028E385A2E0}">
      <dsp:nvSpPr>
        <dsp:cNvPr id="0" name=""/>
        <dsp:cNvSpPr/>
      </dsp:nvSpPr>
      <dsp:spPr>
        <a:xfrm>
          <a:off x="4267604" y="1009446"/>
          <a:ext cx="636318" cy="4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Select Architecture and Data Model</a:t>
          </a:r>
        </a:p>
      </dsp:txBody>
      <dsp:txXfrm>
        <a:off x="4267604" y="1009446"/>
        <a:ext cx="636318" cy="464853"/>
      </dsp:txXfrm>
    </dsp:sp>
    <dsp:sp modelId="{39281551-6C7D-4449-A5AF-222E23B886A8}">
      <dsp:nvSpPr>
        <dsp:cNvPr id="0" name=""/>
        <dsp:cNvSpPr/>
      </dsp:nvSpPr>
      <dsp:spPr>
        <a:xfrm>
          <a:off x="4895992" y="630031"/>
          <a:ext cx="917202" cy="355619"/>
        </a:xfrm>
        <a:prstGeom prst="chevron">
          <a:avLst/>
        </a:prstGeom>
        <a:solidFill>
          <a:schemeClr val="accent1">
            <a:shade val="80000"/>
            <a:hueOff val="326658"/>
            <a:satOff val="-69714"/>
            <a:lumOff val="355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9335" rIns="9335" bIns="9335" numCol="1" spcCol="1270" anchor="ctr" anchorCtr="0">
          <a:noAutofit/>
        </a:bodyPr>
        <a:lstStyle/>
        <a:p>
          <a:pPr marL="0" lvl="0" indent="0" algn="ctr" defTabSz="30226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80" kern="1200" dirty="0"/>
            <a:t>Development</a:t>
          </a:r>
          <a:r>
            <a:rPr lang="en-US" sz="700" kern="1200" dirty="0"/>
            <a:t> &amp; Implement</a:t>
          </a:r>
        </a:p>
      </dsp:txBody>
      <dsp:txXfrm>
        <a:off x="5073802" y="630031"/>
        <a:ext cx="561583" cy="355619"/>
      </dsp:txXfrm>
    </dsp:sp>
    <dsp:sp modelId="{0014CE16-C4EC-4AA2-893C-1141C4DDB553}">
      <dsp:nvSpPr>
        <dsp:cNvPr id="0" name=""/>
        <dsp:cNvSpPr/>
      </dsp:nvSpPr>
      <dsp:spPr>
        <a:xfrm>
          <a:off x="4986037" y="1009446"/>
          <a:ext cx="733761" cy="4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Develop &amp; implement the full solutions</a:t>
          </a:r>
        </a:p>
      </dsp:txBody>
      <dsp:txXfrm>
        <a:off x="4986037" y="1009446"/>
        <a:ext cx="733761" cy="464853"/>
      </dsp:txXfrm>
    </dsp:sp>
    <dsp:sp modelId="{F683027C-3D76-46BF-8AB2-E57B44540EF0}">
      <dsp:nvSpPr>
        <dsp:cNvPr id="0" name=""/>
        <dsp:cNvSpPr/>
      </dsp:nvSpPr>
      <dsp:spPr>
        <a:xfrm>
          <a:off x="5593822" y="630031"/>
          <a:ext cx="917202" cy="355619"/>
        </a:xfrm>
        <a:prstGeom prst="chevron">
          <a:avLst/>
        </a:prstGeom>
        <a:solidFill>
          <a:schemeClr val="accent1">
            <a:shade val="80000"/>
            <a:hueOff val="373324"/>
            <a:satOff val="-79673"/>
            <a:lumOff val="406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Operate &amp; Maintain</a:t>
          </a:r>
        </a:p>
      </dsp:txBody>
      <dsp:txXfrm>
        <a:off x="5771632" y="630031"/>
        <a:ext cx="561583" cy="355619"/>
      </dsp:txXfrm>
    </dsp:sp>
    <dsp:sp modelId="{6535B52E-CD95-4770-A9FC-F78B6C980A9B}">
      <dsp:nvSpPr>
        <dsp:cNvPr id="0" name=""/>
        <dsp:cNvSpPr/>
      </dsp:nvSpPr>
      <dsp:spPr>
        <a:xfrm>
          <a:off x="5727200" y="1009446"/>
          <a:ext cx="733761" cy="4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Operate and administer the MDM platform</a:t>
          </a:r>
        </a:p>
      </dsp:txBody>
      <dsp:txXfrm>
        <a:off x="5727200" y="1009446"/>
        <a:ext cx="733761" cy="464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916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761" y="1"/>
            <a:ext cx="2890915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D8211FFE-B3EB-1B4F-A849-3CF65CAE83E6}" type="datetime1">
              <a:rPr lang="en-GB" smtClean="0"/>
              <a:t>12/03/2021</a:t>
            </a:fld>
            <a:endParaRPr lang="en-US"/>
          </a:p>
        </p:txBody>
      </p:sp>
      <p:sp>
        <p:nvSpPr>
          <p:cNvPr id="922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289191"/>
            <a:ext cx="2890916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761" y="9289191"/>
            <a:ext cx="2890915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350ECF5C-888C-41F6-A366-B80CE9FF0D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1783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312" y="1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1C4EFE-BC34-5643-BA96-233A28E9007A}" type="datetime1">
              <a:rPr lang="en-GB" smtClean="0"/>
              <a:t>12/03/2021</a:t>
            </a:fld>
            <a:endParaRPr lang="en-GB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8" y="733425"/>
            <a:ext cx="6515100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7358" y="4644596"/>
            <a:ext cx="5335961" cy="4398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287575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312" y="9287575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779895-3E67-4CB8-BE0C-23F3FD5FF7F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6162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39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08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61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15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696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235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77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31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79895-3E67-4CB8-BE0C-23F3FD5FF7F3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161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04472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0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496" y="4518571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577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346" y="4596212"/>
            <a:ext cx="1356744" cy="366143"/>
          </a:xfrm>
          <a:prstGeom prst="rect">
            <a:avLst/>
          </a:prstGeom>
        </p:spPr>
      </p:pic>
      <p:sp>
        <p:nvSpPr>
          <p:cNvPr id="9" name="Round Diagonal Corner Rectangle 4">
            <a:extLst>
              <a:ext uri="{FF2B5EF4-FFF2-40B4-BE49-F238E27FC236}">
                <a16:creationId xmlns:a16="http://schemas.microsoft.com/office/drawing/2014/main" id="{DE53115C-105A-4CE7-BEF2-2D7D7A9604F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6674988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6476317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105025" y="2051785"/>
            <a:ext cx="4933950" cy="1039932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5501122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27763" y="1062038"/>
            <a:ext cx="2577149" cy="34544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0" y="1062500"/>
            <a:ext cx="2592239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76600" y="1062500"/>
            <a:ext cx="2592000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5312" y="4772394"/>
            <a:ext cx="5814941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9206425" y="2140326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785597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2780" y="1068388"/>
            <a:ext cx="5544621" cy="329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74085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23850" y="1062500"/>
            <a:ext cx="8496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9206425" y="0"/>
            <a:ext cx="2029736" cy="9960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6000" tIns="36000" rIns="36000" bIns="36000" rtlCol="0" anchor="t" anchorCtr="0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92424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540029"/>
            <a:ext cx="2076348" cy="36185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4789413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616761"/>
            <a:ext cx="2072286" cy="245891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41686627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496" y="4518571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4790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58830814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7EF46B65-58C7-4BF4-B402-D21DCC45562C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3169590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2780" y="267573"/>
            <a:ext cx="84973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780" y="1058864"/>
            <a:ext cx="849844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286937" y="4790872"/>
            <a:ext cx="534283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100" smtClean="0">
                <a:solidFill>
                  <a:schemeClr val="accent1"/>
                </a:solidFill>
              </a:rPr>
              <a:pPr/>
              <a:t>‹#›</a:t>
            </a:fld>
            <a:endParaRPr lang="en-GB" sz="1100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1669" y="4778260"/>
            <a:ext cx="5718584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100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22780" y="4740425"/>
            <a:ext cx="2231234" cy="2648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813" r:id="rId2"/>
    <p:sldLayoutId id="2147483786" r:id="rId3"/>
    <p:sldLayoutId id="2147483814" r:id="rId4"/>
    <p:sldLayoutId id="2147483817" r:id="rId5"/>
    <p:sldLayoutId id="2147483795" r:id="rId6"/>
    <p:sldLayoutId id="2147483796" r:id="rId7"/>
    <p:sldLayoutId id="2147483815" r:id="rId8"/>
    <p:sldLayoutId id="2147483794" r:id="rId9"/>
    <p:sldLayoutId id="2147483797" r:id="rId10"/>
    <p:sldLayoutId id="2147483798" r:id="rId11"/>
    <p:sldLayoutId id="2147483816" r:id="rId12"/>
    <p:sldLayoutId id="2147483784" r:id="rId13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42866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685732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028598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371464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8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7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24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 userDrawn="1">
          <p15:clr>
            <a:srgbClr val="F26B43"/>
          </p15:clr>
        </p15:guide>
        <p15:guide id="4" pos="5556" userDrawn="1">
          <p15:clr>
            <a:srgbClr val="F26B43"/>
          </p15:clr>
        </p15:guide>
        <p15:guide id="6" orient="horz" pos="2845" userDrawn="1">
          <p15:clr>
            <a:srgbClr val="F26B43"/>
          </p15:clr>
        </p15:guide>
        <p15:guide id="8" pos="204" userDrawn="1">
          <p15:clr>
            <a:srgbClr val="F26B43"/>
          </p15:clr>
        </p15:guide>
        <p15:guide id="13" pos="2993" userDrawn="1">
          <p15:clr>
            <a:srgbClr val="F26B43"/>
          </p15:clr>
        </p15:guide>
        <p15:guide id="14" orient="horz" pos="350" userDrawn="1">
          <p15:clr>
            <a:srgbClr val="F26B43"/>
          </p15:clr>
        </p15:guide>
        <p15:guide id="15" orient="horz" pos="667" userDrawn="1">
          <p15:clr>
            <a:srgbClr val="F26B43"/>
          </p15:clr>
        </p15:guide>
        <p15:guide id="16" pos="2064" userDrawn="1">
          <p15:clr>
            <a:srgbClr val="F26B43"/>
          </p15:clr>
        </p15:guide>
        <p15:guide id="17" pos="3923" userDrawn="1">
          <p15:clr>
            <a:srgbClr val="F26B43"/>
          </p15:clr>
        </p15:guide>
        <p15:guide id="18" pos="3696" userDrawn="1">
          <p15:clr>
            <a:srgbClr val="F26B43"/>
          </p15:clr>
        </p15:guide>
        <p15:guide id="19" pos="18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4833426-3B97-4B58-BAB3-5220509C36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0699831"/>
              </p:ext>
            </p:extLst>
          </p:nvPr>
        </p:nvGraphicFramePr>
        <p:xfrm>
          <a:off x="1890095" y="133997"/>
          <a:ext cx="6511025" cy="2103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73408E-5708-4A28-8D99-AB2317FA2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026643"/>
              </p:ext>
            </p:extLst>
          </p:nvPr>
        </p:nvGraphicFramePr>
        <p:xfrm>
          <a:off x="582637" y="1622756"/>
          <a:ext cx="7744067" cy="25704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48464">
                  <a:extLst>
                    <a:ext uri="{9D8B030D-6E8A-4147-A177-3AD203B41FA5}">
                      <a16:colId xmlns:a16="http://schemas.microsoft.com/office/drawing/2014/main" val="2162467077"/>
                    </a:ext>
                  </a:extLst>
                </a:gridCol>
                <a:gridCol w="631179">
                  <a:extLst>
                    <a:ext uri="{9D8B030D-6E8A-4147-A177-3AD203B41FA5}">
                      <a16:colId xmlns:a16="http://schemas.microsoft.com/office/drawing/2014/main" val="123057308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868607075"/>
                    </a:ext>
                  </a:extLst>
                </a:gridCol>
                <a:gridCol w="679731">
                  <a:extLst>
                    <a:ext uri="{9D8B030D-6E8A-4147-A177-3AD203B41FA5}">
                      <a16:colId xmlns:a16="http://schemas.microsoft.com/office/drawing/2014/main" val="140517861"/>
                    </a:ext>
                  </a:extLst>
                </a:gridCol>
                <a:gridCol w="687823">
                  <a:extLst>
                    <a:ext uri="{9D8B030D-6E8A-4147-A177-3AD203B41FA5}">
                      <a16:colId xmlns:a16="http://schemas.microsoft.com/office/drawing/2014/main" val="737082341"/>
                    </a:ext>
                  </a:extLst>
                </a:gridCol>
                <a:gridCol w="678232">
                  <a:extLst>
                    <a:ext uri="{9D8B030D-6E8A-4147-A177-3AD203B41FA5}">
                      <a16:colId xmlns:a16="http://schemas.microsoft.com/office/drawing/2014/main" val="2568394383"/>
                    </a:ext>
                  </a:extLst>
                </a:gridCol>
                <a:gridCol w="688962">
                  <a:extLst>
                    <a:ext uri="{9D8B030D-6E8A-4147-A177-3AD203B41FA5}">
                      <a16:colId xmlns:a16="http://schemas.microsoft.com/office/drawing/2014/main" val="2571921524"/>
                    </a:ext>
                  </a:extLst>
                </a:gridCol>
                <a:gridCol w="713866">
                  <a:extLst>
                    <a:ext uri="{9D8B030D-6E8A-4147-A177-3AD203B41FA5}">
                      <a16:colId xmlns:a16="http://schemas.microsoft.com/office/drawing/2014/main" val="1613302223"/>
                    </a:ext>
                  </a:extLst>
                </a:gridCol>
                <a:gridCol w="747068">
                  <a:extLst>
                    <a:ext uri="{9D8B030D-6E8A-4147-A177-3AD203B41FA5}">
                      <a16:colId xmlns:a16="http://schemas.microsoft.com/office/drawing/2014/main" val="1761609064"/>
                    </a:ext>
                  </a:extLst>
                </a:gridCol>
                <a:gridCol w="764735">
                  <a:extLst>
                    <a:ext uri="{9D8B030D-6E8A-4147-A177-3AD203B41FA5}">
                      <a16:colId xmlns:a16="http://schemas.microsoft.com/office/drawing/2014/main" val="2175031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Business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</a:t>
                      </a:r>
                    </a:p>
                  </a:txBody>
                  <a:tcPr anchor="ctr" anchorCtr="1"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54842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Steward /SME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 anchorCtr="1">
                    <a:solidFill>
                      <a:srgbClr val="E7E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 anchorCtr="1">
                    <a:solidFill>
                      <a:srgbClr val="E7E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 anchorCtr="1">
                    <a:solidFill>
                      <a:srgbClr val="E7E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8329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Governance /SME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 anchorCtr="1"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 anchorCtr="1"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 anchorCtr="1"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 anchorCtr="1"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 anchorCtr="1"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</a:t>
                      </a:r>
                    </a:p>
                  </a:txBody>
                  <a:tcPr anchor="ctr" anchorCtr="1"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</a:t>
                      </a:r>
                    </a:p>
                  </a:txBody>
                  <a:tcPr anchor="ctr" anchorCtr="1"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 anchorCtr="1"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 anchorCtr="1">
                    <a:solidFill>
                      <a:srgbClr val="CBC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76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Enterprise Architect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</a:t>
                      </a:r>
                    </a:p>
                  </a:txBody>
                  <a:tcPr anchor="ctr" anchorCtr="1">
                    <a:solidFill>
                      <a:srgbClr val="E7E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 anchorCtr="1">
                    <a:solidFill>
                      <a:srgbClr val="E7E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</a:t>
                      </a:r>
                    </a:p>
                  </a:txBody>
                  <a:tcPr anchor="ctr" anchorCtr="1">
                    <a:solidFill>
                      <a:srgbClr val="E7E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 anchorCtr="1">
                    <a:solidFill>
                      <a:srgbClr val="E7E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 anchorCtr="1">
                    <a:solidFill>
                      <a:srgbClr val="E7E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 anchorCtr="1">
                    <a:solidFill>
                      <a:srgbClr val="E7E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 anchor="ctr" anchorCtr="1">
                    <a:solidFill>
                      <a:srgbClr val="E7E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 anchorCtr="1">
                    <a:solidFill>
                      <a:srgbClr val="E7E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 anchorCtr="1">
                    <a:solidFill>
                      <a:srgbClr val="E7E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759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Solution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 anchorCtr="1"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</a:t>
                      </a:r>
                    </a:p>
                  </a:txBody>
                  <a:tcPr anchor="ctr" anchorCtr="1"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 anchorCtr="1"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 anchor="ctr" anchorCtr="1"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</a:t>
                      </a:r>
                    </a:p>
                  </a:txBody>
                  <a:tcPr anchor="ctr" anchorCtr="1"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 anchorCtr="1"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</a:t>
                      </a:r>
                    </a:p>
                  </a:txBody>
                  <a:tcPr anchor="ctr" anchorCtr="1"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</a:t>
                      </a:r>
                    </a:p>
                  </a:txBody>
                  <a:tcPr anchor="ctr" anchorCtr="1"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</a:t>
                      </a:r>
                    </a:p>
                  </a:txBody>
                  <a:tcPr anchor="ctr" anchorCtr="1">
                    <a:solidFill>
                      <a:srgbClr val="CBC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972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 anchorCtr="1"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 anchorCtr="1"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 anchorCtr="1"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 anchorCtr="1"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 anchorCtr="1"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 anchorCtr="1"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 anchor="ctr" anchorCtr="1"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 anchorCtr="1">
                    <a:solidFill>
                      <a:srgbClr val="CBCC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 anchorCtr="1">
                    <a:solidFill>
                      <a:srgbClr val="CBC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570836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A6FC57-5720-4CCE-86D5-64C1EA442E77}"/>
              </a:ext>
            </a:extLst>
          </p:cNvPr>
          <p:cNvCxnSpPr/>
          <p:nvPr/>
        </p:nvCxnSpPr>
        <p:spPr bwMode="auto">
          <a:xfrm>
            <a:off x="2666047" y="648286"/>
            <a:ext cx="0" cy="372783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3C8D55-99DD-49FF-94D4-71761F64E1A7}"/>
              </a:ext>
            </a:extLst>
          </p:cNvPr>
          <p:cNvSpPr/>
          <p:nvPr/>
        </p:nvSpPr>
        <p:spPr>
          <a:xfrm>
            <a:off x="5153699" y="4705500"/>
            <a:ext cx="35623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Google Sans"/>
              </a:rPr>
              <a:t>RACI</a:t>
            </a:r>
            <a:r>
              <a:rPr lang="en-US" sz="1200" b="0" dirty="0">
                <a:solidFill>
                  <a:srgbClr val="222222"/>
                </a:solidFill>
                <a:latin typeface="Google Sans"/>
              </a:rPr>
              <a:t> - </a:t>
            </a:r>
            <a:r>
              <a:rPr lang="en-US" sz="1200" dirty="0">
                <a:solidFill>
                  <a:srgbClr val="222222"/>
                </a:solidFill>
                <a:latin typeface="Google Sans"/>
              </a:rPr>
              <a:t>R</a:t>
            </a:r>
            <a:r>
              <a:rPr lang="en-US" sz="1200" b="0" dirty="0">
                <a:solidFill>
                  <a:srgbClr val="222222"/>
                </a:solidFill>
                <a:latin typeface="Google Sans"/>
              </a:rPr>
              <a:t>esponsible, </a:t>
            </a:r>
            <a:r>
              <a:rPr lang="en-US" sz="1200" dirty="0">
                <a:solidFill>
                  <a:srgbClr val="222222"/>
                </a:solidFill>
                <a:latin typeface="Google Sans"/>
              </a:rPr>
              <a:t>A</a:t>
            </a:r>
            <a:r>
              <a:rPr lang="en-US" sz="1200" b="0" dirty="0">
                <a:solidFill>
                  <a:srgbClr val="222222"/>
                </a:solidFill>
                <a:latin typeface="Google Sans"/>
              </a:rPr>
              <a:t>ccountable, </a:t>
            </a:r>
            <a:r>
              <a:rPr lang="en-US" sz="1200" dirty="0">
                <a:solidFill>
                  <a:srgbClr val="222222"/>
                </a:solidFill>
                <a:latin typeface="Google Sans"/>
              </a:rPr>
              <a:t>C</a:t>
            </a:r>
            <a:r>
              <a:rPr lang="en-US" sz="1200" b="0" dirty="0">
                <a:solidFill>
                  <a:srgbClr val="222222"/>
                </a:solidFill>
                <a:latin typeface="Google Sans"/>
              </a:rPr>
              <a:t>onsulted, </a:t>
            </a:r>
            <a:r>
              <a:rPr lang="en-US" sz="1200" dirty="0">
                <a:solidFill>
                  <a:srgbClr val="222222"/>
                </a:solidFill>
                <a:latin typeface="Google Sans"/>
              </a:rPr>
              <a:t>I</a:t>
            </a:r>
            <a:r>
              <a:rPr lang="en-US" sz="1200" b="0" dirty="0">
                <a:solidFill>
                  <a:srgbClr val="222222"/>
                </a:solidFill>
                <a:latin typeface="Google Sans"/>
              </a:rPr>
              <a:t>nformed</a:t>
            </a:r>
            <a:endParaRPr lang="en-US" sz="1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3E6D8F-8EAC-4775-BFB6-AC1576AFA287}"/>
              </a:ext>
            </a:extLst>
          </p:cNvPr>
          <p:cNvCxnSpPr/>
          <p:nvPr/>
        </p:nvCxnSpPr>
        <p:spPr bwMode="auto">
          <a:xfrm>
            <a:off x="3368703" y="646938"/>
            <a:ext cx="0" cy="372783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218998-63C7-41CD-8296-8701623F9702}"/>
              </a:ext>
            </a:extLst>
          </p:cNvPr>
          <p:cNvCxnSpPr/>
          <p:nvPr/>
        </p:nvCxnSpPr>
        <p:spPr bwMode="auto">
          <a:xfrm>
            <a:off x="4048431" y="663122"/>
            <a:ext cx="0" cy="372783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5CE485-DCF8-4CB3-9D28-E31D122E723D}"/>
              </a:ext>
            </a:extLst>
          </p:cNvPr>
          <p:cNvCxnSpPr/>
          <p:nvPr/>
        </p:nvCxnSpPr>
        <p:spPr bwMode="auto">
          <a:xfrm>
            <a:off x="4742995" y="661774"/>
            <a:ext cx="0" cy="372783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C70F5B-575B-4CC9-9102-8A4BA97010ED}"/>
              </a:ext>
            </a:extLst>
          </p:cNvPr>
          <p:cNvCxnSpPr/>
          <p:nvPr/>
        </p:nvCxnSpPr>
        <p:spPr bwMode="auto">
          <a:xfrm>
            <a:off x="5409235" y="648286"/>
            <a:ext cx="0" cy="372783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CCCF1A-093C-4386-84CE-39E330FE65FF}"/>
              </a:ext>
            </a:extLst>
          </p:cNvPr>
          <p:cNvCxnSpPr/>
          <p:nvPr/>
        </p:nvCxnSpPr>
        <p:spPr bwMode="auto">
          <a:xfrm>
            <a:off x="6103799" y="646938"/>
            <a:ext cx="0" cy="372783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DD279E-2D63-4733-AEDE-802C2DB0FD1E}"/>
              </a:ext>
            </a:extLst>
          </p:cNvPr>
          <p:cNvCxnSpPr/>
          <p:nvPr/>
        </p:nvCxnSpPr>
        <p:spPr bwMode="auto">
          <a:xfrm>
            <a:off x="6825335" y="648286"/>
            <a:ext cx="0" cy="372783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FB7D98-2477-4716-9585-A28C9A6A835A}"/>
              </a:ext>
            </a:extLst>
          </p:cNvPr>
          <p:cNvCxnSpPr/>
          <p:nvPr/>
        </p:nvCxnSpPr>
        <p:spPr bwMode="auto">
          <a:xfrm>
            <a:off x="7560360" y="628980"/>
            <a:ext cx="0" cy="372783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7FBA00-846A-4874-ADB0-43E9F82775D5}"/>
              </a:ext>
            </a:extLst>
          </p:cNvPr>
          <p:cNvSpPr txBox="1"/>
          <p:nvPr/>
        </p:nvSpPr>
        <p:spPr bwMode="auto">
          <a:xfrm>
            <a:off x="1049336" y="1380615"/>
            <a:ext cx="64034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sz="1400" dirty="0">
                <a:solidFill>
                  <a:schemeClr val="dk1"/>
                </a:solidFill>
              </a:rPr>
              <a:t>Roles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ACC685-1FE4-4215-B1A9-CA0CABD99F10}"/>
              </a:ext>
            </a:extLst>
          </p:cNvPr>
          <p:cNvSpPr txBox="1"/>
          <p:nvPr/>
        </p:nvSpPr>
        <p:spPr bwMode="auto">
          <a:xfrm>
            <a:off x="817297" y="817746"/>
            <a:ext cx="117710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sz="1400" dirty="0">
                <a:solidFill>
                  <a:schemeClr val="dk1"/>
                </a:solidFill>
              </a:rPr>
              <a:t>Phases/Tasks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0F14E7F-F4ED-44DC-B4C4-D6B778E9B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" y="140618"/>
            <a:ext cx="8968946" cy="430887"/>
          </a:xfrm>
        </p:spPr>
        <p:txBody>
          <a:bodyPr/>
          <a:lstStyle/>
          <a:p>
            <a:r>
              <a:rPr lang="en-US" dirty="0"/>
              <a:t>Master Data Management – Roles and Responsibilities (RACI)</a:t>
            </a:r>
          </a:p>
        </p:txBody>
      </p:sp>
    </p:spTree>
    <p:extLst>
      <p:ext uri="{BB962C8B-B14F-4D97-AF65-F5344CB8AC3E}">
        <p14:creationId xmlns:p14="http://schemas.microsoft.com/office/powerpoint/2010/main" val="87815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4" id="{85AC2519-D6CF-4F26-9BCF-3D10C0290733}" vid="{CBAF9061-B6A7-4BBD-9B08-E2B4F8A48FC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0F478B68CCB418629D5A3D5ECB678" ma:contentTypeVersion="12" ma:contentTypeDescription="Create a new document." ma:contentTypeScope="" ma:versionID="138bd2563609da7d5a9db950db7f5b8f">
  <xsd:schema xmlns:xsd="http://www.w3.org/2001/XMLSchema" xmlns:xs="http://www.w3.org/2001/XMLSchema" xmlns:p="http://schemas.microsoft.com/office/2006/metadata/properties" xmlns:ns3="2fb88c42-9484-45db-b1a7-c717f8961fa6" xmlns:ns4="d04553ff-5444-4dd5-ba90-cf9ec227a264" targetNamespace="http://schemas.microsoft.com/office/2006/metadata/properties" ma:root="true" ma:fieldsID="2e3ed490b5bcd9cf790df84676ec4f50" ns3:_="" ns4:_="">
    <xsd:import namespace="2fb88c42-9484-45db-b1a7-c717f8961fa6"/>
    <xsd:import namespace="d04553ff-5444-4dd5-ba90-cf9ec227a26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b88c42-9484-45db-b1a7-c717f8961f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553ff-5444-4dd5-ba90-cf9ec227a26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2C987D-4A47-4F11-8121-36694FAAAC40}">
  <ds:schemaRefs>
    <ds:schemaRef ds:uri="http://schemas.microsoft.com/office/2006/metadata/properties"/>
    <ds:schemaRef ds:uri="2fb88c42-9484-45db-b1a7-c717f8961fa6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d04553ff-5444-4dd5-ba90-cf9ec227a264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660FBF8-9DE6-471E-913A-3152BA878B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b88c42-9484-45db-b1a7-c717f8961fa6"/>
    <ds:schemaRef ds:uri="d04553ff-5444-4dd5-ba90-cf9ec227a2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8EE5461-4101-49A9-A707-0A90845F1E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NG PowerPoint Template 16x9 2018</Template>
  <TotalTime>27020</TotalTime>
  <Words>168</Words>
  <Application>Microsoft Office PowerPoint</Application>
  <PresentationFormat>On-screen Show (16:9)</PresentationFormat>
  <Paragraphs>83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Google Sans</vt:lpstr>
      <vt:lpstr>NG_PPT_16x9_Generic_template-blue</vt:lpstr>
      <vt:lpstr>Master Data Management – Roles and Responsibilities (RACI)</vt:lpstr>
    </vt:vector>
  </TitlesOfParts>
  <Company>National Grid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(on two lines)</dc:title>
  <dc:creator>Thomson, Fraser</dc:creator>
  <cp:lastModifiedBy>Ajwaliya, Nishit</cp:lastModifiedBy>
  <cp:revision>36</cp:revision>
  <cp:lastPrinted>2018-08-10T07:16:05Z</cp:lastPrinted>
  <dcterms:created xsi:type="dcterms:W3CDTF">2018-09-19T13:44:21Z</dcterms:created>
  <dcterms:modified xsi:type="dcterms:W3CDTF">2021-03-12T19:20:33Z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0x0101001AD0F478B68CCB418629D5A3D5ECB678</vt:lpwstr>
  </property>
</Properties>
</file>