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8"/>
  </p:notesMasterIdLst>
  <p:handoutMasterIdLst>
    <p:handoutMasterId r:id="rId19"/>
  </p:handoutMasterIdLst>
  <p:sldIdLst>
    <p:sldId id="2147307451" r:id="rId5"/>
    <p:sldId id="595" r:id="rId6"/>
    <p:sldId id="838840126" r:id="rId7"/>
    <p:sldId id="2147307471" r:id="rId8"/>
    <p:sldId id="2147307478" r:id="rId9"/>
    <p:sldId id="2147307477" r:id="rId10"/>
    <p:sldId id="2147307476" r:id="rId11"/>
    <p:sldId id="2147307475" r:id="rId12"/>
    <p:sldId id="2147307474" r:id="rId13"/>
    <p:sldId id="2147307468" r:id="rId14"/>
    <p:sldId id="2147307469" r:id="rId15"/>
    <p:sldId id="2147307472" r:id="rId16"/>
    <p:sldId id="2147307473" r:id="rId17"/>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361C7-9A7D-43D5-BF31-9C02C57C2678}" v="55" dt="2021-04-08T17:31:09.7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3817" autoAdjust="0"/>
  </p:normalViewPr>
  <p:slideViewPr>
    <p:cSldViewPr snapToGrid="0">
      <p:cViewPr varScale="1">
        <p:scale>
          <a:sx n="79" d="100"/>
          <a:sy n="79" d="100"/>
        </p:scale>
        <p:origin x="584" y="56"/>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BF4361C7-9A7D-43D5-BF31-9C02C57C2678}"/>
    <pc:docChg chg="undo custSel addSld modSld">
      <pc:chgData name="Ajwaliya, Nishit" userId="d6171631-3d08-453d-8afd-2dc62a5026e2" providerId="ADAL" clId="{BF4361C7-9A7D-43D5-BF31-9C02C57C2678}" dt="2021-04-08T17:31:09.755" v="770" actId="1035"/>
      <pc:docMkLst>
        <pc:docMk/>
      </pc:docMkLst>
      <pc:sldChg chg="modSp">
        <pc:chgData name="Ajwaliya, Nishit" userId="d6171631-3d08-453d-8afd-2dc62a5026e2" providerId="ADAL" clId="{BF4361C7-9A7D-43D5-BF31-9C02C57C2678}" dt="2021-04-05T22:41:59.889" v="57" actId="1076"/>
        <pc:sldMkLst>
          <pc:docMk/>
          <pc:sldMk cId="3898463491" sldId="838840126"/>
        </pc:sldMkLst>
        <pc:spChg chg="mod">
          <ac:chgData name="Ajwaliya, Nishit" userId="d6171631-3d08-453d-8afd-2dc62a5026e2" providerId="ADAL" clId="{BF4361C7-9A7D-43D5-BF31-9C02C57C2678}" dt="2021-04-05T22:41:59.889" v="57" actId="1076"/>
          <ac:spMkLst>
            <pc:docMk/>
            <pc:sldMk cId="3898463491" sldId="838840126"/>
            <ac:spMk id="72" creationId="{1CB4F336-3A1F-4A28-9DF2-9BFFB1434F7A}"/>
          </ac:spMkLst>
        </pc:spChg>
        <pc:spChg chg="mod">
          <ac:chgData name="Ajwaliya, Nishit" userId="d6171631-3d08-453d-8afd-2dc62a5026e2" providerId="ADAL" clId="{BF4361C7-9A7D-43D5-BF31-9C02C57C2678}" dt="2021-04-05T22:41:42.746" v="43" actId="1076"/>
          <ac:spMkLst>
            <pc:docMk/>
            <pc:sldMk cId="3898463491" sldId="838840126"/>
            <ac:spMk id="77" creationId="{6F0C7AD8-6229-45F8-B079-2851CBB79671}"/>
          </ac:spMkLst>
        </pc:spChg>
        <pc:grpChg chg="mod">
          <ac:chgData name="Ajwaliya, Nishit" userId="d6171631-3d08-453d-8afd-2dc62a5026e2" providerId="ADAL" clId="{BF4361C7-9A7D-43D5-BF31-9C02C57C2678}" dt="2021-04-05T22:41:28.512" v="42" actId="1038"/>
          <ac:grpSpMkLst>
            <pc:docMk/>
            <pc:sldMk cId="3898463491" sldId="838840126"/>
            <ac:grpSpMk id="70" creationId="{49766A33-487D-4A64-BD1B-E1C48EF15854}"/>
          </ac:grpSpMkLst>
        </pc:grpChg>
        <pc:grpChg chg="mod">
          <ac:chgData name="Ajwaliya, Nishit" userId="d6171631-3d08-453d-8afd-2dc62a5026e2" providerId="ADAL" clId="{BF4361C7-9A7D-43D5-BF31-9C02C57C2678}" dt="2021-04-05T22:41:50.066" v="56" actId="1037"/>
          <ac:grpSpMkLst>
            <pc:docMk/>
            <pc:sldMk cId="3898463491" sldId="838840126"/>
            <ac:grpSpMk id="75" creationId="{E0FCD572-B8C4-4E26-87C1-E4D330896E95}"/>
          </ac:grpSpMkLst>
        </pc:grpChg>
      </pc:sldChg>
      <pc:sldChg chg="modSp">
        <pc:chgData name="Ajwaliya, Nishit" userId="d6171631-3d08-453d-8afd-2dc62a5026e2" providerId="ADAL" clId="{BF4361C7-9A7D-43D5-BF31-9C02C57C2678}" dt="2021-04-08T17:19:47.246" v="272" actId="6549"/>
        <pc:sldMkLst>
          <pc:docMk/>
          <pc:sldMk cId="3826229352" sldId="2147307471"/>
        </pc:sldMkLst>
        <pc:spChg chg="mod">
          <ac:chgData name="Ajwaliya, Nishit" userId="d6171631-3d08-453d-8afd-2dc62a5026e2" providerId="ADAL" clId="{BF4361C7-9A7D-43D5-BF31-9C02C57C2678}" dt="2021-04-08T17:19:47.246" v="272" actId="6549"/>
          <ac:spMkLst>
            <pc:docMk/>
            <pc:sldMk cId="3826229352" sldId="2147307471"/>
            <ac:spMk id="57" creationId="{10AF472D-7563-4DB8-BDAB-F8D16170DDFF}"/>
          </ac:spMkLst>
        </pc:spChg>
      </pc:sldChg>
      <pc:sldChg chg="modSp">
        <pc:chgData name="Ajwaliya, Nishit" userId="d6171631-3d08-453d-8afd-2dc62a5026e2" providerId="ADAL" clId="{BF4361C7-9A7D-43D5-BF31-9C02C57C2678}" dt="2021-04-06T13:24:10.607" v="97" actId="20577"/>
        <pc:sldMkLst>
          <pc:docMk/>
          <pc:sldMk cId="2505081851" sldId="2147307474"/>
        </pc:sldMkLst>
        <pc:spChg chg="mod">
          <ac:chgData name="Ajwaliya, Nishit" userId="d6171631-3d08-453d-8afd-2dc62a5026e2" providerId="ADAL" clId="{BF4361C7-9A7D-43D5-BF31-9C02C57C2678}" dt="2021-04-06T13:24:10.607" v="97" actId="20577"/>
          <ac:spMkLst>
            <pc:docMk/>
            <pc:sldMk cId="2505081851" sldId="2147307474"/>
            <ac:spMk id="57" creationId="{10AF472D-7563-4DB8-BDAB-F8D16170DDFF}"/>
          </ac:spMkLst>
        </pc:spChg>
      </pc:sldChg>
      <pc:sldChg chg="modSp">
        <pc:chgData name="Ajwaliya, Nishit" userId="d6171631-3d08-453d-8afd-2dc62a5026e2" providerId="ADAL" clId="{BF4361C7-9A7D-43D5-BF31-9C02C57C2678}" dt="2021-04-06T13:21:10.947" v="68" actId="255"/>
        <pc:sldMkLst>
          <pc:docMk/>
          <pc:sldMk cId="1752293105" sldId="2147307475"/>
        </pc:sldMkLst>
        <pc:spChg chg="mod">
          <ac:chgData name="Ajwaliya, Nishit" userId="d6171631-3d08-453d-8afd-2dc62a5026e2" providerId="ADAL" clId="{BF4361C7-9A7D-43D5-BF31-9C02C57C2678}" dt="2021-04-06T13:21:10.947" v="68" actId="255"/>
          <ac:spMkLst>
            <pc:docMk/>
            <pc:sldMk cId="1752293105" sldId="2147307475"/>
            <ac:spMk id="5" creationId="{FFAD7C42-331D-4C29-A55B-7AAA198AF7D4}"/>
          </ac:spMkLst>
        </pc:spChg>
      </pc:sldChg>
      <pc:sldChg chg="modSp">
        <pc:chgData name="Ajwaliya, Nishit" userId="d6171631-3d08-453d-8afd-2dc62a5026e2" providerId="ADAL" clId="{BF4361C7-9A7D-43D5-BF31-9C02C57C2678}" dt="2021-04-06T13:23:40.997" v="93" actId="255"/>
        <pc:sldMkLst>
          <pc:docMk/>
          <pc:sldMk cId="81334513" sldId="2147307476"/>
        </pc:sldMkLst>
        <pc:spChg chg="mod">
          <ac:chgData name="Ajwaliya, Nishit" userId="d6171631-3d08-453d-8afd-2dc62a5026e2" providerId="ADAL" clId="{BF4361C7-9A7D-43D5-BF31-9C02C57C2678}" dt="2021-04-06T13:23:40.997" v="93" actId="255"/>
          <ac:spMkLst>
            <pc:docMk/>
            <pc:sldMk cId="81334513" sldId="2147307476"/>
            <ac:spMk id="57" creationId="{10AF472D-7563-4DB8-BDAB-F8D16170DDFF}"/>
          </ac:spMkLst>
        </pc:spChg>
      </pc:sldChg>
      <pc:sldChg chg="modSp">
        <pc:chgData name="Ajwaliya, Nishit" userId="d6171631-3d08-453d-8afd-2dc62a5026e2" providerId="ADAL" clId="{BF4361C7-9A7D-43D5-BF31-9C02C57C2678}" dt="2021-04-08T17:16:04.841" v="179"/>
        <pc:sldMkLst>
          <pc:docMk/>
          <pc:sldMk cId="2020875874" sldId="2147307477"/>
        </pc:sldMkLst>
        <pc:spChg chg="mod">
          <ac:chgData name="Ajwaliya, Nishit" userId="d6171631-3d08-453d-8afd-2dc62a5026e2" providerId="ADAL" clId="{BF4361C7-9A7D-43D5-BF31-9C02C57C2678}" dt="2021-04-08T17:16:04.841" v="179"/>
          <ac:spMkLst>
            <pc:docMk/>
            <pc:sldMk cId="2020875874" sldId="2147307477"/>
            <ac:spMk id="57" creationId="{10AF472D-7563-4DB8-BDAB-F8D16170DDFF}"/>
          </ac:spMkLst>
        </pc:spChg>
      </pc:sldChg>
      <pc:sldChg chg="modSp add">
        <pc:chgData name="Ajwaliya, Nishit" userId="d6171631-3d08-453d-8afd-2dc62a5026e2" providerId="ADAL" clId="{BF4361C7-9A7D-43D5-BF31-9C02C57C2678}" dt="2021-04-08T17:31:09.755" v="770" actId="1035"/>
        <pc:sldMkLst>
          <pc:docMk/>
          <pc:sldMk cId="3338437887" sldId="2147307478"/>
        </pc:sldMkLst>
        <pc:spChg chg="mod">
          <ac:chgData name="Ajwaliya, Nishit" userId="d6171631-3d08-453d-8afd-2dc62a5026e2" providerId="ADAL" clId="{BF4361C7-9A7D-43D5-BF31-9C02C57C2678}" dt="2021-04-08T17:31:09.755" v="770" actId="1035"/>
          <ac:spMkLst>
            <pc:docMk/>
            <pc:sldMk cId="3338437887" sldId="2147307478"/>
            <ac:spMk id="57" creationId="{10AF472D-7563-4DB8-BDAB-F8D16170DDFF}"/>
          </ac:spMkLst>
        </pc:spChg>
      </pc:sldChg>
    </pc:docChg>
  </pc:docChgLst>
  <pc:docChgLst>
    <pc:chgData name="Ajwaliya, Nishit" userId="d6171631-3d08-453d-8afd-2dc62a5026e2" providerId="ADAL" clId="{0C847989-547B-4435-94D5-DEBFEA95242A}"/>
    <pc:docChg chg="undo custSel addSld delSld modSld sldOrd">
      <pc:chgData name="Ajwaliya, Nishit" userId="d6171631-3d08-453d-8afd-2dc62a5026e2" providerId="ADAL" clId="{0C847989-547B-4435-94D5-DEBFEA95242A}" dt="2021-03-05T23:06:04.149" v="2179" actId="1076"/>
      <pc:docMkLst>
        <pc:docMk/>
      </pc:docMkLst>
      <pc:sldChg chg="addSp delSp modSp add del">
        <pc:chgData name="Ajwaliya, Nishit" userId="d6171631-3d08-453d-8afd-2dc62a5026e2" providerId="ADAL" clId="{0C847989-547B-4435-94D5-DEBFEA95242A}" dt="2021-03-02T23:54:10.985" v="1661" actId="1076"/>
        <pc:sldMkLst>
          <pc:docMk/>
          <pc:sldMk cId="2066171683" sldId="595"/>
        </pc:sldMkLst>
        <pc:spChg chg="add del mod">
          <ac:chgData name="Ajwaliya, Nishit" userId="d6171631-3d08-453d-8afd-2dc62a5026e2" providerId="ADAL" clId="{0C847989-547B-4435-94D5-DEBFEA95242A}" dt="2021-03-02T23:53:37.908" v="1656" actId="478"/>
          <ac:spMkLst>
            <pc:docMk/>
            <pc:sldMk cId="2066171683" sldId="595"/>
            <ac:spMk id="3" creationId="{412798AC-84B0-4D01-A61C-9B90310C4A79}"/>
          </ac:spMkLst>
        </pc:spChg>
        <pc:spChg chg="add del mod">
          <ac:chgData name="Ajwaliya, Nishit" userId="d6171631-3d08-453d-8afd-2dc62a5026e2" providerId="ADAL" clId="{0C847989-547B-4435-94D5-DEBFEA95242A}" dt="2021-03-02T23:52:44.742" v="1644" actId="47"/>
          <ac:spMkLst>
            <pc:docMk/>
            <pc:sldMk cId="2066171683" sldId="595"/>
            <ac:spMk id="6" creationId="{A2B624B9-438E-438B-B576-2D56B369504A}"/>
          </ac:spMkLst>
        </pc:spChg>
        <pc:spChg chg="mod">
          <ac:chgData name="Ajwaliya, Nishit" userId="d6171631-3d08-453d-8afd-2dc62a5026e2" providerId="ADAL" clId="{0C847989-547B-4435-94D5-DEBFEA95242A}" dt="2021-03-02T23:54:03.140" v="1660"/>
          <ac:spMkLst>
            <pc:docMk/>
            <pc:sldMk cId="2066171683" sldId="595"/>
            <ac:spMk id="57" creationId="{10AF472D-7563-4DB8-BDAB-F8D16170DDFF}"/>
          </ac:spMkLst>
        </pc:spChg>
        <pc:graphicFrameChg chg="mod">
          <ac:chgData name="Ajwaliya, Nishit" userId="d6171631-3d08-453d-8afd-2dc62a5026e2" providerId="ADAL" clId="{0C847989-547B-4435-94D5-DEBFEA95242A}" dt="2021-03-02T23:54:10.985" v="1661" actId="1076"/>
          <ac:graphicFrameMkLst>
            <pc:docMk/>
            <pc:sldMk cId="2066171683" sldId="595"/>
            <ac:graphicFrameMk id="5" creationId="{8FC6904C-D930-4ABA-B78A-38B8169F1D45}"/>
          </ac:graphicFrameMkLst>
        </pc:graphicFrameChg>
      </pc:sldChg>
      <pc:sldChg chg="delSp modSp add del">
        <pc:chgData name="Ajwaliya, Nishit" userId="d6171631-3d08-453d-8afd-2dc62a5026e2" providerId="ADAL" clId="{0C847989-547B-4435-94D5-DEBFEA95242A}" dt="2021-03-05T23:06:04.149" v="2179" actId="1076"/>
        <pc:sldMkLst>
          <pc:docMk/>
          <pc:sldMk cId="3898463491" sldId="838840126"/>
        </pc:sldMkLst>
        <pc:spChg chg="del">
          <ac:chgData name="Ajwaliya, Nishit" userId="d6171631-3d08-453d-8afd-2dc62a5026e2" providerId="ADAL" clId="{0C847989-547B-4435-94D5-DEBFEA95242A}" dt="2021-03-03T00:21:26.391" v="1718" actId="478"/>
          <ac:spMkLst>
            <pc:docMk/>
            <pc:sldMk cId="3898463491" sldId="838840126"/>
            <ac:spMk id="5" creationId="{E2DC889B-9A0A-42DE-96B2-6CF4FDCB3D4E}"/>
          </ac:spMkLst>
        </pc:spChg>
        <pc:spChg chg="del">
          <ac:chgData name="Ajwaliya, Nishit" userId="d6171631-3d08-453d-8afd-2dc62a5026e2" providerId="ADAL" clId="{0C847989-547B-4435-94D5-DEBFEA95242A}" dt="2021-03-03T00:21:29.068" v="1719" actId="478"/>
          <ac:spMkLst>
            <pc:docMk/>
            <pc:sldMk cId="3898463491" sldId="838840126"/>
            <ac:spMk id="7" creationId="{4FBCD5E2-38F6-4D61-83F9-0DBBE4A5825C}"/>
          </ac:spMkLst>
        </pc:spChg>
        <pc:spChg chg="del">
          <ac:chgData name="Ajwaliya, Nishit" userId="d6171631-3d08-453d-8afd-2dc62a5026e2" providerId="ADAL" clId="{0C847989-547B-4435-94D5-DEBFEA95242A}" dt="2021-03-03T00:21:44.128" v="1723" actId="478"/>
          <ac:spMkLst>
            <pc:docMk/>
            <pc:sldMk cId="3898463491" sldId="838840126"/>
            <ac:spMk id="8" creationId="{47304FD2-C827-40A8-9FE4-5B3B58A32A77}"/>
          </ac:spMkLst>
        </pc:spChg>
        <pc:spChg chg="del">
          <ac:chgData name="Ajwaliya, Nishit" userId="d6171631-3d08-453d-8afd-2dc62a5026e2" providerId="ADAL" clId="{0C847989-547B-4435-94D5-DEBFEA95242A}" dt="2021-03-03T00:21:35.783" v="1720" actId="478"/>
          <ac:spMkLst>
            <pc:docMk/>
            <pc:sldMk cId="3898463491" sldId="838840126"/>
            <ac:spMk id="11" creationId="{A9BC6F58-6A86-4255-BDD9-B726A8E7D62E}"/>
          </ac:spMkLst>
        </pc:spChg>
        <pc:spChg chg="del">
          <ac:chgData name="Ajwaliya, Nishit" userId="d6171631-3d08-453d-8afd-2dc62a5026e2" providerId="ADAL" clId="{0C847989-547B-4435-94D5-DEBFEA95242A}" dt="2021-03-03T00:21:23.801" v="1717" actId="478"/>
          <ac:spMkLst>
            <pc:docMk/>
            <pc:sldMk cId="3898463491" sldId="838840126"/>
            <ac:spMk id="12" creationId="{5F799425-0317-4462-B01C-773DB9E874AF}"/>
          </ac:spMkLst>
        </pc:spChg>
        <pc:spChg chg="del">
          <ac:chgData name="Ajwaliya, Nishit" userId="d6171631-3d08-453d-8afd-2dc62a5026e2" providerId="ADAL" clId="{0C847989-547B-4435-94D5-DEBFEA95242A}" dt="2021-03-03T00:21:37.874" v="1721" actId="478"/>
          <ac:spMkLst>
            <pc:docMk/>
            <pc:sldMk cId="3898463491" sldId="838840126"/>
            <ac:spMk id="13" creationId="{35433583-1C6E-4FC7-A30A-8F0AC53AFA9C}"/>
          </ac:spMkLst>
        </pc:spChg>
        <pc:spChg chg="del">
          <ac:chgData name="Ajwaliya, Nishit" userId="d6171631-3d08-453d-8afd-2dc62a5026e2" providerId="ADAL" clId="{0C847989-547B-4435-94D5-DEBFEA95242A}" dt="2021-03-03T00:21:41.369" v="1722" actId="478"/>
          <ac:spMkLst>
            <pc:docMk/>
            <pc:sldMk cId="3898463491" sldId="838840126"/>
            <ac:spMk id="14" creationId="{194842CD-E24B-449C-ACD7-0259D1040C7E}"/>
          </ac:spMkLst>
        </pc:spChg>
        <pc:spChg chg="del mod">
          <ac:chgData name="Ajwaliya, Nishit" userId="d6171631-3d08-453d-8afd-2dc62a5026e2" providerId="ADAL" clId="{0C847989-547B-4435-94D5-DEBFEA95242A}" dt="2021-03-03T00:21:41.369" v="1722" actId="478"/>
          <ac:spMkLst>
            <pc:docMk/>
            <pc:sldMk cId="3898463491" sldId="838840126"/>
            <ac:spMk id="15" creationId="{842B8AAC-6A62-4030-AB8B-F392495B08BA}"/>
          </ac:spMkLst>
        </pc:spChg>
        <pc:spChg chg="del">
          <ac:chgData name="Ajwaliya, Nishit" userId="d6171631-3d08-453d-8afd-2dc62a5026e2" providerId="ADAL" clId="{0C847989-547B-4435-94D5-DEBFEA95242A}" dt="2021-03-03T00:21:35.783" v="1720" actId="478"/>
          <ac:spMkLst>
            <pc:docMk/>
            <pc:sldMk cId="3898463491" sldId="838840126"/>
            <ac:spMk id="16" creationId="{44D5003B-8E0A-4E20-85F5-DA33B5DF5137}"/>
          </ac:spMkLst>
        </pc:spChg>
        <pc:spChg chg="del">
          <ac:chgData name="Ajwaliya, Nishit" userId="d6171631-3d08-453d-8afd-2dc62a5026e2" providerId="ADAL" clId="{0C847989-547B-4435-94D5-DEBFEA95242A}" dt="2021-03-03T00:21:59.455" v="1726" actId="478"/>
          <ac:spMkLst>
            <pc:docMk/>
            <pc:sldMk cId="3898463491" sldId="838840126"/>
            <ac:spMk id="17" creationId="{5BC2ABB0-39E8-4CE6-998B-BCBACDB7A7D9}"/>
          </ac:spMkLst>
        </pc:spChg>
        <pc:spChg chg="mod">
          <ac:chgData name="Ajwaliya, Nishit" userId="d6171631-3d08-453d-8afd-2dc62a5026e2" providerId="ADAL" clId="{0C847989-547B-4435-94D5-DEBFEA95242A}" dt="2021-03-03T00:31:22.970" v="1909" actId="1076"/>
          <ac:spMkLst>
            <pc:docMk/>
            <pc:sldMk cId="3898463491" sldId="838840126"/>
            <ac:spMk id="52" creationId="{3287B8AE-93C0-45EF-8BCA-03A8CE5AD247}"/>
          </ac:spMkLst>
        </pc:spChg>
        <pc:spChg chg="mod">
          <ac:chgData name="Ajwaliya, Nishit" userId="d6171631-3d08-453d-8afd-2dc62a5026e2" providerId="ADAL" clId="{0C847989-547B-4435-94D5-DEBFEA95242A}" dt="2021-03-03T00:35:04.304" v="1923" actId="108"/>
          <ac:spMkLst>
            <pc:docMk/>
            <pc:sldMk cId="3898463491" sldId="838840126"/>
            <ac:spMk id="56" creationId="{FC139D5B-7452-4BC9-8E3A-BAE1A5C03A86}"/>
          </ac:spMkLst>
        </pc:spChg>
        <pc:spChg chg="mod">
          <ac:chgData name="Ajwaliya, Nishit" userId="d6171631-3d08-453d-8afd-2dc62a5026e2" providerId="ADAL" clId="{0C847989-547B-4435-94D5-DEBFEA95242A}" dt="2021-03-03T00:34:29.315" v="1922" actId="14100"/>
          <ac:spMkLst>
            <pc:docMk/>
            <pc:sldMk cId="3898463491" sldId="838840126"/>
            <ac:spMk id="57" creationId="{A0DD6575-A2FC-4BAB-8D96-C96DA026A85F}"/>
          </ac:spMkLst>
        </pc:spChg>
        <pc:spChg chg="mod">
          <ac:chgData name="Ajwaliya, Nishit" userId="d6171631-3d08-453d-8afd-2dc62a5026e2" providerId="ADAL" clId="{0C847989-547B-4435-94D5-DEBFEA95242A}" dt="2021-03-03T00:28:57.176" v="1877" actId="255"/>
          <ac:spMkLst>
            <pc:docMk/>
            <pc:sldMk cId="3898463491" sldId="838840126"/>
            <ac:spMk id="58" creationId="{13AC2E73-E07C-4E75-AAB3-6413940AFD6D}"/>
          </ac:spMkLst>
        </pc:spChg>
        <pc:spChg chg="mod">
          <ac:chgData name="Ajwaliya, Nishit" userId="d6171631-3d08-453d-8afd-2dc62a5026e2" providerId="ADAL" clId="{0C847989-547B-4435-94D5-DEBFEA95242A}" dt="2021-03-05T23:06:04.149" v="2179" actId="1076"/>
          <ac:spMkLst>
            <pc:docMk/>
            <pc:sldMk cId="3898463491" sldId="838840126"/>
            <ac:spMk id="62" creationId="{A315A3BA-2104-48EA-88DE-4419224DC106}"/>
          </ac:spMkLst>
        </pc:spChg>
        <pc:spChg chg="mod">
          <ac:chgData name="Ajwaliya, Nishit" userId="d6171631-3d08-453d-8afd-2dc62a5026e2" providerId="ADAL" clId="{0C847989-547B-4435-94D5-DEBFEA95242A}" dt="2021-03-03T00:28:41.020" v="1876" actId="1038"/>
          <ac:spMkLst>
            <pc:docMk/>
            <pc:sldMk cId="3898463491" sldId="838840126"/>
            <ac:spMk id="63" creationId="{C3945039-122B-4441-859D-A93DC3CBE9B1}"/>
          </ac:spMkLst>
        </pc:spChg>
        <pc:spChg chg="mod">
          <ac:chgData name="Ajwaliya, Nishit" userId="d6171631-3d08-453d-8afd-2dc62a5026e2" providerId="ADAL" clId="{0C847989-547B-4435-94D5-DEBFEA95242A}" dt="2021-03-03T00:31:59.097" v="1914" actId="1076"/>
          <ac:spMkLst>
            <pc:docMk/>
            <pc:sldMk cId="3898463491" sldId="838840126"/>
            <ac:spMk id="67" creationId="{5B7FF17A-1518-4D1E-8A13-1810BF3517B2}"/>
          </ac:spMkLst>
        </pc:spChg>
        <pc:spChg chg="mod">
          <ac:chgData name="Ajwaliya, Nishit" userId="d6171631-3d08-453d-8afd-2dc62a5026e2" providerId="ADAL" clId="{0C847989-547B-4435-94D5-DEBFEA95242A}" dt="2021-03-03T00:35:45.122" v="1929" actId="14100"/>
          <ac:spMkLst>
            <pc:docMk/>
            <pc:sldMk cId="3898463491" sldId="838840126"/>
            <ac:spMk id="72" creationId="{1CB4F336-3A1F-4A28-9DF2-9BFFB1434F7A}"/>
          </ac:spMkLst>
        </pc:spChg>
        <pc:spChg chg="mod">
          <ac:chgData name="Ajwaliya, Nishit" userId="d6171631-3d08-453d-8afd-2dc62a5026e2" providerId="ADAL" clId="{0C847989-547B-4435-94D5-DEBFEA95242A}" dt="2021-03-03T00:35:50.999" v="1930" actId="14100"/>
          <ac:spMkLst>
            <pc:docMk/>
            <pc:sldMk cId="3898463491" sldId="838840126"/>
            <ac:spMk id="77" creationId="{6F0C7AD8-6229-45F8-B079-2851CBB79671}"/>
          </ac:spMkLst>
        </pc:spChg>
        <pc:spChg chg="mod">
          <ac:chgData name="Ajwaliya, Nishit" userId="d6171631-3d08-453d-8afd-2dc62a5026e2" providerId="ADAL" clId="{0C847989-547B-4435-94D5-DEBFEA95242A}" dt="2021-03-03T00:32:18.053" v="1917" actId="207"/>
          <ac:spMkLst>
            <pc:docMk/>
            <pc:sldMk cId="3898463491" sldId="838840126"/>
            <ac:spMk id="81" creationId="{8515BE42-67F7-4FF9-8106-2913629628FE}"/>
          </ac:spMkLst>
        </pc:spChg>
        <pc:spChg chg="mod">
          <ac:chgData name="Ajwaliya, Nishit" userId="d6171631-3d08-453d-8afd-2dc62a5026e2" providerId="ADAL" clId="{0C847989-547B-4435-94D5-DEBFEA95242A}" dt="2021-03-03T00:31:42.347" v="1912" actId="1076"/>
          <ac:spMkLst>
            <pc:docMk/>
            <pc:sldMk cId="3898463491" sldId="838840126"/>
            <ac:spMk id="82" creationId="{7B65162B-900E-4FA2-A877-EDEA9BA9D7E4}"/>
          </ac:spMkLst>
        </pc:spChg>
        <pc:grpChg chg="mod">
          <ac:chgData name="Ajwaliya, Nishit" userId="d6171631-3d08-453d-8afd-2dc62a5026e2" providerId="ADAL" clId="{0C847989-547B-4435-94D5-DEBFEA95242A}" dt="2021-03-03T00:33:21.163" v="1919" actId="1076"/>
          <ac:grpSpMkLst>
            <pc:docMk/>
            <pc:sldMk cId="3898463491" sldId="838840126"/>
            <ac:grpSpMk id="18" creationId="{2FCF0DC1-2B70-42AF-94E6-DF818B8A5D85}"/>
          </ac:grpSpMkLst>
        </pc:grpChg>
        <pc:grpChg chg="mod">
          <ac:chgData name="Ajwaliya, Nishit" userId="d6171631-3d08-453d-8afd-2dc62a5026e2" providerId="ADAL" clId="{0C847989-547B-4435-94D5-DEBFEA95242A}" dt="2021-03-03T00:30:34.496" v="1904" actId="1037"/>
          <ac:grpSpMkLst>
            <pc:docMk/>
            <pc:sldMk cId="3898463491" sldId="838840126"/>
            <ac:grpSpMk id="50" creationId="{688E6E8B-332F-4C28-9DE7-7686B1E29042}"/>
          </ac:grpSpMkLst>
        </pc:grpChg>
        <pc:grpChg chg="mod">
          <ac:chgData name="Ajwaliya, Nishit" userId="d6171631-3d08-453d-8afd-2dc62a5026e2" providerId="ADAL" clId="{0C847989-547B-4435-94D5-DEBFEA95242A}" dt="2021-03-03T00:18:14.453" v="1695" actId="1076"/>
          <ac:grpSpMkLst>
            <pc:docMk/>
            <pc:sldMk cId="3898463491" sldId="838840126"/>
            <ac:grpSpMk id="55" creationId="{B9D11E5C-B8BF-4349-958A-372620437EEA}"/>
          </ac:grpSpMkLst>
        </pc:grpChg>
        <pc:grpChg chg="mod">
          <ac:chgData name="Ajwaliya, Nishit" userId="d6171631-3d08-453d-8afd-2dc62a5026e2" providerId="ADAL" clId="{0C847989-547B-4435-94D5-DEBFEA95242A}" dt="2021-03-05T23:05:57.814" v="2178" actId="1076"/>
          <ac:grpSpMkLst>
            <pc:docMk/>
            <pc:sldMk cId="3898463491" sldId="838840126"/>
            <ac:grpSpMk id="60" creationId="{037FAC6E-D0BE-4B77-9E77-E1F27E11F9D3}"/>
          </ac:grpSpMkLst>
        </pc:grpChg>
        <pc:grpChg chg="mod">
          <ac:chgData name="Ajwaliya, Nishit" userId="d6171631-3d08-453d-8afd-2dc62a5026e2" providerId="ADAL" clId="{0C847989-547B-4435-94D5-DEBFEA95242A}" dt="2021-03-03T00:27:44.570" v="1843" actId="14100"/>
          <ac:grpSpMkLst>
            <pc:docMk/>
            <pc:sldMk cId="3898463491" sldId="838840126"/>
            <ac:grpSpMk id="65" creationId="{9AB61BA2-BD61-412E-BE78-D8E943D72E94}"/>
          </ac:grpSpMkLst>
        </pc:grpChg>
        <pc:grpChg chg="mod">
          <ac:chgData name="Ajwaliya, Nishit" userId="d6171631-3d08-453d-8afd-2dc62a5026e2" providerId="ADAL" clId="{0C847989-547B-4435-94D5-DEBFEA95242A}" dt="2021-03-03T00:24:35.971" v="1792" actId="1036"/>
          <ac:grpSpMkLst>
            <pc:docMk/>
            <pc:sldMk cId="3898463491" sldId="838840126"/>
            <ac:grpSpMk id="70" creationId="{49766A33-487D-4A64-BD1B-E1C48EF15854}"/>
          </ac:grpSpMkLst>
        </pc:grpChg>
        <pc:grpChg chg="mod">
          <ac:chgData name="Ajwaliya, Nishit" userId="d6171631-3d08-453d-8afd-2dc62a5026e2" providerId="ADAL" clId="{0C847989-547B-4435-94D5-DEBFEA95242A}" dt="2021-03-03T00:18:45.413" v="1701" actId="1076"/>
          <ac:grpSpMkLst>
            <pc:docMk/>
            <pc:sldMk cId="3898463491" sldId="838840126"/>
            <ac:grpSpMk id="75" creationId="{E0FCD572-B8C4-4E26-87C1-E4D330896E95}"/>
          </ac:grpSpMkLst>
        </pc:grpChg>
      </pc:sldChg>
      <pc:sldChg chg="addSp delSp modSp add">
        <pc:chgData name="Ajwaliya, Nishit" userId="d6171631-3d08-453d-8afd-2dc62a5026e2" providerId="ADAL" clId="{0C847989-547B-4435-94D5-DEBFEA95242A}" dt="2021-03-03T00:45:39.191" v="1948" actId="313"/>
        <pc:sldMkLst>
          <pc:docMk/>
          <pc:sldMk cId="2717343237" sldId="2147307469"/>
        </pc:sldMkLst>
        <pc:spChg chg="add del mod">
          <ac:chgData name="Ajwaliya, Nishit" userId="d6171631-3d08-453d-8afd-2dc62a5026e2" providerId="ADAL" clId="{0C847989-547B-4435-94D5-DEBFEA95242A}" dt="2021-02-27T15:19:21.719" v="101" actId="478"/>
          <ac:spMkLst>
            <pc:docMk/>
            <pc:sldMk cId="2717343237" sldId="2147307469"/>
            <ac:spMk id="2" creationId="{14A9F69E-24C0-425F-AD50-7C3FC5DB2ACF}"/>
          </ac:spMkLst>
        </pc:spChg>
        <pc:spChg chg="del">
          <ac:chgData name="Ajwaliya, Nishit" userId="d6171631-3d08-453d-8afd-2dc62a5026e2" providerId="ADAL" clId="{0C847989-547B-4435-94D5-DEBFEA95242A}" dt="2021-02-26T20:51:52.614" v="95" actId="478"/>
          <ac:spMkLst>
            <pc:docMk/>
            <pc:sldMk cId="2717343237" sldId="2147307469"/>
            <ac:spMk id="8" creationId="{E73C8D55-99DD-49FF-94D4-71761F64E1A7}"/>
          </ac:spMkLst>
        </pc:spChg>
        <pc:spChg chg="del">
          <ac:chgData name="Ajwaliya, Nishit" userId="d6171631-3d08-453d-8afd-2dc62a5026e2" providerId="ADAL" clId="{0C847989-547B-4435-94D5-DEBFEA95242A}" dt="2021-02-26T18:15:00.343" v="56" actId="478"/>
          <ac:spMkLst>
            <pc:docMk/>
            <pc:sldMk cId="2717343237" sldId="2147307469"/>
            <ac:spMk id="17" creationId="{7B7FBA00-846A-4874-ADB0-43E9F82775D5}"/>
          </ac:spMkLst>
        </pc:spChg>
        <pc:spChg chg="del">
          <ac:chgData name="Ajwaliya, Nishit" userId="d6171631-3d08-453d-8afd-2dc62a5026e2" providerId="ADAL" clId="{0C847989-547B-4435-94D5-DEBFEA95242A}" dt="2021-02-26T18:15:00.343" v="56" actId="478"/>
          <ac:spMkLst>
            <pc:docMk/>
            <pc:sldMk cId="2717343237" sldId="2147307469"/>
            <ac:spMk id="18" creationId="{65ACC685-1FE4-4215-B1A9-CA0CABD99F10}"/>
          </ac:spMkLst>
        </pc:spChg>
        <pc:spChg chg="mod">
          <ac:chgData name="Ajwaliya, Nishit" userId="d6171631-3d08-453d-8afd-2dc62a5026e2" providerId="ADAL" clId="{0C847989-547B-4435-94D5-DEBFEA95242A}" dt="2021-02-26T17:36:08.557" v="55" actId="20577"/>
          <ac:spMkLst>
            <pc:docMk/>
            <pc:sldMk cId="2717343237" sldId="2147307469"/>
            <ac:spMk id="19" creationId="{A0F14E7F-F4ED-44DC-B4C4-D6B778E9B863}"/>
          </ac:spMkLst>
        </pc:spChg>
        <pc:graphicFrameChg chg="add mod">
          <ac:chgData name="Ajwaliya, Nishit" userId="d6171631-3d08-453d-8afd-2dc62a5026e2" providerId="ADAL" clId="{0C847989-547B-4435-94D5-DEBFEA95242A}" dt="2021-03-03T00:45:39.191" v="1948" actId="313"/>
          <ac:graphicFrameMkLst>
            <pc:docMk/>
            <pc:sldMk cId="2717343237" sldId="2147307469"/>
            <ac:graphicFrameMk id="3" creationId="{02B955C7-A994-4F68-BA9F-A499B85FF09E}"/>
          </ac:graphicFrameMkLst>
        </pc:graphicFrameChg>
        <pc:graphicFrameChg chg="del">
          <ac:chgData name="Ajwaliya, Nishit" userId="d6171631-3d08-453d-8afd-2dc62a5026e2" providerId="ADAL" clId="{0C847989-547B-4435-94D5-DEBFEA95242A}" dt="2021-02-26T18:15:08.505" v="57" actId="478"/>
          <ac:graphicFrameMkLst>
            <pc:docMk/>
            <pc:sldMk cId="2717343237" sldId="2147307469"/>
            <ac:graphicFrameMk id="5" creationId="{74833426-3B97-4B58-BAB3-5220509C36BD}"/>
          </ac:graphicFrameMkLst>
        </pc:graphicFrameChg>
        <pc:graphicFrameChg chg="del">
          <ac:chgData name="Ajwaliya, Nishit" userId="d6171631-3d08-453d-8afd-2dc62a5026e2" providerId="ADAL" clId="{0C847989-547B-4435-94D5-DEBFEA95242A}" dt="2021-02-26T18:15:00.343" v="56" actId="478"/>
          <ac:graphicFrameMkLst>
            <pc:docMk/>
            <pc:sldMk cId="2717343237" sldId="2147307469"/>
            <ac:graphicFrameMk id="6" creationId="{8773408E-5708-4A28-8D99-AB2317FA247B}"/>
          </ac:graphicFrameMkLst>
        </pc:graphicFrameChg>
        <pc:cxnChg chg="del">
          <ac:chgData name="Ajwaliya, Nishit" userId="d6171631-3d08-453d-8afd-2dc62a5026e2" providerId="ADAL" clId="{0C847989-547B-4435-94D5-DEBFEA95242A}" dt="2021-02-26T18:15:00.343" v="56" actId="478"/>
          <ac:cxnSpMkLst>
            <pc:docMk/>
            <pc:sldMk cId="2717343237" sldId="2147307469"/>
            <ac:cxnSpMk id="7" creationId="{E4A6FC57-5720-4CCE-86D5-64C1EA442E77}"/>
          </ac:cxnSpMkLst>
        </pc:cxnChg>
        <pc:cxnChg chg="del">
          <ac:chgData name="Ajwaliya, Nishit" userId="d6171631-3d08-453d-8afd-2dc62a5026e2" providerId="ADAL" clId="{0C847989-547B-4435-94D5-DEBFEA95242A}" dt="2021-02-26T18:15:00.343" v="56" actId="478"/>
          <ac:cxnSpMkLst>
            <pc:docMk/>
            <pc:sldMk cId="2717343237" sldId="2147307469"/>
            <ac:cxnSpMk id="9" creationId="{393E6D8F-8EAC-4775-BFB6-AC1576AFA287}"/>
          </ac:cxnSpMkLst>
        </pc:cxnChg>
        <pc:cxnChg chg="del">
          <ac:chgData name="Ajwaliya, Nishit" userId="d6171631-3d08-453d-8afd-2dc62a5026e2" providerId="ADAL" clId="{0C847989-547B-4435-94D5-DEBFEA95242A}" dt="2021-02-26T18:15:00.343" v="56" actId="478"/>
          <ac:cxnSpMkLst>
            <pc:docMk/>
            <pc:sldMk cId="2717343237" sldId="2147307469"/>
            <ac:cxnSpMk id="10" creationId="{05218998-63C7-41CD-8296-8701623F9702}"/>
          </ac:cxnSpMkLst>
        </pc:cxnChg>
        <pc:cxnChg chg="del">
          <ac:chgData name="Ajwaliya, Nishit" userId="d6171631-3d08-453d-8afd-2dc62a5026e2" providerId="ADAL" clId="{0C847989-547B-4435-94D5-DEBFEA95242A}" dt="2021-02-26T18:15:00.343" v="56" actId="478"/>
          <ac:cxnSpMkLst>
            <pc:docMk/>
            <pc:sldMk cId="2717343237" sldId="2147307469"/>
            <ac:cxnSpMk id="11" creationId="{B35CE485-DCF8-4CB3-9D28-E31D122E723D}"/>
          </ac:cxnSpMkLst>
        </pc:cxnChg>
        <pc:cxnChg chg="del">
          <ac:chgData name="Ajwaliya, Nishit" userId="d6171631-3d08-453d-8afd-2dc62a5026e2" providerId="ADAL" clId="{0C847989-547B-4435-94D5-DEBFEA95242A}" dt="2021-02-26T18:15:00.343" v="56" actId="478"/>
          <ac:cxnSpMkLst>
            <pc:docMk/>
            <pc:sldMk cId="2717343237" sldId="2147307469"/>
            <ac:cxnSpMk id="12" creationId="{A6C70F5B-575B-4CC9-9102-8A4BA97010ED}"/>
          </ac:cxnSpMkLst>
        </pc:cxnChg>
        <pc:cxnChg chg="del">
          <ac:chgData name="Ajwaliya, Nishit" userId="d6171631-3d08-453d-8afd-2dc62a5026e2" providerId="ADAL" clId="{0C847989-547B-4435-94D5-DEBFEA95242A}" dt="2021-02-26T18:15:00.343" v="56" actId="478"/>
          <ac:cxnSpMkLst>
            <pc:docMk/>
            <pc:sldMk cId="2717343237" sldId="2147307469"/>
            <ac:cxnSpMk id="13" creationId="{48CCCF1A-093C-4386-84CE-39E330FE65FF}"/>
          </ac:cxnSpMkLst>
        </pc:cxnChg>
        <pc:cxnChg chg="del">
          <ac:chgData name="Ajwaliya, Nishit" userId="d6171631-3d08-453d-8afd-2dc62a5026e2" providerId="ADAL" clId="{0C847989-547B-4435-94D5-DEBFEA95242A}" dt="2021-02-26T18:15:00.343" v="56" actId="478"/>
          <ac:cxnSpMkLst>
            <pc:docMk/>
            <pc:sldMk cId="2717343237" sldId="2147307469"/>
            <ac:cxnSpMk id="15" creationId="{84DD279E-2D63-4733-AEDE-802C2DB0FD1E}"/>
          </ac:cxnSpMkLst>
        </pc:cxnChg>
        <pc:cxnChg chg="del">
          <ac:chgData name="Ajwaliya, Nishit" userId="d6171631-3d08-453d-8afd-2dc62a5026e2" providerId="ADAL" clId="{0C847989-547B-4435-94D5-DEBFEA95242A}" dt="2021-02-26T18:15:00.343" v="56" actId="478"/>
          <ac:cxnSpMkLst>
            <pc:docMk/>
            <pc:sldMk cId="2717343237" sldId="2147307469"/>
            <ac:cxnSpMk id="16" creationId="{FCFB7D98-2477-4716-9585-A28C9A6A835A}"/>
          </ac:cxnSpMkLst>
        </pc:cxnChg>
      </pc:sldChg>
      <pc:sldChg chg="modSp add">
        <pc:chgData name="Ajwaliya, Nishit" userId="d6171631-3d08-453d-8afd-2dc62a5026e2" providerId="ADAL" clId="{0C847989-547B-4435-94D5-DEBFEA95242A}" dt="2021-03-04T03:04:41.431" v="1959" actId="113"/>
        <pc:sldMkLst>
          <pc:docMk/>
          <pc:sldMk cId="3826229352" sldId="2147307471"/>
        </pc:sldMkLst>
        <pc:spChg chg="mod">
          <ac:chgData name="Ajwaliya, Nishit" userId="d6171631-3d08-453d-8afd-2dc62a5026e2" providerId="ADAL" clId="{0C847989-547B-4435-94D5-DEBFEA95242A}" dt="2021-03-02T17:32:03.703" v="157" actId="20577"/>
          <ac:spMkLst>
            <pc:docMk/>
            <pc:sldMk cId="3826229352" sldId="2147307471"/>
            <ac:spMk id="2" creationId="{00000000-0000-0000-0000-000000000000}"/>
          </ac:spMkLst>
        </pc:spChg>
        <pc:spChg chg="mod">
          <ac:chgData name="Ajwaliya, Nishit" userId="d6171631-3d08-453d-8afd-2dc62a5026e2" providerId="ADAL" clId="{0C847989-547B-4435-94D5-DEBFEA95242A}" dt="2021-03-04T03:04:41.431" v="1959" actId="113"/>
          <ac:spMkLst>
            <pc:docMk/>
            <pc:sldMk cId="3826229352" sldId="2147307471"/>
            <ac:spMk id="57" creationId="{10AF472D-7563-4DB8-BDAB-F8D16170DDFF}"/>
          </ac:spMkLst>
        </pc:spChg>
      </pc:sldChg>
      <pc:sldChg chg="addSp delSp modSp add ord">
        <pc:chgData name="Ajwaliya, Nishit" userId="d6171631-3d08-453d-8afd-2dc62a5026e2" providerId="ADAL" clId="{0C847989-547B-4435-94D5-DEBFEA95242A}" dt="2021-03-02T20:35:30.792" v="1332" actId="14100"/>
        <pc:sldMkLst>
          <pc:docMk/>
          <pc:sldMk cId="2809204916" sldId="2147307472"/>
        </pc:sldMkLst>
        <pc:spChg chg="mod">
          <ac:chgData name="Ajwaliya, Nishit" userId="d6171631-3d08-453d-8afd-2dc62a5026e2" providerId="ADAL" clId="{0C847989-547B-4435-94D5-DEBFEA95242A}" dt="2021-03-02T18:28:54.764" v="209" actId="20577"/>
          <ac:spMkLst>
            <pc:docMk/>
            <pc:sldMk cId="2809204916" sldId="2147307472"/>
            <ac:spMk id="2" creationId="{00000000-0000-0000-0000-000000000000}"/>
          </ac:spMkLst>
        </pc:spChg>
        <pc:spChg chg="add del mod">
          <ac:chgData name="Ajwaliya, Nishit" userId="d6171631-3d08-453d-8afd-2dc62a5026e2" providerId="ADAL" clId="{0C847989-547B-4435-94D5-DEBFEA95242A}" dt="2021-03-02T18:28:42.082" v="185" actId="478"/>
          <ac:spMkLst>
            <pc:docMk/>
            <pc:sldMk cId="2809204916" sldId="2147307472"/>
            <ac:spMk id="4" creationId="{BF01C2E9-B266-4C92-B6AA-13400DD3379B}"/>
          </ac:spMkLst>
        </pc:spChg>
        <pc:spChg chg="del">
          <ac:chgData name="Ajwaliya, Nishit" userId="d6171631-3d08-453d-8afd-2dc62a5026e2" providerId="ADAL" clId="{0C847989-547B-4435-94D5-DEBFEA95242A}" dt="2021-03-02T18:28:38.904" v="184" actId="478"/>
          <ac:spMkLst>
            <pc:docMk/>
            <pc:sldMk cId="2809204916" sldId="2147307472"/>
            <ac:spMk id="57" creationId="{10AF472D-7563-4DB8-BDAB-F8D16170DDFF}"/>
          </ac:spMkLst>
        </pc:spChg>
        <pc:graphicFrameChg chg="add mod modGraphic">
          <ac:chgData name="Ajwaliya, Nishit" userId="d6171631-3d08-453d-8afd-2dc62a5026e2" providerId="ADAL" clId="{0C847989-547B-4435-94D5-DEBFEA95242A}" dt="2021-03-02T20:35:30.792" v="1332" actId="14100"/>
          <ac:graphicFrameMkLst>
            <pc:docMk/>
            <pc:sldMk cId="2809204916" sldId="2147307472"/>
            <ac:graphicFrameMk id="3" creationId="{4F4555A7-8E44-44EB-98C3-D2BBD03351A6}"/>
          </ac:graphicFrameMkLst>
        </pc:graphicFrameChg>
      </pc:sldChg>
      <pc:sldChg chg="modSp add">
        <pc:chgData name="Ajwaliya, Nishit" userId="d6171631-3d08-453d-8afd-2dc62a5026e2" providerId="ADAL" clId="{0C847989-547B-4435-94D5-DEBFEA95242A}" dt="2021-03-02T19:38:31.497" v="572" actId="20577"/>
        <pc:sldMkLst>
          <pc:docMk/>
          <pc:sldMk cId="865690213" sldId="2147307473"/>
        </pc:sldMkLst>
        <pc:spChg chg="mod">
          <ac:chgData name="Ajwaliya, Nishit" userId="d6171631-3d08-453d-8afd-2dc62a5026e2" providerId="ADAL" clId="{0C847989-547B-4435-94D5-DEBFEA95242A}" dt="2021-03-02T19:38:31.497" v="572" actId="20577"/>
          <ac:spMkLst>
            <pc:docMk/>
            <pc:sldMk cId="865690213" sldId="2147307473"/>
            <ac:spMk id="3" creationId="{CA49131E-880F-4847-AAEA-0697CB9404A8}"/>
          </ac:spMkLst>
        </pc:spChg>
      </pc:sldChg>
      <pc:sldChg chg="modSp add">
        <pc:chgData name="Ajwaliya, Nishit" userId="d6171631-3d08-453d-8afd-2dc62a5026e2" providerId="ADAL" clId="{0C847989-547B-4435-94D5-DEBFEA95242A}" dt="2021-03-04T03:19:43.033" v="2156"/>
        <pc:sldMkLst>
          <pc:docMk/>
          <pc:sldMk cId="2505081851" sldId="2147307474"/>
        </pc:sldMkLst>
        <pc:spChg chg="mod">
          <ac:chgData name="Ajwaliya, Nishit" userId="d6171631-3d08-453d-8afd-2dc62a5026e2" providerId="ADAL" clId="{0C847989-547B-4435-94D5-DEBFEA95242A}" dt="2021-03-04T03:19:43.033" v="2156"/>
          <ac:spMkLst>
            <pc:docMk/>
            <pc:sldMk cId="2505081851" sldId="2147307474"/>
            <ac:spMk id="57" creationId="{10AF472D-7563-4DB8-BDAB-F8D16170DDFF}"/>
          </ac:spMkLst>
        </pc:spChg>
      </pc:sldChg>
      <pc:sldChg chg="addSp delSp modSp add">
        <pc:chgData name="Ajwaliya, Nishit" userId="d6171631-3d08-453d-8afd-2dc62a5026e2" providerId="ADAL" clId="{0C847989-547B-4435-94D5-DEBFEA95242A}" dt="2021-03-04T03:19:52.879" v="2159"/>
        <pc:sldMkLst>
          <pc:docMk/>
          <pc:sldMk cId="1752293105" sldId="2147307475"/>
        </pc:sldMkLst>
        <pc:spChg chg="add del mod">
          <ac:chgData name="Ajwaliya, Nishit" userId="d6171631-3d08-453d-8afd-2dc62a5026e2" providerId="ADAL" clId="{0C847989-547B-4435-94D5-DEBFEA95242A}" dt="2021-03-04T03:19:52.161" v="2158" actId="478"/>
          <ac:spMkLst>
            <pc:docMk/>
            <pc:sldMk cId="1752293105" sldId="2147307475"/>
            <ac:spMk id="3" creationId="{C2E883A5-0A36-459E-B2EF-9785F44720C9}"/>
          </ac:spMkLst>
        </pc:spChg>
        <pc:spChg chg="add">
          <ac:chgData name="Ajwaliya, Nishit" userId="d6171631-3d08-453d-8afd-2dc62a5026e2" providerId="ADAL" clId="{0C847989-547B-4435-94D5-DEBFEA95242A}" dt="2021-03-04T03:19:52.879" v="2159"/>
          <ac:spMkLst>
            <pc:docMk/>
            <pc:sldMk cId="1752293105" sldId="2147307475"/>
            <ac:spMk id="5" creationId="{FFAD7C42-331D-4C29-A55B-7AAA198AF7D4}"/>
          </ac:spMkLst>
        </pc:spChg>
        <pc:spChg chg="del mod">
          <ac:chgData name="Ajwaliya, Nishit" userId="d6171631-3d08-453d-8afd-2dc62a5026e2" providerId="ADAL" clId="{0C847989-547B-4435-94D5-DEBFEA95242A}" dt="2021-03-04T03:19:49.197" v="2157" actId="478"/>
          <ac:spMkLst>
            <pc:docMk/>
            <pc:sldMk cId="1752293105" sldId="2147307475"/>
            <ac:spMk id="57" creationId="{10AF472D-7563-4DB8-BDAB-F8D16170DDFF}"/>
          </ac:spMkLst>
        </pc:spChg>
      </pc:sldChg>
      <pc:sldChg chg="modSp add">
        <pc:chgData name="Ajwaliya, Nishit" userId="d6171631-3d08-453d-8afd-2dc62a5026e2" providerId="ADAL" clId="{0C847989-547B-4435-94D5-DEBFEA95242A}" dt="2021-03-04T03:32:17.325" v="2171" actId="255"/>
        <pc:sldMkLst>
          <pc:docMk/>
          <pc:sldMk cId="81334513" sldId="2147307476"/>
        </pc:sldMkLst>
        <pc:spChg chg="mod">
          <ac:chgData name="Ajwaliya, Nishit" userId="d6171631-3d08-453d-8afd-2dc62a5026e2" providerId="ADAL" clId="{0C847989-547B-4435-94D5-DEBFEA95242A}" dt="2021-03-04T03:32:17.325" v="2171" actId="255"/>
          <ac:spMkLst>
            <pc:docMk/>
            <pc:sldMk cId="81334513" sldId="2147307476"/>
            <ac:spMk id="57" creationId="{10AF472D-7563-4DB8-BDAB-F8D16170DDFF}"/>
          </ac:spMkLst>
        </pc:spChg>
      </pc:sldChg>
      <pc:sldChg chg="modSp add">
        <pc:chgData name="Ajwaliya, Nishit" userId="d6171631-3d08-453d-8afd-2dc62a5026e2" providerId="ADAL" clId="{0C847989-547B-4435-94D5-DEBFEA95242A}" dt="2021-03-04T03:40:57.835" v="2177" actId="12"/>
        <pc:sldMkLst>
          <pc:docMk/>
          <pc:sldMk cId="2020875874" sldId="2147307477"/>
        </pc:sldMkLst>
        <pc:spChg chg="mod">
          <ac:chgData name="Ajwaliya, Nishit" userId="d6171631-3d08-453d-8afd-2dc62a5026e2" providerId="ADAL" clId="{0C847989-547B-4435-94D5-DEBFEA95242A}" dt="2021-03-04T03:40:57.835" v="2177" actId="12"/>
          <ac:spMkLst>
            <pc:docMk/>
            <pc:sldMk cId="2020875874" sldId="2147307477"/>
            <ac:spMk id="57" creationId="{10AF472D-7563-4DB8-BDAB-F8D16170DD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5D33E-4F86-472F-8FA7-620EB2CC35A2}" type="doc">
      <dgm:prSet loTypeId="urn:microsoft.com/office/officeart/2005/8/layout/chevron1" loCatId="process" qsTypeId="urn:microsoft.com/office/officeart/2005/8/quickstyle/simple1" qsCatId="simple" csTypeId="urn:microsoft.com/office/officeart/2005/8/colors/accent1_3" csCatId="accent1" phldr="1"/>
      <dgm:spPr/>
      <dgm:t>
        <a:bodyPr/>
        <a:lstStyle/>
        <a:p>
          <a:endParaRPr lang="en-US"/>
        </a:p>
      </dgm:t>
    </dgm:pt>
    <dgm:pt modelId="{C1487E27-8F0C-4423-B6BC-E02CD93C8D67}">
      <dgm:prSet phldrT="[Text]" custT="1"/>
      <dgm:spPr/>
      <dgm:t>
        <a:bodyPr/>
        <a:lstStyle/>
        <a:p>
          <a:r>
            <a:rPr lang="en-US" sz="700" dirty="0"/>
            <a:t>Select the enterprise MDM tool </a:t>
          </a:r>
        </a:p>
      </dgm:t>
    </dgm:pt>
    <dgm:pt modelId="{8687DDF8-FC39-4B39-8836-7E24E8175DE4}" type="parTrans" cxnId="{BAB239CC-82A8-46E7-88B0-4C0DF9293F73}">
      <dgm:prSet/>
      <dgm:spPr/>
      <dgm:t>
        <a:bodyPr/>
        <a:lstStyle/>
        <a:p>
          <a:endParaRPr lang="en-US"/>
        </a:p>
      </dgm:t>
    </dgm:pt>
    <dgm:pt modelId="{2CEC0E3C-A336-4381-BF31-C5EBB2C58056}" type="sibTrans" cxnId="{BAB239CC-82A8-46E7-88B0-4C0DF9293F73}">
      <dgm:prSet/>
      <dgm:spPr/>
      <dgm:t>
        <a:bodyPr/>
        <a:lstStyle/>
        <a:p>
          <a:endParaRPr lang="en-US"/>
        </a:p>
      </dgm:t>
    </dgm:pt>
    <dgm:pt modelId="{F18BE07B-809D-44DA-B621-A2B0E690D640}">
      <dgm:prSet phldrT="[Text]" custT="1"/>
      <dgm:spPr/>
      <dgm:t>
        <a:bodyPr/>
        <a:lstStyle/>
        <a:p>
          <a:r>
            <a:rPr lang="en-US" sz="700" dirty="0"/>
            <a:t>Stand up MDM Environment</a:t>
          </a:r>
        </a:p>
      </dgm:t>
    </dgm:pt>
    <dgm:pt modelId="{28D26050-6A6B-4ACA-AB65-FAE8D94C0420}" type="parTrans" cxnId="{44DE2DF3-16A7-4916-8F10-EFA955CE829D}">
      <dgm:prSet/>
      <dgm:spPr/>
      <dgm:t>
        <a:bodyPr/>
        <a:lstStyle/>
        <a:p>
          <a:endParaRPr lang="en-US"/>
        </a:p>
      </dgm:t>
    </dgm:pt>
    <dgm:pt modelId="{F1534589-71FD-4DC7-9FD9-992E9570E454}" type="sibTrans" cxnId="{44DE2DF3-16A7-4916-8F10-EFA955CE829D}">
      <dgm:prSet/>
      <dgm:spPr/>
      <dgm:t>
        <a:bodyPr/>
        <a:lstStyle/>
        <a:p>
          <a:endParaRPr lang="en-US"/>
        </a:p>
      </dgm:t>
    </dgm:pt>
    <dgm:pt modelId="{CEE95E5A-ED4B-490C-A00E-211D3FE55E33}">
      <dgm:prSet phldrT="[Text]" custT="1"/>
      <dgm:spPr/>
      <dgm:t>
        <a:bodyPr/>
        <a:lstStyle/>
        <a:p>
          <a:r>
            <a:rPr lang="en-US" sz="680" dirty="0"/>
            <a:t>Development</a:t>
          </a:r>
          <a:r>
            <a:rPr lang="en-US" sz="700" dirty="0"/>
            <a:t> &amp; Implement</a:t>
          </a:r>
        </a:p>
      </dgm:t>
    </dgm:pt>
    <dgm:pt modelId="{DCEEE62D-7413-497C-AF46-CF6C9BCE7700}" type="parTrans" cxnId="{6FBDD8B6-E35E-4205-A8DC-525A71EEA4D1}">
      <dgm:prSet/>
      <dgm:spPr/>
      <dgm:t>
        <a:bodyPr/>
        <a:lstStyle/>
        <a:p>
          <a:endParaRPr lang="en-US"/>
        </a:p>
      </dgm:t>
    </dgm:pt>
    <dgm:pt modelId="{8F488C27-B74E-488A-8BDF-440EAF48102D}" type="sibTrans" cxnId="{6FBDD8B6-E35E-4205-A8DC-525A71EEA4D1}">
      <dgm:prSet/>
      <dgm:spPr/>
      <dgm:t>
        <a:bodyPr/>
        <a:lstStyle/>
        <a:p>
          <a:endParaRPr lang="en-US"/>
        </a:p>
      </dgm:t>
    </dgm:pt>
    <dgm:pt modelId="{CA6E110C-B896-42E4-9DA7-7E63B1F0D018}">
      <dgm:prSet phldrT="[Text]" custT="1"/>
      <dgm:spPr/>
      <dgm:t>
        <a:bodyPr/>
        <a:lstStyle/>
        <a:p>
          <a:r>
            <a:rPr lang="en-US" sz="800" dirty="0"/>
            <a:t>Operate &amp; Maintain</a:t>
          </a:r>
        </a:p>
      </dgm:t>
    </dgm:pt>
    <dgm:pt modelId="{4DCA2AF9-181A-43FE-B189-88B3A050C911}" type="parTrans" cxnId="{EF6C5348-C960-40E9-ACAD-7C3C3EE6E059}">
      <dgm:prSet/>
      <dgm:spPr/>
      <dgm:t>
        <a:bodyPr/>
        <a:lstStyle/>
        <a:p>
          <a:endParaRPr lang="en-US"/>
        </a:p>
      </dgm:t>
    </dgm:pt>
    <dgm:pt modelId="{FFBF52FC-31F3-4440-8E46-3CF5C55B3173}" type="sibTrans" cxnId="{EF6C5348-C960-40E9-ACAD-7C3C3EE6E059}">
      <dgm:prSet/>
      <dgm:spPr/>
      <dgm:t>
        <a:bodyPr/>
        <a:lstStyle/>
        <a:p>
          <a:endParaRPr lang="en-US"/>
        </a:p>
      </dgm:t>
    </dgm:pt>
    <dgm:pt modelId="{B63E52C4-71E0-4A06-BD2C-2BEB312E4459}">
      <dgm:prSet phldrT="[Text]" custT="1"/>
      <dgm:spPr/>
      <dgm:t>
        <a:bodyPr/>
        <a:lstStyle/>
        <a:p>
          <a:r>
            <a:rPr lang="en-US" sz="700" dirty="0"/>
            <a:t>Operate and administer the MDM platform</a:t>
          </a:r>
        </a:p>
      </dgm:t>
    </dgm:pt>
    <dgm:pt modelId="{2B882276-8F86-43F6-9F50-8141A1F71B08}" type="parTrans" cxnId="{E223D903-FF63-4D46-A605-CD4B37A56868}">
      <dgm:prSet/>
      <dgm:spPr/>
      <dgm:t>
        <a:bodyPr/>
        <a:lstStyle/>
        <a:p>
          <a:endParaRPr lang="en-US"/>
        </a:p>
      </dgm:t>
    </dgm:pt>
    <dgm:pt modelId="{57CAC0F5-D0B1-4F67-BBDD-00336974AEE9}" type="sibTrans" cxnId="{E223D903-FF63-4D46-A605-CD4B37A56868}">
      <dgm:prSet/>
      <dgm:spPr/>
      <dgm:t>
        <a:bodyPr/>
        <a:lstStyle/>
        <a:p>
          <a:endParaRPr lang="en-US"/>
        </a:p>
      </dgm:t>
    </dgm:pt>
    <dgm:pt modelId="{772177A7-A04F-470B-A7FF-79C496ECDD07}">
      <dgm:prSet phldrT="[Text]" custT="1"/>
      <dgm:spPr/>
      <dgm:t>
        <a:bodyPr/>
        <a:lstStyle/>
        <a:p>
          <a:r>
            <a:rPr lang="en-US" sz="800" dirty="0"/>
            <a:t>Tool Selection</a:t>
          </a:r>
        </a:p>
      </dgm:t>
    </dgm:pt>
    <dgm:pt modelId="{DC00C952-82A3-4558-81A5-92A538B68DC8}" type="parTrans" cxnId="{95C4E11B-D744-46FE-A730-1EC609FB6E22}">
      <dgm:prSet/>
      <dgm:spPr/>
      <dgm:t>
        <a:bodyPr/>
        <a:lstStyle/>
        <a:p>
          <a:endParaRPr lang="en-US"/>
        </a:p>
      </dgm:t>
    </dgm:pt>
    <dgm:pt modelId="{C4AB1B7F-8C34-42A7-864A-8509766F359E}" type="sibTrans" cxnId="{95C4E11B-D744-46FE-A730-1EC609FB6E22}">
      <dgm:prSet/>
      <dgm:spPr/>
      <dgm:t>
        <a:bodyPr/>
        <a:lstStyle/>
        <a:p>
          <a:endParaRPr lang="en-US"/>
        </a:p>
      </dgm:t>
    </dgm:pt>
    <dgm:pt modelId="{9529C050-FA80-4998-AACE-8AE17FF965FC}">
      <dgm:prSet phldrT="[Text]" custT="1"/>
      <dgm:spPr/>
      <dgm:t>
        <a:bodyPr/>
        <a:lstStyle/>
        <a:p>
          <a:r>
            <a:rPr lang="en-US" sz="800" dirty="0"/>
            <a:t>Tool Delivery</a:t>
          </a:r>
        </a:p>
      </dgm:t>
    </dgm:pt>
    <dgm:pt modelId="{92E4F8B3-DACE-4CFD-8D54-DDC2AA36648E}" type="parTrans" cxnId="{35F70D33-616A-415C-B0F9-B78C6A7A1896}">
      <dgm:prSet/>
      <dgm:spPr/>
      <dgm:t>
        <a:bodyPr/>
        <a:lstStyle/>
        <a:p>
          <a:endParaRPr lang="en-US"/>
        </a:p>
      </dgm:t>
    </dgm:pt>
    <dgm:pt modelId="{F8F9001F-ECF0-411F-8BF0-2E692BE4CAFE}" type="sibTrans" cxnId="{35F70D33-616A-415C-B0F9-B78C6A7A1896}">
      <dgm:prSet/>
      <dgm:spPr/>
      <dgm:t>
        <a:bodyPr/>
        <a:lstStyle/>
        <a:p>
          <a:endParaRPr lang="en-US"/>
        </a:p>
      </dgm:t>
    </dgm:pt>
    <dgm:pt modelId="{DEDEA4BD-3C81-46D3-9282-25208601AC3D}">
      <dgm:prSet phldrT="[Text]" custT="1"/>
      <dgm:spPr/>
      <dgm:t>
        <a:bodyPr/>
        <a:lstStyle/>
        <a:p>
          <a:r>
            <a:rPr lang="en-US" sz="700" dirty="0"/>
            <a:t>Requirement </a:t>
          </a:r>
          <a:r>
            <a:rPr lang="en-US" sz="800" dirty="0"/>
            <a:t>&amp; Planning</a:t>
          </a:r>
        </a:p>
      </dgm:t>
    </dgm:pt>
    <dgm:pt modelId="{F7C5AAA3-BF05-4088-A8C1-04C8779A5DC9}" type="parTrans" cxnId="{D85B9A32-86B0-45BC-A886-44C8C13F9303}">
      <dgm:prSet/>
      <dgm:spPr/>
      <dgm:t>
        <a:bodyPr/>
        <a:lstStyle/>
        <a:p>
          <a:endParaRPr lang="en-US"/>
        </a:p>
      </dgm:t>
    </dgm:pt>
    <dgm:pt modelId="{A935A18A-DC02-4407-8FE4-A2663450FA5A}" type="sibTrans" cxnId="{D85B9A32-86B0-45BC-A886-44C8C13F9303}">
      <dgm:prSet/>
      <dgm:spPr/>
      <dgm:t>
        <a:bodyPr/>
        <a:lstStyle/>
        <a:p>
          <a:endParaRPr lang="en-US"/>
        </a:p>
      </dgm:t>
    </dgm:pt>
    <dgm:pt modelId="{D19B0259-CC5B-4F97-AAD8-5CCD77CFB784}">
      <dgm:prSet phldrT="[Text]" custT="1"/>
      <dgm:spPr/>
      <dgm:t>
        <a:bodyPr/>
        <a:lstStyle/>
        <a:p>
          <a:r>
            <a:rPr lang="en-US" sz="700" dirty="0"/>
            <a:t>Appoint data stewards and other data owners</a:t>
          </a:r>
        </a:p>
      </dgm:t>
    </dgm:pt>
    <dgm:pt modelId="{C46F5DCA-C6D2-4AA0-892D-DEACDC66074E}" type="parTrans" cxnId="{FDF4880A-9A63-47CB-975B-8AA9DA8E19BC}">
      <dgm:prSet/>
      <dgm:spPr/>
      <dgm:t>
        <a:bodyPr/>
        <a:lstStyle/>
        <a:p>
          <a:endParaRPr lang="en-US"/>
        </a:p>
      </dgm:t>
    </dgm:pt>
    <dgm:pt modelId="{B6CCA474-F6F7-4733-ADBC-B248CC548C3F}" type="sibTrans" cxnId="{FDF4880A-9A63-47CB-975B-8AA9DA8E19BC}">
      <dgm:prSet/>
      <dgm:spPr/>
      <dgm:t>
        <a:bodyPr/>
        <a:lstStyle/>
        <a:p>
          <a:endParaRPr lang="en-US"/>
        </a:p>
      </dgm:t>
    </dgm:pt>
    <dgm:pt modelId="{53767657-B926-41BA-8300-5A7DC8DF4064}">
      <dgm:prSet phldrT="[Text]" custT="1"/>
      <dgm:spPr/>
      <dgm:t>
        <a:bodyPr/>
        <a:lstStyle/>
        <a:p>
          <a:r>
            <a:rPr lang="en-US" sz="700" dirty="0"/>
            <a:t>Develop &amp; implement the full solutions</a:t>
          </a:r>
        </a:p>
      </dgm:t>
    </dgm:pt>
    <dgm:pt modelId="{14A1426E-751D-49AA-BE09-9FF9E94C8314}" type="parTrans" cxnId="{7D0788AE-ECA9-4BFE-8B63-80E3A79C80B4}">
      <dgm:prSet/>
      <dgm:spPr/>
      <dgm:t>
        <a:bodyPr/>
        <a:lstStyle/>
        <a:p>
          <a:endParaRPr lang="en-US"/>
        </a:p>
      </dgm:t>
    </dgm:pt>
    <dgm:pt modelId="{42621ACE-568C-4754-B988-4C868A90D0EF}" type="sibTrans" cxnId="{7D0788AE-ECA9-4BFE-8B63-80E3A79C80B4}">
      <dgm:prSet/>
      <dgm:spPr/>
      <dgm:t>
        <a:bodyPr/>
        <a:lstStyle/>
        <a:p>
          <a:endParaRPr lang="en-US"/>
        </a:p>
      </dgm:t>
    </dgm:pt>
    <dgm:pt modelId="{FFCC8913-06D3-41AF-8E09-9A00DE5BD1EB}">
      <dgm:prSet phldrT="[Text]" custT="1"/>
      <dgm:spPr/>
      <dgm:t>
        <a:bodyPr/>
        <a:lstStyle/>
        <a:p>
          <a:r>
            <a:rPr lang="en-US" sz="800" dirty="0"/>
            <a:t>Design</a:t>
          </a:r>
          <a:endParaRPr lang="en-US" sz="680" dirty="0"/>
        </a:p>
      </dgm:t>
    </dgm:pt>
    <dgm:pt modelId="{E9659B75-C807-46CD-818B-745DAF7CB6FC}" type="parTrans" cxnId="{BAF79F47-4253-4143-B179-9CD773737E6D}">
      <dgm:prSet/>
      <dgm:spPr/>
      <dgm:t>
        <a:bodyPr/>
        <a:lstStyle/>
        <a:p>
          <a:endParaRPr lang="en-US"/>
        </a:p>
      </dgm:t>
    </dgm:pt>
    <dgm:pt modelId="{B8F2CB9C-9CF7-4E5F-89A0-1FAB587CC0E5}" type="sibTrans" cxnId="{BAF79F47-4253-4143-B179-9CD773737E6D}">
      <dgm:prSet/>
      <dgm:spPr/>
      <dgm:t>
        <a:bodyPr/>
        <a:lstStyle/>
        <a:p>
          <a:endParaRPr lang="en-US"/>
        </a:p>
      </dgm:t>
    </dgm:pt>
    <dgm:pt modelId="{55893D73-6FC9-4A81-973C-CD5349373FBA}">
      <dgm:prSet phldrT="[Text]" custT="1"/>
      <dgm:spPr/>
      <dgm:t>
        <a:bodyPr/>
        <a:lstStyle/>
        <a:p>
          <a:r>
            <a:rPr lang="en-US" sz="700" dirty="0"/>
            <a:t>Design solution for the requirement </a:t>
          </a:r>
        </a:p>
      </dgm:t>
    </dgm:pt>
    <dgm:pt modelId="{9F59C39E-D520-4E12-BC8F-CCCA3A86CCA6}" type="parTrans" cxnId="{41991565-7D92-4F29-A813-EB646A5BAC13}">
      <dgm:prSet/>
      <dgm:spPr/>
      <dgm:t>
        <a:bodyPr/>
        <a:lstStyle/>
        <a:p>
          <a:endParaRPr lang="en-US"/>
        </a:p>
      </dgm:t>
    </dgm:pt>
    <dgm:pt modelId="{9FC89D99-3DF4-4F98-B8BF-5B70DC7E2C7D}" type="sibTrans" cxnId="{41991565-7D92-4F29-A813-EB646A5BAC13}">
      <dgm:prSet/>
      <dgm:spPr/>
      <dgm:t>
        <a:bodyPr/>
        <a:lstStyle/>
        <a:p>
          <a:endParaRPr lang="en-US"/>
        </a:p>
      </dgm:t>
    </dgm:pt>
    <dgm:pt modelId="{BB93F427-245E-4C82-B21E-B0CBF8812E73}">
      <dgm:prSet phldrT="[Text]" custT="1"/>
      <dgm:spPr/>
      <dgm:t>
        <a:bodyPr/>
        <a:lstStyle/>
        <a:p>
          <a:r>
            <a:rPr lang="en-US" sz="730" dirty="0"/>
            <a:t>Master Data Governance</a:t>
          </a:r>
        </a:p>
      </dgm:t>
    </dgm:pt>
    <dgm:pt modelId="{E221FC85-0B0D-4B17-AF76-1C5BB2F5E28C}" type="parTrans" cxnId="{165F4C4E-AD8B-487B-A42C-7C795A81731D}">
      <dgm:prSet/>
      <dgm:spPr/>
      <dgm:t>
        <a:bodyPr/>
        <a:lstStyle/>
        <a:p>
          <a:endParaRPr lang="en-US"/>
        </a:p>
      </dgm:t>
    </dgm:pt>
    <dgm:pt modelId="{64D167BB-3F63-4735-A8CD-2D2A54373FB4}" type="sibTrans" cxnId="{165F4C4E-AD8B-487B-A42C-7C795A81731D}">
      <dgm:prSet/>
      <dgm:spPr/>
      <dgm:t>
        <a:bodyPr/>
        <a:lstStyle/>
        <a:p>
          <a:endParaRPr lang="en-US"/>
        </a:p>
      </dgm:t>
    </dgm:pt>
    <dgm:pt modelId="{527A0D3D-A8D7-4300-AFE6-ACC9B3705126}">
      <dgm:prSet phldrT="[Text]" custT="1"/>
      <dgm:spPr/>
      <dgm:t>
        <a:bodyPr/>
        <a:lstStyle/>
        <a:p>
          <a:r>
            <a:rPr lang="en-US" sz="700" dirty="0"/>
            <a:t>Identify </a:t>
          </a:r>
          <a:r>
            <a:rPr lang="en-US" sz="700" b="0" i="0" dirty="0"/>
            <a:t>processes, roles, policies, standards, and metrics</a:t>
          </a:r>
          <a:endParaRPr lang="en-US" sz="700" dirty="0"/>
        </a:p>
      </dgm:t>
    </dgm:pt>
    <dgm:pt modelId="{B8E846AA-A163-4206-A1D7-A0AB20B9313A}" type="parTrans" cxnId="{6769D5A3-7D8E-4938-9B20-88DD818E61C3}">
      <dgm:prSet/>
      <dgm:spPr/>
      <dgm:t>
        <a:bodyPr/>
        <a:lstStyle/>
        <a:p>
          <a:endParaRPr lang="en-US"/>
        </a:p>
      </dgm:t>
    </dgm:pt>
    <dgm:pt modelId="{6F4A659F-E3FD-4A0F-92FA-CF8E07AC5432}" type="sibTrans" cxnId="{6769D5A3-7D8E-4938-9B20-88DD818E61C3}">
      <dgm:prSet/>
      <dgm:spPr/>
      <dgm:t>
        <a:bodyPr/>
        <a:lstStyle/>
        <a:p>
          <a:endParaRPr lang="en-US"/>
        </a:p>
      </dgm:t>
    </dgm:pt>
    <dgm:pt modelId="{2C6DB172-3E66-4C4C-AD23-4CD8EFB89EB6}">
      <dgm:prSet phldrT="[Text]" custT="1"/>
      <dgm:spPr/>
      <dgm:t>
        <a:bodyPr/>
        <a:lstStyle/>
        <a:p>
          <a:r>
            <a:rPr lang="en-US" sz="800" dirty="0"/>
            <a:t>Rules </a:t>
          </a:r>
          <a:r>
            <a:rPr lang="en-US" sz="700" dirty="0"/>
            <a:t>Configuration</a:t>
          </a:r>
        </a:p>
      </dgm:t>
    </dgm:pt>
    <dgm:pt modelId="{CA1ADA51-02B4-4676-BBB4-6BE8A5D381D2}" type="parTrans" cxnId="{3AC571FC-A31F-434E-8579-0440141F0926}">
      <dgm:prSet/>
      <dgm:spPr/>
      <dgm:t>
        <a:bodyPr/>
        <a:lstStyle/>
        <a:p>
          <a:endParaRPr lang="en-US"/>
        </a:p>
      </dgm:t>
    </dgm:pt>
    <dgm:pt modelId="{3848DB36-1EC3-4315-83E5-806833109C42}" type="sibTrans" cxnId="{3AC571FC-A31F-434E-8579-0440141F0926}">
      <dgm:prSet/>
      <dgm:spPr/>
      <dgm:t>
        <a:bodyPr/>
        <a:lstStyle/>
        <a:p>
          <a:endParaRPr lang="en-US"/>
        </a:p>
      </dgm:t>
    </dgm:pt>
    <dgm:pt modelId="{A2568D39-723F-4EC8-844A-2663A9D98AF7}">
      <dgm:prSet phldrT="[Text]" custT="1"/>
      <dgm:spPr/>
      <dgm:t>
        <a:bodyPr/>
        <a:lstStyle/>
        <a:p>
          <a:r>
            <a:rPr lang="en-US" sz="700" dirty="0"/>
            <a:t>Select Architecture and Data Model</a:t>
          </a:r>
        </a:p>
      </dgm:t>
    </dgm:pt>
    <dgm:pt modelId="{6B0D385D-F92D-40C7-B7A1-AB5ACDAB71D2}" type="parTrans" cxnId="{EC5B0B6F-989E-4F2C-88F9-E9522309DE24}">
      <dgm:prSet/>
      <dgm:spPr/>
      <dgm:t>
        <a:bodyPr/>
        <a:lstStyle/>
        <a:p>
          <a:endParaRPr lang="en-US"/>
        </a:p>
      </dgm:t>
    </dgm:pt>
    <dgm:pt modelId="{AF7F258D-00FA-4F22-8DE9-D8F34F6FE815}" type="sibTrans" cxnId="{EC5B0B6F-989E-4F2C-88F9-E9522309DE24}">
      <dgm:prSet/>
      <dgm:spPr/>
      <dgm:t>
        <a:bodyPr/>
        <a:lstStyle/>
        <a:p>
          <a:endParaRPr lang="en-US"/>
        </a:p>
      </dgm:t>
    </dgm:pt>
    <dgm:pt modelId="{75436F11-A0FE-4B5B-95BA-FF62F0734536}">
      <dgm:prSet phldrT="[Text]" custT="1"/>
      <dgm:spPr/>
      <dgm:t>
        <a:bodyPr/>
        <a:lstStyle/>
        <a:p>
          <a:r>
            <a:rPr lang="en-US" sz="750" dirty="0"/>
            <a:t>Architecture</a:t>
          </a:r>
        </a:p>
      </dgm:t>
    </dgm:pt>
    <dgm:pt modelId="{9768DF9C-523E-4341-ABD6-9A6A3FAB37CC}" type="parTrans" cxnId="{0FE1A0F0-B7F8-4739-9138-5393BF931334}">
      <dgm:prSet/>
      <dgm:spPr/>
      <dgm:t>
        <a:bodyPr/>
        <a:lstStyle/>
        <a:p>
          <a:endParaRPr lang="en-US"/>
        </a:p>
      </dgm:t>
    </dgm:pt>
    <dgm:pt modelId="{5338364F-08CE-4C7E-9453-879ED1568B24}" type="sibTrans" cxnId="{0FE1A0F0-B7F8-4739-9138-5393BF931334}">
      <dgm:prSet/>
      <dgm:spPr/>
      <dgm:t>
        <a:bodyPr/>
        <a:lstStyle/>
        <a:p>
          <a:endParaRPr lang="en-US"/>
        </a:p>
      </dgm:t>
    </dgm:pt>
    <dgm:pt modelId="{E7C00D16-FE2B-41B2-AB32-E36138E27DD3}">
      <dgm:prSet phldrT="[Text]" custT="1"/>
      <dgm:spPr/>
      <dgm:t>
        <a:bodyPr/>
        <a:lstStyle/>
        <a:p>
          <a:r>
            <a:rPr lang="en-US" sz="700" dirty="0"/>
            <a:t>Document MDM Architecture and standard</a:t>
          </a:r>
        </a:p>
      </dgm:t>
    </dgm:pt>
    <dgm:pt modelId="{A521F400-0B3C-4D9B-ADBF-31317DCCF954}" type="parTrans" cxnId="{6BD08217-0ACB-414F-B65A-1BC45073152A}">
      <dgm:prSet/>
      <dgm:spPr/>
      <dgm:t>
        <a:bodyPr/>
        <a:lstStyle/>
        <a:p>
          <a:endParaRPr lang="en-US"/>
        </a:p>
      </dgm:t>
    </dgm:pt>
    <dgm:pt modelId="{843B8B10-D708-4E6A-9A5F-7EBA9D785B21}" type="sibTrans" cxnId="{6BD08217-0ACB-414F-B65A-1BC45073152A}">
      <dgm:prSet/>
      <dgm:spPr/>
      <dgm:t>
        <a:bodyPr/>
        <a:lstStyle/>
        <a:p>
          <a:endParaRPr lang="en-US"/>
        </a:p>
      </dgm:t>
    </dgm:pt>
    <dgm:pt modelId="{F6A60E2F-4F24-4C0A-8BFC-6457FE730A5A}" type="pres">
      <dgm:prSet presAssocID="{EDC5D33E-4F86-472F-8FA7-620EB2CC35A2}" presName="Name0" presStyleCnt="0">
        <dgm:presLayoutVars>
          <dgm:dir/>
          <dgm:animLvl val="lvl"/>
          <dgm:resizeHandles val="exact"/>
        </dgm:presLayoutVars>
      </dgm:prSet>
      <dgm:spPr/>
    </dgm:pt>
    <dgm:pt modelId="{EB447DFB-C463-4F9A-955A-FA55ABB35534}" type="pres">
      <dgm:prSet presAssocID="{772177A7-A04F-470B-A7FF-79C496ECDD07}" presName="composite" presStyleCnt="0"/>
      <dgm:spPr/>
    </dgm:pt>
    <dgm:pt modelId="{39F12C0A-F798-4D44-A260-FDD8A545E0DD}" type="pres">
      <dgm:prSet presAssocID="{772177A7-A04F-470B-A7FF-79C496ECDD07}" presName="parTx" presStyleLbl="node1" presStyleIdx="0" presStyleCnt="9" custScaleY="109759" custLinFactNeighborX="705" custLinFactNeighborY="276">
        <dgm:presLayoutVars>
          <dgm:chMax val="0"/>
          <dgm:chPref val="0"/>
          <dgm:bulletEnabled val="1"/>
        </dgm:presLayoutVars>
      </dgm:prSet>
      <dgm:spPr/>
    </dgm:pt>
    <dgm:pt modelId="{A8324843-4EFC-4454-9D44-FA504E33F2D2}" type="pres">
      <dgm:prSet presAssocID="{772177A7-A04F-470B-A7FF-79C496ECDD07}" presName="desTx" presStyleLbl="revTx" presStyleIdx="0" presStyleCnt="9" custScaleX="96429" custLinFactNeighborX="7674">
        <dgm:presLayoutVars>
          <dgm:bulletEnabled val="1"/>
        </dgm:presLayoutVars>
      </dgm:prSet>
      <dgm:spPr/>
    </dgm:pt>
    <dgm:pt modelId="{B63B505B-3CD4-47C1-8D1B-2AD4661FE14C}" type="pres">
      <dgm:prSet presAssocID="{C4AB1B7F-8C34-42A7-864A-8509766F359E}" presName="space" presStyleCnt="0"/>
      <dgm:spPr/>
    </dgm:pt>
    <dgm:pt modelId="{D0FE8821-773B-4BBB-9DBE-EC0E02E5C81F}" type="pres">
      <dgm:prSet presAssocID="{9529C050-FA80-4998-AACE-8AE17FF965FC}" presName="composite" presStyleCnt="0"/>
      <dgm:spPr/>
    </dgm:pt>
    <dgm:pt modelId="{40B7D864-6769-4EAC-AC03-A4EBBEDAF992}" type="pres">
      <dgm:prSet presAssocID="{9529C050-FA80-4998-AACE-8AE17FF965FC}" presName="parTx" presStyleLbl="node1" presStyleIdx="1" presStyleCnt="9" custScaleY="109759" custLinFactNeighborX="1570" custLinFactNeighborY="276">
        <dgm:presLayoutVars>
          <dgm:chMax val="0"/>
          <dgm:chPref val="0"/>
          <dgm:bulletEnabled val="1"/>
        </dgm:presLayoutVars>
      </dgm:prSet>
      <dgm:spPr/>
    </dgm:pt>
    <dgm:pt modelId="{C8CD7834-164C-4A37-9AB0-9D24594969CB}" type="pres">
      <dgm:prSet presAssocID="{9529C050-FA80-4998-AACE-8AE17FF965FC}" presName="desTx" presStyleLbl="revTx" presStyleIdx="1" presStyleCnt="9" custScaleX="86966" custLinFactNeighborX="12068">
        <dgm:presLayoutVars>
          <dgm:bulletEnabled val="1"/>
        </dgm:presLayoutVars>
      </dgm:prSet>
      <dgm:spPr/>
    </dgm:pt>
    <dgm:pt modelId="{5262DEAC-8E37-4EAC-AC69-BC955F85D241}" type="pres">
      <dgm:prSet presAssocID="{F8F9001F-ECF0-411F-8BF0-2E692BE4CAFE}" presName="space" presStyleCnt="0"/>
      <dgm:spPr/>
    </dgm:pt>
    <dgm:pt modelId="{0242DE29-E22A-4E77-826A-FCD86D9D577C}" type="pres">
      <dgm:prSet presAssocID="{75436F11-A0FE-4B5B-95BA-FF62F0734536}" presName="composite" presStyleCnt="0"/>
      <dgm:spPr/>
    </dgm:pt>
    <dgm:pt modelId="{D4B684EA-E3A0-4E3D-9343-4CC0FC3FAB1D}" type="pres">
      <dgm:prSet presAssocID="{75436F11-A0FE-4B5B-95BA-FF62F0734536}" presName="parTx" presStyleLbl="node1" presStyleIdx="2" presStyleCnt="9" custScaleY="109759" custLinFactNeighborX="1570" custLinFactNeighborY="276">
        <dgm:presLayoutVars>
          <dgm:chMax val="0"/>
          <dgm:chPref val="0"/>
          <dgm:bulletEnabled val="1"/>
        </dgm:presLayoutVars>
      </dgm:prSet>
      <dgm:spPr/>
    </dgm:pt>
    <dgm:pt modelId="{52C803DC-ECC4-45DE-8615-C4538896B755}" type="pres">
      <dgm:prSet presAssocID="{75436F11-A0FE-4B5B-95BA-FF62F0734536}" presName="desTx" presStyleLbl="revTx" presStyleIdx="2" presStyleCnt="9" custLinFactNeighborX="7604">
        <dgm:presLayoutVars>
          <dgm:bulletEnabled val="1"/>
        </dgm:presLayoutVars>
      </dgm:prSet>
      <dgm:spPr/>
    </dgm:pt>
    <dgm:pt modelId="{A9057C71-0EDF-4113-BE44-A8DC3868DBFB}" type="pres">
      <dgm:prSet presAssocID="{5338364F-08CE-4C7E-9453-879ED1568B24}" presName="space" presStyleCnt="0"/>
      <dgm:spPr/>
    </dgm:pt>
    <dgm:pt modelId="{6C690BF0-BB91-45CA-A63D-14720BCFFC63}" type="pres">
      <dgm:prSet presAssocID="{DEDEA4BD-3C81-46D3-9282-25208601AC3D}" presName="composite" presStyleCnt="0"/>
      <dgm:spPr/>
    </dgm:pt>
    <dgm:pt modelId="{B9DD6ED2-432F-42C2-BCD8-D42B3E48E75F}" type="pres">
      <dgm:prSet presAssocID="{DEDEA4BD-3C81-46D3-9282-25208601AC3D}" presName="parTx" presStyleLbl="node1" presStyleIdx="3" presStyleCnt="9" custScaleY="109759" custLinFactNeighborX="705" custLinFactNeighborY="276">
        <dgm:presLayoutVars>
          <dgm:chMax val="0"/>
          <dgm:chPref val="0"/>
          <dgm:bulletEnabled val="1"/>
        </dgm:presLayoutVars>
      </dgm:prSet>
      <dgm:spPr/>
    </dgm:pt>
    <dgm:pt modelId="{E5F70A90-FB25-4756-9A42-5A690C1A68D5}" type="pres">
      <dgm:prSet presAssocID="{DEDEA4BD-3C81-46D3-9282-25208601AC3D}" presName="desTx" presStyleLbl="revTx" presStyleIdx="3" presStyleCnt="9" custLinFactNeighborX="15468">
        <dgm:presLayoutVars>
          <dgm:bulletEnabled val="1"/>
        </dgm:presLayoutVars>
      </dgm:prSet>
      <dgm:spPr/>
    </dgm:pt>
    <dgm:pt modelId="{944C27F9-5A94-4078-9122-E63E6F770687}" type="pres">
      <dgm:prSet presAssocID="{A935A18A-DC02-4407-8FE4-A2663450FA5A}" presName="space" presStyleCnt="0"/>
      <dgm:spPr/>
    </dgm:pt>
    <dgm:pt modelId="{3189B28D-7C5D-45EC-AC6D-F1857B37035D}" type="pres">
      <dgm:prSet presAssocID="{FFCC8913-06D3-41AF-8E09-9A00DE5BD1EB}" presName="composite" presStyleCnt="0"/>
      <dgm:spPr/>
    </dgm:pt>
    <dgm:pt modelId="{C20D60DF-7CFC-4F93-AABB-ED0D3C702E66}" type="pres">
      <dgm:prSet presAssocID="{FFCC8913-06D3-41AF-8E09-9A00DE5BD1EB}" presName="parTx" presStyleLbl="node1" presStyleIdx="4" presStyleCnt="9" custScaleX="91563" custScaleY="109759" custLinFactNeighborX="705" custLinFactNeighborY="276">
        <dgm:presLayoutVars>
          <dgm:chMax val="0"/>
          <dgm:chPref val="0"/>
          <dgm:bulletEnabled val="1"/>
        </dgm:presLayoutVars>
      </dgm:prSet>
      <dgm:spPr/>
    </dgm:pt>
    <dgm:pt modelId="{0E6528B0-779F-4B79-A99B-6F056843C469}" type="pres">
      <dgm:prSet presAssocID="{FFCC8913-06D3-41AF-8E09-9A00DE5BD1EB}" presName="desTx" presStyleLbl="revTx" presStyleIdx="4" presStyleCnt="9" custScaleX="76929" custLinFactNeighborX="7493">
        <dgm:presLayoutVars>
          <dgm:bulletEnabled val="1"/>
        </dgm:presLayoutVars>
      </dgm:prSet>
      <dgm:spPr/>
    </dgm:pt>
    <dgm:pt modelId="{F40C7CF0-0199-4502-B794-CC0E08AB3BDD}" type="pres">
      <dgm:prSet presAssocID="{B8F2CB9C-9CF7-4E5F-89A0-1FAB587CC0E5}" presName="space" presStyleCnt="0"/>
      <dgm:spPr/>
    </dgm:pt>
    <dgm:pt modelId="{62BD7F7E-1B57-4DFD-93CD-9EE777588388}" type="pres">
      <dgm:prSet presAssocID="{BB93F427-245E-4C82-B21E-B0CBF8812E73}" presName="composite" presStyleCnt="0"/>
      <dgm:spPr/>
    </dgm:pt>
    <dgm:pt modelId="{CBB1F290-53FB-4614-BB4F-8AB90066B0DB}" type="pres">
      <dgm:prSet presAssocID="{BB93F427-245E-4C82-B21E-B0CBF8812E73}" presName="parTx" presStyleLbl="node1" presStyleIdx="5" presStyleCnt="9" custScaleY="109759" custLinFactNeighborX="705" custLinFactNeighborY="276">
        <dgm:presLayoutVars>
          <dgm:chMax val="0"/>
          <dgm:chPref val="0"/>
          <dgm:bulletEnabled val="1"/>
        </dgm:presLayoutVars>
      </dgm:prSet>
      <dgm:spPr/>
    </dgm:pt>
    <dgm:pt modelId="{5D34E7D9-6AFC-4BBF-80D9-4980BCC8028D}" type="pres">
      <dgm:prSet presAssocID="{BB93F427-245E-4C82-B21E-B0CBF8812E73}" presName="desTx" presStyleLbl="revTx" presStyleIdx="5" presStyleCnt="9" custScaleX="105775" custLinFactNeighborX="10685">
        <dgm:presLayoutVars>
          <dgm:bulletEnabled val="1"/>
        </dgm:presLayoutVars>
      </dgm:prSet>
      <dgm:spPr/>
    </dgm:pt>
    <dgm:pt modelId="{E3D4ADE7-1689-4D15-BE37-FBD307529DEB}" type="pres">
      <dgm:prSet presAssocID="{64D167BB-3F63-4735-A8CD-2D2A54373FB4}" presName="space" presStyleCnt="0"/>
      <dgm:spPr/>
    </dgm:pt>
    <dgm:pt modelId="{69CABD37-2818-4B68-A91C-8C2A0C56B0A2}" type="pres">
      <dgm:prSet presAssocID="{2C6DB172-3E66-4C4C-AD23-4CD8EFB89EB6}" presName="composite" presStyleCnt="0"/>
      <dgm:spPr/>
    </dgm:pt>
    <dgm:pt modelId="{977E223F-D512-45F7-899F-174CA989AD99}" type="pres">
      <dgm:prSet presAssocID="{2C6DB172-3E66-4C4C-AD23-4CD8EFB89EB6}" presName="parTx" presStyleLbl="node1" presStyleIdx="6" presStyleCnt="9" custScaleX="103730" custScaleY="109759" custLinFactNeighborX="705" custLinFactNeighborY="276">
        <dgm:presLayoutVars>
          <dgm:chMax val="0"/>
          <dgm:chPref val="0"/>
          <dgm:bulletEnabled val="1"/>
        </dgm:presLayoutVars>
      </dgm:prSet>
      <dgm:spPr/>
    </dgm:pt>
    <dgm:pt modelId="{E90CB1D0-7247-4737-9B3E-F028E385A2E0}" type="pres">
      <dgm:prSet presAssocID="{2C6DB172-3E66-4C4C-AD23-4CD8EFB89EB6}" presName="desTx" presStyleLbl="revTx" presStyleIdx="6" presStyleCnt="9" custScaleX="86720" custLinFactNeighborX="6496">
        <dgm:presLayoutVars>
          <dgm:bulletEnabled val="1"/>
        </dgm:presLayoutVars>
      </dgm:prSet>
      <dgm:spPr/>
    </dgm:pt>
    <dgm:pt modelId="{7579C49D-587C-41C3-9A29-A9CCAE383F34}" type="pres">
      <dgm:prSet presAssocID="{3848DB36-1EC3-4315-83E5-806833109C42}" presName="space" presStyleCnt="0"/>
      <dgm:spPr/>
    </dgm:pt>
    <dgm:pt modelId="{440EC683-BF6B-41E3-9176-8E3F8EF94792}" type="pres">
      <dgm:prSet presAssocID="{CEE95E5A-ED4B-490C-A00E-211D3FE55E33}" presName="composite" presStyleCnt="0"/>
      <dgm:spPr/>
    </dgm:pt>
    <dgm:pt modelId="{39281551-6C7D-4449-A5AF-222E23B886A8}" type="pres">
      <dgm:prSet presAssocID="{CEE95E5A-ED4B-490C-A00E-211D3FE55E33}" presName="parTx" presStyleLbl="node1" presStyleIdx="7" presStyleCnt="9" custScaleY="109759" custLinFactNeighborX="705" custLinFactNeighborY="276">
        <dgm:presLayoutVars>
          <dgm:chMax val="0"/>
          <dgm:chPref val="0"/>
          <dgm:bulletEnabled val="1"/>
        </dgm:presLayoutVars>
      </dgm:prSet>
      <dgm:spPr/>
    </dgm:pt>
    <dgm:pt modelId="{0014CE16-C4EC-4AA2-893C-1141C4DDB553}" type="pres">
      <dgm:prSet presAssocID="{CEE95E5A-ED4B-490C-A00E-211D3FE55E33}" presName="desTx" presStyleLbl="revTx" presStyleIdx="7" presStyleCnt="9" custLinFactNeighborX="13153">
        <dgm:presLayoutVars>
          <dgm:bulletEnabled val="1"/>
        </dgm:presLayoutVars>
      </dgm:prSet>
      <dgm:spPr/>
    </dgm:pt>
    <dgm:pt modelId="{E322A138-F939-44ED-A023-718065235DCC}" type="pres">
      <dgm:prSet presAssocID="{8F488C27-B74E-488A-8BDF-440EAF48102D}" presName="space" presStyleCnt="0"/>
      <dgm:spPr/>
    </dgm:pt>
    <dgm:pt modelId="{33FDBDF9-90E8-4468-B20C-E2C997517A41}" type="pres">
      <dgm:prSet presAssocID="{CA6E110C-B896-42E4-9DA7-7E63B1F0D018}" presName="composite" presStyleCnt="0"/>
      <dgm:spPr/>
    </dgm:pt>
    <dgm:pt modelId="{F683027C-3D76-46BF-8AB2-E57B44540EF0}" type="pres">
      <dgm:prSet presAssocID="{CA6E110C-B896-42E4-9DA7-7E63B1F0D018}" presName="parTx" presStyleLbl="node1" presStyleIdx="8" presStyleCnt="9" custScaleY="109759" custLinFactNeighborX="705" custLinFactNeighborY="276">
        <dgm:presLayoutVars>
          <dgm:chMax val="0"/>
          <dgm:chPref val="0"/>
          <dgm:bulletEnabled val="1"/>
        </dgm:presLayoutVars>
      </dgm:prSet>
      <dgm:spPr/>
    </dgm:pt>
    <dgm:pt modelId="{6535B52E-CD95-4770-A9FC-F78B6C980A9B}" type="pres">
      <dgm:prSet presAssocID="{CA6E110C-B896-42E4-9DA7-7E63B1F0D018}" presName="desTx" presStyleLbl="revTx" presStyleIdx="8" presStyleCnt="9" custLinFactNeighborX="18599">
        <dgm:presLayoutVars>
          <dgm:bulletEnabled val="1"/>
        </dgm:presLayoutVars>
      </dgm:prSet>
      <dgm:spPr/>
    </dgm:pt>
  </dgm:ptLst>
  <dgm:cxnLst>
    <dgm:cxn modelId="{E223D903-FF63-4D46-A605-CD4B37A56868}" srcId="{CA6E110C-B896-42E4-9DA7-7E63B1F0D018}" destId="{B63E52C4-71E0-4A06-BD2C-2BEB312E4459}" srcOrd="0" destOrd="0" parTransId="{2B882276-8F86-43F6-9F50-8141A1F71B08}" sibTransId="{57CAC0F5-D0B1-4F67-BBDD-00336974AEE9}"/>
    <dgm:cxn modelId="{FDF4880A-9A63-47CB-975B-8AA9DA8E19BC}" srcId="{DEDEA4BD-3C81-46D3-9282-25208601AC3D}" destId="{D19B0259-CC5B-4F97-AAD8-5CCD77CFB784}" srcOrd="0" destOrd="0" parTransId="{C46F5DCA-C6D2-4AA0-892D-DEACDC66074E}" sibTransId="{B6CCA474-F6F7-4733-ADBC-B248CC548C3F}"/>
    <dgm:cxn modelId="{8A224113-A98E-4CDF-9EE3-401E3D73E042}" type="presOf" srcId="{772177A7-A04F-470B-A7FF-79C496ECDD07}" destId="{39F12C0A-F798-4D44-A260-FDD8A545E0DD}" srcOrd="0" destOrd="0" presId="urn:microsoft.com/office/officeart/2005/8/layout/chevron1"/>
    <dgm:cxn modelId="{6BD08217-0ACB-414F-B65A-1BC45073152A}" srcId="{75436F11-A0FE-4B5B-95BA-FF62F0734536}" destId="{E7C00D16-FE2B-41B2-AB32-E36138E27DD3}" srcOrd="0" destOrd="0" parTransId="{A521F400-0B3C-4D9B-ADBF-31317DCCF954}" sibTransId="{843B8B10-D708-4E6A-9A5F-7EBA9D785B21}"/>
    <dgm:cxn modelId="{95C4E11B-D744-46FE-A730-1EC609FB6E22}" srcId="{EDC5D33E-4F86-472F-8FA7-620EB2CC35A2}" destId="{772177A7-A04F-470B-A7FF-79C496ECDD07}" srcOrd="0" destOrd="0" parTransId="{DC00C952-82A3-4558-81A5-92A538B68DC8}" sibTransId="{C4AB1B7F-8C34-42A7-864A-8509766F359E}"/>
    <dgm:cxn modelId="{D47A4320-4E49-4559-B46F-B664CD414366}" type="presOf" srcId="{B63E52C4-71E0-4A06-BD2C-2BEB312E4459}" destId="{6535B52E-CD95-4770-A9FC-F78B6C980A9B}" srcOrd="0" destOrd="0" presId="urn:microsoft.com/office/officeart/2005/8/layout/chevron1"/>
    <dgm:cxn modelId="{1B290722-7C4C-4421-86F2-E8012821F9E3}" type="presOf" srcId="{D19B0259-CC5B-4F97-AAD8-5CCD77CFB784}" destId="{E5F70A90-FB25-4756-9A42-5A690C1A68D5}" srcOrd="0" destOrd="0" presId="urn:microsoft.com/office/officeart/2005/8/layout/chevron1"/>
    <dgm:cxn modelId="{CED55026-9DBC-412D-BD46-8DE01431AD14}" type="presOf" srcId="{9529C050-FA80-4998-AACE-8AE17FF965FC}" destId="{40B7D864-6769-4EAC-AC03-A4EBBEDAF992}" srcOrd="0" destOrd="0" presId="urn:microsoft.com/office/officeart/2005/8/layout/chevron1"/>
    <dgm:cxn modelId="{88C25129-CB7A-486F-9B07-FC6045E9C708}" type="presOf" srcId="{75436F11-A0FE-4B5B-95BA-FF62F0734536}" destId="{D4B684EA-E3A0-4E3D-9343-4CC0FC3FAB1D}" srcOrd="0" destOrd="0" presId="urn:microsoft.com/office/officeart/2005/8/layout/chevron1"/>
    <dgm:cxn modelId="{42A8152C-B6A4-46B1-82DA-966F2F0E5047}" type="presOf" srcId="{CEE95E5A-ED4B-490C-A00E-211D3FE55E33}" destId="{39281551-6C7D-4449-A5AF-222E23B886A8}" srcOrd="0" destOrd="0" presId="urn:microsoft.com/office/officeart/2005/8/layout/chevron1"/>
    <dgm:cxn modelId="{EE58FE31-077F-434F-BBC4-70973039EDC9}" type="presOf" srcId="{EDC5D33E-4F86-472F-8FA7-620EB2CC35A2}" destId="{F6A60E2F-4F24-4C0A-8BFC-6457FE730A5A}" srcOrd="0" destOrd="0" presId="urn:microsoft.com/office/officeart/2005/8/layout/chevron1"/>
    <dgm:cxn modelId="{D85B9A32-86B0-45BC-A886-44C8C13F9303}" srcId="{EDC5D33E-4F86-472F-8FA7-620EB2CC35A2}" destId="{DEDEA4BD-3C81-46D3-9282-25208601AC3D}" srcOrd="3" destOrd="0" parTransId="{F7C5AAA3-BF05-4088-A8C1-04C8779A5DC9}" sibTransId="{A935A18A-DC02-4407-8FE4-A2663450FA5A}"/>
    <dgm:cxn modelId="{35F70D33-616A-415C-B0F9-B78C6A7A1896}" srcId="{EDC5D33E-4F86-472F-8FA7-620EB2CC35A2}" destId="{9529C050-FA80-4998-AACE-8AE17FF965FC}" srcOrd="1" destOrd="0" parTransId="{92E4F8B3-DACE-4CFD-8D54-DDC2AA36648E}" sibTransId="{F8F9001F-ECF0-411F-8BF0-2E692BE4CAFE}"/>
    <dgm:cxn modelId="{8EED1B3B-D5FA-4132-A643-5544CAF0EDD8}" type="presOf" srcId="{CA6E110C-B896-42E4-9DA7-7E63B1F0D018}" destId="{F683027C-3D76-46BF-8AB2-E57B44540EF0}" srcOrd="0" destOrd="0" presId="urn:microsoft.com/office/officeart/2005/8/layout/chevron1"/>
    <dgm:cxn modelId="{128F1B5F-785A-4260-B754-20694BB7AA0E}" type="presOf" srcId="{527A0D3D-A8D7-4300-AFE6-ACC9B3705126}" destId="{5D34E7D9-6AFC-4BBF-80D9-4980BCC8028D}" srcOrd="0" destOrd="0" presId="urn:microsoft.com/office/officeart/2005/8/layout/chevron1"/>
    <dgm:cxn modelId="{41991565-7D92-4F29-A813-EB646A5BAC13}" srcId="{FFCC8913-06D3-41AF-8E09-9A00DE5BD1EB}" destId="{55893D73-6FC9-4A81-973C-CD5349373FBA}" srcOrd="0" destOrd="0" parTransId="{9F59C39E-D520-4E12-BC8F-CCCA3A86CCA6}" sibTransId="{9FC89D99-3DF4-4F98-B8BF-5B70DC7E2C7D}"/>
    <dgm:cxn modelId="{BAF79F47-4253-4143-B179-9CD773737E6D}" srcId="{EDC5D33E-4F86-472F-8FA7-620EB2CC35A2}" destId="{FFCC8913-06D3-41AF-8E09-9A00DE5BD1EB}" srcOrd="4" destOrd="0" parTransId="{E9659B75-C807-46CD-818B-745DAF7CB6FC}" sibTransId="{B8F2CB9C-9CF7-4E5F-89A0-1FAB587CC0E5}"/>
    <dgm:cxn modelId="{EF6C5348-C960-40E9-ACAD-7C3C3EE6E059}" srcId="{EDC5D33E-4F86-472F-8FA7-620EB2CC35A2}" destId="{CA6E110C-B896-42E4-9DA7-7E63B1F0D018}" srcOrd="8" destOrd="0" parTransId="{4DCA2AF9-181A-43FE-B189-88B3A050C911}" sibTransId="{FFBF52FC-31F3-4440-8E46-3CF5C55B3173}"/>
    <dgm:cxn modelId="{424C444D-8DFC-41B6-AF39-22CF23EF286D}" type="presOf" srcId="{FFCC8913-06D3-41AF-8E09-9A00DE5BD1EB}" destId="{C20D60DF-7CFC-4F93-AABB-ED0D3C702E66}" srcOrd="0" destOrd="0" presId="urn:microsoft.com/office/officeart/2005/8/layout/chevron1"/>
    <dgm:cxn modelId="{165F4C4E-AD8B-487B-A42C-7C795A81731D}" srcId="{EDC5D33E-4F86-472F-8FA7-620EB2CC35A2}" destId="{BB93F427-245E-4C82-B21E-B0CBF8812E73}" srcOrd="5" destOrd="0" parTransId="{E221FC85-0B0D-4B17-AF76-1C5BB2F5E28C}" sibTransId="{64D167BB-3F63-4735-A8CD-2D2A54373FB4}"/>
    <dgm:cxn modelId="{EC5B0B6F-989E-4F2C-88F9-E9522309DE24}" srcId="{2C6DB172-3E66-4C4C-AD23-4CD8EFB89EB6}" destId="{A2568D39-723F-4EC8-844A-2663A9D98AF7}" srcOrd="0" destOrd="0" parTransId="{6B0D385D-F92D-40C7-B7A1-AB5ACDAB71D2}" sibTransId="{AF7F258D-00FA-4F22-8DE9-D8F34F6FE815}"/>
    <dgm:cxn modelId="{5A20FB54-7020-492D-A91A-7D1C2B4B68C0}" type="presOf" srcId="{F18BE07B-809D-44DA-B621-A2B0E690D640}" destId="{C8CD7834-164C-4A37-9AB0-9D24594969CB}" srcOrd="0" destOrd="0" presId="urn:microsoft.com/office/officeart/2005/8/layout/chevron1"/>
    <dgm:cxn modelId="{2F349A56-8A58-4B26-AB2B-349810A93FD4}" type="presOf" srcId="{A2568D39-723F-4EC8-844A-2663A9D98AF7}" destId="{E90CB1D0-7247-4737-9B3E-F028E385A2E0}" srcOrd="0" destOrd="0" presId="urn:microsoft.com/office/officeart/2005/8/layout/chevron1"/>
    <dgm:cxn modelId="{BD5EF377-F82A-420C-9C8B-2B9E42CA28D4}" type="presOf" srcId="{DEDEA4BD-3C81-46D3-9282-25208601AC3D}" destId="{B9DD6ED2-432F-42C2-BCD8-D42B3E48E75F}" srcOrd="0" destOrd="0" presId="urn:microsoft.com/office/officeart/2005/8/layout/chevron1"/>
    <dgm:cxn modelId="{B596675A-9C2F-415C-A826-DE3C13431DA4}" type="presOf" srcId="{BB93F427-245E-4C82-B21E-B0CBF8812E73}" destId="{CBB1F290-53FB-4614-BB4F-8AB90066B0DB}" srcOrd="0" destOrd="0" presId="urn:microsoft.com/office/officeart/2005/8/layout/chevron1"/>
    <dgm:cxn modelId="{12BD2D97-20ED-4992-A463-AD0E7F540FF5}" type="presOf" srcId="{53767657-B926-41BA-8300-5A7DC8DF4064}" destId="{0014CE16-C4EC-4AA2-893C-1141C4DDB553}" srcOrd="0" destOrd="0" presId="urn:microsoft.com/office/officeart/2005/8/layout/chevron1"/>
    <dgm:cxn modelId="{24A17699-2444-47BB-BBB3-23FC367162A9}" type="presOf" srcId="{55893D73-6FC9-4A81-973C-CD5349373FBA}" destId="{0E6528B0-779F-4B79-A99B-6F056843C469}" srcOrd="0" destOrd="0" presId="urn:microsoft.com/office/officeart/2005/8/layout/chevron1"/>
    <dgm:cxn modelId="{6769D5A3-7D8E-4938-9B20-88DD818E61C3}" srcId="{BB93F427-245E-4C82-B21E-B0CBF8812E73}" destId="{527A0D3D-A8D7-4300-AFE6-ACC9B3705126}" srcOrd="0" destOrd="0" parTransId="{B8E846AA-A163-4206-A1D7-A0AB20B9313A}" sibTransId="{6F4A659F-E3FD-4A0F-92FA-CF8E07AC5432}"/>
    <dgm:cxn modelId="{46A6A9A4-69AC-4296-9507-2F8A51BCB2DE}" type="presOf" srcId="{E7C00D16-FE2B-41B2-AB32-E36138E27DD3}" destId="{52C803DC-ECC4-45DE-8615-C4538896B755}" srcOrd="0" destOrd="0" presId="urn:microsoft.com/office/officeart/2005/8/layout/chevron1"/>
    <dgm:cxn modelId="{7D0788AE-ECA9-4BFE-8B63-80E3A79C80B4}" srcId="{CEE95E5A-ED4B-490C-A00E-211D3FE55E33}" destId="{53767657-B926-41BA-8300-5A7DC8DF4064}" srcOrd="0" destOrd="0" parTransId="{14A1426E-751D-49AA-BE09-9FF9E94C8314}" sibTransId="{42621ACE-568C-4754-B988-4C868A90D0EF}"/>
    <dgm:cxn modelId="{6FBDD8B6-E35E-4205-A8DC-525A71EEA4D1}" srcId="{EDC5D33E-4F86-472F-8FA7-620EB2CC35A2}" destId="{CEE95E5A-ED4B-490C-A00E-211D3FE55E33}" srcOrd="7" destOrd="0" parTransId="{DCEEE62D-7413-497C-AF46-CF6C9BCE7700}" sibTransId="{8F488C27-B74E-488A-8BDF-440EAF48102D}"/>
    <dgm:cxn modelId="{BAB239CC-82A8-46E7-88B0-4C0DF9293F73}" srcId="{772177A7-A04F-470B-A7FF-79C496ECDD07}" destId="{C1487E27-8F0C-4423-B6BC-E02CD93C8D67}" srcOrd="0" destOrd="0" parTransId="{8687DDF8-FC39-4B39-8836-7E24E8175DE4}" sibTransId="{2CEC0E3C-A336-4381-BF31-C5EBB2C58056}"/>
    <dgm:cxn modelId="{5EF7DBE7-DD95-48B4-8E1B-AE603A2A4601}" type="presOf" srcId="{C1487E27-8F0C-4423-B6BC-E02CD93C8D67}" destId="{A8324843-4EFC-4454-9D44-FA504E33F2D2}" srcOrd="0" destOrd="0" presId="urn:microsoft.com/office/officeart/2005/8/layout/chevron1"/>
    <dgm:cxn modelId="{9AE144EF-9737-484C-A90E-7B0F9B1C7421}" type="presOf" srcId="{2C6DB172-3E66-4C4C-AD23-4CD8EFB89EB6}" destId="{977E223F-D512-45F7-899F-174CA989AD99}" srcOrd="0" destOrd="0" presId="urn:microsoft.com/office/officeart/2005/8/layout/chevron1"/>
    <dgm:cxn modelId="{0FE1A0F0-B7F8-4739-9138-5393BF931334}" srcId="{EDC5D33E-4F86-472F-8FA7-620EB2CC35A2}" destId="{75436F11-A0FE-4B5B-95BA-FF62F0734536}" srcOrd="2" destOrd="0" parTransId="{9768DF9C-523E-4341-ABD6-9A6A3FAB37CC}" sibTransId="{5338364F-08CE-4C7E-9453-879ED1568B24}"/>
    <dgm:cxn modelId="{44DE2DF3-16A7-4916-8F10-EFA955CE829D}" srcId="{9529C050-FA80-4998-AACE-8AE17FF965FC}" destId="{F18BE07B-809D-44DA-B621-A2B0E690D640}" srcOrd="0" destOrd="0" parTransId="{28D26050-6A6B-4ACA-AB65-FAE8D94C0420}" sibTransId="{F1534589-71FD-4DC7-9FD9-992E9570E454}"/>
    <dgm:cxn modelId="{3AC571FC-A31F-434E-8579-0440141F0926}" srcId="{EDC5D33E-4F86-472F-8FA7-620EB2CC35A2}" destId="{2C6DB172-3E66-4C4C-AD23-4CD8EFB89EB6}" srcOrd="6" destOrd="0" parTransId="{CA1ADA51-02B4-4676-BBB4-6BE8A5D381D2}" sibTransId="{3848DB36-1EC3-4315-83E5-806833109C42}"/>
    <dgm:cxn modelId="{B23D9608-BD6E-45D0-B0AD-C18CEF78F825}" type="presParOf" srcId="{F6A60E2F-4F24-4C0A-8BFC-6457FE730A5A}" destId="{EB447DFB-C463-4F9A-955A-FA55ABB35534}" srcOrd="0" destOrd="0" presId="urn:microsoft.com/office/officeart/2005/8/layout/chevron1"/>
    <dgm:cxn modelId="{991DD3B5-DAEB-496B-83C5-58A010BD4544}" type="presParOf" srcId="{EB447DFB-C463-4F9A-955A-FA55ABB35534}" destId="{39F12C0A-F798-4D44-A260-FDD8A545E0DD}" srcOrd="0" destOrd="0" presId="urn:microsoft.com/office/officeart/2005/8/layout/chevron1"/>
    <dgm:cxn modelId="{1C660BB5-3552-4CF2-B1AB-EF70E5758DD0}" type="presParOf" srcId="{EB447DFB-C463-4F9A-955A-FA55ABB35534}" destId="{A8324843-4EFC-4454-9D44-FA504E33F2D2}" srcOrd="1" destOrd="0" presId="urn:microsoft.com/office/officeart/2005/8/layout/chevron1"/>
    <dgm:cxn modelId="{A499AE7B-F092-49B0-9578-9A16738492E2}" type="presParOf" srcId="{F6A60E2F-4F24-4C0A-8BFC-6457FE730A5A}" destId="{B63B505B-3CD4-47C1-8D1B-2AD4661FE14C}" srcOrd="1" destOrd="0" presId="urn:microsoft.com/office/officeart/2005/8/layout/chevron1"/>
    <dgm:cxn modelId="{5BEBF453-A024-4E78-9F12-5C23A23E9F24}" type="presParOf" srcId="{F6A60E2F-4F24-4C0A-8BFC-6457FE730A5A}" destId="{D0FE8821-773B-4BBB-9DBE-EC0E02E5C81F}" srcOrd="2" destOrd="0" presId="urn:microsoft.com/office/officeart/2005/8/layout/chevron1"/>
    <dgm:cxn modelId="{DE3C2316-1CE8-4495-A517-7208C4D93893}" type="presParOf" srcId="{D0FE8821-773B-4BBB-9DBE-EC0E02E5C81F}" destId="{40B7D864-6769-4EAC-AC03-A4EBBEDAF992}" srcOrd="0" destOrd="0" presId="urn:microsoft.com/office/officeart/2005/8/layout/chevron1"/>
    <dgm:cxn modelId="{0D45E948-7C4D-4932-8087-636C40121A4D}" type="presParOf" srcId="{D0FE8821-773B-4BBB-9DBE-EC0E02E5C81F}" destId="{C8CD7834-164C-4A37-9AB0-9D24594969CB}" srcOrd="1" destOrd="0" presId="urn:microsoft.com/office/officeart/2005/8/layout/chevron1"/>
    <dgm:cxn modelId="{D4B954E7-B0DE-4CC0-AE4E-7B82EBF1C1A9}" type="presParOf" srcId="{F6A60E2F-4F24-4C0A-8BFC-6457FE730A5A}" destId="{5262DEAC-8E37-4EAC-AC69-BC955F85D241}" srcOrd="3" destOrd="0" presId="urn:microsoft.com/office/officeart/2005/8/layout/chevron1"/>
    <dgm:cxn modelId="{11D05CBD-FD6C-47F5-88D0-E47CC07E264D}" type="presParOf" srcId="{F6A60E2F-4F24-4C0A-8BFC-6457FE730A5A}" destId="{0242DE29-E22A-4E77-826A-FCD86D9D577C}" srcOrd="4" destOrd="0" presId="urn:microsoft.com/office/officeart/2005/8/layout/chevron1"/>
    <dgm:cxn modelId="{69D59D59-B11A-4B17-B510-1055244100FD}" type="presParOf" srcId="{0242DE29-E22A-4E77-826A-FCD86D9D577C}" destId="{D4B684EA-E3A0-4E3D-9343-4CC0FC3FAB1D}" srcOrd="0" destOrd="0" presId="urn:microsoft.com/office/officeart/2005/8/layout/chevron1"/>
    <dgm:cxn modelId="{44DFF356-F5A9-45FE-AA05-48BA18EF2FED}" type="presParOf" srcId="{0242DE29-E22A-4E77-826A-FCD86D9D577C}" destId="{52C803DC-ECC4-45DE-8615-C4538896B755}" srcOrd="1" destOrd="0" presId="urn:microsoft.com/office/officeart/2005/8/layout/chevron1"/>
    <dgm:cxn modelId="{BF7C5AD6-D492-43CC-A87F-58BD8032C1E2}" type="presParOf" srcId="{F6A60E2F-4F24-4C0A-8BFC-6457FE730A5A}" destId="{A9057C71-0EDF-4113-BE44-A8DC3868DBFB}" srcOrd="5" destOrd="0" presId="urn:microsoft.com/office/officeart/2005/8/layout/chevron1"/>
    <dgm:cxn modelId="{A1B0B029-A36D-4966-93B4-CECFD1AB6EB3}" type="presParOf" srcId="{F6A60E2F-4F24-4C0A-8BFC-6457FE730A5A}" destId="{6C690BF0-BB91-45CA-A63D-14720BCFFC63}" srcOrd="6" destOrd="0" presId="urn:microsoft.com/office/officeart/2005/8/layout/chevron1"/>
    <dgm:cxn modelId="{FE8A8D2D-AF30-4BAE-9218-3BB1AB543320}" type="presParOf" srcId="{6C690BF0-BB91-45CA-A63D-14720BCFFC63}" destId="{B9DD6ED2-432F-42C2-BCD8-D42B3E48E75F}" srcOrd="0" destOrd="0" presId="urn:microsoft.com/office/officeart/2005/8/layout/chevron1"/>
    <dgm:cxn modelId="{B237BAE5-58E5-4B0E-B03E-E3734B008C36}" type="presParOf" srcId="{6C690BF0-BB91-45CA-A63D-14720BCFFC63}" destId="{E5F70A90-FB25-4756-9A42-5A690C1A68D5}" srcOrd="1" destOrd="0" presId="urn:microsoft.com/office/officeart/2005/8/layout/chevron1"/>
    <dgm:cxn modelId="{23C1F8DC-77E6-4D02-874C-1AA1EC3CA0EA}" type="presParOf" srcId="{F6A60E2F-4F24-4C0A-8BFC-6457FE730A5A}" destId="{944C27F9-5A94-4078-9122-E63E6F770687}" srcOrd="7" destOrd="0" presId="urn:microsoft.com/office/officeart/2005/8/layout/chevron1"/>
    <dgm:cxn modelId="{162E1A45-8634-42F2-AAB7-443DD886FA6C}" type="presParOf" srcId="{F6A60E2F-4F24-4C0A-8BFC-6457FE730A5A}" destId="{3189B28D-7C5D-45EC-AC6D-F1857B37035D}" srcOrd="8" destOrd="0" presId="urn:microsoft.com/office/officeart/2005/8/layout/chevron1"/>
    <dgm:cxn modelId="{2EB6F1F6-27EC-4C10-A50E-53433E578A68}" type="presParOf" srcId="{3189B28D-7C5D-45EC-AC6D-F1857B37035D}" destId="{C20D60DF-7CFC-4F93-AABB-ED0D3C702E66}" srcOrd="0" destOrd="0" presId="urn:microsoft.com/office/officeart/2005/8/layout/chevron1"/>
    <dgm:cxn modelId="{DE8C8933-CCFB-4942-8413-2E15832E5DB5}" type="presParOf" srcId="{3189B28D-7C5D-45EC-AC6D-F1857B37035D}" destId="{0E6528B0-779F-4B79-A99B-6F056843C469}" srcOrd="1" destOrd="0" presId="urn:microsoft.com/office/officeart/2005/8/layout/chevron1"/>
    <dgm:cxn modelId="{10FC20BE-3693-49EE-B464-075203D72018}" type="presParOf" srcId="{F6A60E2F-4F24-4C0A-8BFC-6457FE730A5A}" destId="{F40C7CF0-0199-4502-B794-CC0E08AB3BDD}" srcOrd="9" destOrd="0" presId="urn:microsoft.com/office/officeart/2005/8/layout/chevron1"/>
    <dgm:cxn modelId="{13D540D9-83F6-440B-9C6B-44879A6BCCE1}" type="presParOf" srcId="{F6A60E2F-4F24-4C0A-8BFC-6457FE730A5A}" destId="{62BD7F7E-1B57-4DFD-93CD-9EE777588388}" srcOrd="10" destOrd="0" presId="urn:microsoft.com/office/officeart/2005/8/layout/chevron1"/>
    <dgm:cxn modelId="{B4ED9DC6-98B1-4305-A87D-2FA59B035AFF}" type="presParOf" srcId="{62BD7F7E-1B57-4DFD-93CD-9EE777588388}" destId="{CBB1F290-53FB-4614-BB4F-8AB90066B0DB}" srcOrd="0" destOrd="0" presId="urn:microsoft.com/office/officeart/2005/8/layout/chevron1"/>
    <dgm:cxn modelId="{D7113A79-0DC7-4ACB-AEEC-7E0F4A1F866C}" type="presParOf" srcId="{62BD7F7E-1B57-4DFD-93CD-9EE777588388}" destId="{5D34E7D9-6AFC-4BBF-80D9-4980BCC8028D}" srcOrd="1" destOrd="0" presId="urn:microsoft.com/office/officeart/2005/8/layout/chevron1"/>
    <dgm:cxn modelId="{AC676015-4357-43EB-96EF-56F7A9FCCAAA}" type="presParOf" srcId="{F6A60E2F-4F24-4C0A-8BFC-6457FE730A5A}" destId="{E3D4ADE7-1689-4D15-BE37-FBD307529DEB}" srcOrd="11" destOrd="0" presId="urn:microsoft.com/office/officeart/2005/8/layout/chevron1"/>
    <dgm:cxn modelId="{2BBF13C0-C8B7-45CB-9DD8-9B8EED23D2BF}" type="presParOf" srcId="{F6A60E2F-4F24-4C0A-8BFC-6457FE730A5A}" destId="{69CABD37-2818-4B68-A91C-8C2A0C56B0A2}" srcOrd="12" destOrd="0" presId="urn:microsoft.com/office/officeart/2005/8/layout/chevron1"/>
    <dgm:cxn modelId="{DDEE4783-3261-4C04-AF4A-AC9818C1B21D}" type="presParOf" srcId="{69CABD37-2818-4B68-A91C-8C2A0C56B0A2}" destId="{977E223F-D512-45F7-899F-174CA989AD99}" srcOrd="0" destOrd="0" presId="urn:microsoft.com/office/officeart/2005/8/layout/chevron1"/>
    <dgm:cxn modelId="{EC3EF829-7DC9-44F4-89E8-D2B1FDBC1864}" type="presParOf" srcId="{69CABD37-2818-4B68-A91C-8C2A0C56B0A2}" destId="{E90CB1D0-7247-4737-9B3E-F028E385A2E0}" srcOrd="1" destOrd="0" presId="urn:microsoft.com/office/officeart/2005/8/layout/chevron1"/>
    <dgm:cxn modelId="{699AFCB8-6AE6-4009-9438-B889B21EF4CC}" type="presParOf" srcId="{F6A60E2F-4F24-4C0A-8BFC-6457FE730A5A}" destId="{7579C49D-587C-41C3-9A29-A9CCAE383F34}" srcOrd="13" destOrd="0" presId="urn:microsoft.com/office/officeart/2005/8/layout/chevron1"/>
    <dgm:cxn modelId="{E2FA34E1-8D26-44B5-8C7A-1F2356D770D2}" type="presParOf" srcId="{F6A60E2F-4F24-4C0A-8BFC-6457FE730A5A}" destId="{440EC683-BF6B-41E3-9176-8E3F8EF94792}" srcOrd="14" destOrd="0" presId="urn:microsoft.com/office/officeart/2005/8/layout/chevron1"/>
    <dgm:cxn modelId="{963DE287-6041-40E6-9D71-4B84F23FF87A}" type="presParOf" srcId="{440EC683-BF6B-41E3-9176-8E3F8EF94792}" destId="{39281551-6C7D-4449-A5AF-222E23B886A8}" srcOrd="0" destOrd="0" presId="urn:microsoft.com/office/officeart/2005/8/layout/chevron1"/>
    <dgm:cxn modelId="{4B478EC8-1B45-4081-88BD-1825AAFB0EA4}" type="presParOf" srcId="{440EC683-BF6B-41E3-9176-8E3F8EF94792}" destId="{0014CE16-C4EC-4AA2-893C-1141C4DDB553}" srcOrd="1" destOrd="0" presId="urn:microsoft.com/office/officeart/2005/8/layout/chevron1"/>
    <dgm:cxn modelId="{C9B7C154-C53D-4270-8895-DF232AC64D78}" type="presParOf" srcId="{F6A60E2F-4F24-4C0A-8BFC-6457FE730A5A}" destId="{E322A138-F939-44ED-A023-718065235DCC}" srcOrd="15" destOrd="0" presId="urn:microsoft.com/office/officeart/2005/8/layout/chevron1"/>
    <dgm:cxn modelId="{10BF475F-5EDB-46EC-A6F6-A4FEFDE42472}" type="presParOf" srcId="{F6A60E2F-4F24-4C0A-8BFC-6457FE730A5A}" destId="{33FDBDF9-90E8-4468-B20C-E2C997517A41}" srcOrd="16" destOrd="0" presId="urn:microsoft.com/office/officeart/2005/8/layout/chevron1"/>
    <dgm:cxn modelId="{2C9B62D5-71E0-4FC5-894D-19242A7095E8}" type="presParOf" srcId="{33FDBDF9-90E8-4468-B20C-E2C997517A41}" destId="{F683027C-3D76-46BF-8AB2-E57B44540EF0}" srcOrd="0" destOrd="0" presId="urn:microsoft.com/office/officeart/2005/8/layout/chevron1"/>
    <dgm:cxn modelId="{63EFAD9F-FFA4-4129-8260-88AD8780A194}" type="presParOf" srcId="{33FDBDF9-90E8-4468-B20C-E2C997517A41}" destId="{6535B52E-CD95-4770-A9FC-F78B6C980A9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57D191-85CF-40DE-AE58-FB9BAA01B6D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F0B06F-34BD-4E95-8C68-C1ACA22F0036}">
      <dgm:prSet phldrT="[Text]"/>
      <dgm:spPr/>
      <dgm:t>
        <a:bodyPr/>
        <a:lstStyle/>
        <a:p>
          <a:r>
            <a:rPr lang="en-US" dirty="0">
              <a:solidFill>
                <a:schemeClr val="bg1"/>
              </a:solidFill>
              <a:latin typeface="+mn-lt"/>
              <a:cs typeface="Arial"/>
            </a:rPr>
            <a:t>Executive Steering Committee</a:t>
          </a:r>
          <a:endParaRPr lang="en-US" dirty="0"/>
        </a:p>
      </dgm:t>
    </dgm:pt>
    <dgm:pt modelId="{7EA25D04-DD50-4C2B-BBDD-BCE01A1BD9D9}" type="parTrans" cxnId="{601B5346-97A4-4854-A8B6-1B79786BEAE7}">
      <dgm:prSet/>
      <dgm:spPr/>
      <dgm:t>
        <a:bodyPr/>
        <a:lstStyle/>
        <a:p>
          <a:endParaRPr lang="en-US"/>
        </a:p>
      </dgm:t>
    </dgm:pt>
    <dgm:pt modelId="{1D3F77B5-4F28-4037-AF87-7291F59AF9ED}" type="sibTrans" cxnId="{601B5346-97A4-4854-A8B6-1B79786BEAE7}">
      <dgm:prSet/>
      <dgm:spPr/>
      <dgm:t>
        <a:bodyPr/>
        <a:lstStyle/>
        <a:p>
          <a:endParaRPr lang="en-US"/>
        </a:p>
      </dgm:t>
    </dgm:pt>
    <dgm:pt modelId="{ACE8B316-D993-4D72-BAFD-F2988048C981}" type="asst">
      <dgm:prSet phldrT="[Text]"/>
      <dgm:spPr/>
      <dgm:t>
        <a:bodyPr/>
        <a:lstStyle/>
        <a:p>
          <a:r>
            <a:rPr lang="en-US" dirty="0"/>
            <a:t>Enterprise Information Architect</a:t>
          </a:r>
        </a:p>
      </dgm:t>
    </dgm:pt>
    <dgm:pt modelId="{1A313653-9125-40F7-A0E7-677E882DE5BB}" type="parTrans" cxnId="{66E45024-D3FE-4DA1-BD23-9ACE4E58DE16}">
      <dgm:prSet/>
      <dgm:spPr/>
      <dgm:t>
        <a:bodyPr/>
        <a:lstStyle/>
        <a:p>
          <a:endParaRPr lang="en-US"/>
        </a:p>
      </dgm:t>
    </dgm:pt>
    <dgm:pt modelId="{E1749A51-3E00-46CE-97E5-E68B80B50098}" type="sibTrans" cxnId="{66E45024-D3FE-4DA1-BD23-9ACE4E58DE16}">
      <dgm:prSet/>
      <dgm:spPr/>
      <dgm:t>
        <a:bodyPr/>
        <a:lstStyle/>
        <a:p>
          <a:endParaRPr lang="en-US"/>
        </a:p>
      </dgm:t>
    </dgm:pt>
    <dgm:pt modelId="{0A756C1A-38D3-4FC8-9F75-EFD48BB27BFC}">
      <dgm:prSet phldrT="[Text]"/>
      <dgm:spPr/>
      <dgm:t>
        <a:bodyPr/>
        <a:lstStyle/>
        <a:p>
          <a:endParaRPr lang="en-US" dirty="0"/>
        </a:p>
      </dgm:t>
    </dgm:pt>
    <dgm:pt modelId="{06E51E7D-C20B-421B-98DF-F86BBAB26E1C}" type="parTrans" cxnId="{4828AA68-170D-49A6-B93C-9D5C5ACFC0DC}">
      <dgm:prSet/>
      <dgm:spPr/>
      <dgm:t>
        <a:bodyPr/>
        <a:lstStyle/>
        <a:p>
          <a:endParaRPr lang="en-US"/>
        </a:p>
      </dgm:t>
    </dgm:pt>
    <dgm:pt modelId="{C3835F14-62D6-4AAC-89D9-E9D2D1066BA5}" type="sibTrans" cxnId="{4828AA68-170D-49A6-B93C-9D5C5ACFC0DC}">
      <dgm:prSet/>
      <dgm:spPr/>
      <dgm:t>
        <a:bodyPr/>
        <a:lstStyle/>
        <a:p>
          <a:endParaRPr lang="en-US"/>
        </a:p>
      </dgm:t>
    </dgm:pt>
    <dgm:pt modelId="{352AA292-BED2-40BD-A450-6183A2677A28}">
      <dgm:prSet phldrT="[Text]"/>
      <dgm:spPr/>
      <dgm:t>
        <a:bodyPr/>
        <a:lstStyle/>
        <a:p>
          <a:r>
            <a:rPr lang="en-US" dirty="0"/>
            <a:t>Solution Architect</a:t>
          </a:r>
        </a:p>
      </dgm:t>
    </dgm:pt>
    <dgm:pt modelId="{8173E11B-ABF9-4FAF-B623-8DE93FD62466}" type="parTrans" cxnId="{A6928F33-87A2-4513-81DC-CF00FDB975F0}">
      <dgm:prSet/>
      <dgm:spPr/>
      <dgm:t>
        <a:bodyPr/>
        <a:lstStyle/>
        <a:p>
          <a:endParaRPr lang="en-US"/>
        </a:p>
      </dgm:t>
    </dgm:pt>
    <dgm:pt modelId="{BF84DE26-103E-481C-B025-E075CB96AC23}" type="sibTrans" cxnId="{A6928F33-87A2-4513-81DC-CF00FDB975F0}">
      <dgm:prSet/>
      <dgm:spPr/>
      <dgm:t>
        <a:bodyPr/>
        <a:lstStyle/>
        <a:p>
          <a:endParaRPr lang="en-US"/>
        </a:p>
      </dgm:t>
    </dgm:pt>
    <dgm:pt modelId="{FA254C69-4291-41A8-A479-6756FBD7CB74}">
      <dgm:prSet phldrT="[Text]"/>
      <dgm:spPr/>
      <dgm:t>
        <a:bodyPr/>
        <a:lstStyle/>
        <a:p>
          <a:r>
            <a:rPr lang="en-US" dirty="0"/>
            <a:t>Business Data Steward</a:t>
          </a:r>
        </a:p>
      </dgm:t>
    </dgm:pt>
    <dgm:pt modelId="{608BCFEC-E9F3-45EF-ABD4-692B7103ED4E}" type="parTrans" cxnId="{FF6A9E46-2F19-4C09-B20C-1203A1D11784}">
      <dgm:prSet/>
      <dgm:spPr/>
      <dgm:t>
        <a:bodyPr/>
        <a:lstStyle/>
        <a:p>
          <a:endParaRPr lang="en-US"/>
        </a:p>
      </dgm:t>
    </dgm:pt>
    <dgm:pt modelId="{DFF46DB0-A7F8-40BE-A5B6-518224255387}" type="sibTrans" cxnId="{FF6A9E46-2F19-4C09-B20C-1203A1D11784}">
      <dgm:prSet/>
      <dgm:spPr/>
      <dgm:t>
        <a:bodyPr/>
        <a:lstStyle/>
        <a:p>
          <a:endParaRPr lang="en-US"/>
        </a:p>
      </dgm:t>
    </dgm:pt>
    <dgm:pt modelId="{77722B20-B602-46B1-AB98-86D1A52814D7}">
      <dgm:prSet phldrT="[Text]"/>
      <dgm:spPr/>
      <dgm:t>
        <a:bodyPr/>
        <a:lstStyle/>
        <a:p>
          <a:r>
            <a:rPr lang="en-US" dirty="0"/>
            <a:t>Data Governance</a:t>
          </a:r>
        </a:p>
      </dgm:t>
    </dgm:pt>
    <dgm:pt modelId="{A242DA68-B969-4612-BE55-9B35C61210D2}" type="parTrans" cxnId="{7F48F407-003B-4389-AAF6-027D63EE7B53}">
      <dgm:prSet/>
      <dgm:spPr/>
      <dgm:t>
        <a:bodyPr/>
        <a:lstStyle/>
        <a:p>
          <a:endParaRPr lang="en-US"/>
        </a:p>
      </dgm:t>
    </dgm:pt>
    <dgm:pt modelId="{AAAD5BA2-4C50-4804-914D-3CDFA3AB6415}" type="sibTrans" cxnId="{7F48F407-003B-4389-AAF6-027D63EE7B53}">
      <dgm:prSet/>
      <dgm:spPr/>
      <dgm:t>
        <a:bodyPr/>
        <a:lstStyle/>
        <a:p>
          <a:endParaRPr lang="en-US"/>
        </a:p>
      </dgm:t>
    </dgm:pt>
    <dgm:pt modelId="{E4A20058-051F-407C-B0BA-197B5920653F}">
      <dgm:prSet/>
      <dgm:spPr/>
      <dgm:t>
        <a:bodyPr/>
        <a:lstStyle/>
        <a:p>
          <a:endParaRPr lang="en-US"/>
        </a:p>
      </dgm:t>
    </dgm:pt>
    <dgm:pt modelId="{0D2F4ED8-0615-4336-A637-2F68B8D31EB3}" type="parTrans" cxnId="{D4A4EC53-794F-4DFA-B65C-93634E2CAC4C}">
      <dgm:prSet/>
      <dgm:spPr/>
      <dgm:t>
        <a:bodyPr/>
        <a:lstStyle/>
        <a:p>
          <a:endParaRPr lang="en-US"/>
        </a:p>
      </dgm:t>
    </dgm:pt>
    <dgm:pt modelId="{F35E3ED7-7AAA-4DFE-8057-826F57795CAD}" type="sibTrans" cxnId="{D4A4EC53-794F-4DFA-B65C-93634E2CAC4C}">
      <dgm:prSet/>
      <dgm:spPr/>
      <dgm:t>
        <a:bodyPr/>
        <a:lstStyle/>
        <a:p>
          <a:endParaRPr lang="en-US"/>
        </a:p>
      </dgm:t>
    </dgm:pt>
    <dgm:pt modelId="{90570F24-47F1-49A0-9F99-F24C6E0F52EA}">
      <dgm:prSet/>
      <dgm:spPr/>
      <dgm:t>
        <a:bodyPr/>
        <a:lstStyle/>
        <a:p>
          <a:r>
            <a:rPr lang="en-US" dirty="0"/>
            <a:t>Administrative</a:t>
          </a:r>
        </a:p>
      </dgm:t>
    </dgm:pt>
    <dgm:pt modelId="{9A0A0089-2B86-4BE5-A45C-B21312C64B9C}" type="parTrans" cxnId="{6A09D8F6-E7FE-4956-A4EE-43957D72C74F}">
      <dgm:prSet/>
      <dgm:spPr/>
      <dgm:t>
        <a:bodyPr/>
        <a:lstStyle/>
        <a:p>
          <a:endParaRPr lang="en-US"/>
        </a:p>
      </dgm:t>
    </dgm:pt>
    <dgm:pt modelId="{FC4FA9DE-07CD-44A8-94F9-D609B439530B}" type="sibTrans" cxnId="{6A09D8F6-E7FE-4956-A4EE-43957D72C74F}">
      <dgm:prSet/>
      <dgm:spPr/>
      <dgm:t>
        <a:bodyPr/>
        <a:lstStyle/>
        <a:p>
          <a:endParaRPr lang="en-US"/>
        </a:p>
      </dgm:t>
    </dgm:pt>
    <dgm:pt modelId="{06C5CAF4-EDD4-4BD2-8C2F-EDC4359FA05D}">
      <dgm:prSet phldrT="[Text]" phldr="1"/>
      <dgm:spPr/>
      <dgm:t>
        <a:bodyPr/>
        <a:lstStyle/>
        <a:p>
          <a:endParaRPr lang="en-US"/>
        </a:p>
      </dgm:t>
    </dgm:pt>
    <dgm:pt modelId="{CA8590ED-4337-4791-A1CF-FE0A0218458D}" type="parTrans" cxnId="{32B4F879-B02B-4F2C-B89F-C91BEC481A3B}">
      <dgm:prSet/>
      <dgm:spPr/>
      <dgm:t>
        <a:bodyPr/>
        <a:lstStyle/>
        <a:p>
          <a:endParaRPr lang="en-US"/>
        </a:p>
      </dgm:t>
    </dgm:pt>
    <dgm:pt modelId="{66D0487C-CE5F-450A-BA06-A6D5DFE8D41E}" type="sibTrans" cxnId="{32B4F879-B02B-4F2C-B89F-C91BEC481A3B}">
      <dgm:prSet/>
      <dgm:spPr/>
      <dgm:t>
        <a:bodyPr/>
        <a:lstStyle/>
        <a:p>
          <a:endParaRPr lang="en-US"/>
        </a:p>
      </dgm:t>
    </dgm:pt>
    <dgm:pt modelId="{C2288FA7-A419-48DA-9AAE-AB251C898F97}" type="pres">
      <dgm:prSet presAssocID="{5457D191-85CF-40DE-AE58-FB9BAA01B6D6}" presName="hierChild1" presStyleCnt="0">
        <dgm:presLayoutVars>
          <dgm:orgChart val="1"/>
          <dgm:chPref val="1"/>
          <dgm:dir/>
          <dgm:animOne val="branch"/>
          <dgm:animLvl val="lvl"/>
          <dgm:resizeHandles/>
        </dgm:presLayoutVars>
      </dgm:prSet>
      <dgm:spPr/>
    </dgm:pt>
    <dgm:pt modelId="{2FFB4654-2A32-4B2D-98B7-35140BB0DF4D}" type="pres">
      <dgm:prSet presAssocID="{FEF0B06F-34BD-4E95-8C68-C1ACA22F0036}" presName="hierRoot1" presStyleCnt="0">
        <dgm:presLayoutVars>
          <dgm:hierBranch val="init"/>
        </dgm:presLayoutVars>
      </dgm:prSet>
      <dgm:spPr/>
    </dgm:pt>
    <dgm:pt modelId="{FEA650EC-FCFD-40EA-BA96-C9391CC976BD}" type="pres">
      <dgm:prSet presAssocID="{FEF0B06F-34BD-4E95-8C68-C1ACA22F0036}" presName="rootComposite1" presStyleCnt="0"/>
      <dgm:spPr/>
    </dgm:pt>
    <dgm:pt modelId="{48E3B928-8BD0-431C-B44C-DAA042CF08D7}" type="pres">
      <dgm:prSet presAssocID="{FEF0B06F-34BD-4E95-8C68-C1ACA22F0036}" presName="rootText1" presStyleLbl="node0" presStyleIdx="0" presStyleCnt="1" custScaleX="207337">
        <dgm:presLayoutVars>
          <dgm:chPref val="3"/>
        </dgm:presLayoutVars>
      </dgm:prSet>
      <dgm:spPr/>
    </dgm:pt>
    <dgm:pt modelId="{9A086447-8CE8-49F6-8961-D7EC4D448587}" type="pres">
      <dgm:prSet presAssocID="{FEF0B06F-34BD-4E95-8C68-C1ACA22F0036}" presName="rootConnector1" presStyleLbl="node1" presStyleIdx="0" presStyleCnt="0"/>
      <dgm:spPr/>
    </dgm:pt>
    <dgm:pt modelId="{98935295-CECD-4D2E-80F6-DFB62BFBF843}" type="pres">
      <dgm:prSet presAssocID="{FEF0B06F-34BD-4E95-8C68-C1ACA22F0036}" presName="hierChild2" presStyleCnt="0"/>
      <dgm:spPr/>
    </dgm:pt>
    <dgm:pt modelId="{6578A81C-1317-4F8B-BDDC-1A8CC174E4AF}" type="pres">
      <dgm:prSet presAssocID="{A242DA68-B969-4612-BE55-9B35C61210D2}" presName="Name37" presStyleLbl="parChTrans1D2" presStyleIdx="0" presStyleCnt="6"/>
      <dgm:spPr/>
    </dgm:pt>
    <dgm:pt modelId="{197BCDD2-A5CB-4FF7-82A6-1979D12130A5}" type="pres">
      <dgm:prSet presAssocID="{77722B20-B602-46B1-AB98-86D1A52814D7}" presName="hierRoot2" presStyleCnt="0">
        <dgm:presLayoutVars>
          <dgm:hierBranch val="init"/>
        </dgm:presLayoutVars>
      </dgm:prSet>
      <dgm:spPr/>
    </dgm:pt>
    <dgm:pt modelId="{8B016749-3FDB-44F5-B928-8EA384CF3589}" type="pres">
      <dgm:prSet presAssocID="{77722B20-B602-46B1-AB98-86D1A52814D7}" presName="rootComposite" presStyleCnt="0"/>
      <dgm:spPr/>
    </dgm:pt>
    <dgm:pt modelId="{7EE8821E-D5FC-4942-B7CC-FF332FDF6233}" type="pres">
      <dgm:prSet presAssocID="{77722B20-B602-46B1-AB98-86D1A52814D7}" presName="rootText" presStyleLbl="node2" presStyleIdx="0" presStyleCnt="5">
        <dgm:presLayoutVars>
          <dgm:chPref val="3"/>
        </dgm:presLayoutVars>
      </dgm:prSet>
      <dgm:spPr/>
    </dgm:pt>
    <dgm:pt modelId="{AC079F1A-87E9-4D38-9096-27BE7ACFEABD}" type="pres">
      <dgm:prSet presAssocID="{77722B20-B602-46B1-AB98-86D1A52814D7}" presName="rootConnector" presStyleLbl="node2" presStyleIdx="0" presStyleCnt="5"/>
      <dgm:spPr/>
    </dgm:pt>
    <dgm:pt modelId="{A163431D-422F-41D7-9E77-A4316FCD209E}" type="pres">
      <dgm:prSet presAssocID="{77722B20-B602-46B1-AB98-86D1A52814D7}" presName="hierChild4" presStyleCnt="0"/>
      <dgm:spPr/>
    </dgm:pt>
    <dgm:pt modelId="{D62598A7-2142-443C-9813-E8A99B80CC66}" type="pres">
      <dgm:prSet presAssocID="{0D2F4ED8-0615-4336-A637-2F68B8D31EB3}" presName="Name37" presStyleLbl="parChTrans1D3" presStyleIdx="0" presStyleCnt="2"/>
      <dgm:spPr/>
    </dgm:pt>
    <dgm:pt modelId="{4590251F-3A44-4D91-AE87-D92265B56AD4}" type="pres">
      <dgm:prSet presAssocID="{E4A20058-051F-407C-B0BA-197B5920653F}" presName="hierRoot2" presStyleCnt="0">
        <dgm:presLayoutVars>
          <dgm:hierBranch val="init"/>
        </dgm:presLayoutVars>
      </dgm:prSet>
      <dgm:spPr/>
    </dgm:pt>
    <dgm:pt modelId="{B07990C8-B58D-4FBD-8CF5-7F3C8B1911A8}" type="pres">
      <dgm:prSet presAssocID="{E4A20058-051F-407C-B0BA-197B5920653F}" presName="rootComposite" presStyleCnt="0"/>
      <dgm:spPr/>
    </dgm:pt>
    <dgm:pt modelId="{68F30AF3-CBCF-4D3F-A8C1-4A8CAF7EF2C7}" type="pres">
      <dgm:prSet presAssocID="{E4A20058-051F-407C-B0BA-197B5920653F}" presName="rootText" presStyleLbl="node3" presStyleIdx="0" presStyleCnt="2">
        <dgm:presLayoutVars>
          <dgm:chPref val="3"/>
        </dgm:presLayoutVars>
      </dgm:prSet>
      <dgm:spPr/>
    </dgm:pt>
    <dgm:pt modelId="{4B71952A-5506-49CB-BD82-F6D712064C72}" type="pres">
      <dgm:prSet presAssocID="{E4A20058-051F-407C-B0BA-197B5920653F}" presName="rootConnector" presStyleLbl="node3" presStyleIdx="0" presStyleCnt="2"/>
      <dgm:spPr/>
    </dgm:pt>
    <dgm:pt modelId="{BD23D8D6-733D-4C8D-B5EC-2BBAC58B8D20}" type="pres">
      <dgm:prSet presAssocID="{E4A20058-051F-407C-B0BA-197B5920653F}" presName="hierChild4" presStyleCnt="0"/>
      <dgm:spPr/>
    </dgm:pt>
    <dgm:pt modelId="{79C1B8EE-B9D1-44D7-8824-774986EABE57}" type="pres">
      <dgm:prSet presAssocID="{E4A20058-051F-407C-B0BA-197B5920653F}" presName="hierChild5" presStyleCnt="0"/>
      <dgm:spPr/>
    </dgm:pt>
    <dgm:pt modelId="{5951F816-DF27-400C-93B1-2C4EAE4A8E1B}" type="pres">
      <dgm:prSet presAssocID="{CA8590ED-4337-4791-A1CF-FE0A0218458D}" presName="Name37" presStyleLbl="parChTrans1D3" presStyleIdx="1" presStyleCnt="2"/>
      <dgm:spPr/>
    </dgm:pt>
    <dgm:pt modelId="{66462D33-4340-499D-9C2F-2370F5FFD03A}" type="pres">
      <dgm:prSet presAssocID="{06C5CAF4-EDD4-4BD2-8C2F-EDC4359FA05D}" presName="hierRoot2" presStyleCnt="0">
        <dgm:presLayoutVars>
          <dgm:hierBranch val="init"/>
        </dgm:presLayoutVars>
      </dgm:prSet>
      <dgm:spPr/>
    </dgm:pt>
    <dgm:pt modelId="{B2EE88DF-A522-451C-85C3-A2C1AA9DB35C}" type="pres">
      <dgm:prSet presAssocID="{06C5CAF4-EDD4-4BD2-8C2F-EDC4359FA05D}" presName="rootComposite" presStyleCnt="0"/>
      <dgm:spPr/>
    </dgm:pt>
    <dgm:pt modelId="{25D9C3EE-BB9A-4E62-B80E-5FA71F3F843D}" type="pres">
      <dgm:prSet presAssocID="{06C5CAF4-EDD4-4BD2-8C2F-EDC4359FA05D}" presName="rootText" presStyleLbl="node3" presStyleIdx="1" presStyleCnt="2">
        <dgm:presLayoutVars>
          <dgm:chPref val="3"/>
        </dgm:presLayoutVars>
      </dgm:prSet>
      <dgm:spPr/>
    </dgm:pt>
    <dgm:pt modelId="{C10607A8-F7BB-41F9-8E84-CB44893B18C4}" type="pres">
      <dgm:prSet presAssocID="{06C5CAF4-EDD4-4BD2-8C2F-EDC4359FA05D}" presName="rootConnector" presStyleLbl="node3" presStyleIdx="1" presStyleCnt="2"/>
      <dgm:spPr/>
    </dgm:pt>
    <dgm:pt modelId="{24569DA9-ECF0-46E4-91C6-FFF108A93DF0}" type="pres">
      <dgm:prSet presAssocID="{06C5CAF4-EDD4-4BD2-8C2F-EDC4359FA05D}" presName="hierChild4" presStyleCnt="0"/>
      <dgm:spPr/>
    </dgm:pt>
    <dgm:pt modelId="{ABA4CBFE-086B-4C3C-A673-B600C908FB0C}" type="pres">
      <dgm:prSet presAssocID="{06C5CAF4-EDD4-4BD2-8C2F-EDC4359FA05D}" presName="hierChild5" presStyleCnt="0"/>
      <dgm:spPr/>
    </dgm:pt>
    <dgm:pt modelId="{B6F10CB2-50CF-44FB-9599-EF215A87EFEA}" type="pres">
      <dgm:prSet presAssocID="{77722B20-B602-46B1-AB98-86D1A52814D7}" presName="hierChild5" presStyleCnt="0"/>
      <dgm:spPr/>
    </dgm:pt>
    <dgm:pt modelId="{B1D7FE62-A66C-47C1-9095-A3B2BB47C0E2}" type="pres">
      <dgm:prSet presAssocID="{608BCFEC-E9F3-45EF-ABD4-692B7103ED4E}" presName="Name37" presStyleLbl="parChTrans1D2" presStyleIdx="1" presStyleCnt="6"/>
      <dgm:spPr/>
    </dgm:pt>
    <dgm:pt modelId="{49A64888-BC83-44A5-9EB3-B20D3D1DFAB7}" type="pres">
      <dgm:prSet presAssocID="{FA254C69-4291-41A8-A479-6756FBD7CB74}" presName="hierRoot2" presStyleCnt="0">
        <dgm:presLayoutVars>
          <dgm:hierBranch val="init"/>
        </dgm:presLayoutVars>
      </dgm:prSet>
      <dgm:spPr/>
    </dgm:pt>
    <dgm:pt modelId="{97496107-19D9-447B-90B0-45C40BCDF699}" type="pres">
      <dgm:prSet presAssocID="{FA254C69-4291-41A8-A479-6756FBD7CB74}" presName="rootComposite" presStyleCnt="0"/>
      <dgm:spPr/>
    </dgm:pt>
    <dgm:pt modelId="{8B90308F-8A8E-4F1D-ACC6-C05939BCF8EE}" type="pres">
      <dgm:prSet presAssocID="{FA254C69-4291-41A8-A479-6756FBD7CB74}" presName="rootText" presStyleLbl="node2" presStyleIdx="1" presStyleCnt="5">
        <dgm:presLayoutVars>
          <dgm:chPref val="3"/>
        </dgm:presLayoutVars>
      </dgm:prSet>
      <dgm:spPr/>
    </dgm:pt>
    <dgm:pt modelId="{ACAD1C5E-B550-46CB-8409-64C3D8B93F8B}" type="pres">
      <dgm:prSet presAssocID="{FA254C69-4291-41A8-A479-6756FBD7CB74}" presName="rootConnector" presStyleLbl="node2" presStyleIdx="1" presStyleCnt="5"/>
      <dgm:spPr/>
    </dgm:pt>
    <dgm:pt modelId="{813B3952-B35C-4261-AB9B-2B143E25F278}" type="pres">
      <dgm:prSet presAssocID="{FA254C69-4291-41A8-A479-6756FBD7CB74}" presName="hierChild4" presStyleCnt="0"/>
      <dgm:spPr/>
    </dgm:pt>
    <dgm:pt modelId="{68CC4517-2DD2-4C1B-B9E0-F1AE3CA1C91C}" type="pres">
      <dgm:prSet presAssocID="{FA254C69-4291-41A8-A479-6756FBD7CB74}" presName="hierChild5" presStyleCnt="0"/>
      <dgm:spPr/>
    </dgm:pt>
    <dgm:pt modelId="{8D289BCA-4F5C-46B4-BE86-3A0BA0B269FB}" type="pres">
      <dgm:prSet presAssocID="{06E51E7D-C20B-421B-98DF-F86BBAB26E1C}" presName="Name37" presStyleLbl="parChTrans1D2" presStyleIdx="2" presStyleCnt="6"/>
      <dgm:spPr/>
    </dgm:pt>
    <dgm:pt modelId="{9337ADE6-1C83-48FE-BBEA-D38F2E5F2249}" type="pres">
      <dgm:prSet presAssocID="{0A756C1A-38D3-4FC8-9F75-EFD48BB27BFC}" presName="hierRoot2" presStyleCnt="0">
        <dgm:presLayoutVars>
          <dgm:hierBranch val="init"/>
        </dgm:presLayoutVars>
      </dgm:prSet>
      <dgm:spPr/>
    </dgm:pt>
    <dgm:pt modelId="{80EBEA5F-06E4-4518-9B8C-939CD23838AB}" type="pres">
      <dgm:prSet presAssocID="{0A756C1A-38D3-4FC8-9F75-EFD48BB27BFC}" presName="rootComposite" presStyleCnt="0"/>
      <dgm:spPr/>
    </dgm:pt>
    <dgm:pt modelId="{3B05D24E-FFB2-47F9-9168-B2DB80A05DBC}" type="pres">
      <dgm:prSet presAssocID="{0A756C1A-38D3-4FC8-9F75-EFD48BB27BFC}" presName="rootText" presStyleLbl="node2" presStyleIdx="2" presStyleCnt="5">
        <dgm:presLayoutVars>
          <dgm:chPref val="3"/>
        </dgm:presLayoutVars>
      </dgm:prSet>
      <dgm:spPr/>
    </dgm:pt>
    <dgm:pt modelId="{D1F3481A-3DF6-4985-BD3F-CCB8A9B05760}" type="pres">
      <dgm:prSet presAssocID="{0A756C1A-38D3-4FC8-9F75-EFD48BB27BFC}" presName="rootConnector" presStyleLbl="node2" presStyleIdx="2" presStyleCnt="5"/>
      <dgm:spPr/>
    </dgm:pt>
    <dgm:pt modelId="{B57F567F-B396-4824-A9E1-8F598869B746}" type="pres">
      <dgm:prSet presAssocID="{0A756C1A-38D3-4FC8-9F75-EFD48BB27BFC}" presName="hierChild4" presStyleCnt="0"/>
      <dgm:spPr/>
    </dgm:pt>
    <dgm:pt modelId="{DC795091-EC0E-4D52-BD59-6CE02C4BD06E}" type="pres">
      <dgm:prSet presAssocID="{0A756C1A-38D3-4FC8-9F75-EFD48BB27BFC}" presName="hierChild5" presStyleCnt="0"/>
      <dgm:spPr/>
    </dgm:pt>
    <dgm:pt modelId="{BAA3A7CB-BB0E-4CFE-B4E7-D4429A065756}" type="pres">
      <dgm:prSet presAssocID="{8173E11B-ABF9-4FAF-B623-8DE93FD62466}" presName="Name37" presStyleLbl="parChTrans1D2" presStyleIdx="3" presStyleCnt="6"/>
      <dgm:spPr/>
    </dgm:pt>
    <dgm:pt modelId="{80D83129-0318-4C4E-BD80-5A2A470D5B0C}" type="pres">
      <dgm:prSet presAssocID="{352AA292-BED2-40BD-A450-6183A2677A28}" presName="hierRoot2" presStyleCnt="0">
        <dgm:presLayoutVars>
          <dgm:hierBranch val="init"/>
        </dgm:presLayoutVars>
      </dgm:prSet>
      <dgm:spPr/>
    </dgm:pt>
    <dgm:pt modelId="{DC80F692-212B-4B92-8FAD-ADD0B309FF87}" type="pres">
      <dgm:prSet presAssocID="{352AA292-BED2-40BD-A450-6183A2677A28}" presName="rootComposite" presStyleCnt="0"/>
      <dgm:spPr/>
    </dgm:pt>
    <dgm:pt modelId="{F47846E1-DDE6-4E59-BB75-732F68E0A8EC}" type="pres">
      <dgm:prSet presAssocID="{352AA292-BED2-40BD-A450-6183A2677A28}" presName="rootText" presStyleLbl="node2" presStyleIdx="3" presStyleCnt="5">
        <dgm:presLayoutVars>
          <dgm:chPref val="3"/>
        </dgm:presLayoutVars>
      </dgm:prSet>
      <dgm:spPr/>
    </dgm:pt>
    <dgm:pt modelId="{D2B86ACE-8B90-427F-A1ED-5ABC295D3363}" type="pres">
      <dgm:prSet presAssocID="{352AA292-BED2-40BD-A450-6183A2677A28}" presName="rootConnector" presStyleLbl="node2" presStyleIdx="3" presStyleCnt="5"/>
      <dgm:spPr/>
    </dgm:pt>
    <dgm:pt modelId="{DAD6CAF4-A224-4AAE-AC42-92D80B458F6A}" type="pres">
      <dgm:prSet presAssocID="{352AA292-BED2-40BD-A450-6183A2677A28}" presName="hierChild4" presStyleCnt="0"/>
      <dgm:spPr/>
    </dgm:pt>
    <dgm:pt modelId="{85C58564-625B-4AC3-A5C0-EF2515BF3E81}" type="pres">
      <dgm:prSet presAssocID="{352AA292-BED2-40BD-A450-6183A2677A28}" presName="hierChild5" presStyleCnt="0"/>
      <dgm:spPr/>
    </dgm:pt>
    <dgm:pt modelId="{7EE62DCC-7DD7-4EBF-9249-BDABACBE2C3A}" type="pres">
      <dgm:prSet presAssocID="{9A0A0089-2B86-4BE5-A45C-B21312C64B9C}" presName="Name37" presStyleLbl="parChTrans1D2" presStyleIdx="4" presStyleCnt="6"/>
      <dgm:spPr/>
    </dgm:pt>
    <dgm:pt modelId="{25E090CD-D5F2-450D-B1E5-EFA303C301FE}" type="pres">
      <dgm:prSet presAssocID="{90570F24-47F1-49A0-9F99-F24C6E0F52EA}" presName="hierRoot2" presStyleCnt="0">
        <dgm:presLayoutVars>
          <dgm:hierBranch val="init"/>
        </dgm:presLayoutVars>
      </dgm:prSet>
      <dgm:spPr/>
    </dgm:pt>
    <dgm:pt modelId="{D9382523-4A56-4107-BC08-5C9C93766D11}" type="pres">
      <dgm:prSet presAssocID="{90570F24-47F1-49A0-9F99-F24C6E0F52EA}" presName="rootComposite" presStyleCnt="0"/>
      <dgm:spPr/>
    </dgm:pt>
    <dgm:pt modelId="{358F3241-2FB0-4C33-BACB-EE4C10BEC742}" type="pres">
      <dgm:prSet presAssocID="{90570F24-47F1-49A0-9F99-F24C6E0F52EA}" presName="rootText" presStyleLbl="node2" presStyleIdx="4" presStyleCnt="5">
        <dgm:presLayoutVars>
          <dgm:chPref val="3"/>
        </dgm:presLayoutVars>
      </dgm:prSet>
      <dgm:spPr/>
    </dgm:pt>
    <dgm:pt modelId="{179B836D-2FD2-4D44-AF41-3C35A123C253}" type="pres">
      <dgm:prSet presAssocID="{90570F24-47F1-49A0-9F99-F24C6E0F52EA}" presName="rootConnector" presStyleLbl="node2" presStyleIdx="4" presStyleCnt="5"/>
      <dgm:spPr/>
    </dgm:pt>
    <dgm:pt modelId="{49802AAF-B67F-439B-AABA-75D72D90355D}" type="pres">
      <dgm:prSet presAssocID="{90570F24-47F1-49A0-9F99-F24C6E0F52EA}" presName="hierChild4" presStyleCnt="0"/>
      <dgm:spPr/>
    </dgm:pt>
    <dgm:pt modelId="{91C91C8B-69DB-4114-9606-A8C316EAB829}" type="pres">
      <dgm:prSet presAssocID="{90570F24-47F1-49A0-9F99-F24C6E0F52EA}" presName="hierChild5" presStyleCnt="0"/>
      <dgm:spPr/>
    </dgm:pt>
    <dgm:pt modelId="{909FB37A-D009-4B7B-A0EB-7D26B87F4BE9}" type="pres">
      <dgm:prSet presAssocID="{FEF0B06F-34BD-4E95-8C68-C1ACA22F0036}" presName="hierChild3" presStyleCnt="0"/>
      <dgm:spPr/>
    </dgm:pt>
    <dgm:pt modelId="{A1406153-9B10-4817-8635-E2A31F03BD46}" type="pres">
      <dgm:prSet presAssocID="{1A313653-9125-40F7-A0E7-677E882DE5BB}" presName="Name111" presStyleLbl="parChTrans1D2" presStyleIdx="5" presStyleCnt="6"/>
      <dgm:spPr/>
    </dgm:pt>
    <dgm:pt modelId="{1C19DD85-BD78-4FEC-9B4D-B3C1B0E54802}" type="pres">
      <dgm:prSet presAssocID="{ACE8B316-D993-4D72-BAFD-F2988048C981}" presName="hierRoot3" presStyleCnt="0">
        <dgm:presLayoutVars>
          <dgm:hierBranch val="init"/>
        </dgm:presLayoutVars>
      </dgm:prSet>
      <dgm:spPr/>
    </dgm:pt>
    <dgm:pt modelId="{DF548641-16E0-4325-86A0-7FF48DCE0DB3}" type="pres">
      <dgm:prSet presAssocID="{ACE8B316-D993-4D72-BAFD-F2988048C981}" presName="rootComposite3" presStyleCnt="0"/>
      <dgm:spPr/>
    </dgm:pt>
    <dgm:pt modelId="{471BF23D-10D0-4C8E-9959-FDB47C2A5C96}" type="pres">
      <dgm:prSet presAssocID="{ACE8B316-D993-4D72-BAFD-F2988048C981}" presName="rootText3" presStyleLbl="asst1" presStyleIdx="0" presStyleCnt="1" custLinFactNeighborX="-63936" custLinFactNeighborY="-1292">
        <dgm:presLayoutVars>
          <dgm:chPref val="3"/>
        </dgm:presLayoutVars>
      </dgm:prSet>
      <dgm:spPr/>
    </dgm:pt>
    <dgm:pt modelId="{0BA5AB82-1A30-4925-A0E1-56CB3AB121D7}" type="pres">
      <dgm:prSet presAssocID="{ACE8B316-D993-4D72-BAFD-F2988048C981}" presName="rootConnector3" presStyleLbl="asst1" presStyleIdx="0" presStyleCnt="1"/>
      <dgm:spPr/>
    </dgm:pt>
    <dgm:pt modelId="{53134B98-E2AA-4719-BCDB-347C06693A66}" type="pres">
      <dgm:prSet presAssocID="{ACE8B316-D993-4D72-BAFD-F2988048C981}" presName="hierChild6" presStyleCnt="0"/>
      <dgm:spPr/>
    </dgm:pt>
    <dgm:pt modelId="{B32B47D6-3AF1-449D-A1C5-7EAFA47C5C2A}" type="pres">
      <dgm:prSet presAssocID="{ACE8B316-D993-4D72-BAFD-F2988048C981}" presName="hierChild7" presStyleCnt="0"/>
      <dgm:spPr/>
    </dgm:pt>
  </dgm:ptLst>
  <dgm:cxnLst>
    <dgm:cxn modelId="{7F48F407-003B-4389-AAF6-027D63EE7B53}" srcId="{FEF0B06F-34BD-4E95-8C68-C1ACA22F0036}" destId="{77722B20-B602-46B1-AB98-86D1A52814D7}" srcOrd="1" destOrd="0" parTransId="{A242DA68-B969-4612-BE55-9B35C61210D2}" sibTransId="{AAAD5BA2-4C50-4804-914D-3CDFA3AB6415}"/>
    <dgm:cxn modelId="{6A08361E-A373-48E8-9C66-3AEB4B828BD4}" type="presOf" srcId="{0A756C1A-38D3-4FC8-9F75-EFD48BB27BFC}" destId="{3B05D24E-FFB2-47F9-9168-B2DB80A05DBC}" srcOrd="0" destOrd="0" presId="urn:microsoft.com/office/officeart/2005/8/layout/orgChart1"/>
    <dgm:cxn modelId="{66E45024-D3FE-4DA1-BD23-9ACE4E58DE16}" srcId="{FEF0B06F-34BD-4E95-8C68-C1ACA22F0036}" destId="{ACE8B316-D993-4D72-BAFD-F2988048C981}" srcOrd="0" destOrd="0" parTransId="{1A313653-9125-40F7-A0E7-677E882DE5BB}" sibTransId="{E1749A51-3E00-46CE-97E5-E68B80B50098}"/>
    <dgm:cxn modelId="{DC16922B-D551-4BDC-A77B-83DE769EE0B7}" type="presOf" srcId="{FEF0B06F-34BD-4E95-8C68-C1ACA22F0036}" destId="{9A086447-8CE8-49F6-8961-D7EC4D448587}" srcOrd="1" destOrd="0" presId="urn:microsoft.com/office/officeart/2005/8/layout/orgChart1"/>
    <dgm:cxn modelId="{2320072E-4FB8-4531-8CEC-2AEB978ECB1B}" type="presOf" srcId="{5457D191-85CF-40DE-AE58-FB9BAA01B6D6}" destId="{C2288FA7-A419-48DA-9AAE-AB251C898F97}" srcOrd="0" destOrd="0" presId="urn:microsoft.com/office/officeart/2005/8/layout/orgChart1"/>
    <dgm:cxn modelId="{A6928F33-87A2-4513-81DC-CF00FDB975F0}" srcId="{FEF0B06F-34BD-4E95-8C68-C1ACA22F0036}" destId="{352AA292-BED2-40BD-A450-6183A2677A28}" srcOrd="4" destOrd="0" parTransId="{8173E11B-ABF9-4FAF-B623-8DE93FD62466}" sibTransId="{BF84DE26-103E-481C-B025-E075CB96AC23}"/>
    <dgm:cxn modelId="{D797AE3E-3D6A-4E44-A1E6-B167C7B80C2E}" type="presOf" srcId="{608BCFEC-E9F3-45EF-ABD4-692B7103ED4E}" destId="{B1D7FE62-A66C-47C1-9095-A3B2BB47C0E2}" srcOrd="0" destOrd="0" presId="urn:microsoft.com/office/officeart/2005/8/layout/orgChart1"/>
    <dgm:cxn modelId="{F6983F5D-1F53-4900-A743-F3004E8399BF}" type="presOf" srcId="{06E51E7D-C20B-421B-98DF-F86BBAB26E1C}" destId="{8D289BCA-4F5C-46B4-BE86-3A0BA0B269FB}" srcOrd="0" destOrd="0" presId="urn:microsoft.com/office/officeart/2005/8/layout/orgChart1"/>
    <dgm:cxn modelId="{4F6E2261-A36C-4A3C-9F95-465CF4F3B768}" type="presOf" srcId="{FA254C69-4291-41A8-A479-6756FBD7CB74}" destId="{8B90308F-8A8E-4F1D-ACC6-C05939BCF8EE}" srcOrd="0" destOrd="0" presId="urn:microsoft.com/office/officeart/2005/8/layout/orgChart1"/>
    <dgm:cxn modelId="{FD0C9743-C7E2-440D-97C3-0515E378E083}" type="presOf" srcId="{77722B20-B602-46B1-AB98-86D1A52814D7}" destId="{7EE8821E-D5FC-4942-B7CC-FF332FDF6233}" srcOrd="0" destOrd="0" presId="urn:microsoft.com/office/officeart/2005/8/layout/orgChart1"/>
    <dgm:cxn modelId="{C0D6A365-6D24-4C6F-9A41-AE8648507809}" type="presOf" srcId="{77722B20-B602-46B1-AB98-86D1A52814D7}" destId="{AC079F1A-87E9-4D38-9096-27BE7ACFEABD}" srcOrd="1" destOrd="0" presId="urn:microsoft.com/office/officeart/2005/8/layout/orgChart1"/>
    <dgm:cxn modelId="{601B5346-97A4-4854-A8B6-1B79786BEAE7}" srcId="{5457D191-85CF-40DE-AE58-FB9BAA01B6D6}" destId="{FEF0B06F-34BD-4E95-8C68-C1ACA22F0036}" srcOrd="0" destOrd="0" parTransId="{7EA25D04-DD50-4C2B-BBDD-BCE01A1BD9D9}" sibTransId="{1D3F77B5-4F28-4037-AF87-7291F59AF9ED}"/>
    <dgm:cxn modelId="{FF6A9E46-2F19-4C09-B20C-1203A1D11784}" srcId="{FEF0B06F-34BD-4E95-8C68-C1ACA22F0036}" destId="{FA254C69-4291-41A8-A479-6756FBD7CB74}" srcOrd="2" destOrd="0" parTransId="{608BCFEC-E9F3-45EF-ABD4-692B7103ED4E}" sibTransId="{DFF46DB0-A7F8-40BE-A5B6-518224255387}"/>
    <dgm:cxn modelId="{8FBD6668-D52F-4335-949A-A19424A21BB7}" type="presOf" srcId="{352AA292-BED2-40BD-A450-6183A2677A28}" destId="{F47846E1-DDE6-4E59-BB75-732F68E0A8EC}" srcOrd="0" destOrd="0" presId="urn:microsoft.com/office/officeart/2005/8/layout/orgChart1"/>
    <dgm:cxn modelId="{4828AA68-170D-49A6-B93C-9D5C5ACFC0DC}" srcId="{FEF0B06F-34BD-4E95-8C68-C1ACA22F0036}" destId="{0A756C1A-38D3-4FC8-9F75-EFD48BB27BFC}" srcOrd="3" destOrd="0" parTransId="{06E51E7D-C20B-421B-98DF-F86BBAB26E1C}" sibTransId="{C3835F14-62D6-4AAC-89D9-E9D2D1066BA5}"/>
    <dgm:cxn modelId="{082D1B51-B3EA-4D01-9BD9-8A63157FCE5C}" type="presOf" srcId="{352AA292-BED2-40BD-A450-6183A2677A28}" destId="{D2B86ACE-8B90-427F-A1ED-5ABC295D3363}" srcOrd="1" destOrd="0" presId="urn:microsoft.com/office/officeart/2005/8/layout/orgChart1"/>
    <dgm:cxn modelId="{C9B97171-86A8-41AF-82B4-6A96B4432FE6}" type="presOf" srcId="{9A0A0089-2B86-4BE5-A45C-B21312C64B9C}" destId="{7EE62DCC-7DD7-4EBF-9249-BDABACBE2C3A}" srcOrd="0" destOrd="0" presId="urn:microsoft.com/office/officeart/2005/8/layout/orgChart1"/>
    <dgm:cxn modelId="{D4A4EC53-794F-4DFA-B65C-93634E2CAC4C}" srcId="{77722B20-B602-46B1-AB98-86D1A52814D7}" destId="{E4A20058-051F-407C-B0BA-197B5920653F}" srcOrd="0" destOrd="0" parTransId="{0D2F4ED8-0615-4336-A637-2F68B8D31EB3}" sibTransId="{F35E3ED7-7AAA-4DFE-8057-826F57795CAD}"/>
    <dgm:cxn modelId="{798E3755-DBE9-47F3-ADBA-08FCC2FD5531}" type="presOf" srcId="{1A313653-9125-40F7-A0E7-677E882DE5BB}" destId="{A1406153-9B10-4817-8635-E2A31F03BD46}" srcOrd="0" destOrd="0" presId="urn:microsoft.com/office/officeart/2005/8/layout/orgChart1"/>
    <dgm:cxn modelId="{32B4F879-B02B-4F2C-B89F-C91BEC481A3B}" srcId="{77722B20-B602-46B1-AB98-86D1A52814D7}" destId="{06C5CAF4-EDD4-4BD2-8C2F-EDC4359FA05D}" srcOrd="1" destOrd="0" parTransId="{CA8590ED-4337-4791-A1CF-FE0A0218458D}" sibTransId="{66D0487C-CE5F-450A-BA06-A6D5DFE8D41E}"/>
    <dgm:cxn modelId="{B0EBC78A-D77D-4B0E-9B8C-EE9993AD2A84}" type="presOf" srcId="{0D2F4ED8-0615-4336-A637-2F68B8D31EB3}" destId="{D62598A7-2142-443C-9813-E8A99B80CC66}" srcOrd="0" destOrd="0" presId="urn:microsoft.com/office/officeart/2005/8/layout/orgChart1"/>
    <dgm:cxn modelId="{E36C7F8B-3BC7-4C2B-817C-4EC80713D21E}" type="presOf" srcId="{8173E11B-ABF9-4FAF-B623-8DE93FD62466}" destId="{BAA3A7CB-BB0E-4CFE-B4E7-D4429A065756}" srcOrd="0" destOrd="0" presId="urn:microsoft.com/office/officeart/2005/8/layout/orgChart1"/>
    <dgm:cxn modelId="{FAAA369F-558B-4FDA-AC6E-A82F49D574CA}" type="presOf" srcId="{0A756C1A-38D3-4FC8-9F75-EFD48BB27BFC}" destId="{D1F3481A-3DF6-4985-BD3F-CCB8A9B05760}" srcOrd="1" destOrd="0" presId="urn:microsoft.com/office/officeart/2005/8/layout/orgChart1"/>
    <dgm:cxn modelId="{14A821A9-0FCE-4083-98F1-B4E1E59031E1}" type="presOf" srcId="{ACE8B316-D993-4D72-BAFD-F2988048C981}" destId="{471BF23D-10D0-4C8E-9959-FDB47C2A5C96}" srcOrd="0" destOrd="0" presId="urn:microsoft.com/office/officeart/2005/8/layout/orgChart1"/>
    <dgm:cxn modelId="{F367F3AA-7C46-4F0B-B2DB-7A9C16585AB3}" type="presOf" srcId="{FEF0B06F-34BD-4E95-8C68-C1ACA22F0036}" destId="{48E3B928-8BD0-431C-B44C-DAA042CF08D7}" srcOrd="0" destOrd="0" presId="urn:microsoft.com/office/officeart/2005/8/layout/orgChart1"/>
    <dgm:cxn modelId="{EBC254AB-6A7E-4B9A-9C11-5AC2671288CE}" type="presOf" srcId="{A242DA68-B969-4612-BE55-9B35C61210D2}" destId="{6578A81C-1317-4F8B-BDDC-1A8CC174E4AF}" srcOrd="0" destOrd="0" presId="urn:microsoft.com/office/officeart/2005/8/layout/orgChart1"/>
    <dgm:cxn modelId="{2AAC6BAE-C959-4D4B-A1C9-70C67C08589E}" type="presOf" srcId="{90570F24-47F1-49A0-9F99-F24C6E0F52EA}" destId="{358F3241-2FB0-4C33-BACB-EE4C10BEC742}" srcOrd="0" destOrd="0" presId="urn:microsoft.com/office/officeart/2005/8/layout/orgChart1"/>
    <dgm:cxn modelId="{0B6568AF-7A14-4C80-9A22-48DB8BF89016}" type="presOf" srcId="{FA254C69-4291-41A8-A479-6756FBD7CB74}" destId="{ACAD1C5E-B550-46CB-8409-64C3D8B93F8B}" srcOrd="1" destOrd="0" presId="urn:microsoft.com/office/officeart/2005/8/layout/orgChart1"/>
    <dgm:cxn modelId="{F87CB8BE-AB1E-4BD7-9828-0624A030F108}" type="presOf" srcId="{CA8590ED-4337-4791-A1CF-FE0A0218458D}" destId="{5951F816-DF27-400C-93B1-2C4EAE4A8E1B}" srcOrd="0" destOrd="0" presId="urn:microsoft.com/office/officeart/2005/8/layout/orgChart1"/>
    <dgm:cxn modelId="{4B5515C4-68DE-43B5-9222-A5208DD34B93}" type="presOf" srcId="{06C5CAF4-EDD4-4BD2-8C2F-EDC4359FA05D}" destId="{25D9C3EE-BB9A-4E62-B80E-5FA71F3F843D}" srcOrd="0" destOrd="0" presId="urn:microsoft.com/office/officeart/2005/8/layout/orgChart1"/>
    <dgm:cxn modelId="{480446D1-F6C8-43E4-B446-1C59749A6E03}" type="presOf" srcId="{06C5CAF4-EDD4-4BD2-8C2F-EDC4359FA05D}" destId="{C10607A8-F7BB-41F9-8E84-CB44893B18C4}" srcOrd="1" destOrd="0" presId="urn:microsoft.com/office/officeart/2005/8/layout/orgChart1"/>
    <dgm:cxn modelId="{386AE8D8-CFE1-4BB1-B1E5-9589305D339B}" type="presOf" srcId="{E4A20058-051F-407C-B0BA-197B5920653F}" destId="{68F30AF3-CBCF-4D3F-A8C1-4A8CAF7EF2C7}" srcOrd="0" destOrd="0" presId="urn:microsoft.com/office/officeart/2005/8/layout/orgChart1"/>
    <dgm:cxn modelId="{27B011DC-4A4C-4A41-BEFD-E462DFBA6E27}" type="presOf" srcId="{E4A20058-051F-407C-B0BA-197B5920653F}" destId="{4B71952A-5506-49CB-BD82-F6D712064C72}" srcOrd="1" destOrd="0" presId="urn:microsoft.com/office/officeart/2005/8/layout/orgChart1"/>
    <dgm:cxn modelId="{B4AE12E8-1D59-4DA0-9704-A95101B2389D}" type="presOf" srcId="{90570F24-47F1-49A0-9F99-F24C6E0F52EA}" destId="{179B836D-2FD2-4D44-AF41-3C35A123C253}" srcOrd="1" destOrd="0" presId="urn:microsoft.com/office/officeart/2005/8/layout/orgChart1"/>
    <dgm:cxn modelId="{99C216F4-71B9-49A9-A0C0-26C186C9C31D}" type="presOf" srcId="{ACE8B316-D993-4D72-BAFD-F2988048C981}" destId="{0BA5AB82-1A30-4925-A0E1-56CB3AB121D7}" srcOrd="1" destOrd="0" presId="urn:microsoft.com/office/officeart/2005/8/layout/orgChart1"/>
    <dgm:cxn modelId="{6A09D8F6-E7FE-4956-A4EE-43957D72C74F}" srcId="{FEF0B06F-34BD-4E95-8C68-C1ACA22F0036}" destId="{90570F24-47F1-49A0-9F99-F24C6E0F52EA}" srcOrd="5" destOrd="0" parTransId="{9A0A0089-2B86-4BE5-A45C-B21312C64B9C}" sibTransId="{FC4FA9DE-07CD-44A8-94F9-D609B439530B}"/>
    <dgm:cxn modelId="{6F79D141-D990-4382-9A6F-5C93D96EDB18}" type="presParOf" srcId="{C2288FA7-A419-48DA-9AAE-AB251C898F97}" destId="{2FFB4654-2A32-4B2D-98B7-35140BB0DF4D}" srcOrd="0" destOrd="0" presId="urn:microsoft.com/office/officeart/2005/8/layout/orgChart1"/>
    <dgm:cxn modelId="{4E9006C4-0B81-4D17-B544-DEA84EA163BA}" type="presParOf" srcId="{2FFB4654-2A32-4B2D-98B7-35140BB0DF4D}" destId="{FEA650EC-FCFD-40EA-BA96-C9391CC976BD}" srcOrd="0" destOrd="0" presId="urn:microsoft.com/office/officeart/2005/8/layout/orgChart1"/>
    <dgm:cxn modelId="{31573346-1AC5-4751-8EB8-293B134A4F93}" type="presParOf" srcId="{FEA650EC-FCFD-40EA-BA96-C9391CC976BD}" destId="{48E3B928-8BD0-431C-B44C-DAA042CF08D7}" srcOrd="0" destOrd="0" presId="urn:microsoft.com/office/officeart/2005/8/layout/orgChart1"/>
    <dgm:cxn modelId="{14F02431-18B1-4288-B609-401A0244949C}" type="presParOf" srcId="{FEA650EC-FCFD-40EA-BA96-C9391CC976BD}" destId="{9A086447-8CE8-49F6-8961-D7EC4D448587}" srcOrd="1" destOrd="0" presId="urn:microsoft.com/office/officeart/2005/8/layout/orgChart1"/>
    <dgm:cxn modelId="{C4C7472F-92BB-473C-B1DE-10A638513FD8}" type="presParOf" srcId="{2FFB4654-2A32-4B2D-98B7-35140BB0DF4D}" destId="{98935295-CECD-4D2E-80F6-DFB62BFBF843}" srcOrd="1" destOrd="0" presId="urn:microsoft.com/office/officeart/2005/8/layout/orgChart1"/>
    <dgm:cxn modelId="{ACDCB4EA-1A3D-440D-AE94-F43F449EA14F}" type="presParOf" srcId="{98935295-CECD-4D2E-80F6-DFB62BFBF843}" destId="{6578A81C-1317-4F8B-BDDC-1A8CC174E4AF}" srcOrd="0" destOrd="0" presId="urn:microsoft.com/office/officeart/2005/8/layout/orgChart1"/>
    <dgm:cxn modelId="{924C28D7-7876-43CB-929A-2C37987E561E}" type="presParOf" srcId="{98935295-CECD-4D2E-80F6-DFB62BFBF843}" destId="{197BCDD2-A5CB-4FF7-82A6-1979D12130A5}" srcOrd="1" destOrd="0" presId="urn:microsoft.com/office/officeart/2005/8/layout/orgChart1"/>
    <dgm:cxn modelId="{518C2E01-3F3B-4C63-AAA1-58E727EA050D}" type="presParOf" srcId="{197BCDD2-A5CB-4FF7-82A6-1979D12130A5}" destId="{8B016749-3FDB-44F5-B928-8EA384CF3589}" srcOrd="0" destOrd="0" presId="urn:microsoft.com/office/officeart/2005/8/layout/orgChart1"/>
    <dgm:cxn modelId="{734BEBC4-8428-4504-8039-48A350F4652F}" type="presParOf" srcId="{8B016749-3FDB-44F5-B928-8EA384CF3589}" destId="{7EE8821E-D5FC-4942-B7CC-FF332FDF6233}" srcOrd="0" destOrd="0" presId="urn:microsoft.com/office/officeart/2005/8/layout/orgChart1"/>
    <dgm:cxn modelId="{888B8C30-AEC8-48AE-99D3-7BDFF6564931}" type="presParOf" srcId="{8B016749-3FDB-44F5-B928-8EA384CF3589}" destId="{AC079F1A-87E9-4D38-9096-27BE7ACFEABD}" srcOrd="1" destOrd="0" presId="urn:microsoft.com/office/officeart/2005/8/layout/orgChart1"/>
    <dgm:cxn modelId="{F677474A-E6C7-4DD6-8141-EC8DF12460AA}" type="presParOf" srcId="{197BCDD2-A5CB-4FF7-82A6-1979D12130A5}" destId="{A163431D-422F-41D7-9E77-A4316FCD209E}" srcOrd="1" destOrd="0" presId="urn:microsoft.com/office/officeart/2005/8/layout/orgChart1"/>
    <dgm:cxn modelId="{A7C56370-4486-475E-92F5-D834AAD5B6C5}" type="presParOf" srcId="{A163431D-422F-41D7-9E77-A4316FCD209E}" destId="{D62598A7-2142-443C-9813-E8A99B80CC66}" srcOrd="0" destOrd="0" presId="urn:microsoft.com/office/officeart/2005/8/layout/orgChart1"/>
    <dgm:cxn modelId="{DD9B2190-3761-4017-97B8-732E71CAB65F}" type="presParOf" srcId="{A163431D-422F-41D7-9E77-A4316FCD209E}" destId="{4590251F-3A44-4D91-AE87-D92265B56AD4}" srcOrd="1" destOrd="0" presId="urn:microsoft.com/office/officeart/2005/8/layout/orgChart1"/>
    <dgm:cxn modelId="{2ECF3FB1-A5BE-41DA-9210-29823D88BFCF}" type="presParOf" srcId="{4590251F-3A44-4D91-AE87-D92265B56AD4}" destId="{B07990C8-B58D-4FBD-8CF5-7F3C8B1911A8}" srcOrd="0" destOrd="0" presId="urn:microsoft.com/office/officeart/2005/8/layout/orgChart1"/>
    <dgm:cxn modelId="{D340F19B-63FF-4C7A-8FF7-532F533D1654}" type="presParOf" srcId="{B07990C8-B58D-4FBD-8CF5-7F3C8B1911A8}" destId="{68F30AF3-CBCF-4D3F-A8C1-4A8CAF7EF2C7}" srcOrd="0" destOrd="0" presId="urn:microsoft.com/office/officeart/2005/8/layout/orgChart1"/>
    <dgm:cxn modelId="{9061522E-6264-4D68-8470-9A959DE81FEB}" type="presParOf" srcId="{B07990C8-B58D-4FBD-8CF5-7F3C8B1911A8}" destId="{4B71952A-5506-49CB-BD82-F6D712064C72}" srcOrd="1" destOrd="0" presId="urn:microsoft.com/office/officeart/2005/8/layout/orgChart1"/>
    <dgm:cxn modelId="{542107FB-6016-4C64-AE3B-7594A9E994E2}" type="presParOf" srcId="{4590251F-3A44-4D91-AE87-D92265B56AD4}" destId="{BD23D8D6-733D-4C8D-B5EC-2BBAC58B8D20}" srcOrd="1" destOrd="0" presId="urn:microsoft.com/office/officeart/2005/8/layout/orgChart1"/>
    <dgm:cxn modelId="{0C2CB92F-CCE9-478F-811B-0F0F0F53EF9D}" type="presParOf" srcId="{4590251F-3A44-4D91-AE87-D92265B56AD4}" destId="{79C1B8EE-B9D1-44D7-8824-774986EABE57}" srcOrd="2" destOrd="0" presId="urn:microsoft.com/office/officeart/2005/8/layout/orgChart1"/>
    <dgm:cxn modelId="{FCE79C68-EE5B-46BF-88D8-9123B2A9DF60}" type="presParOf" srcId="{A163431D-422F-41D7-9E77-A4316FCD209E}" destId="{5951F816-DF27-400C-93B1-2C4EAE4A8E1B}" srcOrd="2" destOrd="0" presId="urn:microsoft.com/office/officeart/2005/8/layout/orgChart1"/>
    <dgm:cxn modelId="{BF9AF9B6-25D4-4D24-A580-AD2D4A64165C}" type="presParOf" srcId="{A163431D-422F-41D7-9E77-A4316FCD209E}" destId="{66462D33-4340-499D-9C2F-2370F5FFD03A}" srcOrd="3" destOrd="0" presId="urn:microsoft.com/office/officeart/2005/8/layout/orgChart1"/>
    <dgm:cxn modelId="{8453C50A-E52C-45B1-88ED-778F48DCEEE7}" type="presParOf" srcId="{66462D33-4340-499D-9C2F-2370F5FFD03A}" destId="{B2EE88DF-A522-451C-85C3-A2C1AA9DB35C}" srcOrd="0" destOrd="0" presId="urn:microsoft.com/office/officeart/2005/8/layout/orgChart1"/>
    <dgm:cxn modelId="{A18EE61E-A617-41E4-A203-835599ADCA2F}" type="presParOf" srcId="{B2EE88DF-A522-451C-85C3-A2C1AA9DB35C}" destId="{25D9C3EE-BB9A-4E62-B80E-5FA71F3F843D}" srcOrd="0" destOrd="0" presId="urn:microsoft.com/office/officeart/2005/8/layout/orgChart1"/>
    <dgm:cxn modelId="{BC31F79A-F792-44C9-A148-8A88C81A049D}" type="presParOf" srcId="{B2EE88DF-A522-451C-85C3-A2C1AA9DB35C}" destId="{C10607A8-F7BB-41F9-8E84-CB44893B18C4}" srcOrd="1" destOrd="0" presId="urn:microsoft.com/office/officeart/2005/8/layout/orgChart1"/>
    <dgm:cxn modelId="{1A1DF4CE-742D-400B-8F09-D42F69CA1D31}" type="presParOf" srcId="{66462D33-4340-499D-9C2F-2370F5FFD03A}" destId="{24569DA9-ECF0-46E4-91C6-FFF108A93DF0}" srcOrd="1" destOrd="0" presId="urn:microsoft.com/office/officeart/2005/8/layout/orgChart1"/>
    <dgm:cxn modelId="{1169788D-63BF-4BD7-A551-6B0E2D8603D7}" type="presParOf" srcId="{66462D33-4340-499D-9C2F-2370F5FFD03A}" destId="{ABA4CBFE-086B-4C3C-A673-B600C908FB0C}" srcOrd="2" destOrd="0" presId="urn:microsoft.com/office/officeart/2005/8/layout/orgChart1"/>
    <dgm:cxn modelId="{6F35C870-3E76-4504-A22E-28ED9C2D2953}" type="presParOf" srcId="{197BCDD2-A5CB-4FF7-82A6-1979D12130A5}" destId="{B6F10CB2-50CF-44FB-9599-EF215A87EFEA}" srcOrd="2" destOrd="0" presId="urn:microsoft.com/office/officeart/2005/8/layout/orgChart1"/>
    <dgm:cxn modelId="{F69C20DA-1421-489D-AD44-312A68AB0DAB}" type="presParOf" srcId="{98935295-CECD-4D2E-80F6-DFB62BFBF843}" destId="{B1D7FE62-A66C-47C1-9095-A3B2BB47C0E2}" srcOrd="2" destOrd="0" presId="urn:microsoft.com/office/officeart/2005/8/layout/orgChart1"/>
    <dgm:cxn modelId="{B594B547-6E19-4F55-B70B-CF68EDCAEDE3}" type="presParOf" srcId="{98935295-CECD-4D2E-80F6-DFB62BFBF843}" destId="{49A64888-BC83-44A5-9EB3-B20D3D1DFAB7}" srcOrd="3" destOrd="0" presId="urn:microsoft.com/office/officeart/2005/8/layout/orgChart1"/>
    <dgm:cxn modelId="{885C4963-2568-4441-9519-66CE4CF52243}" type="presParOf" srcId="{49A64888-BC83-44A5-9EB3-B20D3D1DFAB7}" destId="{97496107-19D9-447B-90B0-45C40BCDF699}" srcOrd="0" destOrd="0" presId="urn:microsoft.com/office/officeart/2005/8/layout/orgChart1"/>
    <dgm:cxn modelId="{CAC5931B-562B-41C4-B91D-3712F671DB83}" type="presParOf" srcId="{97496107-19D9-447B-90B0-45C40BCDF699}" destId="{8B90308F-8A8E-4F1D-ACC6-C05939BCF8EE}" srcOrd="0" destOrd="0" presId="urn:microsoft.com/office/officeart/2005/8/layout/orgChart1"/>
    <dgm:cxn modelId="{9146C66E-D3A5-452F-82CD-5F8210DAE12F}" type="presParOf" srcId="{97496107-19D9-447B-90B0-45C40BCDF699}" destId="{ACAD1C5E-B550-46CB-8409-64C3D8B93F8B}" srcOrd="1" destOrd="0" presId="urn:microsoft.com/office/officeart/2005/8/layout/orgChart1"/>
    <dgm:cxn modelId="{3FBD8D21-8C76-4840-B10E-68EC76DF6684}" type="presParOf" srcId="{49A64888-BC83-44A5-9EB3-B20D3D1DFAB7}" destId="{813B3952-B35C-4261-AB9B-2B143E25F278}" srcOrd="1" destOrd="0" presId="urn:microsoft.com/office/officeart/2005/8/layout/orgChart1"/>
    <dgm:cxn modelId="{8E09EE5B-B9F8-4A80-B8C2-9C227AEC5ECA}" type="presParOf" srcId="{49A64888-BC83-44A5-9EB3-B20D3D1DFAB7}" destId="{68CC4517-2DD2-4C1B-B9E0-F1AE3CA1C91C}" srcOrd="2" destOrd="0" presId="urn:microsoft.com/office/officeart/2005/8/layout/orgChart1"/>
    <dgm:cxn modelId="{1F9130B3-655F-4EA9-98D4-A250B0B55585}" type="presParOf" srcId="{98935295-CECD-4D2E-80F6-DFB62BFBF843}" destId="{8D289BCA-4F5C-46B4-BE86-3A0BA0B269FB}" srcOrd="4" destOrd="0" presId="urn:microsoft.com/office/officeart/2005/8/layout/orgChart1"/>
    <dgm:cxn modelId="{957D9EA4-5834-4867-911E-1244471E7A11}" type="presParOf" srcId="{98935295-CECD-4D2E-80F6-DFB62BFBF843}" destId="{9337ADE6-1C83-48FE-BBEA-D38F2E5F2249}" srcOrd="5" destOrd="0" presId="urn:microsoft.com/office/officeart/2005/8/layout/orgChart1"/>
    <dgm:cxn modelId="{51C7DB97-FB2A-4281-8B4D-029108093161}" type="presParOf" srcId="{9337ADE6-1C83-48FE-BBEA-D38F2E5F2249}" destId="{80EBEA5F-06E4-4518-9B8C-939CD23838AB}" srcOrd="0" destOrd="0" presId="urn:microsoft.com/office/officeart/2005/8/layout/orgChart1"/>
    <dgm:cxn modelId="{4A5A38B5-D97A-42AE-BED2-7F17609B7731}" type="presParOf" srcId="{80EBEA5F-06E4-4518-9B8C-939CD23838AB}" destId="{3B05D24E-FFB2-47F9-9168-B2DB80A05DBC}" srcOrd="0" destOrd="0" presId="urn:microsoft.com/office/officeart/2005/8/layout/orgChart1"/>
    <dgm:cxn modelId="{B6F78849-BE56-4D0F-83B7-D610687B7A16}" type="presParOf" srcId="{80EBEA5F-06E4-4518-9B8C-939CD23838AB}" destId="{D1F3481A-3DF6-4985-BD3F-CCB8A9B05760}" srcOrd="1" destOrd="0" presId="urn:microsoft.com/office/officeart/2005/8/layout/orgChart1"/>
    <dgm:cxn modelId="{8F00AE5C-CF75-4101-BF5A-45B003E05070}" type="presParOf" srcId="{9337ADE6-1C83-48FE-BBEA-D38F2E5F2249}" destId="{B57F567F-B396-4824-A9E1-8F598869B746}" srcOrd="1" destOrd="0" presId="urn:microsoft.com/office/officeart/2005/8/layout/orgChart1"/>
    <dgm:cxn modelId="{20FCB4FE-6D18-4FD2-9F77-56A57B25E73B}" type="presParOf" srcId="{9337ADE6-1C83-48FE-BBEA-D38F2E5F2249}" destId="{DC795091-EC0E-4D52-BD59-6CE02C4BD06E}" srcOrd="2" destOrd="0" presId="urn:microsoft.com/office/officeart/2005/8/layout/orgChart1"/>
    <dgm:cxn modelId="{2FA1FC87-433F-4FF3-893F-40650ECB12EF}" type="presParOf" srcId="{98935295-CECD-4D2E-80F6-DFB62BFBF843}" destId="{BAA3A7CB-BB0E-4CFE-B4E7-D4429A065756}" srcOrd="6" destOrd="0" presId="urn:microsoft.com/office/officeart/2005/8/layout/orgChart1"/>
    <dgm:cxn modelId="{12373591-AB59-4E7A-85D8-9AF3E64E7922}" type="presParOf" srcId="{98935295-CECD-4D2E-80F6-DFB62BFBF843}" destId="{80D83129-0318-4C4E-BD80-5A2A470D5B0C}" srcOrd="7" destOrd="0" presId="urn:microsoft.com/office/officeart/2005/8/layout/orgChart1"/>
    <dgm:cxn modelId="{C88FACF5-B3DD-4012-ADA3-D91F8E6657BC}" type="presParOf" srcId="{80D83129-0318-4C4E-BD80-5A2A470D5B0C}" destId="{DC80F692-212B-4B92-8FAD-ADD0B309FF87}" srcOrd="0" destOrd="0" presId="urn:microsoft.com/office/officeart/2005/8/layout/orgChart1"/>
    <dgm:cxn modelId="{F786749C-036F-404C-BE86-CD855875399E}" type="presParOf" srcId="{DC80F692-212B-4B92-8FAD-ADD0B309FF87}" destId="{F47846E1-DDE6-4E59-BB75-732F68E0A8EC}" srcOrd="0" destOrd="0" presId="urn:microsoft.com/office/officeart/2005/8/layout/orgChart1"/>
    <dgm:cxn modelId="{D66A0FF5-8CC0-4597-9AC3-6F3D5B0DA9CE}" type="presParOf" srcId="{DC80F692-212B-4B92-8FAD-ADD0B309FF87}" destId="{D2B86ACE-8B90-427F-A1ED-5ABC295D3363}" srcOrd="1" destOrd="0" presId="urn:microsoft.com/office/officeart/2005/8/layout/orgChart1"/>
    <dgm:cxn modelId="{F409D0EC-3B0B-4EA2-ADFF-40232A31606F}" type="presParOf" srcId="{80D83129-0318-4C4E-BD80-5A2A470D5B0C}" destId="{DAD6CAF4-A224-4AAE-AC42-92D80B458F6A}" srcOrd="1" destOrd="0" presId="urn:microsoft.com/office/officeart/2005/8/layout/orgChart1"/>
    <dgm:cxn modelId="{D45F488E-7CEC-4433-829F-8C9DA307E397}" type="presParOf" srcId="{80D83129-0318-4C4E-BD80-5A2A470D5B0C}" destId="{85C58564-625B-4AC3-A5C0-EF2515BF3E81}" srcOrd="2" destOrd="0" presId="urn:microsoft.com/office/officeart/2005/8/layout/orgChart1"/>
    <dgm:cxn modelId="{4C36E38B-745B-4445-88C7-3511207C7424}" type="presParOf" srcId="{98935295-CECD-4D2E-80F6-DFB62BFBF843}" destId="{7EE62DCC-7DD7-4EBF-9249-BDABACBE2C3A}" srcOrd="8" destOrd="0" presId="urn:microsoft.com/office/officeart/2005/8/layout/orgChart1"/>
    <dgm:cxn modelId="{87B40065-9B43-40FF-8843-936819F7964D}" type="presParOf" srcId="{98935295-CECD-4D2E-80F6-DFB62BFBF843}" destId="{25E090CD-D5F2-450D-B1E5-EFA303C301FE}" srcOrd="9" destOrd="0" presId="urn:microsoft.com/office/officeart/2005/8/layout/orgChart1"/>
    <dgm:cxn modelId="{18DD822E-6777-42CB-8F7D-F986DD3131EB}" type="presParOf" srcId="{25E090CD-D5F2-450D-B1E5-EFA303C301FE}" destId="{D9382523-4A56-4107-BC08-5C9C93766D11}" srcOrd="0" destOrd="0" presId="urn:microsoft.com/office/officeart/2005/8/layout/orgChart1"/>
    <dgm:cxn modelId="{FB819EF8-9FCC-4BAB-9FD3-4EDA33E5F17E}" type="presParOf" srcId="{D9382523-4A56-4107-BC08-5C9C93766D11}" destId="{358F3241-2FB0-4C33-BACB-EE4C10BEC742}" srcOrd="0" destOrd="0" presId="urn:microsoft.com/office/officeart/2005/8/layout/orgChart1"/>
    <dgm:cxn modelId="{2108809D-EAAC-4B04-99FB-8190EA8B7889}" type="presParOf" srcId="{D9382523-4A56-4107-BC08-5C9C93766D11}" destId="{179B836D-2FD2-4D44-AF41-3C35A123C253}" srcOrd="1" destOrd="0" presId="urn:microsoft.com/office/officeart/2005/8/layout/orgChart1"/>
    <dgm:cxn modelId="{EC9660B9-E0A6-42D2-A8F0-D75004C5CD05}" type="presParOf" srcId="{25E090CD-D5F2-450D-B1E5-EFA303C301FE}" destId="{49802AAF-B67F-439B-AABA-75D72D90355D}" srcOrd="1" destOrd="0" presId="urn:microsoft.com/office/officeart/2005/8/layout/orgChart1"/>
    <dgm:cxn modelId="{18D8F9DB-1ECF-4421-9FEF-890DA7239806}" type="presParOf" srcId="{25E090CD-D5F2-450D-B1E5-EFA303C301FE}" destId="{91C91C8B-69DB-4114-9606-A8C316EAB829}" srcOrd="2" destOrd="0" presId="urn:microsoft.com/office/officeart/2005/8/layout/orgChart1"/>
    <dgm:cxn modelId="{659CC56E-F8DB-4917-B544-78FB76607790}" type="presParOf" srcId="{2FFB4654-2A32-4B2D-98B7-35140BB0DF4D}" destId="{909FB37A-D009-4B7B-A0EB-7D26B87F4BE9}" srcOrd="2" destOrd="0" presId="urn:microsoft.com/office/officeart/2005/8/layout/orgChart1"/>
    <dgm:cxn modelId="{FD7A9F47-0A30-4CC0-9A1B-0175277135F2}" type="presParOf" srcId="{909FB37A-D009-4B7B-A0EB-7D26B87F4BE9}" destId="{A1406153-9B10-4817-8635-E2A31F03BD46}" srcOrd="0" destOrd="0" presId="urn:microsoft.com/office/officeart/2005/8/layout/orgChart1"/>
    <dgm:cxn modelId="{3A57C4D5-5B94-49A0-A81F-6B8F91CB88D0}" type="presParOf" srcId="{909FB37A-D009-4B7B-A0EB-7D26B87F4BE9}" destId="{1C19DD85-BD78-4FEC-9B4D-B3C1B0E54802}" srcOrd="1" destOrd="0" presId="urn:microsoft.com/office/officeart/2005/8/layout/orgChart1"/>
    <dgm:cxn modelId="{CD095030-44B7-421F-BB58-368E6097E441}" type="presParOf" srcId="{1C19DD85-BD78-4FEC-9B4D-B3C1B0E54802}" destId="{DF548641-16E0-4325-86A0-7FF48DCE0DB3}" srcOrd="0" destOrd="0" presId="urn:microsoft.com/office/officeart/2005/8/layout/orgChart1"/>
    <dgm:cxn modelId="{98E87179-1F44-42B8-A6C5-D82E7CF243E7}" type="presParOf" srcId="{DF548641-16E0-4325-86A0-7FF48DCE0DB3}" destId="{471BF23D-10D0-4C8E-9959-FDB47C2A5C96}" srcOrd="0" destOrd="0" presId="urn:microsoft.com/office/officeart/2005/8/layout/orgChart1"/>
    <dgm:cxn modelId="{CAB88C00-E0D9-428A-9C73-C072F01C25A7}" type="presParOf" srcId="{DF548641-16E0-4325-86A0-7FF48DCE0DB3}" destId="{0BA5AB82-1A30-4925-A0E1-56CB3AB121D7}" srcOrd="1" destOrd="0" presId="urn:microsoft.com/office/officeart/2005/8/layout/orgChart1"/>
    <dgm:cxn modelId="{CBAA99EF-E1FB-4240-84C2-99D10E95798F}" type="presParOf" srcId="{1C19DD85-BD78-4FEC-9B4D-B3C1B0E54802}" destId="{53134B98-E2AA-4719-BCDB-347C06693A66}" srcOrd="1" destOrd="0" presId="urn:microsoft.com/office/officeart/2005/8/layout/orgChart1"/>
    <dgm:cxn modelId="{629DFE4A-5343-445E-AD7A-8E78FEE79D60}" type="presParOf" srcId="{1C19DD85-BD78-4FEC-9B4D-B3C1B0E54802}" destId="{B32B47D6-3AF1-449D-A1C5-7EAFA47C5C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12C0A-F798-4D44-A260-FDD8A545E0DD}">
      <dsp:nvSpPr>
        <dsp:cNvPr id="0" name=""/>
        <dsp:cNvSpPr/>
      </dsp:nvSpPr>
      <dsp:spPr>
        <a:xfrm>
          <a:off x="9560" y="630031"/>
          <a:ext cx="917202" cy="355619"/>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Selection</a:t>
          </a:r>
        </a:p>
      </dsp:txBody>
      <dsp:txXfrm>
        <a:off x="187370" y="630031"/>
        <a:ext cx="561583" cy="355619"/>
      </dsp:txXfrm>
    </dsp:sp>
    <dsp:sp modelId="{A8324843-4EFC-4454-9D44-FA504E33F2D2}">
      <dsp:nvSpPr>
        <dsp:cNvPr id="0" name=""/>
        <dsp:cNvSpPr/>
      </dsp:nvSpPr>
      <dsp:spPr>
        <a:xfrm>
          <a:off x="72504" y="1009446"/>
          <a:ext cx="707559"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the enterprise MDM tool </a:t>
          </a:r>
        </a:p>
      </dsp:txBody>
      <dsp:txXfrm>
        <a:off x="72504" y="1009446"/>
        <a:ext cx="707559" cy="464853"/>
      </dsp:txXfrm>
    </dsp:sp>
    <dsp:sp modelId="{40B7D864-6769-4EAC-AC03-A4EBBEDAF992}">
      <dsp:nvSpPr>
        <dsp:cNvPr id="0" name=""/>
        <dsp:cNvSpPr/>
      </dsp:nvSpPr>
      <dsp:spPr>
        <a:xfrm>
          <a:off x="718696" y="630031"/>
          <a:ext cx="917202" cy="355619"/>
        </a:xfrm>
        <a:prstGeom prst="chevron">
          <a:avLst/>
        </a:prstGeom>
        <a:solidFill>
          <a:schemeClr val="accent1">
            <a:shade val="80000"/>
            <a:hueOff val="46665"/>
            <a:satOff val="-9959"/>
            <a:lumOff val="5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Delivery</a:t>
          </a:r>
        </a:p>
      </dsp:txBody>
      <dsp:txXfrm>
        <a:off x="896506" y="630031"/>
        <a:ext cx="561583" cy="355619"/>
      </dsp:txXfrm>
    </dsp:sp>
    <dsp:sp modelId="{C8CD7834-164C-4A37-9AB0-9D24594969CB}">
      <dsp:nvSpPr>
        <dsp:cNvPr id="0" name=""/>
        <dsp:cNvSpPr/>
      </dsp:nvSpPr>
      <dsp:spPr>
        <a:xfrm>
          <a:off x="840666" y="1009446"/>
          <a:ext cx="638123"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Stand up MDM Environment</a:t>
          </a:r>
        </a:p>
      </dsp:txBody>
      <dsp:txXfrm>
        <a:off x="840666" y="1009446"/>
        <a:ext cx="638123" cy="464853"/>
      </dsp:txXfrm>
    </dsp:sp>
    <dsp:sp modelId="{D4B684EA-E3A0-4E3D-9343-4CC0FC3FAB1D}">
      <dsp:nvSpPr>
        <dsp:cNvPr id="0" name=""/>
        <dsp:cNvSpPr/>
      </dsp:nvSpPr>
      <dsp:spPr>
        <a:xfrm>
          <a:off x="1419899" y="630031"/>
          <a:ext cx="917202" cy="355619"/>
        </a:xfrm>
        <a:prstGeom prst="chevron">
          <a:avLst/>
        </a:prstGeom>
        <a:solidFill>
          <a:schemeClr val="accent1">
            <a:shade val="80000"/>
            <a:hueOff val="93331"/>
            <a:satOff val="-19918"/>
            <a:lumOff val="101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33375">
            <a:lnSpc>
              <a:spcPct val="90000"/>
            </a:lnSpc>
            <a:spcBef>
              <a:spcPct val="0"/>
            </a:spcBef>
            <a:spcAft>
              <a:spcPct val="35000"/>
            </a:spcAft>
            <a:buNone/>
          </a:pPr>
          <a:r>
            <a:rPr lang="en-US" sz="750" kern="1200" dirty="0"/>
            <a:t>Architecture</a:t>
          </a:r>
        </a:p>
      </dsp:txBody>
      <dsp:txXfrm>
        <a:off x="1597709" y="630031"/>
        <a:ext cx="561583" cy="355619"/>
      </dsp:txXfrm>
    </dsp:sp>
    <dsp:sp modelId="{52C803DC-ECC4-45DE-8615-C4538896B755}">
      <dsp:nvSpPr>
        <dsp:cNvPr id="0" name=""/>
        <dsp:cNvSpPr/>
      </dsp:nvSpPr>
      <dsp:spPr>
        <a:xfrm>
          <a:off x="1461294"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Document MDM Architecture and standard</a:t>
          </a:r>
        </a:p>
      </dsp:txBody>
      <dsp:txXfrm>
        <a:off x="1461294" y="1009446"/>
        <a:ext cx="733761" cy="464853"/>
      </dsp:txXfrm>
    </dsp:sp>
    <dsp:sp modelId="{B9DD6ED2-432F-42C2-BCD8-D42B3E48E75F}">
      <dsp:nvSpPr>
        <dsp:cNvPr id="0" name=""/>
        <dsp:cNvSpPr/>
      </dsp:nvSpPr>
      <dsp:spPr>
        <a:xfrm>
          <a:off x="2113167" y="630031"/>
          <a:ext cx="917202" cy="355619"/>
        </a:xfrm>
        <a:prstGeom prst="chevron">
          <a:avLst/>
        </a:prstGeom>
        <a:solidFill>
          <a:schemeClr val="accent1">
            <a:shade val="80000"/>
            <a:hueOff val="139996"/>
            <a:satOff val="-29877"/>
            <a:lumOff val="15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Requirement </a:t>
          </a:r>
          <a:r>
            <a:rPr lang="en-US" sz="800" kern="1200" dirty="0"/>
            <a:t>&amp; Planning</a:t>
          </a:r>
        </a:p>
      </dsp:txBody>
      <dsp:txXfrm>
        <a:off x="2290977" y="630031"/>
        <a:ext cx="561583" cy="355619"/>
      </dsp:txXfrm>
    </dsp:sp>
    <dsp:sp modelId="{E5F70A90-FB25-4756-9A42-5A690C1A68D5}">
      <dsp:nvSpPr>
        <dsp:cNvPr id="0" name=""/>
        <dsp:cNvSpPr/>
      </dsp:nvSpPr>
      <dsp:spPr>
        <a:xfrm>
          <a:off x="2220199"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Appoint data stewards and other data owners</a:t>
          </a:r>
        </a:p>
      </dsp:txBody>
      <dsp:txXfrm>
        <a:off x="2220199" y="1009446"/>
        <a:ext cx="733761" cy="464853"/>
      </dsp:txXfrm>
    </dsp:sp>
    <dsp:sp modelId="{C20D60DF-7CFC-4F93-AABB-ED0D3C702E66}">
      <dsp:nvSpPr>
        <dsp:cNvPr id="0" name=""/>
        <dsp:cNvSpPr/>
      </dsp:nvSpPr>
      <dsp:spPr>
        <a:xfrm>
          <a:off x="2814370" y="630031"/>
          <a:ext cx="839818" cy="355619"/>
        </a:xfrm>
        <a:prstGeom prst="chevron">
          <a:avLst/>
        </a:prstGeom>
        <a:solidFill>
          <a:schemeClr val="accent1">
            <a:shade val="80000"/>
            <a:hueOff val="186662"/>
            <a:satOff val="-39836"/>
            <a:lumOff val="203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Design</a:t>
          </a:r>
          <a:endParaRPr lang="en-US" sz="680" kern="1200" dirty="0"/>
        </a:p>
      </dsp:txBody>
      <dsp:txXfrm>
        <a:off x="2992180" y="630031"/>
        <a:ext cx="484199" cy="355619"/>
      </dsp:txXfrm>
    </dsp:sp>
    <dsp:sp modelId="{0E6528B0-779F-4B79-A99B-6F056843C469}">
      <dsp:nvSpPr>
        <dsp:cNvPr id="0" name=""/>
        <dsp:cNvSpPr/>
      </dsp:nvSpPr>
      <dsp:spPr>
        <a:xfrm>
          <a:off x="2908835" y="1009446"/>
          <a:ext cx="564475"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Design solution for the requirement </a:t>
          </a:r>
        </a:p>
      </dsp:txBody>
      <dsp:txXfrm>
        <a:off x="2908835" y="1009446"/>
        <a:ext cx="564475" cy="464853"/>
      </dsp:txXfrm>
    </dsp:sp>
    <dsp:sp modelId="{CBB1F290-53FB-4614-BB4F-8AB90066B0DB}">
      <dsp:nvSpPr>
        <dsp:cNvPr id="0" name=""/>
        <dsp:cNvSpPr/>
      </dsp:nvSpPr>
      <dsp:spPr>
        <a:xfrm>
          <a:off x="3459375" y="630031"/>
          <a:ext cx="917202" cy="355619"/>
        </a:xfrm>
        <a:prstGeom prst="chevron">
          <a:avLst/>
        </a:prstGeom>
        <a:solidFill>
          <a:schemeClr val="accent1">
            <a:shade val="80000"/>
            <a:hueOff val="233327"/>
            <a:satOff val="-49796"/>
            <a:lumOff val="25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24485">
            <a:lnSpc>
              <a:spcPct val="90000"/>
            </a:lnSpc>
            <a:spcBef>
              <a:spcPct val="0"/>
            </a:spcBef>
            <a:spcAft>
              <a:spcPct val="35000"/>
            </a:spcAft>
            <a:buNone/>
          </a:pPr>
          <a:r>
            <a:rPr lang="en-US" sz="730" kern="1200" dirty="0"/>
            <a:t>Master Data Governance</a:t>
          </a:r>
        </a:p>
      </dsp:txBody>
      <dsp:txXfrm>
        <a:off x="3637185" y="630031"/>
        <a:ext cx="561583" cy="355619"/>
      </dsp:txXfrm>
    </dsp:sp>
    <dsp:sp modelId="{5D34E7D9-6AFC-4BBF-80D9-4980BCC8028D}">
      <dsp:nvSpPr>
        <dsp:cNvPr id="0" name=""/>
        <dsp:cNvSpPr/>
      </dsp:nvSpPr>
      <dsp:spPr>
        <a:xfrm>
          <a:off x="3510124" y="1009446"/>
          <a:ext cx="776136"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Identify </a:t>
          </a:r>
          <a:r>
            <a:rPr lang="en-US" sz="700" b="0" i="0" kern="1200" dirty="0"/>
            <a:t>processes, roles, policies, standards, and metrics</a:t>
          </a:r>
          <a:endParaRPr lang="en-US" sz="700" kern="1200" dirty="0"/>
        </a:p>
      </dsp:txBody>
      <dsp:txXfrm>
        <a:off x="3510124" y="1009446"/>
        <a:ext cx="776136" cy="464853"/>
      </dsp:txXfrm>
    </dsp:sp>
    <dsp:sp modelId="{977E223F-D512-45F7-899F-174CA989AD99}">
      <dsp:nvSpPr>
        <dsp:cNvPr id="0" name=""/>
        <dsp:cNvSpPr/>
      </dsp:nvSpPr>
      <dsp:spPr>
        <a:xfrm>
          <a:off x="4160578" y="630031"/>
          <a:ext cx="951414" cy="355619"/>
        </a:xfrm>
        <a:prstGeom prst="chevron">
          <a:avLst/>
        </a:prstGeom>
        <a:solidFill>
          <a:schemeClr val="accent1">
            <a:shade val="80000"/>
            <a:hueOff val="279993"/>
            <a:satOff val="-59755"/>
            <a:lumOff val="304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Rules </a:t>
          </a:r>
          <a:r>
            <a:rPr lang="en-US" sz="700" kern="1200" dirty="0"/>
            <a:t>Configuration</a:t>
          </a:r>
        </a:p>
      </dsp:txBody>
      <dsp:txXfrm>
        <a:off x="4338388" y="630031"/>
        <a:ext cx="595795" cy="355619"/>
      </dsp:txXfrm>
    </dsp:sp>
    <dsp:sp modelId="{E90CB1D0-7247-4737-9B3E-F028E385A2E0}">
      <dsp:nvSpPr>
        <dsp:cNvPr id="0" name=""/>
        <dsp:cNvSpPr/>
      </dsp:nvSpPr>
      <dsp:spPr>
        <a:xfrm>
          <a:off x="4267604" y="1009446"/>
          <a:ext cx="636318"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Architecture and Data Model</a:t>
          </a:r>
        </a:p>
      </dsp:txBody>
      <dsp:txXfrm>
        <a:off x="4267604" y="1009446"/>
        <a:ext cx="636318" cy="464853"/>
      </dsp:txXfrm>
    </dsp:sp>
    <dsp:sp modelId="{39281551-6C7D-4449-A5AF-222E23B886A8}">
      <dsp:nvSpPr>
        <dsp:cNvPr id="0" name=""/>
        <dsp:cNvSpPr/>
      </dsp:nvSpPr>
      <dsp:spPr>
        <a:xfrm>
          <a:off x="4895992" y="630031"/>
          <a:ext cx="917202" cy="355619"/>
        </a:xfrm>
        <a:prstGeom prst="chevron">
          <a:avLst/>
        </a:prstGeom>
        <a:solidFill>
          <a:schemeClr val="accent1">
            <a:shade val="80000"/>
            <a:hueOff val="326658"/>
            <a:satOff val="-69714"/>
            <a:lumOff val="355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02260">
            <a:lnSpc>
              <a:spcPct val="90000"/>
            </a:lnSpc>
            <a:spcBef>
              <a:spcPct val="0"/>
            </a:spcBef>
            <a:spcAft>
              <a:spcPct val="35000"/>
            </a:spcAft>
            <a:buNone/>
          </a:pPr>
          <a:r>
            <a:rPr lang="en-US" sz="680" kern="1200" dirty="0"/>
            <a:t>Development</a:t>
          </a:r>
          <a:r>
            <a:rPr lang="en-US" sz="700" kern="1200" dirty="0"/>
            <a:t> &amp; Implement</a:t>
          </a:r>
        </a:p>
      </dsp:txBody>
      <dsp:txXfrm>
        <a:off x="5073802" y="630031"/>
        <a:ext cx="561583" cy="355619"/>
      </dsp:txXfrm>
    </dsp:sp>
    <dsp:sp modelId="{0014CE16-C4EC-4AA2-893C-1141C4DDB553}">
      <dsp:nvSpPr>
        <dsp:cNvPr id="0" name=""/>
        <dsp:cNvSpPr/>
      </dsp:nvSpPr>
      <dsp:spPr>
        <a:xfrm>
          <a:off x="4986037"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Develop &amp; implement the full solutions</a:t>
          </a:r>
        </a:p>
      </dsp:txBody>
      <dsp:txXfrm>
        <a:off x="4986037" y="1009446"/>
        <a:ext cx="733761" cy="464853"/>
      </dsp:txXfrm>
    </dsp:sp>
    <dsp:sp modelId="{F683027C-3D76-46BF-8AB2-E57B44540EF0}">
      <dsp:nvSpPr>
        <dsp:cNvPr id="0" name=""/>
        <dsp:cNvSpPr/>
      </dsp:nvSpPr>
      <dsp:spPr>
        <a:xfrm>
          <a:off x="5593822" y="630031"/>
          <a:ext cx="917202" cy="355619"/>
        </a:xfrm>
        <a:prstGeom prst="chevron">
          <a:avLst/>
        </a:prstGeom>
        <a:solidFill>
          <a:schemeClr val="accent1">
            <a:shade val="80000"/>
            <a:hueOff val="373324"/>
            <a:satOff val="-79673"/>
            <a:lumOff val="406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Operate &amp; Maintain</a:t>
          </a:r>
        </a:p>
      </dsp:txBody>
      <dsp:txXfrm>
        <a:off x="5771632" y="630031"/>
        <a:ext cx="561583" cy="355619"/>
      </dsp:txXfrm>
    </dsp:sp>
    <dsp:sp modelId="{6535B52E-CD95-4770-A9FC-F78B6C980A9B}">
      <dsp:nvSpPr>
        <dsp:cNvPr id="0" name=""/>
        <dsp:cNvSpPr/>
      </dsp:nvSpPr>
      <dsp:spPr>
        <a:xfrm>
          <a:off x="5727200"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Operate and administer the MDM platform</a:t>
          </a:r>
        </a:p>
      </dsp:txBody>
      <dsp:txXfrm>
        <a:off x="5727200" y="1009446"/>
        <a:ext cx="733761" cy="464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6153-9B10-4817-8635-E2A31F03BD46}">
      <dsp:nvSpPr>
        <dsp:cNvPr id="0" name=""/>
        <dsp:cNvSpPr/>
      </dsp:nvSpPr>
      <dsp:spPr>
        <a:xfrm>
          <a:off x="2697234" y="626955"/>
          <a:ext cx="922603" cy="562144"/>
        </a:xfrm>
        <a:custGeom>
          <a:avLst/>
          <a:gdLst/>
          <a:ahLst/>
          <a:cxnLst/>
          <a:rect l="0" t="0" r="0" b="0"/>
          <a:pathLst>
            <a:path>
              <a:moveTo>
                <a:pt x="922603" y="0"/>
              </a:moveTo>
              <a:lnTo>
                <a:pt x="922603" y="562144"/>
              </a:lnTo>
              <a:lnTo>
                <a:pt x="0" y="5621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62DCC-7DD7-4EBF-9249-BDABACBE2C3A}">
      <dsp:nvSpPr>
        <dsp:cNvPr id="0" name=""/>
        <dsp:cNvSpPr/>
      </dsp:nvSpPr>
      <dsp:spPr>
        <a:xfrm>
          <a:off x="3619838" y="626955"/>
          <a:ext cx="2999490" cy="1140301"/>
        </a:xfrm>
        <a:custGeom>
          <a:avLst/>
          <a:gdLst/>
          <a:ahLst/>
          <a:cxnLst/>
          <a:rect l="0" t="0" r="0" b="0"/>
          <a:pathLst>
            <a:path>
              <a:moveTo>
                <a:pt x="0" y="0"/>
              </a:moveTo>
              <a:lnTo>
                <a:pt x="0" y="1010158"/>
              </a:lnTo>
              <a:lnTo>
                <a:pt x="2999490" y="1010158"/>
              </a:lnTo>
              <a:lnTo>
                <a:pt x="2999490" y="1140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3A7CB-BB0E-4CFE-B4E7-D4429A065756}">
      <dsp:nvSpPr>
        <dsp:cNvPr id="0" name=""/>
        <dsp:cNvSpPr/>
      </dsp:nvSpPr>
      <dsp:spPr>
        <a:xfrm>
          <a:off x="3619838" y="626955"/>
          <a:ext cx="1499745" cy="1140301"/>
        </a:xfrm>
        <a:custGeom>
          <a:avLst/>
          <a:gdLst/>
          <a:ahLst/>
          <a:cxnLst/>
          <a:rect l="0" t="0" r="0" b="0"/>
          <a:pathLst>
            <a:path>
              <a:moveTo>
                <a:pt x="0" y="0"/>
              </a:moveTo>
              <a:lnTo>
                <a:pt x="0" y="1010158"/>
              </a:lnTo>
              <a:lnTo>
                <a:pt x="1499745" y="1010158"/>
              </a:lnTo>
              <a:lnTo>
                <a:pt x="1499745" y="1140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89BCA-4F5C-46B4-BE86-3A0BA0B269FB}">
      <dsp:nvSpPr>
        <dsp:cNvPr id="0" name=""/>
        <dsp:cNvSpPr/>
      </dsp:nvSpPr>
      <dsp:spPr>
        <a:xfrm>
          <a:off x="3574117" y="626955"/>
          <a:ext cx="91440" cy="1140301"/>
        </a:xfrm>
        <a:custGeom>
          <a:avLst/>
          <a:gdLst/>
          <a:ahLst/>
          <a:cxnLst/>
          <a:rect l="0" t="0" r="0" b="0"/>
          <a:pathLst>
            <a:path>
              <a:moveTo>
                <a:pt x="45720" y="0"/>
              </a:moveTo>
              <a:lnTo>
                <a:pt x="45720" y="1140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7FE62-A66C-47C1-9095-A3B2BB47C0E2}">
      <dsp:nvSpPr>
        <dsp:cNvPr id="0" name=""/>
        <dsp:cNvSpPr/>
      </dsp:nvSpPr>
      <dsp:spPr>
        <a:xfrm>
          <a:off x="2120092" y="626955"/>
          <a:ext cx="1499745" cy="1140301"/>
        </a:xfrm>
        <a:custGeom>
          <a:avLst/>
          <a:gdLst/>
          <a:ahLst/>
          <a:cxnLst/>
          <a:rect l="0" t="0" r="0" b="0"/>
          <a:pathLst>
            <a:path>
              <a:moveTo>
                <a:pt x="1499745" y="0"/>
              </a:moveTo>
              <a:lnTo>
                <a:pt x="1499745" y="1010158"/>
              </a:lnTo>
              <a:lnTo>
                <a:pt x="0" y="1010158"/>
              </a:lnTo>
              <a:lnTo>
                <a:pt x="0" y="1140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51F816-DF27-400C-93B1-2C4EAE4A8E1B}">
      <dsp:nvSpPr>
        <dsp:cNvPr id="0" name=""/>
        <dsp:cNvSpPr/>
      </dsp:nvSpPr>
      <dsp:spPr>
        <a:xfrm>
          <a:off x="124564" y="2386986"/>
          <a:ext cx="185918" cy="1450166"/>
        </a:xfrm>
        <a:custGeom>
          <a:avLst/>
          <a:gdLst/>
          <a:ahLst/>
          <a:cxnLst/>
          <a:rect l="0" t="0" r="0" b="0"/>
          <a:pathLst>
            <a:path>
              <a:moveTo>
                <a:pt x="0" y="0"/>
              </a:moveTo>
              <a:lnTo>
                <a:pt x="0" y="1450166"/>
              </a:lnTo>
              <a:lnTo>
                <a:pt x="185918" y="14501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2598A7-2142-443C-9813-E8A99B80CC66}">
      <dsp:nvSpPr>
        <dsp:cNvPr id="0" name=""/>
        <dsp:cNvSpPr/>
      </dsp:nvSpPr>
      <dsp:spPr>
        <a:xfrm>
          <a:off x="124564" y="2386986"/>
          <a:ext cx="185918" cy="570150"/>
        </a:xfrm>
        <a:custGeom>
          <a:avLst/>
          <a:gdLst/>
          <a:ahLst/>
          <a:cxnLst/>
          <a:rect l="0" t="0" r="0" b="0"/>
          <a:pathLst>
            <a:path>
              <a:moveTo>
                <a:pt x="0" y="0"/>
              </a:moveTo>
              <a:lnTo>
                <a:pt x="0" y="570150"/>
              </a:lnTo>
              <a:lnTo>
                <a:pt x="185918" y="570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8A81C-1317-4F8B-BDDC-1A8CC174E4AF}">
      <dsp:nvSpPr>
        <dsp:cNvPr id="0" name=""/>
        <dsp:cNvSpPr/>
      </dsp:nvSpPr>
      <dsp:spPr>
        <a:xfrm>
          <a:off x="620347" y="626955"/>
          <a:ext cx="2999490" cy="1140301"/>
        </a:xfrm>
        <a:custGeom>
          <a:avLst/>
          <a:gdLst/>
          <a:ahLst/>
          <a:cxnLst/>
          <a:rect l="0" t="0" r="0" b="0"/>
          <a:pathLst>
            <a:path>
              <a:moveTo>
                <a:pt x="2999490" y="0"/>
              </a:moveTo>
              <a:lnTo>
                <a:pt x="2999490" y="1010158"/>
              </a:lnTo>
              <a:lnTo>
                <a:pt x="0" y="1010158"/>
              </a:lnTo>
              <a:lnTo>
                <a:pt x="0" y="1140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E3B928-8BD0-431C-B44C-DAA042CF08D7}">
      <dsp:nvSpPr>
        <dsp:cNvPr id="0" name=""/>
        <dsp:cNvSpPr/>
      </dsp:nvSpPr>
      <dsp:spPr>
        <a:xfrm>
          <a:off x="2334909" y="7225"/>
          <a:ext cx="2569856"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mn-lt"/>
              <a:cs typeface="Arial"/>
            </a:rPr>
            <a:t>Executive Steering Committee</a:t>
          </a:r>
          <a:endParaRPr lang="en-US" sz="1500" kern="1200" dirty="0"/>
        </a:p>
      </dsp:txBody>
      <dsp:txXfrm>
        <a:off x="2334909" y="7225"/>
        <a:ext cx="2569856" cy="619729"/>
      </dsp:txXfrm>
    </dsp:sp>
    <dsp:sp modelId="{7EE8821E-D5FC-4942-B7CC-FF332FDF6233}">
      <dsp:nvSpPr>
        <dsp:cNvPr id="0" name=""/>
        <dsp:cNvSpPr/>
      </dsp:nvSpPr>
      <dsp:spPr>
        <a:xfrm>
          <a:off x="618" y="1767257"/>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Governance</a:t>
          </a:r>
        </a:p>
      </dsp:txBody>
      <dsp:txXfrm>
        <a:off x="618" y="1767257"/>
        <a:ext cx="1239458" cy="619729"/>
      </dsp:txXfrm>
    </dsp:sp>
    <dsp:sp modelId="{68F30AF3-CBCF-4D3F-A8C1-4A8CAF7EF2C7}">
      <dsp:nvSpPr>
        <dsp:cNvPr id="0" name=""/>
        <dsp:cNvSpPr/>
      </dsp:nvSpPr>
      <dsp:spPr>
        <a:xfrm>
          <a:off x="310483" y="2647272"/>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10483" y="2647272"/>
        <a:ext cx="1239458" cy="619729"/>
      </dsp:txXfrm>
    </dsp:sp>
    <dsp:sp modelId="{25D9C3EE-BB9A-4E62-B80E-5FA71F3F843D}">
      <dsp:nvSpPr>
        <dsp:cNvPr id="0" name=""/>
        <dsp:cNvSpPr/>
      </dsp:nvSpPr>
      <dsp:spPr>
        <a:xfrm>
          <a:off x="310483" y="3527288"/>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10483" y="3527288"/>
        <a:ext cx="1239458" cy="619729"/>
      </dsp:txXfrm>
    </dsp:sp>
    <dsp:sp modelId="{8B90308F-8A8E-4F1D-ACC6-C05939BCF8EE}">
      <dsp:nvSpPr>
        <dsp:cNvPr id="0" name=""/>
        <dsp:cNvSpPr/>
      </dsp:nvSpPr>
      <dsp:spPr>
        <a:xfrm>
          <a:off x="1500363" y="1767257"/>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Business Data Steward</a:t>
          </a:r>
        </a:p>
      </dsp:txBody>
      <dsp:txXfrm>
        <a:off x="1500363" y="1767257"/>
        <a:ext cx="1239458" cy="619729"/>
      </dsp:txXfrm>
    </dsp:sp>
    <dsp:sp modelId="{3B05D24E-FFB2-47F9-9168-B2DB80A05DBC}">
      <dsp:nvSpPr>
        <dsp:cNvPr id="0" name=""/>
        <dsp:cNvSpPr/>
      </dsp:nvSpPr>
      <dsp:spPr>
        <a:xfrm>
          <a:off x="3000108" y="1767257"/>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000108" y="1767257"/>
        <a:ext cx="1239458" cy="619729"/>
      </dsp:txXfrm>
    </dsp:sp>
    <dsp:sp modelId="{F47846E1-DDE6-4E59-BB75-732F68E0A8EC}">
      <dsp:nvSpPr>
        <dsp:cNvPr id="0" name=""/>
        <dsp:cNvSpPr/>
      </dsp:nvSpPr>
      <dsp:spPr>
        <a:xfrm>
          <a:off x="4499853" y="1767257"/>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Solution Architect</a:t>
          </a:r>
        </a:p>
      </dsp:txBody>
      <dsp:txXfrm>
        <a:off x="4499853" y="1767257"/>
        <a:ext cx="1239458" cy="619729"/>
      </dsp:txXfrm>
    </dsp:sp>
    <dsp:sp modelId="{358F3241-2FB0-4C33-BACB-EE4C10BEC742}">
      <dsp:nvSpPr>
        <dsp:cNvPr id="0" name=""/>
        <dsp:cNvSpPr/>
      </dsp:nvSpPr>
      <dsp:spPr>
        <a:xfrm>
          <a:off x="5999598" y="1767257"/>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Administrative</a:t>
          </a:r>
        </a:p>
      </dsp:txBody>
      <dsp:txXfrm>
        <a:off x="5999598" y="1767257"/>
        <a:ext cx="1239458" cy="619729"/>
      </dsp:txXfrm>
    </dsp:sp>
    <dsp:sp modelId="{471BF23D-10D0-4C8E-9959-FDB47C2A5C96}">
      <dsp:nvSpPr>
        <dsp:cNvPr id="0" name=""/>
        <dsp:cNvSpPr/>
      </dsp:nvSpPr>
      <dsp:spPr>
        <a:xfrm>
          <a:off x="1457775" y="879234"/>
          <a:ext cx="1239458" cy="6197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Enterprise Information Architect</a:t>
          </a:r>
        </a:p>
      </dsp:txBody>
      <dsp:txXfrm>
        <a:off x="1457775" y="879234"/>
        <a:ext cx="1239458" cy="61972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08/04/2021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08/04/2021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36010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118416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11</a:t>
            </a:fld>
            <a:endParaRPr lang="en-GB"/>
          </a:p>
        </p:txBody>
      </p:sp>
    </p:spTree>
    <p:extLst>
      <p:ext uri="{BB962C8B-B14F-4D97-AF65-F5344CB8AC3E}">
        <p14:creationId xmlns:p14="http://schemas.microsoft.com/office/powerpoint/2010/main" val="256537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0233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9C8DF-EFC3-4193-AAB8-E410ED763749}" type="slidenum">
              <a:rPr lang="en-GB" smtClean="0"/>
              <a:t>3</a:t>
            </a:fld>
            <a:endParaRPr lang="en-GB"/>
          </a:p>
        </p:txBody>
      </p:sp>
    </p:spTree>
    <p:extLst>
      <p:ext uri="{BB962C8B-B14F-4D97-AF65-F5344CB8AC3E}">
        <p14:creationId xmlns:p14="http://schemas.microsoft.com/office/powerpoint/2010/main" val="275376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4</a:t>
            </a:fld>
            <a:endParaRPr lang="en-GB"/>
          </a:p>
        </p:txBody>
      </p:sp>
    </p:spTree>
    <p:extLst>
      <p:ext uri="{BB962C8B-B14F-4D97-AF65-F5344CB8AC3E}">
        <p14:creationId xmlns:p14="http://schemas.microsoft.com/office/powerpoint/2010/main" val="307243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5</a:t>
            </a:fld>
            <a:endParaRPr lang="en-GB"/>
          </a:p>
        </p:txBody>
      </p:sp>
    </p:spTree>
    <p:extLst>
      <p:ext uri="{BB962C8B-B14F-4D97-AF65-F5344CB8AC3E}">
        <p14:creationId xmlns:p14="http://schemas.microsoft.com/office/powerpoint/2010/main" val="93653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6</a:t>
            </a:fld>
            <a:endParaRPr lang="en-GB"/>
          </a:p>
        </p:txBody>
      </p:sp>
    </p:spTree>
    <p:extLst>
      <p:ext uri="{BB962C8B-B14F-4D97-AF65-F5344CB8AC3E}">
        <p14:creationId xmlns:p14="http://schemas.microsoft.com/office/powerpoint/2010/main" val="7929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106534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16325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66766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businessinsider.com/10-essential-data-security-measures-every-business-should-take-2010-6"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entrepreneur.com/article/2528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4833426-3B97-4B58-BAB3-5220509C36BD}"/>
              </a:ext>
            </a:extLst>
          </p:cNvPr>
          <p:cNvGraphicFramePr/>
          <p:nvPr>
            <p:extLst>
              <p:ext uri="{D42A27DB-BD31-4B8C-83A1-F6EECF244321}">
                <p14:modId xmlns:p14="http://schemas.microsoft.com/office/powerpoint/2010/main" val="3730699831"/>
              </p:ext>
            </p:extLst>
          </p:nvPr>
        </p:nvGraphicFramePr>
        <p:xfrm>
          <a:off x="1890095" y="133997"/>
          <a:ext cx="6511025" cy="2103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8773408E-5708-4A28-8D99-AB2317FA247B}"/>
              </a:ext>
            </a:extLst>
          </p:cNvPr>
          <p:cNvGraphicFramePr>
            <a:graphicFrameLocks noGrp="1"/>
          </p:cNvGraphicFramePr>
          <p:nvPr>
            <p:extLst>
              <p:ext uri="{D42A27DB-BD31-4B8C-83A1-F6EECF244321}">
                <p14:modId xmlns:p14="http://schemas.microsoft.com/office/powerpoint/2010/main" val="578026643"/>
              </p:ext>
            </p:extLst>
          </p:nvPr>
        </p:nvGraphicFramePr>
        <p:xfrm>
          <a:off x="582637" y="1622756"/>
          <a:ext cx="7744067" cy="2570480"/>
        </p:xfrm>
        <a:graphic>
          <a:graphicData uri="http://schemas.openxmlformats.org/drawingml/2006/table">
            <a:tbl>
              <a:tblPr firstCol="1" bandRow="1">
                <a:tableStyleId>{5C22544A-7EE6-4342-B048-85BDC9FD1C3A}</a:tableStyleId>
              </a:tblPr>
              <a:tblGrid>
                <a:gridCol w="1448464">
                  <a:extLst>
                    <a:ext uri="{9D8B030D-6E8A-4147-A177-3AD203B41FA5}">
                      <a16:colId xmlns:a16="http://schemas.microsoft.com/office/drawing/2014/main" val="2162467077"/>
                    </a:ext>
                  </a:extLst>
                </a:gridCol>
                <a:gridCol w="631179">
                  <a:extLst>
                    <a:ext uri="{9D8B030D-6E8A-4147-A177-3AD203B41FA5}">
                      <a16:colId xmlns:a16="http://schemas.microsoft.com/office/drawing/2014/main" val="1230573081"/>
                    </a:ext>
                  </a:extLst>
                </a:gridCol>
                <a:gridCol w="704007">
                  <a:extLst>
                    <a:ext uri="{9D8B030D-6E8A-4147-A177-3AD203B41FA5}">
                      <a16:colId xmlns:a16="http://schemas.microsoft.com/office/drawing/2014/main" val="2868607075"/>
                    </a:ext>
                  </a:extLst>
                </a:gridCol>
                <a:gridCol w="679731">
                  <a:extLst>
                    <a:ext uri="{9D8B030D-6E8A-4147-A177-3AD203B41FA5}">
                      <a16:colId xmlns:a16="http://schemas.microsoft.com/office/drawing/2014/main" val="140517861"/>
                    </a:ext>
                  </a:extLst>
                </a:gridCol>
                <a:gridCol w="687823">
                  <a:extLst>
                    <a:ext uri="{9D8B030D-6E8A-4147-A177-3AD203B41FA5}">
                      <a16:colId xmlns:a16="http://schemas.microsoft.com/office/drawing/2014/main" val="737082341"/>
                    </a:ext>
                  </a:extLst>
                </a:gridCol>
                <a:gridCol w="678232">
                  <a:extLst>
                    <a:ext uri="{9D8B030D-6E8A-4147-A177-3AD203B41FA5}">
                      <a16:colId xmlns:a16="http://schemas.microsoft.com/office/drawing/2014/main" val="2568394383"/>
                    </a:ext>
                  </a:extLst>
                </a:gridCol>
                <a:gridCol w="688962">
                  <a:extLst>
                    <a:ext uri="{9D8B030D-6E8A-4147-A177-3AD203B41FA5}">
                      <a16:colId xmlns:a16="http://schemas.microsoft.com/office/drawing/2014/main" val="2571921524"/>
                    </a:ext>
                  </a:extLst>
                </a:gridCol>
                <a:gridCol w="713866">
                  <a:extLst>
                    <a:ext uri="{9D8B030D-6E8A-4147-A177-3AD203B41FA5}">
                      <a16:colId xmlns:a16="http://schemas.microsoft.com/office/drawing/2014/main" val="1613302223"/>
                    </a:ext>
                  </a:extLst>
                </a:gridCol>
                <a:gridCol w="747068">
                  <a:extLst>
                    <a:ext uri="{9D8B030D-6E8A-4147-A177-3AD203B41FA5}">
                      <a16:colId xmlns:a16="http://schemas.microsoft.com/office/drawing/2014/main" val="1761609064"/>
                    </a:ext>
                  </a:extLst>
                </a:gridCol>
                <a:gridCol w="764735">
                  <a:extLst>
                    <a:ext uri="{9D8B030D-6E8A-4147-A177-3AD203B41FA5}">
                      <a16:colId xmlns:a16="http://schemas.microsoft.com/office/drawing/2014/main" val="2175031010"/>
                    </a:ext>
                  </a:extLst>
                </a:gridCol>
              </a:tblGrid>
              <a:tr h="370840">
                <a:tc>
                  <a:txBody>
                    <a:bodyPr/>
                    <a:lstStyle/>
                    <a:p>
                      <a:r>
                        <a:rPr lang="en-US" dirty="0"/>
                        <a:t>Business Owner</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solidFill>
                      <a:srgbClr val="CBCCDB"/>
                    </a:solidFill>
                  </a:tcPr>
                </a:tc>
                <a:tc>
                  <a:txBody>
                    <a:bodyPr/>
                    <a:lstStyle/>
                    <a:p>
                      <a:pPr algn="ctr"/>
                      <a:r>
                        <a:rPr lang="en-US" dirty="0"/>
                        <a:t>I</a:t>
                      </a:r>
                    </a:p>
                  </a:txBody>
                  <a:tcPr anchor="ctr" anchorCtr="1"/>
                </a:tc>
                <a:tc>
                  <a:txBody>
                    <a:bodyPr/>
                    <a:lstStyle/>
                    <a:p>
                      <a:pPr algn="ctr"/>
                      <a:r>
                        <a:rPr lang="en-US" dirty="0"/>
                        <a:t>A</a:t>
                      </a:r>
                    </a:p>
                  </a:txBody>
                  <a:tcPr anchor="ctr" anchorCtr="1"/>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A</a:t>
                      </a:r>
                    </a:p>
                  </a:txBody>
                  <a:tcPr anchor="ctr" anchorCtr="1"/>
                </a:tc>
                <a:extLst>
                  <a:ext uri="{0D108BD9-81ED-4DB2-BD59-A6C34878D82A}">
                    <a16:rowId xmlns:a16="http://schemas.microsoft.com/office/drawing/2014/main" val="2254842779"/>
                  </a:ext>
                </a:extLst>
              </a:tr>
              <a:tr h="370840">
                <a:tc>
                  <a:txBody>
                    <a:bodyPr/>
                    <a:lstStyle/>
                    <a:p>
                      <a:r>
                        <a:rPr lang="en-US" dirty="0"/>
                        <a:t>Data Steward /SME</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tc>
                <a:tc>
                  <a:txBody>
                    <a:bodyPr/>
                    <a:lstStyle/>
                    <a:p>
                      <a:pPr algn="ctr"/>
                      <a:r>
                        <a:rPr lang="en-US" dirty="0"/>
                        <a:t>I</a:t>
                      </a:r>
                    </a:p>
                  </a:txBody>
                  <a:tcPr anchor="ctr" anchorCtr="1"/>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I</a:t>
                      </a:r>
                    </a:p>
                  </a:txBody>
                  <a:tcPr anchor="ctr" anchorCtr="1">
                    <a:solidFill>
                      <a:srgbClr val="E7E7EE"/>
                    </a:solidFill>
                  </a:tcPr>
                </a:tc>
                <a:tc>
                  <a:txBody>
                    <a:bodyPr/>
                    <a:lstStyle/>
                    <a:p>
                      <a:pPr algn="ctr"/>
                      <a:r>
                        <a:rPr lang="en-US" dirty="0"/>
                        <a:t>C</a:t>
                      </a:r>
                    </a:p>
                  </a:txBody>
                  <a:tcPr anchor="ctr" anchorCtr="1"/>
                </a:tc>
                <a:extLst>
                  <a:ext uri="{0D108BD9-81ED-4DB2-BD59-A6C34878D82A}">
                    <a16:rowId xmlns:a16="http://schemas.microsoft.com/office/drawing/2014/main" val="2938329409"/>
                  </a:ext>
                </a:extLst>
              </a:tr>
              <a:tr h="370840">
                <a:tc>
                  <a:txBody>
                    <a:bodyPr/>
                    <a:lstStyle/>
                    <a:p>
                      <a:r>
                        <a:rPr lang="en-US" dirty="0"/>
                        <a:t>Data Governance /SME</a:t>
                      </a:r>
                    </a:p>
                  </a:txBody>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2135768588"/>
                  </a:ext>
                </a:extLst>
              </a:tr>
              <a:tr h="370840">
                <a:tc>
                  <a:txBody>
                    <a:bodyPr/>
                    <a:lstStyle/>
                    <a:p>
                      <a:r>
                        <a:rPr lang="en-US" dirty="0"/>
                        <a:t>Enterprise Architect</a:t>
                      </a:r>
                    </a:p>
                  </a:txBody>
                  <a:tcPr/>
                </a:tc>
                <a:tc>
                  <a:txBody>
                    <a:bodyPr/>
                    <a:lstStyle/>
                    <a:p>
                      <a:pPr algn="ctr"/>
                      <a:r>
                        <a:rPr lang="en-US" dirty="0"/>
                        <a:t>RA</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RA</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CR</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I</a:t>
                      </a:r>
                    </a:p>
                  </a:txBody>
                  <a:tcPr anchor="ctr" anchorCtr="1">
                    <a:solidFill>
                      <a:srgbClr val="E7E7EE"/>
                    </a:solidFill>
                  </a:tcPr>
                </a:tc>
                <a:extLst>
                  <a:ext uri="{0D108BD9-81ED-4DB2-BD59-A6C34878D82A}">
                    <a16:rowId xmlns:a16="http://schemas.microsoft.com/office/drawing/2014/main" val="1564759345"/>
                  </a:ext>
                </a:extLst>
              </a:tr>
              <a:tr h="370840">
                <a:tc>
                  <a:txBody>
                    <a:bodyPr/>
                    <a:lstStyle/>
                    <a:p>
                      <a:r>
                        <a:rPr lang="en-US" dirty="0"/>
                        <a:t>Data Solution Engineering</a:t>
                      </a:r>
                    </a:p>
                  </a:txBody>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extLst>
                  <a:ext uri="{0D108BD9-81ED-4DB2-BD59-A6C34878D82A}">
                    <a16:rowId xmlns:a16="http://schemas.microsoft.com/office/drawing/2014/main" val="1144972963"/>
                  </a:ext>
                </a:extLst>
              </a:tr>
              <a:tr h="370840">
                <a:tc>
                  <a:txBody>
                    <a:bodyPr/>
                    <a:lstStyle/>
                    <a:p>
                      <a:r>
                        <a:rPr lang="en-US" dirty="0"/>
                        <a:t>Security</a:t>
                      </a:r>
                    </a:p>
                  </a:txBody>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CR</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3170570836"/>
                  </a:ext>
                </a:extLst>
              </a:tr>
            </a:tbl>
          </a:graphicData>
        </a:graphic>
      </p:graphicFrame>
      <p:cxnSp>
        <p:nvCxnSpPr>
          <p:cNvPr id="7" name="Straight Connector 6">
            <a:extLst>
              <a:ext uri="{FF2B5EF4-FFF2-40B4-BE49-F238E27FC236}">
                <a16:creationId xmlns:a16="http://schemas.microsoft.com/office/drawing/2014/main" id="{E4A6FC57-5720-4CCE-86D5-64C1EA442E77}"/>
              </a:ext>
            </a:extLst>
          </p:cNvPr>
          <p:cNvCxnSpPr/>
          <p:nvPr/>
        </p:nvCxnSpPr>
        <p:spPr bwMode="auto">
          <a:xfrm>
            <a:off x="2666047"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E73C8D55-99DD-49FF-94D4-71761F64E1A7}"/>
              </a:ext>
            </a:extLst>
          </p:cNvPr>
          <p:cNvSpPr/>
          <p:nvPr/>
        </p:nvSpPr>
        <p:spPr>
          <a:xfrm>
            <a:off x="5153699" y="4705500"/>
            <a:ext cx="3562344" cy="276999"/>
          </a:xfrm>
          <a:prstGeom prst="rect">
            <a:avLst/>
          </a:prstGeom>
        </p:spPr>
        <p:txBody>
          <a:bodyPr wrap="square">
            <a:spAutoFit/>
          </a:bodyPr>
          <a:lstStyle/>
          <a:p>
            <a:r>
              <a:rPr lang="en-US" sz="1200" dirty="0">
                <a:solidFill>
                  <a:srgbClr val="222222"/>
                </a:solidFill>
                <a:latin typeface="Google Sans"/>
              </a:rPr>
              <a:t>RACI</a:t>
            </a:r>
            <a:r>
              <a:rPr lang="en-US" sz="1200" b="0" dirty="0">
                <a:solidFill>
                  <a:srgbClr val="222222"/>
                </a:solidFill>
                <a:latin typeface="Google Sans"/>
              </a:rPr>
              <a:t> - </a:t>
            </a:r>
            <a:r>
              <a:rPr lang="en-US" sz="1200" dirty="0">
                <a:solidFill>
                  <a:srgbClr val="222222"/>
                </a:solidFill>
                <a:latin typeface="Google Sans"/>
              </a:rPr>
              <a:t>R</a:t>
            </a:r>
            <a:r>
              <a:rPr lang="en-US" sz="1200" b="0" dirty="0">
                <a:solidFill>
                  <a:srgbClr val="222222"/>
                </a:solidFill>
                <a:latin typeface="Google Sans"/>
              </a:rPr>
              <a:t>esponsible, </a:t>
            </a:r>
            <a:r>
              <a:rPr lang="en-US" sz="1200" dirty="0">
                <a:solidFill>
                  <a:srgbClr val="222222"/>
                </a:solidFill>
                <a:latin typeface="Google Sans"/>
              </a:rPr>
              <a:t>A</a:t>
            </a:r>
            <a:r>
              <a:rPr lang="en-US" sz="1200" b="0" dirty="0">
                <a:solidFill>
                  <a:srgbClr val="222222"/>
                </a:solidFill>
                <a:latin typeface="Google Sans"/>
              </a:rPr>
              <a:t>ccountable, </a:t>
            </a:r>
            <a:r>
              <a:rPr lang="en-US" sz="1200" dirty="0">
                <a:solidFill>
                  <a:srgbClr val="222222"/>
                </a:solidFill>
                <a:latin typeface="Google Sans"/>
              </a:rPr>
              <a:t>C</a:t>
            </a:r>
            <a:r>
              <a:rPr lang="en-US" sz="1200" b="0" dirty="0">
                <a:solidFill>
                  <a:srgbClr val="222222"/>
                </a:solidFill>
                <a:latin typeface="Google Sans"/>
              </a:rPr>
              <a:t>onsulted, </a:t>
            </a:r>
            <a:r>
              <a:rPr lang="en-US" sz="1200" dirty="0">
                <a:solidFill>
                  <a:srgbClr val="222222"/>
                </a:solidFill>
                <a:latin typeface="Google Sans"/>
              </a:rPr>
              <a:t>I</a:t>
            </a:r>
            <a:r>
              <a:rPr lang="en-US" sz="1200" b="0" dirty="0">
                <a:solidFill>
                  <a:srgbClr val="222222"/>
                </a:solidFill>
                <a:latin typeface="Google Sans"/>
              </a:rPr>
              <a:t>nformed</a:t>
            </a:r>
            <a:endParaRPr lang="en-US" sz="1200" dirty="0"/>
          </a:p>
        </p:txBody>
      </p:sp>
      <p:cxnSp>
        <p:nvCxnSpPr>
          <p:cNvPr id="9" name="Straight Connector 8">
            <a:extLst>
              <a:ext uri="{FF2B5EF4-FFF2-40B4-BE49-F238E27FC236}">
                <a16:creationId xmlns:a16="http://schemas.microsoft.com/office/drawing/2014/main" id="{393E6D8F-8EAC-4775-BFB6-AC1576AFA287}"/>
              </a:ext>
            </a:extLst>
          </p:cNvPr>
          <p:cNvCxnSpPr/>
          <p:nvPr/>
        </p:nvCxnSpPr>
        <p:spPr bwMode="auto">
          <a:xfrm>
            <a:off x="3368703"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05218998-63C7-41CD-8296-8701623F9702}"/>
              </a:ext>
            </a:extLst>
          </p:cNvPr>
          <p:cNvCxnSpPr/>
          <p:nvPr/>
        </p:nvCxnSpPr>
        <p:spPr bwMode="auto">
          <a:xfrm>
            <a:off x="4048431" y="663122"/>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35CE485-DCF8-4CB3-9D28-E31D122E723D}"/>
              </a:ext>
            </a:extLst>
          </p:cNvPr>
          <p:cNvCxnSpPr/>
          <p:nvPr/>
        </p:nvCxnSpPr>
        <p:spPr bwMode="auto">
          <a:xfrm>
            <a:off x="4742995" y="661774"/>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A6C70F5B-575B-4CC9-9102-8A4BA97010ED}"/>
              </a:ext>
            </a:extLst>
          </p:cNvPr>
          <p:cNvCxnSpPr/>
          <p:nvPr/>
        </p:nvCxnSpPr>
        <p:spPr bwMode="auto">
          <a:xfrm>
            <a:off x="54092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8CCCF1A-093C-4386-84CE-39E330FE65FF}"/>
              </a:ext>
            </a:extLst>
          </p:cNvPr>
          <p:cNvCxnSpPr/>
          <p:nvPr/>
        </p:nvCxnSpPr>
        <p:spPr bwMode="auto">
          <a:xfrm>
            <a:off x="6103799"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84DD279E-2D63-4733-AEDE-802C2DB0FD1E}"/>
              </a:ext>
            </a:extLst>
          </p:cNvPr>
          <p:cNvCxnSpPr/>
          <p:nvPr/>
        </p:nvCxnSpPr>
        <p:spPr bwMode="auto">
          <a:xfrm>
            <a:off x="68253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CFB7D98-2477-4716-9585-A28C9A6A835A}"/>
              </a:ext>
            </a:extLst>
          </p:cNvPr>
          <p:cNvCxnSpPr/>
          <p:nvPr/>
        </p:nvCxnSpPr>
        <p:spPr bwMode="auto">
          <a:xfrm>
            <a:off x="7560360" y="628980"/>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7B7FBA00-846A-4874-ADB0-43E9F82775D5}"/>
              </a:ext>
            </a:extLst>
          </p:cNvPr>
          <p:cNvSpPr txBox="1"/>
          <p:nvPr/>
        </p:nvSpPr>
        <p:spPr bwMode="auto">
          <a:xfrm>
            <a:off x="1049336" y="1380615"/>
            <a:ext cx="6403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Roles</a:t>
            </a:r>
          </a:p>
        </p:txBody>
      </p:sp>
      <p:sp>
        <p:nvSpPr>
          <p:cNvPr id="18" name="TextBox 17">
            <a:extLst>
              <a:ext uri="{FF2B5EF4-FFF2-40B4-BE49-F238E27FC236}">
                <a16:creationId xmlns:a16="http://schemas.microsoft.com/office/drawing/2014/main" id="{65ACC685-1FE4-4215-B1A9-CA0CABD99F10}"/>
              </a:ext>
            </a:extLst>
          </p:cNvPr>
          <p:cNvSpPr txBox="1"/>
          <p:nvPr/>
        </p:nvSpPr>
        <p:spPr bwMode="auto">
          <a:xfrm>
            <a:off x="817297" y="817746"/>
            <a:ext cx="11771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Phases/Tasks</a:t>
            </a:r>
          </a:p>
        </p:txBody>
      </p:sp>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Roles and Responsibilities (RACI)</a:t>
            </a:r>
          </a:p>
        </p:txBody>
      </p:sp>
    </p:spTree>
    <p:extLst>
      <p:ext uri="{BB962C8B-B14F-4D97-AF65-F5344CB8AC3E}">
        <p14:creationId xmlns:p14="http://schemas.microsoft.com/office/powerpoint/2010/main" val="87815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Organization Structure</a:t>
            </a:r>
          </a:p>
        </p:txBody>
      </p:sp>
      <p:graphicFrame>
        <p:nvGraphicFramePr>
          <p:cNvPr id="3" name="Diagram 2">
            <a:extLst>
              <a:ext uri="{FF2B5EF4-FFF2-40B4-BE49-F238E27FC236}">
                <a16:creationId xmlns:a16="http://schemas.microsoft.com/office/drawing/2014/main" id="{02B955C7-A994-4F68-BA9F-A499B85FF09E}"/>
              </a:ext>
            </a:extLst>
          </p:cNvPr>
          <p:cNvGraphicFramePr/>
          <p:nvPr>
            <p:extLst>
              <p:ext uri="{D42A27DB-BD31-4B8C-83A1-F6EECF244321}">
                <p14:modId xmlns:p14="http://schemas.microsoft.com/office/powerpoint/2010/main" val="1103339227"/>
              </p:ext>
            </p:extLst>
          </p:nvPr>
        </p:nvGraphicFramePr>
        <p:xfrm>
          <a:off x="952162" y="571505"/>
          <a:ext cx="7239676" cy="415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734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vs Data Quality</a:t>
            </a:r>
          </a:p>
        </p:txBody>
      </p:sp>
      <p:graphicFrame>
        <p:nvGraphicFramePr>
          <p:cNvPr id="3" name="Table 2">
            <a:extLst>
              <a:ext uri="{FF2B5EF4-FFF2-40B4-BE49-F238E27FC236}">
                <a16:creationId xmlns:a16="http://schemas.microsoft.com/office/drawing/2014/main" id="{4F4555A7-8E44-44EB-98C3-D2BBD03351A6}"/>
              </a:ext>
            </a:extLst>
          </p:cNvPr>
          <p:cNvGraphicFramePr>
            <a:graphicFrameLocks noGrp="1"/>
          </p:cNvGraphicFramePr>
          <p:nvPr>
            <p:extLst>
              <p:ext uri="{D42A27DB-BD31-4B8C-83A1-F6EECF244321}">
                <p14:modId xmlns:p14="http://schemas.microsoft.com/office/powerpoint/2010/main" val="1937652084"/>
              </p:ext>
            </p:extLst>
          </p:nvPr>
        </p:nvGraphicFramePr>
        <p:xfrm>
          <a:off x="524147" y="550414"/>
          <a:ext cx="8095706" cy="4070138"/>
        </p:xfrm>
        <a:graphic>
          <a:graphicData uri="http://schemas.openxmlformats.org/drawingml/2006/table">
            <a:tbl>
              <a:tblPr firstRow="1" bandRow="1">
                <a:tableStyleId>{5C22544A-7EE6-4342-B048-85BDC9FD1C3A}</a:tableStyleId>
              </a:tblPr>
              <a:tblGrid>
                <a:gridCol w="4047853">
                  <a:extLst>
                    <a:ext uri="{9D8B030D-6E8A-4147-A177-3AD203B41FA5}">
                      <a16:colId xmlns:a16="http://schemas.microsoft.com/office/drawing/2014/main" val="1235404916"/>
                    </a:ext>
                  </a:extLst>
                </a:gridCol>
                <a:gridCol w="4047853">
                  <a:extLst>
                    <a:ext uri="{9D8B030D-6E8A-4147-A177-3AD203B41FA5}">
                      <a16:colId xmlns:a16="http://schemas.microsoft.com/office/drawing/2014/main" val="1247751772"/>
                    </a:ext>
                  </a:extLst>
                </a:gridCol>
              </a:tblGrid>
              <a:tr h="364341">
                <a:tc>
                  <a:txBody>
                    <a:bodyPr/>
                    <a:lstStyle/>
                    <a:p>
                      <a:r>
                        <a:rPr lang="en-US" dirty="0"/>
                        <a:t>Master Data Management (MDM)</a:t>
                      </a:r>
                    </a:p>
                  </a:txBody>
                  <a:tcPr/>
                </a:tc>
                <a:tc>
                  <a:txBody>
                    <a:bodyPr/>
                    <a:lstStyle/>
                    <a:p>
                      <a:r>
                        <a:rPr lang="en-US" dirty="0"/>
                        <a:t>Data Quality (DQ)</a:t>
                      </a:r>
                    </a:p>
                  </a:txBody>
                  <a:tcPr/>
                </a:tc>
                <a:extLst>
                  <a:ext uri="{0D108BD9-81ED-4DB2-BD59-A6C34878D82A}">
                    <a16:rowId xmlns:a16="http://schemas.microsoft.com/office/drawing/2014/main" val="1714254328"/>
                  </a:ext>
                </a:extLst>
              </a:tr>
              <a:tr h="578551">
                <a:tc>
                  <a:txBody>
                    <a:bodyPr/>
                    <a:lstStyle/>
                    <a:p>
                      <a:r>
                        <a:rPr lang="en-US" dirty="0"/>
                        <a:t>Generally used for master data consistency and synchronization</a:t>
                      </a:r>
                    </a:p>
                  </a:txBody>
                  <a:tcPr/>
                </a:tc>
                <a:tc>
                  <a:txBody>
                    <a:bodyPr/>
                    <a:lstStyle/>
                    <a:p>
                      <a:r>
                        <a:rPr lang="en-US" dirty="0"/>
                        <a:t>Generally used to analyze, measure, and identify any data quality issues</a:t>
                      </a:r>
                    </a:p>
                  </a:txBody>
                  <a:tcPr/>
                </a:tc>
                <a:extLst>
                  <a:ext uri="{0D108BD9-81ED-4DB2-BD59-A6C34878D82A}">
                    <a16:rowId xmlns:a16="http://schemas.microsoft.com/office/drawing/2014/main" val="936839259"/>
                  </a:ext>
                </a:extLst>
              </a:tr>
              <a:tr h="578551">
                <a:tc>
                  <a:txBody>
                    <a:bodyPr/>
                    <a:lstStyle/>
                    <a:p>
                      <a:r>
                        <a:rPr lang="en-US" dirty="0"/>
                        <a:t>Provides centralized data repository for business critical Master Data</a:t>
                      </a:r>
                    </a:p>
                  </a:txBody>
                  <a:tcPr/>
                </a:tc>
                <a:tc>
                  <a:txBody>
                    <a:bodyPr/>
                    <a:lstStyle/>
                    <a:p>
                      <a:r>
                        <a:rPr lang="en-US" dirty="0"/>
                        <a:t>Allows batch modification of the data quality issues</a:t>
                      </a:r>
                    </a:p>
                  </a:txBody>
                  <a:tcPr/>
                </a:tc>
                <a:extLst>
                  <a:ext uri="{0D108BD9-81ED-4DB2-BD59-A6C34878D82A}">
                    <a16:rowId xmlns:a16="http://schemas.microsoft.com/office/drawing/2014/main" val="1473321612"/>
                  </a:ext>
                </a:extLst>
              </a:tr>
              <a:tr h="492536">
                <a:tc>
                  <a:txBody>
                    <a:bodyPr/>
                    <a:lstStyle/>
                    <a:p>
                      <a:r>
                        <a:rPr lang="en-US" sz="1200" b="1" dirty="0">
                          <a:solidFill>
                            <a:schemeClr val="dk1"/>
                          </a:solidFill>
                          <a:effectLst/>
                          <a:latin typeface="+mn-lt"/>
                          <a:ea typeface="+mn-ea"/>
                          <a:cs typeface="+mn-cs"/>
                        </a:rPr>
                        <a:t>Supports various workflow rules configuration </a:t>
                      </a:r>
                      <a:endParaRPr lang="en-US" dirty="0"/>
                    </a:p>
                  </a:txBody>
                  <a:tcPr/>
                </a:tc>
                <a:tc>
                  <a:txBody>
                    <a:bodyPr/>
                    <a:lstStyle/>
                    <a:p>
                      <a:r>
                        <a:rPr lang="en-US" dirty="0"/>
                        <a:t>Supports reference data matching and validation</a:t>
                      </a:r>
                    </a:p>
                  </a:txBody>
                  <a:tcPr/>
                </a:tc>
                <a:extLst>
                  <a:ext uri="{0D108BD9-81ED-4DB2-BD59-A6C34878D82A}">
                    <a16:rowId xmlns:a16="http://schemas.microsoft.com/office/drawing/2014/main" val="4239901882"/>
                  </a:ext>
                </a:extLst>
              </a:tr>
              <a:tr h="492536">
                <a:tc>
                  <a:txBody>
                    <a:bodyPr/>
                    <a:lstStyle/>
                    <a:p>
                      <a:r>
                        <a:rPr lang="en-US" dirty="0"/>
                        <a:t>Supports match, merge and unmerge of the records</a:t>
                      </a:r>
                    </a:p>
                  </a:txBody>
                  <a:tcPr/>
                </a:tc>
                <a:tc>
                  <a:txBody>
                    <a:bodyPr/>
                    <a:lstStyle/>
                    <a:p>
                      <a:r>
                        <a:rPr lang="en-US" dirty="0"/>
                        <a:t>Supports </a:t>
                      </a:r>
                      <a:r>
                        <a:rPr lang="en-US" sz="1200" b="1" dirty="0">
                          <a:solidFill>
                            <a:schemeClr val="dk1"/>
                          </a:solidFill>
                          <a:latin typeface="+mn-lt"/>
                          <a:ea typeface="+mn-ea"/>
                          <a:cs typeface="+mn-cs"/>
                        </a:rPr>
                        <a:t>data profiling or Data Explorer</a:t>
                      </a:r>
                    </a:p>
                  </a:txBody>
                  <a:tcPr/>
                </a:tc>
                <a:extLst>
                  <a:ext uri="{0D108BD9-81ED-4DB2-BD59-A6C34878D82A}">
                    <a16:rowId xmlns:a16="http://schemas.microsoft.com/office/drawing/2014/main" val="4204959991"/>
                  </a:ext>
                </a:extLst>
              </a:tr>
              <a:tr h="492536">
                <a:tc>
                  <a:txBody>
                    <a:bodyPr/>
                    <a:lstStyle/>
                    <a:p>
                      <a:r>
                        <a:rPr lang="en-US" dirty="0"/>
                        <a:t>Maintains and change hierarchy</a:t>
                      </a:r>
                    </a:p>
                  </a:txBody>
                  <a:tcPr/>
                </a:tc>
                <a:tc>
                  <a:txBody>
                    <a:bodyPr/>
                    <a:lstStyle/>
                    <a:p>
                      <a:r>
                        <a:rPr lang="en-US" dirty="0"/>
                        <a:t>Data quality can be implemented without MDM</a:t>
                      </a:r>
                    </a:p>
                  </a:txBody>
                  <a:tcPr/>
                </a:tc>
                <a:extLst>
                  <a:ext uri="{0D108BD9-81ED-4DB2-BD59-A6C34878D82A}">
                    <a16:rowId xmlns:a16="http://schemas.microsoft.com/office/drawing/2014/main" val="3471372337"/>
                  </a:ext>
                </a:extLst>
              </a:tr>
              <a:tr h="578551">
                <a:tc>
                  <a:txBody>
                    <a:bodyPr/>
                    <a:lstStyle/>
                    <a:p>
                      <a:r>
                        <a:rPr lang="en-US" dirty="0"/>
                        <a:t>Maintains relationship between various master data entities</a:t>
                      </a:r>
                    </a:p>
                  </a:txBody>
                  <a:tcPr/>
                </a:tc>
                <a:tc>
                  <a:txBody>
                    <a:bodyPr/>
                    <a:lstStyle/>
                    <a:p>
                      <a:endParaRPr lang="en-US" dirty="0"/>
                    </a:p>
                  </a:txBody>
                  <a:tcPr/>
                </a:tc>
                <a:extLst>
                  <a:ext uri="{0D108BD9-81ED-4DB2-BD59-A6C34878D82A}">
                    <a16:rowId xmlns:a16="http://schemas.microsoft.com/office/drawing/2014/main" val="1739816526"/>
                  </a:ext>
                </a:extLst>
              </a:tr>
              <a:tr h="492536">
                <a:tc>
                  <a:txBody>
                    <a:bodyPr/>
                    <a:lstStyle/>
                    <a:p>
                      <a:r>
                        <a:rPr lang="en-US" dirty="0"/>
                        <a:t>MDM can’t be implemented without Data quality</a:t>
                      </a:r>
                    </a:p>
                  </a:txBody>
                  <a:tcPr/>
                </a:tc>
                <a:tc>
                  <a:txBody>
                    <a:bodyPr/>
                    <a:lstStyle/>
                    <a:p>
                      <a:endParaRPr lang="en-US" dirty="0"/>
                    </a:p>
                  </a:txBody>
                  <a:tcPr/>
                </a:tc>
                <a:extLst>
                  <a:ext uri="{0D108BD9-81ED-4DB2-BD59-A6C34878D82A}">
                    <a16:rowId xmlns:a16="http://schemas.microsoft.com/office/drawing/2014/main" val="3118140242"/>
                  </a:ext>
                </a:extLst>
              </a:tr>
            </a:tbl>
          </a:graphicData>
        </a:graphic>
      </p:graphicFrame>
    </p:spTree>
    <p:extLst>
      <p:ext uri="{BB962C8B-B14F-4D97-AF65-F5344CB8AC3E}">
        <p14:creationId xmlns:p14="http://schemas.microsoft.com/office/powerpoint/2010/main" val="2809204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849D76-141F-4BE0-A02E-FE69C558414A}"/>
              </a:ext>
            </a:extLst>
          </p:cNvPr>
          <p:cNvSpPr>
            <a:spLocks noGrp="1"/>
          </p:cNvSpPr>
          <p:nvPr>
            <p:ph type="ftr" sz="quarter" idx="10"/>
          </p:nvPr>
        </p:nvSpPr>
        <p:spPr/>
        <p:txBody>
          <a:bodyPr/>
          <a:lstStyle/>
          <a:p>
            <a:pPr>
              <a:tabLst>
                <a:tab pos="989013" algn="l"/>
              </a:tabLst>
            </a:pPr>
            <a:r>
              <a:rPr lang="fr-FR"/>
              <a:t>| [Insert document title] | [Insert date]</a:t>
            </a:r>
          </a:p>
        </p:txBody>
      </p:sp>
      <p:sp>
        <p:nvSpPr>
          <p:cNvPr id="3" name="Text Placeholder 2">
            <a:extLst>
              <a:ext uri="{FF2B5EF4-FFF2-40B4-BE49-F238E27FC236}">
                <a16:creationId xmlns:a16="http://schemas.microsoft.com/office/drawing/2014/main" id="{CA49131E-880F-4847-AAEA-0697CB9404A8}"/>
              </a:ext>
            </a:extLst>
          </p:cNvPr>
          <p:cNvSpPr>
            <a:spLocks noGrp="1"/>
          </p:cNvSpPr>
          <p:nvPr>
            <p:ph type="body" sz="quarter" idx="11"/>
          </p:nvPr>
        </p:nvSpPr>
        <p:spPr>
          <a:xfrm>
            <a:off x="322780" y="1068388"/>
            <a:ext cx="5544621" cy="3294062"/>
          </a:xfrm>
        </p:spPr>
        <p:txBody>
          <a:bodyPr/>
          <a:lstStyle/>
          <a:p>
            <a:endParaRPr lang="en-US" dirty="0"/>
          </a:p>
        </p:txBody>
      </p:sp>
      <p:sp>
        <p:nvSpPr>
          <p:cNvPr id="4" name="Title 3">
            <a:extLst>
              <a:ext uri="{FF2B5EF4-FFF2-40B4-BE49-F238E27FC236}">
                <a16:creationId xmlns:a16="http://schemas.microsoft.com/office/drawing/2014/main" id="{9D6840BF-7381-4910-A688-D4D9EE7C535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656902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3508653"/>
          </a:xfrm>
        </p:spPr>
        <p:txBody>
          <a:bodyPr numCol="1"/>
          <a:lstStyle/>
          <a:p>
            <a:pPr marL="269875" lvl="2" indent="-269875"/>
            <a:r>
              <a:rPr lang="en-US" dirty="0"/>
              <a:t>MDM is used for building reliable, accurate, non-duplicative master data that National Grid business can use for effective decision making and efficient </a:t>
            </a:r>
          </a:p>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Core master data entity includes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extLst>
              <p:ext uri="{D42A27DB-BD31-4B8C-83A1-F6EECF244321}">
                <p14:modId xmlns:p14="http://schemas.microsoft.com/office/powerpoint/2010/main" val="1833370781"/>
              </p:ext>
            </p:extLst>
          </p:nvPr>
        </p:nvGraphicFramePr>
        <p:xfrm>
          <a:off x="481745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9">
            <a:extLst>
              <a:ext uri="{FF2B5EF4-FFF2-40B4-BE49-F238E27FC236}">
                <a16:creationId xmlns:a16="http://schemas.microsoft.com/office/drawing/2014/main" id="{A2B624B9-438E-438B-B576-2D56B369504A}"/>
              </a:ext>
            </a:extLst>
          </p:cNvPr>
          <p:cNvSpPr txBox="1">
            <a:spLocks/>
          </p:cNvSpPr>
          <p:nvPr/>
        </p:nvSpPr>
        <p:spPr bwMode="auto">
          <a:xfrm>
            <a:off x="4898380" y="432902"/>
            <a:ext cx="4059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269875" lvl="2" indent="-269875"/>
            <a:endParaRPr lang="en-US" sz="1200" dirty="0"/>
          </a:p>
        </p:txBody>
      </p:sp>
    </p:spTree>
    <p:extLst>
      <p:ext uri="{BB962C8B-B14F-4D97-AF65-F5344CB8AC3E}">
        <p14:creationId xmlns:p14="http://schemas.microsoft.com/office/powerpoint/2010/main" val="206617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94695D5-71A6-4492-8697-D2889A2E06BC}"/>
              </a:ext>
            </a:extLst>
          </p:cNvPr>
          <p:cNvSpPr>
            <a:spLocks noChangeArrowheads="1"/>
          </p:cNvSpPr>
          <p:nvPr/>
        </p:nvSpPr>
        <p:spPr bwMode="auto">
          <a:xfrm>
            <a:off x="3631624" y="2645331"/>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9" name="Freeform 8">
            <a:extLst>
              <a:ext uri="{FF2B5EF4-FFF2-40B4-BE49-F238E27FC236}">
                <a16:creationId xmlns:a16="http://schemas.microsoft.com/office/drawing/2014/main" id="{6DE17EBA-9AC5-40DC-885A-4FD34FD3B7DC}"/>
              </a:ext>
            </a:extLst>
          </p:cNvPr>
          <p:cNvSpPr>
            <a:spLocks noChangeArrowheads="1"/>
          </p:cNvSpPr>
          <p:nvPr/>
        </p:nvSpPr>
        <p:spPr bwMode="auto">
          <a:xfrm>
            <a:off x="5529415" y="432154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0" name="Freeform 785">
            <a:extLst>
              <a:ext uri="{FF2B5EF4-FFF2-40B4-BE49-F238E27FC236}">
                <a16:creationId xmlns:a16="http://schemas.microsoft.com/office/drawing/2014/main" id="{B3B40EA0-45CB-4A28-98EE-3BA8D440EBBB}"/>
              </a:ext>
            </a:extLst>
          </p:cNvPr>
          <p:cNvSpPr>
            <a:spLocks noChangeArrowheads="1"/>
          </p:cNvSpPr>
          <p:nvPr/>
        </p:nvSpPr>
        <p:spPr bwMode="auto">
          <a:xfrm>
            <a:off x="2788297" y="4057415"/>
            <a:ext cx="3860762" cy="1096165"/>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nvGrpSpPr>
          <p:cNvPr id="18" name="Group 17">
            <a:extLst>
              <a:ext uri="{FF2B5EF4-FFF2-40B4-BE49-F238E27FC236}">
                <a16:creationId xmlns:a16="http://schemas.microsoft.com/office/drawing/2014/main" id="{2FCF0DC1-2B70-42AF-94E6-DF818B8A5D85}"/>
              </a:ext>
            </a:extLst>
          </p:cNvPr>
          <p:cNvGrpSpPr/>
          <p:nvPr/>
        </p:nvGrpSpPr>
        <p:grpSpPr>
          <a:xfrm>
            <a:off x="2008772" y="637629"/>
            <a:ext cx="4987379" cy="4224290"/>
            <a:chOff x="6586626" y="1710525"/>
            <a:chExt cx="11240765" cy="9520882"/>
          </a:xfrm>
        </p:grpSpPr>
        <p:sp>
          <p:nvSpPr>
            <p:cNvPr id="19" name="Freeform 9">
              <a:extLst>
                <a:ext uri="{FF2B5EF4-FFF2-40B4-BE49-F238E27FC236}">
                  <a16:creationId xmlns:a16="http://schemas.microsoft.com/office/drawing/2014/main" id="{5365E1DF-816A-40E7-8415-CEE33EDB59ED}"/>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0" name="Freeform 10">
              <a:extLst>
                <a:ext uri="{FF2B5EF4-FFF2-40B4-BE49-F238E27FC236}">
                  <a16:creationId xmlns:a16="http://schemas.microsoft.com/office/drawing/2014/main" id="{5452BB7E-6A1D-4AA0-A523-DD5835ECCCD2}"/>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1" name="Freeform 11">
              <a:extLst>
                <a:ext uri="{FF2B5EF4-FFF2-40B4-BE49-F238E27FC236}">
                  <a16:creationId xmlns:a16="http://schemas.microsoft.com/office/drawing/2014/main" id="{5E201EAC-5B57-423D-BA88-8B78A297D640}"/>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2" name="Freeform 12">
              <a:extLst>
                <a:ext uri="{FF2B5EF4-FFF2-40B4-BE49-F238E27FC236}">
                  <a16:creationId xmlns:a16="http://schemas.microsoft.com/office/drawing/2014/main" id="{BD7D4EDD-CAA6-4329-A72C-3D2B4598035D}"/>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3" name="Freeform 13">
              <a:extLst>
                <a:ext uri="{FF2B5EF4-FFF2-40B4-BE49-F238E27FC236}">
                  <a16:creationId xmlns:a16="http://schemas.microsoft.com/office/drawing/2014/main" id="{61A61558-B0E3-488A-B29E-E0D511B615B3}"/>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4" name="Freeform 14">
              <a:extLst>
                <a:ext uri="{FF2B5EF4-FFF2-40B4-BE49-F238E27FC236}">
                  <a16:creationId xmlns:a16="http://schemas.microsoft.com/office/drawing/2014/main" id="{02D50FB6-6A8D-4E39-9D88-6A6BE63967D8}"/>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5" name="Freeform 775">
              <a:extLst>
                <a:ext uri="{FF2B5EF4-FFF2-40B4-BE49-F238E27FC236}">
                  <a16:creationId xmlns:a16="http://schemas.microsoft.com/office/drawing/2014/main" id="{79C257D3-2E5F-48FD-9082-437D250F81D1}"/>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6" name="Freeform 776">
              <a:extLst>
                <a:ext uri="{FF2B5EF4-FFF2-40B4-BE49-F238E27FC236}">
                  <a16:creationId xmlns:a16="http://schemas.microsoft.com/office/drawing/2014/main" id="{7DAFA299-B704-4C14-8924-1D93C63DCA05}"/>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7" name="Freeform 778">
              <a:extLst>
                <a:ext uri="{FF2B5EF4-FFF2-40B4-BE49-F238E27FC236}">
                  <a16:creationId xmlns:a16="http://schemas.microsoft.com/office/drawing/2014/main" id="{3F8F7950-EF3D-4464-AB85-5E15A21F1F04}"/>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8" name="Freeform 777">
              <a:extLst>
                <a:ext uri="{FF2B5EF4-FFF2-40B4-BE49-F238E27FC236}">
                  <a16:creationId xmlns:a16="http://schemas.microsoft.com/office/drawing/2014/main" id="{F668474D-6828-4F41-96CC-61CD07D5EDB6}"/>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9" name="Freeform 774">
              <a:extLst>
                <a:ext uri="{FF2B5EF4-FFF2-40B4-BE49-F238E27FC236}">
                  <a16:creationId xmlns:a16="http://schemas.microsoft.com/office/drawing/2014/main" id="{D4DABE38-3FA5-4F92-9735-7BD45A98A784}"/>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30" name="Freeform 773">
              <a:extLst>
                <a:ext uri="{FF2B5EF4-FFF2-40B4-BE49-F238E27FC236}">
                  <a16:creationId xmlns:a16="http://schemas.microsoft.com/office/drawing/2014/main" id="{C5B70849-6209-4C30-AA01-6122149D790D}"/>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31" name="Group 30">
            <a:extLst>
              <a:ext uri="{FF2B5EF4-FFF2-40B4-BE49-F238E27FC236}">
                <a16:creationId xmlns:a16="http://schemas.microsoft.com/office/drawing/2014/main" id="{770C193C-C179-42D6-95AF-EBF15A37C3C6}"/>
              </a:ext>
            </a:extLst>
          </p:cNvPr>
          <p:cNvGrpSpPr/>
          <p:nvPr/>
        </p:nvGrpSpPr>
        <p:grpSpPr>
          <a:xfrm>
            <a:off x="4354920" y="4078146"/>
            <a:ext cx="478754" cy="649818"/>
            <a:chOff x="11641219" y="10294926"/>
            <a:chExt cx="1251643" cy="1698871"/>
          </a:xfrm>
        </p:grpSpPr>
        <p:sp>
          <p:nvSpPr>
            <p:cNvPr id="32" name="Freeform 750">
              <a:extLst>
                <a:ext uri="{FF2B5EF4-FFF2-40B4-BE49-F238E27FC236}">
                  <a16:creationId xmlns:a16="http://schemas.microsoft.com/office/drawing/2014/main" id="{8B056C0E-0AB2-4D52-B3E2-0258D7CEA3C6}"/>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3" name="Freeform 751">
              <a:extLst>
                <a:ext uri="{FF2B5EF4-FFF2-40B4-BE49-F238E27FC236}">
                  <a16:creationId xmlns:a16="http://schemas.microsoft.com/office/drawing/2014/main" id="{F7E7F722-A544-4CBA-806C-0C18F2E7D6B5}"/>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4" name="Freeform 752">
              <a:extLst>
                <a:ext uri="{FF2B5EF4-FFF2-40B4-BE49-F238E27FC236}">
                  <a16:creationId xmlns:a16="http://schemas.microsoft.com/office/drawing/2014/main" id="{3E13E51E-78DC-405A-ADDA-9C5D4DC3C9F9}"/>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5" name="Freeform 753">
              <a:extLst>
                <a:ext uri="{FF2B5EF4-FFF2-40B4-BE49-F238E27FC236}">
                  <a16:creationId xmlns:a16="http://schemas.microsoft.com/office/drawing/2014/main" id="{FEE3E412-016C-4F25-810D-4C7EEB65A143}"/>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6" name="Freeform 754">
              <a:extLst>
                <a:ext uri="{FF2B5EF4-FFF2-40B4-BE49-F238E27FC236}">
                  <a16:creationId xmlns:a16="http://schemas.microsoft.com/office/drawing/2014/main" id="{CAB3AA41-6A06-45F1-85A9-264C82DD363B}"/>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7" name="Freeform 755">
              <a:extLst>
                <a:ext uri="{FF2B5EF4-FFF2-40B4-BE49-F238E27FC236}">
                  <a16:creationId xmlns:a16="http://schemas.microsoft.com/office/drawing/2014/main" id="{76BF56EC-7221-4717-8A14-F120AE0883BA}"/>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8" name="Freeform 756">
              <a:extLst>
                <a:ext uri="{FF2B5EF4-FFF2-40B4-BE49-F238E27FC236}">
                  <a16:creationId xmlns:a16="http://schemas.microsoft.com/office/drawing/2014/main" id="{691111FA-151E-4F8C-B79A-8D32D444441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9" name="Freeform 757">
              <a:extLst>
                <a:ext uri="{FF2B5EF4-FFF2-40B4-BE49-F238E27FC236}">
                  <a16:creationId xmlns:a16="http://schemas.microsoft.com/office/drawing/2014/main" id="{F192231D-DB8F-460B-BF31-3CE8DCA7DAEE}"/>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0" name="Freeform 758">
              <a:extLst>
                <a:ext uri="{FF2B5EF4-FFF2-40B4-BE49-F238E27FC236}">
                  <a16:creationId xmlns:a16="http://schemas.microsoft.com/office/drawing/2014/main" id="{92A2D22F-13CB-4848-BB28-D974D7C72CA3}"/>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grpSp>
      <p:grpSp>
        <p:nvGrpSpPr>
          <p:cNvPr id="41" name="Group 40">
            <a:extLst>
              <a:ext uri="{FF2B5EF4-FFF2-40B4-BE49-F238E27FC236}">
                <a16:creationId xmlns:a16="http://schemas.microsoft.com/office/drawing/2014/main" id="{01738484-BC1C-4698-90C5-3528206A3C01}"/>
              </a:ext>
            </a:extLst>
          </p:cNvPr>
          <p:cNvGrpSpPr/>
          <p:nvPr/>
        </p:nvGrpSpPr>
        <p:grpSpPr>
          <a:xfrm>
            <a:off x="3971459" y="2259573"/>
            <a:ext cx="1198345" cy="1878014"/>
            <a:chOff x="10638704" y="5540488"/>
            <a:chExt cx="3132927" cy="4909838"/>
          </a:xfrm>
        </p:grpSpPr>
        <p:sp>
          <p:nvSpPr>
            <p:cNvPr id="42" name="Freeform 781">
              <a:extLst>
                <a:ext uri="{FF2B5EF4-FFF2-40B4-BE49-F238E27FC236}">
                  <a16:creationId xmlns:a16="http://schemas.microsoft.com/office/drawing/2014/main" id="{F0E555D7-7C44-4145-BE58-DF7FBC73C77B}"/>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lIns="34976" tIns="17488" rIns="34976" bIns="17488" anchor="t">
              <a:noAutofit/>
            </a:bodyPr>
            <a:lstStyle/>
            <a:p>
              <a:endParaRPr lang="en-US" sz="1350">
                <a:latin typeface="Lato Light" panose="020F0502020204030203" pitchFamily="34" charset="0"/>
              </a:endParaRPr>
            </a:p>
          </p:txBody>
        </p:sp>
        <p:sp>
          <p:nvSpPr>
            <p:cNvPr id="43" name="Freeform 780">
              <a:extLst>
                <a:ext uri="{FF2B5EF4-FFF2-40B4-BE49-F238E27FC236}">
                  <a16:creationId xmlns:a16="http://schemas.microsoft.com/office/drawing/2014/main" id="{D37109E4-C64F-4D57-B2A3-56620F5EE000}"/>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nvGrpSpPr>
            <p:cNvPr id="44" name="Group 43">
              <a:extLst>
                <a:ext uri="{FF2B5EF4-FFF2-40B4-BE49-F238E27FC236}">
                  <a16:creationId xmlns:a16="http://schemas.microsoft.com/office/drawing/2014/main" id="{92209257-6AE8-4AEC-A388-538A7461D1C5}"/>
                </a:ext>
              </a:extLst>
            </p:cNvPr>
            <p:cNvGrpSpPr/>
            <p:nvPr/>
          </p:nvGrpSpPr>
          <p:grpSpPr>
            <a:xfrm>
              <a:off x="11497144" y="7404444"/>
              <a:ext cx="1524781" cy="1791919"/>
              <a:chOff x="11771182" y="6757191"/>
              <a:chExt cx="1463193" cy="1719541"/>
            </a:xfrm>
          </p:grpSpPr>
          <p:sp>
            <p:nvSpPr>
              <p:cNvPr id="47" name="Freeform 761">
                <a:extLst>
                  <a:ext uri="{FF2B5EF4-FFF2-40B4-BE49-F238E27FC236}">
                    <a16:creationId xmlns:a16="http://schemas.microsoft.com/office/drawing/2014/main" id="{3A0CA4B7-FCBE-4DF5-972F-3E7B81461162}"/>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8" name="Freeform 762">
                <a:extLst>
                  <a:ext uri="{FF2B5EF4-FFF2-40B4-BE49-F238E27FC236}">
                    <a16:creationId xmlns:a16="http://schemas.microsoft.com/office/drawing/2014/main" id="{2B3FD0C0-DC8C-46A6-93B6-6E70822110A2}"/>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9" name="Freeform 783">
                <a:extLst>
                  <a:ext uri="{FF2B5EF4-FFF2-40B4-BE49-F238E27FC236}">
                    <a16:creationId xmlns:a16="http://schemas.microsoft.com/office/drawing/2014/main" id="{AE0F8A7D-F1EC-436B-91A5-317831211663}"/>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sp>
          <p:nvSpPr>
            <p:cNvPr id="45" name="Freeform 769">
              <a:extLst>
                <a:ext uri="{FF2B5EF4-FFF2-40B4-BE49-F238E27FC236}">
                  <a16:creationId xmlns:a16="http://schemas.microsoft.com/office/drawing/2014/main" id="{93535CED-1284-4C57-A246-FE777573DA94}"/>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6" name="Freeform 779">
              <a:extLst>
                <a:ext uri="{FF2B5EF4-FFF2-40B4-BE49-F238E27FC236}">
                  <a16:creationId xmlns:a16="http://schemas.microsoft.com/office/drawing/2014/main" id="{6A24DF48-E53B-4CD1-955B-4B3B39AE976B}"/>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50" name="Group 49">
            <a:extLst>
              <a:ext uri="{FF2B5EF4-FFF2-40B4-BE49-F238E27FC236}">
                <a16:creationId xmlns:a16="http://schemas.microsoft.com/office/drawing/2014/main" id="{688E6E8B-332F-4C28-9DE7-7686B1E29042}"/>
              </a:ext>
            </a:extLst>
          </p:cNvPr>
          <p:cNvGrpSpPr/>
          <p:nvPr/>
        </p:nvGrpSpPr>
        <p:grpSpPr>
          <a:xfrm>
            <a:off x="1079797" y="3374146"/>
            <a:ext cx="2064773" cy="751750"/>
            <a:chOff x="3226893" y="7713951"/>
            <a:chExt cx="5398095" cy="1965357"/>
          </a:xfrm>
        </p:grpSpPr>
        <p:sp>
          <p:nvSpPr>
            <p:cNvPr id="51" name="TextBox 50">
              <a:extLst>
                <a:ext uri="{FF2B5EF4-FFF2-40B4-BE49-F238E27FC236}">
                  <a16:creationId xmlns:a16="http://schemas.microsoft.com/office/drawing/2014/main" id="{23F9955B-88A6-4B39-8D7F-DBAC86C73931}"/>
                </a:ext>
              </a:extLst>
            </p:cNvPr>
            <p:cNvSpPr txBox="1"/>
            <p:nvPr/>
          </p:nvSpPr>
          <p:spPr>
            <a:xfrm>
              <a:off x="6944916" y="7713951"/>
              <a:ext cx="754624" cy="769409"/>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01</a:t>
              </a:r>
            </a:p>
          </p:txBody>
        </p:sp>
        <p:sp>
          <p:nvSpPr>
            <p:cNvPr id="52" name="Subtitle 2">
              <a:extLst>
                <a:ext uri="{FF2B5EF4-FFF2-40B4-BE49-F238E27FC236}">
                  <a16:creationId xmlns:a16="http://schemas.microsoft.com/office/drawing/2014/main" id="{3287B8AE-93C0-45EF-8BCA-03A8CE5AD247}"/>
                </a:ext>
              </a:extLst>
            </p:cNvPr>
            <p:cNvSpPr txBox="1">
              <a:spLocks/>
            </p:cNvSpPr>
            <p:nvPr/>
          </p:nvSpPr>
          <p:spPr>
            <a:xfrm>
              <a:off x="3226893" y="8299545"/>
              <a:ext cx="3112421" cy="1379763"/>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Aligned Enterprise, Conceptual, Logical and Physical data models.</a:t>
              </a:r>
            </a:p>
          </p:txBody>
        </p:sp>
        <p:sp>
          <p:nvSpPr>
            <p:cNvPr id="53" name="TextBox 52">
              <a:extLst>
                <a:ext uri="{FF2B5EF4-FFF2-40B4-BE49-F238E27FC236}">
                  <a16:creationId xmlns:a16="http://schemas.microsoft.com/office/drawing/2014/main" id="{F465614F-7722-4A1D-87A3-21BE41F22975}"/>
                </a:ext>
              </a:extLst>
            </p:cNvPr>
            <p:cNvSpPr txBox="1"/>
            <p:nvPr/>
          </p:nvSpPr>
          <p:spPr>
            <a:xfrm>
              <a:off x="6001244" y="8577761"/>
              <a:ext cx="2623744"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DEFINED DATA MODEL</a:t>
              </a:r>
            </a:p>
          </p:txBody>
        </p:sp>
        <p:cxnSp>
          <p:nvCxnSpPr>
            <p:cNvPr id="54" name="Straight Connector 53">
              <a:extLst>
                <a:ext uri="{FF2B5EF4-FFF2-40B4-BE49-F238E27FC236}">
                  <a16:creationId xmlns:a16="http://schemas.microsoft.com/office/drawing/2014/main" id="{32529167-1BC5-4C92-9EF0-220CA2B5AB77}"/>
                </a:ext>
              </a:extLst>
            </p:cNvPr>
            <p:cNvCxnSpPr/>
            <p:nvPr/>
          </p:nvCxnSpPr>
          <p:spPr>
            <a:xfrm>
              <a:off x="6386332" y="8569474"/>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B9D11E5C-B8BF-4349-958A-372620437EEA}"/>
              </a:ext>
            </a:extLst>
          </p:cNvPr>
          <p:cNvGrpSpPr/>
          <p:nvPr/>
        </p:nvGrpSpPr>
        <p:grpSpPr>
          <a:xfrm>
            <a:off x="1002098" y="1770413"/>
            <a:ext cx="2089835" cy="773981"/>
            <a:chOff x="3194091" y="7098560"/>
            <a:chExt cx="5463617" cy="2023478"/>
          </a:xfrm>
        </p:grpSpPr>
        <p:sp>
          <p:nvSpPr>
            <p:cNvPr id="56" name="TextBox 55">
              <a:extLst>
                <a:ext uri="{FF2B5EF4-FFF2-40B4-BE49-F238E27FC236}">
                  <a16:creationId xmlns:a16="http://schemas.microsoft.com/office/drawing/2014/main" id="{FC139D5B-7452-4BC9-8E3A-BAE1A5C03A86}"/>
                </a:ext>
              </a:extLst>
            </p:cNvPr>
            <p:cNvSpPr txBox="1"/>
            <p:nvPr/>
          </p:nvSpPr>
          <p:spPr>
            <a:xfrm>
              <a:off x="7410096" y="7370312"/>
              <a:ext cx="452881" cy="414191"/>
            </a:xfrm>
            <a:prstGeom prst="rect">
              <a:avLst/>
            </a:prstGeom>
            <a:noFill/>
          </p:spPr>
          <p:txBody>
            <a:bodyPr wrap="none" lIns="34976" tIns="17488" rIns="34976" bIns="17488" rtlCol="0">
              <a:spAutoFit/>
            </a:bodyPr>
            <a:lstStyle>
              <a:defPPr>
                <a:defRPr lang="en-GB"/>
              </a:defPPr>
              <a:lvl1pPr algn="ctr">
                <a:defRPr sz="1683">
                  <a:solidFill>
                    <a:schemeClr val="bg1"/>
                  </a:solidFill>
                  <a:latin typeface="Poppins" pitchFamily="2" charset="77"/>
                  <a:cs typeface="Poppins" pitchFamily="2" charset="77"/>
                </a:defRPr>
              </a:lvl1pPr>
            </a:lstStyle>
            <a:p>
              <a:r>
                <a:rPr lang="en-US" dirty="0"/>
                <a:t>02</a:t>
              </a:r>
            </a:p>
          </p:txBody>
        </p:sp>
        <p:sp>
          <p:nvSpPr>
            <p:cNvPr id="57" name="Subtitle 2">
              <a:extLst>
                <a:ext uri="{FF2B5EF4-FFF2-40B4-BE49-F238E27FC236}">
                  <a16:creationId xmlns:a16="http://schemas.microsoft.com/office/drawing/2014/main" id="{A0DD6575-A2FC-4BAB-8D96-C96DA026A85F}"/>
                </a:ext>
              </a:extLst>
            </p:cNvPr>
            <p:cNvSpPr txBox="1">
              <a:spLocks/>
            </p:cNvSpPr>
            <p:nvPr/>
          </p:nvSpPr>
          <p:spPr>
            <a:xfrm>
              <a:off x="3194091" y="7098560"/>
              <a:ext cx="3065326" cy="202347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Clear ownership of each data domain controlling access and changes to structure. Agreed group acting as data stewards</a:t>
              </a:r>
            </a:p>
          </p:txBody>
        </p:sp>
        <p:sp>
          <p:nvSpPr>
            <p:cNvPr id="58" name="TextBox 57">
              <a:extLst>
                <a:ext uri="{FF2B5EF4-FFF2-40B4-BE49-F238E27FC236}">
                  <a16:creationId xmlns:a16="http://schemas.microsoft.com/office/drawing/2014/main" id="{13AC2E73-E07C-4E75-AAB3-6413940AFD6D}"/>
                </a:ext>
              </a:extLst>
            </p:cNvPr>
            <p:cNvSpPr txBox="1"/>
            <p:nvPr/>
          </p:nvSpPr>
          <p:spPr>
            <a:xfrm>
              <a:off x="6754815" y="8137639"/>
              <a:ext cx="1823293" cy="736049"/>
            </a:xfrm>
            <a:prstGeom prst="rect">
              <a:avLst/>
            </a:prstGeom>
            <a:noFill/>
          </p:spPr>
          <p:txBody>
            <a:bodyPr wrap="none" lIns="34976" tIns="17488" rIns="34976" bIns="17488" rtlCol="0" anchor="ctr" anchorCtr="0">
              <a:spAutoFit/>
            </a:bodyPr>
            <a:lstStyle/>
            <a:p>
              <a:pPr>
                <a:spcAft>
                  <a:spcPts val="0"/>
                </a:spcAft>
              </a:pPr>
              <a:r>
                <a:rPr lang="en-US" sz="800" dirty="0">
                  <a:solidFill>
                    <a:schemeClr val="bg1"/>
                  </a:solidFill>
                  <a:latin typeface="Poppins" pitchFamily="2" charset="77"/>
                  <a:ea typeface="League Spartan" charset="0"/>
                  <a:cs typeface="Poppins" pitchFamily="2" charset="77"/>
                </a:rPr>
                <a:t>OWNERSHIP &amp;</a:t>
              </a:r>
            </a:p>
            <a:p>
              <a:r>
                <a:rPr lang="en-US" sz="800" dirty="0">
                  <a:solidFill>
                    <a:schemeClr val="bg1"/>
                  </a:solidFill>
                  <a:latin typeface="Poppins" pitchFamily="2" charset="77"/>
                  <a:ea typeface="League Spartan" charset="0"/>
                  <a:cs typeface="Poppins" pitchFamily="2" charset="77"/>
                </a:rPr>
                <a:t> GOVERNANCE</a:t>
              </a:r>
            </a:p>
          </p:txBody>
        </p:sp>
        <p:cxnSp>
          <p:nvCxnSpPr>
            <p:cNvPr id="59" name="Straight Connector 58">
              <a:extLst>
                <a:ext uri="{FF2B5EF4-FFF2-40B4-BE49-F238E27FC236}">
                  <a16:creationId xmlns:a16="http://schemas.microsoft.com/office/drawing/2014/main" id="{1B8F9846-4857-46BF-99D4-C7A01E08EFE7}"/>
                </a:ext>
              </a:extLst>
            </p:cNvPr>
            <p:cNvCxnSpPr/>
            <p:nvPr/>
          </p:nvCxnSpPr>
          <p:spPr>
            <a:xfrm>
              <a:off x="6816716" y="8132734"/>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37FAC6E-D0BE-4B77-9E77-E1F27E11F9D3}"/>
              </a:ext>
            </a:extLst>
          </p:cNvPr>
          <p:cNvGrpSpPr/>
          <p:nvPr/>
        </p:nvGrpSpPr>
        <p:grpSpPr>
          <a:xfrm>
            <a:off x="1955343" y="448036"/>
            <a:ext cx="2783319" cy="1010510"/>
            <a:chOff x="3959084" y="6878301"/>
            <a:chExt cx="5510368" cy="2641858"/>
          </a:xfrm>
        </p:grpSpPr>
        <p:sp>
          <p:nvSpPr>
            <p:cNvPr id="61" name="TextBox 60">
              <a:extLst>
                <a:ext uri="{FF2B5EF4-FFF2-40B4-BE49-F238E27FC236}">
                  <a16:creationId xmlns:a16="http://schemas.microsoft.com/office/drawing/2014/main" id="{7A97D0F7-3EDD-44BB-BD7B-BC0300360C88}"/>
                </a:ext>
              </a:extLst>
            </p:cNvPr>
            <p:cNvSpPr txBox="1"/>
            <p:nvPr/>
          </p:nvSpPr>
          <p:spPr>
            <a:xfrm>
              <a:off x="7210101" y="8197565"/>
              <a:ext cx="754624" cy="769410"/>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03</a:t>
              </a:r>
            </a:p>
          </p:txBody>
        </p:sp>
        <p:sp>
          <p:nvSpPr>
            <p:cNvPr id="62" name="Subtitle 2">
              <a:extLst>
                <a:ext uri="{FF2B5EF4-FFF2-40B4-BE49-F238E27FC236}">
                  <a16:creationId xmlns:a16="http://schemas.microsoft.com/office/drawing/2014/main" id="{A315A3BA-2104-48EA-88DE-4419224DC106}"/>
                </a:ext>
              </a:extLst>
            </p:cNvPr>
            <p:cNvSpPr txBox="1">
              <a:spLocks/>
            </p:cNvSpPr>
            <p:nvPr/>
          </p:nvSpPr>
          <p:spPr>
            <a:xfrm>
              <a:off x="3959084" y="6878301"/>
              <a:ext cx="2794320" cy="2345340"/>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Documented business rules in place in order to derive what information should be classed as master and have the ability to handle exceptions.</a:t>
              </a:r>
            </a:p>
          </p:txBody>
        </p:sp>
        <p:sp>
          <p:nvSpPr>
            <p:cNvPr id="63" name="TextBox 62">
              <a:extLst>
                <a:ext uri="{FF2B5EF4-FFF2-40B4-BE49-F238E27FC236}">
                  <a16:creationId xmlns:a16="http://schemas.microsoft.com/office/drawing/2014/main" id="{C3945039-122B-4441-859D-A93DC3CBE9B1}"/>
                </a:ext>
              </a:extLst>
            </p:cNvPr>
            <p:cNvSpPr txBox="1"/>
            <p:nvPr/>
          </p:nvSpPr>
          <p:spPr>
            <a:xfrm>
              <a:off x="6296707" y="8812271"/>
              <a:ext cx="3172745" cy="707888"/>
            </a:xfrm>
            <a:prstGeom prst="rect">
              <a:avLst/>
            </a:prstGeom>
            <a:noFill/>
          </p:spPr>
          <p:txBody>
            <a:bodyPr wrap="square" lIns="34976" tIns="17488" rIns="34976" bIns="17488" rtlCol="0" anchor="ctr" anchorCtr="0">
              <a:spAutoFit/>
            </a:bodyPr>
            <a:lstStyle/>
            <a:p>
              <a:pPr>
                <a:spcAft>
                  <a:spcPts val="0"/>
                </a:spcAft>
              </a:pPr>
              <a:r>
                <a:rPr lang="en-US" sz="765" dirty="0">
                  <a:solidFill>
                    <a:schemeClr val="bg1"/>
                  </a:solidFill>
                  <a:latin typeface="Poppins" pitchFamily="2" charset="77"/>
                  <a:ea typeface="League Spartan" charset="0"/>
                  <a:cs typeface="Poppins" pitchFamily="2" charset="77"/>
                </a:rPr>
                <a:t>DEFINED BUSINESS RULES &amp;</a:t>
              </a:r>
            </a:p>
            <a:p>
              <a:pPr>
                <a:spcAft>
                  <a:spcPts val="0"/>
                </a:spcAft>
              </a:pPr>
              <a:r>
                <a:rPr lang="en-US" sz="765" dirty="0">
                  <a:solidFill>
                    <a:schemeClr val="bg1"/>
                  </a:solidFill>
                  <a:latin typeface="Poppins" pitchFamily="2" charset="77"/>
                  <a:ea typeface="League Spartan" charset="0"/>
                  <a:cs typeface="Poppins" pitchFamily="2" charset="77"/>
                </a:rPr>
                <a:t> CONTROLS</a:t>
              </a:r>
            </a:p>
          </p:txBody>
        </p:sp>
        <p:cxnSp>
          <p:nvCxnSpPr>
            <p:cNvPr id="64" name="Straight Connector 63">
              <a:extLst>
                <a:ext uri="{FF2B5EF4-FFF2-40B4-BE49-F238E27FC236}">
                  <a16:creationId xmlns:a16="http://schemas.microsoft.com/office/drawing/2014/main" id="{7811B253-19C2-431B-8241-04A183C78DD7}"/>
                </a:ext>
              </a:extLst>
            </p:cNvPr>
            <p:cNvCxnSpPr/>
            <p:nvPr/>
          </p:nvCxnSpPr>
          <p:spPr>
            <a:xfrm>
              <a:off x="6583464" y="8851632"/>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AB61BA2-BD61-412E-BE78-D8E943D72E94}"/>
              </a:ext>
            </a:extLst>
          </p:cNvPr>
          <p:cNvGrpSpPr/>
          <p:nvPr/>
        </p:nvGrpSpPr>
        <p:grpSpPr>
          <a:xfrm>
            <a:off x="4720177" y="363749"/>
            <a:ext cx="2644453" cy="1044163"/>
            <a:chOff x="5720813" y="6324522"/>
            <a:chExt cx="5490855" cy="2729839"/>
          </a:xfrm>
        </p:grpSpPr>
        <p:sp>
          <p:nvSpPr>
            <p:cNvPr id="66" name="TextBox 65">
              <a:extLst>
                <a:ext uri="{FF2B5EF4-FFF2-40B4-BE49-F238E27FC236}">
                  <a16:creationId xmlns:a16="http://schemas.microsoft.com/office/drawing/2014/main" id="{B1948C01-1A4B-4389-922B-ED0482C0BCB0}"/>
                </a:ext>
              </a:extLst>
            </p:cNvPr>
            <p:cNvSpPr txBox="1"/>
            <p:nvPr/>
          </p:nvSpPr>
          <p:spPr>
            <a:xfrm>
              <a:off x="6549074" y="7934920"/>
              <a:ext cx="754625"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04</a:t>
              </a:r>
            </a:p>
          </p:txBody>
        </p:sp>
        <p:sp>
          <p:nvSpPr>
            <p:cNvPr id="67" name="Subtitle 2">
              <a:extLst>
                <a:ext uri="{FF2B5EF4-FFF2-40B4-BE49-F238E27FC236}">
                  <a16:creationId xmlns:a16="http://schemas.microsoft.com/office/drawing/2014/main" id="{5B7FF17A-1518-4D1E-8A13-1810BF3517B2}"/>
                </a:ext>
              </a:extLst>
            </p:cNvPr>
            <p:cNvSpPr txBox="1">
              <a:spLocks/>
            </p:cNvSpPr>
            <p:nvPr/>
          </p:nvSpPr>
          <p:spPr>
            <a:xfrm>
              <a:off x="7858333" y="6324522"/>
              <a:ext cx="3353335" cy="2345339"/>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a defined master record for each data domain with a unique immutable identifier.  Built from an aggregation of source info</a:t>
              </a:r>
            </a:p>
          </p:txBody>
        </p:sp>
        <p:sp>
          <p:nvSpPr>
            <p:cNvPr id="68" name="TextBox 67">
              <a:extLst>
                <a:ext uri="{FF2B5EF4-FFF2-40B4-BE49-F238E27FC236}">
                  <a16:creationId xmlns:a16="http://schemas.microsoft.com/office/drawing/2014/main" id="{54677C2D-33A7-4A95-870F-0F623380C0FF}"/>
                </a:ext>
              </a:extLst>
            </p:cNvPr>
            <p:cNvSpPr txBox="1"/>
            <p:nvPr/>
          </p:nvSpPr>
          <p:spPr>
            <a:xfrm>
              <a:off x="5720813" y="8654251"/>
              <a:ext cx="3055406"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TRUSTED GOLDEN RECORD</a:t>
              </a:r>
            </a:p>
          </p:txBody>
        </p:sp>
        <p:cxnSp>
          <p:nvCxnSpPr>
            <p:cNvPr id="69" name="Straight Connector 68">
              <a:extLst>
                <a:ext uri="{FF2B5EF4-FFF2-40B4-BE49-F238E27FC236}">
                  <a16:creationId xmlns:a16="http://schemas.microsoft.com/office/drawing/2014/main" id="{A84C234B-0DA1-4F92-9FB9-B7B3AB11B6D7}"/>
                </a:ext>
              </a:extLst>
            </p:cNvPr>
            <p:cNvCxnSpPr/>
            <p:nvPr/>
          </p:nvCxnSpPr>
          <p:spPr>
            <a:xfrm>
              <a:off x="5888267" y="8618588"/>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9766A33-487D-4A64-BD1B-E1C48EF15854}"/>
              </a:ext>
            </a:extLst>
          </p:cNvPr>
          <p:cNvGrpSpPr/>
          <p:nvPr/>
        </p:nvGrpSpPr>
        <p:grpSpPr>
          <a:xfrm>
            <a:off x="5834910" y="1831966"/>
            <a:ext cx="2427059" cy="849071"/>
            <a:chOff x="6029634" y="6936624"/>
            <a:chExt cx="6345257" cy="2219794"/>
          </a:xfrm>
        </p:grpSpPr>
        <p:sp>
          <p:nvSpPr>
            <p:cNvPr id="71" name="TextBox 70">
              <a:extLst>
                <a:ext uri="{FF2B5EF4-FFF2-40B4-BE49-F238E27FC236}">
                  <a16:creationId xmlns:a16="http://schemas.microsoft.com/office/drawing/2014/main" id="{963B13DA-2876-4F2B-A42C-6A65E8DA340A}"/>
                </a:ext>
              </a:extLst>
            </p:cNvPr>
            <p:cNvSpPr txBox="1"/>
            <p:nvPr/>
          </p:nvSpPr>
          <p:spPr>
            <a:xfrm>
              <a:off x="6936589" y="7346893"/>
              <a:ext cx="754626"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05</a:t>
              </a:r>
            </a:p>
          </p:txBody>
        </p:sp>
        <p:sp>
          <p:nvSpPr>
            <p:cNvPr id="72" name="Subtitle 2">
              <a:extLst>
                <a:ext uri="{FF2B5EF4-FFF2-40B4-BE49-F238E27FC236}">
                  <a16:creationId xmlns:a16="http://schemas.microsoft.com/office/drawing/2014/main" id="{1CB4F336-3A1F-4A28-9DF2-9BFFB1434F7A}"/>
                </a:ext>
              </a:extLst>
            </p:cNvPr>
            <p:cNvSpPr txBox="1">
              <a:spLocks/>
            </p:cNvSpPr>
            <p:nvPr/>
          </p:nvSpPr>
          <p:spPr>
            <a:xfrm>
              <a:off x="8891950" y="6936624"/>
              <a:ext cx="3482941" cy="1701624"/>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one trusted repository for all master data with pointers to relevant source system for related transactional data</a:t>
              </a:r>
            </a:p>
          </p:txBody>
        </p:sp>
        <p:sp>
          <p:nvSpPr>
            <p:cNvPr id="73" name="TextBox 72">
              <a:extLst>
                <a:ext uri="{FF2B5EF4-FFF2-40B4-BE49-F238E27FC236}">
                  <a16:creationId xmlns:a16="http://schemas.microsoft.com/office/drawing/2014/main" id="{2EC18AD6-129C-44F3-BDF1-4E43060CC984}"/>
                </a:ext>
              </a:extLst>
            </p:cNvPr>
            <p:cNvSpPr txBox="1"/>
            <p:nvPr/>
          </p:nvSpPr>
          <p:spPr>
            <a:xfrm>
              <a:off x="6029634" y="8140755"/>
              <a:ext cx="2548313" cy="1015663"/>
            </a:xfrm>
            <a:prstGeom prst="rect">
              <a:avLst/>
            </a:prstGeom>
            <a:noFill/>
          </p:spPr>
          <p:txBody>
            <a:bodyPr wrap="none" lIns="34976" tIns="17488" rIns="34976" bIns="17488" rtlCol="0" anchor="ctr" anchorCtr="0">
              <a:spAutoFit/>
            </a:bodyPr>
            <a:lstStyle/>
            <a:p>
              <a:pPr algn="ctr">
                <a:spcAft>
                  <a:spcPts val="0"/>
                </a:spcAft>
              </a:pPr>
              <a:r>
                <a:rPr lang="en-US" sz="765" dirty="0">
                  <a:solidFill>
                    <a:schemeClr val="bg1"/>
                  </a:solidFill>
                  <a:latin typeface="Poppins" pitchFamily="2" charset="77"/>
                  <a:ea typeface="League Spartan" charset="0"/>
                  <a:cs typeface="Poppins" pitchFamily="2" charset="77"/>
                </a:rPr>
                <a:t>SINGLE MASTER DATA</a:t>
              </a:r>
            </a:p>
            <a:p>
              <a:pPr algn="ctr">
                <a:spcAft>
                  <a:spcPts val="0"/>
                </a:spcAft>
              </a:pPr>
              <a:r>
                <a:rPr lang="en-US" sz="765" dirty="0">
                  <a:solidFill>
                    <a:schemeClr val="bg1"/>
                  </a:solidFill>
                  <a:latin typeface="Poppins" pitchFamily="2" charset="77"/>
                  <a:ea typeface="League Spartan" charset="0"/>
                  <a:cs typeface="Poppins" pitchFamily="2" charset="77"/>
                </a:rPr>
                <a:t>SOURCE FOR </a:t>
              </a:r>
            </a:p>
            <a:p>
              <a:pPr algn="ctr">
                <a:spcAft>
                  <a:spcPts val="0"/>
                </a:spcAft>
              </a:pPr>
              <a:r>
                <a:rPr lang="en-US" sz="765" dirty="0">
                  <a:solidFill>
                    <a:schemeClr val="bg1"/>
                  </a:solidFill>
                  <a:latin typeface="Poppins" pitchFamily="2" charset="77"/>
                  <a:ea typeface="League Spartan" charset="0"/>
                  <a:cs typeface="Poppins" pitchFamily="2" charset="77"/>
                </a:rPr>
                <a:t>CONSUMERS</a:t>
              </a:r>
            </a:p>
          </p:txBody>
        </p:sp>
        <p:cxnSp>
          <p:nvCxnSpPr>
            <p:cNvPr id="74" name="Straight Connector 73">
              <a:extLst>
                <a:ext uri="{FF2B5EF4-FFF2-40B4-BE49-F238E27FC236}">
                  <a16:creationId xmlns:a16="http://schemas.microsoft.com/office/drawing/2014/main" id="{3A4F3925-2E26-4846-8503-2C2A84D4B500}"/>
                </a:ext>
              </a:extLst>
            </p:cNvPr>
            <p:cNvCxnSpPr/>
            <p:nvPr/>
          </p:nvCxnSpPr>
          <p:spPr>
            <a:xfrm>
              <a:off x="6303119" y="8123561"/>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0FCD572-B8C4-4E26-87C1-E4D330896E95}"/>
              </a:ext>
            </a:extLst>
          </p:cNvPr>
          <p:cNvGrpSpPr/>
          <p:nvPr/>
        </p:nvGrpSpPr>
        <p:grpSpPr>
          <a:xfrm>
            <a:off x="5709757" y="3389856"/>
            <a:ext cx="2673549" cy="744473"/>
            <a:chOff x="6208206" y="7650577"/>
            <a:chExt cx="6989661" cy="1632080"/>
          </a:xfrm>
        </p:grpSpPr>
        <p:sp>
          <p:nvSpPr>
            <p:cNvPr id="76" name="TextBox 75">
              <a:extLst>
                <a:ext uri="{FF2B5EF4-FFF2-40B4-BE49-F238E27FC236}">
                  <a16:creationId xmlns:a16="http://schemas.microsoft.com/office/drawing/2014/main" id="{42FFD498-A7BF-4650-A01A-8C6321120FF4}"/>
                </a:ext>
              </a:extLst>
            </p:cNvPr>
            <p:cNvSpPr txBox="1"/>
            <p:nvPr/>
          </p:nvSpPr>
          <p:spPr>
            <a:xfrm>
              <a:off x="7538655" y="7650577"/>
              <a:ext cx="754624" cy="64518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06</a:t>
              </a:r>
            </a:p>
          </p:txBody>
        </p:sp>
        <p:sp>
          <p:nvSpPr>
            <p:cNvPr id="77" name="Subtitle 2">
              <a:extLst>
                <a:ext uri="{FF2B5EF4-FFF2-40B4-BE49-F238E27FC236}">
                  <a16:creationId xmlns:a16="http://schemas.microsoft.com/office/drawing/2014/main" id="{6F0C7AD8-6229-45F8-B079-2851CBB79671}"/>
                </a:ext>
              </a:extLst>
            </p:cNvPr>
            <p:cNvSpPr txBox="1">
              <a:spLocks/>
            </p:cNvSpPr>
            <p:nvPr/>
          </p:nvSpPr>
          <p:spPr>
            <a:xfrm>
              <a:off x="9496842" y="7687096"/>
              <a:ext cx="3701025" cy="1595561"/>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Move away from point to point integrations and surface services through an API management layer</a:t>
              </a:r>
            </a:p>
          </p:txBody>
        </p:sp>
        <p:sp>
          <p:nvSpPr>
            <p:cNvPr id="78" name="TextBox 77">
              <a:extLst>
                <a:ext uri="{FF2B5EF4-FFF2-40B4-BE49-F238E27FC236}">
                  <a16:creationId xmlns:a16="http://schemas.microsoft.com/office/drawing/2014/main" id="{103647A0-F5ED-4490-95C9-38BEB5D53910}"/>
                </a:ext>
              </a:extLst>
            </p:cNvPr>
            <p:cNvSpPr txBox="1"/>
            <p:nvPr/>
          </p:nvSpPr>
          <p:spPr>
            <a:xfrm>
              <a:off x="6208206" y="8358526"/>
              <a:ext cx="3189507" cy="851674"/>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PROVIDE API </a:t>
              </a:r>
              <a:r>
                <a:rPr lang="en-US" sz="765" dirty="0">
                  <a:solidFill>
                    <a:schemeClr val="bg1"/>
                  </a:solidFill>
                  <a:latin typeface="Poppins" pitchFamily="2" charset="77"/>
                  <a:ea typeface="League Spartan" charset="0"/>
                  <a:cs typeface="Poppins" pitchFamily="2" charset="77"/>
                </a:rPr>
                <a:t>SERVICES</a:t>
              </a:r>
            </a:p>
            <a:p>
              <a:pPr algn="ctr">
                <a:spcAft>
                  <a:spcPts val="0"/>
                </a:spcAft>
              </a:pPr>
              <a:r>
                <a:rPr lang="en-US" sz="765" dirty="0">
                  <a:solidFill>
                    <a:schemeClr val="bg1"/>
                  </a:solidFill>
                  <a:latin typeface="Poppins" pitchFamily="2" charset="77"/>
                  <a:ea typeface="League Spartan" charset="0"/>
                  <a:cs typeface="Poppins" pitchFamily="2" charset="77"/>
                </a:rPr>
                <a:t> ABSTRACTING AWAY FROM</a:t>
              </a:r>
            </a:p>
            <a:p>
              <a:pPr algn="ctr">
                <a:spcAft>
                  <a:spcPts val="0"/>
                </a:spcAft>
              </a:pPr>
              <a:r>
                <a:rPr lang="en-US" sz="765" dirty="0">
                  <a:solidFill>
                    <a:schemeClr val="bg1"/>
                  </a:solidFill>
                  <a:latin typeface="Poppins" pitchFamily="2" charset="77"/>
                  <a:ea typeface="League Spartan" charset="0"/>
                  <a:cs typeface="Poppins" pitchFamily="2" charset="77"/>
                </a:rPr>
                <a:t>SOURCE  SYSTEMS</a:t>
              </a:r>
            </a:p>
          </p:txBody>
        </p:sp>
        <p:cxnSp>
          <p:nvCxnSpPr>
            <p:cNvPr id="79" name="Straight Connector 78">
              <a:extLst>
                <a:ext uri="{FF2B5EF4-FFF2-40B4-BE49-F238E27FC236}">
                  <a16:creationId xmlns:a16="http://schemas.microsoft.com/office/drawing/2014/main" id="{7680AE79-C97F-48DC-B92F-A2F9A5C4C73D}"/>
                </a:ext>
              </a:extLst>
            </p:cNvPr>
            <p:cNvCxnSpPr/>
            <p:nvPr/>
          </p:nvCxnSpPr>
          <p:spPr>
            <a:xfrm>
              <a:off x="6995471" y="8317797"/>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8515BE42-67F7-4FF9-8106-2913629628FE}"/>
              </a:ext>
            </a:extLst>
          </p:cNvPr>
          <p:cNvSpPr txBox="1"/>
          <p:nvPr/>
        </p:nvSpPr>
        <p:spPr bwMode="auto">
          <a:xfrm>
            <a:off x="3651833" y="2316164"/>
            <a:ext cx="1837596"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450"/>
              </a:spcAft>
            </a:pPr>
            <a:r>
              <a:rPr lang="en-US" sz="1350" dirty="0">
                <a:solidFill>
                  <a:schemeClr val="accent4">
                    <a:lumMod val="50000"/>
                  </a:schemeClr>
                </a:solidFill>
                <a:latin typeface="Lato Light" panose="020F0502020204030203" pitchFamily="34" charset="0"/>
              </a:rPr>
              <a:t>Accurate and Consumable Master Data</a:t>
            </a:r>
          </a:p>
          <a:p>
            <a:pPr algn="ctr">
              <a:spcAft>
                <a:spcPts val="450"/>
              </a:spcAft>
            </a:pPr>
            <a:endParaRPr lang="en-US" sz="1350" b="0" dirty="0">
              <a:solidFill>
                <a:schemeClr val="accent4">
                  <a:lumMod val="50000"/>
                </a:schemeClr>
              </a:solidFill>
            </a:endParaRPr>
          </a:p>
        </p:txBody>
      </p:sp>
      <p:pic>
        <p:nvPicPr>
          <p:cNvPr id="4" name="Graphic 3" descr="Lightbulb">
            <a:extLst>
              <a:ext uri="{FF2B5EF4-FFF2-40B4-BE49-F238E27FC236}">
                <a16:creationId xmlns:a16="http://schemas.microsoft.com/office/drawing/2014/main" id="{1E520D50-3177-45D5-A63B-E1335B2FA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1492" y="76239"/>
            <a:ext cx="575020" cy="575020"/>
          </a:xfrm>
          <a:prstGeom prst="rect">
            <a:avLst/>
          </a:prstGeom>
        </p:spPr>
      </p:pic>
      <p:sp>
        <p:nvSpPr>
          <p:cNvPr id="82" name="Title 1">
            <a:extLst>
              <a:ext uri="{FF2B5EF4-FFF2-40B4-BE49-F238E27FC236}">
                <a16:creationId xmlns:a16="http://schemas.microsoft.com/office/drawing/2014/main" id="{7B65162B-900E-4FA2-A877-EDEA9BA9D7E4}"/>
              </a:ext>
            </a:extLst>
          </p:cNvPr>
          <p:cNvSpPr txBox="1">
            <a:spLocks/>
          </p:cNvSpPr>
          <p:nvPr/>
        </p:nvSpPr>
        <p:spPr bwMode="auto">
          <a:xfrm>
            <a:off x="122483" y="119527"/>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dirty="0"/>
              <a:t>MDM Architecture Vision</a:t>
            </a:r>
          </a:p>
        </p:txBody>
      </p:sp>
    </p:spTree>
    <p:extLst>
      <p:ext uri="{BB962C8B-B14F-4D97-AF65-F5344CB8AC3E}">
        <p14:creationId xmlns:p14="http://schemas.microsoft.com/office/powerpoint/2010/main" val="38984634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529371"/>
            <a:ext cx="8836503" cy="4387355"/>
          </a:xfrm>
        </p:spPr>
        <p:txBody>
          <a:bodyPr numCol="1"/>
          <a:lstStyle/>
          <a:p>
            <a:pPr marL="285750" indent="-285750">
              <a:spcAft>
                <a:spcPts val="600"/>
              </a:spcAft>
              <a:buFont typeface="Arial" panose="020B0604020202020204" pitchFamily="34" charset="0"/>
              <a:buChar char="•"/>
            </a:pPr>
            <a:r>
              <a:rPr lang="en-US" sz="1530" dirty="0"/>
              <a:t>MDM is not one and done:</a:t>
            </a:r>
            <a:r>
              <a:rPr lang="en-US" sz="1530" b="0" dirty="0"/>
              <a:t>  Master Data Management strategy should be woven into the foundation of our business. If data alignment is considered merely a one-time occurrence, we will encounter the same data mismanagement issues repeatedly.</a:t>
            </a:r>
          </a:p>
          <a:p>
            <a:pPr marL="285750" indent="-285750">
              <a:spcAft>
                <a:spcPts val="600"/>
              </a:spcAft>
              <a:buFont typeface="Arial" panose="020B0604020202020204" pitchFamily="34" charset="0"/>
              <a:buChar char="•"/>
            </a:pPr>
            <a:r>
              <a:rPr lang="en-US" sz="1530" dirty="0"/>
              <a:t>Education is key:</a:t>
            </a:r>
            <a:r>
              <a:rPr lang="en-US" sz="1530" b="0" dirty="0"/>
              <a:t> All personnel and departments must be trained and regularly retrained on how to format, enter, store, and access data.</a:t>
            </a:r>
          </a:p>
          <a:p>
            <a:pPr marL="285750" indent="-285750">
              <a:spcAft>
                <a:spcPts val="600"/>
              </a:spcAft>
              <a:buFont typeface="Arial" panose="020B0604020202020204" pitchFamily="34" charset="0"/>
              <a:buChar char="•"/>
            </a:pPr>
            <a:r>
              <a:rPr lang="en-US" sz="1530" dirty="0"/>
              <a:t>Start small, but think big:</a:t>
            </a:r>
            <a:r>
              <a:rPr lang="en-US" sz="1530" b="0" dirty="0"/>
              <a:t> When rolling out a new master data management strategy, we want to first focus on a smaller data set that may be causing some current business pain (e.g. customer or workforce or asset data for a specific geography). Done this way, you can assure buy-in for a larger rollout.</a:t>
            </a:r>
          </a:p>
          <a:p>
            <a:pPr marL="285750" indent="-285750">
              <a:spcAft>
                <a:spcPts val="600"/>
              </a:spcAft>
              <a:buFont typeface="Arial" panose="020B0604020202020204" pitchFamily="34" charset="0"/>
              <a:buChar char="•"/>
            </a:pPr>
            <a:r>
              <a:rPr lang="en-US" sz="1530" dirty="0"/>
              <a:t>Keep our eye on ROI:</a:t>
            </a:r>
            <a:r>
              <a:rPr lang="en-US" sz="1530" b="0" dirty="0"/>
              <a:t> Since business units have different objectives, a common ROI should be established at the outset of a master data management strategy development, and the return on investment should be examined after each phase of rollout to maintain buy-in.</a:t>
            </a:r>
          </a:p>
          <a:p>
            <a:pPr marL="285750" indent="-285750">
              <a:spcAft>
                <a:spcPts val="600"/>
              </a:spcAft>
              <a:buFont typeface="Arial" panose="020B0604020202020204" pitchFamily="34" charset="0"/>
              <a:buChar char="•"/>
            </a:pPr>
            <a:r>
              <a:rPr lang="en-US" sz="1530" dirty="0"/>
              <a:t>Buy-in at the top:</a:t>
            </a:r>
            <a:r>
              <a:rPr lang="en-US" sz="1530" b="0" dirty="0"/>
              <a:t> For master data management to be successful, leaders within all business units must be engaged in the development of the strategy, as well as continuously involved in ongoing governance conversations.</a:t>
            </a:r>
          </a:p>
          <a:p>
            <a:pPr marL="285750" indent="-285750">
              <a:spcAft>
                <a:spcPts val="600"/>
              </a:spcAft>
              <a:buFont typeface="Arial" panose="020B0604020202020204" pitchFamily="34" charset="0"/>
              <a:buChar char="•"/>
            </a:pPr>
            <a:r>
              <a:rPr lang="en-US" sz="1530" dirty="0"/>
              <a:t>Don’t forget to update:</a:t>
            </a:r>
            <a:r>
              <a:rPr lang="en-US" sz="1530" b="0" dirty="0"/>
              <a:t> Master data management strategy must include regular, synchronized updates to ensure that our single source of data has the most accurate information.</a:t>
            </a:r>
          </a:p>
        </p:txBody>
      </p:sp>
    </p:spTree>
    <p:extLst>
      <p:ext uri="{BB962C8B-B14F-4D97-AF65-F5344CB8AC3E}">
        <p14:creationId xmlns:p14="http://schemas.microsoft.com/office/powerpoint/2010/main" val="382622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497003"/>
            <a:ext cx="8836503" cy="4416594"/>
          </a:xfrm>
        </p:spPr>
        <p:txBody>
          <a:bodyPr numCol="1"/>
          <a:lstStyle/>
          <a:p>
            <a:pPr marL="285750" indent="-285750">
              <a:spcAft>
                <a:spcPts val="600"/>
              </a:spcAft>
              <a:buFont typeface="Arial" panose="020B0604020202020204" pitchFamily="34" charset="0"/>
              <a:buChar char="•"/>
            </a:pPr>
            <a:r>
              <a:rPr lang="en-US" sz="1530" dirty="0"/>
              <a:t>Business ownership and governance: </a:t>
            </a:r>
            <a:r>
              <a:rPr lang="en-US" sz="1600" b="0" dirty="0"/>
              <a:t>Business “users” (stewards) must take full ownership of a master data in conjunction with the IT group for technology support.  Also data governance is key to success of the master data management.</a:t>
            </a:r>
          </a:p>
          <a:p>
            <a:pPr marL="285750" indent="-285750">
              <a:spcAft>
                <a:spcPts val="600"/>
              </a:spcAft>
              <a:buFont typeface="Arial" panose="020B0604020202020204" pitchFamily="34" charset="0"/>
              <a:buChar char="•"/>
            </a:pPr>
            <a:r>
              <a:rPr lang="en-US" sz="1530" dirty="0"/>
              <a:t>Change management: </a:t>
            </a:r>
            <a:r>
              <a:rPr lang="en-US" sz="1600" b="0" dirty="0"/>
              <a:t>Organizational change and knowledge transfer are the biggest master data challenges. A change management team, with a well thought out plan suitable for the client culture is critical. This team provides the leadership and fosters communication to resolve issues throughout the organization.</a:t>
            </a:r>
          </a:p>
          <a:p>
            <a:pPr marL="285750" indent="-285750">
              <a:spcAft>
                <a:spcPts val="600"/>
              </a:spcAft>
              <a:buFont typeface="Arial" panose="020B0604020202020204" pitchFamily="34" charset="0"/>
              <a:buChar char="•"/>
            </a:pPr>
            <a:r>
              <a:rPr lang="en-US" sz="1600" dirty="0"/>
              <a:t>Make the Data Easy to Access:  </a:t>
            </a:r>
            <a:r>
              <a:rPr lang="en-US" sz="1600" b="0" dirty="0"/>
              <a:t>Better organization means easier access. But, improving the retrieval process doesn’t stop there. Don’t put up so many barriers between your team and the data they need.  This will only slow down the entire productivity of the business, and sometimes, it can confuse employees. Keep this from happening by making access easy for all.</a:t>
            </a:r>
          </a:p>
          <a:p>
            <a:pPr marL="285750" indent="-285750">
              <a:spcAft>
                <a:spcPts val="600"/>
              </a:spcAft>
              <a:buFont typeface="Arial" panose="020B0604020202020204" pitchFamily="34" charset="0"/>
              <a:buChar char="•"/>
            </a:pPr>
            <a:r>
              <a:rPr lang="en-US" sz="1530" dirty="0"/>
              <a:t>Improve Data Security:  </a:t>
            </a:r>
            <a:r>
              <a:rPr lang="en-US" sz="1600" b="0" dirty="0"/>
              <a:t>Both internal data and those purchased on the market must be protected to prevent information useful to the business from being compromised by a cyber-attack and security breach. Use user-specific data control to control data at the local level so that individual systems and users can receive only the data they need, only at the time they need it.</a:t>
            </a:r>
          </a:p>
        </p:txBody>
      </p:sp>
    </p:spTree>
    <p:extLst>
      <p:ext uri="{BB962C8B-B14F-4D97-AF65-F5344CB8AC3E}">
        <p14:creationId xmlns:p14="http://schemas.microsoft.com/office/powerpoint/2010/main" val="333843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185014" y="502017"/>
            <a:ext cx="8836503" cy="3831818"/>
          </a:xfrm>
        </p:spPr>
        <p:txBody>
          <a:bodyPr numCol="1"/>
          <a:lstStyle/>
          <a:p>
            <a:pPr marL="171450" indent="-171450">
              <a:spcAft>
                <a:spcPts val="600"/>
              </a:spcAft>
              <a:buFont typeface="Arial" panose="020B0604020202020204" pitchFamily="34" charset="0"/>
              <a:buChar char="•"/>
            </a:pPr>
            <a:r>
              <a:rPr lang="en-US" sz="1400" b="0" dirty="0"/>
              <a:t>Define mission, objectives and business value for project in order to justify budget, motivate the organization, provide focus and measure progress.</a:t>
            </a:r>
          </a:p>
          <a:p>
            <a:pPr marL="171450" indent="-171450">
              <a:spcAft>
                <a:spcPts val="600"/>
              </a:spcAft>
              <a:buFont typeface="Arial" panose="020B0604020202020204" pitchFamily="34" charset="0"/>
              <a:buChar char="•"/>
            </a:pPr>
            <a:r>
              <a:rPr lang="en-US" sz="1400" b="0" dirty="0"/>
              <a:t>Agree on an up front organizational governance model before implementing any new IT solutions. This will make ongoing issues easier to resolve and provide clear direction for business analysts configuring new validation and taxonomy solutions.</a:t>
            </a:r>
          </a:p>
          <a:p>
            <a:pPr marL="171450" indent="-171450">
              <a:spcAft>
                <a:spcPts val="600"/>
              </a:spcAft>
              <a:buFont typeface="Arial" panose="020B0604020202020204" pitchFamily="34" charset="0"/>
              <a:buChar char="•"/>
            </a:pPr>
            <a:r>
              <a:rPr lang="en-US" sz="1400" b="0" dirty="0"/>
              <a:t>Organizational change and knowledge transfer are the biggest master data challenges. A change management team, with a well thought out plan suitable for the client culture is critical. This team provides the leadership and fosters communication to resolve issues throughout the organization.</a:t>
            </a:r>
          </a:p>
          <a:p>
            <a:pPr marL="171450" indent="-171450">
              <a:spcAft>
                <a:spcPts val="600"/>
              </a:spcAft>
              <a:buFont typeface="Arial" panose="020B0604020202020204" pitchFamily="34" charset="0"/>
              <a:buChar char="•"/>
            </a:pPr>
            <a:r>
              <a:rPr lang="en-US" sz="1400" b="0" dirty="0"/>
              <a:t>The recommended IT strategy will require use of appropriate real-time governance and data quality tools. These tools must be capable of data cleansing, validation, integration, and enrichment suitable for the client.</a:t>
            </a:r>
          </a:p>
          <a:p>
            <a:pPr marL="171450" indent="-171450">
              <a:spcAft>
                <a:spcPts val="600"/>
              </a:spcAft>
              <a:buFont typeface="Arial" panose="020B0604020202020204" pitchFamily="34" charset="0"/>
              <a:buChar char="•"/>
            </a:pPr>
            <a:r>
              <a:rPr lang="en-US" sz="1400" b="0" dirty="0"/>
              <a:t>Business user workshops and easy to understand graphical modeling tools is strongly advised to improve communication during the analysis phase of a MDM project.</a:t>
            </a:r>
          </a:p>
          <a:p>
            <a:pPr marL="171450" indent="-171450">
              <a:spcAft>
                <a:spcPts val="600"/>
              </a:spcAft>
              <a:buFont typeface="Arial" panose="020B0604020202020204" pitchFamily="34" charset="0"/>
              <a:buChar char="•"/>
            </a:pPr>
            <a:r>
              <a:rPr lang="en-US" sz="1400" b="0" dirty="0"/>
              <a:t>The recommended IT landscape must consider which software applications best support corporate goals in a cost effective manner. The pros and cons of “standardized” versus ”best of breed” software and IT resource skills and training requirements must be correctly weighed. Trends in hardware/network technology and the impact on sizing, performance, backup and security should all be considered when assessing MDM viability.</a:t>
            </a:r>
          </a:p>
        </p:txBody>
      </p:sp>
    </p:spTree>
    <p:extLst>
      <p:ext uri="{BB962C8B-B14F-4D97-AF65-F5344CB8AC3E}">
        <p14:creationId xmlns:p14="http://schemas.microsoft.com/office/powerpoint/2010/main" val="2020875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185014" y="550414"/>
            <a:ext cx="8836503" cy="4194995"/>
          </a:xfrm>
        </p:spPr>
        <p:txBody>
          <a:bodyPr numCol="1"/>
          <a:lstStyle/>
          <a:p>
            <a:pPr>
              <a:spcAft>
                <a:spcPts val="0"/>
              </a:spcAft>
            </a:pPr>
            <a:r>
              <a:rPr lang="en-US" sz="940" dirty="0"/>
              <a:t>1. Gathering as much information as possible </a:t>
            </a:r>
          </a:p>
          <a:p>
            <a:pPr>
              <a:spcAft>
                <a:spcPts val="0"/>
              </a:spcAft>
            </a:pPr>
            <a:r>
              <a:rPr lang="en-US" sz="940" b="0" dirty="0"/>
              <a:t>The more information we possess about our customers, the better. This makes our business more competitive. Analyzing how data reaches us will help us improve the process and decide what new strategies we can implement in this regard. </a:t>
            </a:r>
          </a:p>
          <a:p>
            <a:pPr>
              <a:spcAft>
                <a:spcPts val="0"/>
              </a:spcAft>
            </a:pPr>
            <a:r>
              <a:rPr lang="en-US" sz="940" dirty="0"/>
              <a:t>2. Checking the quality of information </a:t>
            </a:r>
          </a:p>
          <a:p>
            <a:pPr>
              <a:spcAft>
                <a:spcPts val="0"/>
              </a:spcAft>
            </a:pPr>
            <a:r>
              <a:rPr lang="en-US" sz="940" b="0" dirty="0"/>
              <a:t>We shouldn’t limit ourselves to just adding up more and more data. The information we collect should be of a high standard. For that, the company should be auditing data periodically and randomly. </a:t>
            </a:r>
          </a:p>
          <a:p>
            <a:pPr>
              <a:spcAft>
                <a:spcPts val="0"/>
              </a:spcAft>
            </a:pPr>
            <a:r>
              <a:rPr lang="en-US" sz="940" dirty="0"/>
              <a:t>3. Creating a common metadata layer </a:t>
            </a:r>
          </a:p>
          <a:p>
            <a:pPr>
              <a:spcAft>
                <a:spcPts val="0"/>
              </a:spcAft>
            </a:pPr>
            <a:r>
              <a:rPr lang="en-US" sz="940" b="0" dirty="0"/>
              <a:t>Another of the master data management best practices is the organization of a metadata layer, which allows for the sharing of information from any point of the administration and analysis process. In this way, the use of data can be streamlined and optimized. </a:t>
            </a:r>
          </a:p>
          <a:p>
            <a:pPr>
              <a:spcAft>
                <a:spcPts val="0"/>
              </a:spcAft>
            </a:pPr>
            <a:r>
              <a:rPr lang="en-US" sz="940" dirty="0"/>
              <a:t>4. Organizing data </a:t>
            </a:r>
          </a:p>
          <a:p>
            <a:pPr>
              <a:spcAft>
                <a:spcPts val="0"/>
              </a:spcAft>
            </a:pPr>
            <a:r>
              <a:rPr lang="en-US" sz="940" b="0" dirty="0"/>
              <a:t>If all of the collected information is stored in an organized structure of data files, it can be retrieved it in the simplest and most practical way possible. This reduces the search time and speeds up the pace of work. </a:t>
            </a:r>
          </a:p>
          <a:p>
            <a:pPr>
              <a:spcAft>
                <a:spcPts val="0"/>
              </a:spcAft>
            </a:pPr>
            <a:r>
              <a:rPr lang="en-US" sz="940" dirty="0"/>
              <a:t>5. Improving access to data </a:t>
            </a:r>
          </a:p>
          <a:p>
            <a:pPr>
              <a:spcAft>
                <a:spcPts val="0"/>
              </a:spcAft>
            </a:pPr>
            <a:r>
              <a:rPr lang="en-US" sz="940" b="0" dirty="0"/>
              <a:t>Eliminating all possible barriers between the data and the people who are going to use it is another of the master data management best practices. It allows us to improve productivity and avoid confusion that may interfere with business development. </a:t>
            </a:r>
          </a:p>
          <a:p>
            <a:pPr>
              <a:spcAft>
                <a:spcPts val="0"/>
              </a:spcAft>
            </a:pPr>
            <a:r>
              <a:rPr lang="en-US" sz="940" dirty="0"/>
              <a:t>6. Improving cybersecurity </a:t>
            </a:r>
          </a:p>
          <a:p>
            <a:pPr>
              <a:spcAft>
                <a:spcPts val="0"/>
              </a:spcAft>
            </a:pPr>
            <a:r>
              <a:rPr lang="en-US" sz="940" b="0" dirty="0"/>
              <a:t>Both internal files and those purchased on the market must be protected to prevent information useful to the business from being compromised by a cyber-attack. </a:t>
            </a:r>
          </a:p>
          <a:p>
            <a:pPr>
              <a:spcAft>
                <a:spcPts val="0"/>
              </a:spcAft>
            </a:pPr>
            <a:r>
              <a:rPr lang="en-US" sz="940" dirty="0"/>
              <a:t>7. Raising employee awareness </a:t>
            </a:r>
          </a:p>
          <a:p>
            <a:pPr>
              <a:spcAft>
                <a:spcPts val="0"/>
              </a:spcAft>
            </a:pPr>
            <a:r>
              <a:rPr lang="en-US" sz="940" b="0" dirty="0"/>
              <a:t>Everyone involved in managing the company data, regardless of their role, should be aware of their responsibility to protect information. In this way, the possibility of human errors that could affect their integrity is reduced. </a:t>
            </a:r>
          </a:p>
          <a:p>
            <a:pPr>
              <a:spcAft>
                <a:spcPts val="0"/>
              </a:spcAft>
            </a:pPr>
            <a:r>
              <a:rPr lang="en-US" sz="940" dirty="0"/>
              <a:t>8. Providing adequate training </a:t>
            </a:r>
          </a:p>
          <a:p>
            <a:pPr>
              <a:spcAft>
                <a:spcPts val="0"/>
              </a:spcAft>
            </a:pPr>
            <a:r>
              <a:rPr lang="en-US" sz="940" b="0" dirty="0"/>
              <a:t>Any company should be providing the best possible training for its employees. Employees in turn should be able to understand what information management means and know how to use the tools available to them. </a:t>
            </a:r>
          </a:p>
          <a:p>
            <a:pPr>
              <a:spcAft>
                <a:spcPts val="0"/>
              </a:spcAft>
            </a:pPr>
            <a:r>
              <a:rPr lang="en-US" sz="940" dirty="0"/>
              <a:t>9. Planning information management </a:t>
            </a:r>
          </a:p>
          <a:p>
            <a:pPr>
              <a:spcAft>
                <a:spcPts val="0"/>
              </a:spcAft>
            </a:pPr>
            <a:r>
              <a:rPr lang="en-US" sz="940" b="0" dirty="0"/>
              <a:t>The master data management best practices are about more than just adequate data protection. It is also essential to plan all the steps that will be taken in the information management process. Having a long-term plan helps to know what will happen to the data we are working with. </a:t>
            </a:r>
          </a:p>
          <a:p>
            <a:pPr>
              <a:spcAft>
                <a:spcPts val="0"/>
              </a:spcAft>
            </a:pPr>
            <a:r>
              <a:rPr lang="en-US" sz="940" dirty="0"/>
              <a:t>10. Searching for technological innovations </a:t>
            </a:r>
          </a:p>
          <a:p>
            <a:pPr>
              <a:spcAft>
                <a:spcPts val="0"/>
              </a:spcAft>
            </a:pPr>
            <a:r>
              <a:rPr lang="en-US" sz="940" b="0" dirty="0"/>
              <a:t>New technologies evolve rapidly, and they offer us new solutions periodically to facilitate the management of company data. Being aware of the latest developments in this field gives us the chance to improve the management of this information. </a:t>
            </a:r>
          </a:p>
        </p:txBody>
      </p:sp>
    </p:spTree>
    <p:extLst>
      <p:ext uri="{BB962C8B-B14F-4D97-AF65-F5344CB8AC3E}">
        <p14:creationId xmlns:p14="http://schemas.microsoft.com/office/powerpoint/2010/main" val="81334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 name="Text Placeholder 9">
            <a:extLst>
              <a:ext uri="{FF2B5EF4-FFF2-40B4-BE49-F238E27FC236}">
                <a16:creationId xmlns:a16="http://schemas.microsoft.com/office/drawing/2014/main" id="{FFAD7C42-331D-4C29-A55B-7AAA198AF7D4}"/>
              </a:ext>
            </a:extLst>
          </p:cNvPr>
          <p:cNvSpPr>
            <a:spLocks noGrp="1"/>
          </p:cNvSpPr>
          <p:nvPr>
            <p:ph type="body" sz="quarter" idx="11"/>
          </p:nvPr>
        </p:nvSpPr>
        <p:spPr>
          <a:xfrm>
            <a:off x="185014" y="510109"/>
            <a:ext cx="8836503" cy="4170372"/>
          </a:xfrm>
        </p:spPr>
        <p:txBody>
          <a:bodyPr numCol="1"/>
          <a:lstStyle/>
          <a:p>
            <a:pPr marL="285750" indent="-285750">
              <a:spcAft>
                <a:spcPts val="600"/>
              </a:spcAft>
              <a:buFont typeface="Arial" panose="020B0604020202020204" pitchFamily="34" charset="0"/>
              <a:buChar char="•"/>
            </a:pPr>
            <a:r>
              <a:rPr lang="en-US" sz="1200" b="0" dirty="0"/>
              <a:t>Any master data management solution requires the consolidation of master data objects from different systems.</a:t>
            </a:r>
          </a:p>
          <a:p>
            <a:pPr marL="285750" indent="-285750">
              <a:spcAft>
                <a:spcPts val="600"/>
              </a:spcAft>
              <a:buFont typeface="Arial" panose="020B0604020202020204" pitchFamily="34" charset="0"/>
              <a:buChar char="•"/>
            </a:pPr>
            <a:r>
              <a:rPr lang="en-US" sz="1200" b="0" dirty="0"/>
              <a:t>In addition to the Content Consolidation scenario, Master Data Harmonization enables consistent maintenance and distribution of master data records – focusing on global attributes.</a:t>
            </a:r>
          </a:p>
          <a:p>
            <a:pPr marL="285750" indent="-285750">
              <a:spcAft>
                <a:spcPts val="600"/>
              </a:spcAft>
              <a:buFont typeface="Arial" panose="020B0604020202020204" pitchFamily="34" charset="0"/>
              <a:buChar char="•"/>
            </a:pPr>
            <a:r>
              <a:rPr lang="en-US" sz="1200" b="0" dirty="0"/>
              <a:t>Maintaining a subset of master data attributes is sometimes insufficient. Therefore MDM also supports the central maintenance of a complete object definition, including dependencies to other objects, on the master data server.</a:t>
            </a:r>
          </a:p>
          <a:p>
            <a:pPr marL="285750" indent="-285750">
              <a:spcAft>
                <a:spcPts val="600"/>
              </a:spcAft>
              <a:buFont typeface="Arial" panose="020B0604020202020204" pitchFamily="34" charset="0"/>
              <a:buChar char="•"/>
            </a:pPr>
            <a:r>
              <a:rPr lang="en-US" sz="1200" b="0" dirty="0"/>
              <a:t>Use Content Consolidation to search for master data objects across linked systems</a:t>
            </a:r>
          </a:p>
          <a:p>
            <a:pPr marL="285750" indent="-285750">
              <a:spcAft>
                <a:spcPts val="600"/>
              </a:spcAft>
              <a:buFont typeface="Arial" panose="020B0604020202020204" pitchFamily="34" charset="0"/>
              <a:buChar char="•"/>
            </a:pPr>
            <a:r>
              <a:rPr lang="en-US" sz="1200" b="0" dirty="0"/>
              <a:t>Use Content Consolidation to identify identical or similar objects</a:t>
            </a:r>
          </a:p>
          <a:p>
            <a:pPr marL="285750" indent="-285750">
              <a:spcAft>
                <a:spcPts val="600"/>
              </a:spcAft>
              <a:buFont typeface="Arial" panose="020B0604020202020204" pitchFamily="34" charset="0"/>
              <a:buChar char="•"/>
            </a:pPr>
            <a:r>
              <a:rPr lang="en-US" sz="1200" b="0" dirty="0"/>
              <a:t>Use Content Consolidation to cleanse objects as needed</a:t>
            </a:r>
          </a:p>
          <a:p>
            <a:pPr marL="285750" indent="-285750">
              <a:spcAft>
                <a:spcPts val="600"/>
              </a:spcAft>
              <a:buFont typeface="Arial" panose="020B0604020202020204" pitchFamily="34" charset="0"/>
              <a:buChar char="•"/>
            </a:pPr>
            <a:r>
              <a:rPr lang="en-US" sz="1200" b="0" dirty="0"/>
              <a:t>Use Business context grouping to determine which data objects belong together in a business sense.</a:t>
            </a:r>
          </a:p>
          <a:p>
            <a:pPr marL="285750" indent="-285750">
              <a:spcAft>
                <a:spcPts val="600"/>
              </a:spcAft>
              <a:buFont typeface="Arial" panose="020B0604020202020204" pitchFamily="34" charset="0"/>
              <a:buChar char="•"/>
            </a:pPr>
            <a:r>
              <a:rPr lang="en-US" sz="1200" b="0" dirty="0"/>
              <a:t>Use Client-specific data control to control data at the local level so that individual systems can receive only the data they need, only at the time they need it.</a:t>
            </a:r>
          </a:p>
          <a:p>
            <a:pPr marL="285750" indent="-285750">
              <a:spcAft>
                <a:spcPts val="600"/>
              </a:spcAft>
              <a:buFont typeface="Arial" panose="020B0604020202020204" pitchFamily="34" charset="0"/>
              <a:buChar char="•"/>
            </a:pPr>
            <a:r>
              <a:rPr lang="en-US" sz="1200" b="0" dirty="0"/>
              <a:t>Use capabilities to synchronously check for the existence of duplicates during master data maintenance in a way that safeguards data quality without interrupting time critical work.</a:t>
            </a:r>
          </a:p>
          <a:p>
            <a:pPr marL="285750" indent="-285750">
              <a:spcAft>
                <a:spcPts val="600"/>
              </a:spcAft>
              <a:buFont typeface="Arial" panose="020B0604020202020204" pitchFamily="34" charset="0"/>
              <a:buChar char="•"/>
            </a:pPr>
            <a:r>
              <a:rPr lang="en-US" sz="1200" b="0" dirty="0"/>
              <a:t>Use workflows to check master data for accuracy and redundancy, enrich objects according to individual requirements, and release them for distribution.</a:t>
            </a:r>
          </a:p>
          <a:p>
            <a:pPr marL="285750" indent="-285750">
              <a:spcAft>
                <a:spcPts val="600"/>
              </a:spcAft>
              <a:buFont typeface="Arial" panose="020B0604020202020204" pitchFamily="34" charset="0"/>
              <a:buChar char="•"/>
            </a:pPr>
            <a:r>
              <a:rPr lang="en-US" sz="1200" b="0" dirty="0"/>
              <a:t>To improve efficiency, automate distribution. This involves the use of event triggers, with target systems being determined according to the business context of the event.</a:t>
            </a:r>
          </a:p>
          <a:p>
            <a:pPr marL="285750" indent="-285750">
              <a:spcAft>
                <a:spcPts val="600"/>
              </a:spcAft>
              <a:buFont typeface="Arial" panose="020B0604020202020204" pitchFamily="34" charset="0"/>
              <a:buChar char="•"/>
            </a:pPr>
            <a:r>
              <a:rPr lang="en-US" sz="1200" b="0" dirty="0"/>
              <a:t>Use the maintenance of a complete object definition including object dependencies in a centralized server for master data.</a:t>
            </a:r>
          </a:p>
        </p:txBody>
      </p:sp>
    </p:spTree>
    <p:extLst>
      <p:ext uri="{BB962C8B-B14F-4D97-AF65-F5344CB8AC3E}">
        <p14:creationId xmlns:p14="http://schemas.microsoft.com/office/powerpoint/2010/main" val="1752293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505095"/>
            <a:ext cx="8836503" cy="4342727"/>
          </a:xfrm>
        </p:spPr>
        <p:txBody>
          <a:bodyPr numCol="1"/>
          <a:lstStyle/>
          <a:p>
            <a:pPr>
              <a:spcAft>
                <a:spcPts val="0"/>
              </a:spcAft>
            </a:pPr>
            <a:r>
              <a:rPr lang="en-US" sz="830" dirty="0"/>
              <a:t>1. Gather All the Data You Can : </a:t>
            </a:r>
            <a:r>
              <a:rPr lang="en-US" sz="830" b="0" dirty="0"/>
              <a:t>The more data you have, the better. Chances are, what you’re doing to collect data right now isn’t enough. There are always new ways to get valuable information about your consumers and competitors, you just have to keep an eye out for such opportunities.        Take a second to analyze how data is coming into your business right now and how you can further improve the process. Do you need to expand your efforts? Should you ask questions to consumers directly or implement new strategies to better understand their behavior?</a:t>
            </a:r>
          </a:p>
          <a:p>
            <a:pPr>
              <a:spcAft>
                <a:spcPts val="0"/>
              </a:spcAft>
            </a:pPr>
            <a:r>
              <a:rPr lang="en-US" sz="830" dirty="0"/>
              <a:t>2. Check for Quality:  </a:t>
            </a:r>
            <a:r>
              <a:rPr lang="en-US" sz="830" b="0" dirty="0"/>
              <a:t>As more and more data is coming in, you need to have some sort of quality assurance process. Not every piece of data is valuable, and sometimes, it’s not 100% true if a user is inputting it themselves. So, it pays to be able to tell the great insights from the average.      Quality assurance doesn’t mean verifying every single thing that comes through or hunting down users to check for accuracy. It just means you should have an audit system in place to periodically check the data at random. </a:t>
            </a:r>
          </a:p>
          <a:p>
            <a:pPr>
              <a:spcAft>
                <a:spcPts val="0"/>
              </a:spcAft>
            </a:pPr>
            <a:r>
              <a:rPr lang="en-US" sz="830" dirty="0"/>
              <a:t>3. Create a Common Metadata Layer: </a:t>
            </a:r>
            <a:r>
              <a:rPr lang="en-US" sz="830" b="0" dirty="0"/>
              <a:t>Having a common metadata layer in place means sharing information across all your management and analytics platforms. This makes every aspect of your data gathering and application process more efficient.        Whether you’re trying to understand how well a social media campaign performed or looking at market behavior before you launch your next product, a common metadata layer is helpful. It streamlines much of the gathering process so you can dive right into understanding and making use of the data in front of you. </a:t>
            </a:r>
          </a:p>
          <a:p>
            <a:pPr>
              <a:spcAft>
                <a:spcPts val="0"/>
              </a:spcAft>
            </a:pPr>
            <a:r>
              <a:rPr lang="en-US" sz="830" dirty="0"/>
              <a:t>4. Give Each Piece of Data a Home:   </a:t>
            </a:r>
            <a:r>
              <a:rPr lang="en-US" sz="830" b="0" dirty="0"/>
              <a:t>Another best practice to start using is organization. Try to make the data storage and retrieval process as simple as possible. There’s no need for you to go digging through files and files of data to find what you’re looking for.       Not to mention, it’s not fair for people who are constantly analyzing data to go on a wild goose chase for it all the time. Everything in your business should have a place – especially all the information you collect for it. </a:t>
            </a:r>
          </a:p>
          <a:p>
            <a:pPr>
              <a:spcAft>
                <a:spcPts val="0"/>
              </a:spcAft>
            </a:pPr>
            <a:r>
              <a:rPr lang="en-US" sz="830" dirty="0"/>
              <a:t>5. Make the Data Easy to Access:  </a:t>
            </a:r>
            <a:r>
              <a:rPr lang="en-US" sz="830" b="0" dirty="0"/>
              <a:t>Better organization means easier access. But, improving the retrieval process doesn’t stop there. Don’t put up so many barriers between your team and the data they need.       This will only slow down the entire productivity of the business, and sometimes, it can confuse employees. Keep this from happening by making access easy for all.</a:t>
            </a:r>
          </a:p>
          <a:p>
            <a:pPr>
              <a:spcAft>
                <a:spcPts val="0"/>
              </a:spcAft>
            </a:pPr>
            <a:r>
              <a:rPr lang="en-US" sz="830" dirty="0"/>
              <a:t>6. Prepare for Cyber Threats:    </a:t>
            </a:r>
            <a:r>
              <a:rPr lang="en-US" sz="830" b="0" dirty="0"/>
              <a:t>Speaking of making access easy, keep in mind this only applies to your internal team. There should still be plenty of </a:t>
            </a:r>
            <a:r>
              <a:rPr lang="en-US" sz="830" b="0" dirty="0">
                <a:hlinkClick r:id="rId3"/>
              </a:rPr>
              <a:t>data security</a:t>
            </a:r>
            <a:r>
              <a:rPr lang="en-US" sz="830" b="0" dirty="0"/>
              <a:t> in place to protect the data against a cyber attack.        The last thing you want is to work so hard to master data management best practices only to have your information compromised. This goes for internal files and projects as well as insightful market data.        The information you have is most useful when only your business has it to work with. If it slips into the hands of a competitor – or a hacker erases it completely – you’ve lost your innovative edge. </a:t>
            </a:r>
          </a:p>
          <a:p>
            <a:pPr>
              <a:spcAft>
                <a:spcPts val="0"/>
              </a:spcAft>
            </a:pPr>
            <a:r>
              <a:rPr lang="en-US" sz="830" dirty="0"/>
              <a:t>7. Put All Hands on Deck:   </a:t>
            </a:r>
            <a:r>
              <a:rPr lang="en-US" sz="830" b="0" dirty="0"/>
              <a:t>Keep in mind that data management is the responsibility of everyone in your business. This is especially true as far as security is concerned.   It doesn’t matter if an entry-level employee is looking for basic information or if a c-suite executive is dealing with high-profile information – everyone has to be aware of their role. Data management is a serious business, and it requires the due diligence of each person on your team </a:t>
            </a:r>
            <a:r>
              <a:rPr lang="en-US" sz="830" b="0" dirty="0">
                <a:hlinkClick r:id="rId4"/>
              </a:rPr>
              <a:t>from the top down</a:t>
            </a:r>
            <a:r>
              <a:rPr lang="en-US" sz="830" b="0" dirty="0"/>
              <a:t>.    All it takes is one person’s negligence to compromise the data for everyone. To make your data security the most effective it can be, though, empower your people to protect it. Don’t scare them or say subtle threats; give them the tools to succeed in their data responsibilities and trust them to do so.</a:t>
            </a:r>
          </a:p>
          <a:p>
            <a:pPr>
              <a:spcAft>
                <a:spcPts val="0"/>
              </a:spcAft>
            </a:pPr>
            <a:r>
              <a:rPr lang="en-US" sz="830" b="0" dirty="0"/>
              <a:t> </a:t>
            </a:r>
            <a:r>
              <a:rPr lang="en-US" sz="830" dirty="0"/>
              <a:t>8. Understand What You’re Trying to Do with the Data You Have:   </a:t>
            </a:r>
            <a:r>
              <a:rPr lang="en-US" sz="830" b="0" dirty="0"/>
              <a:t>At the end of the day, it doesn’t matter how much great data you have or how protected it is if you don’t have a sense of direction for it. Think about what the next steps of your business are and how the information available to you can get you from point A to point B.     Then, start thinking further ahead. You should always have a long-term plan for what you’d like to see a year or so down the line from the information you have now. </a:t>
            </a:r>
          </a:p>
          <a:p>
            <a:pPr>
              <a:spcAft>
                <a:spcPts val="0"/>
              </a:spcAft>
            </a:pPr>
            <a:r>
              <a:rPr lang="en-US" sz="830" dirty="0"/>
              <a:t>9. Set Your Eyes on the Future:     </a:t>
            </a:r>
            <a:r>
              <a:rPr lang="en-US" sz="830" b="0" dirty="0"/>
              <a:t>Thinking about the future isn’t always about your company’s goals. Sometimes, it’s about the technological innovations that make data management easier. These go hand in hand with reaching the goals you’ve set in place, but, they’re something you can’t control.    t’s not like you can determine when the next big AI tool is coming out or how data management trends will shift. But, you do have a say in how quickly you react to these things and implement them in your business before everyone else </a:t>
            </a:r>
          </a:p>
          <a:p>
            <a:pPr>
              <a:spcAft>
                <a:spcPts val="0"/>
              </a:spcAft>
            </a:pPr>
            <a:r>
              <a:rPr lang="en-US" sz="830" dirty="0"/>
              <a:t>10. Put Master Data Management Best Practices to Use :   </a:t>
            </a:r>
            <a:r>
              <a:rPr lang="en-US" sz="830" b="0" dirty="0"/>
              <a:t>It’s one thing to read about master data management best practices and another to start using the insights listed here. Don’t wait for another second to improve your data processes.      The sooner you streamline, protect, and apply the data you have, the faster your business will grow. And don’t forget to keep checking back for more insights on how to use and analyze your data!</a:t>
            </a:r>
          </a:p>
        </p:txBody>
      </p:sp>
    </p:spTree>
    <p:extLst>
      <p:ext uri="{BB962C8B-B14F-4D97-AF65-F5344CB8AC3E}">
        <p14:creationId xmlns:p14="http://schemas.microsoft.com/office/powerpoint/2010/main" val="2505081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2C987D-4A47-4F11-8121-36694FAAAC40}">
  <ds:schemaRefs>
    <ds:schemaRef ds:uri="http://schemas.microsoft.com/office/infopath/2007/PartnerControl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d04553ff-5444-4dd5-ba90-cf9ec227a264"/>
    <ds:schemaRef ds:uri="http://www.w3.org/XML/1998/namespace"/>
    <ds:schemaRef ds:uri="http://purl.org/dc/dcmityp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28091</TotalTime>
  <Words>1578</Words>
  <Application>Microsoft Office PowerPoint</Application>
  <PresentationFormat>On-screen Show (16:9)</PresentationFormat>
  <Paragraphs>221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Google Sans</vt:lpstr>
      <vt:lpstr>Lato Light</vt:lpstr>
      <vt:lpstr>Poppins</vt:lpstr>
      <vt:lpstr>NG_PPT_16x9_Generic_template-blue</vt:lpstr>
      <vt:lpstr>PowerPoint Presentation</vt:lpstr>
      <vt:lpstr>Master Data Management (MDM)</vt:lpstr>
      <vt:lpstr>PowerPoint Presentation</vt:lpstr>
      <vt:lpstr>Master Data Management (MDM) Best Practices</vt:lpstr>
      <vt:lpstr>Master Data Management (MDM) Best Practices</vt:lpstr>
      <vt:lpstr>Master Data Management (MDM) Best Practices</vt:lpstr>
      <vt:lpstr>Master Data Management (MDM) Best Practices</vt:lpstr>
      <vt:lpstr>Master Data Management (MDM) Best Practices</vt:lpstr>
      <vt:lpstr>Master Data Management (MDM) Best Practices</vt:lpstr>
      <vt:lpstr>Master Data Management – Roles and Responsibilities (RACI)</vt:lpstr>
      <vt:lpstr>Master Data Management – Organization Structure</vt:lpstr>
      <vt:lpstr>Master Data Management vs Data Quality</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2018-08-10T07:16:05Z</cp:lastPrinted>
  <dcterms:created xsi:type="dcterms:W3CDTF">2018-09-19T13:44:21Z</dcterms:created>
  <dcterms:modified xsi:type="dcterms:W3CDTF">2021-04-08T17:31:18Z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