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16"/>
  </p:notesMasterIdLst>
  <p:handoutMasterIdLst>
    <p:handoutMasterId r:id="rId17"/>
  </p:handoutMasterIdLst>
  <p:sldIdLst>
    <p:sldId id="3947" r:id="rId5"/>
    <p:sldId id="2147375642" r:id="rId6"/>
    <p:sldId id="2147375643" r:id="rId7"/>
    <p:sldId id="2147375652" r:id="rId8"/>
    <p:sldId id="2147375654" r:id="rId9"/>
    <p:sldId id="2147375653" r:id="rId10"/>
    <p:sldId id="2147307451" r:id="rId11"/>
    <p:sldId id="2147375402" r:id="rId12"/>
    <p:sldId id="2147375403" r:id="rId13"/>
    <p:sldId id="2147375655" r:id="rId14"/>
    <p:sldId id="2147375657" r:id="rId15"/>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 id="2" name="Ajwaliya, Nishit" initials="AN" lastIdx="1" clrIdx="1">
    <p:extLst>
      <p:ext uri="{19B8F6BF-5375-455C-9EA6-DF929625EA0E}">
        <p15:presenceInfo xmlns:p15="http://schemas.microsoft.com/office/powerpoint/2012/main" userId="S::Nishit.Ajwaliya@us.nationalgrid.com::d6171631-3d08-453d-8afd-2dc62a5026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8DA70"/>
    <a:srgbClr val="B20E12"/>
    <a:srgbClr val="B2DE82"/>
    <a:srgbClr val="C9E8A6"/>
    <a:srgbClr val="7FFFF8"/>
    <a:srgbClr val="B4DF85"/>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04931-FCE6-45B0-B59D-87677738052C}" v="18" dt="2022-04-12T15:46:56.97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79" d="100"/>
          <a:sy n="79" d="100"/>
        </p:scale>
        <p:origin x="856" y="48"/>
      </p:cViewPr>
      <p:guideLst>
        <p:guide orient="horz" pos="962"/>
        <p:guide pos="748"/>
        <p:guide orient="horz" pos="2255"/>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08804931-FCE6-45B0-B59D-87677738052C}"/>
    <pc:docChg chg="undo custSel addSld delSld modSld sldOrd">
      <pc:chgData name="Ajwaliya, Nishit" userId="d6171631-3d08-453d-8afd-2dc62a5026e2" providerId="ADAL" clId="{08804931-FCE6-45B0-B59D-87677738052C}" dt="2022-04-12T15:47:20.789" v="2797" actId="20577"/>
      <pc:docMkLst>
        <pc:docMk/>
      </pc:docMkLst>
      <pc:sldChg chg="modSp mod">
        <pc:chgData name="Ajwaliya, Nishit" userId="d6171631-3d08-453d-8afd-2dc62a5026e2" providerId="ADAL" clId="{08804931-FCE6-45B0-B59D-87677738052C}" dt="2022-03-17T16:33:29.363" v="1671" actId="20577"/>
        <pc:sldMkLst>
          <pc:docMk/>
          <pc:sldMk cId="136374311" sldId="3947"/>
        </pc:sldMkLst>
        <pc:spChg chg="mod">
          <ac:chgData name="Ajwaliya, Nishit" userId="d6171631-3d08-453d-8afd-2dc62a5026e2" providerId="ADAL" clId="{08804931-FCE6-45B0-B59D-87677738052C}" dt="2022-03-17T16:33:29.363" v="1671" actId="20577"/>
          <ac:spMkLst>
            <pc:docMk/>
            <pc:sldMk cId="136374311" sldId="3947"/>
            <ac:spMk id="2" creationId="{00000000-0000-0000-0000-000000000000}"/>
          </ac:spMkLst>
        </pc:spChg>
        <pc:spChg chg="mod">
          <ac:chgData name="Ajwaliya, Nishit" userId="d6171631-3d08-453d-8afd-2dc62a5026e2" providerId="ADAL" clId="{08804931-FCE6-45B0-B59D-87677738052C}" dt="2022-03-16T23:11:06.210" v="1433" actId="20577"/>
          <ac:spMkLst>
            <pc:docMk/>
            <pc:sldMk cId="136374311" sldId="3947"/>
            <ac:spMk id="3" creationId="{00000000-0000-0000-0000-000000000000}"/>
          </ac:spMkLst>
        </pc:spChg>
      </pc:sldChg>
      <pc:sldChg chg="del">
        <pc:chgData name="Ajwaliya, Nishit" userId="d6171631-3d08-453d-8afd-2dc62a5026e2" providerId="ADAL" clId="{08804931-FCE6-45B0-B59D-87677738052C}" dt="2022-03-14T18:48:08.124" v="143" actId="47"/>
        <pc:sldMkLst>
          <pc:docMk/>
          <pc:sldMk cId="1537602166" sldId="2147375398"/>
        </pc:sldMkLst>
      </pc:sldChg>
      <pc:sldChg chg="del">
        <pc:chgData name="Ajwaliya, Nishit" userId="d6171631-3d08-453d-8afd-2dc62a5026e2" providerId="ADAL" clId="{08804931-FCE6-45B0-B59D-87677738052C}" dt="2022-03-14T18:48:07.402" v="142" actId="47"/>
        <pc:sldMkLst>
          <pc:docMk/>
          <pc:sldMk cId="1534130096" sldId="2147375399"/>
        </pc:sldMkLst>
      </pc:sldChg>
      <pc:sldChg chg="add del ord">
        <pc:chgData name="Ajwaliya, Nishit" userId="d6171631-3d08-453d-8afd-2dc62a5026e2" providerId="ADAL" clId="{08804931-FCE6-45B0-B59D-87677738052C}" dt="2022-03-14T18:48:00.256" v="137"/>
        <pc:sldMkLst>
          <pc:docMk/>
          <pc:sldMk cId="2550631324" sldId="2147375402"/>
        </pc:sldMkLst>
      </pc:sldChg>
      <pc:sldChg chg="addSp delSp add del mod ord">
        <pc:chgData name="Ajwaliya, Nishit" userId="d6171631-3d08-453d-8afd-2dc62a5026e2" providerId="ADAL" clId="{08804931-FCE6-45B0-B59D-87677738052C}" dt="2022-03-14T22:20:53.549" v="479" actId="22"/>
        <pc:sldMkLst>
          <pc:docMk/>
          <pc:sldMk cId="2625256309" sldId="2147375403"/>
        </pc:sldMkLst>
        <pc:picChg chg="add del">
          <ac:chgData name="Ajwaliya, Nishit" userId="d6171631-3d08-453d-8afd-2dc62a5026e2" providerId="ADAL" clId="{08804931-FCE6-45B0-B59D-87677738052C}" dt="2022-03-14T22:20:53.549" v="479" actId="22"/>
          <ac:picMkLst>
            <pc:docMk/>
            <pc:sldMk cId="2625256309" sldId="2147375403"/>
            <ac:picMk id="4" creationId="{E3E5E5BB-D4E5-45B1-AF6E-FC270CDBD5AC}"/>
          </ac:picMkLst>
        </pc:picChg>
      </pc:sldChg>
      <pc:sldChg chg="delSp modSp mod">
        <pc:chgData name="Ajwaliya, Nishit" userId="d6171631-3d08-453d-8afd-2dc62a5026e2" providerId="ADAL" clId="{08804931-FCE6-45B0-B59D-87677738052C}" dt="2022-03-16T21:59:24.954" v="523" actId="20577"/>
        <pc:sldMkLst>
          <pc:docMk/>
          <pc:sldMk cId="3248382154" sldId="2147375643"/>
        </pc:sldMkLst>
        <pc:spChg chg="mod">
          <ac:chgData name="Ajwaliya, Nishit" userId="d6171631-3d08-453d-8afd-2dc62a5026e2" providerId="ADAL" clId="{08804931-FCE6-45B0-B59D-87677738052C}" dt="2022-03-14T18:47:36.875" v="131" actId="20577"/>
          <ac:spMkLst>
            <pc:docMk/>
            <pc:sldMk cId="3248382154" sldId="2147375643"/>
            <ac:spMk id="8" creationId="{FDB4336B-3DBE-4F71-824A-3B9AD469878A}"/>
          </ac:spMkLst>
        </pc:spChg>
        <pc:graphicFrameChg chg="mod modGraphic">
          <ac:chgData name="Ajwaliya, Nishit" userId="d6171631-3d08-453d-8afd-2dc62a5026e2" providerId="ADAL" clId="{08804931-FCE6-45B0-B59D-87677738052C}" dt="2022-03-16T21:59:24.954" v="523" actId="20577"/>
          <ac:graphicFrameMkLst>
            <pc:docMk/>
            <pc:sldMk cId="3248382154" sldId="2147375643"/>
            <ac:graphicFrameMk id="2" creationId="{59907ED8-794C-4E83-8AB7-EC88DD68083F}"/>
          </ac:graphicFrameMkLst>
        </pc:graphicFrameChg>
        <pc:graphicFrameChg chg="del modGraphic">
          <ac:chgData name="Ajwaliya, Nishit" userId="d6171631-3d08-453d-8afd-2dc62a5026e2" providerId="ADAL" clId="{08804931-FCE6-45B0-B59D-87677738052C}" dt="2022-03-14T18:47:32.648" v="127" actId="478"/>
          <ac:graphicFrameMkLst>
            <pc:docMk/>
            <pc:sldMk cId="3248382154" sldId="2147375643"/>
            <ac:graphicFrameMk id="6" creationId="{33F16851-9271-4133-BD17-1532D22892B0}"/>
          </ac:graphicFrameMkLst>
        </pc:graphicFrameChg>
      </pc:sldChg>
      <pc:sldChg chg="del">
        <pc:chgData name="Ajwaliya, Nishit" userId="d6171631-3d08-453d-8afd-2dc62a5026e2" providerId="ADAL" clId="{08804931-FCE6-45B0-B59D-87677738052C}" dt="2022-03-14T18:48:06.937" v="141" actId="47"/>
        <pc:sldMkLst>
          <pc:docMk/>
          <pc:sldMk cId="1493052834" sldId="2147375649"/>
        </pc:sldMkLst>
      </pc:sldChg>
      <pc:sldChg chg="del">
        <pc:chgData name="Ajwaliya, Nishit" userId="d6171631-3d08-453d-8afd-2dc62a5026e2" providerId="ADAL" clId="{08804931-FCE6-45B0-B59D-87677738052C}" dt="2022-03-14T18:48:03.820" v="138" actId="47"/>
        <pc:sldMkLst>
          <pc:docMk/>
          <pc:sldMk cId="2549472653" sldId="2147375650"/>
        </pc:sldMkLst>
      </pc:sldChg>
      <pc:sldChg chg="del">
        <pc:chgData name="Ajwaliya, Nishit" userId="d6171631-3d08-453d-8afd-2dc62a5026e2" providerId="ADAL" clId="{08804931-FCE6-45B0-B59D-87677738052C}" dt="2022-03-14T18:48:06.221" v="139" actId="47"/>
        <pc:sldMkLst>
          <pc:docMk/>
          <pc:sldMk cId="3144636262" sldId="2147375651"/>
        </pc:sldMkLst>
      </pc:sldChg>
      <pc:sldChg chg="addSp delSp modSp mod">
        <pc:chgData name="Ajwaliya, Nishit" userId="d6171631-3d08-453d-8afd-2dc62a5026e2" providerId="ADAL" clId="{08804931-FCE6-45B0-B59D-87677738052C}" dt="2022-03-17T16:21:20.110" v="1463" actId="1036"/>
        <pc:sldMkLst>
          <pc:docMk/>
          <pc:sldMk cId="504449634" sldId="2147375652"/>
        </pc:sldMkLst>
        <pc:spChg chg="mod">
          <ac:chgData name="Ajwaliya, Nishit" userId="d6171631-3d08-453d-8afd-2dc62a5026e2" providerId="ADAL" clId="{08804931-FCE6-45B0-B59D-87677738052C}" dt="2022-03-17T16:21:15.867" v="1453" actId="20577"/>
          <ac:spMkLst>
            <pc:docMk/>
            <pc:sldMk cId="504449634" sldId="2147375652"/>
            <ac:spMk id="5" creationId="{063D42FF-A5ED-4690-B49C-C5F9A1E885B1}"/>
          </ac:spMkLst>
        </pc:spChg>
        <pc:picChg chg="del">
          <ac:chgData name="Ajwaliya, Nishit" userId="d6171631-3d08-453d-8afd-2dc62a5026e2" providerId="ADAL" clId="{08804931-FCE6-45B0-B59D-87677738052C}" dt="2022-03-14T18:48:16.076" v="144" actId="478"/>
          <ac:picMkLst>
            <pc:docMk/>
            <pc:sldMk cId="504449634" sldId="2147375652"/>
            <ac:picMk id="2" creationId="{B1A66D62-5600-4916-A855-7D2A0749D966}"/>
          </ac:picMkLst>
        </pc:picChg>
        <pc:picChg chg="add del mod">
          <ac:chgData name="Ajwaliya, Nishit" userId="d6171631-3d08-453d-8afd-2dc62a5026e2" providerId="ADAL" clId="{08804931-FCE6-45B0-B59D-87677738052C}" dt="2022-03-16T21:23:44.409" v="512" actId="478"/>
          <ac:picMkLst>
            <pc:docMk/>
            <pc:sldMk cId="504449634" sldId="2147375652"/>
            <ac:picMk id="3" creationId="{3870F66F-EFF0-482F-A96A-31370DD64440}"/>
          </ac:picMkLst>
        </pc:picChg>
        <pc:picChg chg="add del mod">
          <ac:chgData name="Ajwaliya, Nishit" userId="d6171631-3d08-453d-8afd-2dc62a5026e2" providerId="ADAL" clId="{08804931-FCE6-45B0-B59D-87677738052C}" dt="2022-03-17T16:20:52.421" v="1435"/>
          <ac:picMkLst>
            <pc:docMk/>
            <pc:sldMk cId="504449634" sldId="2147375652"/>
            <ac:picMk id="4" creationId="{1D37D5E6-76DE-48DA-A04A-91888B35B0B5}"/>
          </ac:picMkLst>
        </pc:picChg>
        <pc:picChg chg="add del mod">
          <ac:chgData name="Ajwaliya, Nishit" userId="d6171631-3d08-453d-8afd-2dc62a5026e2" providerId="ADAL" clId="{08804931-FCE6-45B0-B59D-87677738052C}" dt="2022-03-16T21:23:02.396" v="507" actId="478"/>
          <ac:picMkLst>
            <pc:docMk/>
            <pc:sldMk cId="504449634" sldId="2147375652"/>
            <ac:picMk id="4" creationId="{B761A420-72EA-4229-B3C8-D95C7DF35D2B}"/>
          </ac:picMkLst>
        </pc:picChg>
        <pc:picChg chg="add del mod">
          <ac:chgData name="Ajwaliya, Nishit" userId="d6171631-3d08-453d-8afd-2dc62a5026e2" providerId="ADAL" clId="{08804931-FCE6-45B0-B59D-87677738052C}" dt="2022-03-17T16:20:56.947" v="1437"/>
          <ac:picMkLst>
            <pc:docMk/>
            <pc:sldMk cId="504449634" sldId="2147375652"/>
            <ac:picMk id="6" creationId="{FCBE9B97-C5D4-4BFF-ACD3-D8ED5C40D71C}"/>
          </ac:picMkLst>
        </pc:picChg>
        <pc:picChg chg="add del mod">
          <ac:chgData name="Ajwaliya, Nishit" userId="d6171631-3d08-453d-8afd-2dc62a5026e2" providerId="ADAL" clId="{08804931-FCE6-45B0-B59D-87677738052C}" dt="2022-03-16T21:58:44.011" v="516" actId="478"/>
          <ac:picMkLst>
            <pc:docMk/>
            <pc:sldMk cId="504449634" sldId="2147375652"/>
            <ac:picMk id="7" creationId="{D422A8A3-F608-4B3E-9A43-3646ADDC6B84}"/>
          </ac:picMkLst>
        </pc:picChg>
        <pc:picChg chg="add mod">
          <ac:chgData name="Ajwaliya, Nishit" userId="d6171631-3d08-453d-8afd-2dc62a5026e2" providerId="ADAL" clId="{08804931-FCE6-45B0-B59D-87677738052C}" dt="2022-03-17T16:21:20.110" v="1463" actId="1036"/>
          <ac:picMkLst>
            <pc:docMk/>
            <pc:sldMk cId="504449634" sldId="2147375652"/>
            <ac:picMk id="9" creationId="{7DEC0DBB-C5C5-4CEC-8163-56347A120A0D}"/>
          </ac:picMkLst>
        </pc:picChg>
      </pc:sldChg>
      <pc:sldChg chg="addSp delSp modSp add del mod ord">
        <pc:chgData name="Ajwaliya, Nishit" userId="d6171631-3d08-453d-8afd-2dc62a5026e2" providerId="ADAL" clId="{08804931-FCE6-45B0-B59D-87677738052C}" dt="2022-03-16T21:22:59.797" v="506" actId="47"/>
        <pc:sldMkLst>
          <pc:docMk/>
          <pc:sldMk cId="814551041" sldId="2147375653"/>
        </pc:sldMkLst>
        <pc:spChg chg="mod">
          <ac:chgData name="Ajwaliya, Nishit" userId="d6171631-3d08-453d-8afd-2dc62a5026e2" providerId="ADAL" clId="{08804931-FCE6-45B0-B59D-87677738052C}" dt="2022-03-14T18:52:07.501" v="218" actId="20577"/>
          <ac:spMkLst>
            <pc:docMk/>
            <pc:sldMk cId="814551041" sldId="2147375653"/>
            <ac:spMk id="5" creationId="{063D42FF-A5ED-4690-B49C-C5F9A1E885B1}"/>
          </ac:spMkLst>
        </pc:spChg>
        <pc:picChg chg="add del mod">
          <ac:chgData name="Ajwaliya, Nishit" userId="d6171631-3d08-453d-8afd-2dc62a5026e2" providerId="ADAL" clId="{08804931-FCE6-45B0-B59D-87677738052C}" dt="2022-03-14T22:20:58.819" v="482" actId="478"/>
          <ac:picMkLst>
            <pc:docMk/>
            <pc:sldMk cId="814551041" sldId="2147375653"/>
            <ac:picMk id="3" creationId="{B84D8ACA-99C3-4E19-AD41-96FCA33E6515}"/>
          </ac:picMkLst>
        </pc:picChg>
        <pc:picChg chg="del">
          <ac:chgData name="Ajwaliya, Nishit" userId="d6171631-3d08-453d-8afd-2dc62a5026e2" providerId="ADAL" clId="{08804931-FCE6-45B0-B59D-87677738052C}" dt="2022-03-14T18:51:47.720" v="161" actId="478"/>
          <ac:picMkLst>
            <pc:docMk/>
            <pc:sldMk cId="814551041" sldId="2147375653"/>
            <ac:picMk id="4" creationId="{B761A420-72EA-4229-B3C8-D95C7DF35D2B}"/>
          </ac:picMkLst>
        </pc:picChg>
        <pc:picChg chg="add del">
          <ac:chgData name="Ajwaliya, Nishit" userId="d6171631-3d08-453d-8afd-2dc62a5026e2" providerId="ADAL" clId="{08804931-FCE6-45B0-B59D-87677738052C}" dt="2022-03-14T22:32:19.115" v="484" actId="478"/>
          <ac:picMkLst>
            <pc:docMk/>
            <pc:sldMk cId="814551041" sldId="2147375653"/>
            <ac:picMk id="7" creationId="{1C3D0B82-5AAE-443F-ADDD-79EC62DA3041}"/>
          </ac:picMkLst>
        </pc:picChg>
        <pc:picChg chg="add mod">
          <ac:chgData name="Ajwaliya, Nishit" userId="d6171631-3d08-453d-8afd-2dc62a5026e2" providerId="ADAL" clId="{08804931-FCE6-45B0-B59D-87677738052C}" dt="2022-03-14T22:33:32.120" v="505" actId="1036"/>
          <ac:picMkLst>
            <pc:docMk/>
            <pc:sldMk cId="814551041" sldId="2147375653"/>
            <ac:picMk id="9" creationId="{4915D4FF-E186-435B-9A66-CC3E913D6A98}"/>
          </ac:picMkLst>
        </pc:picChg>
      </pc:sldChg>
      <pc:sldChg chg="delSp modSp add mod ord">
        <pc:chgData name="Ajwaliya, Nishit" userId="d6171631-3d08-453d-8afd-2dc62a5026e2" providerId="ADAL" clId="{08804931-FCE6-45B0-B59D-87677738052C}" dt="2022-03-17T16:23:49.226" v="1637" actId="20577"/>
        <pc:sldMkLst>
          <pc:docMk/>
          <pc:sldMk cId="1254356131" sldId="2147375653"/>
        </pc:sldMkLst>
        <pc:spChg chg="mod">
          <ac:chgData name="Ajwaliya, Nishit" userId="d6171631-3d08-453d-8afd-2dc62a5026e2" providerId="ADAL" clId="{08804931-FCE6-45B0-B59D-87677738052C}" dt="2022-03-17T16:23:49.226" v="1637" actId="20577"/>
          <ac:spMkLst>
            <pc:docMk/>
            <pc:sldMk cId="1254356131" sldId="2147375653"/>
            <ac:spMk id="5" creationId="{F3844556-A29A-0A4B-B7CD-0360A9EA1EB5}"/>
          </ac:spMkLst>
        </pc:spChg>
        <pc:spChg chg="mod">
          <ac:chgData name="Ajwaliya, Nishit" userId="d6171631-3d08-453d-8afd-2dc62a5026e2" providerId="ADAL" clId="{08804931-FCE6-45B0-B59D-87677738052C}" dt="2022-03-16T22:08:19.079" v="556" actId="20577"/>
          <ac:spMkLst>
            <pc:docMk/>
            <pc:sldMk cId="1254356131" sldId="2147375653"/>
            <ac:spMk id="8" creationId="{FDB4336B-3DBE-4F71-824A-3B9AD469878A}"/>
          </ac:spMkLst>
        </pc:spChg>
        <pc:graphicFrameChg chg="del">
          <ac:chgData name="Ajwaliya, Nishit" userId="d6171631-3d08-453d-8afd-2dc62a5026e2" providerId="ADAL" clId="{08804931-FCE6-45B0-B59D-87677738052C}" dt="2022-03-16T22:04:40.172" v="531" actId="478"/>
          <ac:graphicFrameMkLst>
            <pc:docMk/>
            <pc:sldMk cId="1254356131" sldId="2147375653"/>
            <ac:graphicFrameMk id="7" creationId="{0F42F025-8686-4071-AC20-F35034ECF428}"/>
          </ac:graphicFrameMkLst>
        </pc:graphicFrameChg>
      </pc:sldChg>
      <pc:sldChg chg="del">
        <pc:chgData name="Ajwaliya, Nishit" userId="d6171631-3d08-453d-8afd-2dc62a5026e2" providerId="ADAL" clId="{08804931-FCE6-45B0-B59D-87677738052C}" dt="2022-03-14T18:48:06.510" v="140" actId="47"/>
        <pc:sldMkLst>
          <pc:docMk/>
          <pc:sldMk cId="1324954533" sldId="2147375653"/>
        </pc:sldMkLst>
      </pc:sldChg>
      <pc:sldChg chg="add del ord">
        <pc:chgData name="Ajwaliya, Nishit" userId="d6171631-3d08-453d-8afd-2dc62a5026e2" providerId="ADAL" clId="{08804931-FCE6-45B0-B59D-87677738052C}" dt="2022-03-16T22:04:31.942" v="527" actId="47"/>
        <pc:sldMkLst>
          <pc:docMk/>
          <pc:sldMk cId="2045950861" sldId="2147375653"/>
        </pc:sldMkLst>
      </pc:sldChg>
      <pc:sldChg chg="addSp delSp modSp add mod">
        <pc:chgData name="Ajwaliya, Nishit" userId="d6171631-3d08-453d-8afd-2dc62a5026e2" providerId="ADAL" clId="{08804931-FCE6-45B0-B59D-87677738052C}" dt="2022-03-17T16:22:03.913" v="1475" actId="1076"/>
        <pc:sldMkLst>
          <pc:docMk/>
          <pc:sldMk cId="3093935901" sldId="2147375654"/>
        </pc:sldMkLst>
        <pc:spChg chg="mod">
          <ac:chgData name="Ajwaliya, Nishit" userId="d6171631-3d08-453d-8afd-2dc62a5026e2" providerId="ADAL" clId="{08804931-FCE6-45B0-B59D-87677738052C}" dt="2022-03-17T16:21:30.982" v="1470" actId="20577"/>
          <ac:spMkLst>
            <pc:docMk/>
            <pc:sldMk cId="3093935901" sldId="2147375654"/>
            <ac:spMk id="5" creationId="{063D42FF-A5ED-4690-B49C-C5F9A1E885B1}"/>
          </ac:spMkLst>
        </pc:spChg>
        <pc:picChg chg="add mod">
          <ac:chgData name="Ajwaliya, Nishit" userId="d6171631-3d08-453d-8afd-2dc62a5026e2" providerId="ADAL" clId="{08804931-FCE6-45B0-B59D-87677738052C}" dt="2022-03-17T16:22:03.913" v="1475" actId="1076"/>
          <ac:picMkLst>
            <pc:docMk/>
            <pc:sldMk cId="3093935901" sldId="2147375654"/>
            <ac:picMk id="3" creationId="{7EB05F8A-19DA-43B1-A9E0-D6217FBAE1F5}"/>
          </ac:picMkLst>
        </pc:picChg>
        <pc:picChg chg="del">
          <ac:chgData name="Ajwaliya, Nishit" userId="d6171631-3d08-453d-8afd-2dc62a5026e2" providerId="ADAL" clId="{08804931-FCE6-45B0-B59D-87677738052C}" dt="2022-03-17T16:21:32.916" v="1471" actId="478"/>
          <ac:picMkLst>
            <pc:docMk/>
            <pc:sldMk cId="3093935901" sldId="2147375654"/>
            <ac:picMk id="9" creationId="{7DEC0DBB-C5C5-4CEC-8163-56347A120A0D}"/>
          </ac:picMkLst>
        </pc:picChg>
      </pc:sldChg>
      <pc:sldChg chg="delSp modSp add del mod">
        <pc:chgData name="Ajwaliya, Nishit" userId="d6171631-3d08-453d-8afd-2dc62a5026e2" providerId="ADAL" clId="{08804931-FCE6-45B0-B59D-87677738052C}" dt="2022-03-16T23:10:33.707" v="1429" actId="47"/>
        <pc:sldMkLst>
          <pc:docMk/>
          <pc:sldMk cId="3621610080" sldId="2147375654"/>
        </pc:sldMkLst>
        <pc:spChg chg="del mod">
          <ac:chgData name="Ajwaliya, Nishit" userId="d6171631-3d08-453d-8afd-2dc62a5026e2" providerId="ADAL" clId="{08804931-FCE6-45B0-B59D-87677738052C}" dt="2022-03-16T23:07:48.758" v="1411"/>
          <ac:spMkLst>
            <pc:docMk/>
            <pc:sldMk cId="3621610080" sldId="2147375654"/>
            <ac:spMk id="5" creationId="{F3844556-A29A-0A4B-B7CD-0360A9EA1EB5}"/>
          </ac:spMkLst>
        </pc:spChg>
      </pc:sldChg>
      <pc:sldChg chg="del">
        <pc:chgData name="Ajwaliya, Nishit" userId="d6171631-3d08-453d-8afd-2dc62a5026e2" providerId="ADAL" clId="{08804931-FCE6-45B0-B59D-87677738052C}" dt="2022-03-14T18:51:13.757" v="155" actId="47"/>
        <pc:sldMkLst>
          <pc:docMk/>
          <pc:sldMk cId="3947106780" sldId="2147375654"/>
        </pc:sldMkLst>
      </pc:sldChg>
      <pc:sldChg chg="modSp add del mod ord">
        <pc:chgData name="Ajwaliya, Nishit" userId="d6171631-3d08-453d-8afd-2dc62a5026e2" providerId="ADAL" clId="{08804931-FCE6-45B0-B59D-87677738052C}" dt="2022-04-12T14:41:10.122" v="1714" actId="47"/>
        <pc:sldMkLst>
          <pc:docMk/>
          <pc:sldMk cId="345103338" sldId="2147375656"/>
        </pc:sldMkLst>
        <pc:spChg chg="mod">
          <ac:chgData name="Ajwaliya, Nishit" userId="d6171631-3d08-453d-8afd-2dc62a5026e2" providerId="ADAL" clId="{08804931-FCE6-45B0-B59D-87677738052C}" dt="2022-04-12T14:37:56.278" v="1712" actId="20577"/>
          <ac:spMkLst>
            <pc:docMk/>
            <pc:sldMk cId="345103338" sldId="2147375656"/>
            <ac:spMk id="8" creationId="{FDB4336B-3DBE-4F71-824A-3B9AD469878A}"/>
          </ac:spMkLst>
        </pc:spChg>
      </pc:sldChg>
      <pc:sldChg chg="addSp delSp modSp add del mod">
        <pc:chgData name="Ajwaliya, Nishit" userId="d6171631-3d08-453d-8afd-2dc62a5026e2" providerId="ADAL" clId="{08804931-FCE6-45B0-B59D-87677738052C}" dt="2022-04-12T15:47:20.789" v="2797" actId="20577"/>
        <pc:sldMkLst>
          <pc:docMk/>
          <pc:sldMk cId="1298117154" sldId="2147375657"/>
        </pc:sldMkLst>
        <pc:spChg chg="del">
          <ac:chgData name="Ajwaliya, Nishit" userId="d6171631-3d08-453d-8afd-2dc62a5026e2" providerId="ADAL" clId="{08804931-FCE6-45B0-B59D-87677738052C}" dt="2022-04-12T15:19:43.426" v="2257" actId="478"/>
          <ac:spMkLst>
            <pc:docMk/>
            <pc:sldMk cId="1298117154" sldId="2147375657"/>
            <ac:spMk id="4" creationId="{385CD71E-75BF-4264-B788-BF554E68A865}"/>
          </ac:spMkLst>
        </pc:spChg>
        <pc:spChg chg="mod">
          <ac:chgData name="Ajwaliya, Nishit" userId="d6171631-3d08-453d-8afd-2dc62a5026e2" providerId="ADAL" clId="{08804931-FCE6-45B0-B59D-87677738052C}" dt="2022-04-12T15:47:20.789" v="2797" actId="20577"/>
          <ac:spMkLst>
            <pc:docMk/>
            <pc:sldMk cId="1298117154" sldId="2147375657"/>
            <ac:spMk id="5" creationId="{E53697AD-4CB4-4638-8680-B13368387A01}"/>
          </ac:spMkLst>
        </pc:spChg>
        <pc:spChg chg="mod">
          <ac:chgData name="Ajwaliya, Nishit" userId="d6171631-3d08-453d-8afd-2dc62a5026e2" providerId="ADAL" clId="{08804931-FCE6-45B0-B59D-87677738052C}" dt="2022-04-12T14:41:56.439" v="1765" actId="20577"/>
          <ac:spMkLst>
            <pc:docMk/>
            <pc:sldMk cId="1298117154" sldId="2147375657"/>
            <ac:spMk id="8" creationId="{FDB4336B-3DBE-4F71-824A-3B9AD469878A}"/>
          </ac:spMkLst>
        </pc:spChg>
        <pc:picChg chg="add del">
          <ac:chgData name="Ajwaliya, Nishit" userId="d6171631-3d08-453d-8afd-2dc62a5026e2" providerId="ADAL" clId="{08804931-FCE6-45B0-B59D-87677738052C}" dt="2022-04-12T14:45:13.294" v="1987" actId="22"/>
          <ac:picMkLst>
            <pc:docMk/>
            <pc:sldMk cId="1298117154" sldId="2147375657"/>
            <ac:picMk id="3" creationId="{A95134B4-7272-4510-B839-AEF30DC42117}"/>
          </ac:picMkLst>
        </pc:picChg>
      </pc:sldChg>
      <pc:sldChg chg="del">
        <pc:chgData name="Ajwaliya, Nishit" userId="d6171631-3d08-453d-8afd-2dc62a5026e2" providerId="ADAL" clId="{08804931-FCE6-45B0-B59D-87677738052C}" dt="2022-03-14T18:51:14.311" v="156" actId="47"/>
        <pc:sldMkLst>
          <pc:docMk/>
          <pc:sldMk cId="3074420514" sldId="214737565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F9E96-B088-420F-BBFE-7B7CE1D7BF69}" type="doc">
      <dgm:prSet loTypeId="urn:microsoft.com/office/officeart/2005/8/layout/chevron1" loCatId="process" qsTypeId="urn:microsoft.com/office/officeart/2005/8/quickstyle/simple1" qsCatId="simple" csTypeId="urn:microsoft.com/office/officeart/2005/8/colors/accent1_2" csCatId="accent1" phldr="1"/>
      <dgm:spPr/>
    </dgm:pt>
    <dgm:pt modelId="{9427D9F2-8389-4884-9791-79D230B7F227}">
      <dgm:prSet phldrT="[Text]" custT="1"/>
      <dgm:spPr>
        <a:solidFill>
          <a:srgbClr val="00148C"/>
        </a:solidFill>
      </dgm:spPr>
      <dgm:t>
        <a:bodyPr/>
        <a:lstStyle/>
        <a:p>
          <a:r>
            <a:rPr lang="en-US" sz="1600"/>
            <a:t>Source</a:t>
          </a:r>
        </a:p>
      </dgm:t>
    </dgm:pt>
    <dgm:pt modelId="{D96D3B1F-00EE-42F8-9F27-57EA76883740}" type="parTrans" cxnId="{D795FA86-FFA1-451A-A140-889DBD1FC70B}">
      <dgm:prSet/>
      <dgm:spPr/>
      <dgm:t>
        <a:bodyPr/>
        <a:lstStyle/>
        <a:p>
          <a:endParaRPr lang="en-US" sz="1600"/>
        </a:p>
      </dgm:t>
    </dgm:pt>
    <dgm:pt modelId="{B37FB108-465C-4BDE-BF9B-DFE9139BB4B4}" type="sibTrans" cxnId="{D795FA86-FFA1-451A-A140-889DBD1FC70B}">
      <dgm:prSet/>
      <dgm:spPr/>
      <dgm:t>
        <a:bodyPr/>
        <a:lstStyle/>
        <a:p>
          <a:endParaRPr lang="en-US" sz="1600"/>
        </a:p>
      </dgm:t>
    </dgm:pt>
    <dgm:pt modelId="{D0999A41-3307-4967-82AD-098D92C16631}">
      <dgm:prSet phldrT="[Text]" custT="1"/>
      <dgm:spPr>
        <a:solidFill>
          <a:schemeClr val="accent2">
            <a:lumMod val="75000"/>
          </a:schemeClr>
        </a:solidFill>
        <a:ln w="25400" cap="flat" cmpd="sng" algn="ctr">
          <a:solidFill>
            <a:prstClr val="white">
              <a:hueOff val="0"/>
              <a:satOff val="0"/>
              <a:lumOff val="0"/>
              <a:alphaOff val="0"/>
            </a:prstClr>
          </a:solidFill>
          <a:prstDash val="solid"/>
        </a:ln>
        <a:effectLst/>
      </dgm:spPr>
      <dgm:t>
        <a:bodyPr spcFirstLastPara="0" vert="horz" wrap="square" lIns="40005" tIns="13335" rIns="13335" bIns="13335" numCol="1" spcCol="1270" anchor="ctr" anchorCtr="0"/>
        <a:lstStyle/>
        <a:p>
          <a:r>
            <a:rPr lang="en-US" sz="1600" kern="1200">
              <a:solidFill>
                <a:prstClr val="white"/>
              </a:solidFill>
              <a:latin typeface="Arial"/>
              <a:ea typeface="ＭＳ Ｐゴシック"/>
              <a:cs typeface="+mn-cs"/>
            </a:rPr>
            <a:t>Change Data</a:t>
          </a:r>
          <a:endParaRPr lang="en-US" sz="1600" kern="1200"/>
        </a:p>
      </dgm:t>
    </dgm:pt>
    <dgm:pt modelId="{FA21C433-A789-4BCF-A396-9CD84D2316BF}" type="parTrans" cxnId="{60A9FAE3-FC1A-4FB9-B43C-60268DE17773}">
      <dgm:prSet/>
      <dgm:spPr/>
      <dgm:t>
        <a:bodyPr/>
        <a:lstStyle/>
        <a:p>
          <a:endParaRPr lang="en-US" sz="1600"/>
        </a:p>
      </dgm:t>
    </dgm:pt>
    <dgm:pt modelId="{E40922C2-7ED9-4AA7-BE9A-291B8FF77F75}" type="sibTrans" cxnId="{60A9FAE3-FC1A-4FB9-B43C-60268DE17773}">
      <dgm:prSet/>
      <dgm:spPr/>
      <dgm:t>
        <a:bodyPr/>
        <a:lstStyle/>
        <a:p>
          <a:endParaRPr lang="en-US" sz="1600"/>
        </a:p>
      </dgm:t>
    </dgm:pt>
    <dgm:pt modelId="{0D77A2EE-2A9E-42D6-AC47-7509D88D3B2D}">
      <dgm:prSet phldrT="[Text]" custT="1"/>
      <dgm:spPr>
        <a:solidFill>
          <a:srgbClr val="00AFF0"/>
        </a:solidFill>
      </dgm:spPr>
      <dgm:t>
        <a:bodyPr/>
        <a:lstStyle/>
        <a:p>
          <a:r>
            <a:rPr lang="en-US" sz="1600"/>
            <a:t>Target</a:t>
          </a:r>
        </a:p>
      </dgm:t>
    </dgm:pt>
    <dgm:pt modelId="{B8613D6D-FB5E-4B1F-8AFF-7BB911DC78C5}" type="parTrans" cxnId="{BE7CEA2D-F3E3-467F-96AD-175217528B0B}">
      <dgm:prSet/>
      <dgm:spPr/>
      <dgm:t>
        <a:bodyPr/>
        <a:lstStyle/>
        <a:p>
          <a:endParaRPr lang="en-US" sz="1600"/>
        </a:p>
      </dgm:t>
    </dgm:pt>
    <dgm:pt modelId="{97829306-D4CA-4805-988F-70B6D0A0B6E7}" type="sibTrans" cxnId="{BE7CEA2D-F3E3-467F-96AD-175217528B0B}">
      <dgm:prSet/>
      <dgm:spPr/>
      <dgm:t>
        <a:bodyPr/>
        <a:lstStyle/>
        <a:p>
          <a:endParaRPr lang="en-US" sz="1600"/>
        </a:p>
      </dgm:t>
    </dgm:pt>
    <dgm:pt modelId="{BCEB715C-74F5-4629-85BE-54DE460E5779}" type="pres">
      <dgm:prSet presAssocID="{268F9E96-B088-420F-BBFE-7B7CE1D7BF69}" presName="Name0" presStyleCnt="0">
        <dgm:presLayoutVars>
          <dgm:dir/>
          <dgm:animLvl val="lvl"/>
          <dgm:resizeHandles val="exact"/>
        </dgm:presLayoutVars>
      </dgm:prSet>
      <dgm:spPr/>
    </dgm:pt>
    <dgm:pt modelId="{D9392142-0973-4BB0-8109-F03E0DC94B78}" type="pres">
      <dgm:prSet presAssocID="{9427D9F2-8389-4884-9791-79D230B7F227}" presName="parTxOnly" presStyleLbl="node1" presStyleIdx="0" presStyleCnt="3">
        <dgm:presLayoutVars>
          <dgm:chMax val="0"/>
          <dgm:chPref val="0"/>
          <dgm:bulletEnabled val="1"/>
        </dgm:presLayoutVars>
      </dgm:prSet>
      <dgm:spPr/>
    </dgm:pt>
    <dgm:pt modelId="{77808980-4FE4-4354-829D-0866A13FA9C4}" type="pres">
      <dgm:prSet presAssocID="{B37FB108-465C-4BDE-BF9B-DFE9139BB4B4}" presName="parTxOnlySpace" presStyleCnt="0"/>
      <dgm:spPr/>
    </dgm:pt>
    <dgm:pt modelId="{51AD5A3B-FC3C-453A-B70A-25C5F2605A83}" type="pres">
      <dgm:prSet presAssocID="{D0999A41-3307-4967-82AD-098D92C16631}" presName="parTxOnly" presStyleLbl="node1" presStyleIdx="1" presStyleCnt="3">
        <dgm:presLayoutVars>
          <dgm:chMax val="0"/>
          <dgm:chPref val="0"/>
          <dgm:bulletEnabled val="1"/>
        </dgm:presLayoutVars>
      </dgm:prSet>
      <dgm:spPr>
        <a:xfrm>
          <a:off x="1367655" y="290945"/>
          <a:ext cx="1515092" cy="606036"/>
        </a:xfrm>
        <a:prstGeom prst="chevron">
          <a:avLst/>
        </a:prstGeom>
      </dgm:spPr>
    </dgm:pt>
    <dgm:pt modelId="{4A51A027-7D9D-4494-9193-616597C47CAF}" type="pres">
      <dgm:prSet presAssocID="{E40922C2-7ED9-4AA7-BE9A-291B8FF77F75}" presName="parTxOnlySpace" presStyleCnt="0"/>
      <dgm:spPr/>
    </dgm:pt>
    <dgm:pt modelId="{5FC7C7D5-58CF-4942-896B-A271650905F5}" type="pres">
      <dgm:prSet presAssocID="{0D77A2EE-2A9E-42D6-AC47-7509D88D3B2D}" presName="parTxOnly" presStyleLbl="node1" presStyleIdx="2" presStyleCnt="3">
        <dgm:presLayoutVars>
          <dgm:chMax val="0"/>
          <dgm:chPref val="0"/>
          <dgm:bulletEnabled val="1"/>
        </dgm:presLayoutVars>
      </dgm:prSet>
      <dgm:spPr/>
    </dgm:pt>
  </dgm:ptLst>
  <dgm:cxnLst>
    <dgm:cxn modelId="{BE7CEA2D-F3E3-467F-96AD-175217528B0B}" srcId="{268F9E96-B088-420F-BBFE-7B7CE1D7BF69}" destId="{0D77A2EE-2A9E-42D6-AC47-7509D88D3B2D}" srcOrd="2" destOrd="0" parTransId="{B8613D6D-FB5E-4B1F-8AFF-7BB911DC78C5}" sibTransId="{97829306-D4CA-4805-988F-70B6D0A0B6E7}"/>
    <dgm:cxn modelId="{AE8AE461-7AEF-4AEF-8A06-35296371299B}" type="presOf" srcId="{268F9E96-B088-420F-BBFE-7B7CE1D7BF69}" destId="{BCEB715C-74F5-4629-85BE-54DE460E5779}" srcOrd="0" destOrd="0" presId="urn:microsoft.com/office/officeart/2005/8/layout/chevron1"/>
    <dgm:cxn modelId="{4F40114F-1A25-454C-8399-B9FDAAB7E40E}" type="presOf" srcId="{D0999A41-3307-4967-82AD-098D92C16631}" destId="{51AD5A3B-FC3C-453A-B70A-25C5F2605A83}" srcOrd="0" destOrd="0" presId="urn:microsoft.com/office/officeart/2005/8/layout/chevron1"/>
    <dgm:cxn modelId="{D795FA86-FFA1-451A-A140-889DBD1FC70B}" srcId="{268F9E96-B088-420F-BBFE-7B7CE1D7BF69}" destId="{9427D9F2-8389-4884-9791-79D230B7F227}" srcOrd="0" destOrd="0" parTransId="{D96D3B1F-00EE-42F8-9F27-57EA76883740}" sibTransId="{B37FB108-465C-4BDE-BF9B-DFE9139BB4B4}"/>
    <dgm:cxn modelId="{55B59E9C-B322-4382-BD9B-8EB12522D04C}" type="presOf" srcId="{9427D9F2-8389-4884-9791-79D230B7F227}" destId="{D9392142-0973-4BB0-8109-F03E0DC94B78}" srcOrd="0" destOrd="0" presId="urn:microsoft.com/office/officeart/2005/8/layout/chevron1"/>
    <dgm:cxn modelId="{A69BC0D9-A983-4735-8934-22992A80C7F9}" type="presOf" srcId="{0D77A2EE-2A9E-42D6-AC47-7509D88D3B2D}" destId="{5FC7C7D5-58CF-4942-896B-A271650905F5}" srcOrd="0" destOrd="0" presId="urn:microsoft.com/office/officeart/2005/8/layout/chevron1"/>
    <dgm:cxn modelId="{60A9FAE3-FC1A-4FB9-B43C-60268DE17773}" srcId="{268F9E96-B088-420F-BBFE-7B7CE1D7BF69}" destId="{D0999A41-3307-4967-82AD-098D92C16631}" srcOrd="1" destOrd="0" parTransId="{FA21C433-A789-4BCF-A396-9CD84D2316BF}" sibTransId="{E40922C2-7ED9-4AA7-BE9A-291B8FF77F75}"/>
    <dgm:cxn modelId="{6F493802-4755-4DA9-9944-D934AF036CE2}" type="presParOf" srcId="{BCEB715C-74F5-4629-85BE-54DE460E5779}" destId="{D9392142-0973-4BB0-8109-F03E0DC94B78}" srcOrd="0" destOrd="0" presId="urn:microsoft.com/office/officeart/2005/8/layout/chevron1"/>
    <dgm:cxn modelId="{1A9CC94F-184D-4220-BB6D-0CF196748151}" type="presParOf" srcId="{BCEB715C-74F5-4629-85BE-54DE460E5779}" destId="{77808980-4FE4-4354-829D-0866A13FA9C4}" srcOrd="1" destOrd="0" presId="urn:microsoft.com/office/officeart/2005/8/layout/chevron1"/>
    <dgm:cxn modelId="{F477205C-D3DF-44FA-9837-655C0FF48F87}" type="presParOf" srcId="{BCEB715C-74F5-4629-85BE-54DE460E5779}" destId="{51AD5A3B-FC3C-453A-B70A-25C5F2605A83}" srcOrd="2" destOrd="0" presId="urn:microsoft.com/office/officeart/2005/8/layout/chevron1"/>
    <dgm:cxn modelId="{B1811ABB-26F0-4717-AC9B-FAB58272DC46}" type="presParOf" srcId="{BCEB715C-74F5-4629-85BE-54DE460E5779}" destId="{4A51A027-7D9D-4494-9193-616597C47CAF}" srcOrd="3" destOrd="0" presId="urn:microsoft.com/office/officeart/2005/8/layout/chevron1"/>
    <dgm:cxn modelId="{CB3094FC-EDB0-445A-85E2-6BE99B7128DF}" type="presParOf" srcId="{BCEB715C-74F5-4629-85BE-54DE460E5779}" destId="{5FC7C7D5-58CF-4942-896B-A271650905F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8F9E96-B088-420F-BBFE-7B7CE1D7BF69}" type="doc">
      <dgm:prSet loTypeId="urn:microsoft.com/office/officeart/2005/8/layout/chevron1" loCatId="process" qsTypeId="urn:microsoft.com/office/officeart/2005/8/quickstyle/simple1" qsCatId="simple" csTypeId="urn:microsoft.com/office/officeart/2005/8/colors/accent1_2" csCatId="accent1" phldr="1"/>
      <dgm:spPr/>
    </dgm:pt>
    <dgm:pt modelId="{9427D9F2-8389-4884-9791-79D230B7F227}">
      <dgm:prSet phldrT="[Text]" custT="1"/>
      <dgm:spPr>
        <a:solidFill>
          <a:srgbClr val="00148C"/>
        </a:solidFill>
      </dgm:spPr>
      <dgm:t>
        <a:bodyPr/>
        <a:lstStyle/>
        <a:p>
          <a:r>
            <a:rPr lang="en-US" sz="1600"/>
            <a:t>Source</a:t>
          </a:r>
        </a:p>
      </dgm:t>
    </dgm:pt>
    <dgm:pt modelId="{D96D3B1F-00EE-42F8-9F27-57EA76883740}" type="parTrans" cxnId="{D795FA86-FFA1-451A-A140-889DBD1FC70B}">
      <dgm:prSet/>
      <dgm:spPr/>
      <dgm:t>
        <a:bodyPr/>
        <a:lstStyle/>
        <a:p>
          <a:endParaRPr lang="en-US" sz="1600"/>
        </a:p>
      </dgm:t>
    </dgm:pt>
    <dgm:pt modelId="{B37FB108-465C-4BDE-BF9B-DFE9139BB4B4}" type="sibTrans" cxnId="{D795FA86-FFA1-451A-A140-889DBD1FC70B}">
      <dgm:prSet/>
      <dgm:spPr/>
      <dgm:t>
        <a:bodyPr/>
        <a:lstStyle/>
        <a:p>
          <a:endParaRPr lang="en-US" sz="1600"/>
        </a:p>
      </dgm:t>
    </dgm:pt>
    <dgm:pt modelId="{D0999A41-3307-4967-82AD-098D92C16631}">
      <dgm:prSet phldrT="[Text]" custT="1"/>
      <dgm:spPr>
        <a:solidFill>
          <a:schemeClr val="accent2">
            <a:lumMod val="75000"/>
          </a:schemeClr>
        </a:solidFill>
        <a:ln w="25400" cap="flat" cmpd="sng" algn="ctr">
          <a:solidFill>
            <a:prstClr val="white">
              <a:hueOff val="0"/>
              <a:satOff val="0"/>
              <a:lumOff val="0"/>
              <a:alphaOff val="0"/>
            </a:prstClr>
          </a:solidFill>
          <a:prstDash val="solid"/>
        </a:ln>
        <a:effectLst/>
      </dgm:spPr>
      <dgm:t>
        <a:bodyPr spcFirstLastPara="0" vert="horz" wrap="square" lIns="40005" tIns="13335" rIns="13335" bIns="13335" numCol="1" spcCol="1270" anchor="ctr" anchorCtr="0"/>
        <a:lstStyle/>
        <a:p>
          <a:r>
            <a:rPr lang="en-US" sz="1600" kern="1200">
              <a:solidFill>
                <a:prstClr val="white"/>
              </a:solidFill>
              <a:latin typeface="Arial"/>
              <a:ea typeface="ＭＳ Ｐゴシック"/>
              <a:cs typeface="+mn-cs"/>
            </a:rPr>
            <a:t>Change Data</a:t>
          </a:r>
          <a:endParaRPr lang="en-US" sz="1600" kern="1200"/>
        </a:p>
      </dgm:t>
    </dgm:pt>
    <dgm:pt modelId="{FA21C433-A789-4BCF-A396-9CD84D2316BF}" type="parTrans" cxnId="{60A9FAE3-FC1A-4FB9-B43C-60268DE17773}">
      <dgm:prSet/>
      <dgm:spPr/>
      <dgm:t>
        <a:bodyPr/>
        <a:lstStyle/>
        <a:p>
          <a:endParaRPr lang="en-US" sz="1600"/>
        </a:p>
      </dgm:t>
    </dgm:pt>
    <dgm:pt modelId="{E40922C2-7ED9-4AA7-BE9A-291B8FF77F75}" type="sibTrans" cxnId="{60A9FAE3-FC1A-4FB9-B43C-60268DE17773}">
      <dgm:prSet/>
      <dgm:spPr/>
      <dgm:t>
        <a:bodyPr/>
        <a:lstStyle/>
        <a:p>
          <a:endParaRPr lang="en-US" sz="1600"/>
        </a:p>
      </dgm:t>
    </dgm:pt>
    <dgm:pt modelId="{0D77A2EE-2A9E-42D6-AC47-7509D88D3B2D}">
      <dgm:prSet phldrT="[Text]" custT="1"/>
      <dgm:spPr>
        <a:solidFill>
          <a:srgbClr val="00AFF0"/>
        </a:solidFill>
      </dgm:spPr>
      <dgm:t>
        <a:bodyPr/>
        <a:lstStyle/>
        <a:p>
          <a:r>
            <a:rPr lang="en-US" sz="1600"/>
            <a:t>Target</a:t>
          </a:r>
        </a:p>
      </dgm:t>
    </dgm:pt>
    <dgm:pt modelId="{B8613D6D-FB5E-4B1F-8AFF-7BB911DC78C5}" type="parTrans" cxnId="{BE7CEA2D-F3E3-467F-96AD-175217528B0B}">
      <dgm:prSet/>
      <dgm:spPr/>
      <dgm:t>
        <a:bodyPr/>
        <a:lstStyle/>
        <a:p>
          <a:endParaRPr lang="en-US" sz="1600"/>
        </a:p>
      </dgm:t>
    </dgm:pt>
    <dgm:pt modelId="{97829306-D4CA-4805-988F-70B6D0A0B6E7}" type="sibTrans" cxnId="{BE7CEA2D-F3E3-467F-96AD-175217528B0B}">
      <dgm:prSet/>
      <dgm:spPr/>
      <dgm:t>
        <a:bodyPr/>
        <a:lstStyle/>
        <a:p>
          <a:endParaRPr lang="en-US" sz="1600"/>
        </a:p>
      </dgm:t>
    </dgm:pt>
    <dgm:pt modelId="{BCEB715C-74F5-4629-85BE-54DE460E5779}" type="pres">
      <dgm:prSet presAssocID="{268F9E96-B088-420F-BBFE-7B7CE1D7BF69}" presName="Name0" presStyleCnt="0">
        <dgm:presLayoutVars>
          <dgm:dir/>
          <dgm:animLvl val="lvl"/>
          <dgm:resizeHandles val="exact"/>
        </dgm:presLayoutVars>
      </dgm:prSet>
      <dgm:spPr/>
    </dgm:pt>
    <dgm:pt modelId="{D9392142-0973-4BB0-8109-F03E0DC94B78}" type="pres">
      <dgm:prSet presAssocID="{9427D9F2-8389-4884-9791-79D230B7F227}" presName="parTxOnly" presStyleLbl="node1" presStyleIdx="0" presStyleCnt="3">
        <dgm:presLayoutVars>
          <dgm:chMax val="0"/>
          <dgm:chPref val="0"/>
          <dgm:bulletEnabled val="1"/>
        </dgm:presLayoutVars>
      </dgm:prSet>
      <dgm:spPr/>
    </dgm:pt>
    <dgm:pt modelId="{77808980-4FE4-4354-829D-0866A13FA9C4}" type="pres">
      <dgm:prSet presAssocID="{B37FB108-465C-4BDE-BF9B-DFE9139BB4B4}" presName="parTxOnlySpace" presStyleCnt="0"/>
      <dgm:spPr/>
    </dgm:pt>
    <dgm:pt modelId="{51AD5A3B-FC3C-453A-B70A-25C5F2605A83}" type="pres">
      <dgm:prSet presAssocID="{D0999A41-3307-4967-82AD-098D92C16631}" presName="parTxOnly" presStyleLbl="node1" presStyleIdx="1" presStyleCnt="3">
        <dgm:presLayoutVars>
          <dgm:chMax val="0"/>
          <dgm:chPref val="0"/>
          <dgm:bulletEnabled val="1"/>
        </dgm:presLayoutVars>
      </dgm:prSet>
      <dgm:spPr>
        <a:xfrm>
          <a:off x="1367655" y="290945"/>
          <a:ext cx="1515092" cy="606036"/>
        </a:xfrm>
        <a:prstGeom prst="chevron">
          <a:avLst/>
        </a:prstGeom>
      </dgm:spPr>
    </dgm:pt>
    <dgm:pt modelId="{4A51A027-7D9D-4494-9193-616597C47CAF}" type="pres">
      <dgm:prSet presAssocID="{E40922C2-7ED9-4AA7-BE9A-291B8FF77F75}" presName="parTxOnlySpace" presStyleCnt="0"/>
      <dgm:spPr/>
    </dgm:pt>
    <dgm:pt modelId="{5FC7C7D5-58CF-4942-896B-A271650905F5}" type="pres">
      <dgm:prSet presAssocID="{0D77A2EE-2A9E-42D6-AC47-7509D88D3B2D}" presName="parTxOnly" presStyleLbl="node1" presStyleIdx="2" presStyleCnt="3">
        <dgm:presLayoutVars>
          <dgm:chMax val="0"/>
          <dgm:chPref val="0"/>
          <dgm:bulletEnabled val="1"/>
        </dgm:presLayoutVars>
      </dgm:prSet>
      <dgm:spPr/>
    </dgm:pt>
  </dgm:ptLst>
  <dgm:cxnLst>
    <dgm:cxn modelId="{BE7CEA2D-F3E3-467F-96AD-175217528B0B}" srcId="{268F9E96-B088-420F-BBFE-7B7CE1D7BF69}" destId="{0D77A2EE-2A9E-42D6-AC47-7509D88D3B2D}" srcOrd="2" destOrd="0" parTransId="{B8613D6D-FB5E-4B1F-8AFF-7BB911DC78C5}" sibTransId="{97829306-D4CA-4805-988F-70B6D0A0B6E7}"/>
    <dgm:cxn modelId="{AE8AE461-7AEF-4AEF-8A06-35296371299B}" type="presOf" srcId="{268F9E96-B088-420F-BBFE-7B7CE1D7BF69}" destId="{BCEB715C-74F5-4629-85BE-54DE460E5779}" srcOrd="0" destOrd="0" presId="urn:microsoft.com/office/officeart/2005/8/layout/chevron1"/>
    <dgm:cxn modelId="{4F40114F-1A25-454C-8399-B9FDAAB7E40E}" type="presOf" srcId="{D0999A41-3307-4967-82AD-098D92C16631}" destId="{51AD5A3B-FC3C-453A-B70A-25C5F2605A83}" srcOrd="0" destOrd="0" presId="urn:microsoft.com/office/officeart/2005/8/layout/chevron1"/>
    <dgm:cxn modelId="{D795FA86-FFA1-451A-A140-889DBD1FC70B}" srcId="{268F9E96-B088-420F-BBFE-7B7CE1D7BF69}" destId="{9427D9F2-8389-4884-9791-79D230B7F227}" srcOrd="0" destOrd="0" parTransId="{D96D3B1F-00EE-42F8-9F27-57EA76883740}" sibTransId="{B37FB108-465C-4BDE-BF9B-DFE9139BB4B4}"/>
    <dgm:cxn modelId="{55B59E9C-B322-4382-BD9B-8EB12522D04C}" type="presOf" srcId="{9427D9F2-8389-4884-9791-79D230B7F227}" destId="{D9392142-0973-4BB0-8109-F03E0DC94B78}" srcOrd="0" destOrd="0" presId="urn:microsoft.com/office/officeart/2005/8/layout/chevron1"/>
    <dgm:cxn modelId="{A69BC0D9-A983-4735-8934-22992A80C7F9}" type="presOf" srcId="{0D77A2EE-2A9E-42D6-AC47-7509D88D3B2D}" destId="{5FC7C7D5-58CF-4942-896B-A271650905F5}" srcOrd="0" destOrd="0" presId="urn:microsoft.com/office/officeart/2005/8/layout/chevron1"/>
    <dgm:cxn modelId="{60A9FAE3-FC1A-4FB9-B43C-60268DE17773}" srcId="{268F9E96-B088-420F-BBFE-7B7CE1D7BF69}" destId="{D0999A41-3307-4967-82AD-098D92C16631}" srcOrd="1" destOrd="0" parTransId="{FA21C433-A789-4BCF-A396-9CD84D2316BF}" sibTransId="{E40922C2-7ED9-4AA7-BE9A-291B8FF77F75}"/>
    <dgm:cxn modelId="{6F493802-4755-4DA9-9944-D934AF036CE2}" type="presParOf" srcId="{BCEB715C-74F5-4629-85BE-54DE460E5779}" destId="{D9392142-0973-4BB0-8109-F03E0DC94B78}" srcOrd="0" destOrd="0" presId="urn:microsoft.com/office/officeart/2005/8/layout/chevron1"/>
    <dgm:cxn modelId="{1A9CC94F-184D-4220-BB6D-0CF196748151}" type="presParOf" srcId="{BCEB715C-74F5-4629-85BE-54DE460E5779}" destId="{77808980-4FE4-4354-829D-0866A13FA9C4}" srcOrd="1" destOrd="0" presId="urn:microsoft.com/office/officeart/2005/8/layout/chevron1"/>
    <dgm:cxn modelId="{F477205C-D3DF-44FA-9837-655C0FF48F87}" type="presParOf" srcId="{BCEB715C-74F5-4629-85BE-54DE460E5779}" destId="{51AD5A3B-FC3C-453A-B70A-25C5F2605A83}" srcOrd="2" destOrd="0" presId="urn:microsoft.com/office/officeart/2005/8/layout/chevron1"/>
    <dgm:cxn modelId="{B1811ABB-26F0-4717-AC9B-FAB58272DC46}" type="presParOf" srcId="{BCEB715C-74F5-4629-85BE-54DE460E5779}" destId="{4A51A027-7D9D-4494-9193-616597C47CAF}" srcOrd="3" destOrd="0" presId="urn:microsoft.com/office/officeart/2005/8/layout/chevron1"/>
    <dgm:cxn modelId="{CB3094FC-EDB0-445A-85E2-6BE99B7128DF}" type="presParOf" srcId="{BCEB715C-74F5-4629-85BE-54DE460E5779}" destId="{5FC7C7D5-58CF-4942-896B-A271650905F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92142-0973-4BB0-8109-F03E0DC94B78}">
      <dsp:nvSpPr>
        <dsp:cNvPr id="0" name=""/>
        <dsp:cNvSpPr/>
      </dsp:nvSpPr>
      <dsp:spPr>
        <a:xfrm>
          <a:off x="1371" y="53331"/>
          <a:ext cx="1670504" cy="668201"/>
        </a:xfrm>
        <a:prstGeom prst="chevron">
          <a:avLst/>
        </a:prstGeom>
        <a:solidFill>
          <a:srgbClr val="0014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Source</a:t>
          </a:r>
        </a:p>
      </dsp:txBody>
      <dsp:txXfrm>
        <a:off x="335472" y="53331"/>
        <a:ext cx="1002303" cy="668201"/>
      </dsp:txXfrm>
    </dsp:sp>
    <dsp:sp modelId="{51AD5A3B-FC3C-453A-B70A-25C5F2605A83}">
      <dsp:nvSpPr>
        <dsp:cNvPr id="0" name=""/>
        <dsp:cNvSpPr/>
      </dsp:nvSpPr>
      <dsp:spPr>
        <a:xfrm>
          <a:off x="1504824" y="53331"/>
          <a:ext cx="1670504" cy="668201"/>
        </a:xfrm>
        <a:prstGeom prst="chevron">
          <a:avLst/>
        </a:prstGeom>
        <a:solidFill>
          <a:schemeClr val="accent2">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711200">
            <a:lnSpc>
              <a:spcPct val="90000"/>
            </a:lnSpc>
            <a:spcBef>
              <a:spcPct val="0"/>
            </a:spcBef>
            <a:spcAft>
              <a:spcPct val="35000"/>
            </a:spcAft>
            <a:buNone/>
          </a:pPr>
          <a:r>
            <a:rPr lang="en-US" sz="1600" kern="1200">
              <a:solidFill>
                <a:prstClr val="white"/>
              </a:solidFill>
              <a:latin typeface="Arial"/>
              <a:ea typeface="ＭＳ Ｐゴシック"/>
              <a:cs typeface="+mn-cs"/>
            </a:rPr>
            <a:t>Change Data</a:t>
          </a:r>
          <a:endParaRPr lang="en-US" sz="1600" kern="1200"/>
        </a:p>
      </dsp:txBody>
      <dsp:txXfrm>
        <a:off x="1838925" y="53331"/>
        <a:ext cx="1002303" cy="668201"/>
      </dsp:txXfrm>
    </dsp:sp>
    <dsp:sp modelId="{5FC7C7D5-58CF-4942-896B-A271650905F5}">
      <dsp:nvSpPr>
        <dsp:cNvPr id="0" name=""/>
        <dsp:cNvSpPr/>
      </dsp:nvSpPr>
      <dsp:spPr>
        <a:xfrm>
          <a:off x="3008278" y="53331"/>
          <a:ext cx="1670504" cy="668201"/>
        </a:xfrm>
        <a:prstGeom prst="chevron">
          <a:avLst/>
        </a:prstGeom>
        <a:solidFill>
          <a:srgbClr val="00AF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Target</a:t>
          </a:r>
        </a:p>
      </dsp:txBody>
      <dsp:txXfrm>
        <a:off x="3342379" y="53331"/>
        <a:ext cx="1002303" cy="668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92142-0973-4BB0-8109-F03E0DC94B78}">
      <dsp:nvSpPr>
        <dsp:cNvPr id="0" name=""/>
        <dsp:cNvSpPr/>
      </dsp:nvSpPr>
      <dsp:spPr>
        <a:xfrm>
          <a:off x="1371" y="53331"/>
          <a:ext cx="1670504" cy="668201"/>
        </a:xfrm>
        <a:prstGeom prst="chevron">
          <a:avLst/>
        </a:prstGeom>
        <a:solidFill>
          <a:srgbClr val="0014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Source</a:t>
          </a:r>
        </a:p>
      </dsp:txBody>
      <dsp:txXfrm>
        <a:off x="335472" y="53331"/>
        <a:ext cx="1002303" cy="668201"/>
      </dsp:txXfrm>
    </dsp:sp>
    <dsp:sp modelId="{51AD5A3B-FC3C-453A-B70A-25C5F2605A83}">
      <dsp:nvSpPr>
        <dsp:cNvPr id="0" name=""/>
        <dsp:cNvSpPr/>
      </dsp:nvSpPr>
      <dsp:spPr>
        <a:xfrm>
          <a:off x="1504824" y="53331"/>
          <a:ext cx="1670504" cy="668201"/>
        </a:xfrm>
        <a:prstGeom prst="chevron">
          <a:avLst/>
        </a:prstGeom>
        <a:solidFill>
          <a:schemeClr val="accent2">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711200">
            <a:lnSpc>
              <a:spcPct val="90000"/>
            </a:lnSpc>
            <a:spcBef>
              <a:spcPct val="0"/>
            </a:spcBef>
            <a:spcAft>
              <a:spcPct val="35000"/>
            </a:spcAft>
            <a:buNone/>
          </a:pPr>
          <a:r>
            <a:rPr lang="en-US" sz="1600" kern="1200">
              <a:solidFill>
                <a:prstClr val="white"/>
              </a:solidFill>
              <a:latin typeface="Arial"/>
              <a:ea typeface="ＭＳ Ｐゴシック"/>
              <a:cs typeface="+mn-cs"/>
            </a:rPr>
            <a:t>Change Data</a:t>
          </a:r>
          <a:endParaRPr lang="en-US" sz="1600" kern="1200"/>
        </a:p>
      </dsp:txBody>
      <dsp:txXfrm>
        <a:off x="1838925" y="53331"/>
        <a:ext cx="1002303" cy="668201"/>
      </dsp:txXfrm>
    </dsp:sp>
    <dsp:sp modelId="{5FC7C7D5-58CF-4942-896B-A271650905F5}">
      <dsp:nvSpPr>
        <dsp:cNvPr id="0" name=""/>
        <dsp:cNvSpPr/>
      </dsp:nvSpPr>
      <dsp:spPr>
        <a:xfrm>
          <a:off x="3008278" y="53331"/>
          <a:ext cx="1670504" cy="668201"/>
        </a:xfrm>
        <a:prstGeom prst="chevron">
          <a:avLst/>
        </a:prstGeom>
        <a:solidFill>
          <a:srgbClr val="00AF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Target</a:t>
          </a:r>
        </a:p>
      </dsp:txBody>
      <dsp:txXfrm>
        <a:off x="3342379" y="53331"/>
        <a:ext cx="1002303" cy="6682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12/04/2022</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12/04/2022</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a:p>
        </p:txBody>
      </p:sp>
    </p:spTree>
    <p:extLst>
      <p:ext uri="{BB962C8B-B14F-4D97-AF65-F5344CB8AC3E}">
        <p14:creationId xmlns:p14="http://schemas.microsoft.com/office/powerpoint/2010/main" val="2495296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7</a:t>
            </a:fld>
            <a:endParaRPr lang="en-GB"/>
          </a:p>
        </p:txBody>
      </p:sp>
    </p:spTree>
    <p:extLst>
      <p:ext uri="{BB962C8B-B14F-4D97-AF65-F5344CB8AC3E}">
        <p14:creationId xmlns:p14="http://schemas.microsoft.com/office/powerpoint/2010/main" val="360108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Bottom-up view of enabling Data Capabilities in support of prioritized business capabilities</a:t>
            </a:r>
          </a:p>
          <a:p>
            <a:pPr marL="609539" lvl="1" indent="0">
              <a:buNone/>
            </a:pPr>
            <a:r>
              <a:rPr lang="en-US"/>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a:t>                  Marketing capabilities </a:t>
            </a:r>
          </a:p>
          <a:p>
            <a:pPr algn="l">
              <a:spcAft>
                <a:spcPts val="600"/>
              </a:spcAft>
              <a:buClr>
                <a:schemeClr val="tx1"/>
              </a:buClr>
            </a:pPr>
            <a:r>
              <a:rPr lang="en-US"/>
              <a:t>                -  Note: </a:t>
            </a:r>
            <a:r>
              <a:rPr lang="en-US" sz="1600" b="0">
                <a:solidFill>
                  <a:schemeClr val="tx1"/>
                </a:solidFill>
              </a:rPr>
              <a:t>CRM and Marketing Automation Completes in Dec 2022</a:t>
            </a:r>
            <a:endParaRPr lang="en-US"/>
          </a:p>
          <a:p>
            <a:pPr marL="342900" indent="-342900">
              <a:buAutoNum type="arabicPeriod" startAt="3"/>
            </a:pPr>
            <a:r>
              <a:rPr lang="en-US"/>
              <a:t>Timelines for many of the required business capabilities extend beyond May-2022 which are being driving by process and tech changes</a:t>
            </a:r>
          </a:p>
          <a:p>
            <a:pPr marL="342900" indent="-342900">
              <a:buAutoNum type="arabicPeriod" startAt="3"/>
            </a:pPr>
            <a:r>
              <a:rPr lang="en-US"/>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898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Bottom-up view of enabling Data Capabilities in support of prioritized business capabilities</a:t>
            </a:r>
          </a:p>
          <a:p>
            <a:pPr marL="609539" lvl="1" indent="0">
              <a:buNone/>
            </a:pPr>
            <a:r>
              <a:rPr lang="en-US"/>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a:t>                  Marketing capabilities </a:t>
            </a:r>
          </a:p>
          <a:p>
            <a:pPr algn="l">
              <a:spcAft>
                <a:spcPts val="600"/>
              </a:spcAft>
              <a:buClr>
                <a:schemeClr val="tx1"/>
              </a:buClr>
            </a:pPr>
            <a:r>
              <a:rPr lang="en-US"/>
              <a:t>                -  Note: </a:t>
            </a:r>
            <a:r>
              <a:rPr lang="en-US" sz="1600" b="0">
                <a:solidFill>
                  <a:schemeClr val="tx1"/>
                </a:solidFill>
              </a:rPr>
              <a:t>CRM and Marketing Automation Completes in Dec 2022</a:t>
            </a:r>
            <a:endParaRPr lang="en-US"/>
          </a:p>
          <a:p>
            <a:pPr marL="342900" indent="-342900">
              <a:buAutoNum type="arabicPeriod" startAt="3"/>
            </a:pPr>
            <a:r>
              <a:rPr lang="en-US"/>
              <a:t>Timelines for many of the required business capabilities extend beyond May-2022 which are being driving by process and tech changes</a:t>
            </a:r>
          </a:p>
          <a:p>
            <a:pPr marL="342900" indent="-342900">
              <a:buAutoNum type="arabicPeriod" startAt="3"/>
            </a:pPr>
            <a:r>
              <a:rPr lang="en-US"/>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846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0.emf"/><Relationship Id="rId4" Type="http://schemas.openxmlformats.org/officeDocument/2006/relationships/oleObject" Target="../embeddings/oleObject1.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11"/>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7" y="1058865"/>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7"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77042625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prstClr val="white">
                    <a:lumMod val="50000"/>
                  </a:prstClr>
                </a:solidFill>
                <a:sym typeface="Trebuchet MS" panose="020B0603020202020204" pitchFamily="34" charset="0"/>
              </a:rPr>
              <a:t>Copyright © 2021 by BCG Platinion. All rights reserved.</a:t>
            </a:r>
          </a:p>
        </p:txBody>
      </p:sp>
      <p:sp>
        <p:nvSpPr>
          <p:cNvPr id="8" name="Title 7"/>
          <p:cNvSpPr>
            <a:spLocks noGrp="1"/>
          </p:cNvSpPr>
          <p:nvPr>
            <p:ph type="title"/>
          </p:nvPr>
        </p:nvSpPr>
        <p:spPr>
          <a:xfrm>
            <a:off x="472500" y="467101"/>
            <a:ext cx="8200013" cy="249299"/>
          </a:xfr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p>
        </p:txBody>
      </p:sp>
      <p:sp>
        <p:nvSpPr>
          <p:cNvPr id="10" name="FooterSimple" hidden="1"/>
          <p:cNvSpPr txBox="1"/>
          <p:nvPr userDrawn="1">
            <p:custDataLst>
              <p:tags r:id="rId2"/>
            </p:custDataLst>
          </p:nvPr>
        </p:nvSpPr>
        <p:spPr>
          <a:xfrm rot="16200000">
            <a:off x="7920990" y="3838414"/>
            <a:ext cx="2057400" cy="72712"/>
          </a:xfrm>
          <a:prstGeom prst="rect">
            <a:avLst/>
          </a:prstGeom>
          <a:noFill/>
        </p:spPr>
        <p:txBody>
          <a:bodyPr wrap="square" lIns="0" tIns="0" rIns="0" bIns="0" rtlCol="0" anchor="b">
            <a:spAutoFit/>
          </a:bodyPr>
          <a:lstStyle/>
          <a:p>
            <a:pPr>
              <a:lnSpc>
                <a:spcPct val="90000"/>
              </a:lnSpc>
              <a:spcAft>
                <a:spcPts val="450"/>
              </a:spcAft>
            </a:pPr>
            <a:r>
              <a:rPr lang="en-US" sz="525">
                <a:solidFill>
                  <a:prstClr val="white">
                    <a:lumMod val="50000"/>
                  </a:prstClr>
                </a:solidFill>
                <a:sym typeface="Trebuchet MS" panose="020B0603020202020204" pitchFamily="34" charset="0"/>
              </a:rPr>
              <a:t>Template.pptx</a:t>
            </a:r>
          </a:p>
        </p:txBody>
      </p:sp>
    </p:spTree>
    <p:extLst>
      <p:ext uri="{BB962C8B-B14F-4D97-AF65-F5344CB8AC3E}">
        <p14:creationId xmlns:p14="http://schemas.microsoft.com/office/powerpoint/2010/main" val="2516535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dirty="0"/>
              <a:t>Click to edit Master title style</a:t>
            </a:r>
            <a:endParaRPr lang="en-GB" dirty="0"/>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dirty="0"/>
              <a:t>Click to edit Sub title text style</a:t>
            </a:r>
          </a:p>
        </p:txBody>
      </p:sp>
    </p:spTree>
    <p:extLst>
      <p:ext uri="{BB962C8B-B14F-4D97-AF65-F5344CB8AC3E}">
        <p14:creationId xmlns:p14="http://schemas.microsoft.com/office/powerpoint/2010/main" val="40711739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pic>
        <p:nvPicPr>
          <p:cNvPr id="4" name="Picture 3"/>
          <p:cNvPicPr>
            <a:picLocks noChangeAspect="1"/>
          </p:cNvPicPr>
          <p:nvPr userDrawn="1"/>
        </p:nvPicPr>
        <p:blipFill>
          <a:blip r:embed="rId18"/>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 id="2147483819" r:id="rId15"/>
    <p:sldLayoutId id="2147483820" r:id="rId16"/>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nationalgridplc.sharepoint.com/:x:/r/sites/GRP-INT-Architecture/Shared%20Documents/General/Domain%20-%20Business/US%20Domains/Customer/2020%20Customer%20Domain%20Architecture%20Definition/2021%20-%20CRIS%20CSS%20CDC/CDC%20Final%20Scoring%20v1.xlsx?d=w7649d83e67794578805e126b171d4d3e&amp;csf=1&amp;web=1&amp;e=u6wr5P"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s://help.qlik.com/en-US/replicate/November2021/pdf/Replicate-Setup-and-User-Guide.pdf#page=251"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6.png"/><Relationship Id="rId4" Type="http://schemas.openxmlformats.org/officeDocument/2006/relationships/diagramLayout" Target="../diagrams/layout2.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96" y="881883"/>
            <a:ext cx="8287822" cy="868039"/>
          </a:xfrm>
        </p:spPr>
        <p:txBody>
          <a:bodyPr>
            <a:normAutofit fontScale="90000"/>
          </a:bodyPr>
          <a:lstStyle/>
          <a:p>
            <a:r>
              <a:rPr lang="en-US" sz="3000" dirty="0">
                <a:latin typeface="Arial" pitchFamily="34" charset="0"/>
                <a:cs typeface="Arial" pitchFamily="34" charset="0"/>
              </a:rPr>
              <a:t>Mainframe CSS/CRIS Change Data Capture (CDC)</a:t>
            </a:r>
            <a:br>
              <a:rPr lang="en-US" sz="3000" dirty="0">
                <a:latin typeface="Arial" pitchFamily="34" charset="0"/>
                <a:cs typeface="Arial" pitchFamily="34" charset="0"/>
              </a:rPr>
            </a:br>
            <a:r>
              <a:rPr lang="en-US" sz="3000" dirty="0">
                <a:latin typeface="Arial" pitchFamily="34" charset="0"/>
                <a:cs typeface="Arial" pitchFamily="34" charset="0"/>
              </a:rPr>
              <a:t>(Customer Data Platform- MVP 2)</a:t>
            </a:r>
            <a:br>
              <a:rPr lang="en-US" sz="3000" dirty="0">
                <a:latin typeface="Arial" pitchFamily="34" charset="0"/>
                <a:cs typeface="Arial" pitchFamily="34" charset="0"/>
              </a:rPr>
            </a:br>
            <a:br>
              <a:rPr lang="en-US" sz="3000" dirty="0">
                <a:latin typeface="Arial" pitchFamily="34" charset="0"/>
                <a:cs typeface="Arial" pitchFamily="34" charset="0"/>
              </a:rPr>
            </a:br>
            <a:r>
              <a:rPr lang="en-US" sz="3000" dirty="0">
                <a:latin typeface="Arial" pitchFamily="34" charset="0"/>
                <a:cs typeface="Arial" pitchFamily="34" charset="0"/>
              </a:rPr>
              <a:t>DRAFT</a:t>
            </a:r>
            <a:endParaRPr lang="en-GB" sz="3000" dirty="0"/>
          </a:p>
        </p:txBody>
      </p:sp>
      <p:sp>
        <p:nvSpPr>
          <p:cNvPr id="3" name="Text Placeholder 2"/>
          <p:cNvSpPr>
            <a:spLocks noGrp="1"/>
          </p:cNvSpPr>
          <p:nvPr>
            <p:ph type="body" sz="quarter" idx="10"/>
          </p:nvPr>
        </p:nvSpPr>
        <p:spPr>
          <a:xfrm>
            <a:off x="330196" y="3161306"/>
            <a:ext cx="4033839" cy="923330"/>
          </a:xfrm>
        </p:spPr>
        <p:txBody>
          <a:bodyPr>
            <a:normAutofit/>
          </a:bodyPr>
          <a:lstStyle/>
          <a:p>
            <a:r>
              <a:rPr lang="en-US" sz="1600" dirty="0"/>
              <a:t>March 2022</a:t>
            </a:r>
          </a:p>
          <a:p>
            <a:r>
              <a:rPr lang="en-US" sz="1600"/>
              <a:t>v0.2</a:t>
            </a:r>
            <a:endParaRPr lang="en-US" sz="1600" dirty="0"/>
          </a:p>
          <a:p>
            <a:endParaRPr lang="en-US" sz="1600" dirty="0"/>
          </a:p>
        </p:txBody>
      </p:sp>
    </p:spTree>
    <p:extLst>
      <p:ext uri="{BB962C8B-B14F-4D97-AF65-F5344CB8AC3E}">
        <p14:creationId xmlns:p14="http://schemas.microsoft.com/office/powerpoint/2010/main" val="1363743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63D42FF-A5ED-4690-B49C-C5F9A1E885B1}"/>
              </a:ext>
            </a:extLst>
          </p:cNvPr>
          <p:cNvSpPr txBox="1">
            <a:spLocks/>
          </p:cNvSpPr>
          <p:nvPr/>
        </p:nvSpPr>
        <p:spPr bwMode="auto">
          <a:xfrm>
            <a:off x="108102" y="45391"/>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CDP MVP 2 Architect</a:t>
            </a:r>
          </a:p>
        </p:txBody>
      </p:sp>
      <p:pic>
        <p:nvPicPr>
          <p:cNvPr id="3" name="Picture 2">
            <a:extLst>
              <a:ext uri="{FF2B5EF4-FFF2-40B4-BE49-F238E27FC236}">
                <a16:creationId xmlns:a16="http://schemas.microsoft.com/office/drawing/2014/main" id="{12776166-77A0-48A4-A4B6-685A6809D893}"/>
              </a:ext>
            </a:extLst>
          </p:cNvPr>
          <p:cNvPicPr>
            <a:picLocks noChangeAspect="1"/>
          </p:cNvPicPr>
          <p:nvPr/>
        </p:nvPicPr>
        <p:blipFill>
          <a:blip r:embed="rId2"/>
          <a:stretch>
            <a:fillRect/>
          </a:stretch>
        </p:blipFill>
        <p:spPr>
          <a:xfrm>
            <a:off x="757173" y="422337"/>
            <a:ext cx="7629654" cy="4360736"/>
          </a:xfrm>
          <a:prstGeom prst="rect">
            <a:avLst/>
          </a:prstGeom>
        </p:spPr>
      </p:pic>
    </p:spTree>
    <p:extLst>
      <p:ext uri="{BB962C8B-B14F-4D97-AF65-F5344CB8AC3E}">
        <p14:creationId xmlns:p14="http://schemas.microsoft.com/office/powerpoint/2010/main" val="515464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99446"/>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Qlik Replicate Tool Selection Steps</a:t>
            </a:r>
          </a:p>
        </p:txBody>
      </p:sp>
      <p:sp>
        <p:nvSpPr>
          <p:cNvPr id="5" name="Rectangle 4">
            <a:extLst>
              <a:ext uri="{FF2B5EF4-FFF2-40B4-BE49-F238E27FC236}">
                <a16:creationId xmlns:a16="http://schemas.microsoft.com/office/drawing/2014/main" id="{E53697AD-4CB4-4638-8680-B13368387A01}"/>
              </a:ext>
            </a:extLst>
          </p:cNvPr>
          <p:cNvSpPr/>
          <p:nvPr/>
        </p:nvSpPr>
        <p:spPr>
          <a:xfrm>
            <a:off x="108102" y="575734"/>
            <a:ext cx="8927796" cy="4062651"/>
          </a:xfrm>
          <a:prstGeom prst="rect">
            <a:avLst/>
          </a:prstGeom>
        </p:spPr>
        <p:txBody>
          <a:bodyPr wrap="square" lIns="91440" tIns="45720" rIns="91440" bIns="45720" anchor="t">
            <a:spAutoFit/>
          </a:bodyPr>
          <a:lstStyle/>
          <a:p>
            <a:pPr marL="285750" lvl="1" indent="-285750">
              <a:buFont typeface="Arial" panose="020B0604020202020204" pitchFamily="34" charset="0"/>
              <a:buChar char="•"/>
            </a:pPr>
            <a:r>
              <a:rPr lang="en-US" sz="1400" b="1" dirty="0">
                <a:solidFill>
                  <a:srgbClr val="000000"/>
                </a:solidFill>
                <a:cs typeface="Arial"/>
              </a:rPr>
              <a:t>Sep 15 – Oct 08: </a:t>
            </a:r>
            <a:r>
              <a:rPr lang="en-US" sz="1400" dirty="0">
                <a:solidFill>
                  <a:srgbClr val="000000"/>
                </a:solidFill>
                <a:cs typeface="Arial"/>
              </a:rPr>
              <a:t>Based on our research and reviewing 3</a:t>
            </a:r>
            <a:r>
              <a:rPr lang="en-US" sz="1400" baseline="30000" dirty="0">
                <a:solidFill>
                  <a:srgbClr val="000000"/>
                </a:solidFill>
                <a:cs typeface="Arial"/>
              </a:rPr>
              <a:t>rd</a:t>
            </a:r>
            <a:r>
              <a:rPr lang="en-US" sz="1400" dirty="0">
                <a:solidFill>
                  <a:srgbClr val="000000"/>
                </a:solidFill>
                <a:cs typeface="Arial"/>
              </a:rPr>
              <a:t> party research papers, Selected top 3 CDC vendors - </a:t>
            </a:r>
            <a:r>
              <a:rPr lang="en-US" sz="1400" b="1" dirty="0">
                <a:solidFill>
                  <a:srgbClr val="000000"/>
                </a:solidFill>
                <a:cs typeface="Arial"/>
              </a:rPr>
              <a:t>HVR, Qlik Replicate, IBM infosphere CDC Data Replication</a:t>
            </a:r>
          </a:p>
          <a:p>
            <a:pPr marL="285750" lvl="1" indent="-285750">
              <a:buFont typeface="Arial" panose="020B0604020202020204" pitchFamily="34" charset="0"/>
              <a:buChar char="•"/>
            </a:pPr>
            <a:r>
              <a:rPr lang="en-US" sz="1400" b="1" dirty="0">
                <a:solidFill>
                  <a:srgbClr val="000000"/>
                </a:solidFill>
                <a:cs typeface="Arial"/>
              </a:rPr>
              <a:t>Oct 11 – Oct 14</a:t>
            </a:r>
            <a:r>
              <a:rPr lang="en-US" sz="1400" dirty="0">
                <a:solidFill>
                  <a:srgbClr val="000000"/>
                </a:solidFill>
                <a:cs typeface="Arial"/>
              </a:rPr>
              <a:t>: Live</a:t>
            </a:r>
            <a:r>
              <a:rPr lang="en-US" sz="1400" b="0" dirty="0">
                <a:solidFill>
                  <a:srgbClr val="000000"/>
                </a:solidFill>
                <a:cs typeface="Arial"/>
              </a:rPr>
              <a:t> demo to showcase NG CDC use case by 3 selected vendors</a:t>
            </a:r>
            <a:r>
              <a:rPr lang="en-US" sz="1400" dirty="0">
                <a:solidFill>
                  <a:srgbClr val="000000"/>
                </a:solidFill>
                <a:cs typeface="Arial"/>
              </a:rPr>
              <a:t> to NG user groups from various areas </a:t>
            </a:r>
            <a:r>
              <a:rPr lang="en-US" sz="1100" dirty="0">
                <a:solidFill>
                  <a:srgbClr val="000000"/>
                </a:solidFill>
                <a:cs typeface="Arial"/>
              </a:rPr>
              <a:t>(Kiranmai Nandikonda, Bharat Tripathi, Sean Mcauley, Delfin Sian, Amol Patil, Bapathi Vishnu (BCG), Farrugia Michael (BCG), Robert Curran, Ronald Pascual, Venkata Chebolu (DBA), Joseph J. Clinchot, Tejal Patel, Reza Rajaee, Frank Healy, Alejandro Sanchez, Raymond Crookes, Nishit Ajwaliya)</a:t>
            </a:r>
            <a:endParaRPr lang="en-US" sz="1100" b="1" dirty="0">
              <a:solidFill>
                <a:srgbClr val="000000"/>
              </a:solidFill>
              <a:cs typeface="Arial"/>
            </a:endParaRPr>
          </a:p>
          <a:p>
            <a:pPr marL="285750" lvl="1" indent="-285750">
              <a:buFont typeface="Arial" panose="020B0604020202020204" pitchFamily="34" charset="0"/>
              <a:buChar char="•"/>
            </a:pPr>
            <a:r>
              <a:rPr lang="en-US" sz="1400" b="1" dirty="0">
                <a:solidFill>
                  <a:srgbClr val="000000"/>
                </a:solidFill>
                <a:cs typeface="Arial"/>
              </a:rPr>
              <a:t>Oct 15:</a:t>
            </a:r>
            <a:r>
              <a:rPr lang="en-US" sz="1400" dirty="0">
                <a:solidFill>
                  <a:srgbClr val="000000"/>
                </a:solidFill>
                <a:cs typeface="Arial"/>
              </a:rPr>
              <a:t> Based</a:t>
            </a:r>
            <a:r>
              <a:rPr lang="en-US" sz="1400" b="0" dirty="0">
                <a:solidFill>
                  <a:srgbClr val="000000"/>
                </a:solidFill>
                <a:cs typeface="Arial"/>
              </a:rPr>
              <a:t> on the demo and initial cost estimate, select 2 finalist vendors - </a:t>
            </a:r>
            <a:r>
              <a:rPr lang="en-US" sz="1400" b="1" dirty="0">
                <a:solidFill>
                  <a:srgbClr val="000000"/>
                </a:solidFill>
                <a:cs typeface="Arial"/>
              </a:rPr>
              <a:t>HVR, Qlik Replicate</a:t>
            </a:r>
          </a:p>
          <a:p>
            <a:pPr marL="285750" lvl="1" indent="-285750">
              <a:buFont typeface="Arial" panose="020B0604020202020204" pitchFamily="34" charset="0"/>
              <a:buChar char="•"/>
            </a:pPr>
            <a:r>
              <a:rPr lang="en-US" sz="1400" b="1" dirty="0">
                <a:solidFill>
                  <a:srgbClr val="000000"/>
                </a:solidFill>
                <a:cs typeface="Arial"/>
              </a:rPr>
              <a:t>Oct 15 – Nov 11: </a:t>
            </a:r>
            <a:r>
              <a:rPr lang="en-US" sz="1400" dirty="0">
                <a:solidFill>
                  <a:srgbClr val="000000"/>
                </a:solidFill>
                <a:cs typeface="Arial"/>
              </a:rPr>
              <a:t>Completed</a:t>
            </a:r>
            <a:r>
              <a:rPr lang="en-US" sz="1400" b="0" dirty="0">
                <a:solidFill>
                  <a:srgbClr val="000000"/>
                </a:solidFill>
                <a:cs typeface="Arial"/>
              </a:rPr>
              <a:t> </a:t>
            </a:r>
            <a:r>
              <a:rPr lang="en-US" sz="1400" dirty="0">
                <a:solidFill>
                  <a:srgbClr val="000000"/>
                </a:solidFill>
                <a:cs typeface="Arial"/>
              </a:rPr>
              <a:t>initial</a:t>
            </a:r>
            <a:r>
              <a:rPr lang="en-US" sz="1400" b="0" dirty="0">
                <a:solidFill>
                  <a:srgbClr val="000000"/>
                </a:solidFill>
                <a:cs typeface="Arial"/>
              </a:rPr>
              <a:t> Base Security Review (BSR) of 2 finalist vendor products by NG Security (</a:t>
            </a:r>
            <a:r>
              <a:rPr lang="en-US" sz="1100" dirty="0">
                <a:solidFill>
                  <a:srgbClr val="000000"/>
                </a:solidFill>
                <a:cs typeface="Arial"/>
              </a:rPr>
              <a:t>Reza Rajaee, Igor Barshteyn</a:t>
            </a:r>
            <a:r>
              <a:rPr lang="en-US" sz="1400" dirty="0">
                <a:solidFill>
                  <a:srgbClr val="000000"/>
                </a:solidFill>
                <a:cs typeface="Arial"/>
              </a:rPr>
              <a:t>)</a:t>
            </a:r>
            <a:endParaRPr lang="en-US" sz="1400" b="1" dirty="0">
              <a:solidFill>
                <a:srgbClr val="000000"/>
              </a:solidFill>
              <a:cs typeface="Arial"/>
            </a:endParaRPr>
          </a:p>
          <a:p>
            <a:pPr marL="285750" lvl="1" indent="-285750">
              <a:buFont typeface="Arial" panose="020B0604020202020204" pitchFamily="34" charset="0"/>
              <a:buChar char="•"/>
            </a:pPr>
            <a:r>
              <a:rPr lang="en-US" sz="1400" b="1" dirty="0">
                <a:solidFill>
                  <a:srgbClr val="000000"/>
                </a:solidFill>
                <a:ea typeface="+mn-lt"/>
                <a:cs typeface="+mn-lt"/>
              </a:rPr>
              <a:t>Nov 01 – Dec 13:</a:t>
            </a:r>
            <a:r>
              <a:rPr lang="en-US" sz="1400" dirty="0">
                <a:solidFill>
                  <a:srgbClr val="000000"/>
                </a:solidFill>
                <a:ea typeface="+mn-lt"/>
                <a:cs typeface="+mn-lt"/>
              </a:rPr>
              <a:t> Engage Procurement and commercial for the pricing and contract negotiation </a:t>
            </a:r>
          </a:p>
          <a:p>
            <a:pPr marL="285750" lvl="1" indent="-285750">
              <a:buFont typeface="Arial" panose="020B0604020202020204" pitchFamily="34" charset="0"/>
              <a:buChar char="•"/>
            </a:pPr>
            <a:r>
              <a:rPr lang="en-US" sz="1400" b="1" dirty="0">
                <a:solidFill>
                  <a:srgbClr val="000000"/>
                </a:solidFill>
                <a:cs typeface="Arial"/>
              </a:rPr>
              <a:t>Nov 11 –</a:t>
            </a:r>
            <a:r>
              <a:rPr lang="en-US" sz="1400" dirty="0">
                <a:solidFill>
                  <a:srgbClr val="000000"/>
                </a:solidFill>
                <a:cs typeface="Arial"/>
              </a:rPr>
              <a:t> Received approval for Solution Vision by Customer Solution Design Assurance (SDA) Architecture group</a:t>
            </a:r>
          </a:p>
          <a:p>
            <a:pPr marL="285750" lvl="1" indent="-285750">
              <a:buFont typeface="Arial" panose="020B0604020202020204" pitchFamily="34" charset="0"/>
              <a:buChar char="•"/>
            </a:pPr>
            <a:r>
              <a:rPr lang="en-US" sz="1400" b="1" dirty="0">
                <a:solidFill>
                  <a:srgbClr val="000000"/>
                </a:solidFill>
                <a:ea typeface="+mn-lt"/>
                <a:cs typeface="+mn-lt"/>
              </a:rPr>
              <a:t>Dec 13:  </a:t>
            </a:r>
            <a:r>
              <a:rPr lang="en-US" sz="1400" dirty="0">
                <a:solidFill>
                  <a:srgbClr val="000000"/>
                </a:solidFill>
                <a:ea typeface="+mn-lt"/>
                <a:cs typeface="+mn-lt"/>
              </a:rPr>
              <a:t>Based on BSR Security ratings, user vote (from Demo), and TCO, selected final NG CDC tool as </a:t>
            </a:r>
            <a:r>
              <a:rPr lang="en-US" sz="1400" b="1" dirty="0">
                <a:solidFill>
                  <a:srgbClr val="000000"/>
                </a:solidFill>
                <a:ea typeface="+mn-lt"/>
                <a:cs typeface="+mn-lt"/>
              </a:rPr>
              <a:t>Qlik Replicate  </a:t>
            </a:r>
            <a:r>
              <a:rPr lang="en-US" sz="1400" dirty="0">
                <a:solidFill>
                  <a:srgbClr val="000000"/>
                </a:solidFill>
                <a:ea typeface="+mn-lt"/>
                <a:cs typeface="+mn-lt"/>
              </a:rPr>
              <a:t>(</a:t>
            </a:r>
            <a:r>
              <a:rPr lang="en-US" sz="1400" dirty="0">
                <a:solidFill>
                  <a:srgbClr val="000000"/>
                </a:solidFill>
                <a:ea typeface="+mn-lt"/>
                <a:cs typeface="+mn-lt"/>
                <a:hlinkClick r:id="rId2"/>
              </a:rPr>
              <a:t>link to final score</a:t>
            </a:r>
            <a:r>
              <a:rPr lang="en-US" sz="1400" dirty="0">
                <a:solidFill>
                  <a:srgbClr val="000000"/>
                </a:solidFill>
                <a:ea typeface="+mn-lt"/>
                <a:cs typeface="+mn-lt"/>
              </a:rPr>
              <a:t>)</a:t>
            </a:r>
          </a:p>
          <a:p>
            <a:pPr marL="285750" lvl="1" indent="-285750">
              <a:buFont typeface="Arial" panose="020B0604020202020204" pitchFamily="34" charset="0"/>
              <a:buChar char="•"/>
            </a:pPr>
            <a:r>
              <a:rPr lang="en-US" sz="1400" b="1" dirty="0">
                <a:solidFill>
                  <a:srgbClr val="000000"/>
                </a:solidFill>
                <a:ea typeface="+mn-lt"/>
                <a:cs typeface="+mn-lt"/>
              </a:rPr>
              <a:t>Dec 13 – Mar 03: </a:t>
            </a:r>
            <a:r>
              <a:rPr lang="en-US" sz="1400" dirty="0">
                <a:solidFill>
                  <a:srgbClr val="000000"/>
                </a:solidFill>
                <a:ea typeface="+mn-lt"/>
                <a:cs typeface="+mn-lt"/>
              </a:rPr>
              <a:t>Negotiate final cost and contract terms with vendor Qlik</a:t>
            </a:r>
            <a:endParaRPr lang="en-US" sz="1400" b="1" dirty="0">
              <a:solidFill>
                <a:srgbClr val="000000"/>
              </a:solidFill>
              <a:cs typeface="Arial"/>
            </a:endParaRPr>
          </a:p>
          <a:p>
            <a:pPr marL="285750" lvl="1" indent="-285750">
              <a:buFont typeface="Arial" panose="020B0604020202020204" pitchFamily="34" charset="0"/>
              <a:buChar char="•"/>
            </a:pPr>
            <a:r>
              <a:rPr lang="en-US" sz="1400" b="1">
                <a:solidFill>
                  <a:srgbClr val="000000"/>
                </a:solidFill>
                <a:cs typeface="Arial"/>
              </a:rPr>
              <a:t>Mar 03, 2022: </a:t>
            </a:r>
            <a:r>
              <a:rPr lang="en-US" sz="1400" dirty="0">
                <a:solidFill>
                  <a:srgbClr val="000000"/>
                </a:solidFill>
                <a:cs typeface="Arial"/>
              </a:rPr>
              <a:t>Signed Qlik Replicate contract</a:t>
            </a:r>
            <a:endParaRPr lang="en-US" sz="1400" b="1" dirty="0">
              <a:solidFill>
                <a:srgbClr val="000000"/>
              </a:solidFill>
              <a:cs typeface="Arial"/>
            </a:endParaRPr>
          </a:p>
        </p:txBody>
      </p:sp>
    </p:spTree>
    <p:extLst>
      <p:ext uri="{BB962C8B-B14F-4D97-AF65-F5344CB8AC3E}">
        <p14:creationId xmlns:p14="http://schemas.microsoft.com/office/powerpoint/2010/main" val="1298117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844556-A29A-0A4B-B7CD-0360A9EA1EB5}"/>
              </a:ext>
            </a:extLst>
          </p:cNvPr>
          <p:cNvSpPr/>
          <p:nvPr/>
        </p:nvSpPr>
        <p:spPr>
          <a:xfrm>
            <a:off x="108102" y="401143"/>
            <a:ext cx="8927796" cy="553998"/>
          </a:xfrm>
          <a:prstGeom prst="rect">
            <a:avLst/>
          </a:prstGeom>
        </p:spPr>
        <p:txBody>
          <a:bodyPr wrap="square">
            <a:spAutoFit/>
          </a:bodyPr>
          <a:lstStyle/>
          <a:p>
            <a:r>
              <a:rPr lang="en-US" sz="1000" dirty="0">
                <a:solidFill>
                  <a:srgbClr val="000000"/>
                </a:solidFill>
                <a:cs typeface="Arial"/>
              </a:rPr>
              <a:t>There is a need to make customer data available to the downstream systems from Customer core source systems CRIS and CSS in real-time or near real-time.  There are two requirements that we need to satisfy.  First, capture change data from source systems in real or near-real time.  Second, make them available for the downstream systems. </a:t>
            </a:r>
            <a:endParaRPr lang="en-US" sz="1000" dirty="0">
              <a:solidFill>
                <a:srgbClr val="000000"/>
              </a:solidFill>
            </a:endParaRPr>
          </a:p>
        </p:txBody>
      </p:sp>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rPr>
              <a:t>Requirement</a:t>
            </a:r>
          </a:p>
        </p:txBody>
      </p:sp>
      <p:graphicFrame>
        <p:nvGraphicFramePr>
          <p:cNvPr id="7" name="Table 3">
            <a:extLst>
              <a:ext uri="{FF2B5EF4-FFF2-40B4-BE49-F238E27FC236}">
                <a16:creationId xmlns:a16="http://schemas.microsoft.com/office/drawing/2014/main" id="{0F42F025-8686-4071-AC20-F35034ECF428}"/>
              </a:ext>
            </a:extLst>
          </p:cNvPr>
          <p:cNvGraphicFramePr>
            <a:graphicFrameLocks noGrp="1"/>
          </p:cNvGraphicFramePr>
          <p:nvPr>
            <p:extLst>
              <p:ext uri="{D42A27DB-BD31-4B8C-83A1-F6EECF244321}">
                <p14:modId xmlns:p14="http://schemas.microsoft.com/office/powerpoint/2010/main" val="121086099"/>
              </p:ext>
            </p:extLst>
          </p:nvPr>
        </p:nvGraphicFramePr>
        <p:xfrm>
          <a:off x="213360" y="939711"/>
          <a:ext cx="8702040" cy="356616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584960">
                  <a:extLst>
                    <a:ext uri="{9D8B030D-6E8A-4147-A177-3AD203B41FA5}">
                      <a16:colId xmlns:a16="http://schemas.microsoft.com/office/drawing/2014/main" val="3548610838"/>
                    </a:ext>
                  </a:extLst>
                </a:gridCol>
                <a:gridCol w="3680460">
                  <a:extLst>
                    <a:ext uri="{9D8B030D-6E8A-4147-A177-3AD203B41FA5}">
                      <a16:colId xmlns:a16="http://schemas.microsoft.com/office/drawing/2014/main" val="733342129"/>
                    </a:ext>
                  </a:extLst>
                </a:gridCol>
                <a:gridCol w="3070860">
                  <a:extLst>
                    <a:ext uri="{9D8B030D-6E8A-4147-A177-3AD203B41FA5}">
                      <a16:colId xmlns:a16="http://schemas.microsoft.com/office/drawing/2014/main" val="1158180464"/>
                    </a:ext>
                  </a:extLst>
                </a:gridCol>
              </a:tblGrid>
              <a:tr h="0">
                <a:tc>
                  <a:txBody>
                    <a:bodyPr/>
                    <a:lstStyle/>
                    <a:p>
                      <a:r>
                        <a:rPr lang="en-US" sz="1100">
                          <a:solidFill>
                            <a:schemeClr val="bg1"/>
                          </a:solidFill>
                        </a:rPr>
                        <a:t>#</a:t>
                      </a:r>
                    </a:p>
                  </a:txBody>
                  <a:tcPr/>
                </a:tc>
                <a:tc>
                  <a:txBody>
                    <a:bodyPr/>
                    <a:lstStyle/>
                    <a:p>
                      <a:r>
                        <a:rPr lang="en-US" sz="1100">
                          <a:solidFill>
                            <a:schemeClr val="bg1"/>
                          </a:solidFill>
                        </a:rPr>
                        <a:t>Requirement Category</a:t>
                      </a:r>
                    </a:p>
                  </a:txBody>
                  <a:tcPr/>
                </a:tc>
                <a:tc>
                  <a:txBody>
                    <a:bodyPr/>
                    <a:lstStyle/>
                    <a:p>
                      <a:r>
                        <a:rPr lang="en-US" sz="1100">
                          <a:solidFill>
                            <a:schemeClr val="bg1"/>
                          </a:solidFill>
                        </a:rPr>
                        <a:t>Requirement Detail</a:t>
                      </a:r>
                    </a:p>
                  </a:txBody>
                  <a:tcPr/>
                </a:tc>
                <a:tc>
                  <a:txBody>
                    <a:bodyPr/>
                    <a:lstStyle/>
                    <a:p>
                      <a:r>
                        <a:rPr lang="en-US" sz="1100">
                          <a:solidFill>
                            <a:schemeClr val="bg1"/>
                          </a:solidFill>
                        </a:rPr>
                        <a:t>Consumers/Use cases</a:t>
                      </a:r>
                    </a:p>
                  </a:txBody>
                  <a:tcPr/>
                </a:tc>
                <a:extLst>
                  <a:ext uri="{0D108BD9-81ED-4DB2-BD59-A6C34878D82A}">
                    <a16:rowId xmlns:a16="http://schemas.microsoft.com/office/drawing/2014/main" val="163652521"/>
                  </a:ext>
                </a:extLst>
              </a:tr>
              <a:tr h="153793">
                <a:tc>
                  <a:txBody>
                    <a:bodyPr/>
                    <a:lstStyle/>
                    <a:p>
                      <a:r>
                        <a:rPr lang="en-US" sz="1100" b="1">
                          <a:solidFill>
                            <a:schemeClr val="tx1">
                              <a:lumMod val="50000"/>
                            </a:schemeClr>
                          </a:solidFill>
                        </a:rPr>
                        <a:t>1</a:t>
                      </a:r>
                    </a:p>
                  </a:txBody>
                  <a:tcPr/>
                </a:tc>
                <a:tc>
                  <a:txBody>
                    <a:bodyPr/>
                    <a:lstStyle/>
                    <a:p>
                      <a:r>
                        <a:rPr lang="en-US" sz="1100" b="1">
                          <a:solidFill>
                            <a:schemeClr val="tx1">
                              <a:lumMod val="50000"/>
                            </a:schemeClr>
                          </a:solidFill>
                        </a:rPr>
                        <a:t>Source systems data accessibility</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Able to access any customer data changes from both source systems in real-time to near real-time</a:t>
                      </a:r>
                    </a:p>
                    <a:p>
                      <a:pPr marL="171450" marR="0" lvl="0" indent="-171450" algn="l" rtl="0" eaLnBrk="1" fontAlgn="base" latinLnBrk="0" hangingPunct="1">
                        <a:lnSpc>
                          <a:spcPct val="100000"/>
                        </a:lnSpc>
                        <a:spcBef>
                          <a:spcPct val="0"/>
                        </a:spcBef>
                        <a:spcAft>
                          <a:spcPts val="0"/>
                        </a:spcAft>
                        <a:buClr>
                          <a:schemeClr val="tx1"/>
                        </a:buClr>
                        <a:buSzTx/>
                        <a:buFont typeface="Arial" panose="020B0604020202020204" pitchFamily="34" charset="0"/>
                        <a:buChar char="•"/>
                      </a:pPr>
                      <a:r>
                        <a:rPr lang="en-US" sz="1100" b="0">
                          <a:solidFill>
                            <a:schemeClr val="tx1">
                              <a:lumMod val="50000"/>
                            </a:schemeClr>
                          </a:solidFill>
                          <a:latin typeface="+mn-lt"/>
                          <a:ea typeface="+mn-ea"/>
                          <a:cs typeface="+mn-cs"/>
                        </a:rPr>
                        <a:t>Able to prioritize as per the data needs and classification</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Customer Data Platform - Reltio master data repository, Snowflake enterprise consolidated data repository</a:t>
                      </a:r>
                    </a:p>
                  </a:txBody>
                  <a:tcPr/>
                </a:tc>
                <a:extLst>
                  <a:ext uri="{0D108BD9-81ED-4DB2-BD59-A6C34878D82A}">
                    <a16:rowId xmlns:a16="http://schemas.microsoft.com/office/drawing/2014/main" val="4222057156"/>
                  </a:ext>
                </a:extLst>
              </a:tr>
              <a:tr h="0">
                <a:tc>
                  <a:txBody>
                    <a:bodyPr/>
                    <a:lstStyle/>
                    <a:p>
                      <a:r>
                        <a:rPr lang="en-US" sz="1100" b="1">
                          <a:solidFill>
                            <a:schemeClr val="tx1">
                              <a:lumMod val="50000"/>
                            </a:schemeClr>
                          </a:solidFill>
                        </a:rPr>
                        <a:t>2.</a:t>
                      </a:r>
                    </a:p>
                  </a:txBody>
                  <a:tcPr/>
                </a:tc>
                <a:tc>
                  <a:txBody>
                    <a:bodyPr/>
                    <a:lstStyle/>
                    <a:p>
                      <a:r>
                        <a:rPr lang="en-US" sz="1100" b="1">
                          <a:solidFill>
                            <a:schemeClr val="tx1">
                              <a:lumMod val="50000"/>
                            </a:schemeClr>
                          </a:solidFill>
                        </a:rPr>
                        <a:t>Availability</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Customer data available to downstream systems 24x7, near real-time or batch</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Able to provide access to incremental changes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CRM/Salesforce, AMI, Digital programs, SAP, Web applications </a:t>
                      </a:r>
                      <a:r>
                        <a:rPr lang="en-US" sz="1100" b="0" err="1">
                          <a:solidFill>
                            <a:schemeClr val="tx1">
                              <a:lumMod val="50000"/>
                            </a:schemeClr>
                          </a:solidFill>
                          <a:latin typeface="+mn-lt"/>
                          <a:ea typeface="+mn-ea"/>
                          <a:cs typeface="+mn-cs"/>
                        </a:rPr>
                        <a:t>etc</a:t>
                      </a:r>
                      <a:endParaRPr lang="en-US" sz="1100" b="0">
                        <a:solidFill>
                          <a:schemeClr val="tx1">
                            <a:lumMod val="50000"/>
                          </a:schemeClr>
                        </a:solidFill>
                        <a:latin typeface="+mn-lt"/>
                        <a:ea typeface="+mn-ea"/>
                        <a:cs typeface="+mn-cs"/>
                      </a:endParaRPr>
                    </a:p>
                  </a:txBody>
                  <a:tcPr/>
                </a:tc>
                <a:extLst>
                  <a:ext uri="{0D108BD9-81ED-4DB2-BD59-A6C34878D82A}">
                    <a16:rowId xmlns:a16="http://schemas.microsoft.com/office/drawing/2014/main" val="3343480495"/>
                  </a:ext>
                </a:extLst>
              </a:tr>
              <a:tr h="197171">
                <a:tc>
                  <a:txBody>
                    <a:bodyPr/>
                    <a:lstStyle/>
                    <a:p>
                      <a:r>
                        <a:rPr lang="en-US" sz="1100">
                          <a:solidFill>
                            <a:schemeClr val="tx1">
                              <a:lumMod val="50000"/>
                            </a:schemeClr>
                          </a:solidFill>
                        </a:rPr>
                        <a:t>3.</a:t>
                      </a:r>
                    </a:p>
                  </a:txBody>
                  <a:tcPr/>
                </a:tc>
                <a:tc>
                  <a:txBody>
                    <a:bodyPr/>
                    <a:lstStyle/>
                    <a:p>
                      <a:r>
                        <a:rPr lang="en-US" sz="1100" b="1">
                          <a:solidFill>
                            <a:schemeClr val="tx1">
                              <a:lumMod val="50000"/>
                            </a:schemeClr>
                          </a:solidFill>
                        </a:rPr>
                        <a:t>Volume</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All customers from both source systems</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All business data for each customer from both source systems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Customer Data Platform - Reltio master data repository, Snowflake enterprise consolidated data repository</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AMI, Digital programs</a:t>
                      </a:r>
                    </a:p>
                  </a:txBody>
                  <a:tcPr/>
                </a:tc>
                <a:extLst>
                  <a:ext uri="{0D108BD9-81ED-4DB2-BD59-A6C34878D82A}">
                    <a16:rowId xmlns:a16="http://schemas.microsoft.com/office/drawing/2014/main" val="3582921165"/>
                  </a:ext>
                </a:extLst>
              </a:tr>
              <a:tr h="197171">
                <a:tc>
                  <a:txBody>
                    <a:bodyPr/>
                    <a:lstStyle/>
                    <a:p>
                      <a:r>
                        <a:rPr lang="en-US" sz="1100">
                          <a:solidFill>
                            <a:schemeClr val="tx1">
                              <a:lumMod val="50000"/>
                            </a:schemeClr>
                          </a:solidFill>
                        </a:rPr>
                        <a:t>4. </a:t>
                      </a:r>
                    </a:p>
                  </a:txBody>
                  <a:tcPr/>
                </a:tc>
                <a:tc>
                  <a:txBody>
                    <a:bodyPr/>
                    <a:lstStyle/>
                    <a:p>
                      <a:pPr algn="l"/>
                      <a:r>
                        <a:rPr lang="en-US" sz="1100" b="1" i="0" u="none" kern="1200" spc="0">
                          <a:solidFill>
                            <a:srgbClr val="000000"/>
                          </a:solidFill>
                          <a:latin typeface="Arial" panose="020B0604020202020204" pitchFamily="34" charset="0"/>
                          <a:ea typeface="+mn-ea"/>
                          <a:cs typeface="+mn-cs"/>
                        </a:rPr>
                        <a:t>Reduce resource usage on Mainframe servers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Offload the Mainframe server load to reduce the MIPS usage</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Add required resources to mainframe server requires for the new solution</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CSS, CRIS</a:t>
                      </a:r>
                    </a:p>
                  </a:txBody>
                  <a:tcPr/>
                </a:tc>
                <a:extLst>
                  <a:ext uri="{0D108BD9-81ED-4DB2-BD59-A6C34878D82A}">
                    <a16:rowId xmlns:a16="http://schemas.microsoft.com/office/drawing/2014/main" val="3135763791"/>
                  </a:ext>
                </a:extLst>
              </a:tr>
              <a:tr h="0">
                <a:tc>
                  <a:txBody>
                    <a:bodyPr/>
                    <a:lstStyle/>
                    <a:p>
                      <a:r>
                        <a:rPr lang="en-US" sz="1100">
                          <a:solidFill>
                            <a:schemeClr val="tx1">
                              <a:lumMod val="50000"/>
                            </a:schemeClr>
                          </a:solidFill>
                        </a:rPr>
                        <a:t>5.</a:t>
                      </a:r>
                    </a:p>
                  </a:txBody>
                  <a:tcPr/>
                </a:tc>
                <a:tc>
                  <a:txBody>
                    <a:bodyPr/>
                    <a:lstStyle/>
                    <a:p>
                      <a:pPr algn="l"/>
                      <a:r>
                        <a:rPr lang="en-US" sz="1100" b="1" i="0" u="none" kern="1200" spc="0">
                          <a:solidFill>
                            <a:srgbClr val="000000"/>
                          </a:solidFill>
                          <a:latin typeface="Arial" panose="020B0604020202020204" pitchFamily="34" charset="0"/>
                          <a:ea typeface="+mn-ea"/>
                          <a:cs typeface="+mn-cs"/>
                        </a:rPr>
                        <a:t>Future proof</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Able to support future CSS records volume increase</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CRIS customers migration to CSS</a:t>
                      </a:r>
                    </a:p>
                  </a:txBody>
                  <a:tcPr/>
                </a:tc>
                <a:extLst>
                  <a:ext uri="{0D108BD9-81ED-4DB2-BD59-A6C34878D82A}">
                    <a16:rowId xmlns:a16="http://schemas.microsoft.com/office/drawing/2014/main" val="4167938046"/>
                  </a:ext>
                </a:extLst>
              </a:tr>
            </a:tbl>
          </a:graphicData>
        </a:graphic>
      </p:graphicFrame>
    </p:spTree>
    <p:extLst>
      <p:ext uri="{BB962C8B-B14F-4D97-AF65-F5344CB8AC3E}">
        <p14:creationId xmlns:p14="http://schemas.microsoft.com/office/powerpoint/2010/main" val="1536676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9907ED8-794C-4E83-8AB7-EC88DD68083F}"/>
              </a:ext>
            </a:extLst>
          </p:cNvPr>
          <p:cNvGraphicFramePr>
            <a:graphicFrameLocks noGrp="1"/>
          </p:cNvGraphicFramePr>
          <p:nvPr>
            <p:extLst>
              <p:ext uri="{D42A27DB-BD31-4B8C-83A1-F6EECF244321}">
                <p14:modId xmlns:p14="http://schemas.microsoft.com/office/powerpoint/2010/main" val="2236007638"/>
              </p:ext>
            </p:extLst>
          </p:nvPr>
        </p:nvGraphicFramePr>
        <p:xfrm>
          <a:off x="220980" y="604174"/>
          <a:ext cx="8702040" cy="3587498"/>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226820">
                  <a:extLst>
                    <a:ext uri="{9D8B030D-6E8A-4147-A177-3AD203B41FA5}">
                      <a16:colId xmlns:a16="http://schemas.microsoft.com/office/drawing/2014/main" val="3548610838"/>
                    </a:ext>
                  </a:extLst>
                </a:gridCol>
                <a:gridCol w="3322320">
                  <a:extLst>
                    <a:ext uri="{9D8B030D-6E8A-4147-A177-3AD203B41FA5}">
                      <a16:colId xmlns:a16="http://schemas.microsoft.com/office/drawing/2014/main" val="733342129"/>
                    </a:ext>
                  </a:extLst>
                </a:gridCol>
                <a:gridCol w="3787140">
                  <a:extLst>
                    <a:ext uri="{9D8B030D-6E8A-4147-A177-3AD203B41FA5}">
                      <a16:colId xmlns:a16="http://schemas.microsoft.com/office/drawing/2014/main" val="1158180464"/>
                    </a:ext>
                  </a:extLst>
                </a:gridCol>
              </a:tblGrid>
              <a:tr h="389787">
                <a:tc>
                  <a:txBody>
                    <a:bodyPr/>
                    <a:lstStyle/>
                    <a:p>
                      <a:r>
                        <a:rPr lang="en-US" sz="1000">
                          <a:solidFill>
                            <a:schemeClr val="bg1"/>
                          </a:solidFill>
                        </a:rPr>
                        <a:t>#</a:t>
                      </a:r>
                    </a:p>
                  </a:txBody>
                  <a:tcPr/>
                </a:tc>
                <a:tc>
                  <a:txBody>
                    <a:bodyPr/>
                    <a:lstStyle/>
                    <a:p>
                      <a:r>
                        <a:rPr lang="en-US" sz="1000">
                          <a:solidFill>
                            <a:schemeClr val="bg1"/>
                          </a:solidFill>
                        </a:rPr>
                        <a:t>Challenges</a:t>
                      </a:r>
                    </a:p>
                  </a:txBody>
                  <a:tcPr/>
                </a:tc>
                <a:tc>
                  <a:txBody>
                    <a:bodyPr/>
                    <a:lstStyle/>
                    <a:p>
                      <a:r>
                        <a:rPr lang="en-US" sz="1000">
                          <a:solidFill>
                            <a:schemeClr val="bg1"/>
                          </a:solidFill>
                        </a:rPr>
                        <a:t>CSS</a:t>
                      </a:r>
                    </a:p>
                  </a:txBody>
                  <a:tcPr/>
                </a:tc>
                <a:tc>
                  <a:txBody>
                    <a:bodyPr/>
                    <a:lstStyle/>
                    <a:p>
                      <a:r>
                        <a:rPr lang="en-US" sz="1000" dirty="0">
                          <a:solidFill>
                            <a:schemeClr val="bg1"/>
                          </a:solidFill>
                        </a:rPr>
                        <a:t>CRIS</a:t>
                      </a:r>
                    </a:p>
                  </a:txBody>
                  <a:tcPr/>
                </a:tc>
                <a:extLst>
                  <a:ext uri="{0D108BD9-81ED-4DB2-BD59-A6C34878D82A}">
                    <a16:rowId xmlns:a16="http://schemas.microsoft.com/office/drawing/2014/main" val="163652521"/>
                  </a:ext>
                </a:extLst>
              </a:tr>
              <a:tr h="616715">
                <a:tc>
                  <a:txBody>
                    <a:bodyPr/>
                    <a:lstStyle/>
                    <a:p>
                      <a:pPr algn="ctr"/>
                      <a:r>
                        <a:rPr lang="en-US" sz="1000" b="1">
                          <a:solidFill>
                            <a:srgbClr val="000000"/>
                          </a:solidFill>
                        </a:rPr>
                        <a:t>1</a:t>
                      </a:r>
                    </a:p>
                  </a:txBody>
                  <a:tcPr marL="13500" marR="13500" marT="13500" marB="13500"/>
                </a:tc>
                <a:tc>
                  <a:txBody>
                    <a:bodyPr/>
                    <a:lstStyle/>
                    <a:p>
                      <a:pPr algn="l"/>
                      <a:r>
                        <a:rPr lang="en-US" sz="1000" b="1" i="0" u="none" kern="1200" spc="0">
                          <a:solidFill>
                            <a:srgbClr val="000000"/>
                          </a:solidFill>
                          <a:latin typeface="Arial" panose="020B0604020202020204" pitchFamily="34" charset="0"/>
                          <a:ea typeface="+mn-ea"/>
                          <a:cs typeface="+mn-cs"/>
                        </a:rPr>
                        <a:t>Real time refresh</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Data refreshed using batch process once a day </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Real-time data is pushed using .NET MQ by MuleSoft except during CRIS batch process – outage time</a:t>
                      </a:r>
                    </a:p>
                  </a:txBody>
                  <a:tcPr marL="40500" marR="40500" marT="40500" marB="40500"/>
                </a:tc>
                <a:extLst>
                  <a:ext uri="{0D108BD9-81ED-4DB2-BD59-A6C34878D82A}">
                    <a16:rowId xmlns:a16="http://schemas.microsoft.com/office/drawing/2014/main" val="4222057156"/>
                  </a:ext>
                </a:extLst>
              </a:tr>
              <a:tr h="616715">
                <a:tc>
                  <a:txBody>
                    <a:bodyPr/>
                    <a:lstStyle/>
                    <a:p>
                      <a:pPr algn="ctr"/>
                      <a:r>
                        <a:rPr lang="en-US" sz="1000" b="1">
                          <a:solidFill>
                            <a:srgbClr val="000000"/>
                          </a:solidFill>
                        </a:rPr>
                        <a:t>2</a:t>
                      </a:r>
                    </a:p>
                  </a:txBody>
                  <a:tcPr marL="13500" marR="13500" marT="13500" marB="13500"/>
                </a:tc>
                <a:tc>
                  <a:txBody>
                    <a:bodyPr/>
                    <a:lstStyle/>
                    <a:p>
                      <a:pPr algn="l"/>
                      <a:r>
                        <a:rPr lang="en-US" sz="1000" b="1">
                          <a:solidFill>
                            <a:srgbClr val="000000"/>
                          </a:solidFill>
                        </a:rPr>
                        <a:t>Data completeness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dirty="0">
                          <a:solidFill>
                            <a:srgbClr val="000000"/>
                          </a:solidFill>
                          <a:effectLst/>
                          <a:latin typeface="+mn-lt"/>
                          <a:ea typeface="+mn-ea"/>
                          <a:cs typeface="+mn-cs"/>
                        </a:rPr>
                        <a:t>Around 40 tables are replicated out of required ~100 in CSS, also data filtered during batch process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dirty="0">
                          <a:solidFill>
                            <a:srgbClr val="000000"/>
                          </a:solidFill>
                          <a:effectLst/>
                          <a:latin typeface="+mn-lt"/>
                          <a:ea typeface="+mn-ea"/>
                          <a:cs typeface="+mn-cs"/>
                        </a:rPr>
                        <a:t>Supports customers that have online profile/accounts (~50%) and expectation is that we need access to all customer records</a:t>
                      </a:r>
                    </a:p>
                  </a:txBody>
                  <a:tcPr marL="40500" marR="40500" marT="40500" marB="40500"/>
                </a:tc>
                <a:extLst>
                  <a:ext uri="{0D108BD9-81ED-4DB2-BD59-A6C34878D82A}">
                    <a16:rowId xmlns:a16="http://schemas.microsoft.com/office/drawing/2014/main" val="3343480495"/>
                  </a:ext>
                </a:extLst>
              </a:tr>
              <a:tr h="616715">
                <a:tc>
                  <a:txBody>
                    <a:bodyPr/>
                    <a:lstStyle/>
                    <a:p>
                      <a:pPr algn="ctr"/>
                      <a:r>
                        <a:rPr lang="en-US" sz="1000" b="1">
                          <a:solidFill>
                            <a:srgbClr val="000000"/>
                          </a:solidFill>
                        </a:rPr>
                        <a:t>3</a:t>
                      </a:r>
                    </a:p>
                  </a:txBody>
                  <a:tcPr marL="13500" marR="13500" marT="13500" marB="13500"/>
                </a:tc>
                <a:tc>
                  <a:txBody>
                    <a:bodyPr/>
                    <a:lstStyle/>
                    <a:p>
                      <a:pPr algn="l"/>
                      <a:r>
                        <a:rPr lang="en-US" sz="1000" b="1">
                          <a:solidFill>
                            <a:srgbClr val="000000"/>
                          </a:solidFill>
                        </a:rPr>
                        <a:t>Missing Audit columns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Underlying data sources not having audit columns which makes data pull a challenge</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Underlying data sources not having audit columns which makes data pull a challenge</a:t>
                      </a:r>
                    </a:p>
                  </a:txBody>
                  <a:tcPr marL="40500" marR="40500" marT="40500" marB="40500"/>
                </a:tc>
                <a:extLst>
                  <a:ext uri="{0D108BD9-81ED-4DB2-BD59-A6C34878D82A}">
                    <a16:rowId xmlns:a16="http://schemas.microsoft.com/office/drawing/2014/main" val="2452677071"/>
                  </a:ext>
                </a:extLst>
              </a:tr>
              <a:tr h="1347566">
                <a:tc>
                  <a:txBody>
                    <a:bodyPr/>
                    <a:lstStyle/>
                    <a:p>
                      <a:pPr algn="ctr"/>
                      <a:r>
                        <a:rPr lang="en-US" sz="1000" b="1">
                          <a:solidFill>
                            <a:srgbClr val="000000"/>
                          </a:solidFill>
                        </a:rPr>
                        <a:t>4</a:t>
                      </a:r>
                    </a:p>
                  </a:txBody>
                  <a:tcPr marL="13500" marR="13500" marT="13500" marB="13500"/>
                </a:tc>
                <a:tc>
                  <a:txBody>
                    <a:bodyPr/>
                    <a:lstStyle/>
                    <a:p>
                      <a:pPr algn="l"/>
                      <a:r>
                        <a:rPr lang="en-US" sz="1000" b="1">
                          <a:solidFill>
                            <a:srgbClr val="000000"/>
                          </a:solidFill>
                        </a:rPr>
                        <a:t>Performance Issues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dirty="0">
                          <a:solidFill>
                            <a:srgbClr val="000000"/>
                          </a:solidFill>
                          <a:effectLst/>
                          <a:latin typeface="+mn-lt"/>
                          <a:ea typeface="+mn-ea"/>
                          <a:cs typeface="+mn-cs"/>
                        </a:rPr>
                        <a:t>Multiple systems are trying to get data from source systems and causing  availability of mainframe resources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b="0" i="0" u="none" kern="1200" spc="0" dirty="0">
                          <a:solidFill>
                            <a:srgbClr val="000000"/>
                          </a:solidFill>
                          <a:latin typeface="Arial" panose="020B0604020202020204" pitchFamily="34" charset="0"/>
                          <a:ea typeface="+mn-ea"/>
                          <a:cs typeface="+mn-cs"/>
                        </a:rPr>
                        <a:t>CRIS system batch processes transactions nightly and this leads to sync and performance issues with Queue replication and MuleSoft data transfer</a:t>
                      </a:r>
                    </a:p>
                  </a:txBody>
                  <a:tcPr marL="40500" marR="40500" marT="40500" marB="40500"/>
                </a:tc>
                <a:extLst>
                  <a:ext uri="{0D108BD9-81ED-4DB2-BD59-A6C34878D82A}">
                    <a16:rowId xmlns:a16="http://schemas.microsoft.com/office/drawing/2014/main" val="3582921165"/>
                  </a:ext>
                </a:extLst>
              </a:tr>
            </a:tbl>
          </a:graphicData>
        </a:graphic>
      </p:graphicFrame>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Current Challenges </a:t>
            </a:r>
          </a:p>
        </p:txBody>
      </p:sp>
    </p:spTree>
    <p:extLst>
      <p:ext uri="{BB962C8B-B14F-4D97-AF65-F5344CB8AC3E}">
        <p14:creationId xmlns:p14="http://schemas.microsoft.com/office/powerpoint/2010/main" val="3248382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63D42FF-A5ED-4690-B49C-C5F9A1E885B1}"/>
              </a:ext>
            </a:extLst>
          </p:cNvPr>
          <p:cNvSpPr txBox="1">
            <a:spLocks/>
          </p:cNvSpPr>
          <p:nvPr/>
        </p:nvSpPr>
        <p:spPr bwMode="auto">
          <a:xfrm>
            <a:off x="108102" y="45391"/>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Proposed Architecture (Non-Prod)</a:t>
            </a:r>
          </a:p>
        </p:txBody>
      </p:sp>
      <p:pic>
        <p:nvPicPr>
          <p:cNvPr id="6" name="Picture 5">
            <a:extLst>
              <a:ext uri="{FF2B5EF4-FFF2-40B4-BE49-F238E27FC236}">
                <a16:creationId xmlns:a16="http://schemas.microsoft.com/office/drawing/2014/main" id="{9C1BC885-A7CF-4CEC-81DC-43FD940806AD}"/>
              </a:ext>
            </a:extLst>
          </p:cNvPr>
          <p:cNvPicPr>
            <a:picLocks noChangeAspect="1"/>
          </p:cNvPicPr>
          <p:nvPr/>
        </p:nvPicPr>
        <p:blipFill>
          <a:blip r:embed="rId2"/>
          <a:stretch>
            <a:fillRect/>
          </a:stretch>
        </p:blipFill>
        <p:spPr>
          <a:xfrm>
            <a:off x="1908150" y="330311"/>
            <a:ext cx="6078689" cy="4767798"/>
          </a:xfrm>
          <a:prstGeom prst="rect">
            <a:avLst/>
          </a:prstGeom>
        </p:spPr>
      </p:pic>
    </p:spTree>
    <p:extLst>
      <p:ext uri="{BB962C8B-B14F-4D97-AF65-F5344CB8AC3E}">
        <p14:creationId xmlns:p14="http://schemas.microsoft.com/office/powerpoint/2010/main" val="50444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63D42FF-A5ED-4690-B49C-C5F9A1E885B1}"/>
              </a:ext>
            </a:extLst>
          </p:cNvPr>
          <p:cNvSpPr txBox="1">
            <a:spLocks/>
          </p:cNvSpPr>
          <p:nvPr/>
        </p:nvSpPr>
        <p:spPr bwMode="auto">
          <a:xfrm>
            <a:off x="108102" y="45391"/>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Proposed Architecture (PROD)</a:t>
            </a:r>
          </a:p>
        </p:txBody>
      </p:sp>
      <p:pic>
        <p:nvPicPr>
          <p:cNvPr id="4" name="Picture 3">
            <a:extLst>
              <a:ext uri="{FF2B5EF4-FFF2-40B4-BE49-F238E27FC236}">
                <a16:creationId xmlns:a16="http://schemas.microsoft.com/office/drawing/2014/main" id="{82F8887B-CFB6-405D-8AD3-A24DB2C167A2}"/>
              </a:ext>
            </a:extLst>
          </p:cNvPr>
          <p:cNvPicPr>
            <a:picLocks noChangeAspect="1"/>
          </p:cNvPicPr>
          <p:nvPr/>
        </p:nvPicPr>
        <p:blipFill>
          <a:blip r:embed="rId2"/>
          <a:stretch>
            <a:fillRect/>
          </a:stretch>
        </p:blipFill>
        <p:spPr>
          <a:xfrm>
            <a:off x="499880" y="598107"/>
            <a:ext cx="7907518" cy="3706855"/>
          </a:xfrm>
          <a:prstGeom prst="rect">
            <a:avLst/>
          </a:prstGeom>
        </p:spPr>
      </p:pic>
    </p:spTree>
    <p:extLst>
      <p:ext uri="{BB962C8B-B14F-4D97-AF65-F5344CB8AC3E}">
        <p14:creationId xmlns:p14="http://schemas.microsoft.com/office/powerpoint/2010/main" val="3093935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844556-A29A-0A4B-B7CD-0360A9EA1EB5}"/>
              </a:ext>
            </a:extLst>
          </p:cNvPr>
          <p:cNvSpPr/>
          <p:nvPr/>
        </p:nvSpPr>
        <p:spPr>
          <a:xfrm>
            <a:off x="75734" y="402890"/>
            <a:ext cx="8927796" cy="4755148"/>
          </a:xfrm>
          <a:prstGeom prst="rect">
            <a:avLst/>
          </a:prstGeom>
        </p:spPr>
        <p:txBody>
          <a:bodyPr wrap="square">
            <a:spAutoFit/>
          </a:bodyPr>
          <a:lstStyle/>
          <a:p>
            <a:pPr marL="171450" indent="-171450">
              <a:buFont typeface="Wingdings" panose="05000000000000000000" pitchFamily="2" charset="2"/>
              <a:buChar char="§"/>
            </a:pPr>
            <a:r>
              <a:rPr lang="en-US" sz="1050" dirty="0">
                <a:solidFill>
                  <a:srgbClr val="000000"/>
                </a:solidFill>
                <a:cs typeface="Arial"/>
              </a:rPr>
              <a:t>Detail</a:t>
            </a:r>
          </a:p>
          <a:p>
            <a:pPr marL="441450" lvl="2" indent="-171450">
              <a:buFont typeface="Wingdings" panose="05000000000000000000" pitchFamily="2" charset="2"/>
              <a:buChar char="§"/>
            </a:pPr>
            <a:r>
              <a:rPr lang="en-US" sz="1050" dirty="0">
                <a:solidFill>
                  <a:srgbClr val="000000"/>
                </a:solidFill>
                <a:cs typeface="Arial"/>
              </a:rPr>
              <a:t>An Qlik agent is required to be installed on Mainframe (see below </a:t>
            </a:r>
            <a:r>
              <a:rPr lang="en-US" sz="1050">
                <a:solidFill>
                  <a:srgbClr val="000000"/>
                </a:solidFill>
                <a:cs typeface="Arial"/>
              </a:rPr>
              <a:t>for detail)</a:t>
            </a:r>
            <a:endParaRPr lang="en-US" sz="1050" dirty="0">
              <a:solidFill>
                <a:srgbClr val="000000"/>
              </a:solidFill>
              <a:cs typeface="Arial"/>
            </a:endParaRPr>
          </a:p>
          <a:p>
            <a:pPr marL="441450" lvl="2" indent="-171450">
              <a:buFont typeface="Wingdings" panose="05000000000000000000" pitchFamily="2" charset="2"/>
              <a:buChar char="§"/>
            </a:pPr>
            <a:r>
              <a:rPr lang="en-US" sz="1050" dirty="0">
                <a:solidFill>
                  <a:srgbClr val="000000"/>
                </a:solidFill>
                <a:cs typeface="Arial"/>
              </a:rPr>
              <a:t>First time Qlik Replicate reads data directly from selected DB2z tables and sync to Snowflake</a:t>
            </a:r>
          </a:p>
          <a:p>
            <a:pPr marL="441450" lvl="2" indent="-171450">
              <a:buFont typeface="Wingdings" panose="05000000000000000000" pitchFamily="2" charset="2"/>
              <a:buChar char="§"/>
            </a:pPr>
            <a:r>
              <a:rPr lang="en-US" sz="1050" dirty="0">
                <a:solidFill>
                  <a:srgbClr val="000000"/>
                </a:solidFill>
                <a:cs typeface="Arial"/>
              </a:rPr>
              <a:t>After first load, Qlik Replicate reads data from DB2z database log and sync every few mins to Snowflake</a:t>
            </a:r>
          </a:p>
          <a:p>
            <a:pPr marL="171450" indent="-171450">
              <a:buFont typeface="Wingdings" panose="05000000000000000000" pitchFamily="2" charset="2"/>
              <a:buChar char="§"/>
            </a:pPr>
            <a:r>
              <a:rPr lang="en-US" sz="1050" dirty="0">
                <a:solidFill>
                  <a:srgbClr val="000000"/>
                </a:solidFill>
                <a:cs typeface="Arial"/>
              </a:rPr>
              <a:t>CDC Tool</a:t>
            </a:r>
          </a:p>
          <a:p>
            <a:pPr marL="441450" lvl="2" indent="-171450">
              <a:buFont typeface="Wingdings" panose="05000000000000000000" pitchFamily="2" charset="2"/>
              <a:buChar char="§"/>
            </a:pPr>
            <a:r>
              <a:rPr lang="en-US" sz="1050" dirty="0">
                <a:solidFill>
                  <a:srgbClr val="000000"/>
                </a:solidFill>
                <a:cs typeface="Arial"/>
              </a:rPr>
              <a:t>Qlik Replicate </a:t>
            </a:r>
          </a:p>
          <a:p>
            <a:pPr marL="441450" lvl="2" indent="-171450">
              <a:buFont typeface="Wingdings" panose="05000000000000000000" pitchFamily="2" charset="2"/>
              <a:buChar char="§"/>
            </a:pPr>
            <a:r>
              <a:rPr lang="en-US" sz="1050" dirty="0">
                <a:solidFill>
                  <a:srgbClr val="000000"/>
                </a:solidFill>
                <a:cs typeface="Arial"/>
              </a:rPr>
              <a:t>Qlik Enterprise Manager</a:t>
            </a:r>
          </a:p>
          <a:p>
            <a:pPr marL="171450" indent="-171450">
              <a:buFont typeface="Wingdings" panose="05000000000000000000" pitchFamily="2" charset="2"/>
              <a:buChar char="§"/>
            </a:pPr>
            <a:r>
              <a:rPr lang="en-US" sz="1050" dirty="0">
                <a:solidFill>
                  <a:srgbClr val="000000"/>
                </a:solidFill>
                <a:cs typeface="Arial"/>
              </a:rPr>
              <a:t>Sources</a:t>
            </a:r>
          </a:p>
          <a:p>
            <a:pPr marL="441450" lvl="2" indent="-171450">
              <a:spcBef>
                <a:spcPts val="0"/>
              </a:spcBef>
              <a:spcAft>
                <a:spcPts val="0"/>
              </a:spcAft>
            </a:pPr>
            <a:r>
              <a:rPr lang="en-US" sz="1050" dirty="0">
                <a:solidFill>
                  <a:srgbClr val="201F1E"/>
                </a:solidFill>
                <a:effectLst/>
                <a:latin typeface="+mj-lt"/>
              </a:rPr>
              <a:t>CSS</a:t>
            </a:r>
          </a:p>
          <a:p>
            <a:pPr marL="711450" lvl="3" indent="-171450">
              <a:spcBef>
                <a:spcPts val="0"/>
              </a:spcBef>
              <a:spcAft>
                <a:spcPts val="0"/>
              </a:spcAft>
            </a:pPr>
            <a:r>
              <a:rPr lang="en-US" sz="1050" dirty="0">
                <a:solidFill>
                  <a:srgbClr val="201F1E"/>
                </a:solidFill>
                <a:effectLst/>
                <a:latin typeface="+mj-lt"/>
              </a:rPr>
              <a:t>Prod Host (Mainframe): CPUA [10.9.14.206]</a:t>
            </a:r>
          </a:p>
          <a:p>
            <a:pPr marL="711450" lvl="3" indent="-171450">
              <a:spcBef>
                <a:spcPts val="0"/>
              </a:spcBef>
              <a:spcAft>
                <a:spcPts val="0"/>
              </a:spcAft>
            </a:pPr>
            <a:r>
              <a:rPr lang="en-US" sz="1050" dirty="0">
                <a:solidFill>
                  <a:srgbClr val="201F1E"/>
                </a:solidFill>
                <a:effectLst/>
                <a:latin typeface="+mj-lt"/>
              </a:rPr>
              <a:t>Non-prod Host (Mainframe): CPUM [10.9.14.221]</a:t>
            </a:r>
          </a:p>
          <a:p>
            <a:pPr marL="441450" lvl="2" indent="-171450">
              <a:spcBef>
                <a:spcPts val="0"/>
              </a:spcBef>
              <a:spcAft>
                <a:spcPts val="0"/>
              </a:spcAft>
            </a:pPr>
            <a:r>
              <a:rPr lang="en-US" sz="1050" dirty="0">
                <a:solidFill>
                  <a:srgbClr val="201F1E"/>
                </a:solidFill>
                <a:effectLst/>
                <a:latin typeface="+mj-lt"/>
              </a:rPr>
              <a:t>CRIS</a:t>
            </a:r>
          </a:p>
          <a:p>
            <a:pPr marL="711450" lvl="3" indent="-171450">
              <a:spcBef>
                <a:spcPts val="0"/>
              </a:spcBef>
              <a:spcAft>
                <a:spcPts val="0"/>
              </a:spcAft>
            </a:pPr>
            <a:r>
              <a:rPr lang="en-US" sz="1050" dirty="0">
                <a:solidFill>
                  <a:srgbClr val="201F1E"/>
                </a:solidFill>
                <a:effectLst/>
                <a:latin typeface="+mj-lt"/>
              </a:rPr>
              <a:t>PROD Host (Mainframe): SYSB [10.9.14.105]</a:t>
            </a:r>
          </a:p>
          <a:p>
            <a:pPr marL="711450" lvl="3" indent="-171450">
              <a:spcBef>
                <a:spcPts val="0"/>
              </a:spcBef>
              <a:spcAft>
                <a:spcPts val="0"/>
              </a:spcAft>
            </a:pPr>
            <a:r>
              <a:rPr lang="en-US" sz="1050" dirty="0">
                <a:solidFill>
                  <a:srgbClr val="201F1E"/>
                </a:solidFill>
                <a:effectLst/>
                <a:latin typeface="+mj-lt"/>
              </a:rPr>
              <a:t>Non-prod Host (Mainframe): SYSA [10.9.14.100]</a:t>
            </a:r>
          </a:p>
          <a:p>
            <a:pPr marL="171450" lvl="1" indent="-171450">
              <a:buFont typeface="Wingdings" panose="05000000000000000000" pitchFamily="2" charset="2"/>
              <a:buChar char="§"/>
            </a:pPr>
            <a:r>
              <a:rPr lang="en-US" sz="1000" b="1" dirty="0">
                <a:solidFill>
                  <a:srgbClr val="000000"/>
                </a:solidFill>
              </a:rPr>
              <a:t>Targets</a:t>
            </a:r>
          </a:p>
          <a:p>
            <a:pPr marL="441450" lvl="2" indent="-171450"/>
            <a:r>
              <a:rPr lang="en-US" sz="1000" dirty="0">
                <a:solidFill>
                  <a:srgbClr val="000000"/>
                </a:solidFill>
              </a:rPr>
              <a:t>Snowflake</a:t>
            </a:r>
          </a:p>
          <a:p>
            <a:pPr marL="711450" lvl="3" indent="-171450"/>
            <a:r>
              <a:rPr lang="en-US" sz="1000" dirty="0">
                <a:solidFill>
                  <a:srgbClr val="000000"/>
                </a:solidFill>
              </a:rPr>
              <a:t>Prod: ngprod.east-us-2</a:t>
            </a:r>
          </a:p>
          <a:p>
            <a:pPr marL="711450" lvl="3" indent="-171450"/>
            <a:r>
              <a:rPr lang="en-US" sz="1000" dirty="0">
                <a:solidFill>
                  <a:srgbClr val="000000"/>
                </a:solidFill>
              </a:rPr>
              <a:t>Non-prod: ngdev.east-us-2</a:t>
            </a:r>
          </a:p>
          <a:p>
            <a:pPr marL="171450" lvl="1" indent="-171450">
              <a:buFont typeface="Wingdings" panose="05000000000000000000" pitchFamily="2" charset="2"/>
              <a:buChar char="§"/>
            </a:pPr>
            <a:r>
              <a:rPr lang="en-US" sz="1000" b="1" dirty="0">
                <a:solidFill>
                  <a:srgbClr val="000000"/>
                </a:solidFill>
              </a:rPr>
              <a:t>Install/Setup</a:t>
            </a:r>
          </a:p>
          <a:p>
            <a:pPr marL="441450" lvl="2" indent="-171450"/>
            <a:r>
              <a:rPr lang="en-US" sz="1200" u="sng" dirty="0">
                <a:solidFill>
                  <a:srgbClr val="0563C1"/>
                </a:solidFill>
                <a:effectLst/>
                <a:latin typeface="Calibri" panose="020F0502020204030204" pitchFamily="34" charset="0"/>
                <a:ea typeface="Calibri" panose="020F0502020204030204" pitchFamily="34" charset="0"/>
                <a:hlinkClick r:id="rId2"/>
              </a:rPr>
              <a:t>https://help.qlik.com/en-US/replicate/November2021/pdf/Replicate-Setup-and-User-Guide.pdf#page=251</a:t>
            </a:r>
            <a:r>
              <a:rPr lang="en-US" sz="1200" dirty="0">
                <a:solidFill>
                  <a:srgbClr val="0563C1"/>
                </a:solidFill>
                <a:effectLst/>
                <a:latin typeface="Calibri" panose="020F0502020204030204" pitchFamily="34" charset="0"/>
                <a:ea typeface="Calibri" panose="020F0502020204030204" pitchFamily="34" charset="0"/>
              </a:rPr>
              <a:t> </a:t>
            </a:r>
            <a:r>
              <a:rPr lang="en-US" sz="1200" dirty="0">
                <a:effectLst/>
                <a:latin typeface="Calibri" panose="020F0502020204030204" pitchFamily="34" charset="0"/>
                <a:ea typeface="Calibri" panose="020F0502020204030204" pitchFamily="34" charset="0"/>
              </a:rPr>
              <a:t>(Section 9.12 starting page 251)</a:t>
            </a:r>
            <a:endParaRPr lang="en-US" sz="1200" u="sng" dirty="0">
              <a:solidFill>
                <a:srgbClr val="0563C1"/>
              </a:solidFill>
              <a:effectLst/>
              <a:latin typeface="Calibri" panose="020F0502020204030204" pitchFamily="34" charset="0"/>
              <a:ea typeface="Calibri" panose="020F0502020204030204" pitchFamily="34" charset="0"/>
            </a:endParaRPr>
          </a:p>
          <a:p>
            <a:pPr marL="441450" lvl="2" indent="-171450"/>
            <a:endParaRPr lang="en-US" sz="1200" dirty="0">
              <a:solidFill>
                <a:srgbClr val="000000"/>
              </a:solidFill>
            </a:endParaRPr>
          </a:p>
        </p:txBody>
      </p:sp>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rPr>
              <a:t>Qlik CDC Detail</a:t>
            </a:r>
          </a:p>
        </p:txBody>
      </p:sp>
    </p:spTree>
    <p:extLst>
      <p:ext uri="{BB962C8B-B14F-4D97-AF65-F5344CB8AC3E}">
        <p14:creationId xmlns:p14="http://schemas.microsoft.com/office/powerpoint/2010/main" val="12543561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3C5132-E74A-43D1-9B5C-83DC3EFDEF9A}"/>
              </a:ext>
            </a:extLst>
          </p:cNvPr>
          <p:cNvPicPr>
            <a:picLocks noChangeAspect="1"/>
          </p:cNvPicPr>
          <p:nvPr/>
        </p:nvPicPr>
        <p:blipFill>
          <a:blip r:embed="rId3"/>
          <a:stretch>
            <a:fillRect/>
          </a:stretch>
        </p:blipFill>
        <p:spPr>
          <a:xfrm>
            <a:off x="753222" y="0"/>
            <a:ext cx="7866795" cy="4776268"/>
          </a:xfrm>
          <a:prstGeom prst="rect">
            <a:avLst/>
          </a:prstGeom>
        </p:spPr>
      </p:pic>
    </p:spTree>
    <p:extLst>
      <p:ext uri="{BB962C8B-B14F-4D97-AF65-F5344CB8AC3E}">
        <p14:creationId xmlns:p14="http://schemas.microsoft.com/office/powerpoint/2010/main" val="36411607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9028524"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a:solidFill>
                  <a:srgbClr val="0038AE"/>
                </a:solidFill>
              </a:rPr>
              <a:t>CSS Current State</a:t>
            </a:r>
          </a:p>
        </p:txBody>
      </p:sp>
      <p:graphicFrame>
        <p:nvGraphicFramePr>
          <p:cNvPr id="5" name="Diagram 4">
            <a:extLst>
              <a:ext uri="{FF2B5EF4-FFF2-40B4-BE49-F238E27FC236}">
                <a16:creationId xmlns:a16="http://schemas.microsoft.com/office/drawing/2014/main" id="{92846E76-02DB-413F-AD35-F5C6272DE493}"/>
              </a:ext>
            </a:extLst>
          </p:cNvPr>
          <p:cNvGraphicFramePr/>
          <p:nvPr/>
        </p:nvGraphicFramePr>
        <p:xfrm>
          <a:off x="196647" y="686811"/>
          <a:ext cx="4680154" cy="774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1F5E372-D3FC-4E62-9889-D0A371D42569}"/>
              </a:ext>
            </a:extLst>
          </p:cNvPr>
          <p:cNvSpPr/>
          <p:nvPr/>
        </p:nvSpPr>
        <p:spPr bwMode="auto">
          <a:xfrm>
            <a:off x="196647" y="1819301"/>
            <a:ext cx="2979172"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a:solidFill>
                  <a:schemeClr val="tx2">
                    <a:lumMod val="50000"/>
                  </a:schemeClr>
                </a:solidFill>
                <a:cs typeface="Arial"/>
              </a:rPr>
              <a:t>Mainframe/DB2 v11.1</a:t>
            </a:r>
          </a:p>
        </p:txBody>
      </p:sp>
      <p:pic>
        <p:nvPicPr>
          <p:cNvPr id="9" name="Picture 8">
            <a:extLst>
              <a:ext uri="{FF2B5EF4-FFF2-40B4-BE49-F238E27FC236}">
                <a16:creationId xmlns:a16="http://schemas.microsoft.com/office/drawing/2014/main" id="{017D2F14-CA21-49C3-9765-CD86D60A16D5}"/>
              </a:ext>
            </a:extLst>
          </p:cNvPr>
          <p:cNvPicPr>
            <a:picLocks noChangeAspect="1"/>
          </p:cNvPicPr>
          <p:nvPr/>
        </p:nvPicPr>
        <p:blipFill>
          <a:blip r:embed="rId8"/>
          <a:stretch>
            <a:fillRect/>
          </a:stretch>
        </p:blipFill>
        <p:spPr>
          <a:xfrm>
            <a:off x="1094333" y="1671757"/>
            <a:ext cx="1133475" cy="228600"/>
          </a:xfrm>
          <a:prstGeom prst="rect">
            <a:avLst/>
          </a:prstGeom>
        </p:spPr>
      </p:pic>
      <p:sp>
        <p:nvSpPr>
          <p:cNvPr id="13" name="Flowchart: Magnetic Disk 12">
            <a:extLst>
              <a:ext uri="{FF2B5EF4-FFF2-40B4-BE49-F238E27FC236}">
                <a16:creationId xmlns:a16="http://schemas.microsoft.com/office/drawing/2014/main" id="{6FC360E9-7C46-4814-B000-6CEC31990084}"/>
              </a:ext>
            </a:extLst>
          </p:cNvPr>
          <p:cNvSpPr/>
          <p:nvPr/>
        </p:nvSpPr>
        <p:spPr bwMode="auto">
          <a:xfrm>
            <a:off x="297130" y="2405079"/>
            <a:ext cx="1133475" cy="747252"/>
          </a:xfrm>
          <a:prstGeom prst="flowChartMagneticDisk">
            <a:avLst/>
          </a:prstGeom>
          <a:solidFill>
            <a:srgbClr val="00148C"/>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CSS</a:t>
            </a:r>
          </a:p>
        </p:txBody>
      </p:sp>
      <p:sp>
        <p:nvSpPr>
          <p:cNvPr id="14" name="Flowchart: Magnetic Disk 13">
            <a:extLst>
              <a:ext uri="{FF2B5EF4-FFF2-40B4-BE49-F238E27FC236}">
                <a16:creationId xmlns:a16="http://schemas.microsoft.com/office/drawing/2014/main" id="{B1EC4B3C-1664-4619-B10F-D1B178F08584}"/>
              </a:ext>
            </a:extLst>
          </p:cNvPr>
          <p:cNvSpPr/>
          <p:nvPr/>
        </p:nvSpPr>
        <p:spPr bwMode="auto">
          <a:xfrm>
            <a:off x="1951529" y="2407075"/>
            <a:ext cx="1133475" cy="747252"/>
          </a:xfrm>
          <a:prstGeom prst="flowChartMagneticDisk">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CSS CDC</a:t>
            </a:r>
          </a:p>
        </p:txBody>
      </p:sp>
      <p:cxnSp>
        <p:nvCxnSpPr>
          <p:cNvPr id="16" name="Straight Arrow Connector 15">
            <a:extLst>
              <a:ext uri="{FF2B5EF4-FFF2-40B4-BE49-F238E27FC236}">
                <a16:creationId xmlns:a16="http://schemas.microsoft.com/office/drawing/2014/main" id="{DF5FDB1E-D627-4DDF-93B6-455E01FBB4D0}"/>
              </a:ext>
            </a:extLst>
          </p:cNvPr>
          <p:cNvCxnSpPr>
            <a:stCxn id="13" idx="4"/>
            <a:endCxn id="14" idx="2"/>
          </p:cNvCxnSpPr>
          <p:nvPr/>
        </p:nvCxnSpPr>
        <p:spPr bwMode="auto">
          <a:xfrm>
            <a:off x="1430605" y="2778705"/>
            <a:ext cx="520925" cy="1996"/>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A9F2EBE3-E202-4C6B-8703-7AF4A428211E}"/>
              </a:ext>
            </a:extLst>
          </p:cNvPr>
          <p:cNvSpPr/>
          <p:nvPr/>
        </p:nvSpPr>
        <p:spPr bwMode="auto">
          <a:xfrm>
            <a:off x="3276301" y="1834760"/>
            <a:ext cx="1600500"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a:solidFill>
                  <a:schemeClr val="tx2">
                    <a:lumMod val="50000"/>
                  </a:schemeClr>
                </a:solidFill>
                <a:cs typeface="Arial"/>
              </a:rPr>
              <a:t>MS SQL 2016</a:t>
            </a:r>
          </a:p>
        </p:txBody>
      </p:sp>
      <p:sp>
        <p:nvSpPr>
          <p:cNvPr id="18" name="Flowchart: Magnetic Disk 17">
            <a:extLst>
              <a:ext uri="{FF2B5EF4-FFF2-40B4-BE49-F238E27FC236}">
                <a16:creationId xmlns:a16="http://schemas.microsoft.com/office/drawing/2014/main" id="{7DFA137D-2757-446B-A17A-065BDBEC19AB}"/>
              </a:ext>
            </a:extLst>
          </p:cNvPr>
          <p:cNvSpPr/>
          <p:nvPr/>
        </p:nvSpPr>
        <p:spPr bwMode="auto">
          <a:xfrm>
            <a:off x="3509813" y="2402870"/>
            <a:ext cx="1133475" cy="747252"/>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Stage</a:t>
            </a:r>
          </a:p>
        </p:txBody>
      </p:sp>
      <p:cxnSp>
        <p:nvCxnSpPr>
          <p:cNvPr id="19" name="Straight Arrow Connector 18">
            <a:extLst>
              <a:ext uri="{FF2B5EF4-FFF2-40B4-BE49-F238E27FC236}">
                <a16:creationId xmlns:a16="http://schemas.microsoft.com/office/drawing/2014/main" id="{35EF1EA3-BC8D-488C-ABC2-0EF0B0887791}"/>
              </a:ext>
            </a:extLst>
          </p:cNvPr>
          <p:cNvCxnSpPr>
            <a:cxnSpLocks/>
            <a:stCxn id="14" idx="3"/>
            <a:endCxn id="35" idx="1"/>
          </p:cNvCxnSpPr>
          <p:nvPr/>
        </p:nvCxnSpPr>
        <p:spPr bwMode="auto">
          <a:xfrm>
            <a:off x="2518268" y="3154328"/>
            <a:ext cx="4510" cy="23319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Picture 22">
            <a:extLst>
              <a:ext uri="{FF2B5EF4-FFF2-40B4-BE49-F238E27FC236}">
                <a16:creationId xmlns:a16="http://schemas.microsoft.com/office/drawing/2014/main" id="{DC79A378-2DE6-489B-BC3B-E18BD3ADA98D}"/>
              </a:ext>
            </a:extLst>
          </p:cNvPr>
          <p:cNvPicPr>
            <a:picLocks noChangeAspect="1"/>
          </p:cNvPicPr>
          <p:nvPr/>
        </p:nvPicPr>
        <p:blipFill>
          <a:blip r:embed="rId9"/>
          <a:stretch>
            <a:fillRect/>
          </a:stretch>
        </p:blipFill>
        <p:spPr>
          <a:xfrm>
            <a:off x="3551810" y="1596877"/>
            <a:ext cx="1039855" cy="305175"/>
          </a:xfrm>
          <a:prstGeom prst="rect">
            <a:avLst/>
          </a:prstGeom>
        </p:spPr>
      </p:pic>
      <p:sp>
        <p:nvSpPr>
          <p:cNvPr id="27" name="Rectangle: Rounded Corners 26">
            <a:extLst>
              <a:ext uri="{FF2B5EF4-FFF2-40B4-BE49-F238E27FC236}">
                <a16:creationId xmlns:a16="http://schemas.microsoft.com/office/drawing/2014/main" id="{85F66EDB-75E1-489D-9EC8-27D0210CA2BC}"/>
              </a:ext>
            </a:extLst>
          </p:cNvPr>
          <p:cNvSpPr/>
          <p:nvPr/>
        </p:nvSpPr>
        <p:spPr bwMode="auto">
          <a:xfrm>
            <a:off x="1510399" y="3838040"/>
            <a:ext cx="2207732" cy="729472"/>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defTabSz="1219139">
              <a:buClr>
                <a:srgbClr val="55555A"/>
              </a:buClr>
            </a:pPr>
            <a:endParaRPr lang="en-US" sz="2000" err="1">
              <a:solidFill>
                <a:srgbClr val="FFFFFF"/>
              </a:solidFill>
              <a:latin typeface="Arial"/>
              <a:ea typeface="ＭＳ Ｐゴシック"/>
              <a:cs typeface="Arial"/>
            </a:endParaRPr>
          </a:p>
        </p:txBody>
      </p:sp>
      <p:sp>
        <p:nvSpPr>
          <p:cNvPr id="28" name="Flowchart: Magnetic Disk 27">
            <a:extLst>
              <a:ext uri="{FF2B5EF4-FFF2-40B4-BE49-F238E27FC236}">
                <a16:creationId xmlns:a16="http://schemas.microsoft.com/office/drawing/2014/main" id="{68BB46F0-E2FD-4834-A107-2F3B222C5209}"/>
              </a:ext>
            </a:extLst>
          </p:cNvPr>
          <p:cNvSpPr/>
          <p:nvPr/>
        </p:nvSpPr>
        <p:spPr bwMode="auto">
          <a:xfrm>
            <a:off x="1641793" y="4080780"/>
            <a:ext cx="299940" cy="192997"/>
          </a:xfrm>
          <a:prstGeom prst="flowChartMagneticDisk">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39">
              <a:spcAft>
                <a:spcPts val="451"/>
              </a:spcAft>
              <a:buClr>
                <a:srgbClr val="55555A"/>
              </a:buClr>
            </a:pPr>
            <a:endParaRPr lang="en-GB" sz="800">
              <a:solidFill>
                <a:srgbClr val="FFFFFF"/>
              </a:solidFill>
              <a:latin typeface="Arial"/>
              <a:ea typeface="ＭＳ Ｐゴシック"/>
              <a:cs typeface="Arial"/>
            </a:endParaRPr>
          </a:p>
        </p:txBody>
      </p:sp>
      <p:sp>
        <p:nvSpPr>
          <p:cNvPr id="29" name="TextBox 28">
            <a:extLst>
              <a:ext uri="{FF2B5EF4-FFF2-40B4-BE49-F238E27FC236}">
                <a16:creationId xmlns:a16="http://schemas.microsoft.com/office/drawing/2014/main" id="{999FA563-BD58-43D4-914F-63C03AAD9AA6}"/>
              </a:ext>
            </a:extLst>
          </p:cNvPr>
          <p:cNvSpPr txBox="1"/>
          <p:nvPr/>
        </p:nvSpPr>
        <p:spPr bwMode="auto">
          <a:xfrm>
            <a:off x="2017248" y="4103722"/>
            <a:ext cx="75182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Database</a:t>
            </a:r>
          </a:p>
        </p:txBody>
      </p:sp>
      <p:sp>
        <p:nvSpPr>
          <p:cNvPr id="52" name="TextBox 51">
            <a:extLst>
              <a:ext uri="{FF2B5EF4-FFF2-40B4-BE49-F238E27FC236}">
                <a16:creationId xmlns:a16="http://schemas.microsoft.com/office/drawing/2014/main" id="{4912F0BF-E9EA-4570-AD17-863C879A69B7}"/>
              </a:ext>
            </a:extLst>
          </p:cNvPr>
          <p:cNvSpPr txBox="1"/>
          <p:nvPr/>
        </p:nvSpPr>
        <p:spPr bwMode="auto">
          <a:xfrm>
            <a:off x="2296714" y="3843428"/>
            <a:ext cx="69377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a:solidFill>
                  <a:srgbClr val="55555A"/>
                </a:solidFill>
                <a:latin typeface="Arial"/>
                <a:ea typeface="ＭＳ Ｐゴシック"/>
              </a:rPr>
              <a:t>Legend</a:t>
            </a:r>
          </a:p>
        </p:txBody>
      </p:sp>
      <p:cxnSp>
        <p:nvCxnSpPr>
          <p:cNvPr id="62" name="Straight Arrow Connector 61">
            <a:extLst>
              <a:ext uri="{FF2B5EF4-FFF2-40B4-BE49-F238E27FC236}">
                <a16:creationId xmlns:a16="http://schemas.microsoft.com/office/drawing/2014/main" id="{259F255C-70A0-4A7D-AF76-69398D1531AD}"/>
              </a:ext>
            </a:extLst>
          </p:cNvPr>
          <p:cNvCxnSpPr/>
          <p:nvPr/>
        </p:nvCxnSpPr>
        <p:spPr bwMode="auto">
          <a:xfrm>
            <a:off x="1674929" y="4461686"/>
            <a:ext cx="325325"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AA3F8273-92F5-4D9C-96DD-4E3CC29D204A}"/>
              </a:ext>
            </a:extLst>
          </p:cNvPr>
          <p:cNvCxnSpPr/>
          <p:nvPr/>
        </p:nvCxnSpPr>
        <p:spPr bwMode="auto">
          <a:xfrm flipV="1">
            <a:off x="2769077" y="4457168"/>
            <a:ext cx="321005" cy="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F7667129-9058-4673-B134-F28171A869E9}"/>
              </a:ext>
            </a:extLst>
          </p:cNvPr>
          <p:cNvSpPr txBox="1"/>
          <p:nvPr/>
        </p:nvSpPr>
        <p:spPr bwMode="auto">
          <a:xfrm>
            <a:off x="3164326" y="4375062"/>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Batch</a:t>
            </a:r>
          </a:p>
        </p:txBody>
      </p:sp>
      <p:sp>
        <p:nvSpPr>
          <p:cNvPr id="67" name="TextBox 66">
            <a:extLst>
              <a:ext uri="{FF2B5EF4-FFF2-40B4-BE49-F238E27FC236}">
                <a16:creationId xmlns:a16="http://schemas.microsoft.com/office/drawing/2014/main" id="{67631750-E3E9-48AA-B388-351A8C2088C5}"/>
              </a:ext>
            </a:extLst>
          </p:cNvPr>
          <p:cNvSpPr txBox="1"/>
          <p:nvPr/>
        </p:nvSpPr>
        <p:spPr bwMode="auto">
          <a:xfrm>
            <a:off x="2049151" y="4377911"/>
            <a:ext cx="7102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Real-time</a:t>
            </a:r>
          </a:p>
        </p:txBody>
      </p:sp>
      <p:sp>
        <p:nvSpPr>
          <p:cNvPr id="68" name="Oval 67">
            <a:extLst>
              <a:ext uri="{FF2B5EF4-FFF2-40B4-BE49-F238E27FC236}">
                <a16:creationId xmlns:a16="http://schemas.microsoft.com/office/drawing/2014/main" id="{A5546AC9-BA78-44BB-8566-BC1B1B36FC46}"/>
              </a:ext>
            </a:extLst>
          </p:cNvPr>
          <p:cNvSpPr/>
          <p:nvPr/>
        </p:nvSpPr>
        <p:spPr bwMode="auto">
          <a:xfrm>
            <a:off x="2759404" y="4068787"/>
            <a:ext cx="268191" cy="24887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200">
                <a:solidFill>
                  <a:schemeClr val="bg1"/>
                </a:solidFill>
                <a:cs typeface="Arial"/>
              </a:rPr>
              <a:t>#</a:t>
            </a:r>
          </a:p>
        </p:txBody>
      </p:sp>
      <p:sp>
        <p:nvSpPr>
          <p:cNvPr id="71" name="TextBox 70">
            <a:extLst>
              <a:ext uri="{FF2B5EF4-FFF2-40B4-BE49-F238E27FC236}">
                <a16:creationId xmlns:a16="http://schemas.microsoft.com/office/drawing/2014/main" id="{3B9344EF-721F-4FAF-A36E-166A4B352446}"/>
              </a:ext>
            </a:extLst>
          </p:cNvPr>
          <p:cNvSpPr txBox="1"/>
          <p:nvPr/>
        </p:nvSpPr>
        <p:spPr bwMode="auto">
          <a:xfrm>
            <a:off x="3174467" y="4125829"/>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Issue</a:t>
            </a:r>
          </a:p>
        </p:txBody>
      </p:sp>
      <p:sp>
        <p:nvSpPr>
          <p:cNvPr id="72" name="TextBox 71">
            <a:extLst>
              <a:ext uri="{FF2B5EF4-FFF2-40B4-BE49-F238E27FC236}">
                <a16:creationId xmlns:a16="http://schemas.microsoft.com/office/drawing/2014/main" id="{FFB70C3C-F3B7-4840-A627-55893896AE8A}"/>
              </a:ext>
            </a:extLst>
          </p:cNvPr>
          <p:cNvSpPr txBox="1"/>
          <p:nvPr/>
        </p:nvSpPr>
        <p:spPr bwMode="auto">
          <a:xfrm>
            <a:off x="5272117" y="732448"/>
            <a:ext cx="32416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600">
                <a:solidFill>
                  <a:srgbClr val="55555A"/>
                </a:solidFill>
                <a:latin typeface="Arial"/>
                <a:ea typeface="ＭＳ Ｐゴシック"/>
              </a:rPr>
              <a:t>Issues:</a:t>
            </a:r>
          </a:p>
        </p:txBody>
      </p:sp>
      <p:sp>
        <p:nvSpPr>
          <p:cNvPr id="73" name="Oval 72">
            <a:extLst>
              <a:ext uri="{FF2B5EF4-FFF2-40B4-BE49-F238E27FC236}">
                <a16:creationId xmlns:a16="http://schemas.microsoft.com/office/drawing/2014/main" id="{9FB9C939-4E19-4706-A10A-60116FC4CB75}"/>
              </a:ext>
            </a:extLst>
          </p:cNvPr>
          <p:cNvSpPr/>
          <p:nvPr/>
        </p:nvSpPr>
        <p:spPr bwMode="auto">
          <a:xfrm>
            <a:off x="1501625" y="242618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
        <p:nvSpPr>
          <p:cNvPr id="74" name="Oval 73">
            <a:extLst>
              <a:ext uri="{FF2B5EF4-FFF2-40B4-BE49-F238E27FC236}">
                <a16:creationId xmlns:a16="http://schemas.microsoft.com/office/drawing/2014/main" id="{7D24FEE7-A27D-4D59-A402-2E20518B63E5}"/>
              </a:ext>
            </a:extLst>
          </p:cNvPr>
          <p:cNvSpPr/>
          <p:nvPr/>
        </p:nvSpPr>
        <p:spPr bwMode="auto">
          <a:xfrm>
            <a:off x="3124586" y="256177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sp>
        <p:nvSpPr>
          <p:cNvPr id="75" name="TextBox 74">
            <a:extLst>
              <a:ext uri="{FF2B5EF4-FFF2-40B4-BE49-F238E27FC236}">
                <a16:creationId xmlns:a16="http://schemas.microsoft.com/office/drawing/2014/main" id="{6B585D1B-DF96-4A17-B074-E908D12CCEDF}"/>
              </a:ext>
            </a:extLst>
          </p:cNvPr>
          <p:cNvSpPr txBox="1"/>
          <p:nvPr/>
        </p:nvSpPr>
        <p:spPr bwMode="auto">
          <a:xfrm>
            <a:off x="1450269" y="2829977"/>
            <a:ext cx="52092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800">
                <a:solidFill>
                  <a:srgbClr val="55555A"/>
                </a:solidFill>
                <a:latin typeface="Arial"/>
                <a:ea typeface="ＭＳ Ｐゴシック"/>
              </a:rPr>
              <a:t>Replicator</a:t>
            </a:r>
          </a:p>
        </p:txBody>
      </p:sp>
      <p:sp>
        <p:nvSpPr>
          <p:cNvPr id="76" name="Oval 75">
            <a:extLst>
              <a:ext uri="{FF2B5EF4-FFF2-40B4-BE49-F238E27FC236}">
                <a16:creationId xmlns:a16="http://schemas.microsoft.com/office/drawing/2014/main" id="{2A94DF80-448B-47F9-A25C-984A02D1871A}"/>
              </a:ext>
            </a:extLst>
          </p:cNvPr>
          <p:cNvSpPr/>
          <p:nvPr/>
        </p:nvSpPr>
        <p:spPr bwMode="auto">
          <a:xfrm>
            <a:off x="5281949" y="105440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7" name="Oval 76">
            <a:extLst>
              <a:ext uri="{FF2B5EF4-FFF2-40B4-BE49-F238E27FC236}">
                <a16:creationId xmlns:a16="http://schemas.microsoft.com/office/drawing/2014/main" id="{BF19D22A-A5B4-4B97-98B3-5A6834EDFA41}"/>
              </a:ext>
            </a:extLst>
          </p:cNvPr>
          <p:cNvSpPr/>
          <p:nvPr/>
        </p:nvSpPr>
        <p:spPr bwMode="auto">
          <a:xfrm>
            <a:off x="572125"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8" name="Oval 77">
            <a:extLst>
              <a:ext uri="{FF2B5EF4-FFF2-40B4-BE49-F238E27FC236}">
                <a16:creationId xmlns:a16="http://schemas.microsoft.com/office/drawing/2014/main" id="{0F3D8327-6B45-40F4-A00D-753928F674FF}"/>
              </a:ext>
            </a:extLst>
          </p:cNvPr>
          <p:cNvSpPr/>
          <p:nvPr/>
        </p:nvSpPr>
        <p:spPr bwMode="auto">
          <a:xfrm>
            <a:off x="5281949" y="180337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79" name="TextBox 78">
            <a:extLst>
              <a:ext uri="{FF2B5EF4-FFF2-40B4-BE49-F238E27FC236}">
                <a16:creationId xmlns:a16="http://schemas.microsoft.com/office/drawing/2014/main" id="{A99EFCF8-6605-4433-A4BA-F727AEC9C642}"/>
              </a:ext>
            </a:extLst>
          </p:cNvPr>
          <p:cNvSpPr txBox="1"/>
          <p:nvPr/>
        </p:nvSpPr>
        <p:spPr bwMode="auto">
          <a:xfrm>
            <a:off x="5620494" y="1112839"/>
            <a:ext cx="3415352"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b="0">
                <a:solidFill>
                  <a:srgbClr val="55555A"/>
                </a:solidFill>
                <a:latin typeface="Arial"/>
                <a:ea typeface="ＭＳ Ｐゴシック"/>
              </a:rPr>
              <a:t>CSS system batch processes all transactions at night for the performance reason</a:t>
            </a:r>
          </a:p>
          <a:p>
            <a:pPr defTabSz="1219139">
              <a:spcAft>
                <a:spcPts val="800"/>
              </a:spcAft>
              <a:buClr>
                <a:srgbClr val="55555A"/>
              </a:buClr>
            </a:pPr>
            <a:endParaRPr lang="en-US" sz="12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No audit columns available in key CSS tables </a:t>
            </a:r>
          </a:p>
          <a:p>
            <a:pPr defTabSz="1219139">
              <a:spcAft>
                <a:spcPts val="800"/>
              </a:spcAft>
              <a:buClr>
                <a:srgbClr val="55555A"/>
              </a:buClr>
            </a:pPr>
            <a:endParaRPr lang="en-US" sz="12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Only around 40 CSS tables are replicated to CDC tables (with audit columns) out of more than 100 total tables using </a:t>
            </a:r>
            <a:r>
              <a:rPr lang="en-US" sz="1200" b="0" err="1">
                <a:solidFill>
                  <a:srgbClr val="55555A"/>
                </a:solidFill>
                <a:latin typeface="Arial"/>
                <a:ea typeface="ＭＳ Ｐゴシック"/>
              </a:rPr>
              <a:t>SQLReplicator</a:t>
            </a:r>
            <a:r>
              <a:rPr lang="en-US" sz="1200" b="0" dirty="0">
                <a:solidFill>
                  <a:srgbClr val="55555A"/>
                </a:solidFill>
                <a:latin typeface="Arial"/>
                <a:ea typeface="ＭＳ Ｐゴシック"/>
              </a:rPr>
              <a:t> </a:t>
            </a:r>
            <a:endParaRPr lang="en-US" sz="1200" b="0" dirty="0">
              <a:solidFill>
                <a:srgbClr val="55555A"/>
              </a:solidFill>
              <a:latin typeface="Arial"/>
              <a:ea typeface="ＭＳ Ｐゴシック"/>
              <a:cs typeface="Arial"/>
            </a:endParaRPr>
          </a:p>
          <a:p>
            <a:pPr defTabSz="1219139">
              <a:spcAft>
                <a:spcPts val="800"/>
              </a:spcAft>
              <a:buClr>
                <a:srgbClr val="55555A"/>
              </a:buClr>
            </a:pPr>
            <a:endParaRPr lang="en-US" sz="12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Each early morning a batch process pushes incremental change records from CSS CDC tables to Azure MS SQL for the downstream use</a:t>
            </a:r>
          </a:p>
        </p:txBody>
      </p:sp>
      <p:sp>
        <p:nvSpPr>
          <p:cNvPr id="80" name="Oval 79">
            <a:extLst>
              <a:ext uri="{FF2B5EF4-FFF2-40B4-BE49-F238E27FC236}">
                <a16:creationId xmlns:a16="http://schemas.microsoft.com/office/drawing/2014/main" id="{61DD70CA-A92D-426D-9E2A-86E3C3743291}"/>
              </a:ext>
            </a:extLst>
          </p:cNvPr>
          <p:cNvSpPr/>
          <p:nvPr/>
        </p:nvSpPr>
        <p:spPr bwMode="auto">
          <a:xfrm>
            <a:off x="894062"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81" name="Oval 80">
            <a:extLst>
              <a:ext uri="{FF2B5EF4-FFF2-40B4-BE49-F238E27FC236}">
                <a16:creationId xmlns:a16="http://schemas.microsoft.com/office/drawing/2014/main" id="{95E6E6CD-3D71-443B-85FC-D7A44F72446F}"/>
              </a:ext>
            </a:extLst>
          </p:cNvPr>
          <p:cNvSpPr/>
          <p:nvPr/>
        </p:nvSpPr>
        <p:spPr bwMode="auto">
          <a:xfrm>
            <a:off x="5281949" y="236139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
        <p:nvSpPr>
          <p:cNvPr id="82" name="Oval 81">
            <a:extLst>
              <a:ext uri="{FF2B5EF4-FFF2-40B4-BE49-F238E27FC236}">
                <a16:creationId xmlns:a16="http://schemas.microsoft.com/office/drawing/2014/main" id="{546C7FB9-E524-454A-BFA1-09BDD3B92245}"/>
              </a:ext>
            </a:extLst>
          </p:cNvPr>
          <p:cNvSpPr/>
          <p:nvPr/>
        </p:nvSpPr>
        <p:spPr bwMode="auto">
          <a:xfrm>
            <a:off x="5281949" y="3300918"/>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sp>
        <p:nvSpPr>
          <p:cNvPr id="35" name="Flowchart: Magnetic Disk 34">
            <a:extLst>
              <a:ext uri="{FF2B5EF4-FFF2-40B4-BE49-F238E27FC236}">
                <a16:creationId xmlns:a16="http://schemas.microsoft.com/office/drawing/2014/main" id="{FA0B5A33-833A-4D3B-A21F-6E2F0A43055E}"/>
              </a:ext>
            </a:extLst>
          </p:cNvPr>
          <p:cNvSpPr/>
          <p:nvPr/>
        </p:nvSpPr>
        <p:spPr bwMode="auto">
          <a:xfrm>
            <a:off x="2136242" y="3387518"/>
            <a:ext cx="773070" cy="362016"/>
          </a:xfrm>
          <a:prstGeom prst="flowChartMagneticDisk">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000">
                <a:solidFill>
                  <a:schemeClr val="bg1"/>
                </a:solidFill>
                <a:cs typeface="Arial"/>
              </a:rPr>
              <a:t>MS SQL</a:t>
            </a:r>
          </a:p>
        </p:txBody>
      </p:sp>
      <p:cxnSp>
        <p:nvCxnSpPr>
          <p:cNvPr id="36" name="Straight Arrow Connector 35">
            <a:extLst>
              <a:ext uri="{FF2B5EF4-FFF2-40B4-BE49-F238E27FC236}">
                <a16:creationId xmlns:a16="http://schemas.microsoft.com/office/drawing/2014/main" id="{A7675672-FC10-4247-B656-DBE3BBA15A7B}"/>
              </a:ext>
            </a:extLst>
          </p:cNvPr>
          <p:cNvCxnSpPr>
            <a:cxnSpLocks/>
            <a:stCxn id="35" idx="4"/>
            <a:endCxn id="18" idx="2"/>
          </p:cNvCxnSpPr>
          <p:nvPr/>
        </p:nvCxnSpPr>
        <p:spPr bwMode="auto">
          <a:xfrm flipV="1">
            <a:off x="2909312" y="2776496"/>
            <a:ext cx="600501" cy="792030"/>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5063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9028524"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a:solidFill>
                  <a:srgbClr val="0038AE"/>
                </a:solidFill>
              </a:rPr>
              <a:t>CRIS Current State</a:t>
            </a:r>
          </a:p>
        </p:txBody>
      </p:sp>
      <p:graphicFrame>
        <p:nvGraphicFramePr>
          <p:cNvPr id="5" name="Diagram 4">
            <a:extLst>
              <a:ext uri="{FF2B5EF4-FFF2-40B4-BE49-F238E27FC236}">
                <a16:creationId xmlns:a16="http://schemas.microsoft.com/office/drawing/2014/main" id="{92846E76-02DB-413F-AD35-F5C6272DE493}"/>
              </a:ext>
            </a:extLst>
          </p:cNvPr>
          <p:cNvGraphicFramePr/>
          <p:nvPr/>
        </p:nvGraphicFramePr>
        <p:xfrm>
          <a:off x="196647" y="686811"/>
          <a:ext cx="4680154" cy="774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1F5E372-D3FC-4E62-9889-D0A371D42569}"/>
              </a:ext>
            </a:extLst>
          </p:cNvPr>
          <p:cNvSpPr/>
          <p:nvPr/>
        </p:nvSpPr>
        <p:spPr bwMode="auto">
          <a:xfrm>
            <a:off x="196647" y="1819301"/>
            <a:ext cx="3070025"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a:solidFill>
                  <a:schemeClr val="tx2">
                    <a:lumMod val="50000"/>
                  </a:schemeClr>
                </a:solidFill>
                <a:cs typeface="Arial"/>
              </a:rPr>
              <a:t>Mainframe/DB2 v11.1</a:t>
            </a:r>
          </a:p>
        </p:txBody>
      </p:sp>
      <p:pic>
        <p:nvPicPr>
          <p:cNvPr id="9" name="Picture 8">
            <a:extLst>
              <a:ext uri="{FF2B5EF4-FFF2-40B4-BE49-F238E27FC236}">
                <a16:creationId xmlns:a16="http://schemas.microsoft.com/office/drawing/2014/main" id="{017D2F14-CA21-49C3-9765-CD86D60A16D5}"/>
              </a:ext>
            </a:extLst>
          </p:cNvPr>
          <p:cNvPicPr>
            <a:picLocks noChangeAspect="1"/>
          </p:cNvPicPr>
          <p:nvPr/>
        </p:nvPicPr>
        <p:blipFill>
          <a:blip r:embed="rId8"/>
          <a:stretch>
            <a:fillRect/>
          </a:stretch>
        </p:blipFill>
        <p:spPr>
          <a:xfrm>
            <a:off x="1094333" y="1671757"/>
            <a:ext cx="1133475" cy="228600"/>
          </a:xfrm>
          <a:prstGeom prst="rect">
            <a:avLst/>
          </a:prstGeom>
        </p:spPr>
      </p:pic>
      <p:sp>
        <p:nvSpPr>
          <p:cNvPr id="13" name="Flowchart: Magnetic Disk 12">
            <a:extLst>
              <a:ext uri="{FF2B5EF4-FFF2-40B4-BE49-F238E27FC236}">
                <a16:creationId xmlns:a16="http://schemas.microsoft.com/office/drawing/2014/main" id="{6FC360E9-7C46-4814-B000-6CEC31990084}"/>
              </a:ext>
            </a:extLst>
          </p:cNvPr>
          <p:cNvSpPr/>
          <p:nvPr/>
        </p:nvSpPr>
        <p:spPr bwMode="auto">
          <a:xfrm>
            <a:off x="297130" y="2405079"/>
            <a:ext cx="1133475" cy="747252"/>
          </a:xfrm>
          <a:prstGeom prst="flowChartMagneticDisk">
            <a:avLst/>
          </a:prstGeom>
          <a:solidFill>
            <a:srgbClr val="00148C"/>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CRIS</a:t>
            </a:r>
          </a:p>
        </p:txBody>
      </p:sp>
      <p:cxnSp>
        <p:nvCxnSpPr>
          <p:cNvPr id="16" name="Straight Arrow Connector 15">
            <a:extLst>
              <a:ext uri="{FF2B5EF4-FFF2-40B4-BE49-F238E27FC236}">
                <a16:creationId xmlns:a16="http://schemas.microsoft.com/office/drawing/2014/main" id="{DF5FDB1E-D627-4DDF-93B6-455E01FBB4D0}"/>
              </a:ext>
            </a:extLst>
          </p:cNvPr>
          <p:cNvCxnSpPr>
            <a:cxnSpLocks/>
            <a:stCxn id="13" idx="4"/>
            <a:endCxn id="24" idx="1"/>
          </p:cNvCxnSpPr>
          <p:nvPr/>
        </p:nvCxnSpPr>
        <p:spPr bwMode="auto">
          <a:xfrm flipV="1">
            <a:off x="1430605" y="2776051"/>
            <a:ext cx="506084" cy="265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A9F2EBE3-E202-4C6B-8703-7AF4A428211E}"/>
              </a:ext>
            </a:extLst>
          </p:cNvPr>
          <p:cNvSpPr/>
          <p:nvPr/>
        </p:nvSpPr>
        <p:spPr bwMode="auto">
          <a:xfrm>
            <a:off x="3450816" y="1834760"/>
            <a:ext cx="1425986"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endParaRPr lang="en-US" sz="1700">
              <a:solidFill>
                <a:schemeClr val="tx2">
                  <a:lumMod val="50000"/>
                </a:schemeClr>
              </a:solidFill>
              <a:cs typeface="Arial"/>
            </a:endParaRPr>
          </a:p>
        </p:txBody>
      </p:sp>
      <p:pic>
        <p:nvPicPr>
          <p:cNvPr id="23" name="Picture 22">
            <a:extLst>
              <a:ext uri="{FF2B5EF4-FFF2-40B4-BE49-F238E27FC236}">
                <a16:creationId xmlns:a16="http://schemas.microsoft.com/office/drawing/2014/main" id="{DC79A378-2DE6-489B-BC3B-E18BD3ADA98D}"/>
              </a:ext>
            </a:extLst>
          </p:cNvPr>
          <p:cNvPicPr>
            <a:picLocks noChangeAspect="1"/>
          </p:cNvPicPr>
          <p:nvPr/>
        </p:nvPicPr>
        <p:blipFill>
          <a:blip r:embed="rId9"/>
          <a:stretch>
            <a:fillRect/>
          </a:stretch>
        </p:blipFill>
        <p:spPr>
          <a:xfrm>
            <a:off x="3551810" y="1596877"/>
            <a:ext cx="1039855" cy="305175"/>
          </a:xfrm>
          <a:prstGeom prst="rect">
            <a:avLst/>
          </a:prstGeom>
        </p:spPr>
      </p:pic>
      <p:sp>
        <p:nvSpPr>
          <p:cNvPr id="27" name="Rectangle: Rounded Corners 26">
            <a:extLst>
              <a:ext uri="{FF2B5EF4-FFF2-40B4-BE49-F238E27FC236}">
                <a16:creationId xmlns:a16="http://schemas.microsoft.com/office/drawing/2014/main" id="{85F66EDB-75E1-489D-9EC8-27D0210CA2BC}"/>
              </a:ext>
            </a:extLst>
          </p:cNvPr>
          <p:cNvSpPr/>
          <p:nvPr/>
        </p:nvSpPr>
        <p:spPr bwMode="auto">
          <a:xfrm>
            <a:off x="1510398" y="3838040"/>
            <a:ext cx="2616539" cy="729472"/>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defTabSz="1219139">
              <a:buClr>
                <a:srgbClr val="55555A"/>
              </a:buClr>
            </a:pPr>
            <a:endParaRPr lang="en-US" sz="2000" err="1">
              <a:solidFill>
                <a:srgbClr val="FFFFFF"/>
              </a:solidFill>
              <a:latin typeface="Arial"/>
              <a:ea typeface="ＭＳ Ｐゴシック"/>
              <a:cs typeface="Arial"/>
            </a:endParaRPr>
          </a:p>
        </p:txBody>
      </p:sp>
      <p:sp>
        <p:nvSpPr>
          <p:cNvPr id="28" name="Flowchart: Magnetic Disk 27">
            <a:extLst>
              <a:ext uri="{FF2B5EF4-FFF2-40B4-BE49-F238E27FC236}">
                <a16:creationId xmlns:a16="http://schemas.microsoft.com/office/drawing/2014/main" id="{68BB46F0-E2FD-4834-A107-2F3B222C5209}"/>
              </a:ext>
            </a:extLst>
          </p:cNvPr>
          <p:cNvSpPr/>
          <p:nvPr/>
        </p:nvSpPr>
        <p:spPr bwMode="auto">
          <a:xfrm>
            <a:off x="1641793" y="4041452"/>
            <a:ext cx="299940" cy="192997"/>
          </a:xfrm>
          <a:prstGeom prst="flowChartMagneticDisk">
            <a:avLst/>
          </a:prstGeom>
          <a:solidFill>
            <a:schemeClr val="accent1">
              <a:lumMod val="75000"/>
            </a:schemeClr>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39">
              <a:spcAft>
                <a:spcPts val="451"/>
              </a:spcAft>
              <a:buClr>
                <a:srgbClr val="55555A"/>
              </a:buClr>
            </a:pPr>
            <a:endParaRPr lang="en-GB" sz="800">
              <a:solidFill>
                <a:srgbClr val="FFFFFF"/>
              </a:solidFill>
              <a:latin typeface="Arial"/>
              <a:ea typeface="ＭＳ Ｐゴシック"/>
              <a:cs typeface="Arial"/>
            </a:endParaRPr>
          </a:p>
        </p:txBody>
      </p:sp>
      <p:sp>
        <p:nvSpPr>
          <p:cNvPr id="29" name="TextBox 28">
            <a:extLst>
              <a:ext uri="{FF2B5EF4-FFF2-40B4-BE49-F238E27FC236}">
                <a16:creationId xmlns:a16="http://schemas.microsoft.com/office/drawing/2014/main" id="{999FA563-BD58-43D4-914F-63C03AAD9AA6}"/>
              </a:ext>
            </a:extLst>
          </p:cNvPr>
          <p:cNvSpPr txBox="1"/>
          <p:nvPr/>
        </p:nvSpPr>
        <p:spPr bwMode="auto">
          <a:xfrm>
            <a:off x="2017248" y="4064394"/>
            <a:ext cx="75182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Database</a:t>
            </a:r>
          </a:p>
        </p:txBody>
      </p:sp>
      <p:sp>
        <p:nvSpPr>
          <p:cNvPr id="52" name="TextBox 51">
            <a:extLst>
              <a:ext uri="{FF2B5EF4-FFF2-40B4-BE49-F238E27FC236}">
                <a16:creationId xmlns:a16="http://schemas.microsoft.com/office/drawing/2014/main" id="{4912F0BF-E9EA-4570-AD17-863C879A69B7}"/>
              </a:ext>
            </a:extLst>
          </p:cNvPr>
          <p:cNvSpPr txBox="1"/>
          <p:nvPr/>
        </p:nvSpPr>
        <p:spPr bwMode="auto">
          <a:xfrm>
            <a:off x="2296714" y="3843428"/>
            <a:ext cx="69377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a:solidFill>
                  <a:srgbClr val="55555A"/>
                </a:solidFill>
                <a:latin typeface="Arial"/>
                <a:ea typeface="ＭＳ Ｐゴシック"/>
              </a:rPr>
              <a:t>Legend</a:t>
            </a:r>
          </a:p>
        </p:txBody>
      </p:sp>
      <p:cxnSp>
        <p:nvCxnSpPr>
          <p:cNvPr id="62" name="Straight Arrow Connector 61">
            <a:extLst>
              <a:ext uri="{FF2B5EF4-FFF2-40B4-BE49-F238E27FC236}">
                <a16:creationId xmlns:a16="http://schemas.microsoft.com/office/drawing/2014/main" id="{259F255C-70A0-4A7D-AF76-69398D1531AD}"/>
              </a:ext>
            </a:extLst>
          </p:cNvPr>
          <p:cNvCxnSpPr/>
          <p:nvPr/>
        </p:nvCxnSpPr>
        <p:spPr bwMode="auto">
          <a:xfrm>
            <a:off x="1606105" y="4412526"/>
            <a:ext cx="325325"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AA3F8273-92F5-4D9C-96DD-4E3CC29D204A}"/>
              </a:ext>
            </a:extLst>
          </p:cNvPr>
          <p:cNvCxnSpPr/>
          <p:nvPr/>
        </p:nvCxnSpPr>
        <p:spPr bwMode="auto">
          <a:xfrm flipV="1">
            <a:off x="2739577" y="4417840"/>
            <a:ext cx="321005" cy="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F7667129-9058-4673-B134-F28171A869E9}"/>
              </a:ext>
            </a:extLst>
          </p:cNvPr>
          <p:cNvSpPr txBox="1"/>
          <p:nvPr/>
        </p:nvSpPr>
        <p:spPr bwMode="auto">
          <a:xfrm>
            <a:off x="3094915" y="4325919"/>
            <a:ext cx="130741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buClr>
                <a:srgbClr val="55555A"/>
              </a:buClr>
            </a:pPr>
            <a:r>
              <a:rPr lang="en-US" sz="1050" dirty="0">
                <a:solidFill>
                  <a:srgbClr val="55555A"/>
                </a:solidFill>
                <a:latin typeface="Arial"/>
                <a:ea typeface="ＭＳ Ｐゴシック"/>
              </a:rPr>
              <a:t>Near Real-time</a:t>
            </a:r>
          </a:p>
        </p:txBody>
      </p:sp>
      <p:sp>
        <p:nvSpPr>
          <p:cNvPr id="67" name="TextBox 66">
            <a:extLst>
              <a:ext uri="{FF2B5EF4-FFF2-40B4-BE49-F238E27FC236}">
                <a16:creationId xmlns:a16="http://schemas.microsoft.com/office/drawing/2014/main" id="{67631750-E3E9-48AA-B388-351A8C2088C5}"/>
              </a:ext>
            </a:extLst>
          </p:cNvPr>
          <p:cNvSpPr txBox="1"/>
          <p:nvPr/>
        </p:nvSpPr>
        <p:spPr bwMode="auto">
          <a:xfrm>
            <a:off x="1980328" y="4328751"/>
            <a:ext cx="7102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Real-time</a:t>
            </a:r>
          </a:p>
        </p:txBody>
      </p:sp>
      <p:sp>
        <p:nvSpPr>
          <p:cNvPr id="68" name="Oval 67">
            <a:extLst>
              <a:ext uri="{FF2B5EF4-FFF2-40B4-BE49-F238E27FC236}">
                <a16:creationId xmlns:a16="http://schemas.microsoft.com/office/drawing/2014/main" id="{A5546AC9-BA78-44BB-8566-BC1B1B36FC46}"/>
              </a:ext>
            </a:extLst>
          </p:cNvPr>
          <p:cNvSpPr/>
          <p:nvPr/>
        </p:nvSpPr>
        <p:spPr bwMode="auto">
          <a:xfrm>
            <a:off x="2759404" y="4029459"/>
            <a:ext cx="268191" cy="24887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200">
                <a:solidFill>
                  <a:schemeClr val="bg1"/>
                </a:solidFill>
                <a:cs typeface="Arial"/>
              </a:rPr>
              <a:t>#</a:t>
            </a:r>
          </a:p>
        </p:txBody>
      </p:sp>
      <p:sp>
        <p:nvSpPr>
          <p:cNvPr id="71" name="TextBox 70">
            <a:extLst>
              <a:ext uri="{FF2B5EF4-FFF2-40B4-BE49-F238E27FC236}">
                <a16:creationId xmlns:a16="http://schemas.microsoft.com/office/drawing/2014/main" id="{3B9344EF-721F-4FAF-A36E-166A4B352446}"/>
              </a:ext>
            </a:extLst>
          </p:cNvPr>
          <p:cNvSpPr txBox="1"/>
          <p:nvPr/>
        </p:nvSpPr>
        <p:spPr bwMode="auto">
          <a:xfrm>
            <a:off x="3085979" y="4076668"/>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Issue</a:t>
            </a:r>
          </a:p>
        </p:txBody>
      </p:sp>
      <p:sp>
        <p:nvSpPr>
          <p:cNvPr id="72" name="TextBox 71">
            <a:extLst>
              <a:ext uri="{FF2B5EF4-FFF2-40B4-BE49-F238E27FC236}">
                <a16:creationId xmlns:a16="http://schemas.microsoft.com/office/drawing/2014/main" id="{FFB70C3C-F3B7-4840-A627-55893896AE8A}"/>
              </a:ext>
            </a:extLst>
          </p:cNvPr>
          <p:cNvSpPr txBox="1"/>
          <p:nvPr/>
        </p:nvSpPr>
        <p:spPr bwMode="auto">
          <a:xfrm>
            <a:off x="5272117" y="695086"/>
            <a:ext cx="32416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600">
                <a:solidFill>
                  <a:srgbClr val="55555A"/>
                </a:solidFill>
                <a:latin typeface="Arial"/>
                <a:ea typeface="ＭＳ Ｐゴシック"/>
              </a:rPr>
              <a:t>Issues:</a:t>
            </a:r>
          </a:p>
        </p:txBody>
      </p:sp>
      <p:sp>
        <p:nvSpPr>
          <p:cNvPr id="76" name="Oval 75">
            <a:extLst>
              <a:ext uri="{FF2B5EF4-FFF2-40B4-BE49-F238E27FC236}">
                <a16:creationId xmlns:a16="http://schemas.microsoft.com/office/drawing/2014/main" id="{2A94DF80-448B-47F9-A25C-984A02D1871A}"/>
              </a:ext>
            </a:extLst>
          </p:cNvPr>
          <p:cNvSpPr/>
          <p:nvPr/>
        </p:nvSpPr>
        <p:spPr bwMode="auto">
          <a:xfrm>
            <a:off x="5252453" y="102638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7" name="Oval 76">
            <a:extLst>
              <a:ext uri="{FF2B5EF4-FFF2-40B4-BE49-F238E27FC236}">
                <a16:creationId xmlns:a16="http://schemas.microsoft.com/office/drawing/2014/main" id="{BF19D22A-A5B4-4B97-98B3-5A6834EDFA41}"/>
              </a:ext>
            </a:extLst>
          </p:cNvPr>
          <p:cNvSpPr/>
          <p:nvPr/>
        </p:nvSpPr>
        <p:spPr bwMode="auto">
          <a:xfrm>
            <a:off x="424645"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8" name="Oval 77">
            <a:extLst>
              <a:ext uri="{FF2B5EF4-FFF2-40B4-BE49-F238E27FC236}">
                <a16:creationId xmlns:a16="http://schemas.microsoft.com/office/drawing/2014/main" id="{0F3D8327-6B45-40F4-A00D-753928F674FF}"/>
              </a:ext>
            </a:extLst>
          </p:cNvPr>
          <p:cNvSpPr/>
          <p:nvPr/>
        </p:nvSpPr>
        <p:spPr bwMode="auto">
          <a:xfrm>
            <a:off x="5252453" y="2068924"/>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79" name="TextBox 78">
            <a:extLst>
              <a:ext uri="{FF2B5EF4-FFF2-40B4-BE49-F238E27FC236}">
                <a16:creationId xmlns:a16="http://schemas.microsoft.com/office/drawing/2014/main" id="{A99EFCF8-6605-4433-A4BA-F727AEC9C642}"/>
              </a:ext>
            </a:extLst>
          </p:cNvPr>
          <p:cNvSpPr txBox="1"/>
          <p:nvPr/>
        </p:nvSpPr>
        <p:spPr bwMode="auto">
          <a:xfrm>
            <a:off x="5620494" y="1084820"/>
            <a:ext cx="3415352" cy="361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b="0" dirty="0">
                <a:solidFill>
                  <a:srgbClr val="55555A"/>
                </a:solidFill>
                <a:latin typeface="Arial"/>
                <a:ea typeface="ＭＳ Ｐゴシック"/>
              </a:rPr>
              <a:t>CRIS system batch processes all transactions at night for the performance reason.  Also, CRIS application is not accessible, and all interfaces are also not available during batch processing</a:t>
            </a:r>
          </a:p>
          <a:p>
            <a:pPr defTabSz="1219139">
              <a:spcAft>
                <a:spcPts val="800"/>
              </a:spcAft>
              <a:buClr>
                <a:srgbClr val="55555A"/>
              </a:buClr>
            </a:pPr>
            <a:endParaRPr lang="en-US" sz="800" b="0" dirty="0">
              <a:solidFill>
                <a:srgbClr val="55555A"/>
              </a:solidFill>
              <a:latin typeface="Arial"/>
              <a:ea typeface="ＭＳ Ｐゴシック"/>
            </a:endParaRPr>
          </a:p>
          <a:p>
            <a:pPr defTabSz="1219139">
              <a:spcAft>
                <a:spcPts val="800"/>
              </a:spcAft>
              <a:buClr>
                <a:srgbClr val="55555A"/>
              </a:buClr>
            </a:pPr>
            <a:r>
              <a:rPr lang="en-US" sz="1200" b="0" dirty="0">
                <a:solidFill>
                  <a:srgbClr val="55555A"/>
                </a:solidFill>
                <a:latin typeface="Arial"/>
                <a:ea typeface="ＭＳ Ｐゴシック"/>
              </a:rPr>
              <a:t>Mainframe resources and performance issue to publish and push change transactions to downstream systems via MuleSoft</a:t>
            </a:r>
          </a:p>
          <a:p>
            <a:pPr defTabSz="1219139">
              <a:spcAft>
                <a:spcPts val="800"/>
              </a:spcAft>
              <a:buClr>
                <a:srgbClr val="55555A"/>
              </a:buClr>
            </a:pPr>
            <a:endParaRPr lang="en-US" sz="800" b="0" dirty="0">
              <a:solidFill>
                <a:srgbClr val="55555A"/>
              </a:solidFill>
              <a:latin typeface="Arial"/>
              <a:ea typeface="ＭＳ Ｐゴシック"/>
            </a:endParaRPr>
          </a:p>
          <a:p>
            <a:pPr defTabSz="1219139">
              <a:spcAft>
                <a:spcPts val="800"/>
              </a:spcAft>
              <a:buClr>
                <a:srgbClr val="55555A"/>
              </a:buClr>
            </a:pPr>
            <a:r>
              <a:rPr lang="en-US" sz="1200" b="0" dirty="0">
                <a:solidFill>
                  <a:srgbClr val="55555A"/>
                </a:solidFill>
                <a:latin typeface="Arial"/>
                <a:ea typeface="ＭＳ Ｐゴシック"/>
              </a:rPr>
              <a:t>All CRIS data changes are available via MuleSoft service in near real-time except during CRIS batch process</a:t>
            </a:r>
          </a:p>
          <a:p>
            <a:pPr defTabSz="1219139">
              <a:spcAft>
                <a:spcPts val="800"/>
              </a:spcAft>
              <a:buClr>
                <a:srgbClr val="55555A"/>
              </a:buClr>
            </a:pPr>
            <a:endParaRPr lang="en-US" sz="800" b="0" dirty="0">
              <a:solidFill>
                <a:srgbClr val="55555A"/>
              </a:solidFill>
              <a:latin typeface="Arial"/>
              <a:ea typeface="ＭＳ Ｐゴシック"/>
            </a:endParaRPr>
          </a:p>
          <a:p>
            <a:pPr defTabSz="1219139">
              <a:spcAft>
                <a:spcPts val="800"/>
              </a:spcAft>
              <a:buClr>
                <a:srgbClr val="55555A"/>
              </a:buClr>
            </a:pPr>
            <a:r>
              <a:rPr lang="en-US" sz="1200" b="0" dirty="0">
                <a:solidFill>
                  <a:srgbClr val="55555A"/>
                </a:solidFill>
                <a:latin typeface="Arial"/>
                <a:ea typeface="ＭＳ Ｐゴシック"/>
              </a:rPr>
              <a:t>Data sync event publication is available only for the customers who have online web profile that are less than 50% customers of total population</a:t>
            </a:r>
          </a:p>
          <a:p>
            <a:pPr defTabSz="1219139">
              <a:spcAft>
                <a:spcPts val="800"/>
              </a:spcAft>
              <a:buClr>
                <a:srgbClr val="55555A"/>
              </a:buClr>
            </a:pPr>
            <a:endParaRPr lang="en-US" sz="800" b="0" dirty="0">
              <a:solidFill>
                <a:srgbClr val="55555A"/>
              </a:solidFill>
              <a:latin typeface="Arial"/>
              <a:ea typeface="ＭＳ Ｐゴシック"/>
            </a:endParaRPr>
          </a:p>
        </p:txBody>
      </p:sp>
      <p:sp>
        <p:nvSpPr>
          <p:cNvPr id="81" name="Oval 80">
            <a:extLst>
              <a:ext uri="{FF2B5EF4-FFF2-40B4-BE49-F238E27FC236}">
                <a16:creationId xmlns:a16="http://schemas.microsoft.com/office/drawing/2014/main" id="{95E6E6CD-3D71-443B-85FC-D7A44F72446F}"/>
              </a:ext>
            </a:extLst>
          </p:cNvPr>
          <p:cNvSpPr/>
          <p:nvPr/>
        </p:nvSpPr>
        <p:spPr bwMode="auto">
          <a:xfrm>
            <a:off x="5264299" y="296299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
        <p:nvSpPr>
          <p:cNvPr id="82" name="Oval 81">
            <a:extLst>
              <a:ext uri="{FF2B5EF4-FFF2-40B4-BE49-F238E27FC236}">
                <a16:creationId xmlns:a16="http://schemas.microsoft.com/office/drawing/2014/main" id="{546C7FB9-E524-454A-BFA1-09BDD3B92245}"/>
              </a:ext>
            </a:extLst>
          </p:cNvPr>
          <p:cNvSpPr/>
          <p:nvPr/>
        </p:nvSpPr>
        <p:spPr bwMode="auto">
          <a:xfrm>
            <a:off x="5264299" y="3830298"/>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pic>
        <p:nvPicPr>
          <p:cNvPr id="22" name="Picture 21">
            <a:extLst>
              <a:ext uri="{FF2B5EF4-FFF2-40B4-BE49-F238E27FC236}">
                <a16:creationId xmlns:a16="http://schemas.microsoft.com/office/drawing/2014/main" id="{A5E17AD4-76E6-463D-BFCE-A759F2288575}"/>
              </a:ext>
            </a:extLst>
          </p:cNvPr>
          <p:cNvPicPr>
            <a:picLocks noChangeAspect="1"/>
          </p:cNvPicPr>
          <p:nvPr/>
        </p:nvPicPr>
        <p:blipFill>
          <a:blip r:embed="rId10"/>
          <a:stretch>
            <a:fillRect/>
          </a:stretch>
        </p:blipFill>
        <p:spPr>
          <a:xfrm>
            <a:off x="3642879" y="2573845"/>
            <a:ext cx="1152508" cy="394423"/>
          </a:xfrm>
          <a:prstGeom prst="rect">
            <a:avLst/>
          </a:prstGeom>
          <a:ln>
            <a:solidFill>
              <a:schemeClr val="tx1">
                <a:lumMod val="50000"/>
              </a:schemeClr>
            </a:solidFill>
          </a:ln>
        </p:spPr>
      </p:pic>
      <p:sp>
        <p:nvSpPr>
          <p:cNvPr id="24" name="Flowchart: Multidocument 23">
            <a:extLst>
              <a:ext uri="{FF2B5EF4-FFF2-40B4-BE49-F238E27FC236}">
                <a16:creationId xmlns:a16="http://schemas.microsoft.com/office/drawing/2014/main" id="{51CBDB4A-E47C-4D33-90B1-78DB8CC87FAD}"/>
              </a:ext>
            </a:extLst>
          </p:cNvPr>
          <p:cNvSpPr/>
          <p:nvPr/>
        </p:nvSpPr>
        <p:spPr bwMode="auto">
          <a:xfrm>
            <a:off x="1936689" y="2396574"/>
            <a:ext cx="1239131" cy="758952"/>
          </a:xfrm>
          <a:prstGeom prst="flowChartMultidocument">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r>
              <a:rPr lang="en-US" sz="1400">
                <a:solidFill>
                  <a:schemeClr val="bg1"/>
                </a:solidFill>
                <a:cs typeface="Arial"/>
              </a:rPr>
              <a:t>Data Sync Event Pub</a:t>
            </a:r>
          </a:p>
          <a:p>
            <a:pPr>
              <a:spcAft>
                <a:spcPts val="450"/>
              </a:spcAft>
            </a:pPr>
            <a:endParaRPr lang="en-US" sz="1400" err="1">
              <a:solidFill>
                <a:schemeClr val="bg1"/>
              </a:solidFill>
              <a:cs typeface="Arial"/>
            </a:endParaRPr>
          </a:p>
        </p:txBody>
      </p:sp>
      <p:sp>
        <p:nvSpPr>
          <p:cNvPr id="40" name="Rectangle: Rounded Corners 39">
            <a:extLst>
              <a:ext uri="{FF2B5EF4-FFF2-40B4-BE49-F238E27FC236}">
                <a16:creationId xmlns:a16="http://schemas.microsoft.com/office/drawing/2014/main" id="{BAAC8560-0337-4D10-BD9F-08EEF3F7E315}"/>
              </a:ext>
            </a:extLst>
          </p:cNvPr>
          <p:cNvSpPr/>
          <p:nvPr/>
        </p:nvSpPr>
        <p:spPr bwMode="auto">
          <a:xfrm>
            <a:off x="2227809" y="3328938"/>
            <a:ext cx="862273" cy="369596"/>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1100" err="1">
                <a:solidFill>
                  <a:schemeClr val="bg1"/>
                </a:solidFill>
                <a:cs typeface="Arial"/>
              </a:rPr>
              <a:t>.Net</a:t>
            </a:r>
            <a:r>
              <a:rPr lang="en-US" sz="1100">
                <a:solidFill>
                  <a:schemeClr val="bg1"/>
                </a:solidFill>
                <a:cs typeface="Arial"/>
              </a:rPr>
              <a:t> MQ Client</a:t>
            </a:r>
          </a:p>
        </p:txBody>
      </p:sp>
      <p:cxnSp>
        <p:nvCxnSpPr>
          <p:cNvPr id="60" name="Straight Arrow Connector 59">
            <a:extLst>
              <a:ext uri="{FF2B5EF4-FFF2-40B4-BE49-F238E27FC236}">
                <a16:creationId xmlns:a16="http://schemas.microsoft.com/office/drawing/2014/main" id="{820E396D-A682-4837-B6FA-023F7949DC87}"/>
              </a:ext>
            </a:extLst>
          </p:cNvPr>
          <p:cNvCxnSpPr>
            <a:cxnSpLocks/>
            <a:stCxn id="24" idx="2"/>
          </p:cNvCxnSpPr>
          <p:nvPr/>
        </p:nvCxnSpPr>
        <p:spPr bwMode="auto">
          <a:xfrm>
            <a:off x="2470089" y="3126784"/>
            <a:ext cx="298988" cy="25949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64">
            <a:extLst>
              <a:ext uri="{FF2B5EF4-FFF2-40B4-BE49-F238E27FC236}">
                <a16:creationId xmlns:a16="http://schemas.microsoft.com/office/drawing/2014/main" id="{4A539304-9239-480A-9B80-99A6D906610A}"/>
              </a:ext>
            </a:extLst>
          </p:cNvPr>
          <p:cNvCxnSpPr>
            <a:cxnSpLocks/>
            <a:stCxn id="40" idx="3"/>
            <a:endCxn id="22" idx="1"/>
          </p:cNvCxnSpPr>
          <p:nvPr/>
        </p:nvCxnSpPr>
        <p:spPr bwMode="auto">
          <a:xfrm flipV="1">
            <a:off x="3090081" y="2771057"/>
            <a:ext cx="552798" cy="742679"/>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Oval 68">
            <a:extLst>
              <a:ext uri="{FF2B5EF4-FFF2-40B4-BE49-F238E27FC236}">
                <a16:creationId xmlns:a16="http://schemas.microsoft.com/office/drawing/2014/main" id="{9AEE8CF1-E493-4F5E-ABA7-A369C1EA0502}"/>
              </a:ext>
            </a:extLst>
          </p:cNvPr>
          <p:cNvSpPr/>
          <p:nvPr/>
        </p:nvSpPr>
        <p:spPr bwMode="auto">
          <a:xfrm>
            <a:off x="2749404" y="3012574"/>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70" name="Oval 69">
            <a:extLst>
              <a:ext uri="{FF2B5EF4-FFF2-40B4-BE49-F238E27FC236}">
                <a16:creationId xmlns:a16="http://schemas.microsoft.com/office/drawing/2014/main" id="{E3ECDA76-337B-459F-9B41-C78159554B50}"/>
              </a:ext>
            </a:extLst>
          </p:cNvPr>
          <p:cNvSpPr/>
          <p:nvPr/>
        </p:nvSpPr>
        <p:spPr bwMode="auto">
          <a:xfrm>
            <a:off x="3268776" y="245302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sp>
        <p:nvSpPr>
          <p:cNvPr id="83" name="Oval 82">
            <a:extLst>
              <a:ext uri="{FF2B5EF4-FFF2-40B4-BE49-F238E27FC236}">
                <a16:creationId xmlns:a16="http://schemas.microsoft.com/office/drawing/2014/main" id="{60702D3A-CA48-4B6A-8686-F1EB8908C7F4}"/>
              </a:ext>
            </a:extLst>
          </p:cNvPr>
          <p:cNvSpPr/>
          <p:nvPr/>
        </p:nvSpPr>
        <p:spPr bwMode="auto">
          <a:xfrm>
            <a:off x="3108415" y="273476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Tree>
    <p:extLst>
      <p:ext uri="{BB962C8B-B14F-4D97-AF65-F5344CB8AC3E}">
        <p14:creationId xmlns:p14="http://schemas.microsoft.com/office/powerpoint/2010/main" val="262525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s xmlns="62125d39-ffaf-4468-be64-6c0b08a4da8b" xsi:nil="true"/>
    <SharedWithUsers xmlns="4f462164-6cf8-4bdc-adb1-ef6ce73e83e3">
      <UserInfo>
        <DisplayName>Sanchez, Alejandro</DisplayName>
        <AccountId>5152</AccountId>
        <AccountType/>
      </UserInfo>
      <UserInfo>
        <DisplayName>Tripathi, Bharat</DisplayName>
        <AccountId>1706</AccountId>
        <AccountType/>
      </UserInfo>
      <UserInfo>
        <DisplayName>Govindarajaloo, Akila</DisplayName>
        <AccountId>3185</AccountId>
        <AccountType/>
      </UserInfo>
      <UserInfo>
        <DisplayName>Sian, Delfin</DisplayName>
        <AccountId>144</AccountId>
        <AccountType/>
      </UserInfo>
      <UserInfo>
        <DisplayName>Patil, Amol</DisplayName>
        <AccountId>61</AccountId>
        <AccountType/>
      </UserInfo>
      <UserInfo>
        <DisplayName>Pascual, Ronald</DisplayName>
        <AccountId>2749</AccountId>
        <AccountType/>
      </UserInfo>
      <UserInfo>
        <DisplayName>Curran, Robert</DisplayName>
        <AccountId>2752</AccountId>
        <AccountType/>
      </UserInfo>
      <UserInfo>
        <DisplayName>Mcauley, Sean (Thomas)</DisplayName>
        <AccountId>3812</AccountId>
        <AccountType/>
      </UserInfo>
      <UserInfo>
        <DisplayName>Patel, Vishal</DisplayName>
        <AccountId>1797</AccountId>
        <AccountType/>
      </UserInfo>
      <UserInfo>
        <DisplayName>Kanashiro, Alex</DisplayName>
        <AccountId>3485</AccountId>
        <AccountType/>
      </UserInfo>
      <UserInfo>
        <DisplayName>Clinchot, Joseph J.</DisplayName>
        <AccountId>25</AccountId>
        <AccountType/>
      </UserInfo>
      <UserInfo>
        <DisplayName>Nandikonda, Kiranmai</DisplayName>
        <AccountId>5832</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A7D18160B784741979344997B58CE17" ma:contentTypeVersion="14" ma:contentTypeDescription="Create a new document." ma:contentTypeScope="" ma:versionID="98b28778d5dffec06d43f8cfe0d78f53">
  <xsd:schema xmlns:xsd="http://www.w3.org/2001/XMLSchema" xmlns:xs="http://www.w3.org/2001/XMLSchema" xmlns:p="http://schemas.microsoft.com/office/2006/metadata/properties" xmlns:ns2="62125d39-ffaf-4468-be64-6c0b08a4da8b" xmlns:ns3="4f462164-6cf8-4bdc-adb1-ef6ce73e83e3" targetNamespace="http://schemas.microsoft.com/office/2006/metadata/properties" ma:root="true" ma:fieldsID="69ad1f9e0310f3076355db974c06e137" ns2:_="" ns3:_="">
    <xsd:import namespace="62125d39-ffaf-4468-be64-6c0b08a4da8b"/>
    <xsd:import namespace="4f462164-6cf8-4bdc-adb1-ef6ce73e83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Comme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25d39-ffaf-4468-be64-6c0b08a4da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Comments" ma:index="20" nillable="true" ma:displayName="Comments" ma:description="Document review and approval status " ma:format="Dropdown" ma:internalName="Comments">
      <xsd:simpleType>
        <xsd:restriction base="dms:Text">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f462164-6cf8-4bdc-adb1-ef6ce73e83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2C987D-4A47-4F11-8121-36694FAAAC40}">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4f462164-6cf8-4bdc-adb1-ef6ce73e83e3"/>
    <ds:schemaRef ds:uri="http://purl.org/dc/dcmitype/"/>
    <ds:schemaRef ds:uri="http://purl.org/dc/elements/1.1/"/>
    <ds:schemaRef ds:uri="http://schemas.microsoft.com/office/2006/metadata/properties"/>
    <ds:schemaRef ds:uri="62125d39-ffaf-4468-be64-6c0b08a4da8b"/>
    <ds:schemaRef ds:uri="http://www.w3.org/XML/1998/namespace"/>
  </ds:schemaRefs>
</ds:datastoreItem>
</file>

<file path=customXml/itemProps2.xml><?xml version="1.0" encoding="utf-8"?>
<ds:datastoreItem xmlns:ds="http://schemas.openxmlformats.org/officeDocument/2006/customXml" ds:itemID="{58EE5461-4101-49A9-A707-0A90845F1E43}">
  <ds:schemaRefs>
    <ds:schemaRef ds:uri="http://schemas.microsoft.com/sharepoint/v3/contenttype/forms"/>
  </ds:schemaRefs>
</ds:datastoreItem>
</file>

<file path=customXml/itemProps3.xml><?xml version="1.0" encoding="utf-8"?>
<ds:datastoreItem xmlns:ds="http://schemas.openxmlformats.org/officeDocument/2006/customXml" ds:itemID="{D116ED21-9FAF-4C88-B9B5-A0F73D92BC18}">
  <ds:schemaRefs>
    <ds:schemaRef ds:uri="4f462164-6cf8-4bdc-adb1-ef6ce73e83e3"/>
    <ds:schemaRef ds:uri="62125d39-ffaf-4468-be64-6c0b08a4da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3620</TotalTime>
  <Words>1481</Words>
  <Application>Microsoft Office PowerPoint</Application>
  <PresentationFormat>On-screen Show (16:9)</PresentationFormat>
  <Paragraphs>172</Paragraphs>
  <Slides>11</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NG_PPT_16x9_Generic_template-blue</vt:lpstr>
      <vt:lpstr>think-cell Slide</vt:lpstr>
      <vt:lpstr>Mainframe CSS/CRIS Change Data Capture (CDC) (Customer Data Platform- MVP 2)  DRAFT</vt:lpstr>
      <vt:lpstr>PowerPoint Presentation</vt:lpstr>
      <vt:lpstr>PowerPoint Presentation</vt:lpstr>
      <vt:lpstr>PowerPoint Presentation</vt:lpstr>
      <vt:lpstr>PowerPoint Presentation</vt:lpstr>
      <vt:lpstr>PowerPoint Presentation</vt:lpstr>
      <vt:lpstr>PowerPoint Presentation</vt:lpstr>
      <vt:lpstr>CSS Current State</vt:lpstr>
      <vt:lpstr>CRIS Current State</vt:lpstr>
      <vt:lpstr>PowerPoint Presentation</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129</cp:revision>
  <cp:lastPrinted>2018-08-10T07:16:05Z</cp:lastPrinted>
  <dcterms:created xsi:type="dcterms:W3CDTF">2018-09-19T13:44:21Z</dcterms:created>
  <dcterms:modified xsi:type="dcterms:W3CDTF">2022-04-12T15:47:25Z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0x0101000A7D18160B784741979344997B58CE17</vt:lpwstr>
  </property>
</Properties>
</file>