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Lst>
  <p:notesMasterIdLst>
    <p:notesMasterId r:id="rId18"/>
  </p:notesMasterIdLst>
  <p:handoutMasterIdLst>
    <p:handoutMasterId r:id="rId19"/>
  </p:handoutMasterIdLst>
  <p:sldIdLst>
    <p:sldId id="6872" r:id="rId5"/>
    <p:sldId id="2147307465" r:id="rId6"/>
    <p:sldId id="838840128" r:id="rId7"/>
    <p:sldId id="2147307454" r:id="rId8"/>
    <p:sldId id="838840129" r:id="rId9"/>
    <p:sldId id="2147307459" r:id="rId10"/>
    <p:sldId id="2147307460" r:id="rId11"/>
    <p:sldId id="2147307462" r:id="rId12"/>
    <p:sldId id="2147307461" r:id="rId13"/>
    <p:sldId id="2147307463" r:id="rId14"/>
    <p:sldId id="2147307464" r:id="rId15"/>
    <p:sldId id="2147307456" r:id="rId16"/>
    <p:sldId id="2147307457" r:id="rId17"/>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0E12"/>
    <a:srgbClr val="A8DA70"/>
    <a:srgbClr val="B2DE82"/>
    <a:srgbClr val="C9E8A6"/>
    <a:srgbClr val="7FFFF8"/>
    <a:srgbClr val="B4DF85"/>
    <a:srgbClr val="FFFFFF"/>
    <a:srgbClr val="F9F9F9"/>
    <a:srgbClr val="E7F5D7"/>
    <a:srgbClr val="DAEFC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BCE534-09EB-4D5D-A115-FE93D6A7B965}" v="3" dt="2021-06-25T20:51:11.09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27" autoAdjust="0"/>
    <p:restoredTop sz="93548" autoAdjust="0"/>
  </p:normalViewPr>
  <p:slideViewPr>
    <p:cSldViewPr snapToGrid="0">
      <p:cViewPr varScale="1">
        <p:scale>
          <a:sx n="79" d="100"/>
          <a:sy n="79" d="100"/>
        </p:scale>
        <p:origin x="828" y="52"/>
      </p:cViewPr>
      <p:guideLst>
        <p:guide orient="horz" pos="962"/>
        <p:guide pos="748"/>
        <p:guide orient="horz" pos="2255"/>
      </p:guideLst>
    </p:cSldViewPr>
  </p:slideViewPr>
  <p:outlineViewPr>
    <p:cViewPr>
      <p:scale>
        <a:sx n="33" d="100"/>
        <a:sy n="33" d="100"/>
      </p:scale>
      <p:origin x="0" y="-272"/>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d6171631-3d08-453d-8afd-2dc62a5026e2" providerId="ADAL" clId="{D4BCE534-09EB-4D5D-A115-FE93D6A7B965}"/>
    <pc:docChg chg="custSel modSld">
      <pc:chgData name="Ajwaliya, Nishit" userId="d6171631-3d08-453d-8afd-2dc62a5026e2" providerId="ADAL" clId="{D4BCE534-09EB-4D5D-A115-FE93D6A7B965}" dt="2021-06-25T20:51:15.693" v="12" actId="1076"/>
      <pc:docMkLst>
        <pc:docMk/>
      </pc:docMkLst>
      <pc:sldChg chg="addSp delSp modSp">
        <pc:chgData name="Ajwaliya, Nishit" userId="d6171631-3d08-453d-8afd-2dc62a5026e2" providerId="ADAL" clId="{D4BCE534-09EB-4D5D-A115-FE93D6A7B965}" dt="2021-06-25T20:47:30.220" v="3" actId="1076"/>
        <pc:sldMkLst>
          <pc:docMk/>
          <pc:sldMk cId="3390782610" sldId="2147307460"/>
        </pc:sldMkLst>
        <pc:picChg chg="add mod">
          <ac:chgData name="Ajwaliya, Nishit" userId="d6171631-3d08-453d-8afd-2dc62a5026e2" providerId="ADAL" clId="{D4BCE534-09EB-4D5D-A115-FE93D6A7B965}" dt="2021-06-25T20:47:30.220" v="3" actId="1076"/>
          <ac:picMkLst>
            <pc:docMk/>
            <pc:sldMk cId="3390782610" sldId="2147307460"/>
            <ac:picMk id="3" creationId="{A8409B9A-9B2C-487B-8832-11966238A643}"/>
          </ac:picMkLst>
        </pc:picChg>
        <pc:picChg chg="del">
          <ac:chgData name="Ajwaliya, Nishit" userId="d6171631-3d08-453d-8afd-2dc62a5026e2" providerId="ADAL" clId="{D4BCE534-09EB-4D5D-A115-FE93D6A7B965}" dt="2021-06-25T20:47:13.095" v="0" actId="478"/>
          <ac:picMkLst>
            <pc:docMk/>
            <pc:sldMk cId="3390782610" sldId="2147307460"/>
            <ac:picMk id="5" creationId="{67757681-738E-47C8-AC2B-CF9F58A5352F}"/>
          </ac:picMkLst>
        </pc:picChg>
      </pc:sldChg>
      <pc:sldChg chg="addSp delSp modSp">
        <pc:chgData name="Ajwaliya, Nishit" userId="d6171631-3d08-453d-8afd-2dc62a5026e2" providerId="ADAL" clId="{D4BCE534-09EB-4D5D-A115-FE93D6A7B965}" dt="2021-06-25T20:51:15.693" v="12" actId="1076"/>
        <pc:sldMkLst>
          <pc:docMk/>
          <pc:sldMk cId="2915496780" sldId="2147307461"/>
        </pc:sldMkLst>
        <pc:picChg chg="del">
          <ac:chgData name="Ajwaliya, Nishit" userId="d6171631-3d08-453d-8afd-2dc62a5026e2" providerId="ADAL" clId="{D4BCE534-09EB-4D5D-A115-FE93D6A7B965}" dt="2021-06-25T20:51:10.224" v="9" actId="478"/>
          <ac:picMkLst>
            <pc:docMk/>
            <pc:sldMk cId="2915496780" sldId="2147307461"/>
            <ac:picMk id="3" creationId="{8D124EAE-FD08-41B5-B308-1AD64E9D7983}"/>
          </ac:picMkLst>
        </pc:picChg>
        <pc:picChg chg="add mod">
          <ac:chgData name="Ajwaliya, Nishit" userId="d6171631-3d08-453d-8afd-2dc62a5026e2" providerId="ADAL" clId="{D4BCE534-09EB-4D5D-A115-FE93D6A7B965}" dt="2021-06-25T20:51:15.693" v="12" actId="1076"/>
          <ac:picMkLst>
            <pc:docMk/>
            <pc:sldMk cId="2915496780" sldId="2147307461"/>
            <ac:picMk id="5" creationId="{9A9BD12F-0CD7-4CF5-A71E-182D865EB140}"/>
          </ac:picMkLst>
        </pc:picChg>
      </pc:sldChg>
      <pc:sldChg chg="addSp delSp modSp">
        <pc:chgData name="Ajwaliya, Nishit" userId="d6171631-3d08-453d-8afd-2dc62a5026e2" providerId="ADAL" clId="{D4BCE534-09EB-4D5D-A115-FE93D6A7B965}" dt="2021-06-25T20:48:48.578" v="8" actId="1076"/>
        <pc:sldMkLst>
          <pc:docMk/>
          <pc:sldMk cId="382216273" sldId="2147307462"/>
        </pc:sldMkLst>
        <pc:picChg chg="add mod">
          <ac:chgData name="Ajwaliya, Nishit" userId="d6171631-3d08-453d-8afd-2dc62a5026e2" providerId="ADAL" clId="{D4BCE534-09EB-4D5D-A115-FE93D6A7B965}" dt="2021-06-25T20:48:48.578" v="8" actId="1076"/>
          <ac:picMkLst>
            <pc:docMk/>
            <pc:sldMk cId="382216273" sldId="2147307462"/>
            <ac:picMk id="3" creationId="{F1D366E5-1481-458C-9AE5-86A91EB9EA03}"/>
          </ac:picMkLst>
        </pc:picChg>
        <pc:picChg chg="del">
          <ac:chgData name="Ajwaliya, Nishit" userId="d6171631-3d08-453d-8afd-2dc62a5026e2" providerId="ADAL" clId="{D4BCE534-09EB-4D5D-A115-FE93D6A7B965}" dt="2021-06-25T20:48:26.915" v="4" actId="478"/>
          <ac:picMkLst>
            <pc:docMk/>
            <pc:sldMk cId="382216273" sldId="2147307462"/>
            <ac:picMk id="5" creationId="{29DB41D3-4C20-46AA-B3E4-ACEF703D6F98}"/>
          </ac:picMkLst>
        </pc:picChg>
      </pc:sldChg>
    </pc:docChg>
  </pc:docChgLst>
  <pc:docChgLst>
    <pc:chgData name="Ajwaliya, Nishit" userId="d6171631-3d08-453d-8afd-2dc62a5026e2" providerId="ADAL" clId="{0E734960-CA37-4995-9D2A-84B709485A1C}"/>
    <pc:docChg chg="modSld">
      <pc:chgData name="Ajwaliya, Nishit" userId="d6171631-3d08-453d-8afd-2dc62a5026e2" providerId="ADAL" clId="{0E734960-CA37-4995-9D2A-84B709485A1C}" dt="2021-05-14T15:14:17.229" v="80" actId="1038"/>
      <pc:docMkLst>
        <pc:docMk/>
      </pc:docMkLst>
      <pc:sldChg chg="modSp">
        <pc:chgData name="Ajwaliya, Nishit" userId="d6171631-3d08-453d-8afd-2dc62a5026e2" providerId="ADAL" clId="{0E734960-CA37-4995-9D2A-84B709485A1C}" dt="2021-05-14T15:14:17.229" v="80" actId="1038"/>
        <pc:sldMkLst>
          <pc:docMk/>
          <pc:sldMk cId="2526981490" sldId="838840128"/>
        </pc:sldMkLst>
        <pc:spChg chg="mod">
          <ac:chgData name="Ajwaliya, Nishit" userId="d6171631-3d08-453d-8afd-2dc62a5026e2" providerId="ADAL" clId="{0E734960-CA37-4995-9D2A-84B709485A1C}" dt="2021-05-14T15:14:17.229" v="80" actId="1038"/>
          <ac:spMkLst>
            <pc:docMk/>
            <pc:sldMk cId="2526981490" sldId="838840128"/>
            <ac:spMk id="48" creationId="{0E88754A-7913-4AF8-8E1F-1CB661B9E8AD}"/>
          </ac:spMkLst>
        </pc:spChg>
        <pc:spChg chg="mod">
          <ac:chgData name="Ajwaliya, Nishit" userId="d6171631-3d08-453d-8afd-2dc62a5026e2" providerId="ADAL" clId="{0E734960-CA37-4995-9D2A-84B709485A1C}" dt="2021-05-14T15:14:17.229" v="80" actId="1038"/>
          <ac:spMkLst>
            <pc:docMk/>
            <pc:sldMk cId="2526981490" sldId="838840128"/>
            <ac:spMk id="49" creationId="{1BF6B7E8-6190-4E76-A4FF-A54A2B01A5D1}"/>
          </ac:spMkLst>
        </pc:spChg>
        <pc:spChg chg="mod">
          <ac:chgData name="Ajwaliya, Nishit" userId="d6171631-3d08-453d-8afd-2dc62a5026e2" providerId="ADAL" clId="{0E734960-CA37-4995-9D2A-84B709485A1C}" dt="2021-05-14T15:13:38.478" v="22" actId="1038"/>
          <ac:spMkLst>
            <pc:docMk/>
            <pc:sldMk cId="2526981490" sldId="838840128"/>
            <ac:spMk id="99" creationId="{59817DAA-161B-420A-BC4D-60DEF49EC9AE}"/>
          </ac:spMkLst>
        </pc:spChg>
        <pc:spChg chg="mod">
          <ac:chgData name="Ajwaliya, Nishit" userId="d6171631-3d08-453d-8afd-2dc62a5026e2" providerId="ADAL" clId="{0E734960-CA37-4995-9D2A-84B709485A1C}" dt="2021-05-14T15:14:17.229" v="80" actId="1038"/>
          <ac:spMkLst>
            <pc:docMk/>
            <pc:sldMk cId="2526981490" sldId="838840128"/>
            <ac:spMk id="112" creationId="{D8C94D13-8466-4F63-B0E7-7E613321E45F}"/>
          </ac:spMkLst>
        </pc:spChg>
        <pc:spChg chg="mod">
          <ac:chgData name="Ajwaliya, Nishit" userId="d6171631-3d08-453d-8afd-2dc62a5026e2" providerId="ADAL" clId="{0E734960-CA37-4995-9D2A-84B709485A1C}" dt="2021-05-14T15:14:17.229" v="80" actId="1038"/>
          <ac:spMkLst>
            <pc:docMk/>
            <pc:sldMk cId="2526981490" sldId="838840128"/>
            <ac:spMk id="117" creationId="{1D78B8AB-38E0-4941-82E0-FC6E527C76C6}"/>
          </ac:spMkLst>
        </pc:spChg>
        <pc:spChg chg="mod">
          <ac:chgData name="Ajwaliya, Nishit" userId="d6171631-3d08-453d-8afd-2dc62a5026e2" providerId="ADAL" clId="{0E734960-CA37-4995-9D2A-84B709485A1C}" dt="2021-05-14T15:13:52.582" v="49" actId="1038"/>
          <ac:spMkLst>
            <pc:docMk/>
            <pc:sldMk cId="2526981490" sldId="838840128"/>
            <ac:spMk id="152" creationId="{D12F2EF9-D67B-4A25-BFB7-1E96E00DA697}"/>
          </ac:spMkLst>
        </pc:spChg>
        <pc:spChg chg="mod">
          <ac:chgData name="Ajwaliya, Nishit" userId="d6171631-3d08-453d-8afd-2dc62a5026e2" providerId="ADAL" clId="{0E734960-CA37-4995-9D2A-84B709485A1C}" dt="2021-05-14T15:13:52.582" v="49" actId="1038"/>
          <ac:spMkLst>
            <pc:docMk/>
            <pc:sldMk cId="2526981490" sldId="838840128"/>
            <ac:spMk id="153" creationId="{5294DD07-CE87-4485-9772-AD725BD448FC}"/>
          </ac:spMkLst>
        </pc:spChg>
        <pc:spChg chg="mod">
          <ac:chgData name="Ajwaliya, Nishit" userId="d6171631-3d08-453d-8afd-2dc62a5026e2" providerId="ADAL" clId="{0E734960-CA37-4995-9D2A-84B709485A1C}" dt="2021-05-14T15:14:17.229" v="80" actId="1038"/>
          <ac:spMkLst>
            <pc:docMk/>
            <pc:sldMk cId="2526981490" sldId="838840128"/>
            <ac:spMk id="154" creationId="{758F6885-8516-4E27-9F80-2AA17E17F460}"/>
          </ac:spMkLst>
        </pc:spChg>
        <pc:spChg chg="mod">
          <ac:chgData name="Ajwaliya, Nishit" userId="d6171631-3d08-453d-8afd-2dc62a5026e2" providerId="ADAL" clId="{0E734960-CA37-4995-9D2A-84B709485A1C}" dt="2021-05-14T15:14:17.229" v="80" actId="1038"/>
          <ac:spMkLst>
            <pc:docMk/>
            <pc:sldMk cId="2526981490" sldId="838840128"/>
            <ac:spMk id="156" creationId="{63D4AEC6-9F44-4F8C-8D98-861096DB81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25/06/2021</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25/06/2021</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1</a:t>
            </a:fld>
            <a:endParaRPr lang="en-GB"/>
          </a:p>
        </p:txBody>
      </p:sp>
    </p:spTree>
    <p:extLst>
      <p:ext uri="{BB962C8B-B14F-4D97-AF65-F5344CB8AC3E}">
        <p14:creationId xmlns:p14="http://schemas.microsoft.com/office/powerpoint/2010/main" val="97833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10</a:t>
            </a:fld>
            <a:endParaRPr lang="en-GB"/>
          </a:p>
        </p:txBody>
      </p:sp>
    </p:spTree>
    <p:extLst>
      <p:ext uri="{BB962C8B-B14F-4D97-AF65-F5344CB8AC3E}">
        <p14:creationId xmlns:p14="http://schemas.microsoft.com/office/powerpoint/2010/main" val="1441494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11</a:t>
            </a:fld>
            <a:endParaRPr lang="en-GB"/>
          </a:p>
        </p:txBody>
      </p:sp>
    </p:spTree>
    <p:extLst>
      <p:ext uri="{BB962C8B-B14F-4D97-AF65-F5344CB8AC3E}">
        <p14:creationId xmlns:p14="http://schemas.microsoft.com/office/powerpoint/2010/main" val="284073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12</a:t>
            </a:fld>
            <a:endParaRPr lang="en-GB"/>
          </a:p>
        </p:txBody>
      </p:sp>
    </p:spTree>
    <p:extLst>
      <p:ext uri="{BB962C8B-B14F-4D97-AF65-F5344CB8AC3E}">
        <p14:creationId xmlns:p14="http://schemas.microsoft.com/office/powerpoint/2010/main" val="2501526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13</a:t>
            </a:fld>
            <a:endParaRPr lang="en-GB" dirty="0"/>
          </a:p>
        </p:txBody>
      </p:sp>
    </p:spTree>
    <p:extLst>
      <p:ext uri="{BB962C8B-B14F-4D97-AF65-F5344CB8AC3E}">
        <p14:creationId xmlns:p14="http://schemas.microsoft.com/office/powerpoint/2010/main" val="1944581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2</a:t>
            </a:fld>
            <a:endParaRPr lang="en-GB"/>
          </a:p>
        </p:txBody>
      </p:sp>
    </p:spTree>
    <p:extLst>
      <p:ext uri="{BB962C8B-B14F-4D97-AF65-F5344CB8AC3E}">
        <p14:creationId xmlns:p14="http://schemas.microsoft.com/office/powerpoint/2010/main" val="3230580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7863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7863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5</a:t>
            </a:fld>
            <a:endParaRPr lang="en-GB" dirty="0"/>
          </a:p>
        </p:txBody>
      </p:sp>
    </p:spTree>
    <p:extLst>
      <p:ext uri="{BB962C8B-B14F-4D97-AF65-F5344CB8AC3E}">
        <p14:creationId xmlns:p14="http://schemas.microsoft.com/office/powerpoint/2010/main" val="1748575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6</a:t>
            </a:fld>
            <a:endParaRPr lang="en-GB"/>
          </a:p>
        </p:txBody>
      </p:sp>
    </p:spTree>
    <p:extLst>
      <p:ext uri="{BB962C8B-B14F-4D97-AF65-F5344CB8AC3E}">
        <p14:creationId xmlns:p14="http://schemas.microsoft.com/office/powerpoint/2010/main" val="1490345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7</a:t>
            </a:fld>
            <a:endParaRPr lang="en-GB"/>
          </a:p>
        </p:txBody>
      </p:sp>
    </p:spTree>
    <p:extLst>
      <p:ext uri="{BB962C8B-B14F-4D97-AF65-F5344CB8AC3E}">
        <p14:creationId xmlns:p14="http://schemas.microsoft.com/office/powerpoint/2010/main" val="280093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8</a:t>
            </a:fld>
            <a:endParaRPr lang="en-GB"/>
          </a:p>
        </p:txBody>
      </p:sp>
    </p:spTree>
    <p:extLst>
      <p:ext uri="{BB962C8B-B14F-4D97-AF65-F5344CB8AC3E}">
        <p14:creationId xmlns:p14="http://schemas.microsoft.com/office/powerpoint/2010/main" val="1132913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9</a:t>
            </a:fld>
            <a:endParaRPr lang="en-GB"/>
          </a:p>
        </p:txBody>
      </p:sp>
    </p:spTree>
    <p:extLst>
      <p:ext uri="{BB962C8B-B14F-4D97-AF65-F5344CB8AC3E}">
        <p14:creationId xmlns:p14="http://schemas.microsoft.com/office/powerpoint/2010/main" val="1302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2"/>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476317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dirty="0"/>
              <a:t>Click to edit Master title style</a:t>
            </a:r>
            <a:endParaRPr lang="en-GB" dirty="0"/>
          </a:p>
        </p:txBody>
      </p:sp>
      <p:sp>
        <p:nvSpPr>
          <p:cNvPr id="9" name="Text Placeholder 8"/>
          <p:cNvSpPr>
            <a:spLocks noGrp="1"/>
          </p:cNvSpPr>
          <p:nvPr>
            <p:ph type="body" sz="quarter" idx="11" hasCustomPrompt="1"/>
          </p:nvPr>
        </p:nvSpPr>
        <p:spPr>
          <a:xfrm>
            <a:off x="457201" y="628651"/>
            <a:ext cx="8258175" cy="215444"/>
          </a:xfrm>
        </p:spPr>
        <p:txBody>
          <a:bodyPr/>
          <a:lstStyle>
            <a:lvl1pPr>
              <a:defRPr sz="1400" b="0"/>
            </a:lvl1pPr>
            <a:lvl5pPr marL="540000" indent="0">
              <a:buNone/>
              <a:defRPr/>
            </a:lvl5pPr>
          </a:lstStyle>
          <a:p>
            <a:pPr lvl="0"/>
            <a:r>
              <a:rPr lang="en-US" dirty="0"/>
              <a:t>Click to edit Sub title text style</a:t>
            </a:r>
          </a:p>
        </p:txBody>
      </p:sp>
    </p:spTree>
    <p:extLst>
      <p:ext uri="{BB962C8B-B14F-4D97-AF65-F5344CB8AC3E}">
        <p14:creationId xmlns:p14="http://schemas.microsoft.com/office/powerpoint/2010/main" val="14910609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2" y="4772394"/>
            <a:ext cx="5814941" cy="169277"/>
          </a:xfrm>
        </p:spPr>
        <p:txBody>
          <a:bodyPr/>
          <a:lstStyle>
            <a:lvl1pPr>
              <a:defRPr b="0"/>
            </a:lvl1pPr>
          </a:lstStyle>
          <a:p>
            <a:pPr>
              <a:tabLst>
                <a:tab pos="989013"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7894130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1"/>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88308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169590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90872"/>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dirty="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69" y="4778260"/>
            <a:ext cx="5718584"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dirty="0"/>
              <a:t>| [Insert document </a:t>
            </a:r>
            <a:r>
              <a:rPr lang="fr-FR" dirty="0" err="1"/>
              <a:t>title</a:t>
            </a:r>
            <a:r>
              <a:rPr lang="fr-FR" dirty="0"/>
              <a:t>] | [Insert date]</a:t>
            </a:r>
          </a:p>
        </p:txBody>
      </p:sp>
      <p:pic>
        <p:nvPicPr>
          <p:cNvPr id="4" name="Picture 3"/>
          <p:cNvPicPr>
            <a:picLocks noChangeAspect="1"/>
          </p:cNvPicPr>
          <p:nvPr userDrawn="1"/>
        </p:nvPicPr>
        <p:blipFill>
          <a:blip r:embed="rId16"/>
          <a:stretch>
            <a:fillRect/>
          </a:stretch>
        </p:blipFill>
        <p:spPr>
          <a:xfrm>
            <a:off x="322780" y="4740425"/>
            <a:ext cx="2231234" cy="264832"/>
          </a:xfrm>
          <a:prstGeom prst="rect">
            <a:avLst/>
          </a:prstGeom>
        </p:spPr>
      </p:pic>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7" r:id="rId5"/>
    <p:sldLayoutId id="2147483795" r:id="rId6"/>
    <p:sldLayoutId id="2147483796" r:id="rId7"/>
    <p:sldLayoutId id="2147483815" r:id="rId8"/>
    <p:sldLayoutId id="2147483794" r:id="rId9"/>
    <p:sldLayoutId id="2147483797" r:id="rId10"/>
    <p:sldLayoutId id="2147483798" r:id="rId11"/>
    <p:sldLayoutId id="2147483816" r:id="rId12"/>
    <p:sldLayoutId id="2147483784" r:id="rId13"/>
    <p:sldLayoutId id="2147483818" r:id="rId14"/>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notesSlide" Target="../notesSlides/notesSlide3.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slideLayout" Target="../slideLayouts/slideLayout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s>
</file>

<file path=ppt/slides/_rels/slide4.xml.rels><?xml version="1.0" encoding="UTF-8" standalone="yes"?>
<Relationships xmlns="http://schemas.openxmlformats.org/package/2006/relationships"><Relationship Id="rId13" Type="http://schemas.openxmlformats.org/officeDocument/2006/relationships/tags" Target="../tags/tag44.xml"/><Relationship Id="rId18" Type="http://schemas.openxmlformats.org/officeDocument/2006/relationships/tags" Target="../tags/tag49.xml"/><Relationship Id="rId26" Type="http://schemas.openxmlformats.org/officeDocument/2006/relationships/tags" Target="../tags/tag57.xml"/><Relationship Id="rId39" Type="http://schemas.openxmlformats.org/officeDocument/2006/relationships/tags" Target="../tags/tag70.xml"/><Relationship Id="rId21" Type="http://schemas.openxmlformats.org/officeDocument/2006/relationships/tags" Target="../tags/tag52.xml"/><Relationship Id="rId34" Type="http://schemas.openxmlformats.org/officeDocument/2006/relationships/tags" Target="../tags/tag65.xml"/><Relationship Id="rId42" Type="http://schemas.openxmlformats.org/officeDocument/2006/relationships/tags" Target="../tags/tag73.xml"/><Relationship Id="rId47" Type="http://schemas.openxmlformats.org/officeDocument/2006/relationships/tags" Target="../tags/tag78.xml"/><Relationship Id="rId50" Type="http://schemas.openxmlformats.org/officeDocument/2006/relationships/tags" Target="../tags/tag81.xml"/><Relationship Id="rId55" Type="http://schemas.openxmlformats.org/officeDocument/2006/relationships/tags" Target="../tags/tag86.xml"/><Relationship Id="rId7" Type="http://schemas.openxmlformats.org/officeDocument/2006/relationships/tags" Target="../tags/tag38.xml"/><Relationship Id="rId2" Type="http://schemas.openxmlformats.org/officeDocument/2006/relationships/tags" Target="../tags/tag33.xml"/><Relationship Id="rId16" Type="http://schemas.openxmlformats.org/officeDocument/2006/relationships/tags" Target="../tags/tag47.xml"/><Relationship Id="rId20" Type="http://schemas.openxmlformats.org/officeDocument/2006/relationships/tags" Target="../tags/tag51.xml"/><Relationship Id="rId29" Type="http://schemas.openxmlformats.org/officeDocument/2006/relationships/tags" Target="../tags/tag60.xml"/><Relationship Id="rId41" Type="http://schemas.openxmlformats.org/officeDocument/2006/relationships/tags" Target="../tags/tag72.xml"/><Relationship Id="rId54" Type="http://schemas.openxmlformats.org/officeDocument/2006/relationships/tags" Target="../tags/tag85.xml"/><Relationship Id="rId62" Type="http://schemas.openxmlformats.org/officeDocument/2006/relationships/notesSlide" Target="../notesSlides/notesSlide4.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24" Type="http://schemas.openxmlformats.org/officeDocument/2006/relationships/tags" Target="../tags/tag55.xml"/><Relationship Id="rId32" Type="http://schemas.openxmlformats.org/officeDocument/2006/relationships/tags" Target="../tags/tag63.xml"/><Relationship Id="rId37" Type="http://schemas.openxmlformats.org/officeDocument/2006/relationships/tags" Target="../tags/tag68.xml"/><Relationship Id="rId40" Type="http://schemas.openxmlformats.org/officeDocument/2006/relationships/tags" Target="../tags/tag71.xml"/><Relationship Id="rId45" Type="http://schemas.openxmlformats.org/officeDocument/2006/relationships/tags" Target="../tags/tag76.xml"/><Relationship Id="rId53" Type="http://schemas.openxmlformats.org/officeDocument/2006/relationships/tags" Target="../tags/tag84.xml"/><Relationship Id="rId58" Type="http://schemas.openxmlformats.org/officeDocument/2006/relationships/tags" Target="../tags/tag89.xml"/><Relationship Id="rId5" Type="http://schemas.openxmlformats.org/officeDocument/2006/relationships/tags" Target="../tags/tag36.xml"/><Relationship Id="rId15" Type="http://schemas.openxmlformats.org/officeDocument/2006/relationships/tags" Target="../tags/tag46.xml"/><Relationship Id="rId23" Type="http://schemas.openxmlformats.org/officeDocument/2006/relationships/tags" Target="../tags/tag54.xml"/><Relationship Id="rId28" Type="http://schemas.openxmlformats.org/officeDocument/2006/relationships/tags" Target="../tags/tag59.xml"/><Relationship Id="rId36" Type="http://schemas.openxmlformats.org/officeDocument/2006/relationships/tags" Target="../tags/tag67.xml"/><Relationship Id="rId49" Type="http://schemas.openxmlformats.org/officeDocument/2006/relationships/tags" Target="../tags/tag80.xml"/><Relationship Id="rId57" Type="http://schemas.openxmlformats.org/officeDocument/2006/relationships/tags" Target="../tags/tag88.xml"/><Relationship Id="rId61" Type="http://schemas.openxmlformats.org/officeDocument/2006/relationships/slideLayout" Target="../slideLayouts/slideLayout1.xml"/><Relationship Id="rId10" Type="http://schemas.openxmlformats.org/officeDocument/2006/relationships/tags" Target="../tags/tag41.xml"/><Relationship Id="rId19" Type="http://schemas.openxmlformats.org/officeDocument/2006/relationships/tags" Target="../tags/tag50.xml"/><Relationship Id="rId31" Type="http://schemas.openxmlformats.org/officeDocument/2006/relationships/tags" Target="../tags/tag62.xml"/><Relationship Id="rId44" Type="http://schemas.openxmlformats.org/officeDocument/2006/relationships/tags" Target="../tags/tag75.xml"/><Relationship Id="rId52" Type="http://schemas.openxmlformats.org/officeDocument/2006/relationships/tags" Target="../tags/tag83.xml"/><Relationship Id="rId60" Type="http://schemas.openxmlformats.org/officeDocument/2006/relationships/tags" Target="../tags/tag9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 Id="rId22" Type="http://schemas.openxmlformats.org/officeDocument/2006/relationships/tags" Target="../tags/tag53.xml"/><Relationship Id="rId27" Type="http://schemas.openxmlformats.org/officeDocument/2006/relationships/tags" Target="../tags/tag58.xml"/><Relationship Id="rId30" Type="http://schemas.openxmlformats.org/officeDocument/2006/relationships/tags" Target="../tags/tag61.xml"/><Relationship Id="rId35" Type="http://schemas.openxmlformats.org/officeDocument/2006/relationships/tags" Target="../tags/tag66.xml"/><Relationship Id="rId43" Type="http://schemas.openxmlformats.org/officeDocument/2006/relationships/tags" Target="../tags/tag74.xml"/><Relationship Id="rId48" Type="http://schemas.openxmlformats.org/officeDocument/2006/relationships/tags" Target="../tags/tag79.xml"/><Relationship Id="rId56" Type="http://schemas.openxmlformats.org/officeDocument/2006/relationships/tags" Target="../tags/tag87.xml"/><Relationship Id="rId8" Type="http://schemas.openxmlformats.org/officeDocument/2006/relationships/tags" Target="../tags/tag39.xml"/><Relationship Id="rId51" Type="http://schemas.openxmlformats.org/officeDocument/2006/relationships/tags" Target="../tags/tag82.xml"/><Relationship Id="rId3" Type="http://schemas.openxmlformats.org/officeDocument/2006/relationships/tags" Target="../tags/tag34.xml"/><Relationship Id="rId12" Type="http://schemas.openxmlformats.org/officeDocument/2006/relationships/tags" Target="../tags/tag43.xml"/><Relationship Id="rId17" Type="http://schemas.openxmlformats.org/officeDocument/2006/relationships/tags" Target="../tags/tag48.xml"/><Relationship Id="rId25" Type="http://schemas.openxmlformats.org/officeDocument/2006/relationships/tags" Target="../tags/tag56.xml"/><Relationship Id="rId33" Type="http://schemas.openxmlformats.org/officeDocument/2006/relationships/tags" Target="../tags/tag64.xml"/><Relationship Id="rId38" Type="http://schemas.openxmlformats.org/officeDocument/2006/relationships/tags" Target="../tags/tag69.xml"/><Relationship Id="rId46" Type="http://schemas.openxmlformats.org/officeDocument/2006/relationships/tags" Target="../tags/tag77.xml"/><Relationship Id="rId59" Type="http://schemas.openxmlformats.org/officeDocument/2006/relationships/tags" Target="../tags/tag9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186-45BD-4F97-A52E-B3D807664952}"/>
              </a:ext>
            </a:extLst>
          </p:cNvPr>
          <p:cNvSpPr>
            <a:spLocks noGrp="1"/>
          </p:cNvSpPr>
          <p:nvPr>
            <p:ph type="title"/>
          </p:nvPr>
        </p:nvSpPr>
        <p:spPr>
          <a:xfrm>
            <a:off x="114961" y="88974"/>
            <a:ext cx="8497370" cy="430887"/>
          </a:xfrm>
        </p:spPr>
        <p:txBody>
          <a:bodyPr/>
          <a:lstStyle/>
          <a:p>
            <a:r>
              <a:rPr lang="en-US" sz="2000" dirty="0"/>
              <a:t>Executive Summary</a:t>
            </a:r>
            <a:endParaRPr lang="en-GB" sz="2000" dirty="0"/>
          </a:p>
        </p:txBody>
      </p:sp>
      <p:sp>
        <p:nvSpPr>
          <p:cNvPr id="5" name="Text Placeholder 9">
            <a:extLst>
              <a:ext uri="{FF2B5EF4-FFF2-40B4-BE49-F238E27FC236}">
                <a16:creationId xmlns:a16="http://schemas.microsoft.com/office/drawing/2014/main" id="{16F96624-C90D-4319-A026-A64D5E1B5694}"/>
              </a:ext>
            </a:extLst>
          </p:cNvPr>
          <p:cNvSpPr txBox="1">
            <a:spLocks/>
          </p:cNvSpPr>
          <p:nvPr/>
        </p:nvSpPr>
        <p:spPr>
          <a:xfrm>
            <a:off x="196119" y="519861"/>
            <a:ext cx="8751761" cy="4327268"/>
          </a:xfrm>
          <a:prstGeom prst="rect">
            <a:avLst/>
          </a:prstGeom>
        </p:spPr>
        <p:txBody>
          <a:bodyPr numCol="1"/>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0" lvl="2" indent="0">
              <a:buNone/>
            </a:pPr>
            <a:r>
              <a:rPr lang="en-US" b="1" dirty="0">
                <a:solidFill>
                  <a:srgbClr val="00148C"/>
                </a:solidFill>
              </a:rPr>
              <a:t>Problem Statement: </a:t>
            </a:r>
          </a:p>
          <a:p>
            <a:pPr marL="396875" lvl="2" indent="-396875">
              <a:spcAft>
                <a:spcPts val="600"/>
              </a:spcAft>
              <a:buNone/>
            </a:pPr>
            <a:r>
              <a:rPr lang="en-US" b="1" dirty="0">
                <a:solidFill>
                  <a:schemeClr val="tx1">
                    <a:lumMod val="50000"/>
                  </a:schemeClr>
                </a:solidFill>
              </a:rPr>
              <a:t>       </a:t>
            </a:r>
            <a:r>
              <a:rPr lang="en-US" dirty="0">
                <a:solidFill>
                  <a:schemeClr val="tx1">
                    <a:lumMod val="50000"/>
                  </a:schemeClr>
                </a:solidFill>
              </a:rPr>
              <a:t>Master Data Management (MDM) license funding commitment is required to move forward with MDM Platform contract and purchase</a:t>
            </a:r>
          </a:p>
          <a:p>
            <a:pPr marL="0" lvl="2" indent="0">
              <a:spcAft>
                <a:spcPts val="600"/>
              </a:spcAft>
              <a:buNone/>
            </a:pPr>
            <a:endParaRPr lang="en-US" sz="1200" dirty="0"/>
          </a:p>
          <a:p>
            <a:pPr marL="0" lvl="2" indent="0">
              <a:spcAft>
                <a:spcPts val="600"/>
              </a:spcAft>
              <a:buNone/>
            </a:pPr>
            <a:r>
              <a:rPr lang="en-US" b="1" dirty="0">
                <a:solidFill>
                  <a:srgbClr val="00148C"/>
                </a:solidFill>
              </a:rPr>
              <a:t>Background:</a:t>
            </a:r>
          </a:p>
          <a:p>
            <a:pPr lvl="3">
              <a:buFont typeface="Arial" panose="020B0604020202020204" pitchFamily="34" charset="0"/>
              <a:buChar char="•"/>
            </a:pPr>
            <a:r>
              <a:rPr lang="en-US" dirty="0">
                <a:solidFill>
                  <a:schemeClr val="tx1">
                    <a:lumMod val="50000"/>
                  </a:schemeClr>
                </a:solidFill>
              </a:rPr>
              <a:t>Reltio is identified as a SaaS vendor platform for the Master Data Management capability</a:t>
            </a:r>
          </a:p>
          <a:p>
            <a:pPr lvl="3">
              <a:buFont typeface="Arial" panose="020B0604020202020204" pitchFamily="34" charset="0"/>
              <a:buChar char="•"/>
            </a:pPr>
            <a:r>
              <a:rPr lang="en-US" dirty="0">
                <a:solidFill>
                  <a:schemeClr val="tx1">
                    <a:lumMod val="50000"/>
                  </a:schemeClr>
                </a:solidFill>
              </a:rPr>
              <a:t>As per the NG Procurement and Commercial teams, the Reltio contract negotiation will start </a:t>
            </a:r>
            <a:r>
              <a:rPr lang="en-US" b="1" dirty="0">
                <a:solidFill>
                  <a:schemeClr val="tx1">
                    <a:lumMod val="50000"/>
                  </a:schemeClr>
                </a:solidFill>
              </a:rPr>
              <a:t>only after </a:t>
            </a:r>
            <a:r>
              <a:rPr lang="en-US" dirty="0">
                <a:solidFill>
                  <a:schemeClr val="tx1">
                    <a:lumMod val="50000"/>
                  </a:schemeClr>
                </a:solidFill>
              </a:rPr>
              <a:t>the funding confirmation</a:t>
            </a:r>
          </a:p>
          <a:p>
            <a:pPr lvl="3">
              <a:buFont typeface="Arial" panose="020B0604020202020204" pitchFamily="34" charset="0"/>
              <a:buChar char="•"/>
            </a:pPr>
            <a:r>
              <a:rPr lang="en-US" dirty="0">
                <a:solidFill>
                  <a:schemeClr val="tx1">
                    <a:lumMod val="50000"/>
                  </a:schemeClr>
                </a:solidFill>
              </a:rPr>
              <a:t>Procurement and commercial teams will start the contract discussion with Reltio starting next week (week of 4/12)</a:t>
            </a:r>
          </a:p>
          <a:p>
            <a:pPr lvl="3">
              <a:buFont typeface="Arial" panose="020B0604020202020204" pitchFamily="34" charset="0"/>
              <a:buChar char="•"/>
            </a:pPr>
            <a:r>
              <a:rPr lang="en-US" dirty="0">
                <a:solidFill>
                  <a:schemeClr val="tx1">
                    <a:lumMod val="50000"/>
                  </a:schemeClr>
                </a:solidFill>
              </a:rPr>
              <a:t>Any material delay puts the risk of delivering the MDM platform to the key business initiatives like AMI, Grid Mod, Workforce Data Domain, Customer Transformation and other programs</a:t>
            </a:r>
          </a:p>
          <a:p>
            <a:pPr marL="270000" lvl="3" indent="0">
              <a:buNone/>
            </a:pPr>
            <a:endParaRPr lang="en-US" dirty="0"/>
          </a:p>
        </p:txBody>
      </p:sp>
    </p:spTree>
    <p:extLst>
      <p:ext uri="{BB962C8B-B14F-4D97-AF65-F5344CB8AC3E}">
        <p14:creationId xmlns:p14="http://schemas.microsoft.com/office/powerpoint/2010/main" val="105799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2239-45C8-452E-9670-792186B8A9F8}"/>
              </a:ext>
            </a:extLst>
          </p:cNvPr>
          <p:cNvSpPr>
            <a:spLocks noGrp="1"/>
          </p:cNvSpPr>
          <p:nvPr>
            <p:ph type="title"/>
          </p:nvPr>
        </p:nvSpPr>
        <p:spPr>
          <a:xfrm>
            <a:off x="131586" y="117618"/>
            <a:ext cx="8497370" cy="430887"/>
          </a:xfrm>
        </p:spPr>
        <p:txBody>
          <a:bodyPr/>
          <a:lstStyle/>
          <a:p>
            <a:r>
              <a:rPr lang="en-US" dirty="0"/>
              <a:t>Funding Options – No shared/enterprise MDM platform</a:t>
            </a:r>
          </a:p>
        </p:txBody>
      </p:sp>
      <p:sp>
        <p:nvSpPr>
          <p:cNvPr id="4" name="Text Placeholder 9">
            <a:extLst>
              <a:ext uri="{FF2B5EF4-FFF2-40B4-BE49-F238E27FC236}">
                <a16:creationId xmlns:a16="http://schemas.microsoft.com/office/drawing/2014/main" id="{8244B962-BF54-4F71-A56A-306C8B53F536}"/>
              </a:ext>
            </a:extLst>
          </p:cNvPr>
          <p:cNvSpPr txBox="1">
            <a:spLocks/>
          </p:cNvSpPr>
          <p:nvPr/>
        </p:nvSpPr>
        <p:spPr>
          <a:xfrm>
            <a:off x="196119" y="519861"/>
            <a:ext cx="8751761" cy="4213980"/>
          </a:xfrm>
          <a:prstGeom prst="rect">
            <a:avLst/>
          </a:prstGeom>
        </p:spPr>
        <p:txBody>
          <a:bodyPr numCol="1"/>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396875" lvl="2" indent="-396875">
              <a:spcAft>
                <a:spcPts val="600"/>
              </a:spcAft>
              <a:buNone/>
            </a:pPr>
            <a:r>
              <a:rPr lang="en-US" b="1" dirty="0">
                <a:solidFill>
                  <a:srgbClr val="00148C"/>
                </a:solidFill>
              </a:rPr>
              <a:t>Option 4:	Individual program to stand up its own MDM environment</a:t>
            </a:r>
            <a:endParaRPr lang="en-US" b="1" dirty="0">
              <a:solidFill>
                <a:schemeClr val="tx1">
                  <a:lumMod val="50000"/>
                </a:schemeClr>
              </a:solidFill>
            </a:endParaRPr>
          </a:p>
          <a:p>
            <a:pPr lvl="2">
              <a:spcAft>
                <a:spcPts val="600"/>
              </a:spcAft>
            </a:pPr>
            <a:r>
              <a:rPr lang="en-US" dirty="0">
                <a:solidFill>
                  <a:schemeClr val="tx1">
                    <a:lumMod val="50000"/>
                  </a:schemeClr>
                </a:solidFill>
              </a:rPr>
              <a:t>Possibility of multiple different MDM platforms &amp; vendors and associated standing up costs</a:t>
            </a:r>
          </a:p>
          <a:p>
            <a:pPr lvl="2">
              <a:spcAft>
                <a:spcPts val="600"/>
              </a:spcAft>
            </a:pPr>
            <a:r>
              <a:rPr lang="en-US" dirty="0">
                <a:solidFill>
                  <a:schemeClr val="tx1">
                    <a:lumMod val="50000"/>
                  </a:schemeClr>
                </a:solidFill>
              </a:rPr>
              <a:t>Overall costly option (double the cost) with increase license and operating support costs</a:t>
            </a:r>
          </a:p>
          <a:p>
            <a:pPr lvl="2">
              <a:spcAft>
                <a:spcPts val="600"/>
              </a:spcAft>
            </a:pPr>
            <a:r>
              <a:rPr lang="en-US" dirty="0">
                <a:solidFill>
                  <a:schemeClr val="tx1">
                    <a:lumMod val="50000"/>
                  </a:schemeClr>
                </a:solidFill>
              </a:rPr>
              <a:t>Project delivery time will be much longer </a:t>
            </a:r>
            <a:endParaRPr lang="en-US" b="1" dirty="0">
              <a:solidFill>
                <a:schemeClr val="tx1">
                  <a:lumMod val="50000"/>
                </a:schemeClr>
              </a:solidFill>
            </a:endParaRPr>
          </a:p>
          <a:p>
            <a:pPr marL="396875" lvl="2" indent="-396875">
              <a:spcAft>
                <a:spcPts val="600"/>
              </a:spcAft>
              <a:buNone/>
            </a:pPr>
            <a:endParaRPr lang="en-US" b="1" dirty="0">
              <a:solidFill>
                <a:srgbClr val="00148C"/>
              </a:solidFill>
            </a:endParaRPr>
          </a:p>
        </p:txBody>
      </p:sp>
      <p:pic>
        <p:nvPicPr>
          <p:cNvPr id="5" name="Picture 4">
            <a:extLst>
              <a:ext uri="{FF2B5EF4-FFF2-40B4-BE49-F238E27FC236}">
                <a16:creationId xmlns:a16="http://schemas.microsoft.com/office/drawing/2014/main" id="{B2CCE5CC-E090-47E7-87C7-400052BE0273}"/>
              </a:ext>
            </a:extLst>
          </p:cNvPr>
          <p:cNvPicPr>
            <a:picLocks noChangeAspect="1"/>
          </p:cNvPicPr>
          <p:nvPr/>
        </p:nvPicPr>
        <p:blipFill>
          <a:blip r:embed="rId3"/>
          <a:stretch>
            <a:fillRect/>
          </a:stretch>
        </p:blipFill>
        <p:spPr>
          <a:xfrm>
            <a:off x="994207" y="1788897"/>
            <a:ext cx="7571975" cy="2944944"/>
          </a:xfrm>
          <a:prstGeom prst="rect">
            <a:avLst/>
          </a:prstGeom>
        </p:spPr>
      </p:pic>
    </p:spTree>
    <p:extLst>
      <p:ext uri="{BB962C8B-B14F-4D97-AF65-F5344CB8AC3E}">
        <p14:creationId xmlns:p14="http://schemas.microsoft.com/office/powerpoint/2010/main" val="18496148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2239-45C8-452E-9670-792186B8A9F8}"/>
              </a:ext>
            </a:extLst>
          </p:cNvPr>
          <p:cNvSpPr>
            <a:spLocks noGrp="1"/>
          </p:cNvSpPr>
          <p:nvPr>
            <p:ph type="title"/>
          </p:nvPr>
        </p:nvSpPr>
        <p:spPr>
          <a:xfrm>
            <a:off x="131586" y="117618"/>
            <a:ext cx="8497370" cy="430887"/>
          </a:xfrm>
        </p:spPr>
        <p:txBody>
          <a:bodyPr/>
          <a:lstStyle/>
          <a:p>
            <a:r>
              <a:rPr lang="en-US" dirty="0"/>
              <a:t>Funding Options - </a:t>
            </a:r>
            <a:r>
              <a:rPr lang="en-US" dirty="0">
                <a:solidFill>
                  <a:srgbClr val="00148C"/>
                </a:solidFill>
              </a:rPr>
              <a:t>No MDM platform</a:t>
            </a:r>
            <a:endParaRPr lang="en-US" dirty="0"/>
          </a:p>
        </p:txBody>
      </p:sp>
      <p:sp>
        <p:nvSpPr>
          <p:cNvPr id="4" name="Text Placeholder 9">
            <a:extLst>
              <a:ext uri="{FF2B5EF4-FFF2-40B4-BE49-F238E27FC236}">
                <a16:creationId xmlns:a16="http://schemas.microsoft.com/office/drawing/2014/main" id="{8244B962-BF54-4F71-A56A-306C8B53F536}"/>
              </a:ext>
            </a:extLst>
          </p:cNvPr>
          <p:cNvSpPr txBox="1">
            <a:spLocks/>
          </p:cNvSpPr>
          <p:nvPr/>
        </p:nvSpPr>
        <p:spPr>
          <a:xfrm>
            <a:off x="196119" y="519861"/>
            <a:ext cx="8751761" cy="4213980"/>
          </a:xfrm>
          <a:prstGeom prst="rect">
            <a:avLst/>
          </a:prstGeom>
        </p:spPr>
        <p:txBody>
          <a:bodyPr numCol="1"/>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396875" lvl="2" indent="-396875">
              <a:spcAft>
                <a:spcPts val="600"/>
              </a:spcAft>
              <a:buNone/>
            </a:pPr>
            <a:r>
              <a:rPr lang="en-US" b="1" dirty="0">
                <a:solidFill>
                  <a:srgbClr val="00148C"/>
                </a:solidFill>
              </a:rPr>
              <a:t>Option 5a: Each program to not build MDM Solution and functionality</a:t>
            </a:r>
          </a:p>
          <a:p>
            <a:pPr lvl="2">
              <a:spcAft>
                <a:spcPts val="600"/>
              </a:spcAft>
            </a:pPr>
            <a:r>
              <a:rPr lang="en-US" dirty="0">
                <a:solidFill>
                  <a:schemeClr val="tx1">
                    <a:lumMod val="50000"/>
                  </a:schemeClr>
                </a:solidFill>
              </a:rPr>
              <a:t>Possibility of having multiple different homegrown MDM solution</a:t>
            </a:r>
          </a:p>
          <a:p>
            <a:pPr lvl="2">
              <a:spcAft>
                <a:spcPts val="600"/>
              </a:spcAft>
            </a:pPr>
            <a:r>
              <a:rPr lang="en-US" dirty="0">
                <a:solidFill>
                  <a:schemeClr val="tx1">
                    <a:lumMod val="50000"/>
                  </a:schemeClr>
                </a:solidFill>
              </a:rPr>
              <a:t>Project delivery time will be much longer</a:t>
            </a:r>
          </a:p>
          <a:p>
            <a:pPr lvl="2">
              <a:spcAft>
                <a:spcPts val="600"/>
              </a:spcAft>
            </a:pPr>
            <a:r>
              <a:rPr lang="en-US" dirty="0">
                <a:solidFill>
                  <a:schemeClr val="tx1">
                    <a:lumMod val="50000"/>
                  </a:schemeClr>
                </a:solidFill>
              </a:rPr>
              <a:t>Estimated $73-98M costs of bad Data continues</a:t>
            </a:r>
            <a:endParaRPr lang="en-US" b="1" dirty="0">
              <a:solidFill>
                <a:srgbClr val="00148C"/>
              </a:solidFill>
            </a:endParaRPr>
          </a:p>
          <a:p>
            <a:pPr marL="396875" lvl="2" indent="-396875">
              <a:spcAft>
                <a:spcPts val="600"/>
              </a:spcAft>
              <a:buNone/>
            </a:pPr>
            <a:endParaRPr lang="en-US" b="1" dirty="0">
              <a:solidFill>
                <a:srgbClr val="00148C"/>
              </a:solidFill>
            </a:endParaRPr>
          </a:p>
          <a:p>
            <a:pPr marL="396875" lvl="2" indent="-396875">
              <a:spcAft>
                <a:spcPts val="600"/>
              </a:spcAft>
              <a:buNone/>
            </a:pPr>
            <a:r>
              <a:rPr lang="en-US" b="1" dirty="0">
                <a:solidFill>
                  <a:srgbClr val="00148C"/>
                </a:solidFill>
              </a:rPr>
              <a:t>Option 5b:Each program to build MDM Solution and functionality</a:t>
            </a:r>
          </a:p>
          <a:p>
            <a:pPr lvl="2">
              <a:spcAft>
                <a:spcPts val="600"/>
              </a:spcAft>
            </a:pPr>
            <a:r>
              <a:rPr lang="en-US" dirty="0">
                <a:solidFill>
                  <a:schemeClr val="tx1">
                    <a:lumMod val="50000"/>
                  </a:schemeClr>
                </a:solidFill>
              </a:rPr>
              <a:t>Possibility of having multiple different homegrown MDM solution</a:t>
            </a:r>
          </a:p>
          <a:p>
            <a:pPr lvl="2">
              <a:spcAft>
                <a:spcPts val="600"/>
              </a:spcAft>
            </a:pPr>
            <a:r>
              <a:rPr lang="en-US" dirty="0">
                <a:solidFill>
                  <a:schemeClr val="tx1">
                    <a:lumMod val="50000"/>
                  </a:schemeClr>
                </a:solidFill>
              </a:rPr>
              <a:t>Project delivery time will be much longer</a:t>
            </a:r>
          </a:p>
          <a:p>
            <a:pPr lvl="2">
              <a:spcAft>
                <a:spcPts val="600"/>
              </a:spcAft>
            </a:pPr>
            <a:r>
              <a:rPr lang="en-US" dirty="0">
                <a:solidFill>
                  <a:schemeClr val="tx1">
                    <a:lumMod val="50000"/>
                  </a:schemeClr>
                </a:solidFill>
              </a:rPr>
              <a:t>Increase operating support cost</a:t>
            </a:r>
          </a:p>
          <a:p>
            <a:pPr lvl="2">
              <a:spcAft>
                <a:spcPts val="600"/>
              </a:spcAft>
            </a:pPr>
            <a:r>
              <a:rPr lang="en-US" dirty="0">
                <a:solidFill>
                  <a:schemeClr val="tx1">
                    <a:lumMod val="50000"/>
                  </a:schemeClr>
                </a:solidFill>
              </a:rPr>
              <a:t>Estimated cost is between Option 4 or Option 5a</a:t>
            </a:r>
          </a:p>
          <a:p>
            <a:pPr marL="0" lvl="2" indent="0">
              <a:spcAft>
                <a:spcPts val="600"/>
              </a:spcAft>
              <a:buNone/>
            </a:pPr>
            <a:endParaRPr lang="en-US" dirty="0">
              <a:solidFill>
                <a:schemeClr val="tx1">
                  <a:lumMod val="50000"/>
                </a:schemeClr>
              </a:solidFill>
            </a:endParaRPr>
          </a:p>
        </p:txBody>
      </p:sp>
    </p:spTree>
    <p:extLst>
      <p:ext uri="{BB962C8B-B14F-4D97-AF65-F5344CB8AC3E}">
        <p14:creationId xmlns:p14="http://schemas.microsoft.com/office/powerpoint/2010/main" val="18776627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24C103-4B18-4DC9-94D5-A166B433FC07}"/>
              </a:ext>
            </a:extLst>
          </p:cNvPr>
          <p:cNvSpPr txBox="1"/>
          <p:nvPr/>
        </p:nvSpPr>
        <p:spPr bwMode="auto">
          <a:xfrm>
            <a:off x="314929" y="548505"/>
            <a:ext cx="8514141"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lvl="2" indent="0">
              <a:buClr>
                <a:schemeClr val="tx1"/>
              </a:buClr>
              <a:buNone/>
            </a:pPr>
            <a:r>
              <a:rPr lang="en-US" sz="1400" b="1" dirty="0">
                <a:solidFill>
                  <a:schemeClr val="accent1"/>
                </a:solidFill>
              </a:rPr>
              <a:t>Go decision:</a:t>
            </a:r>
          </a:p>
          <a:p>
            <a:pPr marL="555750" lvl="2" indent="-285750"/>
            <a:r>
              <a:rPr lang="en-US" sz="1400" b="1" dirty="0">
                <a:solidFill>
                  <a:schemeClr val="bg2">
                    <a:lumMod val="50000"/>
                  </a:schemeClr>
                </a:solidFill>
              </a:rPr>
              <a:t>MDM tool purchase</a:t>
            </a:r>
          </a:p>
          <a:p>
            <a:pPr marL="825750" lvl="3" indent="-285750"/>
            <a:r>
              <a:rPr lang="en-US" sz="1400" dirty="0">
                <a:solidFill>
                  <a:schemeClr val="bg2">
                    <a:lumMod val="50000"/>
                  </a:schemeClr>
                </a:solidFill>
              </a:rPr>
              <a:t>Complete procurement process</a:t>
            </a:r>
          </a:p>
          <a:p>
            <a:pPr marL="825750" lvl="3" indent="-285750"/>
            <a:r>
              <a:rPr lang="en-US" sz="1400" dirty="0">
                <a:solidFill>
                  <a:schemeClr val="bg2">
                    <a:lumMod val="50000"/>
                  </a:schemeClr>
                </a:solidFill>
              </a:rPr>
              <a:t>Sign contract and </a:t>
            </a:r>
            <a:r>
              <a:rPr lang="en-US" sz="1400">
                <a:solidFill>
                  <a:schemeClr val="bg2">
                    <a:lumMod val="50000"/>
                  </a:schemeClr>
                </a:solidFill>
              </a:rPr>
              <a:t>legal agreements</a:t>
            </a:r>
            <a:endParaRPr lang="en-US" sz="1400" dirty="0">
              <a:solidFill>
                <a:schemeClr val="bg2">
                  <a:lumMod val="50000"/>
                </a:schemeClr>
              </a:solidFill>
            </a:endParaRPr>
          </a:p>
          <a:p>
            <a:pPr marL="555750" lvl="2" indent="-285750"/>
            <a:r>
              <a:rPr lang="en-US" sz="1400" b="1" dirty="0">
                <a:solidFill>
                  <a:schemeClr val="bg2">
                    <a:lumMod val="50000"/>
                  </a:schemeClr>
                </a:solidFill>
              </a:rPr>
              <a:t>Initiate standing the MDM environment </a:t>
            </a:r>
          </a:p>
          <a:p>
            <a:pPr marL="825750" lvl="3" indent="-285750"/>
            <a:r>
              <a:rPr lang="en-US" sz="1400" dirty="0">
                <a:solidFill>
                  <a:schemeClr val="bg2">
                    <a:lumMod val="50000"/>
                  </a:schemeClr>
                </a:solidFill>
              </a:rPr>
              <a:t>Engage professional service</a:t>
            </a:r>
          </a:p>
          <a:p>
            <a:pPr marL="825750" lvl="3" indent="-285750"/>
            <a:r>
              <a:rPr lang="en-US" sz="1400" dirty="0">
                <a:solidFill>
                  <a:schemeClr val="bg2">
                    <a:lumMod val="50000"/>
                  </a:schemeClr>
                </a:solidFill>
              </a:rPr>
              <a:t>Engage internal production management team</a:t>
            </a:r>
          </a:p>
          <a:p>
            <a:pPr marL="825750" lvl="3" indent="-285750"/>
            <a:r>
              <a:rPr lang="en-US" sz="1400" dirty="0">
                <a:solidFill>
                  <a:schemeClr val="bg2">
                    <a:lumMod val="50000"/>
                  </a:schemeClr>
                </a:solidFill>
              </a:rPr>
              <a:t>Establish NG connectivity</a:t>
            </a:r>
          </a:p>
          <a:p>
            <a:pPr marL="555750" lvl="2" indent="-285750"/>
            <a:r>
              <a:rPr lang="en-US" sz="1400" b="1" dirty="0">
                <a:solidFill>
                  <a:schemeClr val="bg2">
                    <a:lumMod val="50000"/>
                  </a:schemeClr>
                </a:solidFill>
              </a:rPr>
              <a:t>Initiate MVP with business programs – Grid Mod and AMI</a:t>
            </a:r>
          </a:p>
          <a:p>
            <a:pPr marL="825750" lvl="3" indent="-285750"/>
            <a:r>
              <a:rPr lang="en-US" sz="1400" dirty="0">
                <a:solidFill>
                  <a:schemeClr val="bg2">
                    <a:lumMod val="50000"/>
                  </a:schemeClr>
                </a:solidFill>
              </a:rPr>
              <a:t>Engage program manager and finalize plan</a:t>
            </a:r>
          </a:p>
          <a:p>
            <a:pPr marL="285750" indent="-285750">
              <a:buFont typeface="Arial" panose="020B0604020202020204" pitchFamily="34" charset="0"/>
              <a:buChar char="•"/>
            </a:pPr>
            <a:endParaRPr lang="en-US" dirty="0">
              <a:solidFill>
                <a:schemeClr val="bg2">
                  <a:lumMod val="50000"/>
                </a:schemeClr>
              </a:solidFill>
              <a:cs typeface="+mn-cs"/>
            </a:endParaRPr>
          </a:p>
          <a:p>
            <a:pPr marL="0" lvl="2" indent="0">
              <a:buClr>
                <a:schemeClr val="tx1"/>
              </a:buClr>
              <a:buNone/>
            </a:pPr>
            <a:r>
              <a:rPr lang="en-US" sz="1400" b="1" dirty="0">
                <a:solidFill>
                  <a:schemeClr val="accent1"/>
                </a:solidFill>
              </a:rPr>
              <a:t>No go decision:</a:t>
            </a:r>
          </a:p>
          <a:p>
            <a:pPr marL="555750" lvl="2" indent="-285750"/>
            <a:r>
              <a:rPr lang="en-US" sz="1400" b="1" dirty="0">
                <a:solidFill>
                  <a:schemeClr val="bg2">
                    <a:lumMod val="50000"/>
                  </a:schemeClr>
                </a:solidFill>
              </a:rPr>
              <a:t>Option 4 or 5a/5b is implicit decision</a:t>
            </a:r>
            <a:endParaRPr lang="en-US" b="1" dirty="0"/>
          </a:p>
        </p:txBody>
      </p:sp>
      <p:sp>
        <p:nvSpPr>
          <p:cNvPr id="2" name="Title 1">
            <a:extLst>
              <a:ext uri="{FF2B5EF4-FFF2-40B4-BE49-F238E27FC236}">
                <a16:creationId xmlns:a16="http://schemas.microsoft.com/office/drawing/2014/main" id="{B7232239-45C8-452E-9670-792186B8A9F8}"/>
              </a:ext>
            </a:extLst>
          </p:cNvPr>
          <p:cNvSpPr>
            <a:spLocks noGrp="1"/>
          </p:cNvSpPr>
          <p:nvPr>
            <p:ph type="title"/>
          </p:nvPr>
        </p:nvSpPr>
        <p:spPr>
          <a:xfrm>
            <a:off x="131586" y="117618"/>
            <a:ext cx="8497370" cy="430887"/>
          </a:xfrm>
        </p:spPr>
        <p:txBody>
          <a:bodyPr/>
          <a:lstStyle/>
          <a:p>
            <a:r>
              <a:rPr lang="en-US" dirty="0"/>
              <a:t>Next Steps</a:t>
            </a:r>
          </a:p>
        </p:txBody>
      </p:sp>
    </p:spTree>
    <p:extLst>
      <p:ext uri="{BB962C8B-B14F-4D97-AF65-F5344CB8AC3E}">
        <p14:creationId xmlns:p14="http://schemas.microsoft.com/office/powerpoint/2010/main" val="357167149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dirty="0"/>
              <a:t>Assumptions </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122482" y="545554"/>
            <a:ext cx="8956781" cy="4278094"/>
          </a:xfrm>
        </p:spPr>
        <p:txBody>
          <a:bodyPr numCol="1"/>
          <a:lstStyle/>
          <a:p>
            <a:pPr marL="269875" lvl="2" indent="-269875"/>
            <a:r>
              <a:rPr lang="en-US" sz="1200"/>
              <a:t>Annual all-inclusive </a:t>
            </a:r>
            <a:r>
              <a:rPr lang="en-US" sz="1200" dirty="0"/>
              <a:t>average license cost is $804,200/year for the 60M profiles (unique records/profiles) and both US, UK instances with DEV, TEST, and PROD environments</a:t>
            </a:r>
          </a:p>
          <a:p>
            <a:pPr marL="269875" lvl="2" indent="-269875"/>
            <a:r>
              <a:rPr lang="en-US" sz="1200" dirty="0"/>
              <a:t>License cost is based on the final best offer received from the Reltio and will be adjusted once final contract is signed</a:t>
            </a:r>
          </a:p>
          <a:p>
            <a:pPr marL="269875" lvl="2" indent="-269875"/>
            <a:r>
              <a:rPr lang="en-US" sz="1200" dirty="0"/>
              <a:t>Average license cost includes $14,000/year North America Loqate postal address validator</a:t>
            </a:r>
          </a:p>
          <a:p>
            <a:pPr marL="269875" lvl="2" indent="-269875"/>
            <a:r>
              <a:rPr lang="en-US" sz="1200" dirty="0"/>
              <a:t>Average license cost includes 20 Data Stewards/Admin users and 50 Casual Users</a:t>
            </a:r>
          </a:p>
          <a:p>
            <a:pPr marL="269875" lvl="2" indent="-269875"/>
            <a:r>
              <a:rPr lang="en-US" sz="1200" dirty="0"/>
              <a:t>Additional records/profiles will increase annual license cost</a:t>
            </a:r>
          </a:p>
          <a:p>
            <a:pPr marL="269875" lvl="2" indent="-269875"/>
            <a:r>
              <a:rPr lang="en-US" sz="1200" dirty="0"/>
              <a:t>Additional users will increase annual license cost</a:t>
            </a:r>
          </a:p>
          <a:p>
            <a:pPr marL="269875" lvl="2" indent="-269875"/>
            <a:r>
              <a:rPr lang="en-US" sz="1200" dirty="0"/>
              <a:t>Average license cost does NOT include implementation cost of any data domain and it will be each program/project responsibility</a:t>
            </a:r>
          </a:p>
          <a:p>
            <a:pPr marL="269875" lvl="2" indent="-269875"/>
            <a:r>
              <a:rPr lang="en-US" sz="1200" dirty="0"/>
              <a:t>UK MDM instance cost is included but need to evaluate all requirements (record counts, users) when we work on it either by end of FY2022 or beginning of FY2023 </a:t>
            </a:r>
          </a:p>
          <a:p>
            <a:pPr marL="269875" lvl="2" indent="-269875"/>
            <a:r>
              <a:rPr lang="en-US" sz="1200" dirty="0"/>
              <a:t>Additional $55,000/year for the Western Europe Loqate address validator for UK MDM</a:t>
            </a:r>
          </a:p>
          <a:p>
            <a:pPr marL="269875" lvl="2" indent="-269875"/>
            <a:r>
              <a:rPr lang="en-US" sz="1200" dirty="0"/>
              <a:t>Annual NationalGrid MDM support cost will be $100,000/year</a:t>
            </a:r>
          </a:p>
          <a:p>
            <a:pPr marL="269875" lvl="2" indent="-269875"/>
            <a:r>
              <a:rPr lang="en-US" sz="1200" dirty="0"/>
              <a:t>Azure support is starting in Q3 of year 2021 so if we start implementation before that we will leverage AWS</a:t>
            </a:r>
          </a:p>
          <a:p>
            <a:pPr marL="269875" lvl="2" indent="-269875"/>
            <a:r>
              <a:rPr lang="en-US" sz="1200" dirty="0"/>
              <a:t>NG is signing only 3 years contract with Reltio so cost for 4th and 5th year is estimated cost and can change.</a:t>
            </a:r>
          </a:p>
        </p:txBody>
      </p:sp>
    </p:spTree>
    <p:extLst>
      <p:ext uri="{BB962C8B-B14F-4D97-AF65-F5344CB8AC3E}">
        <p14:creationId xmlns:p14="http://schemas.microsoft.com/office/powerpoint/2010/main" val="2782884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186-45BD-4F97-A52E-B3D807664952}"/>
              </a:ext>
            </a:extLst>
          </p:cNvPr>
          <p:cNvSpPr>
            <a:spLocks noGrp="1"/>
          </p:cNvSpPr>
          <p:nvPr>
            <p:ph type="title"/>
          </p:nvPr>
        </p:nvSpPr>
        <p:spPr>
          <a:xfrm>
            <a:off x="114961" y="88974"/>
            <a:ext cx="8497370" cy="430887"/>
          </a:xfrm>
        </p:spPr>
        <p:txBody>
          <a:bodyPr/>
          <a:lstStyle/>
          <a:p>
            <a:r>
              <a:rPr lang="en-US" sz="2000" dirty="0"/>
              <a:t>Why Master Data Management?</a:t>
            </a:r>
            <a:endParaRPr lang="en-GB" sz="2000" dirty="0"/>
          </a:p>
        </p:txBody>
      </p:sp>
      <p:sp>
        <p:nvSpPr>
          <p:cNvPr id="5" name="Text Placeholder 9">
            <a:extLst>
              <a:ext uri="{FF2B5EF4-FFF2-40B4-BE49-F238E27FC236}">
                <a16:creationId xmlns:a16="http://schemas.microsoft.com/office/drawing/2014/main" id="{16F96624-C90D-4319-A026-A64D5E1B5694}"/>
              </a:ext>
            </a:extLst>
          </p:cNvPr>
          <p:cNvSpPr txBox="1">
            <a:spLocks/>
          </p:cNvSpPr>
          <p:nvPr/>
        </p:nvSpPr>
        <p:spPr>
          <a:xfrm>
            <a:off x="196119" y="408116"/>
            <a:ext cx="8751761" cy="4327268"/>
          </a:xfrm>
          <a:prstGeom prst="rect">
            <a:avLst/>
          </a:prstGeom>
        </p:spPr>
        <p:txBody>
          <a:bodyPr numCol="1"/>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0" lvl="2" indent="0">
              <a:buNone/>
            </a:pPr>
            <a:r>
              <a:rPr lang="en-US" dirty="0">
                <a:solidFill>
                  <a:schemeClr val="tx1">
                    <a:lumMod val="50000"/>
                  </a:schemeClr>
                </a:solidFill>
              </a:rPr>
              <a:t>Based on April 2020 work by Boston Consulting Group, National Grid rates “low” or “very low” across the three major components of Data (Master Data Solutions, Data Governance, and Data Tools &amp; Platforms). BCG’s study, that looked into a subset of the Data domains at National Grid, estimated the costs of bad Data at </a:t>
            </a:r>
            <a:r>
              <a:rPr lang="en-US" b="1" dirty="0">
                <a:solidFill>
                  <a:schemeClr val="tx1">
                    <a:lumMod val="50000"/>
                  </a:schemeClr>
                </a:solidFill>
              </a:rPr>
              <a:t>$73-98M</a:t>
            </a:r>
            <a:r>
              <a:rPr lang="en-US" dirty="0">
                <a:solidFill>
                  <a:schemeClr val="tx1">
                    <a:lumMod val="50000"/>
                  </a:schemeClr>
                </a:solidFill>
              </a:rPr>
              <a:t>. Given the limited scope of their review, they concluded that the full cost is likely much higher.”</a:t>
            </a:r>
          </a:p>
          <a:p>
            <a:pPr marL="0" lvl="2" indent="0">
              <a:buNone/>
            </a:pPr>
            <a:endParaRPr lang="en-US" dirty="0">
              <a:solidFill>
                <a:schemeClr val="tx1">
                  <a:lumMod val="50000"/>
                </a:schemeClr>
              </a:solidFill>
            </a:endParaRPr>
          </a:p>
          <a:p>
            <a:pPr marL="0" lvl="2" indent="0">
              <a:buNone/>
            </a:pPr>
            <a:endParaRPr lang="en-US" dirty="0">
              <a:solidFill>
                <a:schemeClr val="tx1">
                  <a:lumMod val="50000"/>
                </a:schemeClr>
              </a:solidFill>
            </a:endParaRPr>
          </a:p>
        </p:txBody>
      </p:sp>
      <p:pic>
        <p:nvPicPr>
          <p:cNvPr id="3" name="Picture 2">
            <a:extLst>
              <a:ext uri="{FF2B5EF4-FFF2-40B4-BE49-F238E27FC236}">
                <a16:creationId xmlns:a16="http://schemas.microsoft.com/office/drawing/2014/main" id="{4A2B68E6-9E51-469D-A833-A2FB9CEC8B52}"/>
              </a:ext>
            </a:extLst>
          </p:cNvPr>
          <p:cNvPicPr>
            <a:picLocks noChangeAspect="1"/>
          </p:cNvPicPr>
          <p:nvPr/>
        </p:nvPicPr>
        <p:blipFill>
          <a:blip r:embed="rId3"/>
          <a:stretch>
            <a:fillRect/>
          </a:stretch>
        </p:blipFill>
        <p:spPr>
          <a:xfrm>
            <a:off x="510599" y="1838493"/>
            <a:ext cx="7896225" cy="2647950"/>
          </a:xfrm>
          <a:prstGeom prst="rect">
            <a:avLst/>
          </a:prstGeom>
        </p:spPr>
      </p:pic>
    </p:spTree>
    <p:extLst>
      <p:ext uri="{BB962C8B-B14F-4D97-AF65-F5344CB8AC3E}">
        <p14:creationId xmlns:p14="http://schemas.microsoft.com/office/powerpoint/2010/main" val="2242074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OTLSHAPE_SL_94da38b5ca484e3f9a172e88e7bff00b_BackgroundRectangle">
            <a:extLst>
              <a:ext uri="{FF2B5EF4-FFF2-40B4-BE49-F238E27FC236}">
                <a16:creationId xmlns:a16="http://schemas.microsoft.com/office/drawing/2014/main" id="{E1205DB0-D0A6-4C2E-8EC0-D52AD6742C4B}"/>
              </a:ext>
            </a:extLst>
          </p:cNvPr>
          <p:cNvSpPr/>
          <p:nvPr>
            <p:custDataLst>
              <p:tags r:id="rId1"/>
            </p:custDataLst>
          </p:nvPr>
        </p:nvSpPr>
        <p:spPr>
          <a:xfrm>
            <a:off x="297069" y="1821299"/>
            <a:ext cx="8596218" cy="665972"/>
          </a:xfrm>
          <a:prstGeom prst="rect">
            <a:avLst/>
          </a:prstGeom>
          <a:solidFill>
            <a:schemeClr val="accent2">
              <a:lumMod val="40000"/>
              <a:lumOff val="6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1" name="OTLSHAPE_SL_94da38b5ca484e3f9a172e88e7bff00b_BackgroundRectangle">
            <a:extLst>
              <a:ext uri="{FF2B5EF4-FFF2-40B4-BE49-F238E27FC236}">
                <a16:creationId xmlns:a16="http://schemas.microsoft.com/office/drawing/2014/main" id="{19DD0E1C-21B3-4DCD-ACD6-FE0FE272E936}"/>
              </a:ext>
            </a:extLst>
          </p:cNvPr>
          <p:cNvSpPr/>
          <p:nvPr>
            <p:custDataLst>
              <p:tags r:id="rId2"/>
            </p:custDataLst>
          </p:nvPr>
        </p:nvSpPr>
        <p:spPr>
          <a:xfrm>
            <a:off x="290248" y="2569833"/>
            <a:ext cx="8579494" cy="665972"/>
          </a:xfrm>
          <a:prstGeom prst="rect">
            <a:avLst/>
          </a:prstGeom>
          <a:solidFill>
            <a:schemeClr val="accent2">
              <a:lumMod val="40000"/>
              <a:lumOff val="6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3" name="OTLSHAPE_SL_94da38b5ca484e3f9a172e88e7bff00b_BackgroundRectangle">
            <a:extLst>
              <a:ext uri="{FF2B5EF4-FFF2-40B4-BE49-F238E27FC236}">
                <a16:creationId xmlns:a16="http://schemas.microsoft.com/office/drawing/2014/main" id="{DEF6A5F8-0035-483F-A207-B8F4B90FD15B}"/>
              </a:ext>
            </a:extLst>
          </p:cNvPr>
          <p:cNvSpPr/>
          <p:nvPr>
            <p:custDataLst>
              <p:tags r:id="rId3"/>
            </p:custDataLst>
          </p:nvPr>
        </p:nvSpPr>
        <p:spPr>
          <a:xfrm>
            <a:off x="297069" y="3334043"/>
            <a:ext cx="8579494" cy="665972"/>
          </a:xfrm>
          <a:prstGeom prst="rect">
            <a:avLst/>
          </a:prstGeom>
          <a:solidFill>
            <a:schemeClr val="accent2">
              <a:lumMod val="40000"/>
              <a:lumOff val="6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3" y="106864"/>
            <a:ext cx="8577145" cy="376946"/>
          </a:xfrm>
        </p:spPr>
        <p:txBody>
          <a:bodyPr/>
          <a:lstStyle/>
          <a:p>
            <a:r>
              <a:rPr lang="en-GB" dirty="0"/>
              <a:t>Master Data Management Platform Selection and Timeline</a:t>
            </a:r>
          </a:p>
        </p:txBody>
      </p:sp>
      <p:sp>
        <p:nvSpPr>
          <p:cNvPr id="19" name="Rectangle 18">
            <a:extLst>
              <a:ext uri="{FF2B5EF4-FFF2-40B4-BE49-F238E27FC236}">
                <a16:creationId xmlns:a16="http://schemas.microsoft.com/office/drawing/2014/main" id="{F0B0AF0B-39E4-46BB-A0A3-809CF4802922}"/>
              </a:ext>
            </a:extLst>
          </p:cNvPr>
          <p:cNvSpPr/>
          <p:nvPr/>
        </p:nvSpPr>
        <p:spPr>
          <a:xfrm>
            <a:off x="1610539" y="807351"/>
            <a:ext cx="634010" cy="163130"/>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46" name="TextBox 45">
            <a:extLst>
              <a:ext uri="{FF2B5EF4-FFF2-40B4-BE49-F238E27FC236}">
                <a16:creationId xmlns:a16="http://schemas.microsoft.com/office/drawing/2014/main" id="{AC3AA00A-F6D8-40E6-9889-6F153580B68F}"/>
              </a:ext>
            </a:extLst>
          </p:cNvPr>
          <p:cNvSpPr txBox="1"/>
          <p:nvPr/>
        </p:nvSpPr>
        <p:spPr bwMode="auto">
          <a:xfrm flipH="1">
            <a:off x="297069" y="588133"/>
            <a:ext cx="4970149"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defTabSz="685766">
              <a:buClr>
                <a:srgbClr val="55555A"/>
              </a:buClr>
            </a:pPr>
            <a:r>
              <a:rPr lang="en-US" sz="1100" dirty="0">
                <a:solidFill>
                  <a:srgbClr val="FFFFFF"/>
                </a:solidFill>
                <a:latin typeface="Arial"/>
                <a:ea typeface="ＭＳ Ｐゴシック"/>
              </a:rPr>
              <a:t>FY 2021</a:t>
            </a:r>
          </a:p>
        </p:txBody>
      </p:sp>
      <p:sp>
        <p:nvSpPr>
          <p:cNvPr id="50" name="Rectangle 49">
            <a:extLst>
              <a:ext uri="{FF2B5EF4-FFF2-40B4-BE49-F238E27FC236}">
                <a16:creationId xmlns:a16="http://schemas.microsoft.com/office/drawing/2014/main" id="{52B6CE55-4084-4F38-9625-0DA0C2B6BCD7}"/>
              </a:ext>
            </a:extLst>
          </p:cNvPr>
          <p:cNvSpPr/>
          <p:nvPr/>
        </p:nvSpPr>
        <p:spPr>
          <a:xfrm>
            <a:off x="2261657" y="807350"/>
            <a:ext cx="634010" cy="166971"/>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61" name="Rectangle 60">
            <a:extLst>
              <a:ext uri="{FF2B5EF4-FFF2-40B4-BE49-F238E27FC236}">
                <a16:creationId xmlns:a16="http://schemas.microsoft.com/office/drawing/2014/main" id="{C13E9D7B-3BA9-4300-AA1D-D9AA5C2A32BB}"/>
              </a:ext>
            </a:extLst>
          </p:cNvPr>
          <p:cNvSpPr/>
          <p:nvPr/>
        </p:nvSpPr>
        <p:spPr>
          <a:xfrm>
            <a:off x="2914312" y="807350"/>
            <a:ext cx="607648" cy="166795"/>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Dec</a:t>
            </a:r>
          </a:p>
        </p:txBody>
      </p:sp>
      <p:sp>
        <p:nvSpPr>
          <p:cNvPr id="64" name="Rectangle 63">
            <a:extLst>
              <a:ext uri="{FF2B5EF4-FFF2-40B4-BE49-F238E27FC236}">
                <a16:creationId xmlns:a16="http://schemas.microsoft.com/office/drawing/2014/main" id="{2D1BA13E-A354-4B38-A999-A785D8966392}"/>
              </a:ext>
            </a:extLst>
          </p:cNvPr>
          <p:cNvSpPr/>
          <p:nvPr/>
        </p:nvSpPr>
        <p:spPr>
          <a:xfrm>
            <a:off x="3546903" y="807174"/>
            <a:ext cx="573631" cy="166971"/>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21’ Jan</a:t>
            </a:r>
          </a:p>
        </p:txBody>
      </p:sp>
      <p:sp>
        <p:nvSpPr>
          <p:cNvPr id="65" name="Rectangle 64">
            <a:extLst>
              <a:ext uri="{FF2B5EF4-FFF2-40B4-BE49-F238E27FC236}">
                <a16:creationId xmlns:a16="http://schemas.microsoft.com/office/drawing/2014/main" id="{44EA30E4-244E-4F82-9D7D-21905BD4BA11}"/>
              </a:ext>
            </a:extLst>
          </p:cNvPr>
          <p:cNvSpPr/>
          <p:nvPr/>
        </p:nvSpPr>
        <p:spPr>
          <a:xfrm>
            <a:off x="4137141" y="807173"/>
            <a:ext cx="557025" cy="16050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Feb </a:t>
            </a:r>
          </a:p>
        </p:txBody>
      </p:sp>
      <p:sp>
        <p:nvSpPr>
          <p:cNvPr id="66" name="Rectangle 65">
            <a:extLst>
              <a:ext uri="{FF2B5EF4-FFF2-40B4-BE49-F238E27FC236}">
                <a16:creationId xmlns:a16="http://schemas.microsoft.com/office/drawing/2014/main" id="{A12C81B1-BE83-48E0-82F6-ED0EDEB9568A}"/>
              </a:ext>
            </a:extLst>
          </p:cNvPr>
          <p:cNvSpPr/>
          <p:nvPr/>
        </p:nvSpPr>
        <p:spPr>
          <a:xfrm>
            <a:off x="4710194" y="807173"/>
            <a:ext cx="557025" cy="16050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Mar</a:t>
            </a:r>
          </a:p>
        </p:txBody>
      </p:sp>
      <p:sp>
        <p:nvSpPr>
          <p:cNvPr id="69" name="Rectangle 68">
            <a:extLst>
              <a:ext uri="{FF2B5EF4-FFF2-40B4-BE49-F238E27FC236}">
                <a16:creationId xmlns:a16="http://schemas.microsoft.com/office/drawing/2014/main" id="{01B95DB8-8395-45E2-8451-4D61E9C8C07C}"/>
              </a:ext>
            </a:extLst>
          </p:cNvPr>
          <p:cNvSpPr/>
          <p:nvPr/>
        </p:nvSpPr>
        <p:spPr>
          <a:xfrm>
            <a:off x="6431495" y="807174"/>
            <a:ext cx="557025" cy="16050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June</a:t>
            </a:r>
          </a:p>
        </p:txBody>
      </p:sp>
      <p:sp>
        <p:nvSpPr>
          <p:cNvPr id="70" name="Rectangle 69">
            <a:extLst>
              <a:ext uri="{FF2B5EF4-FFF2-40B4-BE49-F238E27FC236}">
                <a16:creationId xmlns:a16="http://schemas.microsoft.com/office/drawing/2014/main" id="{CB334639-855E-4746-BFC5-89E45E4FD7C6}"/>
              </a:ext>
            </a:extLst>
          </p:cNvPr>
          <p:cNvSpPr/>
          <p:nvPr/>
        </p:nvSpPr>
        <p:spPr>
          <a:xfrm>
            <a:off x="5857456" y="805214"/>
            <a:ext cx="557025" cy="166971"/>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120" name="TextBox 119">
            <a:extLst>
              <a:ext uri="{FF2B5EF4-FFF2-40B4-BE49-F238E27FC236}">
                <a16:creationId xmlns:a16="http://schemas.microsoft.com/office/drawing/2014/main" id="{0985C24F-0727-47A9-A4DC-E0DF87EF2AAF}"/>
              </a:ext>
            </a:extLst>
          </p:cNvPr>
          <p:cNvSpPr txBox="1"/>
          <p:nvPr/>
        </p:nvSpPr>
        <p:spPr bwMode="auto">
          <a:xfrm flipH="1">
            <a:off x="5283823" y="591799"/>
            <a:ext cx="3600831"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66"/>
            <a:r>
              <a:rPr lang="en-US" b="1" dirty="0">
                <a:solidFill>
                  <a:srgbClr val="FFFFFF"/>
                </a:solidFill>
              </a:rPr>
              <a:t>FY 2022</a:t>
            </a:r>
          </a:p>
        </p:txBody>
      </p:sp>
      <p:sp>
        <p:nvSpPr>
          <p:cNvPr id="104" name="Rectangle 103">
            <a:extLst>
              <a:ext uri="{FF2B5EF4-FFF2-40B4-BE49-F238E27FC236}">
                <a16:creationId xmlns:a16="http://schemas.microsoft.com/office/drawing/2014/main" id="{B692ED1F-0DC4-46FD-9D82-0AA2D9C4A5C8}"/>
              </a:ext>
            </a:extLst>
          </p:cNvPr>
          <p:cNvSpPr/>
          <p:nvPr/>
        </p:nvSpPr>
        <p:spPr>
          <a:xfrm>
            <a:off x="8087363" y="-7698"/>
            <a:ext cx="1056639" cy="261610"/>
          </a:xfrm>
          <a:prstGeom prst="rect">
            <a:avLst/>
          </a:prstGeom>
        </p:spPr>
        <p:txBody>
          <a:bodyPr wrap="square">
            <a:spAutoFit/>
          </a:bodyPr>
          <a:lstStyle/>
          <a:p>
            <a:pPr algn="ctr" defTabSz="914355">
              <a:buClr>
                <a:srgbClr val="55555A"/>
              </a:buClr>
            </a:pPr>
            <a:r>
              <a:rPr lang="en-US" sz="1100" dirty="0">
                <a:solidFill>
                  <a:srgbClr val="FFFFFF"/>
                </a:solidFill>
                <a:latin typeface="Arial"/>
                <a:ea typeface="ＭＳ Ｐゴシック"/>
              </a:rPr>
              <a:t>Tools</a:t>
            </a:r>
            <a:endParaRPr lang="en-GB" sz="1100" dirty="0">
              <a:solidFill>
                <a:srgbClr val="FFFFFF"/>
              </a:solidFill>
              <a:latin typeface="Arial"/>
              <a:ea typeface="ＭＳ Ｐゴシック"/>
            </a:endParaRPr>
          </a:p>
        </p:txBody>
      </p:sp>
      <p:sp>
        <p:nvSpPr>
          <p:cNvPr id="130" name="Rectangle 129">
            <a:extLst>
              <a:ext uri="{FF2B5EF4-FFF2-40B4-BE49-F238E27FC236}">
                <a16:creationId xmlns:a16="http://schemas.microsoft.com/office/drawing/2014/main" id="{8D198724-3E6B-4504-AE71-7A5090A86AB4}"/>
              </a:ext>
            </a:extLst>
          </p:cNvPr>
          <p:cNvSpPr/>
          <p:nvPr/>
        </p:nvSpPr>
        <p:spPr>
          <a:xfrm>
            <a:off x="5283824" y="807174"/>
            <a:ext cx="557025" cy="160506"/>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21’ April</a:t>
            </a:r>
          </a:p>
        </p:txBody>
      </p:sp>
      <p:sp>
        <p:nvSpPr>
          <p:cNvPr id="131" name="Rectangle 130">
            <a:extLst>
              <a:ext uri="{FF2B5EF4-FFF2-40B4-BE49-F238E27FC236}">
                <a16:creationId xmlns:a16="http://schemas.microsoft.com/office/drawing/2014/main" id="{FB15431B-8EB7-423D-A2FF-DC5F2D408A92}"/>
              </a:ext>
            </a:extLst>
          </p:cNvPr>
          <p:cNvSpPr/>
          <p:nvPr/>
        </p:nvSpPr>
        <p:spPr>
          <a:xfrm>
            <a:off x="305163" y="807351"/>
            <a:ext cx="634010" cy="163130"/>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20’ Aug</a:t>
            </a:r>
          </a:p>
        </p:txBody>
      </p:sp>
      <p:sp>
        <p:nvSpPr>
          <p:cNvPr id="132" name="Rectangle 131">
            <a:extLst>
              <a:ext uri="{FF2B5EF4-FFF2-40B4-BE49-F238E27FC236}">
                <a16:creationId xmlns:a16="http://schemas.microsoft.com/office/drawing/2014/main" id="{895CCC30-7D40-448E-9D1F-32B46D9F3AB2}"/>
              </a:ext>
            </a:extLst>
          </p:cNvPr>
          <p:cNvSpPr/>
          <p:nvPr/>
        </p:nvSpPr>
        <p:spPr>
          <a:xfrm>
            <a:off x="962504" y="807351"/>
            <a:ext cx="634010" cy="163130"/>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Sept</a:t>
            </a:r>
          </a:p>
        </p:txBody>
      </p:sp>
      <p:sp>
        <p:nvSpPr>
          <p:cNvPr id="84" name="Rectangle 83">
            <a:extLst>
              <a:ext uri="{FF2B5EF4-FFF2-40B4-BE49-F238E27FC236}">
                <a16:creationId xmlns:a16="http://schemas.microsoft.com/office/drawing/2014/main" id="{60BBD388-7AED-42EE-A76C-C401F0E3C966}"/>
              </a:ext>
            </a:extLst>
          </p:cNvPr>
          <p:cNvSpPr/>
          <p:nvPr/>
        </p:nvSpPr>
        <p:spPr>
          <a:xfrm>
            <a:off x="7596347" y="806494"/>
            <a:ext cx="634010" cy="161185"/>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85" name="Rectangle 84">
            <a:extLst>
              <a:ext uri="{FF2B5EF4-FFF2-40B4-BE49-F238E27FC236}">
                <a16:creationId xmlns:a16="http://schemas.microsoft.com/office/drawing/2014/main" id="{94C2F0E4-C549-4C65-85EC-0F72D28AEB7B}"/>
              </a:ext>
            </a:extLst>
          </p:cNvPr>
          <p:cNvSpPr/>
          <p:nvPr/>
        </p:nvSpPr>
        <p:spPr>
          <a:xfrm>
            <a:off x="8245596" y="806494"/>
            <a:ext cx="634010" cy="161185"/>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Sept</a:t>
            </a:r>
          </a:p>
        </p:txBody>
      </p:sp>
      <p:sp>
        <p:nvSpPr>
          <p:cNvPr id="86" name="Rectangle 85">
            <a:extLst>
              <a:ext uri="{FF2B5EF4-FFF2-40B4-BE49-F238E27FC236}">
                <a16:creationId xmlns:a16="http://schemas.microsoft.com/office/drawing/2014/main" id="{7BEAD126-BC38-4A82-9ADF-631A1EB5B79A}"/>
              </a:ext>
            </a:extLst>
          </p:cNvPr>
          <p:cNvSpPr/>
          <p:nvPr/>
        </p:nvSpPr>
        <p:spPr>
          <a:xfrm>
            <a:off x="7013463" y="805215"/>
            <a:ext cx="572400" cy="16050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4"/>
            </p:custDataLst>
          </p:nvPr>
        </p:nvSpPr>
        <p:spPr>
          <a:xfrm>
            <a:off x="297069" y="1057089"/>
            <a:ext cx="8587588" cy="665972"/>
          </a:xfrm>
          <a:prstGeom prst="rect">
            <a:avLst/>
          </a:prstGeom>
          <a:solidFill>
            <a:schemeClr val="accent2">
              <a:lumMod val="40000"/>
              <a:lumOff val="6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OTLSHAPE_SLT_72b320f81b6e4b04a3fce01de595adb0_Shape">
            <a:extLst>
              <a:ext uri="{FF2B5EF4-FFF2-40B4-BE49-F238E27FC236}">
                <a16:creationId xmlns:a16="http://schemas.microsoft.com/office/drawing/2014/main" id="{E0B4B23A-7932-43BC-AF8D-0F91C289B511}"/>
              </a:ext>
            </a:extLst>
          </p:cNvPr>
          <p:cNvSpPr/>
          <p:nvPr>
            <p:custDataLst>
              <p:tags r:id="rId5"/>
            </p:custDataLst>
          </p:nvPr>
        </p:nvSpPr>
        <p:spPr>
          <a:xfrm>
            <a:off x="1075791" y="1188239"/>
            <a:ext cx="1571217" cy="118799"/>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93" name="OTLSHAPE_SLM_0aec949068fc4edb9016a17022f2fa0f_Title">
            <a:extLst>
              <a:ext uri="{FF2B5EF4-FFF2-40B4-BE49-F238E27FC236}">
                <a16:creationId xmlns:a16="http://schemas.microsoft.com/office/drawing/2014/main" id="{EE4C702D-B3DB-4326-A4B5-0F4199540187}"/>
              </a:ext>
            </a:extLst>
          </p:cNvPr>
          <p:cNvSpPr txBox="1"/>
          <p:nvPr>
            <p:custDataLst>
              <p:tags r:id="rId6"/>
            </p:custDataLst>
          </p:nvPr>
        </p:nvSpPr>
        <p:spPr>
          <a:xfrm>
            <a:off x="1066664" y="1315400"/>
            <a:ext cx="852788"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Consolidate MDM</a:t>
            </a:r>
          </a:p>
          <a:p>
            <a:pPr algn="ctr">
              <a:spcAft>
                <a:spcPts val="0"/>
              </a:spcAft>
            </a:pPr>
            <a:r>
              <a:rPr lang="en-US" sz="825" spc="-2" dirty="0">
                <a:solidFill>
                  <a:schemeClr val="dk1"/>
                </a:solidFill>
                <a:latin typeface="Calibri" panose="020F0502020204030204" pitchFamily="34" charset="0"/>
              </a:rPr>
              <a:t>Use Cases/ Capabilities</a:t>
            </a:r>
          </a:p>
        </p:txBody>
      </p:sp>
      <p:sp>
        <p:nvSpPr>
          <p:cNvPr id="96" name="OTLSHAPE_SLM_0aec949068fc4edb9016a17022f2fa0f_Title">
            <a:extLst>
              <a:ext uri="{FF2B5EF4-FFF2-40B4-BE49-F238E27FC236}">
                <a16:creationId xmlns:a16="http://schemas.microsoft.com/office/drawing/2014/main" id="{7C327261-76EE-4AFF-8115-FCC08346FD1E}"/>
              </a:ext>
            </a:extLst>
          </p:cNvPr>
          <p:cNvSpPr txBox="1"/>
          <p:nvPr>
            <p:custDataLst>
              <p:tags r:id="rId7"/>
            </p:custDataLst>
          </p:nvPr>
        </p:nvSpPr>
        <p:spPr>
          <a:xfrm>
            <a:off x="2430324" y="1321100"/>
            <a:ext cx="493965"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Select top 2 Vendors</a:t>
            </a:r>
          </a:p>
        </p:txBody>
      </p:sp>
      <p:sp>
        <p:nvSpPr>
          <p:cNvPr id="99" name="OTLSHAPE_SLM_0aec949068fc4edb9016a17022f2fa0f_Title">
            <a:extLst>
              <a:ext uri="{FF2B5EF4-FFF2-40B4-BE49-F238E27FC236}">
                <a16:creationId xmlns:a16="http://schemas.microsoft.com/office/drawing/2014/main" id="{59817DAA-161B-420A-BC4D-60DEF49EC9AE}"/>
              </a:ext>
            </a:extLst>
          </p:cNvPr>
          <p:cNvSpPr txBox="1"/>
          <p:nvPr>
            <p:custDataLst>
              <p:tags r:id="rId8"/>
            </p:custDataLst>
          </p:nvPr>
        </p:nvSpPr>
        <p:spPr>
          <a:xfrm>
            <a:off x="6878213" y="3600715"/>
            <a:ext cx="1160078"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Build MDM Environment, Complete NG Connectivity and SSO Integration</a:t>
            </a:r>
          </a:p>
        </p:txBody>
      </p:sp>
      <p:sp>
        <p:nvSpPr>
          <p:cNvPr id="112" name="OTLSHAPE_SLM_0aec949068fc4edb9016a17022f2fa0f_Title">
            <a:extLst>
              <a:ext uri="{FF2B5EF4-FFF2-40B4-BE49-F238E27FC236}">
                <a16:creationId xmlns:a16="http://schemas.microsoft.com/office/drawing/2014/main" id="{D8C94D13-8466-4F63-B0E7-7E613321E45F}"/>
              </a:ext>
            </a:extLst>
          </p:cNvPr>
          <p:cNvSpPr txBox="1"/>
          <p:nvPr>
            <p:custDataLst>
              <p:tags r:id="rId9"/>
            </p:custDataLst>
          </p:nvPr>
        </p:nvSpPr>
        <p:spPr>
          <a:xfrm>
            <a:off x="3772380" y="2824655"/>
            <a:ext cx="1178034"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Complete Security Assessment</a:t>
            </a:r>
          </a:p>
        </p:txBody>
      </p:sp>
      <p:sp>
        <p:nvSpPr>
          <p:cNvPr id="116" name="OTLSHAPE_SLT_72b320f81b6e4b04a3fce01de595adb0_Shape">
            <a:extLst>
              <a:ext uri="{FF2B5EF4-FFF2-40B4-BE49-F238E27FC236}">
                <a16:creationId xmlns:a16="http://schemas.microsoft.com/office/drawing/2014/main" id="{D36A18E6-12D2-4CBA-8C60-F3749995FF41}"/>
              </a:ext>
            </a:extLst>
          </p:cNvPr>
          <p:cNvSpPr/>
          <p:nvPr>
            <p:custDataLst>
              <p:tags r:id="rId10"/>
            </p:custDataLst>
          </p:nvPr>
        </p:nvSpPr>
        <p:spPr>
          <a:xfrm>
            <a:off x="2629166" y="1923099"/>
            <a:ext cx="2638052" cy="120397"/>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117" name="OTLSHAPE_SLT_72b320f81b6e4b04a3fce01de595adb0_Shape">
            <a:extLst>
              <a:ext uri="{FF2B5EF4-FFF2-40B4-BE49-F238E27FC236}">
                <a16:creationId xmlns:a16="http://schemas.microsoft.com/office/drawing/2014/main" id="{1D78B8AB-38E0-4941-82E0-FC6E527C76C6}"/>
              </a:ext>
            </a:extLst>
          </p:cNvPr>
          <p:cNvSpPr/>
          <p:nvPr>
            <p:custDataLst>
              <p:tags r:id="rId11"/>
            </p:custDataLst>
          </p:nvPr>
        </p:nvSpPr>
        <p:spPr>
          <a:xfrm>
            <a:off x="3595454" y="2694812"/>
            <a:ext cx="2884593" cy="144121"/>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dirty="0">
              <a:highlight>
                <a:srgbClr val="008000"/>
              </a:highlight>
            </a:endParaRPr>
          </a:p>
        </p:txBody>
      </p:sp>
      <p:sp>
        <p:nvSpPr>
          <p:cNvPr id="152" name="OTLSHAPE_SLT_72b320f81b6e4b04a3fce01de595adb0_Shape">
            <a:extLst>
              <a:ext uri="{FF2B5EF4-FFF2-40B4-BE49-F238E27FC236}">
                <a16:creationId xmlns:a16="http://schemas.microsoft.com/office/drawing/2014/main" id="{D12F2EF9-D67B-4A25-BFB7-1E96E00DA697}"/>
              </a:ext>
            </a:extLst>
          </p:cNvPr>
          <p:cNvSpPr/>
          <p:nvPr>
            <p:custDataLst>
              <p:tags r:id="rId12"/>
            </p:custDataLst>
          </p:nvPr>
        </p:nvSpPr>
        <p:spPr>
          <a:xfrm>
            <a:off x="6489531" y="3451422"/>
            <a:ext cx="1440657" cy="141442"/>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153" name="OTLSHAPE_SLM_0aec949068fc4edb9016a17022f2fa0f_Shape">
            <a:extLst>
              <a:ext uri="{FF2B5EF4-FFF2-40B4-BE49-F238E27FC236}">
                <a16:creationId xmlns:a16="http://schemas.microsoft.com/office/drawing/2014/main" id="{5294DD07-CE87-4485-9772-AD725BD448FC}"/>
              </a:ext>
            </a:extLst>
          </p:cNvPr>
          <p:cNvSpPr/>
          <p:nvPr>
            <p:custDataLst>
              <p:tags r:id="rId13"/>
            </p:custDataLst>
          </p:nvPr>
        </p:nvSpPr>
        <p:spPr>
          <a:xfrm>
            <a:off x="7810614" y="3451422"/>
            <a:ext cx="114300" cy="133350"/>
          </a:xfrm>
          <a:prstGeom prst="diamond">
            <a:avLst/>
          </a:prstGeom>
          <a:solidFill>
            <a:srgbClr val="FF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FF0000"/>
              </a:highlight>
            </a:endParaRPr>
          </a:p>
        </p:txBody>
      </p:sp>
      <p:sp>
        <p:nvSpPr>
          <p:cNvPr id="154" name="OTLSHAPE_SLM_0aec949068fc4edb9016a17022f2fa0f_Shape">
            <a:extLst>
              <a:ext uri="{FF2B5EF4-FFF2-40B4-BE49-F238E27FC236}">
                <a16:creationId xmlns:a16="http://schemas.microsoft.com/office/drawing/2014/main" id="{758F6885-8516-4E27-9F80-2AA17E17F460}"/>
              </a:ext>
            </a:extLst>
          </p:cNvPr>
          <p:cNvSpPr/>
          <p:nvPr>
            <p:custDataLst>
              <p:tags r:id="rId14"/>
            </p:custDataLst>
          </p:nvPr>
        </p:nvSpPr>
        <p:spPr>
          <a:xfrm>
            <a:off x="6338189" y="2694732"/>
            <a:ext cx="114300" cy="133350"/>
          </a:xfrm>
          <a:prstGeom prst="diamond">
            <a:avLst/>
          </a:prstGeom>
          <a:solidFill>
            <a:srgbClr val="FF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156" name="OTLSHAPE_SLM_0aec949068fc4edb9016a17022f2fa0f_Title">
            <a:extLst>
              <a:ext uri="{FF2B5EF4-FFF2-40B4-BE49-F238E27FC236}">
                <a16:creationId xmlns:a16="http://schemas.microsoft.com/office/drawing/2014/main" id="{63D4AEC6-9F44-4F8C-8D98-861096DB8100}"/>
              </a:ext>
            </a:extLst>
          </p:cNvPr>
          <p:cNvSpPr txBox="1"/>
          <p:nvPr>
            <p:custDataLst>
              <p:tags r:id="rId15"/>
            </p:custDataLst>
          </p:nvPr>
        </p:nvSpPr>
        <p:spPr>
          <a:xfrm>
            <a:off x="6248544" y="2836877"/>
            <a:ext cx="558350"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Sign Contract</a:t>
            </a:r>
          </a:p>
        </p:txBody>
      </p:sp>
      <p:sp>
        <p:nvSpPr>
          <p:cNvPr id="157" name="OTLSHAPE_SLM_0aec949068fc4edb9016a17022f2fa0f_Title">
            <a:extLst>
              <a:ext uri="{FF2B5EF4-FFF2-40B4-BE49-F238E27FC236}">
                <a16:creationId xmlns:a16="http://schemas.microsoft.com/office/drawing/2014/main" id="{9AE0A0D1-51E9-4BA5-B0A7-1D1F871184AA}"/>
              </a:ext>
            </a:extLst>
          </p:cNvPr>
          <p:cNvSpPr txBox="1"/>
          <p:nvPr>
            <p:custDataLst>
              <p:tags r:id="rId16"/>
            </p:custDataLst>
          </p:nvPr>
        </p:nvSpPr>
        <p:spPr>
          <a:xfrm>
            <a:off x="1997180" y="2067361"/>
            <a:ext cx="1351475" cy="507831"/>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Create MDM Use Cases for </a:t>
            </a:r>
          </a:p>
          <a:p>
            <a:pPr algn="ctr">
              <a:spcAft>
                <a:spcPts val="0"/>
              </a:spcAft>
            </a:pPr>
            <a:r>
              <a:rPr lang="en-US" sz="825" spc="-2" dirty="0">
                <a:solidFill>
                  <a:schemeClr val="dk1"/>
                </a:solidFill>
                <a:latin typeface="Calibri" panose="020F0502020204030204" pitchFamily="34" charset="0"/>
              </a:rPr>
              <a:t>Final Demo and Start Base Security Commercial</a:t>
            </a:r>
          </a:p>
          <a:p>
            <a:pPr algn="ctr">
              <a:spcAft>
                <a:spcPts val="0"/>
              </a:spcAft>
            </a:pPr>
            <a:endParaRPr lang="en-US" sz="825" spc="-2" dirty="0">
              <a:solidFill>
                <a:schemeClr val="dk1"/>
              </a:solidFill>
              <a:latin typeface="Calibri" panose="020F0502020204030204" pitchFamily="34" charset="0"/>
            </a:endParaRPr>
          </a:p>
        </p:txBody>
      </p:sp>
      <p:sp>
        <p:nvSpPr>
          <p:cNvPr id="158" name="OTLSHAPE_SLM_0aec949068fc4edb9016a17022f2fa0f_Shape">
            <a:extLst>
              <a:ext uri="{FF2B5EF4-FFF2-40B4-BE49-F238E27FC236}">
                <a16:creationId xmlns:a16="http://schemas.microsoft.com/office/drawing/2014/main" id="{481D18BF-8BB7-4B7E-A771-978D9DE236FF}"/>
              </a:ext>
            </a:extLst>
          </p:cNvPr>
          <p:cNvSpPr/>
          <p:nvPr>
            <p:custDataLst>
              <p:tags r:id="rId17"/>
            </p:custDataLst>
          </p:nvPr>
        </p:nvSpPr>
        <p:spPr>
          <a:xfrm>
            <a:off x="5138025" y="1922757"/>
            <a:ext cx="114300" cy="133350"/>
          </a:xfrm>
          <a:prstGeom prst="diamond">
            <a:avLst/>
          </a:prstGeom>
          <a:solidFill>
            <a:srgbClr val="FF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FF0000"/>
              </a:highlight>
            </a:endParaRPr>
          </a:p>
        </p:txBody>
      </p:sp>
      <p:sp>
        <p:nvSpPr>
          <p:cNvPr id="159" name="OTLSHAPE_SLM_0aec949068fc4edb9016a17022f2fa0f_Shape">
            <a:extLst>
              <a:ext uri="{FF2B5EF4-FFF2-40B4-BE49-F238E27FC236}">
                <a16:creationId xmlns:a16="http://schemas.microsoft.com/office/drawing/2014/main" id="{415455AD-EB42-485F-B310-64FBDAA80AD1}"/>
              </a:ext>
            </a:extLst>
          </p:cNvPr>
          <p:cNvSpPr/>
          <p:nvPr>
            <p:custDataLst>
              <p:tags r:id="rId18"/>
            </p:custDataLst>
          </p:nvPr>
        </p:nvSpPr>
        <p:spPr>
          <a:xfrm>
            <a:off x="2626482" y="192140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160" name="OTLSHAPE_SLM_0aec949068fc4edb9016a17022f2fa0f_Title">
            <a:extLst>
              <a:ext uri="{FF2B5EF4-FFF2-40B4-BE49-F238E27FC236}">
                <a16:creationId xmlns:a16="http://schemas.microsoft.com/office/drawing/2014/main" id="{82FAA508-5A77-4195-87FD-46D7E563036B}"/>
              </a:ext>
            </a:extLst>
          </p:cNvPr>
          <p:cNvSpPr txBox="1"/>
          <p:nvPr>
            <p:custDataLst>
              <p:tags r:id="rId19"/>
            </p:custDataLst>
          </p:nvPr>
        </p:nvSpPr>
        <p:spPr>
          <a:xfrm>
            <a:off x="3656665" y="2063034"/>
            <a:ext cx="688114"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Complete Final Vendor Demos</a:t>
            </a:r>
          </a:p>
        </p:txBody>
      </p:sp>
      <p:sp>
        <p:nvSpPr>
          <p:cNvPr id="161" name="OTLSHAPE_SLM_0aec949068fc4edb9016a17022f2fa0f_Shape">
            <a:extLst>
              <a:ext uri="{FF2B5EF4-FFF2-40B4-BE49-F238E27FC236}">
                <a16:creationId xmlns:a16="http://schemas.microsoft.com/office/drawing/2014/main" id="{57A8FB79-C7EF-4C0F-85ED-73465A4D8204}"/>
              </a:ext>
            </a:extLst>
          </p:cNvPr>
          <p:cNvSpPr/>
          <p:nvPr>
            <p:custDataLst>
              <p:tags r:id="rId20"/>
            </p:custDataLst>
          </p:nvPr>
        </p:nvSpPr>
        <p:spPr>
          <a:xfrm>
            <a:off x="3946826" y="191466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162" name="OTLSHAPE_SLM_0aec949068fc4edb9016a17022f2fa0f_Title">
            <a:extLst>
              <a:ext uri="{FF2B5EF4-FFF2-40B4-BE49-F238E27FC236}">
                <a16:creationId xmlns:a16="http://schemas.microsoft.com/office/drawing/2014/main" id="{38830402-9A21-4C14-929F-7B0F6165F3AF}"/>
              </a:ext>
            </a:extLst>
          </p:cNvPr>
          <p:cNvSpPr txBox="1"/>
          <p:nvPr>
            <p:custDataLst>
              <p:tags r:id="rId21"/>
            </p:custDataLst>
          </p:nvPr>
        </p:nvSpPr>
        <p:spPr>
          <a:xfrm>
            <a:off x="4905673" y="2049039"/>
            <a:ext cx="581328"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Select  Final</a:t>
            </a:r>
          </a:p>
          <a:p>
            <a:pPr algn="ctr">
              <a:spcAft>
                <a:spcPts val="0"/>
              </a:spcAft>
            </a:pPr>
            <a:r>
              <a:rPr lang="en-US" sz="825" spc="-2" dirty="0">
                <a:solidFill>
                  <a:schemeClr val="dk1"/>
                </a:solidFill>
                <a:latin typeface="Calibri" panose="020F0502020204030204" pitchFamily="34" charset="0"/>
              </a:rPr>
              <a:t>MDM Tool</a:t>
            </a:r>
          </a:p>
        </p:txBody>
      </p:sp>
      <p:sp>
        <p:nvSpPr>
          <p:cNvPr id="165" name="OTLSHAPE_SLM_0aec949068fc4edb9016a17022f2fa0f_Shape">
            <a:extLst>
              <a:ext uri="{FF2B5EF4-FFF2-40B4-BE49-F238E27FC236}">
                <a16:creationId xmlns:a16="http://schemas.microsoft.com/office/drawing/2014/main" id="{B5F2D11A-7651-4252-BF8A-4335ABC13079}"/>
              </a:ext>
            </a:extLst>
          </p:cNvPr>
          <p:cNvSpPr/>
          <p:nvPr>
            <p:custDataLst>
              <p:tags r:id="rId22"/>
            </p:custDataLst>
          </p:nvPr>
        </p:nvSpPr>
        <p:spPr>
          <a:xfrm>
            <a:off x="2524280" y="118368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167" name="OTLSHAPE_SLM_0aec949068fc4edb9016a17022f2fa0f_Shape">
            <a:extLst>
              <a:ext uri="{FF2B5EF4-FFF2-40B4-BE49-F238E27FC236}">
                <a16:creationId xmlns:a16="http://schemas.microsoft.com/office/drawing/2014/main" id="{83CF90F9-5CA0-4F86-83CC-17DA1D3870BF}"/>
              </a:ext>
            </a:extLst>
          </p:cNvPr>
          <p:cNvSpPr/>
          <p:nvPr>
            <p:custDataLst>
              <p:tags r:id="rId23"/>
            </p:custDataLst>
          </p:nvPr>
        </p:nvSpPr>
        <p:spPr>
          <a:xfrm>
            <a:off x="1430512" y="116615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168" name="OTLSHAPE_SLM_0aec949068fc4edb9016a17022f2fa0f_Shape">
            <a:extLst>
              <a:ext uri="{FF2B5EF4-FFF2-40B4-BE49-F238E27FC236}">
                <a16:creationId xmlns:a16="http://schemas.microsoft.com/office/drawing/2014/main" id="{8A86944B-07D3-47A7-A81B-47BD63E8E288}"/>
              </a:ext>
            </a:extLst>
          </p:cNvPr>
          <p:cNvSpPr/>
          <p:nvPr>
            <p:custDataLst>
              <p:tags r:id="rId24"/>
            </p:custDataLst>
          </p:nvPr>
        </p:nvSpPr>
        <p:spPr>
          <a:xfrm>
            <a:off x="2165536" y="118908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169" name="OTLSHAPE_SLM_0aec949068fc4edb9016a17022f2fa0f_Title">
            <a:extLst>
              <a:ext uri="{FF2B5EF4-FFF2-40B4-BE49-F238E27FC236}">
                <a16:creationId xmlns:a16="http://schemas.microsoft.com/office/drawing/2014/main" id="{0F7BFC41-1676-446F-B423-836D7735775C}"/>
              </a:ext>
            </a:extLst>
          </p:cNvPr>
          <p:cNvSpPr txBox="1"/>
          <p:nvPr>
            <p:custDataLst>
              <p:tags r:id="rId25"/>
            </p:custDataLst>
          </p:nvPr>
        </p:nvSpPr>
        <p:spPr>
          <a:xfrm>
            <a:off x="1959640" y="1312918"/>
            <a:ext cx="493965"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Complete Vendor Demos</a:t>
            </a:r>
          </a:p>
        </p:txBody>
      </p:sp>
      <p:sp>
        <p:nvSpPr>
          <p:cNvPr id="170" name="OTLSHAPE_SLM_0aec949068fc4edb9016a17022f2fa0f_Title">
            <a:extLst>
              <a:ext uri="{FF2B5EF4-FFF2-40B4-BE49-F238E27FC236}">
                <a16:creationId xmlns:a16="http://schemas.microsoft.com/office/drawing/2014/main" id="{F27BF189-DF4D-43D7-999E-137B1101B22A}"/>
              </a:ext>
            </a:extLst>
          </p:cNvPr>
          <p:cNvSpPr txBox="1"/>
          <p:nvPr>
            <p:custDataLst>
              <p:tags r:id="rId26"/>
            </p:custDataLst>
          </p:nvPr>
        </p:nvSpPr>
        <p:spPr>
          <a:xfrm>
            <a:off x="2941846" y="1118423"/>
            <a:ext cx="1402933" cy="461665"/>
          </a:xfrm>
          <a:prstGeom prst="rect">
            <a:avLst/>
          </a:prstGeom>
          <a:noFill/>
        </p:spPr>
        <p:txBody>
          <a:bodyPr vert="horz" wrap="square" lIns="0" tIns="0" rIns="0" bIns="0" rtlCol="0" anchor="ctr" anchorCtr="0">
            <a:spAutoFit/>
          </a:bodyPr>
          <a:lstStyle/>
          <a:p>
            <a:pPr algn="ctr">
              <a:spcAft>
                <a:spcPts val="0"/>
              </a:spcAft>
            </a:pPr>
            <a:r>
              <a:rPr lang="en-US" sz="1000" spc="-2" dirty="0">
                <a:solidFill>
                  <a:schemeClr val="tx1">
                    <a:lumMod val="50000"/>
                  </a:schemeClr>
                </a:solidFill>
                <a:latin typeface="Calibri" panose="020F0502020204030204" pitchFamily="34" charset="0"/>
              </a:rPr>
              <a:t>Finalist - Informatica and </a:t>
            </a:r>
            <a:r>
              <a:rPr lang="en-US" sz="1000" spc="-2" dirty="0" err="1">
                <a:solidFill>
                  <a:schemeClr val="tx1">
                    <a:lumMod val="50000"/>
                  </a:schemeClr>
                </a:solidFill>
                <a:latin typeface="Calibri" panose="020F0502020204030204" pitchFamily="34" charset="0"/>
              </a:rPr>
              <a:t>Reltio</a:t>
            </a:r>
            <a:r>
              <a:rPr lang="en-US" sz="1000" spc="-2" dirty="0">
                <a:solidFill>
                  <a:schemeClr val="tx1">
                    <a:lumMod val="50000"/>
                  </a:schemeClr>
                </a:solidFill>
                <a:latin typeface="Calibri" panose="020F0502020204030204" pitchFamily="34" charset="0"/>
              </a:rPr>
              <a:t> are Selected On 11/19/2021</a:t>
            </a:r>
          </a:p>
        </p:txBody>
      </p:sp>
      <p:sp>
        <p:nvSpPr>
          <p:cNvPr id="171" name="OTLSHAPE_SLM_0aec949068fc4edb9016a17022f2fa0f_Title">
            <a:extLst>
              <a:ext uri="{FF2B5EF4-FFF2-40B4-BE49-F238E27FC236}">
                <a16:creationId xmlns:a16="http://schemas.microsoft.com/office/drawing/2014/main" id="{676F2129-39A8-4B49-838B-56F79A07F411}"/>
              </a:ext>
            </a:extLst>
          </p:cNvPr>
          <p:cNvSpPr txBox="1"/>
          <p:nvPr>
            <p:custDataLst>
              <p:tags r:id="rId27"/>
            </p:custDataLst>
          </p:nvPr>
        </p:nvSpPr>
        <p:spPr>
          <a:xfrm>
            <a:off x="5468435" y="1904416"/>
            <a:ext cx="1030515" cy="307777"/>
          </a:xfrm>
          <a:prstGeom prst="rect">
            <a:avLst/>
          </a:prstGeom>
          <a:noFill/>
        </p:spPr>
        <p:txBody>
          <a:bodyPr vert="horz" wrap="square" lIns="0" tIns="0" rIns="0" bIns="0" rtlCol="0" anchor="ctr" anchorCtr="0">
            <a:spAutoFit/>
          </a:bodyPr>
          <a:lstStyle>
            <a:defPPr>
              <a:defRPr lang="en-GB"/>
            </a:defPPr>
            <a:lvl1pPr algn="ctr">
              <a:spcAft>
                <a:spcPts val="0"/>
              </a:spcAft>
              <a:defRPr sz="1000" spc="-2">
                <a:solidFill>
                  <a:schemeClr val="tx1"/>
                </a:solidFill>
                <a:latin typeface="Calibri" panose="020F0502020204030204" pitchFamily="34" charset="0"/>
              </a:defRPr>
            </a:lvl1pPr>
          </a:lstStyle>
          <a:p>
            <a:r>
              <a:rPr lang="en-US" dirty="0">
                <a:solidFill>
                  <a:schemeClr val="tx1">
                    <a:lumMod val="50000"/>
                  </a:schemeClr>
                </a:solidFill>
              </a:rPr>
              <a:t>Reltio is Selected MDM Vendor</a:t>
            </a:r>
          </a:p>
        </p:txBody>
      </p:sp>
      <p:sp>
        <p:nvSpPr>
          <p:cNvPr id="48" name="OTLSHAPE_SLM_0aec949068fc4edb9016a17022f2fa0f_Title">
            <a:extLst>
              <a:ext uri="{FF2B5EF4-FFF2-40B4-BE49-F238E27FC236}">
                <a16:creationId xmlns:a16="http://schemas.microsoft.com/office/drawing/2014/main" id="{0E88754A-7913-4AF8-8E1F-1CB661B9E8AD}"/>
              </a:ext>
            </a:extLst>
          </p:cNvPr>
          <p:cNvSpPr txBox="1"/>
          <p:nvPr>
            <p:custDataLst>
              <p:tags r:id="rId28"/>
            </p:custDataLst>
          </p:nvPr>
        </p:nvSpPr>
        <p:spPr>
          <a:xfrm>
            <a:off x="5782247" y="2831545"/>
            <a:ext cx="558350"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Funding</a:t>
            </a:r>
          </a:p>
          <a:p>
            <a:pPr algn="ctr">
              <a:spcAft>
                <a:spcPts val="0"/>
              </a:spcAft>
            </a:pPr>
            <a:r>
              <a:rPr lang="en-US" sz="825" spc="-2" dirty="0">
                <a:solidFill>
                  <a:schemeClr val="dk1"/>
                </a:solidFill>
                <a:latin typeface="Calibri" panose="020F0502020204030204" pitchFamily="34" charset="0"/>
              </a:rPr>
              <a:t>Approval</a:t>
            </a:r>
          </a:p>
        </p:txBody>
      </p:sp>
      <p:sp>
        <p:nvSpPr>
          <p:cNvPr id="49" name="OTLSHAPE_SLM_0aec949068fc4edb9016a17022f2fa0f_Shape">
            <a:extLst>
              <a:ext uri="{FF2B5EF4-FFF2-40B4-BE49-F238E27FC236}">
                <a16:creationId xmlns:a16="http://schemas.microsoft.com/office/drawing/2014/main" id="{1BF6B7E8-6190-4E76-A4FF-A54A2B01A5D1}"/>
              </a:ext>
            </a:extLst>
          </p:cNvPr>
          <p:cNvSpPr/>
          <p:nvPr>
            <p:custDataLst>
              <p:tags r:id="rId29"/>
            </p:custDataLst>
          </p:nvPr>
        </p:nvSpPr>
        <p:spPr>
          <a:xfrm>
            <a:off x="5999668" y="2693225"/>
            <a:ext cx="114300" cy="133350"/>
          </a:xfrm>
          <a:prstGeom prst="diamond">
            <a:avLst/>
          </a:prstGeom>
          <a:solidFill>
            <a:srgbClr val="FF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008000"/>
              </a:highlight>
            </a:endParaRPr>
          </a:p>
        </p:txBody>
      </p:sp>
      <p:sp>
        <p:nvSpPr>
          <p:cNvPr id="51" name="OTLSHAPE_SLM_0aec949068fc4edb9016a17022f2fa0f_Title">
            <a:extLst>
              <a:ext uri="{FF2B5EF4-FFF2-40B4-BE49-F238E27FC236}">
                <a16:creationId xmlns:a16="http://schemas.microsoft.com/office/drawing/2014/main" id="{F89FA6D7-EE5A-4504-84B2-3474BF37CB1C}"/>
              </a:ext>
            </a:extLst>
          </p:cNvPr>
          <p:cNvSpPr txBox="1"/>
          <p:nvPr>
            <p:custDataLst>
              <p:tags r:id="rId30"/>
            </p:custDataLst>
          </p:nvPr>
        </p:nvSpPr>
        <p:spPr>
          <a:xfrm>
            <a:off x="4015592" y="1557365"/>
            <a:ext cx="852788"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Consolidate User, Security, and Commercial scores</a:t>
            </a:r>
          </a:p>
        </p:txBody>
      </p:sp>
      <p:sp>
        <p:nvSpPr>
          <p:cNvPr id="52" name="OTLSHAPE_SLM_0aec949068fc4edb9016a17022f2fa0f_Shape">
            <a:extLst>
              <a:ext uri="{FF2B5EF4-FFF2-40B4-BE49-F238E27FC236}">
                <a16:creationId xmlns:a16="http://schemas.microsoft.com/office/drawing/2014/main" id="{D52F2816-35C7-440C-B23F-8626D2769DF7}"/>
              </a:ext>
            </a:extLst>
          </p:cNvPr>
          <p:cNvSpPr/>
          <p:nvPr>
            <p:custDataLst>
              <p:tags r:id="rId31"/>
            </p:custDataLst>
          </p:nvPr>
        </p:nvSpPr>
        <p:spPr>
          <a:xfrm>
            <a:off x="4385846" y="192655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FF0000"/>
              </a:highlight>
            </a:endParaRPr>
          </a:p>
        </p:txBody>
      </p:sp>
    </p:spTree>
    <p:extLst>
      <p:ext uri="{BB962C8B-B14F-4D97-AF65-F5344CB8AC3E}">
        <p14:creationId xmlns:p14="http://schemas.microsoft.com/office/powerpoint/2010/main" val="252698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3" y="106864"/>
            <a:ext cx="8577145" cy="376946"/>
          </a:xfrm>
        </p:spPr>
        <p:txBody>
          <a:bodyPr/>
          <a:lstStyle/>
          <a:p>
            <a:r>
              <a:rPr lang="en-GB" dirty="0"/>
              <a:t>Master Data Management Proposed Roadmap (Draft)</a:t>
            </a:r>
          </a:p>
        </p:txBody>
      </p:sp>
      <p:sp>
        <p:nvSpPr>
          <p:cNvPr id="64" name="Rectangle 63">
            <a:extLst>
              <a:ext uri="{FF2B5EF4-FFF2-40B4-BE49-F238E27FC236}">
                <a16:creationId xmlns:a16="http://schemas.microsoft.com/office/drawing/2014/main" id="{2D1BA13E-A354-4B38-A999-A785D8966392}"/>
              </a:ext>
            </a:extLst>
          </p:cNvPr>
          <p:cNvSpPr/>
          <p:nvPr/>
        </p:nvSpPr>
        <p:spPr>
          <a:xfrm>
            <a:off x="820322" y="799082"/>
            <a:ext cx="393802" cy="140078"/>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Jan</a:t>
            </a:r>
          </a:p>
        </p:txBody>
      </p:sp>
      <p:sp>
        <p:nvSpPr>
          <p:cNvPr id="65" name="Rectangle 64">
            <a:extLst>
              <a:ext uri="{FF2B5EF4-FFF2-40B4-BE49-F238E27FC236}">
                <a16:creationId xmlns:a16="http://schemas.microsoft.com/office/drawing/2014/main" id="{44EA30E4-244E-4F82-9D7D-21905BD4BA11}"/>
              </a:ext>
            </a:extLst>
          </p:cNvPr>
          <p:cNvSpPr/>
          <p:nvPr/>
        </p:nvSpPr>
        <p:spPr>
          <a:xfrm>
            <a:off x="1224022" y="799082"/>
            <a:ext cx="393802" cy="140078"/>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Feb </a:t>
            </a:r>
          </a:p>
        </p:txBody>
      </p:sp>
      <p:sp>
        <p:nvSpPr>
          <p:cNvPr id="66" name="Rectangle 65">
            <a:extLst>
              <a:ext uri="{FF2B5EF4-FFF2-40B4-BE49-F238E27FC236}">
                <a16:creationId xmlns:a16="http://schemas.microsoft.com/office/drawing/2014/main" id="{A12C81B1-BE83-48E0-82F6-ED0EDEB9568A}"/>
              </a:ext>
            </a:extLst>
          </p:cNvPr>
          <p:cNvSpPr/>
          <p:nvPr/>
        </p:nvSpPr>
        <p:spPr>
          <a:xfrm>
            <a:off x="1627143" y="799082"/>
            <a:ext cx="393802" cy="140078"/>
          </a:xfrm>
          <a:prstGeom prst="rect">
            <a:avLst/>
          </a:prstGeom>
          <a:solidFill>
            <a:schemeClr val="accent1"/>
          </a:solidFill>
        </p:spPr>
        <p:txBody>
          <a:bodyPr wrap="square" rtlCol="0" anchor="ctr">
            <a:noAutofit/>
          </a:bodyPr>
          <a:lstStyle/>
          <a:p>
            <a:pPr algn="ctr" defTabSz="685766"/>
            <a:r>
              <a:rPr lang="en-US" sz="900">
                <a:solidFill>
                  <a:srgbClr val="FFFFFF"/>
                </a:solidFill>
                <a:latin typeface="Arial"/>
                <a:ea typeface="ＭＳ Ｐゴシック"/>
              </a:rPr>
              <a:t>Mar</a:t>
            </a:r>
          </a:p>
        </p:txBody>
      </p:sp>
      <p:sp>
        <p:nvSpPr>
          <p:cNvPr id="69" name="Rectangle 68">
            <a:extLst>
              <a:ext uri="{FF2B5EF4-FFF2-40B4-BE49-F238E27FC236}">
                <a16:creationId xmlns:a16="http://schemas.microsoft.com/office/drawing/2014/main" id="{01B95DB8-8395-45E2-8451-4D61E9C8C07C}"/>
              </a:ext>
            </a:extLst>
          </p:cNvPr>
          <p:cNvSpPr/>
          <p:nvPr/>
        </p:nvSpPr>
        <p:spPr>
          <a:xfrm>
            <a:off x="2838648" y="799082"/>
            <a:ext cx="393802" cy="140078"/>
          </a:xfrm>
          <a:prstGeom prst="rect">
            <a:avLst/>
          </a:prstGeom>
          <a:solidFill>
            <a:schemeClr val="accent1"/>
          </a:solidFill>
        </p:spPr>
        <p:txBody>
          <a:bodyPr wrap="square" lIns="36000" rIns="36000" rtlCol="0" anchor="ctr">
            <a:noAutofit/>
          </a:bodyPr>
          <a:lstStyle/>
          <a:p>
            <a:pPr algn="ctr" defTabSz="685766"/>
            <a:r>
              <a:rPr lang="en-US" sz="900">
                <a:solidFill>
                  <a:srgbClr val="FFFFFF"/>
                </a:solidFill>
                <a:latin typeface="Arial"/>
                <a:ea typeface="ＭＳ Ｐゴシック"/>
              </a:rPr>
              <a:t>June</a:t>
            </a:r>
          </a:p>
        </p:txBody>
      </p:sp>
      <p:sp>
        <p:nvSpPr>
          <p:cNvPr id="70" name="Rectangle 69">
            <a:extLst>
              <a:ext uri="{FF2B5EF4-FFF2-40B4-BE49-F238E27FC236}">
                <a16:creationId xmlns:a16="http://schemas.microsoft.com/office/drawing/2014/main" id="{CB334639-855E-4746-BFC5-89E45E4FD7C6}"/>
              </a:ext>
            </a:extLst>
          </p:cNvPr>
          <p:cNvSpPr/>
          <p:nvPr/>
        </p:nvSpPr>
        <p:spPr>
          <a:xfrm>
            <a:off x="2434541" y="799082"/>
            <a:ext cx="393802" cy="140078"/>
          </a:xfrm>
          <a:prstGeom prst="rect">
            <a:avLst/>
          </a:prstGeom>
          <a:solidFill>
            <a:schemeClr val="accent1"/>
          </a:solidFill>
        </p:spPr>
        <p:txBody>
          <a:bodyPr wrap="square" lIns="36000" rIns="36000" rtlCol="0" anchor="ctr">
            <a:noAutofit/>
          </a:bodyPr>
          <a:lstStyle/>
          <a:p>
            <a:pPr algn="ctr" defTabSz="685766"/>
            <a:r>
              <a:rPr lang="en-US" sz="900">
                <a:solidFill>
                  <a:srgbClr val="FFFFFF"/>
                </a:solidFill>
                <a:latin typeface="Arial"/>
                <a:ea typeface="ＭＳ Ｐゴシック"/>
              </a:rPr>
              <a:t>May</a:t>
            </a:r>
          </a:p>
        </p:txBody>
      </p:sp>
      <p:sp>
        <p:nvSpPr>
          <p:cNvPr id="120" name="TextBox 119">
            <a:extLst>
              <a:ext uri="{FF2B5EF4-FFF2-40B4-BE49-F238E27FC236}">
                <a16:creationId xmlns:a16="http://schemas.microsoft.com/office/drawing/2014/main" id="{0985C24F-0727-47A9-A4DC-E0DF87EF2AAF}"/>
              </a:ext>
            </a:extLst>
          </p:cNvPr>
          <p:cNvSpPr txBox="1"/>
          <p:nvPr/>
        </p:nvSpPr>
        <p:spPr bwMode="auto">
          <a:xfrm flipH="1">
            <a:off x="836588" y="591798"/>
            <a:ext cx="5119903"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66"/>
            <a:r>
              <a:rPr lang="en-US" b="1" dirty="0">
                <a:solidFill>
                  <a:srgbClr val="FFFFFF"/>
                </a:solidFill>
              </a:rPr>
              <a:t>2021</a:t>
            </a:r>
          </a:p>
        </p:txBody>
      </p:sp>
      <p:sp>
        <p:nvSpPr>
          <p:cNvPr id="104" name="Rectangle 103">
            <a:extLst>
              <a:ext uri="{FF2B5EF4-FFF2-40B4-BE49-F238E27FC236}">
                <a16:creationId xmlns:a16="http://schemas.microsoft.com/office/drawing/2014/main" id="{B692ED1F-0DC4-46FD-9D82-0AA2D9C4A5C8}"/>
              </a:ext>
            </a:extLst>
          </p:cNvPr>
          <p:cNvSpPr/>
          <p:nvPr/>
        </p:nvSpPr>
        <p:spPr>
          <a:xfrm>
            <a:off x="8087363" y="-7698"/>
            <a:ext cx="1056639" cy="261610"/>
          </a:xfrm>
          <a:prstGeom prst="rect">
            <a:avLst/>
          </a:prstGeom>
        </p:spPr>
        <p:txBody>
          <a:bodyPr wrap="square">
            <a:spAutoFit/>
          </a:bodyPr>
          <a:lstStyle/>
          <a:p>
            <a:pPr algn="ctr" defTabSz="914355">
              <a:buClr>
                <a:srgbClr val="55555A"/>
              </a:buClr>
            </a:pPr>
            <a:r>
              <a:rPr lang="en-US" sz="1100">
                <a:solidFill>
                  <a:srgbClr val="FFFFFF"/>
                </a:solidFill>
                <a:latin typeface="Arial"/>
                <a:ea typeface="ＭＳ Ｐゴシック"/>
              </a:rPr>
              <a:t>Tools</a:t>
            </a:r>
            <a:endParaRPr lang="en-GB" sz="1100">
              <a:solidFill>
                <a:srgbClr val="FFFFFF"/>
              </a:solidFill>
              <a:latin typeface="Arial"/>
              <a:ea typeface="ＭＳ Ｐゴシック"/>
            </a:endParaRPr>
          </a:p>
        </p:txBody>
      </p:sp>
      <p:sp>
        <p:nvSpPr>
          <p:cNvPr id="130" name="Rectangle 129">
            <a:extLst>
              <a:ext uri="{FF2B5EF4-FFF2-40B4-BE49-F238E27FC236}">
                <a16:creationId xmlns:a16="http://schemas.microsoft.com/office/drawing/2014/main" id="{8D198724-3E6B-4504-AE71-7A5090A86AB4}"/>
              </a:ext>
            </a:extLst>
          </p:cNvPr>
          <p:cNvSpPr/>
          <p:nvPr/>
        </p:nvSpPr>
        <p:spPr>
          <a:xfrm>
            <a:off x="2030841" y="799082"/>
            <a:ext cx="393802" cy="140078"/>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April</a:t>
            </a:r>
          </a:p>
        </p:txBody>
      </p:sp>
      <p:sp>
        <p:nvSpPr>
          <p:cNvPr id="81" name="Rectangle 80">
            <a:extLst>
              <a:ext uri="{FF2B5EF4-FFF2-40B4-BE49-F238E27FC236}">
                <a16:creationId xmlns:a16="http://schemas.microsoft.com/office/drawing/2014/main" id="{8F7C78EF-3C75-4163-A598-3EFE46A4496D}"/>
              </a:ext>
            </a:extLst>
          </p:cNvPr>
          <p:cNvSpPr/>
          <p:nvPr/>
        </p:nvSpPr>
        <p:spPr>
          <a:xfrm>
            <a:off x="4612963" y="806494"/>
            <a:ext cx="448228" cy="132169"/>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84" name="Rectangle 83">
            <a:extLst>
              <a:ext uri="{FF2B5EF4-FFF2-40B4-BE49-F238E27FC236}">
                <a16:creationId xmlns:a16="http://schemas.microsoft.com/office/drawing/2014/main" id="{60BBD388-7AED-42EE-A76C-C401F0E3C966}"/>
              </a:ext>
            </a:extLst>
          </p:cNvPr>
          <p:cNvSpPr/>
          <p:nvPr/>
        </p:nvSpPr>
        <p:spPr>
          <a:xfrm>
            <a:off x="3696003" y="806494"/>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85" name="Rectangle 84">
            <a:extLst>
              <a:ext uri="{FF2B5EF4-FFF2-40B4-BE49-F238E27FC236}">
                <a16:creationId xmlns:a16="http://schemas.microsoft.com/office/drawing/2014/main" id="{94C2F0E4-C549-4C65-85EC-0F72D28AEB7B}"/>
              </a:ext>
            </a:extLst>
          </p:cNvPr>
          <p:cNvSpPr/>
          <p:nvPr/>
        </p:nvSpPr>
        <p:spPr>
          <a:xfrm>
            <a:off x="4151044" y="806494"/>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Sept</a:t>
            </a:r>
          </a:p>
        </p:txBody>
      </p:sp>
      <p:sp>
        <p:nvSpPr>
          <p:cNvPr id="86" name="Rectangle 85">
            <a:extLst>
              <a:ext uri="{FF2B5EF4-FFF2-40B4-BE49-F238E27FC236}">
                <a16:creationId xmlns:a16="http://schemas.microsoft.com/office/drawing/2014/main" id="{7BEAD126-BC38-4A82-9ADF-631A1EB5B79A}"/>
              </a:ext>
            </a:extLst>
          </p:cNvPr>
          <p:cNvSpPr/>
          <p:nvPr/>
        </p:nvSpPr>
        <p:spPr>
          <a:xfrm>
            <a:off x="3242591" y="805214"/>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32856" y="992693"/>
            <a:ext cx="9044662" cy="665972"/>
          </a:xfrm>
          <a:prstGeom prst="rect">
            <a:avLst/>
          </a:prstGeom>
          <a:solidFill>
            <a:schemeClr val="accent2">
              <a:lumMod val="5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OTLSHAPE_SL_bb31dba40afb42509c61b1136d9b8acb_BackgroundRectangle">
            <a:extLst>
              <a:ext uri="{FF2B5EF4-FFF2-40B4-BE49-F238E27FC236}">
                <a16:creationId xmlns:a16="http://schemas.microsoft.com/office/drawing/2014/main" id="{EABE8EC2-416A-418B-8120-B18B31EBDEBF}"/>
              </a:ext>
            </a:extLst>
          </p:cNvPr>
          <p:cNvSpPr/>
          <p:nvPr>
            <p:custDataLst>
              <p:tags r:id="rId2"/>
            </p:custDataLst>
          </p:nvPr>
        </p:nvSpPr>
        <p:spPr>
          <a:xfrm>
            <a:off x="34204" y="1719572"/>
            <a:ext cx="9044662" cy="636282"/>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OTLSHAPE_SL_94da38b5ca484e3f9a172e88e7bff00b_HeaderRectangle">
            <a:extLst>
              <a:ext uri="{FF2B5EF4-FFF2-40B4-BE49-F238E27FC236}">
                <a16:creationId xmlns:a16="http://schemas.microsoft.com/office/drawing/2014/main" id="{10DC6CD8-91E3-4B53-9BD0-EB711AC08B2F}"/>
              </a:ext>
            </a:extLst>
          </p:cNvPr>
          <p:cNvSpPr/>
          <p:nvPr>
            <p:custDataLst>
              <p:tags r:id="rId3"/>
            </p:custDataLst>
          </p:nvPr>
        </p:nvSpPr>
        <p:spPr>
          <a:xfrm>
            <a:off x="34204" y="1001125"/>
            <a:ext cx="793039" cy="669827"/>
          </a:xfrm>
          <a:prstGeom prst="rect">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8" name="OTLSHAPE_SL_bb31dba40afb42509c61b1136d9b8acb_HeaderRectangle">
            <a:extLst>
              <a:ext uri="{FF2B5EF4-FFF2-40B4-BE49-F238E27FC236}">
                <a16:creationId xmlns:a16="http://schemas.microsoft.com/office/drawing/2014/main" id="{57DE089B-5DA7-40E2-88B0-96941EA72729}"/>
              </a:ext>
            </a:extLst>
          </p:cNvPr>
          <p:cNvSpPr/>
          <p:nvPr>
            <p:custDataLst>
              <p:tags r:id="rId4"/>
            </p:custDataLst>
          </p:nvPr>
        </p:nvSpPr>
        <p:spPr>
          <a:xfrm>
            <a:off x="34204" y="1719572"/>
            <a:ext cx="793039" cy="636282"/>
          </a:xfrm>
          <a:prstGeom prst="rect">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OTLSHAPE_SLT_72b320f81b6e4b04a3fce01de595adb0_Shape">
            <a:extLst>
              <a:ext uri="{FF2B5EF4-FFF2-40B4-BE49-F238E27FC236}">
                <a16:creationId xmlns:a16="http://schemas.microsoft.com/office/drawing/2014/main" id="{E0B4B23A-7932-43BC-AF8D-0F91C289B511}"/>
              </a:ext>
            </a:extLst>
          </p:cNvPr>
          <p:cNvSpPr/>
          <p:nvPr>
            <p:custDataLst>
              <p:tags r:id="rId5"/>
            </p:custDataLst>
          </p:nvPr>
        </p:nvSpPr>
        <p:spPr>
          <a:xfrm>
            <a:off x="813955" y="1244882"/>
            <a:ext cx="2544240" cy="130682"/>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highlight>
                <a:srgbClr val="008000"/>
              </a:highlight>
            </a:endParaRPr>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6"/>
            </p:custDataLst>
          </p:nvPr>
        </p:nvSpPr>
        <p:spPr>
          <a:xfrm>
            <a:off x="2535332" y="1856494"/>
            <a:ext cx="6527747" cy="135995"/>
          </a:xfrm>
          <a:prstGeom prst="homePlate">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OTLSHAPE_SL_94da38b5ca484e3f9a172e88e7bff00b_Header">
            <a:extLst>
              <a:ext uri="{FF2B5EF4-FFF2-40B4-BE49-F238E27FC236}">
                <a16:creationId xmlns:a16="http://schemas.microsoft.com/office/drawing/2014/main" id="{1099C169-F24E-444E-856A-49EEB09E8ED3}"/>
              </a:ext>
            </a:extLst>
          </p:cNvPr>
          <p:cNvSpPr txBox="1"/>
          <p:nvPr>
            <p:custDataLst>
              <p:tags r:id="rId7"/>
            </p:custDataLst>
          </p:nvPr>
        </p:nvSpPr>
        <p:spPr>
          <a:xfrm>
            <a:off x="42711" y="1190230"/>
            <a:ext cx="793039" cy="267870"/>
          </a:xfrm>
          <a:prstGeom prst="rect">
            <a:avLst/>
          </a:prstGeom>
          <a:noFill/>
        </p:spPr>
        <p:txBody>
          <a:bodyPr vert="horz" wrap="square" lIns="0" tIns="0" rIns="0" bIns="0" rtlCol="0" anchor="ctr" anchorCtr="0">
            <a:noAutofit/>
          </a:bodyPr>
          <a:lstStyle/>
          <a:p>
            <a:pPr algn="ctr"/>
            <a:r>
              <a:rPr lang="en-US" sz="825" dirty="0">
                <a:solidFill>
                  <a:schemeClr val="lt1"/>
                </a:solidFill>
                <a:latin typeface="Calibri" panose="020F0502020204030204" pitchFamily="34" charset="0"/>
              </a:rPr>
              <a:t>MDM Tool</a:t>
            </a:r>
            <a:endParaRPr lang="en-US" sz="825" b="1" dirty="0">
              <a:solidFill>
                <a:schemeClr val="lt1"/>
              </a:solidFill>
              <a:latin typeface="Calibri" panose="020F0502020204030204" pitchFamily="34" charset="0"/>
            </a:endParaRPr>
          </a:p>
        </p:txBody>
      </p:sp>
      <p:sp>
        <p:nvSpPr>
          <p:cNvPr id="43" name="OTLSHAPE_SL_bb31dba40afb42509c61b1136d9b8acb_Header">
            <a:extLst>
              <a:ext uri="{FF2B5EF4-FFF2-40B4-BE49-F238E27FC236}">
                <a16:creationId xmlns:a16="http://schemas.microsoft.com/office/drawing/2014/main" id="{56E801B7-7A25-42F8-96A7-0CA94319B74C}"/>
              </a:ext>
            </a:extLst>
          </p:cNvPr>
          <p:cNvSpPr txBox="1"/>
          <p:nvPr>
            <p:custDataLst>
              <p:tags r:id="rId8"/>
            </p:custDataLst>
          </p:nvPr>
        </p:nvSpPr>
        <p:spPr>
          <a:xfrm>
            <a:off x="34204" y="1878757"/>
            <a:ext cx="793039" cy="323793"/>
          </a:xfrm>
          <a:prstGeom prst="rect">
            <a:avLst/>
          </a:prstGeom>
          <a:noFill/>
        </p:spPr>
        <p:txBody>
          <a:bodyPr vert="horz" wrap="square" lIns="0" tIns="0" rIns="0" bIns="0" rtlCol="0" anchor="ctr" anchorCtr="0">
            <a:noAutofit/>
          </a:bodyPr>
          <a:lstStyle/>
          <a:p>
            <a:pPr algn="ctr"/>
            <a:r>
              <a:rPr lang="en-US" sz="825" dirty="0">
                <a:solidFill>
                  <a:schemeClr val="lt1"/>
                </a:solidFill>
                <a:latin typeface="Calibri" panose="020F0502020204030204" pitchFamily="34" charset="0"/>
              </a:rPr>
              <a:t>US Customer</a:t>
            </a:r>
          </a:p>
          <a:p>
            <a:pPr algn="ctr"/>
            <a:r>
              <a:rPr lang="en-US" sz="825" b="1" dirty="0">
                <a:solidFill>
                  <a:schemeClr val="lt1"/>
                </a:solidFill>
                <a:latin typeface="Calibri" panose="020F0502020204030204" pitchFamily="34" charset="0"/>
              </a:rPr>
              <a:t>Master Data</a:t>
            </a:r>
          </a:p>
        </p:txBody>
      </p: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9"/>
            </p:custDataLst>
          </p:nvPr>
        </p:nvSpPr>
        <p:spPr>
          <a:xfrm>
            <a:off x="34204" y="3092364"/>
            <a:ext cx="9044662" cy="612265"/>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OTLSHAPE_SL_f6ffadc9780a4f3ab22a7e53bade919d_HeaderRectangle">
            <a:extLst>
              <a:ext uri="{FF2B5EF4-FFF2-40B4-BE49-F238E27FC236}">
                <a16:creationId xmlns:a16="http://schemas.microsoft.com/office/drawing/2014/main" id="{A18C78BC-93C9-45EA-AC20-CFF10E2707B7}"/>
              </a:ext>
            </a:extLst>
          </p:cNvPr>
          <p:cNvSpPr/>
          <p:nvPr>
            <p:custDataLst>
              <p:tags r:id="rId10"/>
            </p:custDataLst>
          </p:nvPr>
        </p:nvSpPr>
        <p:spPr>
          <a:xfrm>
            <a:off x="34204" y="3096912"/>
            <a:ext cx="793039" cy="607718"/>
          </a:xfrm>
          <a:prstGeom prst="rect">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FF00FF"/>
              </a:highlight>
            </a:endParaRPr>
          </a:p>
        </p:txBody>
      </p:sp>
      <p:sp>
        <p:nvSpPr>
          <p:cNvPr id="80" name="OTLSHAPE_SL_f6ffadc9780a4f3ab22a7e53bade919d_Header">
            <a:extLst>
              <a:ext uri="{FF2B5EF4-FFF2-40B4-BE49-F238E27FC236}">
                <a16:creationId xmlns:a16="http://schemas.microsoft.com/office/drawing/2014/main" id="{0C03A630-9600-482E-885B-24C71A457DC5}"/>
              </a:ext>
            </a:extLst>
          </p:cNvPr>
          <p:cNvSpPr txBox="1"/>
          <p:nvPr>
            <p:custDataLst>
              <p:tags r:id="rId11"/>
            </p:custDataLst>
          </p:nvPr>
        </p:nvSpPr>
        <p:spPr>
          <a:xfrm>
            <a:off x="34204" y="3266702"/>
            <a:ext cx="793039" cy="255778"/>
          </a:xfrm>
          <a:prstGeom prst="rect">
            <a:avLst/>
          </a:prstGeom>
          <a:noFill/>
        </p:spPr>
        <p:txBody>
          <a:bodyPr vert="horz" wrap="square" lIns="0" tIns="0" rIns="0" bIns="0" rtlCol="0" anchor="ctr" anchorCtr="0">
            <a:noAutofit/>
          </a:bodyPr>
          <a:lstStyle/>
          <a:p>
            <a:pPr algn="ctr"/>
            <a:r>
              <a:rPr lang="en-US" sz="825" b="1" dirty="0">
                <a:solidFill>
                  <a:schemeClr val="lt1"/>
                </a:solidFill>
                <a:latin typeface="Calibri" panose="020F0502020204030204" pitchFamily="34" charset="0"/>
              </a:rPr>
              <a:t>Global Workforce</a:t>
            </a:r>
          </a:p>
          <a:p>
            <a:pPr algn="ctr"/>
            <a:r>
              <a:rPr lang="en-US" sz="825" dirty="0">
                <a:solidFill>
                  <a:schemeClr val="lt1"/>
                </a:solidFill>
                <a:latin typeface="Calibri" panose="020F0502020204030204" pitchFamily="34" charset="0"/>
              </a:rPr>
              <a:t>Master Data</a:t>
            </a:r>
            <a:endParaRPr lang="en-US" sz="825" b="1" dirty="0">
              <a:solidFill>
                <a:schemeClr val="lt1"/>
              </a:solidFill>
              <a:latin typeface="Calibri" panose="020F0502020204030204" pitchFamily="34" charset="0"/>
            </a:endParaRPr>
          </a:p>
        </p:txBody>
      </p:sp>
      <p:sp>
        <p:nvSpPr>
          <p:cNvPr id="87" name="Rectangle 86">
            <a:extLst>
              <a:ext uri="{FF2B5EF4-FFF2-40B4-BE49-F238E27FC236}">
                <a16:creationId xmlns:a16="http://schemas.microsoft.com/office/drawing/2014/main" id="{D171760A-447B-483E-87A3-5A7511C18F93}"/>
              </a:ext>
            </a:extLst>
          </p:cNvPr>
          <p:cNvSpPr/>
          <p:nvPr/>
        </p:nvSpPr>
        <p:spPr>
          <a:xfrm>
            <a:off x="5524039" y="805214"/>
            <a:ext cx="448228" cy="132169"/>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Dec</a:t>
            </a:r>
          </a:p>
        </p:txBody>
      </p:sp>
      <p:sp>
        <p:nvSpPr>
          <p:cNvPr id="88" name="Rectangle 87">
            <a:extLst>
              <a:ext uri="{FF2B5EF4-FFF2-40B4-BE49-F238E27FC236}">
                <a16:creationId xmlns:a16="http://schemas.microsoft.com/office/drawing/2014/main" id="{1C61089B-9BC4-4D8D-B373-9B95214FAE1A}"/>
              </a:ext>
            </a:extLst>
          </p:cNvPr>
          <p:cNvSpPr/>
          <p:nvPr/>
        </p:nvSpPr>
        <p:spPr>
          <a:xfrm>
            <a:off x="5069804" y="805214"/>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97" name="OTLSHAPE_SLM_0aec949068fc4edb9016a17022f2fa0f_Title">
            <a:extLst>
              <a:ext uri="{FF2B5EF4-FFF2-40B4-BE49-F238E27FC236}">
                <a16:creationId xmlns:a16="http://schemas.microsoft.com/office/drawing/2014/main" id="{AA2E24C4-B101-4682-BE15-DD842C6C85F6}"/>
              </a:ext>
            </a:extLst>
          </p:cNvPr>
          <p:cNvSpPr txBox="1"/>
          <p:nvPr>
            <p:custDataLst>
              <p:tags r:id="rId12"/>
            </p:custDataLst>
          </p:nvPr>
        </p:nvSpPr>
        <p:spPr>
          <a:xfrm>
            <a:off x="1712184" y="1400838"/>
            <a:ext cx="493966"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Select </a:t>
            </a:r>
          </a:p>
          <a:p>
            <a:pPr algn="ctr">
              <a:spcAft>
                <a:spcPts val="0"/>
              </a:spcAft>
            </a:pPr>
            <a:r>
              <a:rPr lang="en-US" sz="825" spc="-2" dirty="0">
                <a:solidFill>
                  <a:schemeClr val="dk1"/>
                </a:solidFill>
                <a:latin typeface="Calibri" panose="020F0502020204030204" pitchFamily="34" charset="0"/>
              </a:rPr>
              <a:t>The Tool</a:t>
            </a:r>
          </a:p>
        </p:txBody>
      </p:sp>
      <p:sp>
        <p:nvSpPr>
          <p:cNvPr id="98" name="OTLSHAPE_SLM_0aec949068fc4edb9016a17022f2fa0f_Shape">
            <a:extLst>
              <a:ext uri="{FF2B5EF4-FFF2-40B4-BE49-F238E27FC236}">
                <a16:creationId xmlns:a16="http://schemas.microsoft.com/office/drawing/2014/main" id="{CA7D060B-4FE0-4E6D-B0CC-0728E36EC4D1}"/>
              </a:ext>
            </a:extLst>
          </p:cNvPr>
          <p:cNvSpPr/>
          <p:nvPr>
            <p:custDataLst>
              <p:tags r:id="rId13"/>
            </p:custDataLst>
          </p:nvPr>
        </p:nvSpPr>
        <p:spPr>
          <a:xfrm>
            <a:off x="2938723" y="124760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highlight>
                <a:srgbClr val="008000"/>
              </a:highlight>
            </a:endParaRPr>
          </a:p>
        </p:txBody>
      </p:sp>
      <p:sp>
        <p:nvSpPr>
          <p:cNvPr id="99" name="OTLSHAPE_SLM_0aec949068fc4edb9016a17022f2fa0f_Title">
            <a:extLst>
              <a:ext uri="{FF2B5EF4-FFF2-40B4-BE49-F238E27FC236}">
                <a16:creationId xmlns:a16="http://schemas.microsoft.com/office/drawing/2014/main" id="{59817DAA-161B-420A-BC4D-60DEF49EC9AE}"/>
              </a:ext>
            </a:extLst>
          </p:cNvPr>
          <p:cNvSpPr txBox="1"/>
          <p:nvPr>
            <p:custDataLst>
              <p:tags r:id="rId14"/>
            </p:custDataLst>
          </p:nvPr>
        </p:nvSpPr>
        <p:spPr>
          <a:xfrm>
            <a:off x="2445497" y="1404380"/>
            <a:ext cx="1119340"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MDM Environment </a:t>
            </a:r>
          </a:p>
          <a:p>
            <a:pPr algn="ctr">
              <a:spcAft>
                <a:spcPts val="0"/>
              </a:spcAft>
            </a:pPr>
            <a:r>
              <a:rPr lang="en-US" sz="825" spc="-2" dirty="0">
                <a:solidFill>
                  <a:schemeClr val="dk1"/>
                </a:solidFill>
                <a:latin typeface="Calibri" panose="020F0502020204030204" pitchFamily="34" charset="0"/>
              </a:rPr>
              <a:t>Ready to use</a:t>
            </a:r>
          </a:p>
        </p:txBody>
      </p:sp>
      <p:sp>
        <p:nvSpPr>
          <p:cNvPr id="100" name="OTLSHAPE_SLM_0aec949068fc4edb9016a17022f2fa0f_Shape">
            <a:extLst>
              <a:ext uri="{FF2B5EF4-FFF2-40B4-BE49-F238E27FC236}">
                <a16:creationId xmlns:a16="http://schemas.microsoft.com/office/drawing/2014/main" id="{3A09A029-302E-4B9B-866D-0D696D5131FA}"/>
              </a:ext>
            </a:extLst>
          </p:cNvPr>
          <p:cNvSpPr/>
          <p:nvPr>
            <p:custDataLst>
              <p:tags r:id="rId15"/>
            </p:custDataLst>
          </p:nvPr>
        </p:nvSpPr>
        <p:spPr>
          <a:xfrm>
            <a:off x="5250642" y="1860068"/>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 name="OTLSHAPE_SLM_0aec949068fc4edb9016a17022f2fa0f_Title">
            <a:extLst>
              <a:ext uri="{FF2B5EF4-FFF2-40B4-BE49-F238E27FC236}">
                <a16:creationId xmlns:a16="http://schemas.microsoft.com/office/drawing/2014/main" id="{15CC1046-8680-45CB-89F0-310FEB97A359}"/>
              </a:ext>
            </a:extLst>
          </p:cNvPr>
          <p:cNvSpPr txBox="1"/>
          <p:nvPr>
            <p:custDataLst>
              <p:tags r:id="rId16"/>
            </p:custDataLst>
          </p:nvPr>
        </p:nvSpPr>
        <p:spPr>
          <a:xfrm>
            <a:off x="4794733" y="1980546"/>
            <a:ext cx="952228"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1 </a:t>
            </a:r>
          </a:p>
        </p:txBody>
      </p:sp>
      <p:sp>
        <p:nvSpPr>
          <p:cNvPr id="102" name="OTLSHAPE_SLM_0aec949068fc4edb9016a17022f2fa0f_Shape">
            <a:extLst>
              <a:ext uri="{FF2B5EF4-FFF2-40B4-BE49-F238E27FC236}">
                <a16:creationId xmlns:a16="http://schemas.microsoft.com/office/drawing/2014/main" id="{1FFAC9FD-B3F0-4106-BF9A-3DC5D127BC52}"/>
              </a:ext>
            </a:extLst>
          </p:cNvPr>
          <p:cNvSpPr/>
          <p:nvPr>
            <p:custDataLst>
              <p:tags r:id="rId17"/>
            </p:custDataLst>
          </p:nvPr>
        </p:nvSpPr>
        <p:spPr>
          <a:xfrm>
            <a:off x="6489480" y="1858371"/>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 name="OTLSHAPE_SLM_0aec949068fc4edb9016a17022f2fa0f_Title">
            <a:extLst>
              <a:ext uri="{FF2B5EF4-FFF2-40B4-BE49-F238E27FC236}">
                <a16:creationId xmlns:a16="http://schemas.microsoft.com/office/drawing/2014/main" id="{A55B8CAF-8879-4121-824B-B5030C1DEE34}"/>
              </a:ext>
            </a:extLst>
          </p:cNvPr>
          <p:cNvSpPr txBox="1"/>
          <p:nvPr>
            <p:custDataLst>
              <p:tags r:id="rId18"/>
            </p:custDataLst>
          </p:nvPr>
        </p:nvSpPr>
        <p:spPr>
          <a:xfrm>
            <a:off x="6230390" y="1982953"/>
            <a:ext cx="607441"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2 </a:t>
            </a:r>
          </a:p>
        </p:txBody>
      </p:sp>
      <p:sp>
        <p:nvSpPr>
          <p:cNvPr id="110" name="OTLSHAPE_SLM_0aec949068fc4edb9016a17022f2fa0f_Shape">
            <a:extLst>
              <a:ext uri="{FF2B5EF4-FFF2-40B4-BE49-F238E27FC236}">
                <a16:creationId xmlns:a16="http://schemas.microsoft.com/office/drawing/2014/main" id="{217883F5-EC22-4F06-ACCF-DD99C7CB893F}"/>
              </a:ext>
            </a:extLst>
          </p:cNvPr>
          <p:cNvSpPr/>
          <p:nvPr>
            <p:custDataLst>
              <p:tags r:id="rId19"/>
            </p:custDataLst>
          </p:nvPr>
        </p:nvSpPr>
        <p:spPr>
          <a:xfrm>
            <a:off x="2424157" y="1243283"/>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highlight>
                <a:srgbClr val="008000"/>
              </a:highlight>
            </a:endParaRPr>
          </a:p>
        </p:txBody>
      </p:sp>
      <p:sp>
        <p:nvSpPr>
          <p:cNvPr id="112" name="OTLSHAPE_SLM_0aec949068fc4edb9016a17022f2fa0f_Title">
            <a:extLst>
              <a:ext uri="{FF2B5EF4-FFF2-40B4-BE49-F238E27FC236}">
                <a16:creationId xmlns:a16="http://schemas.microsoft.com/office/drawing/2014/main" id="{D8C94D13-8466-4F63-B0E7-7E613321E45F}"/>
              </a:ext>
            </a:extLst>
          </p:cNvPr>
          <p:cNvSpPr txBox="1"/>
          <p:nvPr>
            <p:custDataLst>
              <p:tags r:id="rId20"/>
            </p:custDataLst>
          </p:nvPr>
        </p:nvSpPr>
        <p:spPr>
          <a:xfrm>
            <a:off x="1797119" y="999990"/>
            <a:ext cx="1368179"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Complete Security Assessment, Contact &amp; Get Funding</a:t>
            </a:r>
          </a:p>
        </p:txBody>
      </p:sp>
      <p:sp>
        <p:nvSpPr>
          <p:cNvPr id="118" name="OTLSHAPE_SLT_302ad5dd614e43839f4e52cba7530e7d_Shape">
            <a:extLst>
              <a:ext uri="{FF2B5EF4-FFF2-40B4-BE49-F238E27FC236}">
                <a16:creationId xmlns:a16="http://schemas.microsoft.com/office/drawing/2014/main" id="{1694EDD0-14B1-4F7B-9AF6-F635D2B4A74E}"/>
              </a:ext>
            </a:extLst>
          </p:cNvPr>
          <p:cNvSpPr/>
          <p:nvPr>
            <p:custDataLst>
              <p:tags r:id="rId21"/>
            </p:custDataLst>
          </p:nvPr>
        </p:nvSpPr>
        <p:spPr>
          <a:xfrm>
            <a:off x="4386516" y="3210385"/>
            <a:ext cx="4691000" cy="139909"/>
          </a:xfrm>
          <a:prstGeom prst="homePlate">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OTLSHAPE_SLM_0aec949068fc4edb9016a17022f2fa0f_Shape">
            <a:extLst>
              <a:ext uri="{FF2B5EF4-FFF2-40B4-BE49-F238E27FC236}">
                <a16:creationId xmlns:a16="http://schemas.microsoft.com/office/drawing/2014/main" id="{466AB895-CCC8-43ED-A69B-54D9D03307DE}"/>
              </a:ext>
            </a:extLst>
          </p:cNvPr>
          <p:cNvSpPr/>
          <p:nvPr>
            <p:custDataLst>
              <p:tags r:id="rId22"/>
            </p:custDataLst>
          </p:nvPr>
        </p:nvSpPr>
        <p:spPr>
          <a:xfrm>
            <a:off x="3532338" y="1855820"/>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OTLSHAPE_SLM_0aec949068fc4edb9016a17022f2fa0f_Title">
            <a:extLst>
              <a:ext uri="{FF2B5EF4-FFF2-40B4-BE49-F238E27FC236}">
                <a16:creationId xmlns:a16="http://schemas.microsoft.com/office/drawing/2014/main" id="{9B234603-0E51-4363-A842-3971F23C9FCE}"/>
              </a:ext>
            </a:extLst>
          </p:cNvPr>
          <p:cNvSpPr txBox="1"/>
          <p:nvPr>
            <p:custDataLst>
              <p:tags r:id="rId23"/>
            </p:custDataLst>
          </p:nvPr>
        </p:nvSpPr>
        <p:spPr>
          <a:xfrm>
            <a:off x="3300143" y="2001044"/>
            <a:ext cx="54559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MDM</a:t>
            </a:r>
          </a:p>
          <a:p>
            <a:pPr algn="ctr">
              <a:spcAft>
                <a:spcPts val="0"/>
              </a:spcAft>
            </a:pPr>
            <a:r>
              <a:rPr lang="en-US" sz="825" spc="-2" dirty="0">
                <a:solidFill>
                  <a:schemeClr val="dk1"/>
                </a:solidFill>
                <a:latin typeface="Calibri" panose="020F0502020204030204" pitchFamily="34" charset="0"/>
              </a:rPr>
              <a:t>Pre-work</a:t>
            </a:r>
          </a:p>
        </p:txBody>
      </p:sp>
      <p:sp>
        <p:nvSpPr>
          <p:cNvPr id="73" name="OTLSHAPE_SLM_0aec949068fc4edb9016a17022f2fa0f_Shape">
            <a:extLst>
              <a:ext uri="{FF2B5EF4-FFF2-40B4-BE49-F238E27FC236}">
                <a16:creationId xmlns:a16="http://schemas.microsoft.com/office/drawing/2014/main" id="{6672F47D-DC96-412C-A349-2C7614CB09AC}"/>
              </a:ext>
            </a:extLst>
          </p:cNvPr>
          <p:cNvSpPr/>
          <p:nvPr>
            <p:custDataLst>
              <p:tags r:id="rId24"/>
            </p:custDataLst>
          </p:nvPr>
        </p:nvSpPr>
        <p:spPr>
          <a:xfrm>
            <a:off x="4931502" y="321203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4" name="OTLSHAPE_SLM_0aec949068fc4edb9016a17022f2fa0f_Title">
            <a:extLst>
              <a:ext uri="{FF2B5EF4-FFF2-40B4-BE49-F238E27FC236}">
                <a16:creationId xmlns:a16="http://schemas.microsoft.com/office/drawing/2014/main" id="{329EE1C2-CC16-4987-A784-AF27EDB40520}"/>
              </a:ext>
            </a:extLst>
          </p:cNvPr>
          <p:cNvSpPr txBox="1"/>
          <p:nvPr>
            <p:custDataLst>
              <p:tags r:id="rId25"/>
            </p:custDataLst>
          </p:nvPr>
        </p:nvSpPr>
        <p:spPr>
          <a:xfrm>
            <a:off x="4509619" y="3365221"/>
            <a:ext cx="1028700" cy="126958"/>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Pre-work</a:t>
            </a:r>
          </a:p>
        </p:txBody>
      </p:sp>
      <p:sp>
        <p:nvSpPr>
          <p:cNvPr id="83" name="OTLSHAPE_SLM_0aec949068fc4edb9016a17022f2fa0f_Shape">
            <a:extLst>
              <a:ext uri="{FF2B5EF4-FFF2-40B4-BE49-F238E27FC236}">
                <a16:creationId xmlns:a16="http://schemas.microsoft.com/office/drawing/2014/main" id="{94B214B1-8059-4334-B47A-434338024433}"/>
              </a:ext>
            </a:extLst>
          </p:cNvPr>
          <p:cNvSpPr/>
          <p:nvPr>
            <p:custDataLst>
              <p:tags r:id="rId26"/>
            </p:custDataLst>
          </p:nvPr>
        </p:nvSpPr>
        <p:spPr>
          <a:xfrm>
            <a:off x="2568042" y="1862564"/>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 name="OTLSHAPE_SLM_0aec949068fc4edb9016a17022f2fa0f_Title">
            <a:extLst>
              <a:ext uri="{FF2B5EF4-FFF2-40B4-BE49-F238E27FC236}">
                <a16:creationId xmlns:a16="http://schemas.microsoft.com/office/drawing/2014/main" id="{DB63FBA2-01D0-411C-A156-891BF33CC32C}"/>
              </a:ext>
            </a:extLst>
          </p:cNvPr>
          <p:cNvSpPr txBox="1"/>
          <p:nvPr>
            <p:custDataLst>
              <p:tags r:id="rId27"/>
            </p:custDataLst>
          </p:nvPr>
        </p:nvSpPr>
        <p:spPr>
          <a:xfrm>
            <a:off x="2231241" y="2001456"/>
            <a:ext cx="769877"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Implementation Funding</a:t>
            </a:r>
          </a:p>
        </p:txBody>
      </p:sp>
      <p:sp>
        <p:nvSpPr>
          <p:cNvPr id="124" name="OTLSHAPE_SLM_0aec949068fc4edb9016a17022f2fa0f_Shape">
            <a:extLst>
              <a:ext uri="{FF2B5EF4-FFF2-40B4-BE49-F238E27FC236}">
                <a16:creationId xmlns:a16="http://schemas.microsoft.com/office/drawing/2014/main" id="{9F4C7122-2C17-4AA5-A4A4-223756C4AB60}"/>
              </a:ext>
            </a:extLst>
          </p:cNvPr>
          <p:cNvSpPr/>
          <p:nvPr>
            <p:custDataLst>
              <p:tags r:id="rId28"/>
            </p:custDataLst>
          </p:nvPr>
        </p:nvSpPr>
        <p:spPr>
          <a:xfrm>
            <a:off x="4444031" y="321208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6" name="Rectangle 125">
            <a:extLst>
              <a:ext uri="{FF2B5EF4-FFF2-40B4-BE49-F238E27FC236}">
                <a16:creationId xmlns:a16="http://schemas.microsoft.com/office/drawing/2014/main" id="{907AA7C3-1245-45EC-9C80-1A87690C683F}"/>
              </a:ext>
            </a:extLst>
          </p:cNvPr>
          <p:cNvSpPr/>
          <p:nvPr/>
        </p:nvSpPr>
        <p:spPr>
          <a:xfrm>
            <a:off x="5983012" y="809103"/>
            <a:ext cx="393802" cy="12881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Jan</a:t>
            </a:r>
          </a:p>
        </p:txBody>
      </p:sp>
      <p:sp>
        <p:nvSpPr>
          <p:cNvPr id="127" name="Rectangle 126">
            <a:extLst>
              <a:ext uri="{FF2B5EF4-FFF2-40B4-BE49-F238E27FC236}">
                <a16:creationId xmlns:a16="http://schemas.microsoft.com/office/drawing/2014/main" id="{FFD8F116-EE4A-477D-AB8F-8002FDADFB81}"/>
              </a:ext>
            </a:extLst>
          </p:cNvPr>
          <p:cNvSpPr/>
          <p:nvPr/>
        </p:nvSpPr>
        <p:spPr>
          <a:xfrm>
            <a:off x="6394804" y="809103"/>
            <a:ext cx="393802" cy="126522"/>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Feb </a:t>
            </a:r>
          </a:p>
        </p:txBody>
      </p:sp>
      <p:sp>
        <p:nvSpPr>
          <p:cNvPr id="128" name="TextBox 127">
            <a:extLst>
              <a:ext uri="{FF2B5EF4-FFF2-40B4-BE49-F238E27FC236}">
                <a16:creationId xmlns:a16="http://schemas.microsoft.com/office/drawing/2014/main" id="{6ABCA873-7546-4896-8E99-701F8FB06648}"/>
              </a:ext>
            </a:extLst>
          </p:cNvPr>
          <p:cNvSpPr txBox="1"/>
          <p:nvPr/>
        </p:nvSpPr>
        <p:spPr bwMode="auto">
          <a:xfrm flipH="1">
            <a:off x="5985445" y="594530"/>
            <a:ext cx="3092071"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defTabSz="685766">
              <a:buClr>
                <a:srgbClr val="55555A"/>
              </a:buClr>
            </a:pPr>
            <a:r>
              <a:rPr lang="en-US" sz="1100" dirty="0">
                <a:solidFill>
                  <a:srgbClr val="FFFFFF"/>
                </a:solidFill>
                <a:latin typeface="Arial"/>
                <a:ea typeface="ＭＳ Ｐゴシック"/>
              </a:rPr>
              <a:t>2022</a:t>
            </a:r>
          </a:p>
        </p:txBody>
      </p:sp>
      <p:sp>
        <p:nvSpPr>
          <p:cNvPr id="105" name="OTLSHAPE_SLM_0aec949068fc4edb9016a17022f2fa0f_Shape">
            <a:extLst>
              <a:ext uri="{FF2B5EF4-FFF2-40B4-BE49-F238E27FC236}">
                <a16:creationId xmlns:a16="http://schemas.microsoft.com/office/drawing/2014/main" id="{D4496B31-6AC2-4899-9CEA-3A3BA5EAFE9F}"/>
              </a:ext>
            </a:extLst>
          </p:cNvPr>
          <p:cNvSpPr/>
          <p:nvPr>
            <p:custDataLst>
              <p:tags r:id="rId29"/>
            </p:custDataLst>
          </p:nvPr>
        </p:nvSpPr>
        <p:spPr>
          <a:xfrm>
            <a:off x="1897148" y="1252469"/>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highlight>
                <a:srgbClr val="008000"/>
              </a:highlight>
            </a:endParaRPr>
          </a:p>
        </p:txBody>
      </p:sp>
      <p:sp>
        <p:nvSpPr>
          <p:cNvPr id="95" name="OTLSHAPE_SL_f6ffadc9780a4f3ab22a7e53bade919d_BackgroundRectangle">
            <a:extLst>
              <a:ext uri="{FF2B5EF4-FFF2-40B4-BE49-F238E27FC236}">
                <a16:creationId xmlns:a16="http://schemas.microsoft.com/office/drawing/2014/main" id="{F15A6982-A985-459D-AABD-50932DDCD28A}"/>
              </a:ext>
            </a:extLst>
          </p:cNvPr>
          <p:cNvSpPr/>
          <p:nvPr>
            <p:custDataLst>
              <p:tags r:id="rId30"/>
            </p:custDataLst>
          </p:nvPr>
        </p:nvSpPr>
        <p:spPr>
          <a:xfrm>
            <a:off x="32856" y="3778836"/>
            <a:ext cx="9044662" cy="612265"/>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OTLSHAPE_SL_f6ffadc9780a4f3ab22a7e53bade919d_HeaderRectangle">
            <a:extLst>
              <a:ext uri="{FF2B5EF4-FFF2-40B4-BE49-F238E27FC236}">
                <a16:creationId xmlns:a16="http://schemas.microsoft.com/office/drawing/2014/main" id="{8CAE9CB2-933C-44C2-8ED6-D2956D406FC8}"/>
              </a:ext>
            </a:extLst>
          </p:cNvPr>
          <p:cNvSpPr/>
          <p:nvPr>
            <p:custDataLst>
              <p:tags r:id="rId31"/>
            </p:custDataLst>
          </p:nvPr>
        </p:nvSpPr>
        <p:spPr>
          <a:xfrm>
            <a:off x="32856" y="3783384"/>
            <a:ext cx="793039" cy="607718"/>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FFF00"/>
              </a:solidFill>
              <a:highlight>
                <a:srgbClr val="FFFF00"/>
              </a:highlight>
            </a:endParaRPr>
          </a:p>
        </p:txBody>
      </p:sp>
      <p:sp>
        <p:nvSpPr>
          <p:cNvPr id="114" name="OTLSHAPE_SL_f6ffadc9780a4f3ab22a7e53bade919d_Header">
            <a:extLst>
              <a:ext uri="{FF2B5EF4-FFF2-40B4-BE49-F238E27FC236}">
                <a16:creationId xmlns:a16="http://schemas.microsoft.com/office/drawing/2014/main" id="{CD387AF8-F468-4269-81F5-BF236440A027}"/>
              </a:ext>
            </a:extLst>
          </p:cNvPr>
          <p:cNvSpPr txBox="1"/>
          <p:nvPr>
            <p:custDataLst>
              <p:tags r:id="rId32"/>
            </p:custDataLst>
          </p:nvPr>
        </p:nvSpPr>
        <p:spPr>
          <a:xfrm>
            <a:off x="32856" y="3969358"/>
            <a:ext cx="793039" cy="255778"/>
          </a:xfrm>
          <a:prstGeom prst="rect">
            <a:avLst/>
          </a:prstGeom>
          <a:noFill/>
        </p:spPr>
        <p:txBody>
          <a:bodyPr vert="horz" wrap="square" lIns="0" tIns="0" rIns="0" bIns="0" rtlCol="0" anchor="ctr" anchorCtr="0">
            <a:noAutofit/>
          </a:bodyPr>
          <a:lstStyle/>
          <a:p>
            <a:pPr algn="ctr"/>
            <a:r>
              <a:rPr lang="en-US" sz="825" b="1" dirty="0">
                <a:solidFill>
                  <a:schemeClr val="lt1"/>
                </a:solidFill>
                <a:latin typeface="Calibri" panose="020F0502020204030204" pitchFamily="34" charset="0"/>
              </a:rPr>
              <a:t>UK Asset </a:t>
            </a:r>
          </a:p>
          <a:p>
            <a:pPr algn="ctr"/>
            <a:r>
              <a:rPr lang="en-US" sz="825" b="1" dirty="0">
                <a:solidFill>
                  <a:schemeClr val="lt1"/>
                </a:solidFill>
                <a:latin typeface="Calibri" panose="020F0502020204030204" pitchFamily="34" charset="0"/>
              </a:rPr>
              <a:t>Master Data </a:t>
            </a:r>
          </a:p>
        </p:txBody>
      </p:sp>
      <p:sp>
        <p:nvSpPr>
          <p:cNvPr id="115" name="OTLSHAPE_SLT_302ad5dd614e43839f4e52cba7530e7d_Shape">
            <a:extLst>
              <a:ext uri="{FF2B5EF4-FFF2-40B4-BE49-F238E27FC236}">
                <a16:creationId xmlns:a16="http://schemas.microsoft.com/office/drawing/2014/main" id="{AFA39E3B-5972-4961-8AD6-232126FDD057}"/>
              </a:ext>
            </a:extLst>
          </p:cNvPr>
          <p:cNvSpPr/>
          <p:nvPr>
            <p:custDataLst>
              <p:tags r:id="rId33"/>
            </p:custDataLst>
          </p:nvPr>
        </p:nvSpPr>
        <p:spPr>
          <a:xfrm>
            <a:off x="6738794" y="3896854"/>
            <a:ext cx="2338722" cy="149445"/>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 name="OTLSHAPE_SLM_0aec949068fc4edb9016a17022f2fa0f_Shape">
            <a:extLst>
              <a:ext uri="{FF2B5EF4-FFF2-40B4-BE49-F238E27FC236}">
                <a16:creationId xmlns:a16="http://schemas.microsoft.com/office/drawing/2014/main" id="{C0EBCF05-983B-4B74-8D35-173A7F64E6EE}"/>
              </a:ext>
            </a:extLst>
          </p:cNvPr>
          <p:cNvSpPr/>
          <p:nvPr>
            <p:custDataLst>
              <p:tags r:id="rId34"/>
            </p:custDataLst>
          </p:nvPr>
        </p:nvSpPr>
        <p:spPr>
          <a:xfrm>
            <a:off x="8628958" y="390299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 name="OTLSHAPE_SLM_0aec949068fc4edb9016a17022f2fa0f_Title">
            <a:extLst>
              <a:ext uri="{FF2B5EF4-FFF2-40B4-BE49-F238E27FC236}">
                <a16:creationId xmlns:a16="http://schemas.microsoft.com/office/drawing/2014/main" id="{8FA32EF7-AAC3-4CFE-A691-EC498BFD359F}"/>
              </a:ext>
            </a:extLst>
          </p:cNvPr>
          <p:cNvSpPr txBox="1"/>
          <p:nvPr>
            <p:custDataLst>
              <p:tags r:id="rId35"/>
            </p:custDataLst>
          </p:nvPr>
        </p:nvSpPr>
        <p:spPr>
          <a:xfrm>
            <a:off x="8405926" y="4051180"/>
            <a:ext cx="563908"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1</a:t>
            </a:r>
          </a:p>
        </p:txBody>
      </p:sp>
      <p:sp>
        <p:nvSpPr>
          <p:cNvPr id="134" name="OTLSHAPE_SLM_0aec949068fc4edb9016a17022f2fa0f_Shape">
            <a:extLst>
              <a:ext uri="{FF2B5EF4-FFF2-40B4-BE49-F238E27FC236}">
                <a16:creationId xmlns:a16="http://schemas.microsoft.com/office/drawing/2014/main" id="{B31F85A9-BFCB-43CF-9359-A90A24B82FBD}"/>
              </a:ext>
            </a:extLst>
          </p:cNvPr>
          <p:cNvSpPr/>
          <p:nvPr>
            <p:custDataLst>
              <p:tags r:id="rId36"/>
            </p:custDataLst>
          </p:nvPr>
        </p:nvSpPr>
        <p:spPr>
          <a:xfrm>
            <a:off x="7231164" y="391294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5" name="OTLSHAPE_SLM_0aec949068fc4edb9016a17022f2fa0f_Title">
            <a:extLst>
              <a:ext uri="{FF2B5EF4-FFF2-40B4-BE49-F238E27FC236}">
                <a16:creationId xmlns:a16="http://schemas.microsoft.com/office/drawing/2014/main" id="{DD9D14D5-1B47-4C8D-A25D-84056CBE3B2D}"/>
              </a:ext>
            </a:extLst>
          </p:cNvPr>
          <p:cNvSpPr txBox="1"/>
          <p:nvPr>
            <p:custDataLst>
              <p:tags r:id="rId37"/>
            </p:custDataLst>
          </p:nvPr>
        </p:nvSpPr>
        <p:spPr>
          <a:xfrm>
            <a:off x="7052041" y="4053163"/>
            <a:ext cx="563908" cy="127338"/>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Pre-work</a:t>
            </a:r>
          </a:p>
        </p:txBody>
      </p:sp>
      <p:sp>
        <p:nvSpPr>
          <p:cNvPr id="136" name="OTLSHAPE_SLM_0aec949068fc4edb9016a17022f2fa0f_Shape">
            <a:extLst>
              <a:ext uri="{FF2B5EF4-FFF2-40B4-BE49-F238E27FC236}">
                <a16:creationId xmlns:a16="http://schemas.microsoft.com/office/drawing/2014/main" id="{D5097388-9660-42DB-9567-B164CB3EC5A0}"/>
              </a:ext>
            </a:extLst>
          </p:cNvPr>
          <p:cNvSpPr/>
          <p:nvPr>
            <p:custDataLst>
              <p:tags r:id="rId38"/>
            </p:custDataLst>
          </p:nvPr>
        </p:nvSpPr>
        <p:spPr>
          <a:xfrm>
            <a:off x="6832705" y="3904911"/>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 name="OTLSHAPE_SL_f6ffadc9780a4f3ab22a7e53bade919d_BackgroundRectangle">
            <a:extLst>
              <a:ext uri="{FF2B5EF4-FFF2-40B4-BE49-F238E27FC236}">
                <a16:creationId xmlns:a16="http://schemas.microsoft.com/office/drawing/2014/main" id="{2BDD3DE7-3FC1-4D02-A681-64E182864F29}"/>
              </a:ext>
            </a:extLst>
          </p:cNvPr>
          <p:cNvSpPr/>
          <p:nvPr>
            <p:custDataLst>
              <p:tags r:id="rId39"/>
            </p:custDataLst>
          </p:nvPr>
        </p:nvSpPr>
        <p:spPr>
          <a:xfrm>
            <a:off x="34204" y="2419906"/>
            <a:ext cx="9044662" cy="60840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9" name="OTLSHAPE_SL_f6ffadc9780a4f3ab22a7e53bade919d_HeaderRectangle">
            <a:extLst>
              <a:ext uri="{FF2B5EF4-FFF2-40B4-BE49-F238E27FC236}">
                <a16:creationId xmlns:a16="http://schemas.microsoft.com/office/drawing/2014/main" id="{DCEA2215-C91C-4143-9469-F530FE55C90F}"/>
              </a:ext>
            </a:extLst>
          </p:cNvPr>
          <p:cNvSpPr/>
          <p:nvPr>
            <p:custDataLst>
              <p:tags r:id="rId40"/>
            </p:custDataLst>
          </p:nvPr>
        </p:nvSpPr>
        <p:spPr>
          <a:xfrm>
            <a:off x="34204" y="2419906"/>
            <a:ext cx="793039" cy="598252"/>
          </a:xfrm>
          <a:prstGeom prst="rect">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OTLSHAPE_SL_f6ffadc9780a4f3ab22a7e53bade919d_Header">
            <a:extLst>
              <a:ext uri="{FF2B5EF4-FFF2-40B4-BE49-F238E27FC236}">
                <a16:creationId xmlns:a16="http://schemas.microsoft.com/office/drawing/2014/main" id="{17442861-3E8E-4979-97DD-4BF38E4EE735}"/>
              </a:ext>
            </a:extLst>
          </p:cNvPr>
          <p:cNvSpPr txBox="1"/>
          <p:nvPr>
            <p:custDataLst>
              <p:tags r:id="rId41"/>
            </p:custDataLst>
          </p:nvPr>
        </p:nvSpPr>
        <p:spPr>
          <a:xfrm>
            <a:off x="34204" y="2595191"/>
            <a:ext cx="793039" cy="255778"/>
          </a:xfrm>
          <a:prstGeom prst="rect">
            <a:avLst/>
          </a:prstGeom>
          <a:noFill/>
        </p:spPr>
        <p:txBody>
          <a:bodyPr vert="horz" wrap="square" lIns="0" tIns="0" rIns="0" bIns="0" rtlCol="0" anchor="ctr" anchorCtr="0">
            <a:noAutofit/>
          </a:bodyPr>
          <a:lstStyle/>
          <a:p>
            <a:pPr algn="ctr"/>
            <a:r>
              <a:rPr lang="en-US" sz="825" dirty="0">
                <a:solidFill>
                  <a:schemeClr val="lt1"/>
                </a:solidFill>
                <a:latin typeface="Calibri" panose="020F0502020204030204" pitchFamily="34" charset="0"/>
              </a:rPr>
              <a:t>US Asset</a:t>
            </a:r>
          </a:p>
          <a:p>
            <a:pPr algn="ctr"/>
            <a:r>
              <a:rPr lang="en-US" sz="825" dirty="0">
                <a:solidFill>
                  <a:schemeClr val="lt1"/>
                </a:solidFill>
                <a:latin typeface="Calibri" panose="020F0502020204030204" pitchFamily="34" charset="0"/>
              </a:rPr>
              <a:t>Master Data</a:t>
            </a:r>
            <a:endParaRPr lang="en-US" sz="825" b="1" dirty="0">
              <a:solidFill>
                <a:schemeClr val="lt1"/>
              </a:solidFill>
              <a:latin typeface="Calibri" panose="020F0502020204030204" pitchFamily="34" charset="0"/>
            </a:endParaRPr>
          </a:p>
        </p:txBody>
      </p:sp>
      <p:sp>
        <p:nvSpPr>
          <p:cNvPr id="141" name="OTLSHAPE_SLT_302ad5dd614e43839f4e52cba7530e7d_Shape">
            <a:extLst>
              <a:ext uri="{FF2B5EF4-FFF2-40B4-BE49-F238E27FC236}">
                <a16:creationId xmlns:a16="http://schemas.microsoft.com/office/drawing/2014/main" id="{8454E314-08AF-4EEC-BE26-CFEFD373A96C}"/>
              </a:ext>
            </a:extLst>
          </p:cNvPr>
          <p:cNvSpPr/>
          <p:nvPr>
            <p:custDataLst>
              <p:tags r:id="rId42"/>
            </p:custDataLst>
          </p:nvPr>
        </p:nvSpPr>
        <p:spPr>
          <a:xfrm>
            <a:off x="3751833" y="2550306"/>
            <a:ext cx="5325683" cy="145851"/>
          </a:xfrm>
          <a:prstGeom prst="homePlate">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2" name="OTLSHAPE_SLM_0aec949068fc4edb9016a17022f2fa0f_Shape">
            <a:extLst>
              <a:ext uri="{FF2B5EF4-FFF2-40B4-BE49-F238E27FC236}">
                <a16:creationId xmlns:a16="http://schemas.microsoft.com/office/drawing/2014/main" id="{74E8E649-57E6-4FF6-8FDC-37640C8CF740}"/>
              </a:ext>
            </a:extLst>
          </p:cNvPr>
          <p:cNvSpPr/>
          <p:nvPr>
            <p:custDataLst>
              <p:tags r:id="rId43"/>
            </p:custDataLst>
          </p:nvPr>
        </p:nvSpPr>
        <p:spPr>
          <a:xfrm>
            <a:off x="5815824" y="2544981"/>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OTLSHAPE_SLM_0aec949068fc4edb9016a17022f2fa0f_Title">
            <a:extLst>
              <a:ext uri="{FF2B5EF4-FFF2-40B4-BE49-F238E27FC236}">
                <a16:creationId xmlns:a16="http://schemas.microsoft.com/office/drawing/2014/main" id="{66793348-176F-452C-A8EB-A6B4A27D3F4E}"/>
              </a:ext>
            </a:extLst>
          </p:cNvPr>
          <p:cNvSpPr txBox="1"/>
          <p:nvPr>
            <p:custDataLst>
              <p:tags r:id="rId44"/>
            </p:custDataLst>
          </p:nvPr>
        </p:nvSpPr>
        <p:spPr>
          <a:xfrm>
            <a:off x="5582986" y="2701838"/>
            <a:ext cx="615518"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1</a:t>
            </a:r>
          </a:p>
        </p:txBody>
      </p:sp>
      <p:sp>
        <p:nvSpPr>
          <p:cNvPr id="144" name="OTLSHAPE_SLM_0aec949068fc4edb9016a17022f2fa0f_Shape">
            <a:extLst>
              <a:ext uri="{FF2B5EF4-FFF2-40B4-BE49-F238E27FC236}">
                <a16:creationId xmlns:a16="http://schemas.microsoft.com/office/drawing/2014/main" id="{B7F088B2-B180-408A-9097-EAAA3DA83D05}"/>
              </a:ext>
            </a:extLst>
          </p:cNvPr>
          <p:cNvSpPr/>
          <p:nvPr>
            <p:custDataLst>
              <p:tags r:id="rId45"/>
            </p:custDataLst>
          </p:nvPr>
        </p:nvSpPr>
        <p:spPr>
          <a:xfrm>
            <a:off x="4652628" y="254931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5" name="OTLSHAPE_SLM_0aec949068fc4edb9016a17022f2fa0f_Title">
            <a:extLst>
              <a:ext uri="{FF2B5EF4-FFF2-40B4-BE49-F238E27FC236}">
                <a16:creationId xmlns:a16="http://schemas.microsoft.com/office/drawing/2014/main" id="{A7132199-87DB-4DE4-864F-4CB9530D0E3E}"/>
              </a:ext>
            </a:extLst>
          </p:cNvPr>
          <p:cNvSpPr txBox="1"/>
          <p:nvPr>
            <p:custDataLst>
              <p:tags r:id="rId46"/>
            </p:custDataLst>
          </p:nvPr>
        </p:nvSpPr>
        <p:spPr>
          <a:xfrm>
            <a:off x="4203974" y="2676305"/>
            <a:ext cx="1028700" cy="126958"/>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Pre-work</a:t>
            </a:r>
          </a:p>
        </p:txBody>
      </p:sp>
      <p:sp>
        <p:nvSpPr>
          <p:cNvPr id="146" name="OTLSHAPE_SLM_0aec949068fc4edb9016a17022f2fa0f_Shape">
            <a:extLst>
              <a:ext uri="{FF2B5EF4-FFF2-40B4-BE49-F238E27FC236}">
                <a16:creationId xmlns:a16="http://schemas.microsoft.com/office/drawing/2014/main" id="{B00D803B-D9B9-4768-AC71-0EA2488E4BC3}"/>
              </a:ext>
            </a:extLst>
          </p:cNvPr>
          <p:cNvSpPr/>
          <p:nvPr>
            <p:custDataLst>
              <p:tags r:id="rId47"/>
            </p:custDataLst>
          </p:nvPr>
        </p:nvSpPr>
        <p:spPr>
          <a:xfrm>
            <a:off x="3942334" y="255712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 name="OTLSHAPE_SLM_0aec949068fc4edb9016a17022f2fa0f_Shape">
            <a:extLst>
              <a:ext uri="{FF2B5EF4-FFF2-40B4-BE49-F238E27FC236}">
                <a16:creationId xmlns:a16="http://schemas.microsoft.com/office/drawing/2014/main" id="{B3B577FA-E4BE-4097-9CC8-B8646A46DFFE}"/>
              </a:ext>
            </a:extLst>
          </p:cNvPr>
          <p:cNvSpPr/>
          <p:nvPr>
            <p:custDataLst>
              <p:tags r:id="rId48"/>
            </p:custDataLst>
          </p:nvPr>
        </p:nvSpPr>
        <p:spPr>
          <a:xfrm>
            <a:off x="6336814" y="320933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6" name="OTLSHAPE_SLM_0aec949068fc4edb9016a17022f2fa0f_Title">
            <a:extLst>
              <a:ext uri="{FF2B5EF4-FFF2-40B4-BE49-F238E27FC236}">
                <a16:creationId xmlns:a16="http://schemas.microsoft.com/office/drawing/2014/main" id="{D20B6FBB-3D96-4DB1-BFCD-BD52EE5DD0C0}"/>
              </a:ext>
            </a:extLst>
          </p:cNvPr>
          <p:cNvSpPr txBox="1"/>
          <p:nvPr>
            <p:custDataLst>
              <p:tags r:id="rId49"/>
            </p:custDataLst>
          </p:nvPr>
        </p:nvSpPr>
        <p:spPr>
          <a:xfrm>
            <a:off x="5882563" y="3363782"/>
            <a:ext cx="1028700"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1</a:t>
            </a:r>
          </a:p>
        </p:txBody>
      </p:sp>
      <p:sp>
        <p:nvSpPr>
          <p:cNvPr id="123" name="Rectangle 122">
            <a:extLst>
              <a:ext uri="{FF2B5EF4-FFF2-40B4-BE49-F238E27FC236}">
                <a16:creationId xmlns:a16="http://schemas.microsoft.com/office/drawing/2014/main" id="{F8340138-0BF2-4FF0-B509-432F5CC72A75}"/>
              </a:ext>
            </a:extLst>
          </p:cNvPr>
          <p:cNvSpPr/>
          <p:nvPr/>
        </p:nvSpPr>
        <p:spPr>
          <a:xfrm>
            <a:off x="7719513" y="807912"/>
            <a:ext cx="448228" cy="132169"/>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129" name="Rectangle 128">
            <a:extLst>
              <a:ext uri="{FF2B5EF4-FFF2-40B4-BE49-F238E27FC236}">
                <a16:creationId xmlns:a16="http://schemas.microsoft.com/office/drawing/2014/main" id="{DE2965F7-5F5B-45F7-BBF8-2465706802D9}"/>
              </a:ext>
            </a:extLst>
          </p:cNvPr>
          <p:cNvSpPr/>
          <p:nvPr/>
        </p:nvSpPr>
        <p:spPr>
          <a:xfrm>
            <a:off x="8176423" y="807912"/>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Jun</a:t>
            </a:r>
          </a:p>
        </p:txBody>
      </p:sp>
      <p:sp>
        <p:nvSpPr>
          <p:cNvPr id="133" name="Rectangle 132">
            <a:extLst>
              <a:ext uri="{FF2B5EF4-FFF2-40B4-BE49-F238E27FC236}">
                <a16:creationId xmlns:a16="http://schemas.microsoft.com/office/drawing/2014/main" id="{05BCA9C4-6418-416D-A089-DF0F70D10B10}"/>
              </a:ext>
            </a:extLst>
          </p:cNvPr>
          <p:cNvSpPr/>
          <p:nvPr/>
        </p:nvSpPr>
        <p:spPr>
          <a:xfrm>
            <a:off x="8634870" y="807912"/>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150" name="Rectangle 149">
            <a:extLst>
              <a:ext uri="{FF2B5EF4-FFF2-40B4-BE49-F238E27FC236}">
                <a16:creationId xmlns:a16="http://schemas.microsoft.com/office/drawing/2014/main" id="{1B462DF7-7129-4030-9023-3BE86B89F625}"/>
              </a:ext>
            </a:extLst>
          </p:cNvPr>
          <p:cNvSpPr/>
          <p:nvPr/>
        </p:nvSpPr>
        <p:spPr>
          <a:xfrm>
            <a:off x="6802553" y="807912"/>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Mar</a:t>
            </a:r>
          </a:p>
        </p:txBody>
      </p:sp>
      <p:sp>
        <p:nvSpPr>
          <p:cNvPr id="151" name="Rectangle 150">
            <a:extLst>
              <a:ext uri="{FF2B5EF4-FFF2-40B4-BE49-F238E27FC236}">
                <a16:creationId xmlns:a16="http://schemas.microsoft.com/office/drawing/2014/main" id="{E48FAD15-5A7D-431A-A138-B4407DF629FD}"/>
              </a:ext>
            </a:extLst>
          </p:cNvPr>
          <p:cNvSpPr/>
          <p:nvPr/>
        </p:nvSpPr>
        <p:spPr>
          <a:xfrm>
            <a:off x="7257594" y="807912"/>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April</a:t>
            </a:r>
          </a:p>
        </p:txBody>
      </p:sp>
      <p:sp>
        <p:nvSpPr>
          <p:cNvPr id="152" name="OTLSHAPE_SLM_0aec949068fc4edb9016a17022f2fa0f_Shape">
            <a:extLst>
              <a:ext uri="{FF2B5EF4-FFF2-40B4-BE49-F238E27FC236}">
                <a16:creationId xmlns:a16="http://schemas.microsoft.com/office/drawing/2014/main" id="{0C8BB149-CCDD-4AD2-9427-49F1A7AF2C10}"/>
              </a:ext>
            </a:extLst>
          </p:cNvPr>
          <p:cNvSpPr/>
          <p:nvPr>
            <p:custDataLst>
              <p:tags r:id="rId50"/>
            </p:custDataLst>
          </p:nvPr>
        </p:nvSpPr>
        <p:spPr>
          <a:xfrm>
            <a:off x="7985152" y="1865115"/>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3" name="OTLSHAPE_SLM_0aec949068fc4edb9016a17022f2fa0f_Title">
            <a:extLst>
              <a:ext uri="{FF2B5EF4-FFF2-40B4-BE49-F238E27FC236}">
                <a16:creationId xmlns:a16="http://schemas.microsoft.com/office/drawing/2014/main" id="{4089AB22-43A6-4E72-B527-D69302FFBB17}"/>
              </a:ext>
            </a:extLst>
          </p:cNvPr>
          <p:cNvSpPr txBox="1"/>
          <p:nvPr>
            <p:custDataLst>
              <p:tags r:id="rId51"/>
            </p:custDataLst>
          </p:nvPr>
        </p:nvSpPr>
        <p:spPr>
          <a:xfrm>
            <a:off x="7726062" y="1997789"/>
            <a:ext cx="607441"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3 </a:t>
            </a:r>
          </a:p>
        </p:txBody>
      </p:sp>
      <p:sp>
        <p:nvSpPr>
          <p:cNvPr id="154" name="OTLSHAPE_SLM_0aec949068fc4edb9016a17022f2fa0f_Shape">
            <a:extLst>
              <a:ext uri="{FF2B5EF4-FFF2-40B4-BE49-F238E27FC236}">
                <a16:creationId xmlns:a16="http://schemas.microsoft.com/office/drawing/2014/main" id="{68A66D4D-8972-418F-B65D-4BB5F301D2D0}"/>
              </a:ext>
            </a:extLst>
          </p:cNvPr>
          <p:cNvSpPr/>
          <p:nvPr>
            <p:custDataLst>
              <p:tags r:id="rId52"/>
            </p:custDataLst>
          </p:nvPr>
        </p:nvSpPr>
        <p:spPr>
          <a:xfrm>
            <a:off x="7149656" y="255981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5" name="OTLSHAPE_SLM_0aec949068fc4edb9016a17022f2fa0f_Title">
            <a:extLst>
              <a:ext uri="{FF2B5EF4-FFF2-40B4-BE49-F238E27FC236}">
                <a16:creationId xmlns:a16="http://schemas.microsoft.com/office/drawing/2014/main" id="{924B783C-3028-45F3-9E2E-C2D4DF735EFA}"/>
              </a:ext>
            </a:extLst>
          </p:cNvPr>
          <p:cNvSpPr txBox="1"/>
          <p:nvPr>
            <p:custDataLst>
              <p:tags r:id="rId53"/>
            </p:custDataLst>
          </p:nvPr>
        </p:nvSpPr>
        <p:spPr>
          <a:xfrm>
            <a:off x="6916818" y="2724766"/>
            <a:ext cx="615518"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2</a:t>
            </a:r>
          </a:p>
        </p:txBody>
      </p:sp>
      <p:sp>
        <p:nvSpPr>
          <p:cNvPr id="156" name="OTLSHAPE_SLM_0aec949068fc4edb9016a17022f2fa0f_Shape">
            <a:extLst>
              <a:ext uri="{FF2B5EF4-FFF2-40B4-BE49-F238E27FC236}">
                <a16:creationId xmlns:a16="http://schemas.microsoft.com/office/drawing/2014/main" id="{E956FF74-B566-4CE5-8937-63FE00ED0A85}"/>
              </a:ext>
            </a:extLst>
          </p:cNvPr>
          <p:cNvSpPr/>
          <p:nvPr>
            <p:custDataLst>
              <p:tags r:id="rId54"/>
            </p:custDataLst>
          </p:nvPr>
        </p:nvSpPr>
        <p:spPr>
          <a:xfrm>
            <a:off x="7581634" y="322417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OTLSHAPE_SLM_0aec949068fc4edb9016a17022f2fa0f_Title">
            <a:extLst>
              <a:ext uri="{FF2B5EF4-FFF2-40B4-BE49-F238E27FC236}">
                <a16:creationId xmlns:a16="http://schemas.microsoft.com/office/drawing/2014/main" id="{2F3507E7-F42C-46BA-9FAD-8716688891F1}"/>
              </a:ext>
            </a:extLst>
          </p:cNvPr>
          <p:cNvSpPr txBox="1"/>
          <p:nvPr>
            <p:custDataLst>
              <p:tags r:id="rId55"/>
            </p:custDataLst>
          </p:nvPr>
        </p:nvSpPr>
        <p:spPr>
          <a:xfrm>
            <a:off x="7127383" y="3362434"/>
            <a:ext cx="1028700"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2</a:t>
            </a:r>
          </a:p>
        </p:txBody>
      </p:sp>
      <p:sp>
        <p:nvSpPr>
          <p:cNvPr id="158" name="OTLSHAPE_SLM_0aec949068fc4edb9016a17022f2fa0f_Title">
            <a:extLst>
              <a:ext uri="{FF2B5EF4-FFF2-40B4-BE49-F238E27FC236}">
                <a16:creationId xmlns:a16="http://schemas.microsoft.com/office/drawing/2014/main" id="{DB3F1DAB-9400-4E1D-87A4-6BC8AFEA5030}"/>
              </a:ext>
            </a:extLst>
          </p:cNvPr>
          <p:cNvSpPr txBox="1"/>
          <p:nvPr>
            <p:custDataLst>
              <p:tags r:id="rId56"/>
            </p:custDataLst>
          </p:nvPr>
        </p:nvSpPr>
        <p:spPr>
          <a:xfrm>
            <a:off x="1308434" y="1683939"/>
            <a:ext cx="881964" cy="692497"/>
          </a:xfrm>
          <a:prstGeom prst="rect">
            <a:avLst/>
          </a:prstGeom>
          <a:noFill/>
        </p:spPr>
        <p:txBody>
          <a:bodyPr vert="horz" wrap="square" lIns="0" tIns="0" rIns="0" bIns="0" rtlCol="0" anchor="ctr" anchorCtr="0">
            <a:spAutoFit/>
          </a:bodyPr>
          <a:lstStyle/>
          <a:p>
            <a:pPr algn="ctr">
              <a:spcAft>
                <a:spcPts val="0"/>
              </a:spcAft>
            </a:pPr>
            <a:r>
              <a:rPr lang="en-US" sz="900" i="1" spc="-2" dirty="0">
                <a:solidFill>
                  <a:schemeClr val="dk1"/>
                </a:solidFill>
                <a:latin typeface="Calibri" panose="020F0502020204030204" pitchFamily="34" charset="0"/>
              </a:rPr>
              <a:t>Working with MDM Vendor Prof Service to plan 4 months 1</a:t>
            </a:r>
            <a:r>
              <a:rPr lang="en-US" sz="900" i="1" spc="-2" baseline="30000" dirty="0">
                <a:solidFill>
                  <a:schemeClr val="dk1"/>
                </a:solidFill>
                <a:latin typeface="Calibri" panose="020F0502020204030204" pitchFamily="34" charset="0"/>
              </a:rPr>
              <a:t>st</a:t>
            </a:r>
            <a:r>
              <a:rPr lang="en-US" sz="900" i="1" spc="-2" dirty="0">
                <a:solidFill>
                  <a:schemeClr val="dk1"/>
                </a:solidFill>
                <a:latin typeface="Calibri" panose="020F0502020204030204" pitchFamily="34" charset="0"/>
              </a:rPr>
              <a:t> MVP with customer</a:t>
            </a:r>
          </a:p>
        </p:txBody>
      </p:sp>
      <p:sp>
        <p:nvSpPr>
          <p:cNvPr id="159" name="OTLSHAPE_SLM_0aec949068fc4edb9016a17022f2fa0f_Title">
            <a:extLst>
              <a:ext uri="{FF2B5EF4-FFF2-40B4-BE49-F238E27FC236}">
                <a16:creationId xmlns:a16="http://schemas.microsoft.com/office/drawing/2014/main" id="{12FDE791-4AB9-4DF0-A135-93DF6AAB64C2}"/>
              </a:ext>
            </a:extLst>
          </p:cNvPr>
          <p:cNvSpPr txBox="1"/>
          <p:nvPr>
            <p:custDataLst>
              <p:tags r:id="rId57"/>
            </p:custDataLst>
          </p:nvPr>
        </p:nvSpPr>
        <p:spPr>
          <a:xfrm>
            <a:off x="2269954" y="2440972"/>
            <a:ext cx="967559" cy="553998"/>
          </a:xfrm>
          <a:prstGeom prst="rect">
            <a:avLst/>
          </a:prstGeom>
          <a:noFill/>
        </p:spPr>
        <p:txBody>
          <a:bodyPr vert="horz" wrap="square" lIns="0" tIns="0" rIns="0" bIns="0" rtlCol="0" anchor="ctr" anchorCtr="0">
            <a:spAutoFit/>
          </a:bodyPr>
          <a:lstStyle/>
          <a:p>
            <a:pPr algn="ctr">
              <a:spcAft>
                <a:spcPts val="0"/>
              </a:spcAft>
            </a:pPr>
            <a:r>
              <a:rPr lang="en-US" sz="900" i="1" spc="-2" dirty="0">
                <a:solidFill>
                  <a:schemeClr val="dk1"/>
                </a:solidFill>
                <a:latin typeface="Calibri" panose="020F0502020204030204" pitchFamily="34" charset="0"/>
              </a:rPr>
              <a:t>Working with MDM Vendor Prof Service to plan 3 months 2</a:t>
            </a:r>
            <a:r>
              <a:rPr lang="en-US" sz="900" i="1" spc="-2" baseline="30000" dirty="0">
                <a:solidFill>
                  <a:schemeClr val="dk1"/>
                </a:solidFill>
                <a:latin typeface="Calibri" panose="020F0502020204030204" pitchFamily="34" charset="0"/>
              </a:rPr>
              <a:t>st</a:t>
            </a:r>
            <a:r>
              <a:rPr lang="en-US" sz="900" i="1" spc="-2" dirty="0">
                <a:solidFill>
                  <a:schemeClr val="dk1"/>
                </a:solidFill>
                <a:latin typeface="Calibri" panose="020F0502020204030204" pitchFamily="34" charset="0"/>
              </a:rPr>
              <a:t> MVP with US Asset</a:t>
            </a:r>
          </a:p>
        </p:txBody>
      </p:sp>
      <p:sp>
        <p:nvSpPr>
          <p:cNvPr id="89" name="OTLSHAPE_SLM_0aec949068fc4edb9016a17022f2fa0f_Title">
            <a:extLst>
              <a:ext uri="{FF2B5EF4-FFF2-40B4-BE49-F238E27FC236}">
                <a16:creationId xmlns:a16="http://schemas.microsoft.com/office/drawing/2014/main" id="{4F392A1F-E064-468E-8093-EFE5C4D5F910}"/>
              </a:ext>
            </a:extLst>
          </p:cNvPr>
          <p:cNvSpPr txBox="1"/>
          <p:nvPr>
            <p:custDataLst>
              <p:tags r:id="rId58"/>
            </p:custDataLst>
          </p:nvPr>
        </p:nvSpPr>
        <p:spPr>
          <a:xfrm>
            <a:off x="3613893" y="2705335"/>
            <a:ext cx="769877"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Implementation Funding</a:t>
            </a:r>
          </a:p>
        </p:txBody>
      </p:sp>
      <p:sp>
        <p:nvSpPr>
          <p:cNvPr id="90" name="OTLSHAPE_SLM_0aec949068fc4edb9016a17022f2fa0f_Title">
            <a:extLst>
              <a:ext uri="{FF2B5EF4-FFF2-40B4-BE49-F238E27FC236}">
                <a16:creationId xmlns:a16="http://schemas.microsoft.com/office/drawing/2014/main" id="{3DA6849D-1D9C-4362-9CFD-4C60F909C627}"/>
              </a:ext>
            </a:extLst>
          </p:cNvPr>
          <p:cNvSpPr txBox="1"/>
          <p:nvPr>
            <p:custDataLst>
              <p:tags r:id="rId59"/>
            </p:custDataLst>
          </p:nvPr>
        </p:nvSpPr>
        <p:spPr>
          <a:xfrm>
            <a:off x="4114692" y="3345325"/>
            <a:ext cx="769877"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Implementation Funding</a:t>
            </a:r>
          </a:p>
        </p:txBody>
      </p:sp>
      <p:sp>
        <p:nvSpPr>
          <p:cNvPr id="92" name="OTLSHAPE_SLM_0aec949068fc4edb9016a17022f2fa0f_Title">
            <a:extLst>
              <a:ext uri="{FF2B5EF4-FFF2-40B4-BE49-F238E27FC236}">
                <a16:creationId xmlns:a16="http://schemas.microsoft.com/office/drawing/2014/main" id="{20EDFDA8-5ED5-4F88-A236-2D51AF268A6D}"/>
              </a:ext>
            </a:extLst>
          </p:cNvPr>
          <p:cNvSpPr txBox="1"/>
          <p:nvPr>
            <p:custDataLst>
              <p:tags r:id="rId60"/>
            </p:custDataLst>
          </p:nvPr>
        </p:nvSpPr>
        <p:spPr>
          <a:xfrm>
            <a:off x="6437733" y="4055476"/>
            <a:ext cx="769877"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Implementation Funding</a:t>
            </a:r>
          </a:p>
        </p:txBody>
      </p:sp>
    </p:spTree>
    <p:extLst>
      <p:ext uri="{BB962C8B-B14F-4D97-AF65-F5344CB8AC3E}">
        <p14:creationId xmlns:p14="http://schemas.microsoft.com/office/powerpoint/2010/main" val="256951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24C103-4B18-4DC9-94D5-A166B433FC07}"/>
              </a:ext>
            </a:extLst>
          </p:cNvPr>
          <p:cNvSpPr txBox="1"/>
          <p:nvPr/>
        </p:nvSpPr>
        <p:spPr bwMode="auto">
          <a:xfrm>
            <a:off x="314930" y="453228"/>
            <a:ext cx="4176150" cy="444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171450" lvl="1" indent="-171450">
              <a:buFont typeface="Arial" panose="020B0604020202020204" pitchFamily="34" charset="0"/>
              <a:buChar char="•"/>
            </a:pPr>
            <a:r>
              <a:rPr lang="en-US" sz="1400" b="1" dirty="0">
                <a:solidFill>
                  <a:schemeClr val="tx1">
                    <a:lumMod val="50000"/>
                  </a:schemeClr>
                </a:solidFill>
              </a:rPr>
              <a:t>AMI</a:t>
            </a:r>
            <a:r>
              <a:rPr lang="en-US" sz="1600" b="1" dirty="0">
                <a:solidFill>
                  <a:schemeClr val="tx1">
                    <a:lumMod val="50000"/>
                  </a:schemeClr>
                </a:solidFill>
              </a:rPr>
              <a:t> </a:t>
            </a:r>
          </a:p>
          <a:p>
            <a:pPr marL="555750" lvl="2" indent="-285750">
              <a:buFont typeface="Wingdings" panose="05000000000000000000" pitchFamily="2" charset="2"/>
              <a:buChar char="ü"/>
            </a:pPr>
            <a:r>
              <a:rPr lang="en-US" sz="1200" b="0" dirty="0">
                <a:solidFill>
                  <a:schemeClr val="tx1">
                    <a:lumMod val="50000"/>
                  </a:schemeClr>
                </a:solidFill>
              </a:rPr>
              <a:t>Domains: Customer</a:t>
            </a:r>
            <a:r>
              <a:rPr lang="en-US" sz="1200" dirty="0">
                <a:solidFill>
                  <a:schemeClr val="tx1">
                    <a:lumMod val="50000"/>
                  </a:schemeClr>
                </a:solidFill>
              </a:rPr>
              <a:t>, Asset, Location, Workforce, Reference</a:t>
            </a:r>
            <a:endParaRPr lang="en-US" sz="1200" b="0" dirty="0">
              <a:solidFill>
                <a:schemeClr val="tx1">
                  <a:lumMod val="50000"/>
                </a:schemeClr>
              </a:solidFill>
            </a:endParaRPr>
          </a:p>
          <a:p>
            <a:pPr marL="555750" lvl="2" indent="-285750">
              <a:buFont typeface="Wingdings" panose="05000000000000000000" pitchFamily="2" charset="2"/>
              <a:buChar char="ü"/>
            </a:pPr>
            <a:r>
              <a:rPr lang="en-US" sz="1200" b="0" dirty="0">
                <a:solidFill>
                  <a:schemeClr val="tx1">
                    <a:lumMod val="50000"/>
                  </a:schemeClr>
                </a:solidFill>
              </a:rPr>
              <a:t>Allocated MDM license cost in FY2022 approved budget</a:t>
            </a:r>
          </a:p>
          <a:p>
            <a:pPr marL="555750" lvl="2" indent="-285750">
              <a:buFont typeface="Wingdings" panose="05000000000000000000" pitchFamily="2" charset="2"/>
              <a:buChar char="ü"/>
            </a:pPr>
            <a:r>
              <a:rPr lang="en-US" sz="1200" dirty="0">
                <a:solidFill>
                  <a:schemeClr val="tx1">
                    <a:lumMod val="50000"/>
                  </a:schemeClr>
                </a:solidFill>
              </a:rPr>
              <a:t>Required by Jun/Jul 2021</a:t>
            </a:r>
          </a:p>
          <a:p>
            <a:pPr marL="171450" lvl="1" indent="-171450">
              <a:buFont typeface="Arial" panose="020B0604020202020204" pitchFamily="34" charset="0"/>
              <a:buChar char="•"/>
            </a:pPr>
            <a:r>
              <a:rPr lang="en-US" sz="1400" b="1" dirty="0" err="1">
                <a:solidFill>
                  <a:schemeClr val="tx1">
                    <a:lumMod val="50000"/>
                  </a:schemeClr>
                </a:solidFill>
              </a:rPr>
              <a:t>GridMod</a:t>
            </a:r>
            <a:r>
              <a:rPr lang="en-US" sz="1400" b="1" dirty="0">
                <a:solidFill>
                  <a:schemeClr val="tx1">
                    <a:lumMod val="50000"/>
                  </a:schemeClr>
                </a:solidFill>
              </a:rPr>
              <a:t> </a:t>
            </a:r>
          </a:p>
          <a:p>
            <a:pPr marL="555750" lvl="2" indent="-285750">
              <a:buFont typeface="Wingdings" panose="05000000000000000000" pitchFamily="2" charset="2"/>
              <a:buChar char="ü"/>
            </a:pPr>
            <a:r>
              <a:rPr lang="en-US" sz="1200" dirty="0">
                <a:solidFill>
                  <a:schemeClr val="tx1">
                    <a:lumMod val="50000"/>
                  </a:schemeClr>
                </a:solidFill>
              </a:rPr>
              <a:t>Domains: Asset, Location, Workforce, Reference</a:t>
            </a:r>
          </a:p>
          <a:p>
            <a:pPr marL="555750" lvl="2" indent="-285750">
              <a:buFont typeface="Wingdings" panose="05000000000000000000" pitchFamily="2" charset="2"/>
              <a:buChar char="ü"/>
            </a:pPr>
            <a:r>
              <a:rPr lang="en-US" sz="1200" dirty="0">
                <a:solidFill>
                  <a:schemeClr val="tx1">
                    <a:lumMod val="50000"/>
                  </a:schemeClr>
                </a:solidFill>
              </a:rPr>
              <a:t>Allocated MDM license cost in FY2022 approved budget</a:t>
            </a:r>
          </a:p>
          <a:p>
            <a:pPr marL="555750" lvl="2" indent="-285750">
              <a:buFont typeface="Wingdings" panose="05000000000000000000" pitchFamily="2" charset="2"/>
              <a:buChar char="ü"/>
            </a:pPr>
            <a:r>
              <a:rPr lang="en-US" sz="1200" dirty="0">
                <a:solidFill>
                  <a:schemeClr val="tx1">
                    <a:lumMod val="50000"/>
                  </a:schemeClr>
                </a:solidFill>
              </a:rPr>
              <a:t>Required by Jun/Jul 2021</a:t>
            </a:r>
          </a:p>
          <a:p>
            <a:pPr marL="171450" lvl="1" indent="-171450">
              <a:buFont typeface="Arial" panose="020B0604020202020204" pitchFamily="34" charset="0"/>
              <a:buChar char="•"/>
            </a:pPr>
            <a:r>
              <a:rPr lang="en-US" sz="1400" b="1" dirty="0">
                <a:solidFill>
                  <a:schemeClr val="tx1">
                    <a:lumMod val="50000"/>
                  </a:schemeClr>
                </a:solidFill>
              </a:rPr>
              <a:t>US Customer Transformation</a:t>
            </a:r>
          </a:p>
          <a:p>
            <a:pPr marL="555750" lvl="2" indent="-285750">
              <a:buFont typeface="Wingdings" panose="05000000000000000000" pitchFamily="2" charset="2"/>
              <a:buChar char="ü"/>
            </a:pPr>
            <a:r>
              <a:rPr lang="en-US" sz="1200" dirty="0">
                <a:solidFill>
                  <a:schemeClr val="tx1">
                    <a:lumMod val="50000"/>
                  </a:schemeClr>
                </a:solidFill>
              </a:rPr>
              <a:t>Domains: Customer B2C, Workforce, Vendor, Product, Reference</a:t>
            </a:r>
          </a:p>
          <a:p>
            <a:pPr marL="555750" lvl="2" indent="-285750">
              <a:buFont typeface="Wingdings" panose="05000000000000000000" pitchFamily="2" charset="2"/>
              <a:buChar char="ü"/>
            </a:pPr>
            <a:r>
              <a:rPr lang="en-US" sz="1200" dirty="0">
                <a:solidFill>
                  <a:schemeClr val="tx1">
                    <a:lumMod val="50000"/>
                  </a:schemeClr>
                </a:solidFill>
              </a:rPr>
              <a:t>FY2022 Business case includes MDM license cost</a:t>
            </a:r>
          </a:p>
          <a:p>
            <a:pPr marL="171450" lvl="1" indent="-171450">
              <a:buFont typeface="Arial" panose="020B0604020202020204" pitchFamily="34" charset="0"/>
              <a:buChar char="•"/>
            </a:pPr>
            <a:r>
              <a:rPr lang="en-US" sz="1200" b="1" dirty="0">
                <a:solidFill>
                  <a:schemeClr val="tx1">
                    <a:lumMod val="50000"/>
                  </a:schemeClr>
                </a:solidFill>
              </a:rPr>
              <a:t>IAM</a:t>
            </a:r>
          </a:p>
          <a:p>
            <a:pPr marL="555750" lvl="2" indent="-285750">
              <a:buFont typeface="Wingdings" panose="05000000000000000000" pitchFamily="2" charset="2"/>
              <a:buChar char="ü"/>
            </a:pPr>
            <a:r>
              <a:rPr lang="en-US" sz="1200" dirty="0">
                <a:solidFill>
                  <a:schemeClr val="tx1">
                    <a:lumMod val="50000"/>
                  </a:schemeClr>
                </a:solidFill>
              </a:rPr>
              <a:t>Domains: Workforce, Reference</a:t>
            </a:r>
          </a:p>
          <a:p>
            <a:pPr lvl="2" indent="0">
              <a:buNone/>
            </a:pPr>
            <a:endParaRPr lang="en-US" sz="1200" dirty="0">
              <a:solidFill>
                <a:schemeClr val="tx1">
                  <a:lumMod val="50000"/>
                </a:schemeClr>
              </a:solidFill>
            </a:endParaRPr>
          </a:p>
        </p:txBody>
      </p:sp>
      <p:sp>
        <p:nvSpPr>
          <p:cNvPr id="2" name="Title 1">
            <a:extLst>
              <a:ext uri="{FF2B5EF4-FFF2-40B4-BE49-F238E27FC236}">
                <a16:creationId xmlns:a16="http://schemas.microsoft.com/office/drawing/2014/main" id="{B7232239-45C8-452E-9670-792186B8A9F8}"/>
              </a:ext>
            </a:extLst>
          </p:cNvPr>
          <p:cNvSpPr>
            <a:spLocks noGrp="1"/>
          </p:cNvSpPr>
          <p:nvPr>
            <p:ph type="title"/>
          </p:nvPr>
        </p:nvSpPr>
        <p:spPr>
          <a:xfrm>
            <a:off x="131586" y="117618"/>
            <a:ext cx="8497370" cy="430887"/>
          </a:xfrm>
        </p:spPr>
        <p:txBody>
          <a:bodyPr/>
          <a:lstStyle/>
          <a:p>
            <a:r>
              <a:rPr lang="en-US" dirty="0"/>
              <a:t>Master Data Management Platform Business Demand</a:t>
            </a:r>
          </a:p>
        </p:txBody>
      </p:sp>
      <p:sp>
        <p:nvSpPr>
          <p:cNvPr id="4" name="TextBox 3">
            <a:extLst>
              <a:ext uri="{FF2B5EF4-FFF2-40B4-BE49-F238E27FC236}">
                <a16:creationId xmlns:a16="http://schemas.microsoft.com/office/drawing/2014/main" id="{AF152C34-ECAE-4C22-A661-E3B6C5C17F6A}"/>
              </a:ext>
            </a:extLst>
          </p:cNvPr>
          <p:cNvSpPr txBox="1"/>
          <p:nvPr/>
        </p:nvSpPr>
        <p:spPr bwMode="auto">
          <a:xfrm>
            <a:off x="4572000" y="461394"/>
            <a:ext cx="4440414" cy="398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171450" lvl="1" indent="-171450">
              <a:buFont typeface="Arial" panose="020B0604020202020204" pitchFamily="34" charset="0"/>
              <a:buChar char="•"/>
            </a:pPr>
            <a:r>
              <a:rPr lang="en-US" sz="1400" b="1" dirty="0">
                <a:solidFill>
                  <a:schemeClr val="tx1">
                    <a:lumMod val="50000"/>
                  </a:schemeClr>
                </a:solidFill>
              </a:rPr>
              <a:t>Workforce Data Domain</a:t>
            </a:r>
          </a:p>
          <a:p>
            <a:pPr marL="555750" lvl="2" indent="-285750">
              <a:buFont typeface="Wingdings" panose="05000000000000000000" pitchFamily="2" charset="2"/>
              <a:buChar char="ü"/>
            </a:pPr>
            <a:r>
              <a:rPr lang="en-US" sz="1200" dirty="0">
                <a:solidFill>
                  <a:schemeClr val="tx1">
                    <a:lumMod val="50000"/>
                  </a:schemeClr>
                </a:solidFill>
              </a:rPr>
              <a:t>Domains: Workforce, Reference</a:t>
            </a:r>
          </a:p>
          <a:p>
            <a:pPr marL="555750" lvl="2" indent="-285750">
              <a:buFont typeface="Wingdings" panose="05000000000000000000" pitchFamily="2" charset="2"/>
              <a:buChar char="ü"/>
            </a:pPr>
            <a:r>
              <a:rPr lang="en-US" sz="1200" dirty="0">
                <a:solidFill>
                  <a:schemeClr val="tx1">
                    <a:lumMod val="50000"/>
                  </a:schemeClr>
                </a:solidFill>
              </a:rPr>
              <a:t>FY2022 Business case has included MDM license cost </a:t>
            </a:r>
          </a:p>
          <a:p>
            <a:pPr marL="171450" lvl="1" indent="-171450">
              <a:buFont typeface="Arial" panose="020B0604020202020204" pitchFamily="34" charset="0"/>
              <a:buChar char="•"/>
            </a:pPr>
            <a:r>
              <a:rPr lang="en-US" sz="1600" b="1" dirty="0">
                <a:solidFill>
                  <a:schemeClr val="tx1">
                    <a:lumMod val="50000"/>
                  </a:schemeClr>
                </a:solidFill>
              </a:rPr>
              <a:t>Digital Enablement</a:t>
            </a:r>
          </a:p>
          <a:p>
            <a:pPr marL="555750" lvl="2" indent="-285750">
              <a:buFont typeface="Wingdings" panose="05000000000000000000" pitchFamily="2" charset="2"/>
              <a:buChar char="ü"/>
            </a:pPr>
            <a:r>
              <a:rPr lang="en-US" sz="1200" dirty="0">
                <a:solidFill>
                  <a:schemeClr val="tx1">
                    <a:lumMod val="50000"/>
                  </a:schemeClr>
                </a:solidFill>
              </a:rPr>
              <a:t>Domains: Customer, Workforce, Asset, Location,  Reference</a:t>
            </a:r>
          </a:p>
          <a:p>
            <a:pPr marL="555750" lvl="2" indent="-285750">
              <a:buFont typeface="Wingdings" panose="05000000000000000000" pitchFamily="2" charset="2"/>
              <a:buChar char="ü"/>
            </a:pPr>
            <a:r>
              <a:rPr lang="en-US" sz="1200" dirty="0">
                <a:solidFill>
                  <a:schemeClr val="tx1">
                    <a:lumMod val="50000"/>
                  </a:schemeClr>
                </a:solidFill>
              </a:rPr>
              <a:t>Programs: </a:t>
            </a:r>
            <a:r>
              <a:rPr lang="en-US" sz="1200" dirty="0" err="1">
                <a:solidFill>
                  <a:schemeClr val="tx1">
                    <a:lumMod val="50000"/>
                  </a:schemeClr>
                </a:solidFill>
              </a:rPr>
              <a:t>OnMyWay</a:t>
            </a:r>
            <a:r>
              <a:rPr lang="en-US" sz="1200" dirty="0">
                <a:solidFill>
                  <a:schemeClr val="tx1">
                    <a:lumMod val="50000"/>
                  </a:schemeClr>
                </a:solidFill>
              </a:rPr>
              <a:t>, </a:t>
            </a:r>
            <a:r>
              <a:rPr lang="en-US" sz="1200" dirty="0" err="1">
                <a:solidFill>
                  <a:schemeClr val="tx1">
                    <a:lumMod val="50000"/>
                  </a:schemeClr>
                </a:solidFill>
              </a:rPr>
              <a:t>FutureNow</a:t>
            </a:r>
            <a:r>
              <a:rPr lang="en-US" sz="1200" dirty="0">
                <a:solidFill>
                  <a:schemeClr val="tx1">
                    <a:lumMod val="50000"/>
                  </a:schemeClr>
                </a:solidFill>
              </a:rPr>
              <a:t>, VMO, Smart Target etc.</a:t>
            </a:r>
          </a:p>
          <a:p>
            <a:pPr marL="171450" lvl="1" indent="-171450">
              <a:buFont typeface="Arial" panose="020B0604020202020204" pitchFamily="34" charset="0"/>
              <a:buChar char="•"/>
            </a:pPr>
            <a:r>
              <a:rPr lang="en-US" sz="1400" b="1" dirty="0">
                <a:solidFill>
                  <a:schemeClr val="tx1">
                    <a:lumMod val="50000"/>
                  </a:schemeClr>
                </a:solidFill>
              </a:rPr>
              <a:t>RIO based UK-ET and UK-GT initiatives</a:t>
            </a:r>
          </a:p>
          <a:p>
            <a:pPr marL="555750" lvl="2" indent="-285750">
              <a:buFont typeface="Wingdings" panose="05000000000000000000" pitchFamily="2" charset="2"/>
              <a:buChar char="ü"/>
            </a:pPr>
            <a:r>
              <a:rPr lang="en-US" sz="1200" dirty="0">
                <a:solidFill>
                  <a:schemeClr val="tx1">
                    <a:lumMod val="50000"/>
                  </a:schemeClr>
                </a:solidFill>
              </a:rPr>
              <a:t>Domains: Customer B2B, Workforce, Asset, Location, Vendor, Product, Reference</a:t>
            </a:r>
          </a:p>
          <a:p>
            <a:pPr marL="171450" lvl="1" indent="-171450">
              <a:buFont typeface="Arial" panose="020B0604020202020204" pitchFamily="34" charset="0"/>
              <a:buChar char="•"/>
            </a:pPr>
            <a:r>
              <a:rPr lang="en-US" sz="1400" b="1" dirty="0">
                <a:solidFill>
                  <a:schemeClr val="tx1">
                    <a:lumMod val="50000"/>
                  </a:schemeClr>
                </a:solidFill>
              </a:rPr>
              <a:t>ESO</a:t>
            </a:r>
          </a:p>
          <a:p>
            <a:pPr marL="555750" lvl="2" indent="-285750">
              <a:buFont typeface="Wingdings" panose="05000000000000000000" pitchFamily="2" charset="2"/>
              <a:buChar char="ü"/>
            </a:pPr>
            <a:r>
              <a:rPr lang="en-US" sz="1200" dirty="0">
                <a:solidFill>
                  <a:schemeClr val="tx1">
                    <a:lumMod val="50000"/>
                  </a:schemeClr>
                </a:solidFill>
              </a:rPr>
              <a:t>Domains: Customer B2B, Workforce, Asset, Location,  Reference</a:t>
            </a:r>
          </a:p>
          <a:p>
            <a:pPr marL="171450" lvl="1" indent="-171450">
              <a:buFont typeface="Arial" panose="020B0604020202020204" pitchFamily="34" charset="0"/>
              <a:buChar char="•"/>
            </a:pPr>
            <a:r>
              <a:rPr lang="en-US" sz="1400" b="1" dirty="0">
                <a:solidFill>
                  <a:schemeClr val="tx1">
                    <a:lumMod val="50000"/>
                  </a:schemeClr>
                </a:solidFill>
              </a:rPr>
              <a:t>Energy Efficiency/Clean Energy initiative</a:t>
            </a:r>
          </a:p>
          <a:p>
            <a:pPr marL="555750" lvl="2" indent="-285750">
              <a:buFont typeface="Wingdings" panose="05000000000000000000" pitchFamily="2" charset="2"/>
              <a:buChar char="ü"/>
            </a:pPr>
            <a:r>
              <a:rPr lang="en-US" sz="1200" dirty="0">
                <a:solidFill>
                  <a:schemeClr val="tx1">
                    <a:lumMod val="50000"/>
                  </a:schemeClr>
                </a:solidFill>
              </a:rPr>
              <a:t>Domains: Customer, Workforce, Reference</a:t>
            </a:r>
          </a:p>
        </p:txBody>
      </p:sp>
      <p:sp>
        <p:nvSpPr>
          <p:cNvPr id="3" name="Oval 2">
            <a:extLst>
              <a:ext uri="{FF2B5EF4-FFF2-40B4-BE49-F238E27FC236}">
                <a16:creationId xmlns:a16="http://schemas.microsoft.com/office/drawing/2014/main" id="{776FE0B1-CEE7-48D8-BF00-4DE53650B5E4}"/>
              </a:ext>
            </a:extLst>
          </p:cNvPr>
          <p:cNvSpPr/>
          <p:nvPr/>
        </p:nvSpPr>
        <p:spPr bwMode="auto">
          <a:xfrm>
            <a:off x="755030" y="1619734"/>
            <a:ext cx="2174286" cy="262467"/>
          </a:xfrm>
          <a:prstGeom prst="ellipse">
            <a:avLst/>
          </a:prstGeom>
          <a:solidFill>
            <a:schemeClr val="accent1">
              <a:alpha val="51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a:solidFill>
                <a:schemeClr val="bg1"/>
              </a:solidFill>
              <a:latin typeface="+mn-lt"/>
              <a:cs typeface="Arial"/>
            </a:endParaRPr>
          </a:p>
        </p:txBody>
      </p:sp>
      <p:sp>
        <p:nvSpPr>
          <p:cNvPr id="6" name="Oval 5">
            <a:extLst>
              <a:ext uri="{FF2B5EF4-FFF2-40B4-BE49-F238E27FC236}">
                <a16:creationId xmlns:a16="http://schemas.microsoft.com/office/drawing/2014/main" id="{674C395C-CAE9-4136-94EC-3AE2CA0951ED}"/>
              </a:ext>
            </a:extLst>
          </p:cNvPr>
          <p:cNvSpPr/>
          <p:nvPr/>
        </p:nvSpPr>
        <p:spPr bwMode="auto">
          <a:xfrm>
            <a:off x="755030" y="2877954"/>
            <a:ext cx="2247115" cy="262467"/>
          </a:xfrm>
          <a:prstGeom prst="ellipse">
            <a:avLst/>
          </a:prstGeom>
          <a:solidFill>
            <a:schemeClr val="accent1">
              <a:alpha val="51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a:solidFill>
                <a:schemeClr val="bg1"/>
              </a:solidFill>
              <a:latin typeface="+mn-lt"/>
              <a:cs typeface="Arial"/>
            </a:endParaRPr>
          </a:p>
        </p:txBody>
      </p:sp>
      <p:sp>
        <p:nvSpPr>
          <p:cNvPr id="7" name="Oval 6">
            <a:extLst>
              <a:ext uri="{FF2B5EF4-FFF2-40B4-BE49-F238E27FC236}">
                <a16:creationId xmlns:a16="http://schemas.microsoft.com/office/drawing/2014/main" id="{46EDE2DD-BB88-4513-A407-AD421017012B}"/>
              </a:ext>
            </a:extLst>
          </p:cNvPr>
          <p:cNvSpPr/>
          <p:nvPr/>
        </p:nvSpPr>
        <p:spPr bwMode="auto">
          <a:xfrm>
            <a:off x="4617921" y="1262335"/>
            <a:ext cx="2174286" cy="262467"/>
          </a:xfrm>
          <a:prstGeom prst="ellipse">
            <a:avLst/>
          </a:prstGeom>
          <a:solidFill>
            <a:schemeClr val="accent1">
              <a:alpha val="51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a:solidFill>
                <a:schemeClr val="bg1"/>
              </a:solidFill>
              <a:latin typeface="+mn-lt"/>
              <a:cs typeface="Arial"/>
            </a:endParaRPr>
          </a:p>
        </p:txBody>
      </p:sp>
    </p:spTree>
    <p:extLst>
      <p:ext uri="{BB962C8B-B14F-4D97-AF65-F5344CB8AC3E}">
        <p14:creationId xmlns:p14="http://schemas.microsoft.com/office/powerpoint/2010/main" val="36081273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2239-45C8-452E-9670-792186B8A9F8}"/>
              </a:ext>
            </a:extLst>
          </p:cNvPr>
          <p:cNvSpPr>
            <a:spLocks noGrp="1"/>
          </p:cNvSpPr>
          <p:nvPr>
            <p:ph type="title"/>
          </p:nvPr>
        </p:nvSpPr>
        <p:spPr>
          <a:xfrm>
            <a:off x="131586" y="117618"/>
            <a:ext cx="8497370" cy="430887"/>
          </a:xfrm>
        </p:spPr>
        <p:txBody>
          <a:bodyPr/>
          <a:lstStyle/>
          <a:p>
            <a:r>
              <a:rPr lang="en-US" dirty="0"/>
              <a:t>Reltio License Cost Options</a:t>
            </a:r>
          </a:p>
        </p:txBody>
      </p:sp>
      <p:pic>
        <p:nvPicPr>
          <p:cNvPr id="3" name="Picture 2">
            <a:extLst>
              <a:ext uri="{FF2B5EF4-FFF2-40B4-BE49-F238E27FC236}">
                <a16:creationId xmlns:a16="http://schemas.microsoft.com/office/drawing/2014/main" id="{BBCCC63C-D6A9-4EC1-8BA8-D37991632A0D}"/>
              </a:ext>
            </a:extLst>
          </p:cNvPr>
          <p:cNvPicPr>
            <a:picLocks noChangeAspect="1"/>
          </p:cNvPicPr>
          <p:nvPr/>
        </p:nvPicPr>
        <p:blipFill>
          <a:blip r:embed="rId3"/>
          <a:stretch>
            <a:fillRect/>
          </a:stretch>
        </p:blipFill>
        <p:spPr>
          <a:xfrm>
            <a:off x="257522" y="532321"/>
            <a:ext cx="8628956" cy="4211356"/>
          </a:xfrm>
          <a:prstGeom prst="rect">
            <a:avLst/>
          </a:prstGeom>
        </p:spPr>
      </p:pic>
    </p:spTree>
    <p:extLst>
      <p:ext uri="{BB962C8B-B14F-4D97-AF65-F5344CB8AC3E}">
        <p14:creationId xmlns:p14="http://schemas.microsoft.com/office/powerpoint/2010/main" val="4927008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2239-45C8-452E-9670-792186B8A9F8}"/>
              </a:ext>
            </a:extLst>
          </p:cNvPr>
          <p:cNvSpPr>
            <a:spLocks noGrp="1"/>
          </p:cNvSpPr>
          <p:nvPr>
            <p:ph type="title"/>
          </p:nvPr>
        </p:nvSpPr>
        <p:spPr>
          <a:xfrm>
            <a:off x="131586" y="117618"/>
            <a:ext cx="8497370" cy="430887"/>
          </a:xfrm>
        </p:spPr>
        <p:txBody>
          <a:bodyPr/>
          <a:lstStyle/>
          <a:p>
            <a:r>
              <a:rPr lang="en-US" dirty="0"/>
              <a:t>Funding Options (for All-inclusive Reltio License)</a:t>
            </a:r>
          </a:p>
        </p:txBody>
      </p:sp>
      <p:sp>
        <p:nvSpPr>
          <p:cNvPr id="4" name="Text Placeholder 9">
            <a:extLst>
              <a:ext uri="{FF2B5EF4-FFF2-40B4-BE49-F238E27FC236}">
                <a16:creationId xmlns:a16="http://schemas.microsoft.com/office/drawing/2014/main" id="{8244B962-BF54-4F71-A56A-306C8B53F536}"/>
              </a:ext>
            </a:extLst>
          </p:cNvPr>
          <p:cNvSpPr txBox="1">
            <a:spLocks/>
          </p:cNvSpPr>
          <p:nvPr/>
        </p:nvSpPr>
        <p:spPr>
          <a:xfrm>
            <a:off x="196119" y="519861"/>
            <a:ext cx="8751761" cy="4213980"/>
          </a:xfrm>
          <a:prstGeom prst="rect">
            <a:avLst/>
          </a:prstGeom>
        </p:spPr>
        <p:txBody>
          <a:bodyPr numCol="1"/>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396875" lvl="2" indent="-396875">
              <a:spcAft>
                <a:spcPts val="600"/>
              </a:spcAft>
              <a:buNone/>
            </a:pPr>
            <a:r>
              <a:rPr lang="en-US" b="1" dirty="0">
                <a:solidFill>
                  <a:srgbClr val="00148C"/>
                </a:solidFill>
              </a:rPr>
              <a:t>Option 1:	MDM license cost is completely funded from IT4IT budget</a:t>
            </a:r>
          </a:p>
          <a:p>
            <a:pPr marL="396875" lvl="2" indent="-396875">
              <a:spcAft>
                <a:spcPts val="600"/>
              </a:spcAft>
              <a:buNone/>
            </a:pPr>
            <a:r>
              <a:rPr lang="en-US" b="1" dirty="0"/>
              <a:t>												</a:t>
            </a:r>
          </a:p>
        </p:txBody>
      </p:sp>
      <p:pic>
        <p:nvPicPr>
          <p:cNvPr id="3" name="Picture 2">
            <a:extLst>
              <a:ext uri="{FF2B5EF4-FFF2-40B4-BE49-F238E27FC236}">
                <a16:creationId xmlns:a16="http://schemas.microsoft.com/office/drawing/2014/main" id="{A8409B9A-9B2C-487B-8832-11966238A643}"/>
              </a:ext>
            </a:extLst>
          </p:cNvPr>
          <p:cNvPicPr>
            <a:picLocks noChangeAspect="1"/>
          </p:cNvPicPr>
          <p:nvPr/>
        </p:nvPicPr>
        <p:blipFill>
          <a:blip r:embed="rId3"/>
          <a:stretch>
            <a:fillRect/>
          </a:stretch>
        </p:blipFill>
        <p:spPr>
          <a:xfrm>
            <a:off x="98060" y="1038641"/>
            <a:ext cx="8947880" cy="1781008"/>
          </a:xfrm>
          <a:prstGeom prst="rect">
            <a:avLst/>
          </a:prstGeom>
        </p:spPr>
      </p:pic>
    </p:spTree>
    <p:extLst>
      <p:ext uri="{BB962C8B-B14F-4D97-AF65-F5344CB8AC3E}">
        <p14:creationId xmlns:p14="http://schemas.microsoft.com/office/powerpoint/2010/main" val="33907826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2239-45C8-452E-9670-792186B8A9F8}"/>
              </a:ext>
            </a:extLst>
          </p:cNvPr>
          <p:cNvSpPr>
            <a:spLocks noGrp="1"/>
          </p:cNvSpPr>
          <p:nvPr>
            <p:ph type="title"/>
          </p:nvPr>
        </p:nvSpPr>
        <p:spPr>
          <a:xfrm>
            <a:off x="131586" y="117618"/>
            <a:ext cx="8955770" cy="430887"/>
          </a:xfrm>
        </p:spPr>
        <p:txBody>
          <a:bodyPr/>
          <a:lstStyle/>
          <a:p>
            <a:r>
              <a:rPr lang="en-US" dirty="0"/>
              <a:t>Funding Options (for All-inclusive Reltio License</a:t>
            </a:r>
            <a:r>
              <a:rPr lang="en-US" sz="1400" dirty="0"/>
              <a:t>)</a:t>
            </a:r>
          </a:p>
        </p:txBody>
      </p:sp>
      <p:sp>
        <p:nvSpPr>
          <p:cNvPr id="4" name="Text Placeholder 9">
            <a:extLst>
              <a:ext uri="{FF2B5EF4-FFF2-40B4-BE49-F238E27FC236}">
                <a16:creationId xmlns:a16="http://schemas.microsoft.com/office/drawing/2014/main" id="{8244B962-BF54-4F71-A56A-306C8B53F536}"/>
              </a:ext>
            </a:extLst>
          </p:cNvPr>
          <p:cNvSpPr txBox="1">
            <a:spLocks/>
          </p:cNvSpPr>
          <p:nvPr/>
        </p:nvSpPr>
        <p:spPr>
          <a:xfrm>
            <a:off x="196119" y="519861"/>
            <a:ext cx="8751761" cy="4213980"/>
          </a:xfrm>
          <a:prstGeom prst="rect">
            <a:avLst/>
          </a:prstGeom>
        </p:spPr>
        <p:txBody>
          <a:bodyPr numCol="1"/>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396875" lvl="2" indent="-396875">
              <a:spcAft>
                <a:spcPts val="600"/>
              </a:spcAft>
              <a:buNone/>
            </a:pPr>
            <a:r>
              <a:rPr lang="en-US" b="1" dirty="0">
                <a:solidFill>
                  <a:srgbClr val="00148C"/>
                </a:solidFill>
              </a:rPr>
              <a:t>Option 2:	Equally share annual license cost across all business domains (US ET, US GT, US Customer, Global Workforce)</a:t>
            </a:r>
          </a:p>
          <a:p>
            <a:pPr marL="396875" lvl="2" indent="-396875">
              <a:spcAft>
                <a:spcPts val="600"/>
              </a:spcAft>
              <a:buNone/>
            </a:pPr>
            <a:r>
              <a:rPr lang="en-US" b="1" dirty="0"/>
              <a:t>						</a:t>
            </a:r>
            <a:endParaRPr lang="en-US" dirty="0"/>
          </a:p>
        </p:txBody>
      </p:sp>
      <p:pic>
        <p:nvPicPr>
          <p:cNvPr id="3" name="Picture 2">
            <a:extLst>
              <a:ext uri="{FF2B5EF4-FFF2-40B4-BE49-F238E27FC236}">
                <a16:creationId xmlns:a16="http://schemas.microsoft.com/office/drawing/2014/main" id="{F1D366E5-1481-458C-9AE5-86A91EB9EA03}"/>
              </a:ext>
            </a:extLst>
          </p:cNvPr>
          <p:cNvPicPr>
            <a:picLocks noChangeAspect="1"/>
          </p:cNvPicPr>
          <p:nvPr/>
        </p:nvPicPr>
        <p:blipFill>
          <a:blip r:embed="rId3"/>
          <a:stretch>
            <a:fillRect/>
          </a:stretch>
        </p:blipFill>
        <p:spPr>
          <a:xfrm>
            <a:off x="94115" y="1071313"/>
            <a:ext cx="8955770" cy="3471276"/>
          </a:xfrm>
          <a:prstGeom prst="rect">
            <a:avLst/>
          </a:prstGeom>
        </p:spPr>
      </p:pic>
    </p:spTree>
    <p:extLst>
      <p:ext uri="{BB962C8B-B14F-4D97-AF65-F5344CB8AC3E}">
        <p14:creationId xmlns:p14="http://schemas.microsoft.com/office/powerpoint/2010/main" val="3822162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2239-45C8-452E-9670-792186B8A9F8}"/>
              </a:ext>
            </a:extLst>
          </p:cNvPr>
          <p:cNvSpPr>
            <a:spLocks noGrp="1"/>
          </p:cNvSpPr>
          <p:nvPr>
            <p:ph type="title"/>
          </p:nvPr>
        </p:nvSpPr>
        <p:spPr>
          <a:xfrm>
            <a:off x="131585" y="117618"/>
            <a:ext cx="8967259" cy="430887"/>
          </a:xfrm>
        </p:spPr>
        <p:txBody>
          <a:bodyPr/>
          <a:lstStyle/>
          <a:p>
            <a:r>
              <a:rPr lang="en-US" dirty="0"/>
              <a:t>Funding Options (for All-inclusive Reltio License) </a:t>
            </a:r>
            <a:r>
              <a:rPr lang="en-US" sz="1600" dirty="0"/>
              <a:t>- Recommended</a:t>
            </a:r>
          </a:p>
        </p:txBody>
      </p:sp>
      <p:sp>
        <p:nvSpPr>
          <p:cNvPr id="4" name="Text Placeholder 9">
            <a:extLst>
              <a:ext uri="{FF2B5EF4-FFF2-40B4-BE49-F238E27FC236}">
                <a16:creationId xmlns:a16="http://schemas.microsoft.com/office/drawing/2014/main" id="{8244B962-BF54-4F71-A56A-306C8B53F536}"/>
              </a:ext>
            </a:extLst>
          </p:cNvPr>
          <p:cNvSpPr txBox="1">
            <a:spLocks/>
          </p:cNvSpPr>
          <p:nvPr/>
        </p:nvSpPr>
        <p:spPr>
          <a:xfrm>
            <a:off x="196119" y="519861"/>
            <a:ext cx="8751761" cy="4213980"/>
          </a:xfrm>
          <a:prstGeom prst="rect">
            <a:avLst/>
          </a:prstGeom>
        </p:spPr>
        <p:txBody>
          <a:bodyPr numCol="1"/>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396875" lvl="2" indent="-396875">
              <a:spcAft>
                <a:spcPts val="600"/>
              </a:spcAft>
              <a:buNone/>
            </a:pPr>
            <a:r>
              <a:rPr lang="en-US" b="1" dirty="0">
                <a:solidFill>
                  <a:srgbClr val="00148C"/>
                </a:solidFill>
              </a:rPr>
              <a:t>Option 3:	License cost by each business domain as per their record counts</a:t>
            </a:r>
          </a:p>
        </p:txBody>
      </p:sp>
      <p:pic>
        <p:nvPicPr>
          <p:cNvPr id="5" name="Picture 4">
            <a:extLst>
              <a:ext uri="{FF2B5EF4-FFF2-40B4-BE49-F238E27FC236}">
                <a16:creationId xmlns:a16="http://schemas.microsoft.com/office/drawing/2014/main" id="{9A9BD12F-0CD7-4CF5-A71E-182D865EB140}"/>
              </a:ext>
            </a:extLst>
          </p:cNvPr>
          <p:cNvPicPr>
            <a:picLocks noChangeAspect="1"/>
          </p:cNvPicPr>
          <p:nvPr/>
        </p:nvPicPr>
        <p:blipFill>
          <a:blip r:embed="rId3"/>
          <a:stretch>
            <a:fillRect/>
          </a:stretch>
        </p:blipFill>
        <p:spPr>
          <a:xfrm>
            <a:off x="93711" y="826287"/>
            <a:ext cx="8956577" cy="3490925"/>
          </a:xfrm>
          <a:prstGeom prst="rect">
            <a:avLst/>
          </a:prstGeom>
        </p:spPr>
      </p:pic>
    </p:spTree>
    <p:extLst>
      <p:ext uri="{BB962C8B-B14F-4D97-AF65-F5344CB8AC3E}">
        <p14:creationId xmlns:p14="http://schemas.microsoft.com/office/powerpoint/2010/main" val="291549678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D0F478B68CCB418629D5A3D5ECB678" ma:contentTypeVersion="12" ma:contentTypeDescription="Create a new document." ma:contentTypeScope="" ma:versionID="138bd2563609da7d5a9db950db7f5b8f">
  <xsd:schema xmlns:xsd="http://www.w3.org/2001/XMLSchema" xmlns:xs="http://www.w3.org/2001/XMLSchema" xmlns:p="http://schemas.microsoft.com/office/2006/metadata/properties" xmlns:ns3="2fb88c42-9484-45db-b1a7-c717f8961fa6" xmlns:ns4="d04553ff-5444-4dd5-ba90-cf9ec227a264" targetNamespace="http://schemas.microsoft.com/office/2006/metadata/properties" ma:root="true" ma:fieldsID="2e3ed490b5bcd9cf790df84676ec4f50" ns3:_="" ns4:_="">
    <xsd:import namespace="2fb88c42-9484-45db-b1a7-c717f8961fa6"/>
    <xsd:import namespace="d04553ff-5444-4dd5-ba90-cf9ec227a26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b88c42-9484-45db-b1a7-c717f8961f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53ff-5444-4dd5-ba90-cf9ec227a26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60FBF8-9DE6-471E-913A-3152BA878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b88c42-9484-45db-b1a7-c717f8961fa6"/>
    <ds:schemaRef ds:uri="d04553ff-5444-4dd5-ba90-cf9ec227a2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2C987D-4A47-4F11-8121-36694FAAAC40}">
  <ds:schemaRefs>
    <ds:schemaRef ds:uri="http://schemas.microsoft.com/office/2006/metadata/properties"/>
    <ds:schemaRef ds:uri="2fb88c42-9484-45db-b1a7-c717f8961fa6"/>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d04553ff-5444-4dd5-ba90-cf9ec227a264"/>
    <ds:schemaRef ds:uri="http://www.w3.org/XML/1998/namespace"/>
    <ds:schemaRef ds:uri="http://purl.org/dc/terms/"/>
  </ds:schemaRefs>
</ds:datastoreItem>
</file>

<file path=customXml/itemProps3.xml><?xml version="1.0" encoding="utf-8"?>
<ds:datastoreItem xmlns:ds="http://schemas.openxmlformats.org/officeDocument/2006/customXml" ds:itemID="{58EE5461-4101-49A9-A707-0A90845F1E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NG PowerPoint Template 16x9 2018</Template>
  <TotalTime>30767</TotalTime>
  <Words>1043</Words>
  <Application>Microsoft Office PowerPoint</Application>
  <PresentationFormat>On-screen Show (16:9)</PresentationFormat>
  <Paragraphs>205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NG_PPT_16x9_Generic_template-blue</vt:lpstr>
      <vt:lpstr>Executive Summary</vt:lpstr>
      <vt:lpstr>Why Master Data Management?</vt:lpstr>
      <vt:lpstr>Master Data Management Platform Selection and Timeline</vt:lpstr>
      <vt:lpstr>Master Data Management Proposed Roadmap (Draft)</vt:lpstr>
      <vt:lpstr>Master Data Management Platform Business Demand</vt:lpstr>
      <vt:lpstr>Reltio License Cost Options</vt:lpstr>
      <vt:lpstr>Funding Options (for All-inclusive Reltio License)</vt:lpstr>
      <vt:lpstr>Funding Options (for All-inclusive Reltio License)</vt:lpstr>
      <vt:lpstr>Funding Options (for All-inclusive Reltio License) - Recommended</vt:lpstr>
      <vt:lpstr>Funding Options – No shared/enterprise MDM platform</vt:lpstr>
      <vt:lpstr>Funding Options - No MDM platform</vt:lpstr>
      <vt:lpstr>Next Steps</vt:lpstr>
      <vt:lpstr>Assumptions </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Thomson, Fraser</dc:creator>
  <cp:lastModifiedBy>Ajwaliya, Nishit</cp:lastModifiedBy>
  <cp:revision>36</cp:revision>
  <cp:lastPrinted>2018-08-10T07:16:05Z</cp:lastPrinted>
  <dcterms:created xsi:type="dcterms:W3CDTF">2018-09-19T13:44:21Z</dcterms:created>
  <dcterms:modified xsi:type="dcterms:W3CDTF">2021-06-25T20:51:19Z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0x0101001AD0F478B68CCB418629D5A3D5ECB678</vt:lpwstr>
  </property>
</Properties>
</file>