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9"/>
  </p:notesMasterIdLst>
  <p:handoutMasterIdLst>
    <p:handoutMasterId r:id="rId30"/>
  </p:handoutMasterIdLst>
  <p:sldIdLst>
    <p:sldId id="493" r:id="rId5"/>
    <p:sldId id="6872" r:id="rId6"/>
    <p:sldId id="6877" r:id="rId7"/>
    <p:sldId id="769" r:id="rId8"/>
    <p:sldId id="761" r:id="rId9"/>
    <p:sldId id="550" r:id="rId10"/>
    <p:sldId id="838840131" r:id="rId11"/>
    <p:sldId id="6898" r:id="rId12"/>
    <p:sldId id="6884" r:id="rId13"/>
    <p:sldId id="6869" r:id="rId14"/>
    <p:sldId id="594" r:id="rId15"/>
    <p:sldId id="595" r:id="rId16"/>
    <p:sldId id="838840126" r:id="rId17"/>
    <p:sldId id="6870" r:id="rId18"/>
    <p:sldId id="6868" r:id="rId19"/>
    <p:sldId id="6879" r:id="rId20"/>
    <p:sldId id="6895" r:id="rId21"/>
    <p:sldId id="838840129" r:id="rId22"/>
    <p:sldId id="575" r:id="rId23"/>
    <p:sldId id="2147307466" r:id="rId24"/>
    <p:sldId id="2147307467" r:id="rId25"/>
    <p:sldId id="6890" r:id="rId26"/>
    <p:sldId id="6899" r:id="rId27"/>
    <p:sldId id="583" r:id="rId28"/>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18AF6-1435-42F9-8967-77A05D84634E}" v="60" dt="2021-02-25T14:07:50.1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817" autoAdjust="0"/>
  </p:normalViewPr>
  <p:slideViewPr>
    <p:cSldViewPr snapToGrid="0">
      <p:cViewPr varScale="1">
        <p:scale>
          <a:sx n="79" d="100"/>
          <a:sy n="79" d="100"/>
        </p:scale>
        <p:origin x="836" y="56"/>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41A18AF6-1435-42F9-8967-77A05D84634E}"/>
    <pc:docChg chg="undo custSel addSld delSld modSld sldOrd">
      <pc:chgData name="Ajwaliya, Nishit" userId="d6171631-3d08-453d-8afd-2dc62a5026e2" providerId="ADAL" clId="{41A18AF6-1435-42F9-8967-77A05D84634E}" dt="2021-02-25T14:08:32.977" v="910" actId="20577"/>
      <pc:docMkLst>
        <pc:docMk/>
      </pc:docMkLst>
      <pc:sldChg chg="modSp">
        <pc:chgData name="Ajwaliya, Nishit" userId="d6171631-3d08-453d-8afd-2dc62a5026e2" providerId="ADAL" clId="{41A18AF6-1435-42F9-8967-77A05D84634E}" dt="2021-02-25T12:43:47.665" v="827" actId="20577"/>
        <pc:sldMkLst>
          <pc:docMk/>
          <pc:sldMk cId="2874908917" sldId="493"/>
        </pc:sldMkLst>
        <pc:spChg chg="mod">
          <ac:chgData name="Ajwaliya, Nishit" userId="d6171631-3d08-453d-8afd-2dc62a5026e2" providerId="ADAL" clId="{41A18AF6-1435-42F9-8967-77A05D84634E}" dt="2021-02-25T12:43:47.665" v="827" actId="20577"/>
          <ac:spMkLst>
            <pc:docMk/>
            <pc:sldMk cId="2874908917" sldId="493"/>
            <ac:spMk id="18" creationId="{220D7A5C-41FB-4A52-9B12-B489A9754A5D}"/>
          </ac:spMkLst>
        </pc:spChg>
        <pc:spChg chg="mod">
          <ac:chgData name="Ajwaliya, Nishit" userId="d6171631-3d08-453d-8afd-2dc62a5026e2" providerId="ADAL" clId="{41A18AF6-1435-42F9-8967-77A05D84634E}" dt="2021-02-08T13:23:59.531" v="427" actId="20577"/>
          <ac:spMkLst>
            <pc:docMk/>
            <pc:sldMk cId="2874908917" sldId="493"/>
            <ac:spMk id="19" creationId="{948126CF-A5B8-47CE-AA62-DD2EDDE837D6}"/>
          </ac:spMkLst>
        </pc:spChg>
      </pc:sldChg>
      <pc:sldChg chg="modSp add del ord">
        <pc:chgData name="Ajwaliya, Nishit" userId="d6171631-3d08-453d-8afd-2dc62a5026e2" providerId="ADAL" clId="{41A18AF6-1435-42F9-8967-77A05D84634E}" dt="2021-02-24T15:36:01.843" v="787"/>
        <pc:sldMkLst>
          <pc:docMk/>
          <pc:sldMk cId="2066171683" sldId="595"/>
        </pc:sldMkLst>
        <pc:spChg chg="mod">
          <ac:chgData name="Ajwaliya, Nishit" userId="d6171631-3d08-453d-8afd-2dc62a5026e2" providerId="ADAL" clId="{41A18AF6-1435-42F9-8967-77A05D84634E}" dt="2021-02-17T19:36:52.800" v="733"/>
          <ac:spMkLst>
            <pc:docMk/>
            <pc:sldMk cId="2066171683" sldId="595"/>
            <ac:spMk id="57" creationId="{10AF472D-7563-4DB8-BDAB-F8D16170DDFF}"/>
          </ac:spMkLst>
        </pc:spChg>
      </pc:sldChg>
      <pc:sldChg chg="addSp delSp modSp">
        <pc:chgData name="Ajwaliya, Nishit" userId="d6171631-3d08-453d-8afd-2dc62a5026e2" providerId="ADAL" clId="{41A18AF6-1435-42F9-8967-77A05D84634E}" dt="2021-02-23T13:51:48.345" v="738" actId="20577"/>
        <pc:sldMkLst>
          <pc:docMk/>
          <pc:sldMk cId="1905299494" sldId="761"/>
        </pc:sldMkLst>
        <pc:spChg chg="add mod">
          <ac:chgData name="Ajwaliya, Nishit" userId="d6171631-3d08-453d-8afd-2dc62a5026e2" providerId="ADAL" clId="{41A18AF6-1435-42F9-8967-77A05D84634E}" dt="2021-02-23T13:51:48.345" v="738" actId="20577"/>
          <ac:spMkLst>
            <pc:docMk/>
            <pc:sldMk cId="1905299494" sldId="761"/>
            <ac:spMk id="4" creationId="{93006EA8-A527-4BB3-A54A-ECCD308192A9}"/>
          </ac:spMkLst>
        </pc:spChg>
        <pc:spChg chg="del mod">
          <ac:chgData name="Ajwaliya, Nishit" userId="d6171631-3d08-453d-8afd-2dc62a5026e2" providerId="ADAL" clId="{41A18AF6-1435-42F9-8967-77A05D84634E}" dt="2021-02-08T13:18:06.613" v="414" actId="478"/>
          <ac:spMkLst>
            <pc:docMk/>
            <pc:sldMk cId="1905299494" sldId="761"/>
            <ac:spMk id="5" creationId="{B024C103-4B18-4DC9-94D5-A166B433FC07}"/>
          </ac:spMkLst>
        </pc:spChg>
      </pc:sldChg>
      <pc:sldChg chg="add">
        <pc:chgData name="Ajwaliya, Nishit" userId="d6171631-3d08-453d-8afd-2dc62a5026e2" providerId="ADAL" clId="{41A18AF6-1435-42F9-8967-77A05D84634E}" dt="2021-02-25T14:07:50.095" v="879"/>
        <pc:sldMkLst>
          <pc:docMk/>
          <pc:sldMk cId="3013704212" sldId="6868"/>
        </pc:sldMkLst>
      </pc:sldChg>
      <pc:sldChg chg="modSp">
        <pc:chgData name="Ajwaliya, Nishit" userId="d6171631-3d08-453d-8afd-2dc62a5026e2" providerId="ADAL" clId="{41A18AF6-1435-42F9-8967-77A05D84634E}" dt="2021-02-25T14:08:32.977" v="910" actId="20577"/>
        <pc:sldMkLst>
          <pc:docMk/>
          <pc:sldMk cId="105799718" sldId="6872"/>
        </pc:sldMkLst>
        <pc:graphicFrameChg chg="mod modGraphic">
          <ac:chgData name="Ajwaliya, Nishit" userId="d6171631-3d08-453d-8afd-2dc62a5026e2" providerId="ADAL" clId="{41A18AF6-1435-42F9-8967-77A05D84634E}" dt="2021-02-25T14:08:32.977" v="910" actId="20577"/>
          <ac:graphicFrameMkLst>
            <pc:docMk/>
            <pc:sldMk cId="105799718" sldId="6872"/>
            <ac:graphicFrameMk id="4" creationId="{C384CB05-63A7-44C4-AFCB-5C0C6D6F50EE}"/>
          </ac:graphicFrameMkLst>
        </pc:graphicFrameChg>
      </pc:sldChg>
      <pc:sldChg chg="add">
        <pc:chgData name="Ajwaliya, Nishit" userId="d6171631-3d08-453d-8afd-2dc62a5026e2" providerId="ADAL" clId="{41A18AF6-1435-42F9-8967-77A05D84634E}" dt="2021-02-25T14:07:50.095" v="879"/>
        <pc:sldMkLst>
          <pc:docMk/>
          <pc:sldMk cId="3238259597" sldId="6879"/>
        </pc:sldMkLst>
      </pc:sldChg>
      <pc:sldChg chg="modSp">
        <pc:chgData name="Ajwaliya, Nishit" userId="d6171631-3d08-453d-8afd-2dc62a5026e2" providerId="ADAL" clId="{41A18AF6-1435-42F9-8967-77A05D84634E}" dt="2021-02-24T21:40:20.692" v="814" actId="20577"/>
        <pc:sldMkLst>
          <pc:docMk/>
          <pc:sldMk cId="2367798465" sldId="6890"/>
        </pc:sldMkLst>
        <pc:spChg chg="mod">
          <ac:chgData name="Ajwaliya, Nishit" userId="d6171631-3d08-453d-8afd-2dc62a5026e2" providerId="ADAL" clId="{41A18AF6-1435-42F9-8967-77A05D84634E}" dt="2021-02-24T21:40:20.692" v="814" actId="20577"/>
          <ac:spMkLst>
            <pc:docMk/>
            <pc:sldMk cId="2367798465" sldId="6890"/>
            <ac:spMk id="83" creationId="{46174FC6-413E-4C6C-BBBA-439B219DD174}"/>
          </ac:spMkLst>
        </pc:spChg>
        <pc:spChg chg="mod">
          <ac:chgData name="Ajwaliya, Nishit" userId="d6171631-3d08-453d-8afd-2dc62a5026e2" providerId="ADAL" clId="{41A18AF6-1435-42F9-8967-77A05D84634E}" dt="2021-02-24T02:26:22.751" v="774" actId="20577"/>
          <ac:spMkLst>
            <pc:docMk/>
            <pc:sldMk cId="2367798465" sldId="6890"/>
            <ac:spMk id="105" creationId="{B4573916-DB99-4B23-AC58-52569CC342AA}"/>
          </ac:spMkLst>
        </pc:spChg>
        <pc:spChg chg="mod">
          <ac:chgData name="Ajwaliya, Nishit" userId="d6171631-3d08-453d-8afd-2dc62a5026e2" providerId="ADAL" clId="{41A18AF6-1435-42F9-8967-77A05D84634E}" dt="2021-02-24T02:26:28.277" v="778" actId="20577"/>
          <ac:spMkLst>
            <pc:docMk/>
            <pc:sldMk cId="2367798465" sldId="6890"/>
            <ac:spMk id="126" creationId="{F24ED024-8BEE-474D-A1C7-731AE9E7D118}"/>
          </ac:spMkLst>
        </pc:spChg>
      </pc:sldChg>
      <pc:sldChg chg="modSp">
        <pc:chgData name="Ajwaliya, Nishit" userId="d6171631-3d08-453d-8afd-2dc62a5026e2" providerId="ADAL" clId="{41A18AF6-1435-42F9-8967-77A05D84634E}" dt="2021-02-08T13:17:07.520" v="411" actId="20577"/>
        <pc:sldMkLst>
          <pc:docMk/>
          <pc:sldMk cId="2337477801" sldId="6895"/>
        </pc:sldMkLst>
        <pc:spChg chg="mod">
          <ac:chgData name="Ajwaliya, Nishit" userId="d6171631-3d08-453d-8afd-2dc62a5026e2" providerId="ADAL" clId="{41A18AF6-1435-42F9-8967-77A05D84634E}" dt="2021-02-08T13:17:07.520" v="411" actId="20577"/>
          <ac:spMkLst>
            <pc:docMk/>
            <pc:sldMk cId="2337477801" sldId="6895"/>
            <ac:spMk id="57" creationId="{10AF472D-7563-4DB8-BDAB-F8D16170DDFF}"/>
          </ac:spMkLst>
        </pc:spChg>
      </pc:sldChg>
      <pc:sldChg chg="addSp delSp modSp">
        <pc:chgData name="Ajwaliya, Nishit" userId="d6171631-3d08-453d-8afd-2dc62a5026e2" providerId="ADAL" clId="{41A18AF6-1435-42F9-8967-77A05D84634E}" dt="2021-02-25T12:45:15.840" v="847" actId="20577"/>
        <pc:sldMkLst>
          <pc:docMk/>
          <pc:sldMk cId="2165238967" sldId="6898"/>
        </pc:sldMkLst>
        <pc:spChg chg="del mod">
          <ac:chgData name="Ajwaliya, Nishit" userId="d6171631-3d08-453d-8afd-2dc62a5026e2" providerId="ADAL" clId="{41A18AF6-1435-42F9-8967-77A05D84634E}" dt="2021-02-25T12:44:50.361" v="832" actId="478"/>
          <ac:spMkLst>
            <pc:docMk/>
            <pc:sldMk cId="2165238967" sldId="6898"/>
            <ac:spMk id="2" creationId="{25CC4FEA-E8B6-447E-A269-DE32E21A101F}"/>
          </ac:spMkLst>
        </pc:spChg>
        <pc:spChg chg="add mod">
          <ac:chgData name="Ajwaliya, Nishit" userId="d6171631-3d08-453d-8afd-2dc62a5026e2" providerId="ADAL" clId="{41A18AF6-1435-42F9-8967-77A05D84634E}" dt="2021-02-25T12:45:15.840" v="847" actId="20577"/>
          <ac:spMkLst>
            <pc:docMk/>
            <pc:sldMk cId="2165238967" sldId="6898"/>
            <ac:spMk id="77" creationId="{F1BAC85D-CBD4-441E-8CF1-114670BE6D91}"/>
          </ac:spMkLst>
        </pc:spChg>
      </pc:sldChg>
      <pc:sldChg chg="modSp add ord">
        <pc:chgData name="Ajwaliya, Nishit" userId="d6171631-3d08-453d-8afd-2dc62a5026e2" providerId="ADAL" clId="{41A18AF6-1435-42F9-8967-77A05D84634E}" dt="2021-02-23T13:55:54.937" v="767" actId="20577"/>
        <pc:sldMkLst>
          <pc:docMk/>
          <pc:sldMk cId="1568280710" sldId="6899"/>
        </pc:sldMkLst>
        <pc:spChg chg="mod">
          <ac:chgData name="Ajwaliya, Nishit" userId="d6171631-3d08-453d-8afd-2dc62a5026e2" providerId="ADAL" clId="{41A18AF6-1435-42F9-8967-77A05D84634E}" dt="2021-02-23T13:55:54.937" v="767" actId="20577"/>
          <ac:spMkLst>
            <pc:docMk/>
            <pc:sldMk cId="1568280710" sldId="6899"/>
            <ac:spMk id="5" creationId="{00000000-0000-0000-0000-000000000000}"/>
          </ac:spMkLst>
        </pc:spChg>
      </pc:sldChg>
      <pc:sldChg chg="modSp">
        <pc:chgData name="Ajwaliya, Nishit" userId="d6171631-3d08-453d-8afd-2dc62a5026e2" providerId="ADAL" clId="{41A18AF6-1435-42F9-8967-77A05D84634E}" dt="2021-02-25T12:47:32.787" v="872" actId="6549"/>
        <pc:sldMkLst>
          <pc:docMk/>
          <pc:sldMk cId="3898463491" sldId="838840126"/>
        </pc:sldMkLst>
        <pc:spChg chg="mod">
          <ac:chgData name="Ajwaliya, Nishit" userId="d6171631-3d08-453d-8afd-2dc62a5026e2" providerId="ADAL" clId="{41A18AF6-1435-42F9-8967-77A05D84634E}" dt="2021-02-25T12:47:32.787" v="872" actId="6549"/>
          <ac:spMkLst>
            <pc:docMk/>
            <pc:sldMk cId="3898463491" sldId="838840126"/>
            <ac:spMk id="82" creationId="{7B65162B-900E-4FA2-A877-EDEA9BA9D7E4}"/>
          </ac:spMkLst>
        </pc:spChg>
      </pc:sldChg>
      <pc:sldChg chg="add">
        <pc:chgData name="Ajwaliya, Nishit" userId="d6171631-3d08-453d-8afd-2dc62a5026e2" providerId="ADAL" clId="{41A18AF6-1435-42F9-8967-77A05D84634E}" dt="2021-02-16T16:50:15.695" v="730"/>
        <pc:sldMkLst>
          <pc:docMk/>
          <pc:sldMk cId="3539986506" sldId="838840129"/>
        </pc:sldMkLst>
      </pc:sldChg>
      <pc:sldChg chg="modSp">
        <pc:chgData name="Ajwaliya, Nishit" userId="d6171631-3d08-453d-8afd-2dc62a5026e2" providerId="ADAL" clId="{41A18AF6-1435-42F9-8967-77A05D84634E}" dt="2021-02-24T21:40:05.041" v="812" actId="20577"/>
        <pc:sldMkLst>
          <pc:docMk/>
          <pc:sldMk cId="2535754629" sldId="838840131"/>
        </pc:sldMkLst>
        <pc:graphicFrameChg chg="mod">
          <ac:chgData name="Ajwaliya, Nishit" userId="d6171631-3d08-453d-8afd-2dc62a5026e2" providerId="ADAL" clId="{41A18AF6-1435-42F9-8967-77A05D84634E}" dt="2021-02-24T21:40:05.041" v="812" actId="20577"/>
          <ac:graphicFrameMkLst>
            <pc:docMk/>
            <pc:sldMk cId="2535754629" sldId="838840131"/>
            <ac:graphicFrameMk id="91" creationId="{A215F9BC-BC23-4752-8295-B374A9A22F57}"/>
          </ac:graphicFrameMkLst>
        </pc:graphicFrameChg>
      </pc:sldChg>
      <pc:sldChg chg="add del ord">
        <pc:chgData name="Ajwaliya, Nishit" userId="d6171631-3d08-453d-8afd-2dc62a5026e2" providerId="ADAL" clId="{41A18AF6-1435-42F9-8967-77A05D84634E}" dt="2021-02-24T02:25:53.420" v="770"/>
        <pc:sldMkLst>
          <pc:docMk/>
          <pc:sldMk cId="2569511727" sldId="2147307467"/>
        </pc:sldMkLst>
      </pc:sldChg>
      <pc:sldChg chg="add del">
        <pc:chgData name="Ajwaliya, Nishit" userId="d6171631-3d08-453d-8afd-2dc62a5026e2" providerId="ADAL" clId="{41A18AF6-1435-42F9-8967-77A05D84634E}" dt="2021-02-24T15:35:58.813" v="785" actId="2696"/>
        <pc:sldMkLst>
          <pc:docMk/>
          <pc:sldMk cId="985667243" sldId="2147307468"/>
        </pc:sldMkLst>
      </pc:sldChg>
    </pc:docChg>
  </pc:docChgLst>
  <pc:docChgLst>
    <pc:chgData name="Ajwaliya, Nishit" userId="d6171631-3d08-453d-8afd-2dc62a5026e2" providerId="ADAL" clId="{4878476E-BB67-4ABE-AA96-6623B8671B77}"/>
    <pc:docChg chg="undo redo custSel addSld delSld modSld sldOrd">
      <pc:chgData name="Ajwaliya, Nishit" userId="d6171631-3d08-453d-8afd-2dc62a5026e2" providerId="ADAL" clId="{4878476E-BB67-4ABE-AA96-6623B8671B77}" dt="2020-12-23T19:40:57.173" v="1546" actId="20577"/>
      <pc:docMkLst>
        <pc:docMk/>
      </pc:docMkLst>
      <pc:sldChg chg="modSp">
        <pc:chgData name="Ajwaliya, Nishit" userId="d6171631-3d08-453d-8afd-2dc62a5026e2" providerId="ADAL" clId="{4878476E-BB67-4ABE-AA96-6623B8671B77}" dt="2020-12-23T19:40:57.173" v="1546" actId="20577"/>
        <pc:sldMkLst>
          <pc:docMk/>
          <pc:sldMk cId="2874908917" sldId="493"/>
        </pc:sldMkLst>
        <pc:spChg chg="mod">
          <ac:chgData name="Ajwaliya, Nishit" userId="d6171631-3d08-453d-8afd-2dc62a5026e2" providerId="ADAL" clId="{4878476E-BB67-4ABE-AA96-6623B8671B77}" dt="2020-12-23T19:40:57.173" v="1546" actId="20577"/>
          <ac:spMkLst>
            <pc:docMk/>
            <pc:sldMk cId="2874908917" sldId="493"/>
            <ac:spMk id="18" creationId="{220D7A5C-41FB-4A52-9B12-B489A9754A5D}"/>
          </ac:spMkLst>
        </pc:spChg>
      </pc:sldChg>
      <pc:sldChg chg="modSp">
        <pc:chgData name="Ajwaliya, Nishit" userId="d6171631-3d08-453d-8afd-2dc62a5026e2" providerId="ADAL" clId="{4878476E-BB67-4ABE-AA96-6623B8671B77}" dt="2020-12-22T23:10:07.818" v="1193" actId="20577"/>
        <pc:sldMkLst>
          <pc:docMk/>
          <pc:sldMk cId="1905299494" sldId="761"/>
        </pc:sldMkLst>
        <pc:spChg chg="mod">
          <ac:chgData name="Ajwaliya, Nishit" userId="d6171631-3d08-453d-8afd-2dc62a5026e2" providerId="ADAL" clId="{4878476E-BB67-4ABE-AA96-6623B8671B77}" dt="2020-12-22T23:10:07.818" v="1193" actId="20577"/>
          <ac:spMkLst>
            <pc:docMk/>
            <pc:sldMk cId="1905299494" sldId="761"/>
            <ac:spMk id="5" creationId="{B024C103-4B18-4DC9-94D5-A166B433FC07}"/>
          </ac:spMkLst>
        </pc:spChg>
      </pc:sldChg>
      <pc:sldChg chg="addSp delSp modSp">
        <pc:chgData name="Ajwaliya, Nishit" userId="d6171631-3d08-453d-8afd-2dc62a5026e2" providerId="ADAL" clId="{4878476E-BB67-4ABE-AA96-6623B8671B77}" dt="2020-12-23T19:35:59.157" v="1526" actId="1036"/>
        <pc:sldMkLst>
          <pc:docMk/>
          <pc:sldMk cId="2709382093" sldId="6869"/>
        </pc:sldMkLst>
        <pc:spChg chg="mod">
          <ac:chgData name="Ajwaliya, Nishit" userId="d6171631-3d08-453d-8afd-2dc62a5026e2" providerId="ADAL" clId="{4878476E-BB67-4ABE-AA96-6623B8671B77}" dt="2020-12-23T19:13:13.622" v="1288" actId="20577"/>
          <ac:spMkLst>
            <pc:docMk/>
            <pc:sldMk cId="2709382093" sldId="6869"/>
            <ac:spMk id="2" creationId="{00000000-0000-0000-0000-000000000000}"/>
          </ac:spMkLst>
        </pc:spChg>
        <pc:spChg chg="del mod">
          <ac:chgData name="Ajwaliya, Nishit" userId="d6171631-3d08-453d-8afd-2dc62a5026e2" providerId="ADAL" clId="{4878476E-BB67-4ABE-AA96-6623B8671B77}" dt="2020-12-23T19:33:38.706" v="1457" actId="478"/>
          <ac:spMkLst>
            <pc:docMk/>
            <pc:sldMk cId="2709382093" sldId="6869"/>
            <ac:spMk id="9" creationId="{3E37E4F4-B1F4-481E-9505-42BF1A27FC6B}"/>
          </ac:spMkLst>
        </pc:spChg>
        <pc:spChg chg="mod ord">
          <ac:chgData name="Ajwaliya, Nishit" userId="d6171631-3d08-453d-8afd-2dc62a5026e2" providerId="ADAL" clId="{4878476E-BB67-4ABE-AA96-6623B8671B77}" dt="2020-12-23T19:34:09.399" v="1460" actId="1035"/>
          <ac:spMkLst>
            <pc:docMk/>
            <pc:sldMk cId="2709382093" sldId="6869"/>
            <ac:spMk id="10" creationId="{3853AB4B-04C8-4026-967D-AAC762BB3B3E}"/>
          </ac:spMkLst>
        </pc:spChg>
        <pc:spChg chg="del mod">
          <ac:chgData name="Ajwaliya, Nishit" userId="d6171631-3d08-453d-8afd-2dc62a5026e2" providerId="ADAL" clId="{4878476E-BB67-4ABE-AA96-6623B8671B77}" dt="2020-12-23T19:33:38.706" v="1457" actId="478"/>
          <ac:spMkLst>
            <pc:docMk/>
            <pc:sldMk cId="2709382093" sldId="6869"/>
            <ac:spMk id="12" creationId="{FA6AE528-2DD6-4385-BF22-1922830C285D}"/>
          </ac:spMkLst>
        </pc:spChg>
        <pc:spChg chg="mod ord">
          <ac:chgData name="Ajwaliya, Nishit" userId="d6171631-3d08-453d-8afd-2dc62a5026e2" providerId="ADAL" clId="{4878476E-BB67-4ABE-AA96-6623B8671B77}" dt="2020-12-23T19:34:56.231" v="1479" actId="14100"/>
          <ac:spMkLst>
            <pc:docMk/>
            <pc:sldMk cId="2709382093" sldId="6869"/>
            <ac:spMk id="13" creationId="{AFA23405-02B0-42BA-987E-CBF2E80355E5}"/>
          </ac:spMkLst>
        </pc:spChg>
        <pc:spChg chg="mod ord">
          <ac:chgData name="Ajwaliya, Nishit" userId="d6171631-3d08-453d-8afd-2dc62a5026e2" providerId="ADAL" clId="{4878476E-BB67-4ABE-AA96-6623B8671B77}" dt="2020-12-23T19:15:29.325" v="1328" actId="14100"/>
          <ac:spMkLst>
            <pc:docMk/>
            <pc:sldMk cId="2709382093" sldId="6869"/>
            <ac:spMk id="15" creationId="{5F0BF952-4A70-4436-97F7-913C153CE8E3}"/>
          </ac:spMkLst>
        </pc:spChg>
        <pc:spChg chg="del mod">
          <ac:chgData name="Ajwaliya, Nishit" userId="d6171631-3d08-453d-8afd-2dc62a5026e2" providerId="ADAL" clId="{4878476E-BB67-4ABE-AA96-6623B8671B77}" dt="2020-12-23T19:33:38.706" v="1457" actId="478"/>
          <ac:spMkLst>
            <pc:docMk/>
            <pc:sldMk cId="2709382093" sldId="6869"/>
            <ac:spMk id="16" creationId="{D64A0A50-D6C7-45BD-8610-6E37C4F9EB57}"/>
          </ac:spMkLst>
        </pc:spChg>
        <pc:spChg chg="del mod">
          <ac:chgData name="Ajwaliya, Nishit" userId="d6171631-3d08-453d-8afd-2dc62a5026e2" providerId="ADAL" clId="{4878476E-BB67-4ABE-AA96-6623B8671B77}" dt="2020-12-23T19:35:28.787" v="1517" actId="478"/>
          <ac:spMkLst>
            <pc:docMk/>
            <pc:sldMk cId="2709382093" sldId="6869"/>
            <ac:spMk id="17" creationId="{9BAA5E6A-E964-4E00-8B27-C5ACFC0EF11C}"/>
          </ac:spMkLst>
        </pc:spChg>
        <pc:spChg chg="del mod">
          <ac:chgData name="Ajwaliya, Nishit" userId="d6171631-3d08-453d-8afd-2dc62a5026e2" providerId="ADAL" clId="{4878476E-BB67-4ABE-AA96-6623B8671B77}" dt="2020-12-23T19:33:38.706" v="1457" actId="478"/>
          <ac:spMkLst>
            <pc:docMk/>
            <pc:sldMk cId="2709382093" sldId="6869"/>
            <ac:spMk id="19" creationId="{DFAA97D6-1A8F-4319-ABE3-E827CA470570}"/>
          </ac:spMkLst>
        </pc:spChg>
        <pc:spChg chg="del mod">
          <ac:chgData name="Ajwaliya, Nishit" userId="d6171631-3d08-453d-8afd-2dc62a5026e2" providerId="ADAL" clId="{4878476E-BB67-4ABE-AA96-6623B8671B77}" dt="2020-12-23T19:33:41.893" v="1458" actId="478"/>
          <ac:spMkLst>
            <pc:docMk/>
            <pc:sldMk cId="2709382093" sldId="6869"/>
            <ac:spMk id="21" creationId="{2F018F90-2C0B-433B-B63F-85B45CCF5FBE}"/>
          </ac:spMkLst>
        </pc:spChg>
        <pc:spChg chg="del mod">
          <ac:chgData name="Ajwaliya, Nishit" userId="d6171631-3d08-453d-8afd-2dc62a5026e2" providerId="ADAL" clId="{4878476E-BB67-4ABE-AA96-6623B8671B77}" dt="2020-12-23T19:33:38.706" v="1457" actId="478"/>
          <ac:spMkLst>
            <pc:docMk/>
            <pc:sldMk cId="2709382093" sldId="6869"/>
            <ac:spMk id="24" creationId="{9AED20B6-29DF-4268-BB72-35771360DCA8}"/>
          </ac:spMkLst>
        </pc:spChg>
        <pc:spChg chg="del mod">
          <ac:chgData name="Ajwaliya, Nishit" userId="d6171631-3d08-453d-8afd-2dc62a5026e2" providerId="ADAL" clId="{4878476E-BB67-4ABE-AA96-6623B8671B77}" dt="2020-12-23T19:33:41.893" v="1458" actId="478"/>
          <ac:spMkLst>
            <pc:docMk/>
            <pc:sldMk cId="2709382093" sldId="6869"/>
            <ac:spMk id="25" creationId="{7479C495-28E1-4C21-9F14-837A79251EFE}"/>
          </ac:spMkLst>
        </pc:spChg>
        <pc:spChg chg="del mod">
          <ac:chgData name="Ajwaliya, Nishit" userId="d6171631-3d08-453d-8afd-2dc62a5026e2" providerId="ADAL" clId="{4878476E-BB67-4ABE-AA96-6623B8671B77}" dt="2020-12-23T19:33:38.706" v="1457" actId="478"/>
          <ac:spMkLst>
            <pc:docMk/>
            <pc:sldMk cId="2709382093" sldId="6869"/>
            <ac:spMk id="26" creationId="{256A581A-634D-4418-90FF-8155EB4AE1A7}"/>
          </ac:spMkLst>
        </pc:spChg>
        <pc:spChg chg="del mod">
          <ac:chgData name="Ajwaliya, Nishit" userId="d6171631-3d08-453d-8afd-2dc62a5026e2" providerId="ADAL" clId="{4878476E-BB67-4ABE-AA96-6623B8671B77}" dt="2020-12-23T19:33:38.706" v="1457" actId="478"/>
          <ac:spMkLst>
            <pc:docMk/>
            <pc:sldMk cId="2709382093" sldId="6869"/>
            <ac:spMk id="27" creationId="{57EE3B2F-8723-4C31-8BBB-E49C37826C22}"/>
          </ac:spMkLst>
        </pc:spChg>
        <pc:spChg chg="del mod">
          <ac:chgData name="Ajwaliya, Nishit" userId="d6171631-3d08-453d-8afd-2dc62a5026e2" providerId="ADAL" clId="{4878476E-BB67-4ABE-AA96-6623B8671B77}" dt="2020-12-23T19:35:28.787" v="1517" actId="478"/>
          <ac:spMkLst>
            <pc:docMk/>
            <pc:sldMk cId="2709382093" sldId="6869"/>
            <ac:spMk id="30" creationId="{102E3DB9-4965-475C-928E-AE44D0728320}"/>
          </ac:spMkLst>
        </pc:spChg>
        <pc:spChg chg="del mod">
          <ac:chgData name="Ajwaliya, Nishit" userId="d6171631-3d08-453d-8afd-2dc62a5026e2" providerId="ADAL" clId="{4878476E-BB67-4ABE-AA96-6623B8671B77}" dt="2020-12-23T19:35:28.787" v="1517" actId="478"/>
          <ac:spMkLst>
            <pc:docMk/>
            <pc:sldMk cId="2709382093" sldId="6869"/>
            <ac:spMk id="32" creationId="{7BED326C-D13B-48C5-8D46-C4D808F1091E}"/>
          </ac:spMkLst>
        </pc:spChg>
        <pc:spChg chg="del mod">
          <ac:chgData name="Ajwaliya, Nishit" userId="d6171631-3d08-453d-8afd-2dc62a5026e2" providerId="ADAL" clId="{4878476E-BB67-4ABE-AA96-6623B8671B77}" dt="2020-12-23T19:33:41.893" v="1458" actId="478"/>
          <ac:spMkLst>
            <pc:docMk/>
            <pc:sldMk cId="2709382093" sldId="6869"/>
            <ac:spMk id="35" creationId="{01B631AF-3B19-4B0B-8F7D-C12E1AE69E49}"/>
          </ac:spMkLst>
        </pc:spChg>
        <pc:spChg chg="del mod">
          <ac:chgData name="Ajwaliya, Nishit" userId="d6171631-3d08-453d-8afd-2dc62a5026e2" providerId="ADAL" clId="{4878476E-BB67-4ABE-AA96-6623B8671B77}" dt="2020-12-23T19:33:41.893" v="1458" actId="478"/>
          <ac:spMkLst>
            <pc:docMk/>
            <pc:sldMk cId="2709382093" sldId="6869"/>
            <ac:spMk id="36" creationId="{4A440B4C-F5B1-47FD-8750-513B2B4A349C}"/>
          </ac:spMkLst>
        </pc:spChg>
        <pc:spChg chg="del">
          <ac:chgData name="Ajwaliya, Nishit" userId="d6171631-3d08-453d-8afd-2dc62a5026e2" providerId="ADAL" clId="{4878476E-BB67-4ABE-AA96-6623B8671B77}" dt="2020-12-23T19:14:39.627" v="1317" actId="478"/>
          <ac:spMkLst>
            <pc:docMk/>
            <pc:sldMk cId="2709382093" sldId="6869"/>
            <ac:spMk id="37" creationId="{5403A084-EBC7-49F9-9699-D7C875D97538}"/>
          </ac:spMkLst>
        </pc:spChg>
        <pc:spChg chg="mod">
          <ac:chgData name="Ajwaliya, Nishit" userId="d6171631-3d08-453d-8afd-2dc62a5026e2" providerId="ADAL" clId="{4878476E-BB67-4ABE-AA96-6623B8671B77}" dt="2020-12-23T19:35:55.740" v="1525" actId="1037"/>
          <ac:spMkLst>
            <pc:docMk/>
            <pc:sldMk cId="2709382093" sldId="6869"/>
            <ac:spMk id="38" creationId="{72306777-55BF-407F-9EBE-31F47A8DC1A4}"/>
          </ac:spMkLst>
        </pc:spChg>
        <pc:spChg chg="mod">
          <ac:chgData name="Ajwaliya, Nishit" userId="d6171631-3d08-453d-8afd-2dc62a5026e2" providerId="ADAL" clId="{4878476E-BB67-4ABE-AA96-6623B8671B77}" dt="2020-12-23T19:35:18.185" v="1506" actId="1036"/>
          <ac:spMkLst>
            <pc:docMk/>
            <pc:sldMk cId="2709382093" sldId="6869"/>
            <ac:spMk id="39" creationId="{E39363AF-CB93-458D-ACA8-66DED4EAA6D9}"/>
          </ac:spMkLst>
        </pc:spChg>
        <pc:spChg chg="del mod">
          <ac:chgData name="Ajwaliya, Nishit" userId="d6171631-3d08-453d-8afd-2dc62a5026e2" providerId="ADAL" clId="{4878476E-BB67-4ABE-AA96-6623B8671B77}" dt="2020-12-23T19:33:41.893" v="1458" actId="478"/>
          <ac:spMkLst>
            <pc:docMk/>
            <pc:sldMk cId="2709382093" sldId="6869"/>
            <ac:spMk id="40" creationId="{919C27BE-E4A1-4413-A2A2-EB5737D0895F}"/>
          </ac:spMkLst>
        </pc:spChg>
        <pc:spChg chg="add mod">
          <ac:chgData name="Ajwaliya, Nishit" userId="d6171631-3d08-453d-8afd-2dc62a5026e2" providerId="ADAL" clId="{4878476E-BB67-4ABE-AA96-6623B8671B77}" dt="2020-12-23T19:34:51.017" v="1478" actId="14100"/>
          <ac:spMkLst>
            <pc:docMk/>
            <pc:sldMk cId="2709382093" sldId="6869"/>
            <ac:spMk id="41" creationId="{3F8EBCBB-18AA-428F-828C-FFCA13E85D97}"/>
          </ac:spMkLst>
        </pc:spChg>
        <pc:spChg chg="add mod">
          <ac:chgData name="Ajwaliya, Nishit" userId="d6171631-3d08-453d-8afd-2dc62a5026e2" providerId="ADAL" clId="{4878476E-BB67-4ABE-AA96-6623B8671B77}" dt="2020-12-23T19:34:41.123" v="1475" actId="14100"/>
          <ac:spMkLst>
            <pc:docMk/>
            <pc:sldMk cId="2709382093" sldId="6869"/>
            <ac:spMk id="42" creationId="{6DDB7835-FB70-47AF-9018-90D671857074}"/>
          </ac:spMkLst>
        </pc:spChg>
        <pc:spChg chg="add mod">
          <ac:chgData name="Ajwaliya, Nishit" userId="d6171631-3d08-453d-8afd-2dc62a5026e2" providerId="ADAL" clId="{4878476E-BB67-4ABE-AA96-6623B8671B77}" dt="2020-12-23T19:34:34.251" v="1472" actId="1035"/>
          <ac:spMkLst>
            <pc:docMk/>
            <pc:sldMk cId="2709382093" sldId="6869"/>
            <ac:spMk id="43" creationId="{1CB5EF14-FDDE-4E12-889A-7F82FE751300}"/>
          </ac:spMkLst>
        </pc:spChg>
        <pc:spChg chg="add mod">
          <ac:chgData name="Ajwaliya, Nishit" userId="d6171631-3d08-453d-8afd-2dc62a5026e2" providerId="ADAL" clId="{4878476E-BB67-4ABE-AA96-6623B8671B77}" dt="2020-12-23T19:34:24.404" v="1467" actId="1036"/>
          <ac:spMkLst>
            <pc:docMk/>
            <pc:sldMk cId="2709382093" sldId="6869"/>
            <ac:spMk id="44" creationId="{54AD4875-3AAA-46FF-88F6-56670FE7BA71}"/>
          </ac:spMkLst>
        </pc:spChg>
        <pc:spChg chg="add del">
          <ac:chgData name="Ajwaliya, Nishit" userId="d6171631-3d08-453d-8afd-2dc62a5026e2" providerId="ADAL" clId="{4878476E-BB67-4ABE-AA96-6623B8671B77}" dt="2020-12-23T19:32:30.388" v="1442" actId="478"/>
          <ac:spMkLst>
            <pc:docMk/>
            <pc:sldMk cId="2709382093" sldId="6869"/>
            <ac:spMk id="45" creationId="{CE955EEF-F820-40CB-B8CB-36285EA334C6}"/>
          </ac:spMkLst>
        </pc:spChg>
        <pc:spChg chg="add mod">
          <ac:chgData name="Ajwaliya, Nishit" userId="d6171631-3d08-453d-8afd-2dc62a5026e2" providerId="ADAL" clId="{4878476E-BB67-4ABE-AA96-6623B8671B77}" dt="2020-12-23T19:32:07.300" v="1438" actId="14100"/>
          <ac:spMkLst>
            <pc:docMk/>
            <pc:sldMk cId="2709382093" sldId="6869"/>
            <ac:spMk id="46" creationId="{525DFCE6-E9A0-4A1E-AD5A-E694705ABB37}"/>
          </ac:spMkLst>
        </pc:spChg>
        <pc:spChg chg="add mod">
          <ac:chgData name="Ajwaliya, Nishit" userId="d6171631-3d08-453d-8afd-2dc62a5026e2" providerId="ADAL" clId="{4878476E-BB67-4ABE-AA96-6623B8671B77}" dt="2020-12-23T19:32:24.778" v="1441" actId="14100"/>
          <ac:spMkLst>
            <pc:docMk/>
            <pc:sldMk cId="2709382093" sldId="6869"/>
            <ac:spMk id="47" creationId="{41C806FE-F596-45ED-82BA-13ADC90FBA16}"/>
          </ac:spMkLst>
        </pc:spChg>
        <pc:spChg chg="add del mod">
          <ac:chgData name="Ajwaliya, Nishit" userId="d6171631-3d08-453d-8afd-2dc62a5026e2" providerId="ADAL" clId="{4878476E-BB67-4ABE-AA96-6623B8671B77}" dt="2020-12-23T19:32:56.303" v="1449" actId="478"/>
          <ac:spMkLst>
            <pc:docMk/>
            <pc:sldMk cId="2709382093" sldId="6869"/>
            <ac:spMk id="48" creationId="{E30E3E5D-23CF-413A-A064-F83A31462837}"/>
          </ac:spMkLst>
        </pc:spChg>
        <pc:spChg chg="add mod">
          <ac:chgData name="Ajwaliya, Nishit" userId="d6171631-3d08-453d-8afd-2dc62a5026e2" providerId="ADAL" clId="{4878476E-BB67-4ABE-AA96-6623B8671B77}" dt="2020-12-23T19:34:14.980" v="1461" actId="14100"/>
          <ac:spMkLst>
            <pc:docMk/>
            <pc:sldMk cId="2709382093" sldId="6869"/>
            <ac:spMk id="49" creationId="{6730FC88-98AA-4FCB-B533-850E0B33F135}"/>
          </ac:spMkLst>
        </pc:spChg>
        <pc:spChg chg="add mod">
          <ac:chgData name="Ajwaliya, Nishit" userId="d6171631-3d08-453d-8afd-2dc62a5026e2" providerId="ADAL" clId="{4878476E-BB67-4ABE-AA96-6623B8671B77}" dt="2020-12-23T19:33:26.290" v="1456" actId="1038"/>
          <ac:spMkLst>
            <pc:docMk/>
            <pc:sldMk cId="2709382093" sldId="6869"/>
            <ac:spMk id="50" creationId="{E09139E4-C95D-432A-9B7A-4E502C414B99}"/>
          </ac:spMkLst>
        </pc:spChg>
        <pc:picChg chg="del">
          <ac:chgData name="Ajwaliya, Nishit" userId="d6171631-3d08-453d-8afd-2dc62a5026e2" providerId="ADAL" clId="{4878476E-BB67-4ABE-AA96-6623B8671B77}" dt="2020-12-23T19:09:53.073" v="1248" actId="478"/>
          <ac:picMkLst>
            <pc:docMk/>
            <pc:sldMk cId="2709382093" sldId="6869"/>
            <ac:picMk id="3" creationId="{FCE1BA68-EEA4-48B2-B7AA-D6E317E8563E}"/>
          </ac:picMkLst>
        </pc:picChg>
        <pc:picChg chg="add del mod">
          <ac:chgData name="Ajwaliya, Nishit" userId="d6171631-3d08-453d-8afd-2dc62a5026e2" providerId="ADAL" clId="{4878476E-BB67-4ABE-AA96-6623B8671B77}" dt="2020-12-23T19:10:43.239" v="1255"/>
          <ac:picMkLst>
            <pc:docMk/>
            <pc:sldMk cId="2709382093" sldId="6869"/>
            <ac:picMk id="4" creationId="{D933165C-8229-4BC6-AE6A-5DC1C0C0EF05}"/>
          </ac:picMkLst>
        </pc:picChg>
        <pc:picChg chg="del">
          <ac:chgData name="Ajwaliya, Nishit" userId="d6171631-3d08-453d-8afd-2dc62a5026e2" providerId="ADAL" clId="{4878476E-BB67-4ABE-AA96-6623B8671B77}" dt="2020-12-23T19:26:25.875" v="1331" actId="478"/>
          <ac:picMkLst>
            <pc:docMk/>
            <pc:sldMk cId="2709382093" sldId="6869"/>
            <ac:picMk id="5" creationId="{42FA4D18-3C04-40C3-BFED-D87F842B06B0}"/>
          </ac:picMkLst>
        </pc:picChg>
        <pc:picChg chg="del">
          <ac:chgData name="Ajwaliya, Nishit" userId="d6171631-3d08-453d-8afd-2dc62a5026e2" providerId="ADAL" clId="{4878476E-BB67-4ABE-AA96-6623B8671B77}" dt="2020-12-23T19:26:35.915" v="1335" actId="478"/>
          <ac:picMkLst>
            <pc:docMk/>
            <pc:sldMk cId="2709382093" sldId="6869"/>
            <ac:picMk id="6" creationId="{75F461F4-D871-425B-B2E9-9E2187C03535}"/>
          </ac:picMkLst>
        </pc:picChg>
        <pc:picChg chg="add del mod">
          <ac:chgData name="Ajwaliya, Nishit" userId="d6171631-3d08-453d-8afd-2dc62a5026e2" providerId="ADAL" clId="{4878476E-BB67-4ABE-AA96-6623B8671B77}" dt="2020-12-23T19:14:22.326" v="1312" actId="478"/>
          <ac:picMkLst>
            <pc:docMk/>
            <pc:sldMk cId="2709382093" sldId="6869"/>
            <ac:picMk id="8" creationId="{6D97A61C-4792-41A3-A1F7-9BCD82D2A71B}"/>
          </ac:picMkLst>
        </pc:picChg>
        <pc:picChg chg="add mod">
          <ac:chgData name="Ajwaliya, Nishit" userId="d6171631-3d08-453d-8afd-2dc62a5026e2" providerId="ADAL" clId="{4878476E-BB67-4ABE-AA96-6623B8671B77}" dt="2020-12-23T19:14:53.848" v="1321" actId="14100"/>
          <ac:picMkLst>
            <pc:docMk/>
            <pc:sldMk cId="2709382093" sldId="6869"/>
            <ac:picMk id="20" creationId="{D4B99DEF-01D9-4266-92D9-85D436091E00}"/>
          </ac:picMkLst>
        </pc:picChg>
        <pc:picChg chg="add del">
          <ac:chgData name="Ajwaliya, Nishit" userId="d6171631-3d08-453d-8afd-2dc62a5026e2" providerId="ADAL" clId="{4878476E-BB67-4ABE-AA96-6623B8671B77}" dt="2020-12-23T19:15:46.243" v="1330" actId="478"/>
          <ac:picMkLst>
            <pc:docMk/>
            <pc:sldMk cId="2709382093" sldId="6869"/>
            <ac:picMk id="22" creationId="{D49B22C9-FC62-41F2-968E-7AD69D05DED3}"/>
          </ac:picMkLst>
        </pc:picChg>
        <pc:picChg chg="add mod">
          <ac:chgData name="Ajwaliya, Nishit" userId="d6171631-3d08-453d-8afd-2dc62a5026e2" providerId="ADAL" clId="{4878476E-BB67-4ABE-AA96-6623B8671B77}" dt="2020-12-23T19:35:59.157" v="1526" actId="1036"/>
          <ac:picMkLst>
            <pc:docMk/>
            <pc:sldMk cId="2709382093" sldId="6869"/>
            <ac:picMk id="23" creationId="{6AE25F4B-3C28-4418-A4AA-F073EA081B0F}"/>
          </ac:picMkLst>
        </pc:picChg>
        <pc:picChg chg="add mod">
          <ac:chgData name="Ajwaliya, Nishit" userId="d6171631-3d08-453d-8afd-2dc62a5026e2" providerId="ADAL" clId="{4878476E-BB67-4ABE-AA96-6623B8671B77}" dt="2020-12-23T19:35:49.527" v="1520" actId="1076"/>
          <ac:picMkLst>
            <pc:docMk/>
            <pc:sldMk cId="2709382093" sldId="6869"/>
            <ac:picMk id="31" creationId="{88D688B0-DA72-48DC-8BE4-748DEC239E0B}"/>
          </ac:picMkLst>
        </pc:picChg>
      </pc:sldChg>
      <pc:sldChg chg="modSp ord">
        <pc:chgData name="Ajwaliya, Nishit" userId="d6171631-3d08-453d-8afd-2dc62a5026e2" providerId="ADAL" clId="{4878476E-BB67-4ABE-AA96-6623B8671B77}" dt="2020-12-21T23:42:54.746" v="401"/>
        <pc:sldMkLst>
          <pc:docMk/>
          <pc:sldMk cId="3363999467" sldId="6870"/>
        </pc:sldMkLst>
        <pc:spChg chg="mod">
          <ac:chgData name="Ajwaliya, Nishit" userId="d6171631-3d08-453d-8afd-2dc62a5026e2" providerId="ADAL" clId="{4878476E-BB67-4ABE-AA96-6623B8671B77}" dt="2020-12-21T23:42:42.813" v="400" actId="20577"/>
          <ac:spMkLst>
            <pc:docMk/>
            <pc:sldMk cId="3363999467" sldId="6870"/>
            <ac:spMk id="2" creationId="{00000000-0000-0000-0000-000000000000}"/>
          </ac:spMkLst>
        </pc:spChg>
      </pc:sldChg>
      <pc:sldChg chg="modSp">
        <pc:chgData name="Ajwaliya, Nishit" userId="d6171631-3d08-453d-8afd-2dc62a5026e2" providerId="ADAL" clId="{4878476E-BB67-4ABE-AA96-6623B8671B77}" dt="2020-12-23T19:36:29.683" v="1530" actId="108"/>
        <pc:sldMkLst>
          <pc:docMk/>
          <pc:sldMk cId="105799718" sldId="6872"/>
        </pc:sldMkLst>
        <pc:graphicFrameChg chg="mod modGraphic">
          <ac:chgData name="Ajwaliya, Nishit" userId="d6171631-3d08-453d-8afd-2dc62a5026e2" providerId="ADAL" clId="{4878476E-BB67-4ABE-AA96-6623B8671B77}" dt="2020-12-23T19:36:29.683" v="1530" actId="108"/>
          <ac:graphicFrameMkLst>
            <pc:docMk/>
            <pc:sldMk cId="105799718" sldId="6872"/>
            <ac:graphicFrameMk id="4" creationId="{C384CB05-63A7-44C4-AFCB-5C0C6D6F50EE}"/>
          </ac:graphicFrameMkLst>
        </pc:graphicFrameChg>
        <pc:graphicFrameChg chg="mod modGraphic">
          <ac:chgData name="Ajwaliya, Nishit" userId="d6171631-3d08-453d-8afd-2dc62a5026e2" providerId="ADAL" clId="{4878476E-BB67-4ABE-AA96-6623B8671B77}" dt="2020-12-22T00:48:54.349" v="851" actId="20577"/>
          <ac:graphicFrameMkLst>
            <pc:docMk/>
            <pc:sldMk cId="105799718" sldId="6872"/>
            <ac:graphicFrameMk id="5" creationId="{608D85BD-C5FD-42AE-B33A-1F65DB3FCBED}"/>
          </ac:graphicFrameMkLst>
        </pc:graphicFrameChg>
      </pc:sldChg>
      <pc:sldChg chg="modSp">
        <pc:chgData name="Ajwaliya, Nishit" userId="d6171631-3d08-453d-8afd-2dc62a5026e2" providerId="ADAL" clId="{4878476E-BB67-4ABE-AA96-6623B8671B77}" dt="2020-12-22T16:19:35.733" v="1178" actId="14100"/>
        <pc:sldMkLst>
          <pc:docMk/>
          <pc:sldMk cId="2367798465" sldId="6890"/>
        </pc:sldMkLst>
        <pc:spChg chg="mod">
          <ac:chgData name="Ajwaliya, Nishit" userId="d6171631-3d08-453d-8afd-2dc62a5026e2" providerId="ADAL" clId="{4878476E-BB67-4ABE-AA96-6623B8671B77}" dt="2020-12-22T00:59:57.968" v="1167" actId="20577"/>
          <ac:spMkLst>
            <pc:docMk/>
            <pc:sldMk cId="2367798465" sldId="6890"/>
            <ac:spMk id="2" creationId="{65606505-0DE3-4026-B55A-3FA303F48ACA}"/>
          </ac:spMkLst>
        </pc:spChg>
        <pc:spChg chg="mod">
          <ac:chgData name="Ajwaliya, Nishit" userId="d6171631-3d08-453d-8afd-2dc62a5026e2" providerId="ADAL" clId="{4878476E-BB67-4ABE-AA96-6623B8671B77}" dt="2020-12-22T00:57:04.223" v="1110" actId="20577"/>
          <ac:spMkLst>
            <pc:docMk/>
            <pc:sldMk cId="2367798465" sldId="6890"/>
            <ac:spMk id="120" creationId="{0985C24F-0727-47A9-A4DC-E0DF87EF2AAF}"/>
          </ac:spMkLst>
        </pc:spChg>
        <pc:spChg chg="mod">
          <ac:chgData name="Ajwaliya, Nishit" userId="d6171631-3d08-453d-8afd-2dc62a5026e2" providerId="ADAL" clId="{4878476E-BB67-4ABE-AA96-6623B8671B77}" dt="2020-12-22T00:57:08.684" v="1112" actId="20577"/>
          <ac:spMkLst>
            <pc:docMk/>
            <pc:sldMk cId="2367798465" sldId="6890"/>
            <ac:spMk id="139" creationId="{B63DC23E-751D-488B-90E7-2F7AB4022685}"/>
          </ac:spMkLst>
        </pc:spChg>
        <pc:cxnChg chg="mod">
          <ac:chgData name="Ajwaliya, Nishit" userId="d6171631-3d08-453d-8afd-2dc62a5026e2" providerId="ADAL" clId="{4878476E-BB67-4ABE-AA96-6623B8671B77}" dt="2020-12-22T16:19:35.733" v="1178" actId="14100"/>
          <ac:cxnSpMkLst>
            <pc:docMk/>
            <pc:sldMk cId="2367798465" sldId="6890"/>
            <ac:cxnSpMk id="122" creationId="{F961ADB8-2408-4630-9023-115E0C7AD7C2}"/>
          </ac:cxnSpMkLst>
        </pc:cxnChg>
      </pc:sldChg>
      <pc:sldChg chg="addSp delSp modSp">
        <pc:chgData name="Ajwaliya, Nishit" userId="d6171631-3d08-453d-8afd-2dc62a5026e2" providerId="ADAL" clId="{4878476E-BB67-4ABE-AA96-6623B8671B77}" dt="2020-12-21T23:58:35.293" v="554" actId="20577"/>
        <pc:sldMkLst>
          <pc:docMk/>
          <pc:sldMk cId="2165238967" sldId="6898"/>
        </pc:sldMkLst>
        <pc:spChg chg="add del">
          <ac:chgData name="Ajwaliya, Nishit" userId="d6171631-3d08-453d-8afd-2dc62a5026e2" providerId="ADAL" clId="{4878476E-BB67-4ABE-AA96-6623B8671B77}" dt="2020-12-21T23:58:17.825" v="491" actId="478"/>
          <ac:spMkLst>
            <pc:docMk/>
            <pc:sldMk cId="2165238967" sldId="6898"/>
            <ac:spMk id="2" creationId="{25CC4FEA-E8B6-447E-A269-DE32E21A101F}"/>
          </ac:spMkLst>
        </pc:spChg>
        <pc:spChg chg="add del mod">
          <ac:chgData name="Ajwaliya, Nishit" userId="d6171631-3d08-453d-8afd-2dc62a5026e2" providerId="ADAL" clId="{4878476E-BB67-4ABE-AA96-6623B8671B77}" dt="2020-12-21T23:58:18.026" v="492" actId="478"/>
          <ac:spMkLst>
            <pc:docMk/>
            <pc:sldMk cId="2165238967" sldId="6898"/>
            <ac:spMk id="4" creationId="{E1C542A4-6F39-47A7-B1AB-A66150D45365}"/>
          </ac:spMkLst>
        </pc:spChg>
        <pc:spChg chg="add del mod">
          <ac:chgData name="Ajwaliya, Nishit" userId="d6171631-3d08-453d-8afd-2dc62a5026e2" providerId="ADAL" clId="{4878476E-BB67-4ABE-AA96-6623B8671B77}" dt="2020-12-21T23:58:35.293" v="554" actId="20577"/>
          <ac:spMkLst>
            <pc:docMk/>
            <pc:sldMk cId="2165238967" sldId="6898"/>
            <ac:spMk id="77" creationId="{8AE50AC5-BC1F-45F5-8EFD-9EF257851DCE}"/>
          </ac:spMkLst>
        </pc:spChg>
      </pc:sldChg>
      <pc:sldChg chg="addSp delSp modSp add">
        <pc:chgData name="Ajwaliya, Nishit" userId="d6171631-3d08-453d-8afd-2dc62a5026e2" providerId="ADAL" clId="{4878476E-BB67-4ABE-AA96-6623B8671B77}" dt="2020-12-22T23:21:35.140" v="1232" actId="20577"/>
        <pc:sldMkLst>
          <pc:docMk/>
          <pc:sldMk cId="3898463491" sldId="838840126"/>
        </pc:sldMkLst>
        <pc:spChg chg="del mod">
          <ac:chgData name="Ajwaliya, Nishit" userId="d6171631-3d08-453d-8afd-2dc62a5026e2" providerId="ADAL" clId="{4878476E-BB67-4ABE-AA96-6623B8671B77}" dt="2020-12-21T23:28:41.431" v="5" actId="478"/>
          <ac:spMkLst>
            <pc:docMk/>
            <pc:sldMk cId="3898463491" sldId="838840126"/>
            <ac:spMk id="2" creationId="{213D5031-0149-4737-9321-CC6625A96F81}"/>
          </ac:spMkLst>
        </pc:spChg>
        <pc:spChg chg="add del mod">
          <ac:chgData name="Ajwaliya, Nishit" userId="d6171631-3d08-453d-8afd-2dc62a5026e2" providerId="ADAL" clId="{4878476E-BB67-4ABE-AA96-6623B8671B77}" dt="2020-12-21T23:28:45.389" v="7" actId="478"/>
          <ac:spMkLst>
            <pc:docMk/>
            <pc:sldMk cId="3898463491" sldId="838840126"/>
            <ac:spMk id="3" creationId="{8B0E83E9-6D86-4CBA-84F7-DDD713240928}"/>
          </ac:spMkLst>
        </pc:spChg>
        <pc:spChg chg="mod">
          <ac:chgData name="Ajwaliya, Nishit" userId="d6171631-3d08-453d-8afd-2dc62a5026e2" providerId="ADAL" clId="{4878476E-BB67-4ABE-AA96-6623B8671B77}" dt="2020-12-22T00:39:19.044" v="626" actId="1035"/>
          <ac:spMkLst>
            <pc:docMk/>
            <pc:sldMk cId="3898463491" sldId="838840126"/>
            <ac:spMk id="53" creationId="{F465614F-7722-4A1D-87A3-21BE41F22975}"/>
          </ac:spMkLst>
        </pc:spChg>
        <pc:spChg chg="mod">
          <ac:chgData name="Ajwaliya, Nishit" userId="d6171631-3d08-453d-8afd-2dc62a5026e2" providerId="ADAL" clId="{4878476E-BB67-4ABE-AA96-6623B8671B77}" dt="2020-12-22T00:42:35.728" v="716" actId="1035"/>
          <ac:spMkLst>
            <pc:docMk/>
            <pc:sldMk cId="3898463491" sldId="838840126"/>
            <ac:spMk id="57" creationId="{A0DD6575-A2FC-4BAB-8D96-C96DA026A85F}"/>
          </ac:spMkLst>
        </pc:spChg>
        <pc:spChg chg="mod">
          <ac:chgData name="Ajwaliya, Nishit" userId="d6171631-3d08-453d-8afd-2dc62a5026e2" providerId="ADAL" clId="{4878476E-BB67-4ABE-AA96-6623B8671B77}" dt="2020-12-22T00:39:00.816" v="616" actId="1035"/>
          <ac:spMkLst>
            <pc:docMk/>
            <pc:sldMk cId="3898463491" sldId="838840126"/>
            <ac:spMk id="58" creationId="{13AC2E73-E07C-4E75-AAB3-6413940AFD6D}"/>
          </ac:spMkLst>
        </pc:spChg>
        <pc:spChg chg="mod">
          <ac:chgData name="Ajwaliya, Nishit" userId="d6171631-3d08-453d-8afd-2dc62a5026e2" providerId="ADAL" clId="{4878476E-BB67-4ABE-AA96-6623B8671B77}" dt="2020-12-22T00:42:48.145" v="731" actId="1037"/>
          <ac:spMkLst>
            <pc:docMk/>
            <pc:sldMk cId="3898463491" sldId="838840126"/>
            <ac:spMk id="62" creationId="{A315A3BA-2104-48EA-88DE-4419224DC106}"/>
          </ac:spMkLst>
        </pc:spChg>
        <pc:spChg chg="mod">
          <ac:chgData name="Ajwaliya, Nishit" userId="d6171631-3d08-453d-8afd-2dc62a5026e2" providerId="ADAL" clId="{4878476E-BB67-4ABE-AA96-6623B8671B77}" dt="2020-12-22T00:36:45.255" v="559" actId="948"/>
          <ac:spMkLst>
            <pc:docMk/>
            <pc:sldMk cId="3898463491" sldId="838840126"/>
            <ac:spMk id="63" creationId="{C3945039-122B-4441-859D-A93DC3CBE9B1}"/>
          </ac:spMkLst>
        </pc:spChg>
        <pc:spChg chg="mod">
          <ac:chgData name="Ajwaliya, Nishit" userId="d6171631-3d08-453d-8afd-2dc62a5026e2" providerId="ADAL" clId="{4878476E-BB67-4ABE-AA96-6623B8671B77}" dt="2020-12-22T00:41:14.184" v="691" actId="20577"/>
          <ac:spMkLst>
            <pc:docMk/>
            <pc:sldMk cId="3898463491" sldId="838840126"/>
            <ac:spMk id="67" creationId="{5B7FF17A-1518-4D1E-8A13-1810BF3517B2}"/>
          </ac:spMkLst>
        </pc:spChg>
        <pc:spChg chg="mod">
          <ac:chgData name="Ajwaliya, Nishit" userId="d6171631-3d08-453d-8afd-2dc62a5026e2" providerId="ADAL" clId="{4878476E-BB67-4ABE-AA96-6623B8671B77}" dt="2020-12-22T00:39:25.054" v="628" actId="1035"/>
          <ac:spMkLst>
            <pc:docMk/>
            <pc:sldMk cId="3898463491" sldId="838840126"/>
            <ac:spMk id="68" creationId="{54677C2D-33A7-4A95-870F-0F623380C0FF}"/>
          </ac:spMkLst>
        </pc:spChg>
        <pc:spChg chg="mod">
          <ac:chgData name="Ajwaliya, Nishit" userId="d6171631-3d08-453d-8afd-2dc62a5026e2" providerId="ADAL" clId="{4878476E-BB67-4ABE-AA96-6623B8671B77}" dt="2020-12-22T00:44:05.991" v="742" actId="14100"/>
          <ac:spMkLst>
            <pc:docMk/>
            <pc:sldMk cId="3898463491" sldId="838840126"/>
            <ac:spMk id="72" creationId="{1CB4F336-3A1F-4A28-9DF2-9BFFB1434F7A}"/>
          </ac:spMkLst>
        </pc:spChg>
        <pc:spChg chg="mod">
          <ac:chgData name="Ajwaliya, Nishit" userId="d6171631-3d08-453d-8afd-2dc62a5026e2" providerId="ADAL" clId="{4878476E-BB67-4ABE-AA96-6623B8671B77}" dt="2020-12-22T00:38:49.686" v="606" actId="1035"/>
          <ac:spMkLst>
            <pc:docMk/>
            <pc:sldMk cId="3898463491" sldId="838840126"/>
            <ac:spMk id="73" creationId="{2EC18AD6-129C-44F3-BDF1-4E43060CC984}"/>
          </ac:spMkLst>
        </pc:spChg>
        <pc:spChg chg="mod">
          <ac:chgData name="Ajwaliya, Nishit" userId="d6171631-3d08-453d-8afd-2dc62a5026e2" providerId="ADAL" clId="{4878476E-BB67-4ABE-AA96-6623B8671B77}" dt="2020-12-22T00:42:03.196" v="710" actId="1035"/>
          <ac:spMkLst>
            <pc:docMk/>
            <pc:sldMk cId="3898463491" sldId="838840126"/>
            <ac:spMk id="77" creationId="{6F0C7AD8-6229-45F8-B079-2851CBB79671}"/>
          </ac:spMkLst>
        </pc:spChg>
        <pc:spChg chg="mod">
          <ac:chgData name="Ajwaliya, Nishit" userId="d6171631-3d08-453d-8afd-2dc62a5026e2" providerId="ADAL" clId="{4878476E-BB67-4ABE-AA96-6623B8671B77}" dt="2020-12-22T23:21:35.140" v="1232" actId="20577"/>
          <ac:spMkLst>
            <pc:docMk/>
            <pc:sldMk cId="3898463491" sldId="838840126"/>
            <ac:spMk id="78" creationId="{103647A0-F5ED-4490-95C9-38BEB5D53910}"/>
          </ac:spMkLst>
        </pc:spChg>
        <pc:spChg chg="mod">
          <ac:chgData name="Ajwaliya, Nishit" userId="d6171631-3d08-453d-8afd-2dc62a5026e2" providerId="ADAL" clId="{4878476E-BB67-4ABE-AA96-6623B8671B77}" dt="2020-12-22T00:43:12.431" v="741" actId="20577"/>
          <ac:spMkLst>
            <pc:docMk/>
            <pc:sldMk cId="3898463491" sldId="838840126"/>
            <ac:spMk id="81" creationId="{8515BE42-67F7-4FF9-8106-2913629628FE}"/>
          </ac:spMkLst>
        </pc:spChg>
        <pc:spChg chg="add mod">
          <ac:chgData name="Ajwaliya, Nishit" userId="d6171631-3d08-453d-8afd-2dc62a5026e2" providerId="ADAL" clId="{4878476E-BB67-4ABE-AA96-6623B8671B77}" dt="2020-12-22T00:31:06.488" v="558" actId="20577"/>
          <ac:spMkLst>
            <pc:docMk/>
            <pc:sldMk cId="3898463491" sldId="838840126"/>
            <ac:spMk id="82" creationId="{7B65162B-900E-4FA2-A877-EDEA9BA9D7E4}"/>
          </ac:spMkLst>
        </pc:spChg>
        <pc:cxnChg chg="mod">
          <ac:chgData name="Ajwaliya, Nishit" userId="d6171631-3d08-453d-8afd-2dc62a5026e2" providerId="ADAL" clId="{4878476E-BB67-4ABE-AA96-6623B8671B77}" dt="2020-12-22T00:39:09.397" v="621" actId="1035"/>
          <ac:cxnSpMkLst>
            <pc:docMk/>
            <pc:sldMk cId="3898463491" sldId="838840126"/>
            <ac:cxnSpMk id="69" creationId="{A84C234B-0DA1-4F92-9FB9-B7B3AB11B6D7}"/>
          </ac:cxnSpMkLst>
        </pc:cxnChg>
      </pc:sldChg>
    </pc:docChg>
  </pc:docChgLst>
  <pc:docChgLst>
    <pc:chgData name="Ajwaliya, Nishit" userId="d6171631-3d08-453d-8afd-2dc62a5026e2" providerId="ADAL" clId="{6505E94C-63E7-437A-9BC6-FC4B9F6B4C42}"/>
    <pc:docChg chg="undo custSel addSld delSld modSld">
      <pc:chgData name="Ajwaliya, Nishit" userId="d6171631-3d08-453d-8afd-2dc62a5026e2" providerId="ADAL" clId="{6505E94C-63E7-437A-9BC6-FC4B9F6B4C42}" dt="2020-12-21T22:43:43.327" v="296" actId="6549"/>
      <pc:docMkLst>
        <pc:docMk/>
      </pc:docMkLst>
      <pc:sldChg chg="modSp">
        <pc:chgData name="Ajwaliya, Nishit" userId="d6171631-3d08-453d-8afd-2dc62a5026e2" providerId="ADAL" clId="{6505E94C-63E7-437A-9BC6-FC4B9F6B4C42}" dt="2020-12-21T21:37:39.703" v="192" actId="20577"/>
        <pc:sldMkLst>
          <pc:docMk/>
          <pc:sldMk cId="2874908917" sldId="493"/>
        </pc:sldMkLst>
        <pc:spChg chg="mod">
          <ac:chgData name="Ajwaliya, Nishit" userId="d6171631-3d08-453d-8afd-2dc62a5026e2" providerId="ADAL" clId="{6505E94C-63E7-437A-9BC6-FC4B9F6B4C42}" dt="2020-12-21T21:37:39.703" v="192" actId="20577"/>
          <ac:spMkLst>
            <pc:docMk/>
            <pc:sldMk cId="2874908917" sldId="493"/>
            <ac:spMk id="19" creationId="{948126CF-A5B8-47CE-AA62-DD2EDDE837D6}"/>
          </ac:spMkLst>
        </pc:spChg>
      </pc:sldChg>
      <pc:sldChg chg="modSp">
        <pc:chgData name="Ajwaliya, Nishit" userId="d6171631-3d08-453d-8afd-2dc62a5026e2" providerId="ADAL" clId="{6505E94C-63E7-437A-9BC6-FC4B9F6B4C42}" dt="2020-12-21T20:37:35.886" v="138" actId="20577"/>
        <pc:sldMkLst>
          <pc:docMk/>
          <pc:sldMk cId="1905299494" sldId="761"/>
        </pc:sldMkLst>
        <pc:spChg chg="mod">
          <ac:chgData name="Ajwaliya, Nishit" userId="d6171631-3d08-453d-8afd-2dc62a5026e2" providerId="ADAL" clId="{6505E94C-63E7-437A-9BC6-FC4B9F6B4C42}" dt="2020-12-21T20:37:35.886" v="138" actId="20577"/>
          <ac:spMkLst>
            <pc:docMk/>
            <pc:sldMk cId="1905299494" sldId="761"/>
            <ac:spMk id="5" creationId="{B024C103-4B18-4DC9-94D5-A166B433FC07}"/>
          </ac:spMkLst>
        </pc:spChg>
      </pc:sldChg>
      <pc:sldChg chg="addSp delSp modSp">
        <pc:chgData name="Ajwaliya, Nishit" userId="d6171631-3d08-453d-8afd-2dc62a5026e2" providerId="ADAL" clId="{6505E94C-63E7-437A-9BC6-FC4B9F6B4C42}" dt="2020-12-21T22:33:05.710" v="215" actId="1035"/>
        <pc:sldMkLst>
          <pc:docMk/>
          <pc:sldMk cId="3363999467" sldId="6870"/>
        </pc:sldMkLst>
        <pc:picChg chg="add mod">
          <ac:chgData name="Ajwaliya, Nishit" userId="d6171631-3d08-453d-8afd-2dc62a5026e2" providerId="ADAL" clId="{6505E94C-63E7-437A-9BC6-FC4B9F6B4C42}" dt="2020-12-21T22:33:05.710" v="215" actId="1035"/>
          <ac:picMkLst>
            <pc:docMk/>
            <pc:sldMk cId="3363999467" sldId="6870"/>
            <ac:picMk id="3" creationId="{0DCD3F7F-D2B7-4CBD-B171-0054ED03B57A}"/>
          </ac:picMkLst>
        </pc:picChg>
        <pc:picChg chg="del">
          <ac:chgData name="Ajwaliya, Nishit" userId="d6171631-3d08-453d-8afd-2dc62a5026e2" providerId="ADAL" clId="{6505E94C-63E7-437A-9BC6-FC4B9F6B4C42}" dt="2020-12-21T22:32:42.304" v="203" actId="478"/>
          <ac:picMkLst>
            <pc:docMk/>
            <pc:sldMk cId="3363999467" sldId="6870"/>
            <ac:picMk id="4" creationId="{8C1D280F-A460-40C4-8211-C66A0EC13D2F}"/>
          </ac:picMkLst>
        </pc:picChg>
      </pc:sldChg>
      <pc:sldChg chg="add">
        <pc:chgData name="Ajwaliya, Nishit" userId="d6171631-3d08-453d-8afd-2dc62a5026e2" providerId="ADAL" clId="{6505E94C-63E7-437A-9BC6-FC4B9F6B4C42}" dt="2020-12-21T22:13:58.432" v="201"/>
        <pc:sldMkLst>
          <pc:docMk/>
          <pc:sldMk cId="2165238967" sldId="6898"/>
        </pc:sldMkLst>
      </pc:sldChg>
    </pc:docChg>
  </pc:docChgLst>
  <pc:docChgLst>
    <pc:chgData name="Nishit Ajwaliya" userId="d6171631-3d08-453d-8afd-2dc62a5026e2" providerId="ADAL" clId="{41A18AF6-1435-42F9-8967-77A05D84634E}"/>
    <pc:docChg chg="undo custSel addSld delSld modSld">
      <pc:chgData name="Nishit Ajwaliya" userId="d6171631-3d08-453d-8afd-2dc62a5026e2" providerId="ADAL" clId="{41A18AF6-1435-42F9-8967-77A05D84634E}" dt="2021-02-19T15:15:31.051" v="35"/>
      <pc:docMkLst>
        <pc:docMk/>
      </pc:docMkLst>
      <pc:sldChg chg="modSp">
        <pc:chgData name="Nishit Ajwaliya" userId="d6171631-3d08-453d-8afd-2dc62a5026e2" providerId="ADAL" clId="{41A18AF6-1435-42F9-8967-77A05D84634E}" dt="2021-02-18T22:33:25.724" v="13" actId="20577"/>
        <pc:sldMkLst>
          <pc:docMk/>
          <pc:sldMk cId="2874908917" sldId="493"/>
        </pc:sldMkLst>
        <pc:spChg chg="mod">
          <ac:chgData name="Nishit Ajwaliya" userId="d6171631-3d08-453d-8afd-2dc62a5026e2" providerId="ADAL" clId="{41A18AF6-1435-42F9-8967-77A05D84634E}" dt="2021-02-18T22:33:25.724" v="13" actId="20577"/>
          <ac:spMkLst>
            <pc:docMk/>
            <pc:sldMk cId="2874908917" sldId="493"/>
            <ac:spMk id="19" creationId="{948126CF-A5B8-47CE-AA62-DD2EDDE837D6}"/>
          </ac:spMkLst>
        </pc:spChg>
      </pc:sldChg>
      <pc:sldChg chg="modSp">
        <pc:chgData name="Nishit Ajwaliya" userId="d6171631-3d08-453d-8afd-2dc62a5026e2" providerId="ADAL" clId="{41A18AF6-1435-42F9-8967-77A05D84634E}" dt="2021-02-18T22:33:49.458" v="15" actId="20577"/>
        <pc:sldMkLst>
          <pc:docMk/>
          <pc:sldMk cId="105799718" sldId="6872"/>
        </pc:sldMkLst>
        <pc:graphicFrameChg chg="modGraphic">
          <ac:chgData name="Nishit Ajwaliya" userId="d6171631-3d08-453d-8afd-2dc62a5026e2" providerId="ADAL" clId="{41A18AF6-1435-42F9-8967-77A05D84634E}" dt="2021-02-18T22:33:49.458" v="15" actId="20577"/>
          <ac:graphicFrameMkLst>
            <pc:docMk/>
            <pc:sldMk cId="105799718" sldId="6872"/>
            <ac:graphicFrameMk id="5" creationId="{608D85BD-C5FD-42AE-B33A-1F65DB3FCBED}"/>
          </ac:graphicFrameMkLst>
        </pc:graphicFrameChg>
      </pc:sldChg>
      <pc:sldChg chg="delSp">
        <pc:chgData name="Nishit Ajwaliya" userId="d6171631-3d08-453d-8afd-2dc62a5026e2" providerId="ADAL" clId="{41A18AF6-1435-42F9-8967-77A05D84634E}" dt="2021-02-19T14:20:59.784" v="29" actId="478"/>
        <pc:sldMkLst>
          <pc:docMk/>
          <pc:sldMk cId="2367798465" sldId="6890"/>
        </pc:sldMkLst>
        <pc:spChg chg="del">
          <ac:chgData name="Nishit Ajwaliya" userId="d6171631-3d08-453d-8afd-2dc62a5026e2" providerId="ADAL" clId="{41A18AF6-1435-42F9-8967-77A05D84634E}" dt="2021-02-19T14:20:59.784" v="29" actId="478"/>
          <ac:spMkLst>
            <pc:docMk/>
            <pc:sldMk cId="2367798465" sldId="6890"/>
            <ac:spMk id="100" creationId="{4EB4EEC8-27F1-45B4-A248-B28863684008}"/>
          </ac:spMkLst>
        </pc:spChg>
      </pc:sldChg>
      <pc:sldChg chg="add del">
        <pc:chgData name="Nishit Ajwaliya" userId="d6171631-3d08-453d-8afd-2dc62a5026e2" providerId="ADAL" clId="{41A18AF6-1435-42F9-8967-77A05D84634E}" dt="2021-02-18T22:35:43.978" v="28"/>
        <pc:sldMkLst>
          <pc:docMk/>
          <pc:sldMk cId="2165238967" sldId="6898"/>
        </pc:sldMkLst>
      </pc:sldChg>
      <pc:sldChg chg="add">
        <pc:chgData name="Nishit Ajwaliya" userId="d6171631-3d08-453d-8afd-2dc62a5026e2" providerId="ADAL" clId="{41A18AF6-1435-42F9-8967-77A05D84634E}" dt="2021-02-18T22:35:43.978" v="28"/>
        <pc:sldMkLst>
          <pc:docMk/>
          <pc:sldMk cId="2535754629" sldId="838840131"/>
        </pc:sldMkLst>
      </pc:sldChg>
      <pc:sldChg chg="add">
        <pc:chgData name="Nishit Ajwaliya" userId="d6171631-3d08-453d-8afd-2dc62a5026e2" providerId="ADAL" clId="{41A18AF6-1435-42F9-8967-77A05D84634E}" dt="2021-02-19T14:43:27.673" v="32"/>
        <pc:sldMkLst>
          <pc:docMk/>
          <pc:sldMk cId="1291320531" sldId="2147307466"/>
        </pc:sldMkLst>
      </pc:sldChg>
      <pc:sldChg chg="add">
        <pc:chgData name="Nishit Ajwaliya" userId="d6171631-3d08-453d-8afd-2dc62a5026e2" providerId="ADAL" clId="{41A18AF6-1435-42F9-8967-77A05D84634E}" dt="2021-02-19T15:15:31.051" v="35"/>
        <pc:sldMkLst>
          <pc:docMk/>
          <pc:sldMk cId="2569511727" sldId="214730746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13.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emf"/><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svg"/><Relationship Id="rId4" Type="http://schemas.openxmlformats.org/officeDocument/2006/relationships/image" Target="../media/image13.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FE453-70BC-4C1A-918D-51BFABDEBE0E}" type="doc">
      <dgm:prSet loTypeId="urn:microsoft.com/office/officeart/2005/8/layout/hList7" loCatId="list" qsTypeId="urn:microsoft.com/office/officeart/2005/8/quickstyle/simple1" qsCatId="simple" csTypeId="urn:microsoft.com/office/officeart/2005/8/colors/accent1_2" csCatId="accent1" phldr="1"/>
      <dgm:spPr/>
    </dgm:pt>
    <dgm:pt modelId="{EBF27719-E40A-4DFC-BA84-37893AE574F8}">
      <dgm:prSet phldrT="[Text]" custT="1"/>
      <dgm:spPr/>
      <dgm:t>
        <a:bodyPr/>
        <a:lstStyle/>
        <a:p>
          <a:r>
            <a:rPr lang="en-US" sz="1100"/>
            <a:t>Data Catalog  &amp; Governance</a:t>
          </a:r>
        </a:p>
      </dgm:t>
    </dgm:pt>
    <dgm:pt modelId="{BB5BF7F8-5A79-454E-B48D-6BE369911AD4}" type="parTrans" cxnId="{AEE00B80-23D8-46CC-B9BF-FD7A8A72C54B}">
      <dgm:prSet/>
      <dgm:spPr/>
      <dgm:t>
        <a:bodyPr/>
        <a:lstStyle/>
        <a:p>
          <a:endParaRPr lang="en-US"/>
        </a:p>
      </dgm:t>
    </dgm:pt>
    <dgm:pt modelId="{6C8391ED-A714-4C59-9DA0-DB3A4C8D481F}" type="sibTrans" cxnId="{AEE00B80-23D8-46CC-B9BF-FD7A8A72C54B}">
      <dgm:prSet/>
      <dgm:spPr/>
      <dgm:t>
        <a:bodyPr/>
        <a:lstStyle/>
        <a:p>
          <a:endParaRPr lang="en-US"/>
        </a:p>
      </dgm:t>
    </dgm:pt>
    <dgm:pt modelId="{EFD8896C-BAC6-4FAD-86F3-C1F0FF0DDC5B}">
      <dgm:prSet phldrT="[Text]" custT="1"/>
      <dgm:spPr/>
      <dgm:t>
        <a:bodyPr/>
        <a:lstStyle/>
        <a:p>
          <a:r>
            <a:rPr lang="en-US" sz="1100"/>
            <a:t>Data Quality</a:t>
          </a:r>
        </a:p>
        <a:p>
          <a:r>
            <a:rPr lang="en-US" sz="1100"/>
            <a:t>(Data Trust</a:t>
          </a:r>
          <a:r>
            <a:rPr lang="en-US" sz="1000"/>
            <a:t>)</a:t>
          </a:r>
        </a:p>
      </dgm:t>
    </dgm:pt>
    <dgm:pt modelId="{A08FFB2A-1924-4F97-A8A4-80673B712D70}" type="parTrans" cxnId="{E3EDA733-3644-40E9-B26B-7F77FAF13C23}">
      <dgm:prSet/>
      <dgm:spPr/>
      <dgm:t>
        <a:bodyPr/>
        <a:lstStyle/>
        <a:p>
          <a:endParaRPr lang="en-US"/>
        </a:p>
      </dgm:t>
    </dgm:pt>
    <dgm:pt modelId="{772BAE78-6484-40B8-B519-82FA37B43DA0}" type="sibTrans" cxnId="{E3EDA733-3644-40E9-B26B-7F77FAF13C23}">
      <dgm:prSet/>
      <dgm:spPr/>
      <dgm:t>
        <a:bodyPr/>
        <a:lstStyle/>
        <a:p>
          <a:endParaRPr lang="en-US"/>
        </a:p>
      </dgm:t>
    </dgm:pt>
    <dgm:pt modelId="{F30EF5E1-8225-437D-A150-5492B2834332}">
      <dgm:prSet phldrT="[Text]" custT="1"/>
      <dgm:spPr>
        <a:ln>
          <a:solidFill>
            <a:schemeClr val="accent3">
              <a:lumMod val="50000"/>
            </a:schemeClr>
          </a:solidFill>
        </a:ln>
      </dgm:spPr>
      <dgm:t>
        <a:bodyPr/>
        <a:lstStyle/>
        <a:p>
          <a:r>
            <a:rPr lang="en-US" sz="1200"/>
            <a:t>Master Data Management</a:t>
          </a:r>
        </a:p>
      </dgm:t>
    </dgm:pt>
    <dgm:pt modelId="{F8E4BCCA-9FBE-4D60-BFB3-9477AD153706}" type="parTrans" cxnId="{B0C84BDB-05DD-49DC-8FC8-27AA75F00C0B}">
      <dgm:prSet/>
      <dgm:spPr/>
      <dgm:t>
        <a:bodyPr/>
        <a:lstStyle/>
        <a:p>
          <a:endParaRPr lang="en-US"/>
        </a:p>
      </dgm:t>
    </dgm:pt>
    <dgm:pt modelId="{9A09EB66-C7FA-4FF3-AA7A-FA9EE0C9B5E2}" type="sibTrans" cxnId="{B0C84BDB-05DD-49DC-8FC8-27AA75F00C0B}">
      <dgm:prSet/>
      <dgm:spPr/>
      <dgm:t>
        <a:bodyPr/>
        <a:lstStyle/>
        <a:p>
          <a:endParaRPr lang="en-US"/>
        </a:p>
      </dgm:t>
    </dgm:pt>
    <dgm:pt modelId="{6B9B2343-BF64-4201-9690-86AF2566AF18}">
      <dgm:prSet phldrT="[Text]"/>
      <dgm:spPr/>
      <dgm:t>
        <a:bodyPr/>
        <a:lstStyle/>
        <a:p>
          <a:r>
            <a:rPr lang="en-US"/>
            <a:t>Info Governance, Data Analytics &amp; Advanced Analytics</a:t>
          </a:r>
        </a:p>
      </dgm:t>
    </dgm:pt>
    <dgm:pt modelId="{C25BEB67-1807-4781-B2E5-61C51880F158}" type="parTrans" cxnId="{4B9657A7-435E-4E04-B977-E2A536CDA49E}">
      <dgm:prSet/>
      <dgm:spPr/>
      <dgm:t>
        <a:bodyPr/>
        <a:lstStyle/>
        <a:p>
          <a:endParaRPr lang="en-US"/>
        </a:p>
      </dgm:t>
    </dgm:pt>
    <dgm:pt modelId="{5A97895F-B14F-43AE-966B-78FA34153BAD}" type="sibTrans" cxnId="{4B9657A7-435E-4E04-B977-E2A536CDA49E}">
      <dgm:prSet/>
      <dgm:spPr/>
      <dgm:t>
        <a:bodyPr/>
        <a:lstStyle/>
        <a:p>
          <a:endParaRPr lang="en-US"/>
        </a:p>
      </dgm:t>
    </dgm:pt>
    <dgm:pt modelId="{B8F4FAE0-446C-4BBB-A223-B697CE27B3A6}">
      <dgm:prSet phldrT="[Text]" custT="1"/>
      <dgm:spPr>
        <a:ln>
          <a:solidFill>
            <a:schemeClr val="bg1"/>
          </a:solidFill>
        </a:ln>
      </dgm:spPr>
      <dgm:t>
        <a:bodyPr/>
        <a:lstStyle/>
        <a:p>
          <a:r>
            <a:rPr lang="en-US" sz="1100"/>
            <a:t>Data Integration &amp; Orchestration</a:t>
          </a:r>
        </a:p>
      </dgm:t>
    </dgm:pt>
    <dgm:pt modelId="{6EDA417C-6F80-49F2-AF0C-DA18BAB38418}" type="parTrans" cxnId="{19473984-A198-4BC3-BB07-ACD2534210C7}">
      <dgm:prSet/>
      <dgm:spPr/>
      <dgm:t>
        <a:bodyPr/>
        <a:lstStyle/>
        <a:p>
          <a:endParaRPr lang="en-US"/>
        </a:p>
      </dgm:t>
    </dgm:pt>
    <dgm:pt modelId="{327E41E1-830F-44E2-8A60-439A128F0635}" type="sibTrans" cxnId="{19473984-A198-4BC3-BB07-ACD2534210C7}">
      <dgm:prSet/>
      <dgm:spPr/>
      <dgm:t>
        <a:bodyPr/>
        <a:lstStyle/>
        <a:p>
          <a:endParaRPr lang="en-US"/>
        </a:p>
      </dgm:t>
    </dgm:pt>
    <dgm:pt modelId="{D2289D3D-59F5-4A90-9EC7-423E6DE8FC89}">
      <dgm:prSet phldrT="[Text]"/>
      <dgm:spPr>
        <a:ln w="44450">
          <a:solidFill>
            <a:schemeClr val="bg1"/>
          </a:solidFill>
        </a:ln>
      </dgm:spPr>
      <dgm:t>
        <a:bodyPr/>
        <a:lstStyle/>
        <a:p>
          <a:r>
            <a:rPr lang="en-US" b="0" dirty="0">
              <a:solidFill>
                <a:schemeClr val="bg1"/>
              </a:solidFill>
            </a:rPr>
            <a:t>Cloud Data Platform</a:t>
          </a:r>
        </a:p>
      </dgm:t>
    </dgm:pt>
    <dgm:pt modelId="{C742A698-2AD3-4F87-9F4A-20197C77F950}" type="parTrans" cxnId="{97906B93-1AEE-434F-8457-0251F8FA49D3}">
      <dgm:prSet/>
      <dgm:spPr/>
      <dgm:t>
        <a:bodyPr/>
        <a:lstStyle/>
        <a:p>
          <a:endParaRPr lang="en-US"/>
        </a:p>
      </dgm:t>
    </dgm:pt>
    <dgm:pt modelId="{B9DDDAF1-6AE2-40F2-8D0F-D2AE3B291BD0}" type="sibTrans" cxnId="{97906B93-1AEE-434F-8457-0251F8FA49D3}">
      <dgm:prSet/>
      <dgm:spPr/>
      <dgm:t>
        <a:bodyPr/>
        <a:lstStyle/>
        <a:p>
          <a:endParaRPr lang="en-US"/>
        </a:p>
      </dgm:t>
    </dgm:pt>
    <dgm:pt modelId="{571E1087-7D6A-471C-9419-A92999F36D66}">
      <dgm:prSet phldrT="[Text]" custT="1"/>
      <dgm:spPr/>
      <dgm:t>
        <a:bodyPr/>
        <a:lstStyle/>
        <a:p>
          <a:r>
            <a:rPr lang="en-US" sz="1100"/>
            <a:t>Data Architecture</a:t>
          </a:r>
        </a:p>
        <a:p>
          <a:r>
            <a:rPr lang="en-US" sz="1100"/>
            <a:t>(Corporate Models and Standards)</a:t>
          </a:r>
        </a:p>
      </dgm:t>
    </dgm:pt>
    <dgm:pt modelId="{7CC7CA82-504E-4F34-8786-CAFA08F13AD9}" type="sibTrans" cxnId="{9D76DEFD-F027-4156-92A9-846F68073302}">
      <dgm:prSet/>
      <dgm:spPr/>
      <dgm:t>
        <a:bodyPr/>
        <a:lstStyle/>
        <a:p>
          <a:endParaRPr lang="en-US"/>
        </a:p>
      </dgm:t>
    </dgm:pt>
    <dgm:pt modelId="{6C5616C6-3C8D-4438-A764-3541918CB46D}" type="parTrans" cxnId="{9D76DEFD-F027-4156-92A9-846F68073302}">
      <dgm:prSet/>
      <dgm:spPr/>
      <dgm:t>
        <a:bodyPr/>
        <a:lstStyle/>
        <a:p>
          <a:endParaRPr lang="en-US"/>
        </a:p>
      </dgm:t>
    </dgm:pt>
    <dgm:pt modelId="{75B27E67-230D-415A-8A3F-EB4EF5766507}" type="pres">
      <dgm:prSet presAssocID="{B00FE453-70BC-4C1A-918D-51BFABDEBE0E}" presName="Name0" presStyleCnt="0">
        <dgm:presLayoutVars>
          <dgm:dir/>
          <dgm:resizeHandles val="exact"/>
        </dgm:presLayoutVars>
      </dgm:prSet>
      <dgm:spPr/>
    </dgm:pt>
    <dgm:pt modelId="{91C2A3A0-A82E-45F4-BE28-B4719B3E37BA}" type="pres">
      <dgm:prSet presAssocID="{B00FE453-70BC-4C1A-918D-51BFABDEBE0E}" presName="fgShape" presStyleLbl="fgShp" presStyleIdx="0" presStyleCnt="1" custAng="0" custScaleX="106559" custLinFactNeighborX="-657" custLinFactNeighborY="20806"/>
      <dgm:spPr>
        <a:noFill/>
        <a:ln w="15875">
          <a:solidFill>
            <a:schemeClr val="bg1"/>
          </a:solidFill>
        </a:ln>
      </dgm:spPr>
    </dgm:pt>
    <dgm:pt modelId="{726FE71F-0913-4BE5-AF5E-986678BB05FF}" type="pres">
      <dgm:prSet presAssocID="{B00FE453-70BC-4C1A-918D-51BFABDEBE0E}" presName="linComp" presStyleCnt="0"/>
      <dgm:spPr/>
    </dgm:pt>
    <dgm:pt modelId="{3761A223-1D0E-4934-977A-3D4576239D1B}" type="pres">
      <dgm:prSet presAssocID="{571E1087-7D6A-471C-9419-A92999F36D66}" presName="compNode" presStyleCnt="0"/>
      <dgm:spPr/>
    </dgm:pt>
    <dgm:pt modelId="{46D15251-1BDE-48CE-9237-EFBC1A56B802}" type="pres">
      <dgm:prSet presAssocID="{571E1087-7D6A-471C-9419-A92999F36D66}" presName="bkgdShape" presStyleLbl="node1" presStyleIdx="0" presStyleCnt="7" custScaleX="142273" custLinFactNeighborX="-36207" custLinFactNeighborY="-1732"/>
      <dgm:spPr/>
    </dgm:pt>
    <dgm:pt modelId="{E089337E-1AE5-40E5-B9D1-CC89DD8CC3C7}" type="pres">
      <dgm:prSet presAssocID="{571E1087-7D6A-471C-9419-A92999F36D66}" presName="nodeTx" presStyleLbl="node1" presStyleIdx="0" presStyleCnt="7">
        <dgm:presLayoutVars>
          <dgm:bulletEnabled val="1"/>
        </dgm:presLayoutVars>
      </dgm:prSet>
      <dgm:spPr/>
    </dgm:pt>
    <dgm:pt modelId="{A002B9AF-3CB1-4606-8FA7-A0B2754BCA6A}" type="pres">
      <dgm:prSet presAssocID="{571E1087-7D6A-471C-9419-A92999F36D66}" presName="invisiNode" presStyleLbl="node1" presStyleIdx="0" presStyleCnt="7"/>
      <dgm:spPr/>
    </dgm:pt>
    <dgm:pt modelId="{07BF33EC-F0B5-4BCF-96CA-2030E640F547}" type="pres">
      <dgm:prSet presAssocID="{571E1087-7D6A-471C-9419-A92999F36D66}" presName="imagNode" presStyleLbl="fgImgPlace1" presStyleIdx="0" presStyleCnt="7" custScaleX="85791" custScaleY="87764" custLinFactNeighborX="5638"/>
      <dgm:spPr>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dgm:spPr>
    </dgm:pt>
    <dgm:pt modelId="{2E05C863-BE85-4745-8502-90A7CE0C20A7}" type="pres">
      <dgm:prSet presAssocID="{7CC7CA82-504E-4F34-8786-CAFA08F13AD9}" presName="sibTrans" presStyleLbl="sibTrans2D1" presStyleIdx="0" presStyleCnt="0"/>
      <dgm:spPr/>
    </dgm:pt>
    <dgm:pt modelId="{43ADDDC5-E131-4AF7-B430-44B1EABDD865}" type="pres">
      <dgm:prSet presAssocID="{EBF27719-E40A-4DFC-BA84-37893AE574F8}" presName="compNode" presStyleCnt="0"/>
      <dgm:spPr/>
    </dgm:pt>
    <dgm:pt modelId="{53358AFF-D6E7-45BC-8934-F5E1ECFBA5AB}" type="pres">
      <dgm:prSet presAssocID="{EBF27719-E40A-4DFC-BA84-37893AE574F8}" presName="bkgdShape" presStyleLbl="node1" presStyleIdx="1" presStyleCnt="7" custScaleX="135865" custLinFactNeighborX="-124"/>
      <dgm:spPr/>
    </dgm:pt>
    <dgm:pt modelId="{6C9E1F73-A3F0-4A74-AC51-B9A05ED9200E}" type="pres">
      <dgm:prSet presAssocID="{EBF27719-E40A-4DFC-BA84-37893AE574F8}" presName="nodeTx" presStyleLbl="node1" presStyleIdx="1" presStyleCnt="7">
        <dgm:presLayoutVars>
          <dgm:bulletEnabled val="1"/>
        </dgm:presLayoutVars>
      </dgm:prSet>
      <dgm:spPr/>
    </dgm:pt>
    <dgm:pt modelId="{7EEE7DBF-08DB-479C-8447-F6F46AEA66F7}" type="pres">
      <dgm:prSet presAssocID="{EBF27719-E40A-4DFC-BA84-37893AE574F8}" presName="invisiNode" presStyleLbl="node1" presStyleIdx="1" presStyleCnt="7"/>
      <dgm:spPr/>
    </dgm:pt>
    <dgm:pt modelId="{1615D6A3-D3AB-4F8F-84C8-009EDE3FBA2D}" type="pres">
      <dgm:prSet presAssocID="{EBF27719-E40A-4DFC-BA84-37893AE574F8}" presName="imagNode" presStyleLbl="fgImgPlace1" presStyleIdx="1" presStyleCnt="7" custScaleX="85791" custScaleY="87764"/>
      <dgm:spPr>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dgm:spPr>
    </dgm:pt>
    <dgm:pt modelId="{4548806D-40EE-47EE-BAEA-A12EF2A81578}" type="pres">
      <dgm:prSet presAssocID="{6C8391ED-A714-4C59-9DA0-DB3A4C8D481F}" presName="sibTrans" presStyleLbl="sibTrans2D1" presStyleIdx="0" presStyleCnt="0"/>
      <dgm:spPr/>
    </dgm:pt>
    <dgm:pt modelId="{E651B34F-F6F6-4847-889E-5D4E943EEA26}" type="pres">
      <dgm:prSet presAssocID="{EFD8896C-BAC6-4FAD-86F3-C1F0FF0DDC5B}" presName="compNode" presStyleCnt="0"/>
      <dgm:spPr/>
    </dgm:pt>
    <dgm:pt modelId="{0A63DB44-1E82-4692-87BD-078737B000D4}" type="pres">
      <dgm:prSet presAssocID="{EFD8896C-BAC6-4FAD-86F3-C1F0FF0DDC5B}" presName="bkgdShape" presStyleLbl="node1" presStyleIdx="2" presStyleCnt="7" custScaleX="126576" custLinFactNeighborX="-1589" custLinFactNeighborY="23763"/>
      <dgm:spPr/>
    </dgm:pt>
    <dgm:pt modelId="{732E2990-C00C-4901-9ACC-E24D0D8D2BCA}" type="pres">
      <dgm:prSet presAssocID="{EFD8896C-BAC6-4FAD-86F3-C1F0FF0DDC5B}" presName="nodeTx" presStyleLbl="node1" presStyleIdx="2" presStyleCnt="7">
        <dgm:presLayoutVars>
          <dgm:bulletEnabled val="1"/>
        </dgm:presLayoutVars>
      </dgm:prSet>
      <dgm:spPr/>
    </dgm:pt>
    <dgm:pt modelId="{45F750BB-6DF2-4823-B651-60560AE859A3}" type="pres">
      <dgm:prSet presAssocID="{EFD8896C-BAC6-4FAD-86F3-C1F0FF0DDC5B}" presName="invisiNode" presStyleLbl="node1" presStyleIdx="2" presStyleCnt="7"/>
      <dgm:spPr/>
    </dgm:pt>
    <dgm:pt modelId="{BEDA3E5D-A12C-435D-97C1-A9FFF44FD81F}" type="pres">
      <dgm:prSet presAssocID="{EFD8896C-BAC6-4FAD-86F3-C1F0FF0DDC5B}" presName="imagNode" presStyleLbl="fgImgPlace1" presStyleIdx="2" presStyleCnt="7" custScaleX="85791" custScaleY="87764" custLinFactNeighborX="-2935" custLinFactNeighborY="1876"/>
      <dgm:spPr>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dgm:spPr>
      <dgm:extLst>
        <a:ext uri="{E40237B7-FDA0-4F09-8148-C483321AD2D9}">
          <dgm14:cNvPr xmlns:dgm14="http://schemas.microsoft.com/office/drawing/2010/diagram" id="0" name="" descr="Checklist RTL"/>
        </a:ext>
      </dgm:extLst>
    </dgm:pt>
    <dgm:pt modelId="{0C604E2C-01E2-467A-A510-AE9BF4815AB4}" type="pres">
      <dgm:prSet presAssocID="{772BAE78-6484-40B8-B519-82FA37B43DA0}" presName="sibTrans" presStyleLbl="sibTrans2D1" presStyleIdx="0" presStyleCnt="0"/>
      <dgm:spPr/>
    </dgm:pt>
    <dgm:pt modelId="{4CF1A93F-2437-4CA3-B91F-F1513FBD2161}" type="pres">
      <dgm:prSet presAssocID="{B8F4FAE0-446C-4BBB-A223-B697CE27B3A6}" presName="compNode" presStyleCnt="0"/>
      <dgm:spPr/>
    </dgm:pt>
    <dgm:pt modelId="{D7438990-409E-4701-8E83-219AEA2C22F3}" type="pres">
      <dgm:prSet presAssocID="{B8F4FAE0-446C-4BBB-A223-B697CE27B3A6}" presName="bkgdShape" presStyleLbl="node1" presStyleIdx="3" presStyleCnt="7" custScaleX="135650" custLinFactNeighborX="-6498"/>
      <dgm:spPr/>
    </dgm:pt>
    <dgm:pt modelId="{2681126E-B589-426B-8C74-1B74D7A98A59}" type="pres">
      <dgm:prSet presAssocID="{B8F4FAE0-446C-4BBB-A223-B697CE27B3A6}" presName="nodeTx" presStyleLbl="node1" presStyleIdx="3" presStyleCnt="7">
        <dgm:presLayoutVars>
          <dgm:bulletEnabled val="1"/>
        </dgm:presLayoutVars>
      </dgm:prSet>
      <dgm:spPr/>
    </dgm:pt>
    <dgm:pt modelId="{00B0C7CB-1E36-40F8-966B-EE17000BF579}" type="pres">
      <dgm:prSet presAssocID="{B8F4FAE0-446C-4BBB-A223-B697CE27B3A6}" presName="invisiNode" presStyleLbl="node1" presStyleIdx="3" presStyleCnt="7"/>
      <dgm:spPr/>
    </dgm:pt>
    <dgm:pt modelId="{E8E7DF40-5BF1-4156-A4F3-612DF1C87420}" type="pres">
      <dgm:prSet presAssocID="{B8F4FAE0-446C-4BBB-A223-B697CE27B3A6}" presName="imagNode" presStyleLbl="fgImgPlace1" presStyleIdx="3" presStyleCnt="7" custScaleX="85791" custScaleY="87764" custLinFactNeighborX="-6250" custLinFactNeighborY="1876"/>
      <dgm:spPr>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dgm:spPr>
    </dgm:pt>
    <dgm:pt modelId="{7BB893E6-26C9-4D0C-9181-C125D5F4F401}" type="pres">
      <dgm:prSet presAssocID="{327E41E1-830F-44E2-8A60-439A128F0635}" presName="sibTrans" presStyleLbl="sibTrans2D1" presStyleIdx="0" presStyleCnt="0"/>
      <dgm:spPr/>
    </dgm:pt>
    <dgm:pt modelId="{1B7DD0F6-6A81-4112-9109-F1B046FAED06}" type="pres">
      <dgm:prSet presAssocID="{F30EF5E1-8225-437D-A150-5492B2834332}" presName="compNode" presStyleCnt="0"/>
      <dgm:spPr/>
    </dgm:pt>
    <dgm:pt modelId="{3ECECADD-7C04-4C69-A5CF-E14A7227C2E0}" type="pres">
      <dgm:prSet presAssocID="{F30EF5E1-8225-437D-A150-5492B2834332}" presName="bkgdShape" presStyleLbl="node1" presStyleIdx="4" presStyleCnt="7" custScaleX="141344" custLinFactNeighborX="-8377"/>
      <dgm:spPr/>
    </dgm:pt>
    <dgm:pt modelId="{AC867A0F-990D-4237-A778-D9CB175680F5}" type="pres">
      <dgm:prSet presAssocID="{F30EF5E1-8225-437D-A150-5492B2834332}" presName="nodeTx" presStyleLbl="node1" presStyleIdx="4" presStyleCnt="7">
        <dgm:presLayoutVars>
          <dgm:bulletEnabled val="1"/>
        </dgm:presLayoutVars>
      </dgm:prSet>
      <dgm:spPr/>
    </dgm:pt>
    <dgm:pt modelId="{7658A2C6-C7C8-4AD7-8278-FEFC5D91099F}" type="pres">
      <dgm:prSet presAssocID="{F30EF5E1-8225-437D-A150-5492B2834332}" presName="invisiNode" presStyleLbl="node1" presStyleIdx="4" presStyleCnt="7"/>
      <dgm:spPr/>
    </dgm:pt>
    <dgm:pt modelId="{9F75CEE9-1592-4FE0-AA32-210CB8C526F4}" type="pres">
      <dgm:prSet presAssocID="{F30EF5E1-8225-437D-A150-5492B2834332}" presName="imagNode" presStyleLbl="fgImgPlace1" presStyleIdx="4" presStyleCnt="7" custScaleX="85791" custScaleY="87764" custLinFactNeighborX="-9779" custLinFactNeighborY="587"/>
      <dgm:spPr>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dgm:spPr>
    </dgm:pt>
    <dgm:pt modelId="{9C6CBEAA-A826-4487-9011-75EE087FD947}" type="pres">
      <dgm:prSet presAssocID="{9A09EB66-C7FA-4FF3-AA7A-FA9EE0C9B5E2}" presName="sibTrans" presStyleLbl="sibTrans2D1" presStyleIdx="0" presStyleCnt="0"/>
      <dgm:spPr/>
    </dgm:pt>
    <dgm:pt modelId="{674A7009-879D-4B05-8C17-3FF4B94AA1F2}" type="pres">
      <dgm:prSet presAssocID="{D2289D3D-59F5-4A90-9EC7-423E6DE8FC89}" presName="compNode" presStyleCnt="0"/>
      <dgm:spPr/>
    </dgm:pt>
    <dgm:pt modelId="{398B2D8E-FEF6-42F7-AEA1-339F6B7ACD11}" type="pres">
      <dgm:prSet presAssocID="{D2289D3D-59F5-4A90-9EC7-423E6DE8FC89}" presName="bkgdShape" presStyleLbl="node1" presStyleIdx="5" presStyleCnt="7" custScaleX="141845" custLinFactNeighborX="-6967"/>
      <dgm:spPr/>
    </dgm:pt>
    <dgm:pt modelId="{6F3E5CB6-8170-4FE3-9141-E5B4CBF6BE54}" type="pres">
      <dgm:prSet presAssocID="{D2289D3D-59F5-4A90-9EC7-423E6DE8FC89}" presName="nodeTx" presStyleLbl="node1" presStyleIdx="5" presStyleCnt="7">
        <dgm:presLayoutVars>
          <dgm:bulletEnabled val="1"/>
        </dgm:presLayoutVars>
      </dgm:prSet>
      <dgm:spPr/>
    </dgm:pt>
    <dgm:pt modelId="{5FA61A72-2CD4-48BB-A22B-78C6D885526A}" type="pres">
      <dgm:prSet presAssocID="{D2289D3D-59F5-4A90-9EC7-423E6DE8FC89}" presName="invisiNode" presStyleLbl="node1" presStyleIdx="5" presStyleCnt="7"/>
      <dgm:spPr/>
    </dgm:pt>
    <dgm:pt modelId="{8B85A619-B930-4B84-928F-D0B14EB2D4CE}" type="pres">
      <dgm:prSet presAssocID="{D2289D3D-59F5-4A90-9EC7-423E6DE8FC89}" presName="imagNode" presStyleLbl="fgImgPlace1" presStyleIdx="5" presStyleCnt="7" custScaleX="85791" custScaleY="87764" custLinFactNeighborX="-14420" custLinFactNeighborY="587"/>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1302" t="11748" r="11302" b="11748"/>
          </a:stretch>
        </a:blipFill>
        <a:ln>
          <a:solidFill>
            <a:schemeClr val="bg1"/>
          </a:solidFill>
        </a:ln>
      </dgm:spPr>
    </dgm:pt>
    <dgm:pt modelId="{D756D587-F70A-46EE-A7FE-CA53182FD644}" type="pres">
      <dgm:prSet presAssocID="{B9DDDAF1-6AE2-40F2-8D0F-D2AE3B291BD0}" presName="sibTrans" presStyleLbl="sibTrans2D1" presStyleIdx="0" presStyleCnt="0"/>
      <dgm:spPr/>
    </dgm:pt>
    <dgm:pt modelId="{578838AC-74EA-4B33-8E88-1BE8601F7954}" type="pres">
      <dgm:prSet presAssocID="{6B9B2343-BF64-4201-9690-86AF2566AF18}" presName="compNode" presStyleCnt="0"/>
      <dgm:spPr/>
    </dgm:pt>
    <dgm:pt modelId="{9A64978A-544E-45C7-8F12-4FC5A6EFEE09}" type="pres">
      <dgm:prSet presAssocID="{6B9B2343-BF64-4201-9690-86AF2566AF18}" presName="bkgdShape" presStyleLbl="node1" presStyleIdx="6" presStyleCnt="7" custScaleX="136845" custLinFactNeighborX="-12916"/>
      <dgm:spPr/>
    </dgm:pt>
    <dgm:pt modelId="{A5945B4F-6137-48B8-987A-6FFCEF67CE83}" type="pres">
      <dgm:prSet presAssocID="{6B9B2343-BF64-4201-9690-86AF2566AF18}" presName="nodeTx" presStyleLbl="node1" presStyleIdx="6" presStyleCnt="7">
        <dgm:presLayoutVars>
          <dgm:bulletEnabled val="1"/>
        </dgm:presLayoutVars>
      </dgm:prSet>
      <dgm:spPr/>
    </dgm:pt>
    <dgm:pt modelId="{A3544060-93EC-4F76-9417-95ED50189C49}" type="pres">
      <dgm:prSet presAssocID="{6B9B2343-BF64-4201-9690-86AF2566AF18}" presName="invisiNode" presStyleLbl="node1" presStyleIdx="6" presStyleCnt="7"/>
      <dgm:spPr/>
    </dgm:pt>
    <dgm:pt modelId="{082EA2B0-9575-4686-9690-E2D742C8C3AD}" type="pres">
      <dgm:prSet presAssocID="{6B9B2343-BF64-4201-9690-86AF2566AF18}" presName="imagNode" presStyleLbl="fgImgPlace1" presStyleIdx="6" presStyleCnt="7" custScaleX="85791" custScaleY="87764" custLinFactNeighborX="-21008" custLinFactNeighborY="-173"/>
      <dgm:spPr>
        <a:blipFill dpi="0" rotWithShape="1">
          <a:blip xmlns:r="http://schemas.openxmlformats.org/officeDocument/2006/relationships"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46" t="6967" r="246" b="6967"/>
          </a:stretch>
        </a:blipFill>
      </dgm:spPr>
      <dgm:extLst>
        <a:ext uri="{E40237B7-FDA0-4F09-8148-C483321AD2D9}">
          <dgm14:cNvPr xmlns:dgm14="http://schemas.microsoft.com/office/drawing/2010/diagram" id="0" name="" descr="Lightbulb"/>
        </a:ext>
      </dgm:extLst>
    </dgm:pt>
  </dgm:ptLst>
  <dgm:cxnLst>
    <dgm:cxn modelId="{286E2B02-585B-42E1-9808-71AE5D6CBD60}" type="presOf" srcId="{9A09EB66-C7FA-4FF3-AA7A-FA9EE0C9B5E2}" destId="{9C6CBEAA-A826-4487-9011-75EE087FD947}" srcOrd="0" destOrd="0" presId="urn:microsoft.com/office/officeart/2005/8/layout/hList7"/>
    <dgm:cxn modelId="{AA545603-163D-4D69-9D8F-77576B877DFB}" type="presOf" srcId="{327E41E1-830F-44E2-8A60-439A128F0635}" destId="{7BB893E6-26C9-4D0C-9181-C125D5F4F401}" srcOrd="0" destOrd="0" presId="urn:microsoft.com/office/officeart/2005/8/layout/hList7"/>
    <dgm:cxn modelId="{6F7D8704-2470-4118-B92C-E2B67146D1E6}" type="presOf" srcId="{B9DDDAF1-6AE2-40F2-8D0F-D2AE3B291BD0}" destId="{D756D587-F70A-46EE-A7FE-CA53182FD644}" srcOrd="0" destOrd="0" presId="urn:microsoft.com/office/officeart/2005/8/layout/hList7"/>
    <dgm:cxn modelId="{2975C206-D89F-4FDB-8D8C-ABBE76F69E01}" type="presOf" srcId="{6C8391ED-A714-4C59-9DA0-DB3A4C8D481F}" destId="{4548806D-40EE-47EE-BAEA-A12EF2A81578}" srcOrd="0" destOrd="0" presId="urn:microsoft.com/office/officeart/2005/8/layout/hList7"/>
    <dgm:cxn modelId="{DB88FD24-A7D3-48E4-AD49-90491057C21F}" type="presOf" srcId="{F30EF5E1-8225-437D-A150-5492B2834332}" destId="{3ECECADD-7C04-4C69-A5CF-E14A7227C2E0}" srcOrd="0" destOrd="0" presId="urn:microsoft.com/office/officeart/2005/8/layout/hList7"/>
    <dgm:cxn modelId="{E3EDA733-3644-40E9-B26B-7F77FAF13C23}" srcId="{B00FE453-70BC-4C1A-918D-51BFABDEBE0E}" destId="{EFD8896C-BAC6-4FAD-86F3-C1F0FF0DDC5B}" srcOrd="2" destOrd="0" parTransId="{A08FFB2A-1924-4F97-A8A4-80673B712D70}" sibTransId="{772BAE78-6484-40B8-B519-82FA37B43DA0}"/>
    <dgm:cxn modelId="{DA57D73E-59D7-486D-A558-B5BFE559D6A0}" type="presOf" srcId="{F30EF5E1-8225-437D-A150-5492B2834332}" destId="{AC867A0F-990D-4237-A778-D9CB175680F5}" srcOrd="1" destOrd="0" presId="urn:microsoft.com/office/officeart/2005/8/layout/hList7"/>
    <dgm:cxn modelId="{7FFE4165-651B-4460-B25D-6562C6D37126}" type="presOf" srcId="{7CC7CA82-504E-4F34-8786-CAFA08F13AD9}" destId="{2E05C863-BE85-4745-8502-90A7CE0C20A7}" srcOrd="0" destOrd="0" presId="urn:microsoft.com/office/officeart/2005/8/layout/hList7"/>
    <dgm:cxn modelId="{141D6748-223B-4F63-9095-DDACCB46BD63}" type="presOf" srcId="{EFD8896C-BAC6-4FAD-86F3-C1F0FF0DDC5B}" destId="{0A63DB44-1E82-4692-87BD-078737B000D4}" srcOrd="0" destOrd="0" presId="urn:microsoft.com/office/officeart/2005/8/layout/hList7"/>
    <dgm:cxn modelId="{05A5204E-D2A1-47A3-AA93-F35FC04A9343}" type="presOf" srcId="{6B9B2343-BF64-4201-9690-86AF2566AF18}" destId="{9A64978A-544E-45C7-8F12-4FC5A6EFEE09}" srcOrd="0" destOrd="0" presId="urn:microsoft.com/office/officeart/2005/8/layout/hList7"/>
    <dgm:cxn modelId="{51D70853-CF31-4F51-86BF-2805F9537B7A}" type="presOf" srcId="{EFD8896C-BAC6-4FAD-86F3-C1F0FF0DDC5B}" destId="{732E2990-C00C-4901-9ACC-E24D0D8D2BCA}" srcOrd="1" destOrd="0" presId="urn:microsoft.com/office/officeart/2005/8/layout/hList7"/>
    <dgm:cxn modelId="{41DE0275-2020-48DE-B867-1F7FF067F897}" type="presOf" srcId="{EBF27719-E40A-4DFC-BA84-37893AE574F8}" destId="{53358AFF-D6E7-45BC-8934-F5E1ECFBA5AB}" srcOrd="0" destOrd="0" presId="urn:microsoft.com/office/officeart/2005/8/layout/hList7"/>
    <dgm:cxn modelId="{DB7F6575-98D0-4B66-9E5F-6322530576AA}" type="presOf" srcId="{B00FE453-70BC-4C1A-918D-51BFABDEBE0E}" destId="{75B27E67-230D-415A-8A3F-EB4EF5766507}" srcOrd="0" destOrd="0" presId="urn:microsoft.com/office/officeart/2005/8/layout/hList7"/>
    <dgm:cxn modelId="{222A5A7E-454F-48B2-90B5-F807996A46F5}" type="presOf" srcId="{D2289D3D-59F5-4A90-9EC7-423E6DE8FC89}" destId="{398B2D8E-FEF6-42F7-AEA1-339F6B7ACD11}" srcOrd="0" destOrd="0" presId="urn:microsoft.com/office/officeart/2005/8/layout/hList7"/>
    <dgm:cxn modelId="{AEE00B80-23D8-46CC-B9BF-FD7A8A72C54B}" srcId="{B00FE453-70BC-4C1A-918D-51BFABDEBE0E}" destId="{EBF27719-E40A-4DFC-BA84-37893AE574F8}" srcOrd="1" destOrd="0" parTransId="{BB5BF7F8-5A79-454E-B48D-6BE369911AD4}" sibTransId="{6C8391ED-A714-4C59-9DA0-DB3A4C8D481F}"/>
    <dgm:cxn modelId="{19473984-A198-4BC3-BB07-ACD2534210C7}" srcId="{B00FE453-70BC-4C1A-918D-51BFABDEBE0E}" destId="{B8F4FAE0-446C-4BBB-A223-B697CE27B3A6}" srcOrd="3" destOrd="0" parTransId="{6EDA417C-6F80-49F2-AF0C-DA18BAB38418}" sibTransId="{327E41E1-830F-44E2-8A60-439A128F0635}"/>
    <dgm:cxn modelId="{5D565F8A-357D-4287-AC9E-FA54AD48C1C6}" type="presOf" srcId="{B8F4FAE0-446C-4BBB-A223-B697CE27B3A6}" destId="{2681126E-B589-426B-8C74-1B74D7A98A59}" srcOrd="1" destOrd="0" presId="urn:microsoft.com/office/officeart/2005/8/layout/hList7"/>
    <dgm:cxn modelId="{185E6C8A-CEAC-4488-ABDD-29693907C62F}" type="presOf" srcId="{B8F4FAE0-446C-4BBB-A223-B697CE27B3A6}" destId="{D7438990-409E-4701-8E83-219AEA2C22F3}" srcOrd="0" destOrd="0" presId="urn:microsoft.com/office/officeart/2005/8/layout/hList7"/>
    <dgm:cxn modelId="{9F00348C-5973-42ED-BE03-33C0D8927A7E}" type="presOf" srcId="{571E1087-7D6A-471C-9419-A92999F36D66}" destId="{46D15251-1BDE-48CE-9237-EFBC1A56B802}" srcOrd="0" destOrd="0" presId="urn:microsoft.com/office/officeart/2005/8/layout/hList7"/>
    <dgm:cxn modelId="{97906B93-1AEE-434F-8457-0251F8FA49D3}" srcId="{B00FE453-70BC-4C1A-918D-51BFABDEBE0E}" destId="{D2289D3D-59F5-4A90-9EC7-423E6DE8FC89}" srcOrd="5" destOrd="0" parTransId="{C742A698-2AD3-4F87-9F4A-20197C77F950}" sibTransId="{B9DDDAF1-6AE2-40F2-8D0F-D2AE3B291BD0}"/>
    <dgm:cxn modelId="{4B9657A7-435E-4E04-B977-E2A536CDA49E}" srcId="{B00FE453-70BC-4C1A-918D-51BFABDEBE0E}" destId="{6B9B2343-BF64-4201-9690-86AF2566AF18}" srcOrd="6" destOrd="0" parTransId="{C25BEB67-1807-4781-B2E5-61C51880F158}" sibTransId="{5A97895F-B14F-43AE-966B-78FA34153BAD}"/>
    <dgm:cxn modelId="{6ADFD9B9-E2C6-4AF8-98D2-4F486215B5FE}" type="presOf" srcId="{772BAE78-6484-40B8-B519-82FA37B43DA0}" destId="{0C604E2C-01E2-467A-A510-AE9BF4815AB4}" srcOrd="0" destOrd="0" presId="urn:microsoft.com/office/officeart/2005/8/layout/hList7"/>
    <dgm:cxn modelId="{E72C40C2-6AEF-40E4-BE10-4987DAE9E6F5}" type="presOf" srcId="{571E1087-7D6A-471C-9419-A92999F36D66}" destId="{E089337E-1AE5-40E5-B9D1-CC89DD8CC3C7}" srcOrd="1" destOrd="0" presId="urn:microsoft.com/office/officeart/2005/8/layout/hList7"/>
    <dgm:cxn modelId="{BC8FB7D3-8994-4760-83A4-C9EBD2934E8A}" type="presOf" srcId="{D2289D3D-59F5-4A90-9EC7-423E6DE8FC89}" destId="{6F3E5CB6-8170-4FE3-9141-E5B4CBF6BE54}" srcOrd="1" destOrd="0" presId="urn:microsoft.com/office/officeart/2005/8/layout/hList7"/>
    <dgm:cxn modelId="{B0C84BDB-05DD-49DC-8FC8-27AA75F00C0B}" srcId="{B00FE453-70BC-4C1A-918D-51BFABDEBE0E}" destId="{F30EF5E1-8225-437D-A150-5492B2834332}" srcOrd="4" destOrd="0" parTransId="{F8E4BCCA-9FBE-4D60-BFB3-9477AD153706}" sibTransId="{9A09EB66-C7FA-4FF3-AA7A-FA9EE0C9B5E2}"/>
    <dgm:cxn modelId="{D16490DB-762A-4C8E-A25E-6B2AD45EEC16}" type="presOf" srcId="{6B9B2343-BF64-4201-9690-86AF2566AF18}" destId="{A5945B4F-6137-48B8-987A-6FFCEF67CE83}" srcOrd="1" destOrd="0" presId="urn:microsoft.com/office/officeart/2005/8/layout/hList7"/>
    <dgm:cxn modelId="{74A1F8F4-16A7-4C45-9313-CEB66DCF91C8}" type="presOf" srcId="{EBF27719-E40A-4DFC-BA84-37893AE574F8}" destId="{6C9E1F73-A3F0-4A74-AC51-B9A05ED9200E}" srcOrd="1" destOrd="0" presId="urn:microsoft.com/office/officeart/2005/8/layout/hList7"/>
    <dgm:cxn modelId="{9D76DEFD-F027-4156-92A9-846F68073302}" srcId="{B00FE453-70BC-4C1A-918D-51BFABDEBE0E}" destId="{571E1087-7D6A-471C-9419-A92999F36D66}" srcOrd="0" destOrd="0" parTransId="{6C5616C6-3C8D-4438-A764-3541918CB46D}" sibTransId="{7CC7CA82-504E-4F34-8786-CAFA08F13AD9}"/>
    <dgm:cxn modelId="{79B1F63F-832F-4A1D-B507-C02D554A825F}" type="presParOf" srcId="{75B27E67-230D-415A-8A3F-EB4EF5766507}" destId="{91C2A3A0-A82E-45F4-BE28-B4719B3E37BA}" srcOrd="0" destOrd="0" presId="urn:microsoft.com/office/officeart/2005/8/layout/hList7"/>
    <dgm:cxn modelId="{F2E84000-9585-4261-99F3-8805535C46DD}" type="presParOf" srcId="{75B27E67-230D-415A-8A3F-EB4EF5766507}" destId="{726FE71F-0913-4BE5-AF5E-986678BB05FF}" srcOrd="1" destOrd="0" presId="urn:microsoft.com/office/officeart/2005/8/layout/hList7"/>
    <dgm:cxn modelId="{26DB9A4E-F769-4500-947F-4BF6AAC42F34}" type="presParOf" srcId="{726FE71F-0913-4BE5-AF5E-986678BB05FF}" destId="{3761A223-1D0E-4934-977A-3D4576239D1B}" srcOrd="0" destOrd="0" presId="urn:microsoft.com/office/officeart/2005/8/layout/hList7"/>
    <dgm:cxn modelId="{66DE94AF-291A-457B-8A67-BB13E171CF81}" type="presParOf" srcId="{3761A223-1D0E-4934-977A-3D4576239D1B}" destId="{46D15251-1BDE-48CE-9237-EFBC1A56B802}" srcOrd="0" destOrd="0" presId="urn:microsoft.com/office/officeart/2005/8/layout/hList7"/>
    <dgm:cxn modelId="{3D058E5A-4188-482B-A865-FD0F0998B59B}" type="presParOf" srcId="{3761A223-1D0E-4934-977A-3D4576239D1B}" destId="{E089337E-1AE5-40E5-B9D1-CC89DD8CC3C7}" srcOrd="1" destOrd="0" presId="urn:microsoft.com/office/officeart/2005/8/layout/hList7"/>
    <dgm:cxn modelId="{1378C4BE-F2C9-4C80-B3AA-92813C2D2D52}" type="presParOf" srcId="{3761A223-1D0E-4934-977A-3D4576239D1B}" destId="{A002B9AF-3CB1-4606-8FA7-A0B2754BCA6A}" srcOrd="2" destOrd="0" presId="urn:microsoft.com/office/officeart/2005/8/layout/hList7"/>
    <dgm:cxn modelId="{F6EC6911-89C5-4D55-9C97-6F873B474B09}" type="presParOf" srcId="{3761A223-1D0E-4934-977A-3D4576239D1B}" destId="{07BF33EC-F0B5-4BCF-96CA-2030E640F547}" srcOrd="3" destOrd="0" presId="urn:microsoft.com/office/officeart/2005/8/layout/hList7"/>
    <dgm:cxn modelId="{C1EB0A7C-3C82-4FFD-BED5-5DC186B57D1D}" type="presParOf" srcId="{726FE71F-0913-4BE5-AF5E-986678BB05FF}" destId="{2E05C863-BE85-4745-8502-90A7CE0C20A7}" srcOrd="1" destOrd="0" presId="urn:microsoft.com/office/officeart/2005/8/layout/hList7"/>
    <dgm:cxn modelId="{B4401C27-3DE9-4EF1-B36C-4DECF8C33D3D}" type="presParOf" srcId="{726FE71F-0913-4BE5-AF5E-986678BB05FF}" destId="{43ADDDC5-E131-4AF7-B430-44B1EABDD865}" srcOrd="2" destOrd="0" presId="urn:microsoft.com/office/officeart/2005/8/layout/hList7"/>
    <dgm:cxn modelId="{F1B5008C-A8CD-447F-AE12-96309E5E703C}" type="presParOf" srcId="{43ADDDC5-E131-4AF7-B430-44B1EABDD865}" destId="{53358AFF-D6E7-45BC-8934-F5E1ECFBA5AB}" srcOrd="0" destOrd="0" presId="urn:microsoft.com/office/officeart/2005/8/layout/hList7"/>
    <dgm:cxn modelId="{1327A206-D836-411A-B7EB-9F3B7DEE9816}" type="presParOf" srcId="{43ADDDC5-E131-4AF7-B430-44B1EABDD865}" destId="{6C9E1F73-A3F0-4A74-AC51-B9A05ED9200E}" srcOrd="1" destOrd="0" presId="urn:microsoft.com/office/officeart/2005/8/layout/hList7"/>
    <dgm:cxn modelId="{54B24862-A789-4200-8B27-B626480BC9ED}" type="presParOf" srcId="{43ADDDC5-E131-4AF7-B430-44B1EABDD865}" destId="{7EEE7DBF-08DB-479C-8447-F6F46AEA66F7}" srcOrd="2" destOrd="0" presId="urn:microsoft.com/office/officeart/2005/8/layout/hList7"/>
    <dgm:cxn modelId="{FC84A5E8-B2DC-43E4-A862-E118161723C6}" type="presParOf" srcId="{43ADDDC5-E131-4AF7-B430-44B1EABDD865}" destId="{1615D6A3-D3AB-4F8F-84C8-009EDE3FBA2D}" srcOrd="3" destOrd="0" presId="urn:microsoft.com/office/officeart/2005/8/layout/hList7"/>
    <dgm:cxn modelId="{4ECA6020-CB89-4D67-A411-E2C87362EB65}" type="presParOf" srcId="{726FE71F-0913-4BE5-AF5E-986678BB05FF}" destId="{4548806D-40EE-47EE-BAEA-A12EF2A81578}" srcOrd="3" destOrd="0" presId="urn:microsoft.com/office/officeart/2005/8/layout/hList7"/>
    <dgm:cxn modelId="{3F744EE9-9ACF-442D-AF00-BBCF7DC9A0F7}" type="presParOf" srcId="{726FE71F-0913-4BE5-AF5E-986678BB05FF}" destId="{E651B34F-F6F6-4847-889E-5D4E943EEA26}" srcOrd="4" destOrd="0" presId="urn:microsoft.com/office/officeart/2005/8/layout/hList7"/>
    <dgm:cxn modelId="{863CA041-FA96-4568-9997-DD4AA1A50DE4}" type="presParOf" srcId="{E651B34F-F6F6-4847-889E-5D4E943EEA26}" destId="{0A63DB44-1E82-4692-87BD-078737B000D4}" srcOrd="0" destOrd="0" presId="urn:microsoft.com/office/officeart/2005/8/layout/hList7"/>
    <dgm:cxn modelId="{A9723ACD-E931-40FE-AFE5-FD09EED9F289}" type="presParOf" srcId="{E651B34F-F6F6-4847-889E-5D4E943EEA26}" destId="{732E2990-C00C-4901-9ACC-E24D0D8D2BCA}" srcOrd="1" destOrd="0" presId="urn:microsoft.com/office/officeart/2005/8/layout/hList7"/>
    <dgm:cxn modelId="{47A177F5-89A5-4961-B632-FCAA099B7A82}" type="presParOf" srcId="{E651B34F-F6F6-4847-889E-5D4E943EEA26}" destId="{45F750BB-6DF2-4823-B651-60560AE859A3}" srcOrd="2" destOrd="0" presId="urn:microsoft.com/office/officeart/2005/8/layout/hList7"/>
    <dgm:cxn modelId="{053F4A82-6D70-4471-8D57-B527E167941B}" type="presParOf" srcId="{E651B34F-F6F6-4847-889E-5D4E943EEA26}" destId="{BEDA3E5D-A12C-435D-97C1-A9FFF44FD81F}" srcOrd="3" destOrd="0" presId="urn:microsoft.com/office/officeart/2005/8/layout/hList7"/>
    <dgm:cxn modelId="{11188CA8-CD65-4B4A-90C1-B0A7314D3868}" type="presParOf" srcId="{726FE71F-0913-4BE5-AF5E-986678BB05FF}" destId="{0C604E2C-01E2-467A-A510-AE9BF4815AB4}" srcOrd="5" destOrd="0" presId="urn:microsoft.com/office/officeart/2005/8/layout/hList7"/>
    <dgm:cxn modelId="{8387F414-8D25-416F-84EC-4D3B9030ABFE}" type="presParOf" srcId="{726FE71F-0913-4BE5-AF5E-986678BB05FF}" destId="{4CF1A93F-2437-4CA3-B91F-F1513FBD2161}" srcOrd="6" destOrd="0" presId="urn:microsoft.com/office/officeart/2005/8/layout/hList7"/>
    <dgm:cxn modelId="{2FF51D2E-C690-4C45-BB6D-A39FCE4E3D60}" type="presParOf" srcId="{4CF1A93F-2437-4CA3-B91F-F1513FBD2161}" destId="{D7438990-409E-4701-8E83-219AEA2C22F3}" srcOrd="0" destOrd="0" presId="urn:microsoft.com/office/officeart/2005/8/layout/hList7"/>
    <dgm:cxn modelId="{ECA9E15C-31D4-4634-AD5F-724E86DF5A0D}" type="presParOf" srcId="{4CF1A93F-2437-4CA3-B91F-F1513FBD2161}" destId="{2681126E-B589-426B-8C74-1B74D7A98A59}" srcOrd="1" destOrd="0" presId="urn:microsoft.com/office/officeart/2005/8/layout/hList7"/>
    <dgm:cxn modelId="{4F8AE8DC-3044-4777-BE9A-057818C52F69}" type="presParOf" srcId="{4CF1A93F-2437-4CA3-B91F-F1513FBD2161}" destId="{00B0C7CB-1E36-40F8-966B-EE17000BF579}" srcOrd="2" destOrd="0" presId="urn:microsoft.com/office/officeart/2005/8/layout/hList7"/>
    <dgm:cxn modelId="{AAA95761-2F21-40C1-B2B9-9105C2DB4F97}" type="presParOf" srcId="{4CF1A93F-2437-4CA3-B91F-F1513FBD2161}" destId="{E8E7DF40-5BF1-4156-A4F3-612DF1C87420}" srcOrd="3" destOrd="0" presId="urn:microsoft.com/office/officeart/2005/8/layout/hList7"/>
    <dgm:cxn modelId="{25845CD7-65C1-4162-AD6D-E7D5E58F6DDD}" type="presParOf" srcId="{726FE71F-0913-4BE5-AF5E-986678BB05FF}" destId="{7BB893E6-26C9-4D0C-9181-C125D5F4F401}" srcOrd="7" destOrd="0" presId="urn:microsoft.com/office/officeart/2005/8/layout/hList7"/>
    <dgm:cxn modelId="{46A424A0-7084-4473-A5E2-9B5116778210}" type="presParOf" srcId="{726FE71F-0913-4BE5-AF5E-986678BB05FF}" destId="{1B7DD0F6-6A81-4112-9109-F1B046FAED06}" srcOrd="8" destOrd="0" presId="urn:microsoft.com/office/officeart/2005/8/layout/hList7"/>
    <dgm:cxn modelId="{9B1E961F-1837-4BA8-BF86-D1C778C5FCB0}" type="presParOf" srcId="{1B7DD0F6-6A81-4112-9109-F1B046FAED06}" destId="{3ECECADD-7C04-4C69-A5CF-E14A7227C2E0}" srcOrd="0" destOrd="0" presId="urn:microsoft.com/office/officeart/2005/8/layout/hList7"/>
    <dgm:cxn modelId="{F3ACA00C-AE86-4BFA-B654-0CD12AB26034}" type="presParOf" srcId="{1B7DD0F6-6A81-4112-9109-F1B046FAED06}" destId="{AC867A0F-990D-4237-A778-D9CB175680F5}" srcOrd="1" destOrd="0" presId="urn:microsoft.com/office/officeart/2005/8/layout/hList7"/>
    <dgm:cxn modelId="{F49AF76F-50F7-42CC-A727-B682EC9D954D}" type="presParOf" srcId="{1B7DD0F6-6A81-4112-9109-F1B046FAED06}" destId="{7658A2C6-C7C8-4AD7-8278-FEFC5D91099F}" srcOrd="2" destOrd="0" presId="urn:microsoft.com/office/officeart/2005/8/layout/hList7"/>
    <dgm:cxn modelId="{BAABA063-098E-4059-AC60-FC0E13913056}" type="presParOf" srcId="{1B7DD0F6-6A81-4112-9109-F1B046FAED06}" destId="{9F75CEE9-1592-4FE0-AA32-210CB8C526F4}" srcOrd="3" destOrd="0" presId="urn:microsoft.com/office/officeart/2005/8/layout/hList7"/>
    <dgm:cxn modelId="{3866BB95-1881-4343-AE3A-4003C6970D4E}" type="presParOf" srcId="{726FE71F-0913-4BE5-AF5E-986678BB05FF}" destId="{9C6CBEAA-A826-4487-9011-75EE087FD947}" srcOrd="9" destOrd="0" presId="urn:microsoft.com/office/officeart/2005/8/layout/hList7"/>
    <dgm:cxn modelId="{FB8BD1A8-FF5A-4859-95D8-1B670525123F}" type="presParOf" srcId="{726FE71F-0913-4BE5-AF5E-986678BB05FF}" destId="{674A7009-879D-4B05-8C17-3FF4B94AA1F2}" srcOrd="10" destOrd="0" presId="urn:microsoft.com/office/officeart/2005/8/layout/hList7"/>
    <dgm:cxn modelId="{F472D883-19F3-445B-B3C0-2CC4AAA620C3}" type="presParOf" srcId="{674A7009-879D-4B05-8C17-3FF4B94AA1F2}" destId="{398B2D8E-FEF6-42F7-AEA1-339F6B7ACD11}" srcOrd="0" destOrd="0" presId="urn:microsoft.com/office/officeart/2005/8/layout/hList7"/>
    <dgm:cxn modelId="{FDF795CE-5EB9-4CC8-9CD7-630B7A4F4901}" type="presParOf" srcId="{674A7009-879D-4B05-8C17-3FF4B94AA1F2}" destId="{6F3E5CB6-8170-4FE3-9141-E5B4CBF6BE54}" srcOrd="1" destOrd="0" presId="urn:microsoft.com/office/officeart/2005/8/layout/hList7"/>
    <dgm:cxn modelId="{6A91C525-EC24-4795-84C6-F18E2BA1CD68}" type="presParOf" srcId="{674A7009-879D-4B05-8C17-3FF4B94AA1F2}" destId="{5FA61A72-2CD4-48BB-A22B-78C6D885526A}" srcOrd="2" destOrd="0" presId="urn:microsoft.com/office/officeart/2005/8/layout/hList7"/>
    <dgm:cxn modelId="{D914F737-01E0-4E88-8649-B0AC16892F65}" type="presParOf" srcId="{674A7009-879D-4B05-8C17-3FF4B94AA1F2}" destId="{8B85A619-B930-4B84-928F-D0B14EB2D4CE}" srcOrd="3" destOrd="0" presId="urn:microsoft.com/office/officeart/2005/8/layout/hList7"/>
    <dgm:cxn modelId="{C33385D2-47D6-4445-906F-DA13AA70C542}" type="presParOf" srcId="{726FE71F-0913-4BE5-AF5E-986678BB05FF}" destId="{D756D587-F70A-46EE-A7FE-CA53182FD644}" srcOrd="11" destOrd="0" presId="urn:microsoft.com/office/officeart/2005/8/layout/hList7"/>
    <dgm:cxn modelId="{AA11C2F8-859E-4EE0-B8E8-5C94D0195DFC}" type="presParOf" srcId="{726FE71F-0913-4BE5-AF5E-986678BB05FF}" destId="{578838AC-74EA-4B33-8E88-1BE8601F7954}" srcOrd="12" destOrd="0" presId="urn:microsoft.com/office/officeart/2005/8/layout/hList7"/>
    <dgm:cxn modelId="{207A89FB-C552-4EA0-B2C2-373A620D92F1}" type="presParOf" srcId="{578838AC-74EA-4B33-8E88-1BE8601F7954}" destId="{9A64978A-544E-45C7-8F12-4FC5A6EFEE09}" srcOrd="0" destOrd="0" presId="urn:microsoft.com/office/officeart/2005/8/layout/hList7"/>
    <dgm:cxn modelId="{93561353-E7D9-45F9-82E8-CAE485D45B0C}" type="presParOf" srcId="{578838AC-74EA-4B33-8E88-1BE8601F7954}" destId="{A5945B4F-6137-48B8-987A-6FFCEF67CE83}" srcOrd="1" destOrd="0" presId="urn:microsoft.com/office/officeart/2005/8/layout/hList7"/>
    <dgm:cxn modelId="{8732A68F-8C33-4FD0-835A-2037EE7216FF}" type="presParOf" srcId="{578838AC-74EA-4B33-8E88-1BE8601F7954}" destId="{A3544060-93EC-4F76-9417-95ED50189C49}" srcOrd="2" destOrd="0" presId="urn:microsoft.com/office/officeart/2005/8/layout/hList7"/>
    <dgm:cxn modelId="{38895219-874C-4F85-9AF4-DC7EC701CFC9}" type="presParOf" srcId="{578838AC-74EA-4B33-8E88-1BE8601F7954}" destId="{082EA2B0-9575-4686-9690-E2D742C8C3A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29040-2113-4F2D-832B-BAB43F286DB7}" type="doc">
      <dgm:prSet loTypeId="urn:microsoft.com/office/officeart/2005/8/layout/pyramid1" loCatId="pyramid" qsTypeId="urn:microsoft.com/office/officeart/2005/8/quickstyle/simple1" qsCatId="simple" csTypeId="urn:microsoft.com/office/officeart/2005/8/colors/accent1_2" csCatId="accent1" phldr="1"/>
      <dgm:spPr/>
    </dgm:pt>
    <dgm:pt modelId="{29059925-2E8A-4350-9B53-100E92CA9919}">
      <dgm:prSet phldrT="[Text]" custT="1"/>
      <dgm:spPr>
        <a:solidFill>
          <a:srgbClr val="00B050"/>
        </a:solidFill>
      </dgm:spPr>
      <dgm:t>
        <a:bodyPr/>
        <a:lstStyle/>
        <a:p>
          <a:pPr>
            <a:spcAft>
              <a:spcPts val="0"/>
            </a:spcAft>
          </a:pPr>
          <a:endParaRPr lang="en-US" sz="1100" dirty="0">
            <a:solidFill>
              <a:schemeClr val="bg1"/>
            </a:solidFill>
          </a:endParaRPr>
        </a:p>
        <a:p>
          <a:pPr>
            <a:spcAft>
              <a:spcPts val="0"/>
            </a:spcAft>
          </a:pPr>
          <a:endParaRPr lang="en-US" sz="1100" dirty="0">
            <a:solidFill>
              <a:schemeClr val="bg1"/>
            </a:solidFill>
          </a:endParaRPr>
        </a:p>
        <a:p>
          <a:pPr>
            <a:spcAft>
              <a:spcPts val="0"/>
            </a:spcAft>
          </a:pPr>
          <a:r>
            <a:rPr lang="en-US" sz="1100" dirty="0">
              <a:solidFill>
                <a:schemeClr val="bg1"/>
              </a:solidFill>
            </a:rPr>
            <a:t>Meta</a:t>
          </a:r>
        </a:p>
        <a:p>
          <a:pPr>
            <a:spcAft>
              <a:spcPts val="0"/>
            </a:spcAft>
          </a:pPr>
          <a:r>
            <a:rPr lang="en-US" sz="1100" dirty="0">
              <a:solidFill>
                <a:schemeClr val="bg1"/>
              </a:solidFill>
            </a:rPr>
            <a:t>Data</a:t>
          </a:r>
        </a:p>
      </dgm:t>
    </dgm:pt>
    <dgm:pt modelId="{4E56D511-E4C2-48C4-A256-615CB38CA0A4}" type="parTrans" cxnId="{5D90925A-8F3A-4FAC-BA06-01610EF4F516}">
      <dgm:prSet/>
      <dgm:spPr/>
      <dgm:t>
        <a:bodyPr/>
        <a:lstStyle/>
        <a:p>
          <a:endParaRPr lang="en-US"/>
        </a:p>
      </dgm:t>
    </dgm:pt>
    <dgm:pt modelId="{A06C968F-82D3-4389-B2AC-9DA27819089F}" type="sibTrans" cxnId="{5D90925A-8F3A-4FAC-BA06-01610EF4F516}">
      <dgm:prSet/>
      <dgm:spPr/>
      <dgm:t>
        <a:bodyPr/>
        <a:lstStyle/>
        <a:p>
          <a:endParaRPr lang="en-US"/>
        </a:p>
      </dgm:t>
    </dgm:pt>
    <dgm:pt modelId="{01E23262-EEFE-454E-ACDB-F07FB8D3BF07}">
      <dgm:prSet phldrT="[Text]"/>
      <dgm:spPr/>
      <dgm:t>
        <a:bodyPr/>
        <a:lstStyle/>
        <a:p>
          <a:r>
            <a:rPr lang="en-US" dirty="0">
              <a:solidFill>
                <a:schemeClr val="bg1"/>
              </a:solidFill>
            </a:rPr>
            <a:t>Reference Data</a:t>
          </a:r>
        </a:p>
      </dgm:t>
    </dgm:pt>
    <dgm:pt modelId="{F752599E-1E26-4D95-97D9-65503A87F1BA}" type="parTrans" cxnId="{83E2E280-509F-42B0-B1ED-C8F0DDDE1BE2}">
      <dgm:prSet/>
      <dgm:spPr/>
      <dgm:t>
        <a:bodyPr/>
        <a:lstStyle/>
        <a:p>
          <a:endParaRPr lang="en-US"/>
        </a:p>
      </dgm:t>
    </dgm:pt>
    <dgm:pt modelId="{FC6E6285-FCFB-4C22-85AC-CA3461B68501}" type="sibTrans" cxnId="{83E2E280-509F-42B0-B1ED-C8F0DDDE1BE2}">
      <dgm:prSet/>
      <dgm:spPr/>
      <dgm:t>
        <a:bodyPr/>
        <a:lstStyle/>
        <a:p>
          <a:endParaRPr lang="en-US"/>
        </a:p>
      </dgm:t>
    </dgm:pt>
    <dgm:pt modelId="{1140426C-2F34-4352-969C-20E72E6E3847}">
      <dgm:prSet phldrT="[Text]"/>
      <dgm:spPr/>
      <dgm:t>
        <a:bodyPr/>
        <a:lstStyle/>
        <a:p>
          <a:r>
            <a:rPr lang="en-US" dirty="0">
              <a:solidFill>
                <a:schemeClr val="bg1"/>
              </a:solidFill>
            </a:rPr>
            <a:t>Enterprise Structure Data</a:t>
          </a:r>
        </a:p>
      </dgm:t>
    </dgm:pt>
    <dgm:pt modelId="{F6C3C8AF-10CB-4757-8955-F1B3E72AC763}" type="parTrans" cxnId="{8C3D2498-2B9A-4737-BA70-5FB25565CF34}">
      <dgm:prSet/>
      <dgm:spPr/>
      <dgm:t>
        <a:bodyPr/>
        <a:lstStyle/>
        <a:p>
          <a:endParaRPr lang="en-US"/>
        </a:p>
      </dgm:t>
    </dgm:pt>
    <dgm:pt modelId="{A4B83EFD-74AB-4E48-949F-8D6C4AE7A085}" type="sibTrans" cxnId="{8C3D2498-2B9A-4737-BA70-5FB25565CF34}">
      <dgm:prSet/>
      <dgm:spPr/>
      <dgm:t>
        <a:bodyPr/>
        <a:lstStyle/>
        <a:p>
          <a:endParaRPr lang="en-US"/>
        </a:p>
      </dgm:t>
    </dgm:pt>
    <dgm:pt modelId="{E48C395F-9626-413C-B98C-C1DA37A4F0EA}">
      <dgm:prSet phldrT="[Text]"/>
      <dgm:spPr/>
      <dgm:t>
        <a:bodyPr/>
        <a:lstStyle/>
        <a:p>
          <a:r>
            <a:rPr lang="en-US" dirty="0">
              <a:solidFill>
                <a:schemeClr val="bg1"/>
              </a:solidFill>
            </a:rPr>
            <a:t>Transaction Structure Data</a:t>
          </a:r>
        </a:p>
      </dgm:t>
    </dgm:pt>
    <dgm:pt modelId="{6D2C9A79-BAD4-42CF-88FC-DF8AB757E904}" type="parTrans" cxnId="{ACD43D5B-66F3-4165-B40D-CF113101401C}">
      <dgm:prSet/>
      <dgm:spPr/>
      <dgm:t>
        <a:bodyPr/>
        <a:lstStyle/>
        <a:p>
          <a:endParaRPr lang="en-US"/>
        </a:p>
      </dgm:t>
    </dgm:pt>
    <dgm:pt modelId="{3EA7F682-BFB6-443D-8697-0A98B23C4871}" type="sibTrans" cxnId="{ACD43D5B-66F3-4165-B40D-CF113101401C}">
      <dgm:prSet/>
      <dgm:spPr/>
      <dgm:t>
        <a:bodyPr/>
        <a:lstStyle/>
        <a:p>
          <a:endParaRPr lang="en-US"/>
        </a:p>
      </dgm:t>
    </dgm:pt>
    <dgm:pt modelId="{5F94AAC7-797C-46FD-9103-588F2B1312BE}">
      <dgm:prSet phldrT="[Text]"/>
      <dgm:spPr>
        <a:solidFill>
          <a:schemeClr val="accent3">
            <a:lumMod val="60000"/>
            <a:lumOff val="40000"/>
          </a:schemeClr>
        </a:solidFill>
      </dgm:spPr>
      <dgm:t>
        <a:bodyPr/>
        <a:lstStyle/>
        <a:p>
          <a:r>
            <a:rPr lang="en-US" dirty="0">
              <a:solidFill>
                <a:schemeClr val="bg1"/>
              </a:solidFill>
            </a:rPr>
            <a:t>Transaction Activity Data</a:t>
          </a:r>
        </a:p>
      </dgm:t>
    </dgm:pt>
    <dgm:pt modelId="{BDDA4861-037A-464E-92AA-8B3C604EAFA6}" type="sibTrans" cxnId="{C24CE4E4-B37F-4656-BC65-65E678729C26}">
      <dgm:prSet/>
      <dgm:spPr/>
      <dgm:t>
        <a:bodyPr/>
        <a:lstStyle/>
        <a:p>
          <a:endParaRPr lang="en-US"/>
        </a:p>
      </dgm:t>
    </dgm:pt>
    <dgm:pt modelId="{A5762B61-50F0-4F98-876A-E03C47AE4123}" type="parTrans" cxnId="{C24CE4E4-B37F-4656-BC65-65E678729C26}">
      <dgm:prSet/>
      <dgm:spPr/>
      <dgm:t>
        <a:bodyPr/>
        <a:lstStyle/>
        <a:p>
          <a:endParaRPr lang="en-US"/>
        </a:p>
      </dgm:t>
    </dgm:pt>
    <dgm:pt modelId="{DFF5266B-ECAF-4131-9D83-F44BEDDE67C8}">
      <dgm:prSet phldrT="[Text]"/>
      <dgm:spPr>
        <a:solidFill>
          <a:schemeClr val="accent3">
            <a:lumMod val="60000"/>
            <a:lumOff val="40000"/>
          </a:schemeClr>
        </a:solidFill>
      </dgm:spPr>
      <dgm:t>
        <a:bodyPr/>
        <a:lstStyle/>
        <a:p>
          <a:r>
            <a:rPr lang="en-US" dirty="0">
              <a:solidFill>
                <a:schemeClr val="bg1"/>
              </a:solidFill>
            </a:rPr>
            <a:t>Transaction Audit Data</a:t>
          </a:r>
        </a:p>
      </dgm:t>
    </dgm:pt>
    <dgm:pt modelId="{AF820CCA-C5D3-44B9-885D-4F46487519FF}" type="sibTrans" cxnId="{427009C5-C3B5-442A-B7CA-3D9636489DDB}">
      <dgm:prSet/>
      <dgm:spPr/>
      <dgm:t>
        <a:bodyPr/>
        <a:lstStyle/>
        <a:p>
          <a:endParaRPr lang="en-US"/>
        </a:p>
      </dgm:t>
    </dgm:pt>
    <dgm:pt modelId="{89B08C3F-6208-48BC-9D5E-A37804DF8A60}" type="parTrans" cxnId="{427009C5-C3B5-442A-B7CA-3D9636489DDB}">
      <dgm:prSet/>
      <dgm:spPr/>
      <dgm:t>
        <a:bodyPr/>
        <a:lstStyle/>
        <a:p>
          <a:endParaRPr lang="en-US"/>
        </a:p>
      </dgm:t>
    </dgm:pt>
    <dgm:pt modelId="{AB761F0E-7978-4452-949A-5F9AD2BCF045}" type="pres">
      <dgm:prSet presAssocID="{A4D29040-2113-4F2D-832B-BAB43F286DB7}" presName="Name0" presStyleCnt="0">
        <dgm:presLayoutVars>
          <dgm:dir/>
          <dgm:animLvl val="lvl"/>
          <dgm:resizeHandles val="exact"/>
        </dgm:presLayoutVars>
      </dgm:prSet>
      <dgm:spPr/>
    </dgm:pt>
    <dgm:pt modelId="{98C63232-74C0-4B80-BBCB-9A6F487A9B02}" type="pres">
      <dgm:prSet presAssocID="{29059925-2E8A-4350-9B53-100E92CA9919}" presName="Name8" presStyleCnt="0"/>
      <dgm:spPr/>
    </dgm:pt>
    <dgm:pt modelId="{ED4DA8FA-A3FB-4C55-BD21-DD3D7AA32F3F}" type="pres">
      <dgm:prSet presAssocID="{29059925-2E8A-4350-9B53-100E92CA9919}" presName="level" presStyleLbl="node1" presStyleIdx="0" presStyleCnt="6" custLinFactNeighborY="-1449">
        <dgm:presLayoutVars>
          <dgm:chMax val="1"/>
          <dgm:bulletEnabled val="1"/>
        </dgm:presLayoutVars>
      </dgm:prSet>
      <dgm:spPr/>
    </dgm:pt>
    <dgm:pt modelId="{4F015351-FA21-4462-94B9-684597FCC12A}" type="pres">
      <dgm:prSet presAssocID="{29059925-2E8A-4350-9B53-100E92CA9919}" presName="levelTx" presStyleLbl="revTx" presStyleIdx="0" presStyleCnt="0">
        <dgm:presLayoutVars>
          <dgm:chMax val="1"/>
          <dgm:bulletEnabled val="1"/>
        </dgm:presLayoutVars>
      </dgm:prSet>
      <dgm:spPr/>
    </dgm:pt>
    <dgm:pt modelId="{11FA451C-7A3E-4AA9-99E0-5FD43219151B}" type="pres">
      <dgm:prSet presAssocID="{01E23262-EEFE-454E-ACDB-F07FB8D3BF07}" presName="Name8" presStyleCnt="0"/>
      <dgm:spPr/>
    </dgm:pt>
    <dgm:pt modelId="{BB6BBB52-8D27-42A3-BF0B-59F331A7486C}" type="pres">
      <dgm:prSet presAssocID="{01E23262-EEFE-454E-ACDB-F07FB8D3BF07}" presName="level" presStyleLbl="node1" presStyleIdx="1" presStyleCnt="6">
        <dgm:presLayoutVars>
          <dgm:chMax val="1"/>
          <dgm:bulletEnabled val="1"/>
        </dgm:presLayoutVars>
      </dgm:prSet>
      <dgm:spPr/>
    </dgm:pt>
    <dgm:pt modelId="{B5FA82ED-0D5A-4C0D-B37A-BDC7FD96203A}" type="pres">
      <dgm:prSet presAssocID="{01E23262-EEFE-454E-ACDB-F07FB8D3BF07}" presName="levelTx" presStyleLbl="revTx" presStyleIdx="0" presStyleCnt="0">
        <dgm:presLayoutVars>
          <dgm:chMax val="1"/>
          <dgm:bulletEnabled val="1"/>
        </dgm:presLayoutVars>
      </dgm:prSet>
      <dgm:spPr/>
    </dgm:pt>
    <dgm:pt modelId="{8C8D3559-EBE9-4F4C-AB22-36A67B9D6D04}" type="pres">
      <dgm:prSet presAssocID="{1140426C-2F34-4352-969C-20E72E6E3847}" presName="Name8" presStyleCnt="0"/>
      <dgm:spPr/>
    </dgm:pt>
    <dgm:pt modelId="{71C1E761-B715-4655-98F7-F13B4D34E88A}" type="pres">
      <dgm:prSet presAssocID="{1140426C-2F34-4352-969C-20E72E6E3847}" presName="level" presStyleLbl="node1" presStyleIdx="2" presStyleCnt="6">
        <dgm:presLayoutVars>
          <dgm:chMax val="1"/>
          <dgm:bulletEnabled val="1"/>
        </dgm:presLayoutVars>
      </dgm:prSet>
      <dgm:spPr/>
    </dgm:pt>
    <dgm:pt modelId="{E8AB8FB1-BBDD-4313-AA9F-3DA6FA31DE31}" type="pres">
      <dgm:prSet presAssocID="{1140426C-2F34-4352-969C-20E72E6E3847}" presName="levelTx" presStyleLbl="revTx" presStyleIdx="0" presStyleCnt="0">
        <dgm:presLayoutVars>
          <dgm:chMax val="1"/>
          <dgm:bulletEnabled val="1"/>
        </dgm:presLayoutVars>
      </dgm:prSet>
      <dgm:spPr/>
    </dgm:pt>
    <dgm:pt modelId="{A686285F-2E00-48EB-8A45-DE73C2B31840}" type="pres">
      <dgm:prSet presAssocID="{E48C395F-9626-413C-B98C-C1DA37A4F0EA}" presName="Name8" presStyleCnt="0"/>
      <dgm:spPr/>
    </dgm:pt>
    <dgm:pt modelId="{A2B582A8-0E77-4642-A9FB-DA2ACE668393}" type="pres">
      <dgm:prSet presAssocID="{E48C395F-9626-413C-B98C-C1DA37A4F0EA}" presName="level" presStyleLbl="node1" presStyleIdx="3" presStyleCnt="6">
        <dgm:presLayoutVars>
          <dgm:chMax val="1"/>
          <dgm:bulletEnabled val="1"/>
        </dgm:presLayoutVars>
      </dgm:prSet>
      <dgm:spPr/>
    </dgm:pt>
    <dgm:pt modelId="{CCEC65BD-01F8-4074-BE7C-80A566C9E484}" type="pres">
      <dgm:prSet presAssocID="{E48C395F-9626-413C-B98C-C1DA37A4F0EA}" presName="levelTx" presStyleLbl="revTx" presStyleIdx="0" presStyleCnt="0">
        <dgm:presLayoutVars>
          <dgm:chMax val="1"/>
          <dgm:bulletEnabled val="1"/>
        </dgm:presLayoutVars>
      </dgm:prSet>
      <dgm:spPr/>
    </dgm:pt>
    <dgm:pt modelId="{E562BEBC-91B3-4529-A6CD-B1C3AEA8C810}" type="pres">
      <dgm:prSet presAssocID="{5F94AAC7-797C-46FD-9103-588F2B1312BE}" presName="Name8" presStyleCnt="0"/>
      <dgm:spPr/>
    </dgm:pt>
    <dgm:pt modelId="{7CD2059E-4FBB-4D01-96DA-FB5DB724C603}" type="pres">
      <dgm:prSet presAssocID="{5F94AAC7-797C-46FD-9103-588F2B1312BE}" presName="level" presStyleLbl="node1" presStyleIdx="4" presStyleCnt="6">
        <dgm:presLayoutVars>
          <dgm:chMax val="1"/>
          <dgm:bulletEnabled val="1"/>
        </dgm:presLayoutVars>
      </dgm:prSet>
      <dgm:spPr/>
    </dgm:pt>
    <dgm:pt modelId="{06645874-3E0F-400E-95D6-A7A4EE802A6B}" type="pres">
      <dgm:prSet presAssocID="{5F94AAC7-797C-46FD-9103-588F2B1312BE}" presName="levelTx" presStyleLbl="revTx" presStyleIdx="0" presStyleCnt="0">
        <dgm:presLayoutVars>
          <dgm:chMax val="1"/>
          <dgm:bulletEnabled val="1"/>
        </dgm:presLayoutVars>
      </dgm:prSet>
      <dgm:spPr/>
    </dgm:pt>
    <dgm:pt modelId="{E44C2A3E-AA2A-4793-BBF3-734DF70E45B4}" type="pres">
      <dgm:prSet presAssocID="{DFF5266B-ECAF-4131-9D83-F44BEDDE67C8}" presName="Name8" presStyleCnt="0"/>
      <dgm:spPr/>
    </dgm:pt>
    <dgm:pt modelId="{1C0CFFB7-62BA-4727-9934-D98002B9A683}" type="pres">
      <dgm:prSet presAssocID="{DFF5266B-ECAF-4131-9D83-F44BEDDE67C8}" presName="level" presStyleLbl="node1" presStyleIdx="5" presStyleCnt="6" custLinFactNeighborX="3591">
        <dgm:presLayoutVars>
          <dgm:chMax val="1"/>
          <dgm:bulletEnabled val="1"/>
        </dgm:presLayoutVars>
      </dgm:prSet>
      <dgm:spPr/>
    </dgm:pt>
    <dgm:pt modelId="{416A9E77-E6E7-41E8-83C9-4CDC12CF6413}" type="pres">
      <dgm:prSet presAssocID="{DFF5266B-ECAF-4131-9D83-F44BEDDE67C8}" presName="levelTx" presStyleLbl="revTx" presStyleIdx="0" presStyleCnt="0">
        <dgm:presLayoutVars>
          <dgm:chMax val="1"/>
          <dgm:bulletEnabled val="1"/>
        </dgm:presLayoutVars>
      </dgm:prSet>
      <dgm:spPr/>
    </dgm:pt>
  </dgm:ptLst>
  <dgm:cxnLst>
    <dgm:cxn modelId="{5202B41B-83EB-4C21-B088-D28AD7B3FC87}" type="presOf" srcId="{DFF5266B-ECAF-4131-9D83-F44BEDDE67C8}" destId="{416A9E77-E6E7-41E8-83C9-4CDC12CF6413}" srcOrd="1" destOrd="0" presId="urn:microsoft.com/office/officeart/2005/8/layout/pyramid1"/>
    <dgm:cxn modelId="{025DA61F-8DD7-4E84-9279-B8FB848B2C40}" type="presOf" srcId="{A4D29040-2113-4F2D-832B-BAB43F286DB7}" destId="{AB761F0E-7978-4452-949A-5F9AD2BCF045}" srcOrd="0" destOrd="0" presId="urn:microsoft.com/office/officeart/2005/8/layout/pyramid1"/>
    <dgm:cxn modelId="{5F22C42E-646E-4473-A097-E4EEE7218E56}" type="presOf" srcId="{1140426C-2F34-4352-969C-20E72E6E3847}" destId="{E8AB8FB1-BBDD-4313-AA9F-3DA6FA31DE31}" srcOrd="1" destOrd="0" presId="urn:microsoft.com/office/officeart/2005/8/layout/pyramid1"/>
    <dgm:cxn modelId="{ACD43D5B-66F3-4165-B40D-CF113101401C}" srcId="{A4D29040-2113-4F2D-832B-BAB43F286DB7}" destId="{E48C395F-9626-413C-B98C-C1DA37A4F0EA}" srcOrd="3" destOrd="0" parTransId="{6D2C9A79-BAD4-42CF-88FC-DF8AB757E904}" sibTransId="{3EA7F682-BFB6-443D-8697-0A98B23C4871}"/>
    <dgm:cxn modelId="{AC00765F-1FC2-431D-AA63-1878FFB781FA}" type="presOf" srcId="{01E23262-EEFE-454E-ACDB-F07FB8D3BF07}" destId="{B5FA82ED-0D5A-4C0D-B37A-BDC7FD96203A}" srcOrd="1" destOrd="0" presId="urn:microsoft.com/office/officeart/2005/8/layout/pyramid1"/>
    <dgm:cxn modelId="{5D90925A-8F3A-4FAC-BA06-01610EF4F516}" srcId="{A4D29040-2113-4F2D-832B-BAB43F286DB7}" destId="{29059925-2E8A-4350-9B53-100E92CA9919}" srcOrd="0" destOrd="0" parTransId="{4E56D511-E4C2-48C4-A256-615CB38CA0A4}" sibTransId="{A06C968F-82D3-4389-B2AC-9DA27819089F}"/>
    <dgm:cxn modelId="{83E2E280-509F-42B0-B1ED-C8F0DDDE1BE2}" srcId="{A4D29040-2113-4F2D-832B-BAB43F286DB7}" destId="{01E23262-EEFE-454E-ACDB-F07FB8D3BF07}" srcOrd="1" destOrd="0" parTransId="{F752599E-1E26-4D95-97D9-65503A87F1BA}" sibTransId="{FC6E6285-FCFB-4C22-85AC-CA3461B68501}"/>
    <dgm:cxn modelId="{3A500486-59F4-4119-8575-2C097BF3E881}" type="presOf" srcId="{1140426C-2F34-4352-969C-20E72E6E3847}" destId="{71C1E761-B715-4655-98F7-F13B4D34E88A}" srcOrd="0" destOrd="0" presId="urn:microsoft.com/office/officeart/2005/8/layout/pyramid1"/>
    <dgm:cxn modelId="{EFA9B486-09DA-4AD5-89C2-D09042772B69}" type="presOf" srcId="{E48C395F-9626-413C-B98C-C1DA37A4F0EA}" destId="{CCEC65BD-01F8-4074-BE7C-80A566C9E484}" srcOrd="1" destOrd="0" presId="urn:microsoft.com/office/officeart/2005/8/layout/pyramid1"/>
    <dgm:cxn modelId="{A57C0D91-3302-4283-90E3-16A85DDA476E}" type="presOf" srcId="{01E23262-EEFE-454E-ACDB-F07FB8D3BF07}" destId="{BB6BBB52-8D27-42A3-BF0B-59F331A7486C}" srcOrd="0" destOrd="0" presId="urn:microsoft.com/office/officeart/2005/8/layout/pyramid1"/>
    <dgm:cxn modelId="{8C3D2498-2B9A-4737-BA70-5FB25565CF34}" srcId="{A4D29040-2113-4F2D-832B-BAB43F286DB7}" destId="{1140426C-2F34-4352-969C-20E72E6E3847}" srcOrd="2" destOrd="0" parTransId="{F6C3C8AF-10CB-4757-8955-F1B3E72AC763}" sibTransId="{A4B83EFD-74AB-4E48-949F-8D6C4AE7A085}"/>
    <dgm:cxn modelId="{C6CE0FA6-7AFB-42DC-B4AC-FBD307EAB347}" type="presOf" srcId="{E48C395F-9626-413C-B98C-C1DA37A4F0EA}" destId="{A2B582A8-0E77-4642-A9FB-DA2ACE668393}" srcOrd="0" destOrd="0" presId="urn:microsoft.com/office/officeart/2005/8/layout/pyramid1"/>
    <dgm:cxn modelId="{9D81BEB1-321B-4824-A256-D3B8CD58F724}" type="presOf" srcId="{DFF5266B-ECAF-4131-9D83-F44BEDDE67C8}" destId="{1C0CFFB7-62BA-4727-9934-D98002B9A683}" srcOrd="0" destOrd="0" presId="urn:microsoft.com/office/officeart/2005/8/layout/pyramid1"/>
    <dgm:cxn modelId="{B4DD10BE-1C4A-456E-8B25-C500856E49CA}" type="presOf" srcId="{29059925-2E8A-4350-9B53-100E92CA9919}" destId="{4F015351-FA21-4462-94B9-684597FCC12A}" srcOrd="1" destOrd="0" presId="urn:microsoft.com/office/officeart/2005/8/layout/pyramid1"/>
    <dgm:cxn modelId="{427009C5-C3B5-442A-B7CA-3D9636489DDB}" srcId="{A4D29040-2113-4F2D-832B-BAB43F286DB7}" destId="{DFF5266B-ECAF-4131-9D83-F44BEDDE67C8}" srcOrd="5" destOrd="0" parTransId="{89B08C3F-6208-48BC-9D5E-A37804DF8A60}" sibTransId="{AF820CCA-C5D3-44B9-885D-4F46487519FF}"/>
    <dgm:cxn modelId="{DDE248C8-C7AA-42C7-BFAB-9266110E5129}" type="presOf" srcId="{5F94AAC7-797C-46FD-9103-588F2B1312BE}" destId="{06645874-3E0F-400E-95D6-A7A4EE802A6B}" srcOrd="1" destOrd="0" presId="urn:microsoft.com/office/officeart/2005/8/layout/pyramid1"/>
    <dgm:cxn modelId="{767030DB-2AF7-44E4-A0E0-CE8F5E50456F}" type="presOf" srcId="{5F94AAC7-797C-46FD-9103-588F2B1312BE}" destId="{7CD2059E-4FBB-4D01-96DA-FB5DB724C603}" srcOrd="0" destOrd="0" presId="urn:microsoft.com/office/officeart/2005/8/layout/pyramid1"/>
    <dgm:cxn modelId="{C24CE4E4-B37F-4656-BC65-65E678729C26}" srcId="{A4D29040-2113-4F2D-832B-BAB43F286DB7}" destId="{5F94AAC7-797C-46FD-9103-588F2B1312BE}" srcOrd="4" destOrd="0" parTransId="{A5762B61-50F0-4F98-876A-E03C47AE4123}" sibTransId="{BDDA4861-037A-464E-92AA-8B3C604EAFA6}"/>
    <dgm:cxn modelId="{53312AE5-C648-400F-B49E-10B259451785}" type="presOf" srcId="{29059925-2E8A-4350-9B53-100E92CA9919}" destId="{ED4DA8FA-A3FB-4C55-BD21-DD3D7AA32F3F}" srcOrd="0" destOrd="0" presId="urn:microsoft.com/office/officeart/2005/8/layout/pyramid1"/>
    <dgm:cxn modelId="{0159173D-CA7D-4772-885A-5645FDEE4C98}" type="presParOf" srcId="{AB761F0E-7978-4452-949A-5F9AD2BCF045}" destId="{98C63232-74C0-4B80-BBCB-9A6F487A9B02}" srcOrd="0" destOrd="0" presId="urn:microsoft.com/office/officeart/2005/8/layout/pyramid1"/>
    <dgm:cxn modelId="{0B8D1B3F-6FBC-489B-B8D1-7363381DF65C}" type="presParOf" srcId="{98C63232-74C0-4B80-BBCB-9A6F487A9B02}" destId="{ED4DA8FA-A3FB-4C55-BD21-DD3D7AA32F3F}" srcOrd="0" destOrd="0" presId="urn:microsoft.com/office/officeart/2005/8/layout/pyramid1"/>
    <dgm:cxn modelId="{3D49FE8E-8E73-4E64-9B4C-78D0F96FFD5D}" type="presParOf" srcId="{98C63232-74C0-4B80-BBCB-9A6F487A9B02}" destId="{4F015351-FA21-4462-94B9-684597FCC12A}" srcOrd="1" destOrd="0" presId="urn:microsoft.com/office/officeart/2005/8/layout/pyramid1"/>
    <dgm:cxn modelId="{DCA6FD76-4D2A-4B05-A9EE-9BA51D4AE53C}" type="presParOf" srcId="{AB761F0E-7978-4452-949A-5F9AD2BCF045}" destId="{11FA451C-7A3E-4AA9-99E0-5FD43219151B}" srcOrd="1" destOrd="0" presId="urn:microsoft.com/office/officeart/2005/8/layout/pyramid1"/>
    <dgm:cxn modelId="{DCC89892-5736-46E4-9478-813C5426ABBE}" type="presParOf" srcId="{11FA451C-7A3E-4AA9-99E0-5FD43219151B}" destId="{BB6BBB52-8D27-42A3-BF0B-59F331A7486C}" srcOrd="0" destOrd="0" presId="urn:microsoft.com/office/officeart/2005/8/layout/pyramid1"/>
    <dgm:cxn modelId="{2B34C780-0675-4673-8848-EC085EF96490}" type="presParOf" srcId="{11FA451C-7A3E-4AA9-99E0-5FD43219151B}" destId="{B5FA82ED-0D5A-4C0D-B37A-BDC7FD96203A}" srcOrd="1" destOrd="0" presId="urn:microsoft.com/office/officeart/2005/8/layout/pyramid1"/>
    <dgm:cxn modelId="{3B369998-F291-4252-A2DD-27FE5C04A3A4}" type="presParOf" srcId="{AB761F0E-7978-4452-949A-5F9AD2BCF045}" destId="{8C8D3559-EBE9-4F4C-AB22-36A67B9D6D04}" srcOrd="2" destOrd="0" presId="urn:microsoft.com/office/officeart/2005/8/layout/pyramid1"/>
    <dgm:cxn modelId="{10061ADB-29E0-423C-B57B-00FF6E56991D}" type="presParOf" srcId="{8C8D3559-EBE9-4F4C-AB22-36A67B9D6D04}" destId="{71C1E761-B715-4655-98F7-F13B4D34E88A}" srcOrd="0" destOrd="0" presId="urn:microsoft.com/office/officeart/2005/8/layout/pyramid1"/>
    <dgm:cxn modelId="{B0D6D84D-6EAA-40F1-89AD-01B5642A084A}" type="presParOf" srcId="{8C8D3559-EBE9-4F4C-AB22-36A67B9D6D04}" destId="{E8AB8FB1-BBDD-4313-AA9F-3DA6FA31DE31}" srcOrd="1" destOrd="0" presId="urn:microsoft.com/office/officeart/2005/8/layout/pyramid1"/>
    <dgm:cxn modelId="{3FB279C5-499A-4250-90F3-276A710A0C63}" type="presParOf" srcId="{AB761F0E-7978-4452-949A-5F9AD2BCF045}" destId="{A686285F-2E00-48EB-8A45-DE73C2B31840}" srcOrd="3" destOrd="0" presId="urn:microsoft.com/office/officeart/2005/8/layout/pyramid1"/>
    <dgm:cxn modelId="{4C5BE31C-CCE3-4E19-95D6-E3261427D154}" type="presParOf" srcId="{A686285F-2E00-48EB-8A45-DE73C2B31840}" destId="{A2B582A8-0E77-4642-A9FB-DA2ACE668393}" srcOrd="0" destOrd="0" presId="urn:microsoft.com/office/officeart/2005/8/layout/pyramid1"/>
    <dgm:cxn modelId="{F8C8A31D-DFC3-4DA5-82DE-3B4D65B1ABFE}" type="presParOf" srcId="{A686285F-2E00-48EB-8A45-DE73C2B31840}" destId="{CCEC65BD-01F8-4074-BE7C-80A566C9E484}" srcOrd="1" destOrd="0" presId="urn:microsoft.com/office/officeart/2005/8/layout/pyramid1"/>
    <dgm:cxn modelId="{42148B43-56B1-4706-9506-9DEFC247200C}" type="presParOf" srcId="{AB761F0E-7978-4452-949A-5F9AD2BCF045}" destId="{E562BEBC-91B3-4529-A6CD-B1C3AEA8C810}" srcOrd="4" destOrd="0" presId="urn:microsoft.com/office/officeart/2005/8/layout/pyramid1"/>
    <dgm:cxn modelId="{80CBD03F-05CE-431E-8755-C7210E6AC8F9}" type="presParOf" srcId="{E562BEBC-91B3-4529-A6CD-B1C3AEA8C810}" destId="{7CD2059E-4FBB-4D01-96DA-FB5DB724C603}" srcOrd="0" destOrd="0" presId="urn:microsoft.com/office/officeart/2005/8/layout/pyramid1"/>
    <dgm:cxn modelId="{0D4B7FD3-719D-4E35-BBA3-57B005C62AB9}" type="presParOf" srcId="{E562BEBC-91B3-4529-A6CD-B1C3AEA8C810}" destId="{06645874-3E0F-400E-95D6-A7A4EE802A6B}" srcOrd="1" destOrd="0" presId="urn:microsoft.com/office/officeart/2005/8/layout/pyramid1"/>
    <dgm:cxn modelId="{870F7CE9-DD83-4D92-878D-48DBA4523A82}" type="presParOf" srcId="{AB761F0E-7978-4452-949A-5F9AD2BCF045}" destId="{E44C2A3E-AA2A-4793-BBF3-734DF70E45B4}" srcOrd="5" destOrd="0" presId="urn:microsoft.com/office/officeart/2005/8/layout/pyramid1"/>
    <dgm:cxn modelId="{A720D05B-D634-4DA5-82B4-A94BB49E6CD2}" type="presParOf" srcId="{E44C2A3E-AA2A-4793-BBF3-734DF70E45B4}" destId="{1C0CFFB7-62BA-4727-9934-D98002B9A683}" srcOrd="0" destOrd="0" presId="urn:microsoft.com/office/officeart/2005/8/layout/pyramid1"/>
    <dgm:cxn modelId="{8D175F56-B80C-4F6F-BD97-7799B9F675A9}" type="presParOf" srcId="{E44C2A3E-AA2A-4793-BBF3-734DF70E45B4}" destId="{416A9E77-E6E7-41E8-83C9-4CDC12CF64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15251-1BDE-48CE-9237-EFBC1A56B802}">
      <dsp:nvSpPr>
        <dsp:cNvPr id="0" name=""/>
        <dsp:cNvSpPr/>
      </dsp:nvSpPr>
      <dsp:spPr>
        <a:xfrm>
          <a:off x="0" y="0"/>
          <a:ext cx="1126111"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Architecture</a:t>
          </a:r>
        </a:p>
        <a:p>
          <a:pPr marL="0" lvl="0" indent="0" algn="ctr" defTabSz="488950">
            <a:lnSpc>
              <a:spcPct val="90000"/>
            </a:lnSpc>
            <a:spcBef>
              <a:spcPct val="0"/>
            </a:spcBef>
            <a:spcAft>
              <a:spcPct val="35000"/>
            </a:spcAft>
            <a:buNone/>
          </a:pPr>
          <a:r>
            <a:rPr lang="en-US" sz="1100" kern="1200"/>
            <a:t>(Corporate Models and Standards)</a:t>
          </a:r>
        </a:p>
      </dsp:txBody>
      <dsp:txXfrm>
        <a:off x="0" y="1065803"/>
        <a:ext cx="1126111" cy="1065803"/>
      </dsp:txXfrm>
    </dsp:sp>
    <dsp:sp modelId="{07BF33EC-F0B5-4BCF-96CA-2030E640F547}">
      <dsp:nvSpPr>
        <dsp:cNvPr id="0" name=""/>
        <dsp:cNvSpPr/>
      </dsp:nvSpPr>
      <dsp:spPr>
        <a:xfrm>
          <a:off x="287179" y="214154"/>
          <a:ext cx="638305" cy="778713"/>
        </a:xfrm>
        <a:prstGeom prst="ellipse">
          <a:avLst/>
        </a:prstGeom>
        <a:blipFill dpi="0" rotWithShape="1">
          <a:blip xmlns:r="http://schemas.openxmlformats.org/officeDocument/2006/relationships"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l="11302" t="16530" r="11302"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358AFF-D6E7-45BC-8934-F5E1ECFBA5AB}">
      <dsp:nvSpPr>
        <dsp:cNvPr id="0" name=""/>
        <dsp:cNvSpPr/>
      </dsp:nvSpPr>
      <dsp:spPr>
        <a:xfrm>
          <a:off x="1150203" y="0"/>
          <a:ext cx="1075391"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Catalog  &amp; Governance</a:t>
          </a:r>
        </a:p>
      </dsp:txBody>
      <dsp:txXfrm>
        <a:off x="1150203" y="1065803"/>
        <a:ext cx="1075391" cy="1065803"/>
      </dsp:txXfrm>
    </dsp:sp>
    <dsp:sp modelId="{1615D6A3-D3AB-4F8F-84C8-009EDE3FBA2D}">
      <dsp:nvSpPr>
        <dsp:cNvPr id="0" name=""/>
        <dsp:cNvSpPr/>
      </dsp:nvSpPr>
      <dsp:spPr>
        <a:xfrm>
          <a:off x="1369727" y="214154"/>
          <a:ext cx="638305" cy="778713"/>
        </a:xfrm>
        <a:prstGeom prst="ellipse">
          <a:avLst/>
        </a:prstGeom>
        <a:blipFill dpi="0" rotWithShape="1">
          <a:blip xmlns:r="http://schemas.openxmlformats.org/officeDocument/2006/relationships"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l="11302" t="11748" r="11302" b="1174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63DB44-1E82-4692-87BD-078737B000D4}">
      <dsp:nvSpPr>
        <dsp:cNvPr id="0" name=""/>
        <dsp:cNvSpPr/>
      </dsp:nvSpPr>
      <dsp:spPr>
        <a:xfrm>
          <a:off x="2237744" y="0"/>
          <a:ext cx="1001867"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Quality</a:t>
          </a:r>
        </a:p>
        <a:p>
          <a:pPr marL="0" lvl="0" indent="0" algn="ctr" defTabSz="488950">
            <a:lnSpc>
              <a:spcPct val="90000"/>
            </a:lnSpc>
            <a:spcBef>
              <a:spcPct val="0"/>
            </a:spcBef>
            <a:spcAft>
              <a:spcPct val="35000"/>
            </a:spcAft>
            <a:buNone/>
          </a:pPr>
          <a:r>
            <a:rPr lang="en-US" sz="1100" kern="1200"/>
            <a:t>(Data Trust</a:t>
          </a:r>
          <a:r>
            <a:rPr lang="en-US" sz="1000" kern="1200"/>
            <a:t>)</a:t>
          </a:r>
        </a:p>
      </dsp:txBody>
      <dsp:txXfrm>
        <a:off x="2237744" y="1065803"/>
        <a:ext cx="1001867" cy="1065803"/>
      </dsp:txXfrm>
    </dsp:sp>
    <dsp:sp modelId="{BEDA3E5D-A12C-435D-97C1-A9FFF44FD81F}">
      <dsp:nvSpPr>
        <dsp:cNvPr id="0" name=""/>
        <dsp:cNvSpPr/>
      </dsp:nvSpPr>
      <dsp:spPr>
        <a:xfrm>
          <a:off x="2410265" y="230799"/>
          <a:ext cx="638305" cy="778713"/>
        </a:xfrm>
        <a:prstGeom prst="ellipse">
          <a:avLst/>
        </a:prstGeom>
        <a:blipFill dpi="0" rotWithShape="1">
          <a:blip xmlns:r="http://schemas.openxmlformats.org/officeDocument/2006/relationships" r:embed="rId3">
            <a:lum bright="7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38990-409E-4701-8E83-219AEA2C22F3}">
      <dsp:nvSpPr>
        <dsp:cNvPr id="0" name=""/>
        <dsp:cNvSpPr/>
      </dsp:nvSpPr>
      <dsp:spPr>
        <a:xfrm>
          <a:off x="3224501" y="0"/>
          <a:ext cx="1073689" cy="2664509"/>
        </a:xfrm>
        <a:prstGeom prst="roundRect">
          <a:avLst>
            <a:gd name="adj" fmla="val 10000"/>
          </a:avLst>
        </a:prstGeom>
        <a:solidFill>
          <a:schemeClr val="accen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Data Integration &amp; Orchestration</a:t>
          </a:r>
        </a:p>
      </dsp:txBody>
      <dsp:txXfrm>
        <a:off x="3224501" y="1065803"/>
        <a:ext cx="1073689" cy="1065803"/>
      </dsp:txXfrm>
    </dsp:sp>
    <dsp:sp modelId="{E8E7DF40-5BF1-4156-A4F3-612DF1C87420}">
      <dsp:nvSpPr>
        <dsp:cNvPr id="0" name=""/>
        <dsp:cNvSpPr/>
      </dsp:nvSpPr>
      <dsp:spPr>
        <a:xfrm>
          <a:off x="3447124" y="230799"/>
          <a:ext cx="638305" cy="778713"/>
        </a:xfrm>
        <a:prstGeom prst="ellipse">
          <a:avLst/>
        </a:prstGeom>
        <a:blipFill dpi="0" rotWithShape="1">
          <a:blip xmlns:r="http://schemas.openxmlformats.org/officeDocument/2006/relationships" r:embed="rId5">
            <a:lum bright="70000" contrast="-70000"/>
            <a:extLst>
              <a:ext uri="{28A0092B-C50C-407E-A947-70E740481C1C}">
                <a14:useLocalDpi xmlns:a14="http://schemas.microsoft.com/office/drawing/2010/main" val="0"/>
              </a:ext>
            </a:extLst>
          </a:blip>
          <a:srcRect/>
          <a:stretch>
            <a:fillRect l="-5283" t="11748" r="-5283" b="-73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CECADD-7C04-4C69-A5CF-E14A7227C2E0}">
      <dsp:nvSpPr>
        <dsp:cNvPr id="0" name=""/>
        <dsp:cNvSpPr/>
      </dsp:nvSpPr>
      <dsp:spPr>
        <a:xfrm>
          <a:off x="4307063" y="0"/>
          <a:ext cx="1118758" cy="2664509"/>
        </a:xfrm>
        <a:prstGeom prst="roundRect">
          <a:avLst>
            <a:gd name="adj" fmla="val 10000"/>
          </a:avLst>
        </a:prstGeom>
        <a:solidFill>
          <a:schemeClr val="accent1">
            <a:hueOff val="0"/>
            <a:satOff val="0"/>
            <a:lumOff val="0"/>
            <a:alphaOff val="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Master Data Management</a:t>
          </a:r>
        </a:p>
      </dsp:txBody>
      <dsp:txXfrm>
        <a:off x="4307063" y="1065803"/>
        <a:ext cx="1118758" cy="1065803"/>
      </dsp:txXfrm>
    </dsp:sp>
    <dsp:sp modelId="{9F75CEE9-1592-4FE0-AA32-210CB8C526F4}">
      <dsp:nvSpPr>
        <dsp:cNvPr id="0" name=""/>
        <dsp:cNvSpPr/>
      </dsp:nvSpPr>
      <dsp:spPr>
        <a:xfrm>
          <a:off x="4540836" y="219362"/>
          <a:ext cx="638305" cy="778713"/>
        </a:xfrm>
        <a:prstGeom prst="ellipse">
          <a:avLst/>
        </a:prstGeom>
        <a:blipFill dpi="0" rotWithShape="1">
          <a:blip xmlns:r="http://schemas.openxmlformats.org/officeDocument/2006/relationships" r:embed="rId6">
            <a:lum bright="70000" contrast="-70000"/>
            <a:extLst>
              <a:ext uri="{BEBA8EAE-BF5A-486C-A8C5-ECC9F3942E4B}">
                <a14:imgProps xmlns:a14="http://schemas.microsoft.com/office/drawing/2010/main">
                  <a14:imgLayer r:embed="rId7">
                    <a14:imgEffect>
                      <a14:colorTemperature colorTemp="6499"/>
                    </a14:imgEffect>
                  </a14:imgLayer>
                </a14:imgProps>
              </a:ext>
              <a:ext uri="{28A0092B-C50C-407E-A947-70E740481C1C}">
                <a14:useLocalDpi xmlns:a14="http://schemas.microsoft.com/office/drawing/2010/main" val="0"/>
              </a:ext>
            </a:extLst>
          </a:blip>
          <a:srcRect/>
          <a:stretch>
            <a:fillRect l="246" t="16530" r="246" b="1653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8B2D8E-FEF6-42F7-AEA1-339F6B7ACD11}">
      <dsp:nvSpPr>
        <dsp:cNvPr id="0" name=""/>
        <dsp:cNvSpPr/>
      </dsp:nvSpPr>
      <dsp:spPr>
        <a:xfrm>
          <a:off x="5460727" y="0"/>
          <a:ext cx="1122723" cy="2664509"/>
        </a:xfrm>
        <a:prstGeom prst="roundRect">
          <a:avLst>
            <a:gd name="adj" fmla="val 10000"/>
          </a:avLst>
        </a:prstGeom>
        <a:solidFill>
          <a:schemeClr val="accent1">
            <a:hueOff val="0"/>
            <a:satOff val="0"/>
            <a:lumOff val="0"/>
            <a:alphaOff val="0"/>
          </a:schemeClr>
        </a:solidFill>
        <a:ln w="444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kern="1200" dirty="0">
              <a:solidFill>
                <a:schemeClr val="bg1"/>
              </a:solidFill>
            </a:rPr>
            <a:t>Cloud Data Platform</a:t>
          </a:r>
        </a:p>
      </dsp:txBody>
      <dsp:txXfrm>
        <a:off x="5460727" y="1065803"/>
        <a:ext cx="1122723" cy="1065803"/>
      </dsp:txXfrm>
    </dsp:sp>
    <dsp:sp modelId="{8B85A619-B930-4B84-928F-D0B14EB2D4CE}">
      <dsp:nvSpPr>
        <dsp:cNvPr id="0" name=""/>
        <dsp:cNvSpPr/>
      </dsp:nvSpPr>
      <dsp:spPr>
        <a:xfrm>
          <a:off x="5650793" y="219362"/>
          <a:ext cx="638305" cy="778713"/>
        </a:xfrm>
        <a:prstGeom prst="ellipse">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1302" t="11748" r="11302" b="11748"/>
          </a:stretch>
        </a:blip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A64978A-544E-45C7-8F12-4FC5A6EFEE09}">
      <dsp:nvSpPr>
        <dsp:cNvPr id="0" name=""/>
        <dsp:cNvSpPr/>
      </dsp:nvSpPr>
      <dsp:spPr>
        <a:xfrm>
          <a:off x="6560109" y="0"/>
          <a:ext cx="1083147" cy="26645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Info Governance, Data Analytics &amp; Advanced Analytics</a:t>
          </a:r>
        </a:p>
      </dsp:txBody>
      <dsp:txXfrm>
        <a:off x="6560109" y="1065803"/>
        <a:ext cx="1083147" cy="1065803"/>
      </dsp:txXfrm>
    </dsp:sp>
    <dsp:sp modelId="{082EA2B0-9575-4686-9690-E2D742C8C3AD}">
      <dsp:nvSpPr>
        <dsp:cNvPr id="0" name=""/>
        <dsp:cNvSpPr/>
      </dsp:nvSpPr>
      <dsp:spPr>
        <a:xfrm>
          <a:off x="6728457" y="212619"/>
          <a:ext cx="638305" cy="778713"/>
        </a:xfrm>
        <a:prstGeom prst="ellipse">
          <a:avLst/>
        </a:prstGeom>
        <a:blipFill dpi="0" rotWithShape="1">
          <a:blip xmlns:r="http://schemas.openxmlformats.org/officeDocument/2006/relationships" r:embed="rId9">
            <a:lum bright="70000" contrast="-70000"/>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246" t="6967" r="246" b="696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C2A3A0-A82E-45F4-BE28-B4719B3E37BA}">
      <dsp:nvSpPr>
        <dsp:cNvPr id="0" name=""/>
        <dsp:cNvSpPr/>
      </dsp:nvSpPr>
      <dsp:spPr>
        <a:xfrm>
          <a:off x="29315" y="2214763"/>
          <a:ext cx="7594536" cy="399676"/>
        </a:xfrm>
        <a:prstGeom prst="leftRightArrow">
          <a:avLst/>
        </a:prstGeom>
        <a:noFill/>
        <a:ln w="15875"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A8FA-A3FB-4C55-BD21-DD3D7AA32F3F}">
      <dsp:nvSpPr>
        <dsp:cNvPr id="0" name=""/>
        <dsp:cNvSpPr/>
      </dsp:nvSpPr>
      <dsp:spPr>
        <a:xfrm>
          <a:off x="1354806" y="0"/>
          <a:ext cx="541922" cy="638297"/>
        </a:xfrm>
        <a:prstGeom prst="trapezoid">
          <a:avLst>
            <a:gd name="adj" fmla="val 5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r>
            <a:rPr lang="en-US" sz="1100" kern="1200" dirty="0">
              <a:solidFill>
                <a:schemeClr val="bg1"/>
              </a:solidFill>
            </a:rPr>
            <a:t>Meta</a:t>
          </a:r>
        </a:p>
        <a:p>
          <a:pPr marL="0" lvl="0" indent="0" algn="ctr" defTabSz="488950">
            <a:lnSpc>
              <a:spcPct val="90000"/>
            </a:lnSpc>
            <a:spcBef>
              <a:spcPct val="0"/>
            </a:spcBef>
            <a:spcAft>
              <a:spcPts val="0"/>
            </a:spcAft>
            <a:buNone/>
          </a:pPr>
          <a:r>
            <a:rPr lang="en-US" sz="1100" kern="1200" dirty="0">
              <a:solidFill>
                <a:schemeClr val="bg1"/>
              </a:solidFill>
            </a:rPr>
            <a:t>Data</a:t>
          </a:r>
        </a:p>
      </dsp:txBody>
      <dsp:txXfrm>
        <a:off x="1354806" y="0"/>
        <a:ext cx="541922" cy="638297"/>
      </dsp:txXfrm>
    </dsp:sp>
    <dsp:sp modelId="{BB6BBB52-8D27-42A3-BF0B-59F331A7486C}">
      <dsp:nvSpPr>
        <dsp:cNvPr id="0" name=""/>
        <dsp:cNvSpPr/>
      </dsp:nvSpPr>
      <dsp:spPr>
        <a:xfrm>
          <a:off x="1083845" y="638297"/>
          <a:ext cx="1083845"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Reference Data</a:t>
          </a:r>
        </a:p>
      </dsp:txBody>
      <dsp:txXfrm>
        <a:off x="1273517" y="638297"/>
        <a:ext cx="704499" cy="638297"/>
      </dsp:txXfrm>
    </dsp:sp>
    <dsp:sp modelId="{71C1E761-B715-4655-98F7-F13B4D34E88A}">
      <dsp:nvSpPr>
        <dsp:cNvPr id="0" name=""/>
        <dsp:cNvSpPr/>
      </dsp:nvSpPr>
      <dsp:spPr>
        <a:xfrm>
          <a:off x="812883" y="1276594"/>
          <a:ext cx="1625767"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Enterprise Structure Data</a:t>
          </a:r>
        </a:p>
      </dsp:txBody>
      <dsp:txXfrm>
        <a:off x="1097393" y="1276594"/>
        <a:ext cx="1056748" cy="638297"/>
      </dsp:txXfrm>
    </dsp:sp>
    <dsp:sp modelId="{A2B582A8-0E77-4642-A9FB-DA2ACE668393}">
      <dsp:nvSpPr>
        <dsp:cNvPr id="0" name=""/>
        <dsp:cNvSpPr/>
      </dsp:nvSpPr>
      <dsp:spPr>
        <a:xfrm>
          <a:off x="541922" y="1914891"/>
          <a:ext cx="2167690"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Structure Data</a:t>
          </a:r>
        </a:p>
      </dsp:txBody>
      <dsp:txXfrm>
        <a:off x="921268" y="1914891"/>
        <a:ext cx="1408998" cy="638297"/>
      </dsp:txXfrm>
    </dsp:sp>
    <dsp:sp modelId="{7CD2059E-4FBB-4D01-96DA-FB5DB724C603}">
      <dsp:nvSpPr>
        <dsp:cNvPr id="0" name=""/>
        <dsp:cNvSpPr/>
      </dsp:nvSpPr>
      <dsp:spPr>
        <a:xfrm>
          <a:off x="270961" y="2553188"/>
          <a:ext cx="2709612"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Activity Data</a:t>
          </a:r>
        </a:p>
      </dsp:txBody>
      <dsp:txXfrm>
        <a:off x="745143" y="2553188"/>
        <a:ext cx="1761248" cy="638297"/>
      </dsp:txXfrm>
    </dsp:sp>
    <dsp:sp modelId="{1C0CFFB7-62BA-4727-9934-D98002B9A683}">
      <dsp:nvSpPr>
        <dsp:cNvPr id="0" name=""/>
        <dsp:cNvSpPr/>
      </dsp:nvSpPr>
      <dsp:spPr>
        <a:xfrm>
          <a:off x="0" y="3191485"/>
          <a:ext cx="3251534"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Audit Data</a:t>
          </a:r>
        </a:p>
      </dsp:txBody>
      <dsp:txXfrm>
        <a:off x="569018" y="3191485"/>
        <a:ext cx="2113497" cy="638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25/02/2021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25/02/2021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779895-3E67-4CB8-BE0C-23F3FD5FF7F3}" type="slidenum">
              <a:rPr lang="en-GB" smtClean="0"/>
              <a:pPr/>
              <a:t>4</a:t>
            </a:fld>
            <a:endParaRPr lang="en-GB" dirty="0"/>
          </a:p>
        </p:txBody>
      </p:sp>
    </p:spTree>
    <p:extLst>
      <p:ext uri="{BB962C8B-B14F-4D97-AF65-F5344CB8AC3E}">
        <p14:creationId xmlns:p14="http://schemas.microsoft.com/office/powerpoint/2010/main" val="191482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16</a:t>
            </a:fld>
            <a:endParaRPr lang="en-GB"/>
          </a:p>
        </p:txBody>
      </p:sp>
    </p:spTree>
    <p:extLst>
      <p:ext uri="{BB962C8B-B14F-4D97-AF65-F5344CB8AC3E}">
        <p14:creationId xmlns:p14="http://schemas.microsoft.com/office/powerpoint/2010/main" val="823820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17</a:t>
            </a:fld>
            <a:endParaRPr lang="en-GB"/>
          </a:p>
        </p:txBody>
      </p:sp>
    </p:spTree>
    <p:extLst>
      <p:ext uri="{BB962C8B-B14F-4D97-AF65-F5344CB8AC3E}">
        <p14:creationId xmlns:p14="http://schemas.microsoft.com/office/powerpoint/2010/main" val="3489052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20</a:t>
            </a:fld>
            <a:endParaRPr lang="en-GB"/>
          </a:p>
        </p:txBody>
      </p:sp>
    </p:spTree>
    <p:extLst>
      <p:ext uri="{BB962C8B-B14F-4D97-AF65-F5344CB8AC3E}">
        <p14:creationId xmlns:p14="http://schemas.microsoft.com/office/powerpoint/2010/main" val="136154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86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8999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23</a:t>
            </a:fld>
            <a:endParaRPr lang="en-GB"/>
          </a:p>
        </p:txBody>
      </p:sp>
    </p:spTree>
    <p:extLst>
      <p:ext uri="{BB962C8B-B14F-4D97-AF65-F5344CB8AC3E}">
        <p14:creationId xmlns:p14="http://schemas.microsoft.com/office/powerpoint/2010/main" val="92065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24</a:t>
            </a:fld>
            <a:endParaRPr lang="en-GB"/>
          </a:p>
        </p:txBody>
      </p:sp>
    </p:spTree>
    <p:extLst>
      <p:ext uri="{BB962C8B-B14F-4D97-AF65-F5344CB8AC3E}">
        <p14:creationId xmlns:p14="http://schemas.microsoft.com/office/powerpoint/2010/main" val="5917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217955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268444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12</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89C8DF-EFC3-4193-AAB8-E410ED763749}" type="slidenum">
              <a:rPr lang="en-GB" smtClean="0"/>
              <a:t>13</a:t>
            </a:fld>
            <a:endParaRPr lang="en-GB"/>
          </a:p>
        </p:txBody>
      </p:sp>
    </p:spTree>
    <p:extLst>
      <p:ext uri="{BB962C8B-B14F-4D97-AF65-F5344CB8AC3E}">
        <p14:creationId xmlns:p14="http://schemas.microsoft.com/office/powerpoint/2010/main" val="275376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14</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15</a:t>
            </a:fld>
            <a:endParaRPr lang="en-GB"/>
          </a:p>
        </p:txBody>
      </p:sp>
    </p:spTree>
    <p:extLst>
      <p:ext uri="{BB962C8B-B14F-4D97-AF65-F5344CB8AC3E}">
        <p14:creationId xmlns:p14="http://schemas.microsoft.com/office/powerpoint/2010/main" val="167680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1.svg"/></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4.emf"/></Relationships>
</file>

<file path=ppt/slides/_rels/slide1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tags" Target="../tags/tag62.xml"/><Relationship Id="rId63" Type="http://schemas.openxmlformats.org/officeDocument/2006/relationships/tags" Target="../tags/tag70.xml"/><Relationship Id="rId68" Type="http://schemas.openxmlformats.org/officeDocument/2006/relationships/tags" Target="../tags/tag75.xml"/><Relationship Id="rId7" Type="http://schemas.openxmlformats.org/officeDocument/2006/relationships/tags" Target="../tags/tag14.xml"/><Relationship Id="rId71" Type="http://schemas.openxmlformats.org/officeDocument/2006/relationships/notesSlide" Target="../notesSlides/notesSlide13.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tags" Target="../tags/tag60.xml"/><Relationship Id="rId58" Type="http://schemas.openxmlformats.org/officeDocument/2006/relationships/tags" Target="../tags/tag65.xml"/><Relationship Id="rId66" Type="http://schemas.openxmlformats.org/officeDocument/2006/relationships/tags" Target="../tags/tag73.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61" Type="http://schemas.openxmlformats.org/officeDocument/2006/relationships/tags" Target="../tags/tag68.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tags" Target="../tags/tag63.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tags" Target="../tags/tag102.xml"/><Relationship Id="rId39" Type="http://schemas.openxmlformats.org/officeDocument/2006/relationships/notesSlide" Target="../notesSlides/notesSlide14.xml"/><Relationship Id="rId3" Type="http://schemas.openxmlformats.org/officeDocument/2006/relationships/tags" Target="../tags/tag79.xml"/><Relationship Id="rId21" Type="http://schemas.openxmlformats.org/officeDocument/2006/relationships/tags" Target="../tags/tag97.xml"/><Relationship Id="rId34" Type="http://schemas.openxmlformats.org/officeDocument/2006/relationships/tags" Target="../tags/tag110.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tags" Target="../tags/tag101.xml"/><Relationship Id="rId33" Type="http://schemas.openxmlformats.org/officeDocument/2006/relationships/tags" Target="../tags/tag109.xml"/><Relationship Id="rId38" Type="http://schemas.openxmlformats.org/officeDocument/2006/relationships/slideLayout" Target="../slideLayouts/slideLayout1.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tags" Target="../tags/tag105.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tags" Target="../tags/tag100.xml"/><Relationship Id="rId32" Type="http://schemas.openxmlformats.org/officeDocument/2006/relationships/tags" Target="../tags/tag108.xml"/><Relationship Id="rId37" Type="http://schemas.openxmlformats.org/officeDocument/2006/relationships/tags" Target="../tags/tag113.xml"/><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tags" Target="../tags/tag99.xml"/><Relationship Id="rId28" Type="http://schemas.openxmlformats.org/officeDocument/2006/relationships/tags" Target="../tags/tag104.xml"/><Relationship Id="rId36" Type="http://schemas.openxmlformats.org/officeDocument/2006/relationships/tags" Target="../tags/tag112.xml"/><Relationship Id="rId10" Type="http://schemas.openxmlformats.org/officeDocument/2006/relationships/tags" Target="../tags/tag86.xml"/><Relationship Id="rId19" Type="http://schemas.openxmlformats.org/officeDocument/2006/relationships/tags" Target="../tags/tag95.xml"/><Relationship Id="rId31" Type="http://schemas.openxmlformats.org/officeDocument/2006/relationships/tags" Target="../tags/tag107.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tags" Target="../tags/tag98.xml"/><Relationship Id="rId27" Type="http://schemas.openxmlformats.org/officeDocument/2006/relationships/tags" Target="../tags/tag103.xml"/><Relationship Id="rId30" Type="http://schemas.openxmlformats.org/officeDocument/2006/relationships/tags" Target="../tags/tag106.xml"/><Relationship Id="rId35" Type="http://schemas.openxmlformats.org/officeDocument/2006/relationships/tags" Target="../tags/tag111.xml"/></Relationships>
</file>

<file path=ppt/slides/_rels/slide23.xml.rels><?xml version="1.0" encoding="UTF-8" standalone="yes"?>
<Relationships xmlns="http://schemas.openxmlformats.org/package/2006/relationships"><Relationship Id="rId3" Type="http://schemas.openxmlformats.org/officeDocument/2006/relationships/hyperlink" Target="https://www.informatica.com/products/master-data-management.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winshuttle.com/products/enterworks/master-data-management/" TargetMode="External"/><Relationship Id="rId5" Type="http://schemas.openxmlformats.org/officeDocument/2006/relationships/hyperlink" Target="https://www.riversand.com/solutions/riversand-mdm/" TargetMode="External"/><Relationship Id="rId4" Type="http://schemas.openxmlformats.org/officeDocument/2006/relationships/hyperlink" Target="https://www.reltio.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emf"/><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14.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image" Target="../media/image20.emf"/><Relationship Id="rId9" Type="http://schemas.openxmlformats.org/officeDocument/2006/relationships/image" Target="../media/image25.png"/><Relationship Id="rId14"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dirty="0">
                <a:latin typeface="Arial" pitchFamily="34" charset="0"/>
                <a:cs typeface="Arial" pitchFamily="34" charset="0"/>
              </a:rPr>
              <a:t>Master Data Management</a:t>
            </a:r>
            <a:br>
              <a:rPr lang="en-US" sz="2800" dirty="0">
                <a:latin typeface="Arial" pitchFamily="34" charset="0"/>
                <a:cs typeface="Arial" pitchFamily="34" charset="0"/>
              </a:rPr>
            </a:br>
            <a:r>
              <a:rPr lang="en-US" sz="2000" dirty="0">
                <a:latin typeface="Arial" pitchFamily="34" charset="0"/>
                <a:cs typeface="Arial" pitchFamily="34" charset="0"/>
              </a:rPr>
              <a:t>for UK ET/GT</a:t>
            </a:r>
            <a:r>
              <a:rPr lang="en-US" sz="2800" dirty="0">
                <a:latin typeface="Arial" pitchFamily="34" charset="0"/>
                <a:cs typeface="Arial" pitchFamily="34" charset="0"/>
              </a:rPr>
              <a:t> </a:t>
            </a:r>
            <a:endParaRPr lang="fr-FR" sz="2800" dirty="0">
              <a:latin typeface="Arial" pitchFamily="34" charset="0"/>
              <a:cs typeface="Arial" pitchFamily="34" charset="0"/>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1477328"/>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a:p>
            <a:r>
              <a:rPr lang="en-US" sz="1300" b="0" dirty="0">
                <a:latin typeface="Arial" pitchFamily="34" charset="0"/>
                <a:cs typeface="Arial" pitchFamily="34" charset="0"/>
              </a:rPr>
              <a:t>Classification:  Confidential</a:t>
            </a:r>
          </a:p>
          <a:p>
            <a:r>
              <a:rPr lang="en-US" sz="1300" b="0" dirty="0">
                <a:latin typeface="Arial" pitchFamily="34" charset="0"/>
                <a:cs typeface="Arial" pitchFamily="34" charset="0"/>
              </a:rPr>
              <a:t>Author	    Nishit Ajwaliya</a:t>
            </a:r>
          </a:p>
          <a:p>
            <a:r>
              <a:rPr lang="en-US" sz="1300" b="0" dirty="0">
                <a:latin typeface="Arial" pitchFamily="34" charset="0"/>
                <a:cs typeface="Arial" pitchFamily="34" charset="0"/>
              </a:rPr>
              <a:t>Date	    February 2021</a:t>
            </a:r>
          </a:p>
          <a:p>
            <a:r>
              <a:rPr lang="en-US" sz="1300" b="0" dirty="0">
                <a:latin typeface="Arial" pitchFamily="34" charset="0"/>
                <a:cs typeface="Arial" pitchFamily="34" charset="0"/>
              </a:rPr>
              <a:t>Version	    v0.1</a:t>
            </a:r>
          </a:p>
          <a:p>
            <a:r>
              <a:rPr lang="en-US" sz="1300" b="0" dirty="0">
                <a:latin typeface="Arial" pitchFamily="34" charset="0"/>
                <a:cs typeface="Arial" pitchFamily="34" charset="0"/>
              </a:rPr>
              <a:t>Status	    DRAFT</a:t>
            </a:r>
            <a:endParaRPr lang="en-GB" b="0" dirty="0"/>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DE9992B-D0E1-4E3B-B7FD-0BB4DDE1D2BB}"/>
              </a:ext>
            </a:extLst>
          </p:cNvPr>
          <p:cNvSpPr/>
          <p:nvPr/>
        </p:nvSpPr>
        <p:spPr bwMode="auto">
          <a:xfrm>
            <a:off x="395657" y="3619908"/>
            <a:ext cx="3665971" cy="919977"/>
          </a:xfrm>
          <a:prstGeom prst="round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200" dirty="0">
                <a:solidFill>
                  <a:srgbClr val="00148C"/>
                </a:solidFill>
                <a:latin typeface="+mn-lt"/>
                <a:cs typeface="Arial"/>
              </a:rPr>
              <a:t>Legend</a:t>
            </a:r>
          </a:p>
        </p:txBody>
      </p:sp>
      <p:sp>
        <p:nvSpPr>
          <p:cNvPr id="2" name="Title 1"/>
          <p:cNvSpPr>
            <a:spLocks noGrp="1"/>
          </p:cNvSpPr>
          <p:nvPr>
            <p:ph type="title"/>
          </p:nvPr>
        </p:nvSpPr>
        <p:spPr>
          <a:xfrm>
            <a:off x="114064" y="112352"/>
            <a:ext cx="6302261"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Example: UK Ellipse Work Order</a:t>
            </a:r>
          </a:p>
        </p:txBody>
      </p:sp>
      <p:sp>
        <p:nvSpPr>
          <p:cNvPr id="11" name="Rectangle: Rounded Corners 10">
            <a:extLst>
              <a:ext uri="{FF2B5EF4-FFF2-40B4-BE49-F238E27FC236}">
                <a16:creationId xmlns:a16="http://schemas.microsoft.com/office/drawing/2014/main" id="{F822C664-28D6-4A0F-B3C4-44C342CAFE37}"/>
              </a:ext>
            </a:extLst>
          </p:cNvPr>
          <p:cNvSpPr/>
          <p:nvPr/>
        </p:nvSpPr>
        <p:spPr bwMode="auto">
          <a:xfrm>
            <a:off x="426572" y="3917541"/>
            <a:ext cx="1707927" cy="139855"/>
          </a:xfrm>
          <a:prstGeom prst="roundRect">
            <a:avLst/>
          </a:prstGeom>
          <a:solidFill>
            <a:schemeClr val="accent1">
              <a:lumMod val="20000"/>
              <a:lumOff val="8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Structure Data</a:t>
            </a:r>
            <a:endParaRPr lang="en-US" sz="900" dirty="0">
              <a:solidFill>
                <a:schemeClr val="tx1"/>
              </a:solidFill>
              <a:latin typeface="+mn-lt"/>
              <a:cs typeface="Arial"/>
            </a:endParaRPr>
          </a:p>
        </p:txBody>
      </p:sp>
      <p:sp>
        <p:nvSpPr>
          <p:cNvPr id="14" name="Rectangle: Rounded Corners 13">
            <a:extLst>
              <a:ext uri="{FF2B5EF4-FFF2-40B4-BE49-F238E27FC236}">
                <a16:creationId xmlns:a16="http://schemas.microsoft.com/office/drawing/2014/main" id="{43716C6A-D49A-41D5-A86C-F884A8659991}"/>
              </a:ext>
            </a:extLst>
          </p:cNvPr>
          <p:cNvSpPr/>
          <p:nvPr/>
        </p:nvSpPr>
        <p:spPr bwMode="auto">
          <a:xfrm>
            <a:off x="426571" y="4140556"/>
            <a:ext cx="1707927" cy="139855"/>
          </a:xfrm>
          <a:prstGeom prst="roundRect">
            <a:avLst/>
          </a:prstGeom>
          <a:solidFill>
            <a:schemeClr val="accent1">
              <a:lumMod val="60000"/>
              <a:lumOff val="4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Reference Data</a:t>
            </a:r>
            <a:endParaRPr lang="en-US" sz="900" dirty="0">
              <a:solidFill>
                <a:schemeClr val="tx1"/>
              </a:solidFill>
              <a:latin typeface="+mn-lt"/>
              <a:cs typeface="Arial"/>
            </a:endParaRPr>
          </a:p>
        </p:txBody>
      </p:sp>
      <p:sp>
        <p:nvSpPr>
          <p:cNvPr id="18" name="Rectangle: Rounded Corners 17">
            <a:extLst>
              <a:ext uri="{FF2B5EF4-FFF2-40B4-BE49-F238E27FC236}">
                <a16:creationId xmlns:a16="http://schemas.microsoft.com/office/drawing/2014/main" id="{45F72D0A-237A-4C17-98FC-C1DC6241810B}"/>
              </a:ext>
            </a:extLst>
          </p:cNvPr>
          <p:cNvSpPr/>
          <p:nvPr/>
        </p:nvSpPr>
        <p:spPr bwMode="auto">
          <a:xfrm>
            <a:off x="2257830" y="3908997"/>
            <a:ext cx="1707927" cy="139855"/>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Activity Data</a:t>
            </a:r>
            <a:endParaRPr lang="en-GB" sz="900" dirty="0">
              <a:solidFill>
                <a:schemeClr val="tx1">
                  <a:lumMod val="50000"/>
                </a:schemeClr>
              </a:solidFill>
              <a:cs typeface="Arial"/>
            </a:endParaRPr>
          </a:p>
        </p:txBody>
      </p:sp>
      <p:sp>
        <p:nvSpPr>
          <p:cNvPr id="28" name="Rectangle: Rounded Corners 27">
            <a:extLst>
              <a:ext uri="{FF2B5EF4-FFF2-40B4-BE49-F238E27FC236}">
                <a16:creationId xmlns:a16="http://schemas.microsoft.com/office/drawing/2014/main" id="{99B6D851-9407-4432-A92C-B116F4874E43}"/>
              </a:ext>
            </a:extLst>
          </p:cNvPr>
          <p:cNvSpPr/>
          <p:nvPr/>
        </p:nvSpPr>
        <p:spPr bwMode="auto">
          <a:xfrm>
            <a:off x="1304387" y="4345353"/>
            <a:ext cx="1707927" cy="139855"/>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bg1"/>
                </a:solidFill>
              </a:rPr>
              <a:t>Metadata</a:t>
            </a:r>
          </a:p>
        </p:txBody>
      </p:sp>
      <p:sp>
        <p:nvSpPr>
          <p:cNvPr id="29" name="Rectangle: Rounded Corners 28">
            <a:extLst>
              <a:ext uri="{FF2B5EF4-FFF2-40B4-BE49-F238E27FC236}">
                <a16:creationId xmlns:a16="http://schemas.microsoft.com/office/drawing/2014/main" id="{EA71BD26-AFD7-4D1B-B59A-3BAB1CAE4305}"/>
              </a:ext>
            </a:extLst>
          </p:cNvPr>
          <p:cNvSpPr/>
          <p:nvPr/>
        </p:nvSpPr>
        <p:spPr bwMode="auto">
          <a:xfrm>
            <a:off x="2257831" y="4136996"/>
            <a:ext cx="1707927" cy="139855"/>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dirty="0">
                <a:solidFill>
                  <a:schemeClr val="tx1">
                    <a:lumMod val="50000"/>
                  </a:schemeClr>
                </a:solidFill>
              </a:rPr>
              <a:t>Transaction Audit Data</a:t>
            </a:r>
          </a:p>
        </p:txBody>
      </p:sp>
      <p:sp>
        <p:nvSpPr>
          <p:cNvPr id="38" name="TextBox 37">
            <a:extLst>
              <a:ext uri="{FF2B5EF4-FFF2-40B4-BE49-F238E27FC236}">
                <a16:creationId xmlns:a16="http://schemas.microsoft.com/office/drawing/2014/main" id="{72306777-55BF-407F-9EBE-31F47A8DC1A4}"/>
              </a:ext>
            </a:extLst>
          </p:cNvPr>
          <p:cNvSpPr txBox="1"/>
          <p:nvPr/>
        </p:nvSpPr>
        <p:spPr bwMode="auto">
          <a:xfrm>
            <a:off x="212578" y="565916"/>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i="1" dirty="0">
                <a:solidFill>
                  <a:srgbClr val="00148C"/>
                </a:solidFill>
                <a:latin typeface="Arial" panose="020B0604020202020204" pitchFamily="34" charset="0"/>
              </a:rPr>
              <a:t>Work Order Database</a:t>
            </a:r>
            <a:r>
              <a:rPr lang="en-US" sz="1400" b="0" dirty="0">
                <a:solidFill>
                  <a:schemeClr val="tx1"/>
                </a:solidFill>
              </a:rPr>
              <a:t> </a:t>
            </a:r>
            <a:r>
              <a:rPr lang="en-US" sz="1400" i="1" dirty="0">
                <a:solidFill>
                  <a:srgbClr val="00148C"/>
                </a:solidFill>
                <a:latin typeface="Arial" panose="020B0604020202020204" pitchFamily="34" charset="0"/>
              </a:rPr>
              <a:t>Table</a:t>
            </a:r>
          </a:p>
        </p:txBody>
      </p:sp>
      <p:sp>
        <p:nvSpPr>
          <p:cNvPr id="39" name="TextBox 38">
            <a:extLst>
              <a:ext uri="{FF2B5EF4-FFF2-40B4-BE49-F238E27FC236}">
                <a16:creationId xmlns:a16="http://schemas.microsoft.com/office/drawing/2014/main" id="{E39363AF-CB93-458D-ACA8-66DED4EAA6D9}"/>
              </a:ext>
            </a:extLst>
          </p:cNvPr>
          <p:cNvSpPr txBox="1"/>
          <p:nvPr/>
        </p:nvSpPr>
        <p:spPr bwMode="auto">
          <a:xfrm>
            <a:off x="222050" y="2528634"/>
            <a:ext cx="28630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dirty="0"/>
              <a:t>Work Order Table Data</a:t>
            </a:r>
          </a:p>
        </p:txBody>
      </p:sp>
      <p:pic>
        <p:nvPicPr>
          <p:cNvPr id="20" name="Picture 19">
            <a:extLst>
              <a:ext uri="{FF2B5EF4-FFF2-40B4-BE49-F238E27FC236}">
                <a16:creationId xmlns:a16="http://schemas.microsoft.com/office/drawing/2014/main" id="{D4B99DEF-01D9-4266-92D9-85D436091E00}"/>
              </a:ext>
            </a:extLst>
          </p:cNvPr>
          <p:cNvPicPr>
            <a:picLocks noChangeAspect="1"/>
          </p:cNvPicPr>
          <p:nvPr/>
        </p:nvPicPr>
        <p:blipFill>
          <a:blip r:embed="rId3"/>
          <a:stretch>
            <a:fillRect/>
          </a:stretch>
        </p:blipFill>
        <p:spPr>
          <a:xfrm>
            <a:off x="4450800" y="581656"/>
            <a:ext cx="4100448" cy="4233625"/>
          </a:xfrm>
          <a:prstGeom prst="rect">
            <a:avLst/>
          </a:prstGeom>
        </p:spPr>
      </p:pic>
      <p:sp>
        <p:nvSpPr>
          <p:cNvPr id="15" name="Rectangle: Rounded Corners 14">
            <a:extLst>
              <a:ext uri="{FF2B5EF4-FFF2-40B4-BE49-F238E27FC236}">
                <a16:creationId xmlns:a16="http://schemas.microsoft.com/office/drawing/2014/main" id="{5F0BF952-4A70-4436-97F7-913C153CE8E3}"/>
              </a:ext>
            </a:extLst>
          </p:cNvPr>
          <p:cNvSpPr/>
          <p:nvPr/>
        </p:nvSpPr>
        <p:spPr bwMode="auto">
          <a:xfrm>
            <a:off x="4471982" y="861127"/>
            <a:ext cx="4121043" cy="3937450"/>
          </a:xfrm>
          <a:prstGeom prst="roundRect">
            <a:avLst>
              <a:gd name="adj" fmla="val 5306"/>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pic>
        <p:nvPicPr>
          <p:cNvPr id="23" name="Picture 22">
            <a:extLst>
              <a:ext uri="{FF2B5EF4-FFF2-40B4-BE49-F238E27FC236}">
                <a16:creationId xmlns:a16="http://schemas.microsoft.com/office/drawing/2014/main" id="{6AE25F4B-3C28-4418-A4AA-F073EA081B0F}"/>
              </a:ext>
            </a:extLst>
          </p:cNvPr>
          <p:cNvPicPr>
            <a:picLocks noChangeAspect="1"/>
          </p:cNvPicPr>
          <p:nvPr/>
        </p:nvPicPr>
        <p:blipFill>
          <a:blip r:embed="rId4"/>
          <a:stretch>
            <a:fillRect/>
          </a:stretch>
        </p:blipFill>
        <p:spPr>
          <a:xfrm>
            <a:off x="262347" y="786174"/>
            <a:ext cx="3094664" cy="1597057"/>
          </a:xfrm>
          <a:prstGeom prst="rect">
            <a:avLst/>
          </a:prstGeom>
        </p:spPr>
      </p:pic>
      <p:pic>
        <p:nvPicPr>
          <p:cNvPr id="31" name="Picture 30">
            <a:extLst>
              <a:ext uri="{FF2B5EF4-FFF2-40B4-BE49-F238E27FC236}">
                <a16:creationId xmlns:a16="http://schemas.microsoft.com/office/drawing/2014/main" id="{88D688B0-DA72-48DC-8BE4-748DEC239E0B}"/>
              </a:ext>
            </a:extLst>
          </p:cNvPr>
          <p:cNvPicPr>
            <a:picLocks noChangeAspect="1"/>
          </p:cNvPicPr>
          <p:nvPr/>
        </p:nvPicPr>
        <p:blipFill>
          <a:blip r:embed="rId5"/>
          <a:stretch>
            <a:fillRect/>
          </a:stretch>
        </p:blipFill>
        <p:spPr>
          <a:xfrm>
            <a:off x="285752" y="2808193"/>
            <a:ext cx="4121763" cy="336368"/>
          </a:xfrm>
          <a:prstGeom prst="rect">
            <a:avLst/>
          </a:prstGeom>
        </p:spPr>
      </p:pic>
      <p:sp>
        <p:nvSpPr>
          <p:cNvPr id="13" name="Rectangle: Rounded Corners 12">
            <a:extLst>
              <a:ext uri="{FF2B5EF4-FFF2-40B4-BE49-F238E27FC236}">
                <a16:creationId xmlns:a16="http://schemas.microsoft.com/office/drawing/2014/main" id="{AFA23405-02B0-42BA-987E-CBF2E80355E5}"/>
              </a:ext>
            </a:extLst>
          </p:cNvPr>
          <p:cNvSpPr/>
          <p:nvPr/>
        </p:nvSpPr>
        <p:spPr bwMode="auto">
          <a:xfrm>
            <a:off x="5629037" y="1087896"/>
            <a:ext cx="1807543" cy="138556"/>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1" name="Rectangle: Rounded Corners 40">
            <a:extLst>
              <a:ext uri="{FF2B5EF4-FFF2-40B4-BE49-F238E27FC236}">
                <a16:creationId xmlns:a16="http://schemas.microsoft.com/office/drawing/2014/main" id="{3F8EBCBB-18AA-428F-828C-FFCA13E85D97}"/>
              </a:ext>
            </a:extLst>
          </p:cNvPr>
          <p:cNvSpPr/>
          <p:nvPr/>
        </p:nvSpPr>
        <p:spPr bwMode="auto">
          <a:xfrm>
            <a:off x="5628731" y="1344986"/>
            <a:ext cx="2471396" cy="138555"/>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2" name="Rectangle: Rounded Corners 41">
            <a:extLst>
              <a:ext uri="{FF2B5EF4-FFF2-40B4-BE49-F238E27FC236}">
                <a16:creationId xmlns:a16="http://schemas.microsoft.com/office/drawing/2014/main" id="{6DDB7835-FB70-47AF-9018-90D671857074}"/>
              </a:ext>
            </a:extLst>
          </p:cNvPr>
          <p:cNvSpPr/>
          <p:nvPr/>
        </p:nvSpPr>
        <p:spPr bwMode="auto">
          <a:xfrm>
            <a:off x="5642797" y="1588188"/>
            <a:ext cx="328116" cy="125659"/>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3" name="Rectangle: Rounded Corners 42">
            <a:extLst>
              <a:ext uri="{FF2B5EF4-FFF2-40B4-BE49-F238E27FC236}">
                <a16:creationId xmlns:a16="http://schemas.microsoft.com/office/drawing/2014/main" id="{1CB5EF14-FDDE-4E12-889A-7F82FE751300}"/>
              </a:ext>
            </a:extLst>
          </p:cNvPr>
          <p:cNvSpPr/>
          <p:nvPr/>
        </p:nvSpPr>
        <p:spPr bwMode="auto">
          <a:xfrm>
            <a:off x="5620639" y="2034028"/>
            <a:ext cx="2471396" cy="138555"/>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4" name="Rectangle: Rounded Corners 43">
            <a:extLst>
              <a:ext uri="{FF2B5EF4-FFF2-40B4-BE49-F238E27FC236}">
                <a16:creationId xmlns:a16="http://schemas.microsoft.com/office/drawing/2014/main" id="{54AD4875-3AAA-46FF-88F6-56670FE7BA71}"/>
              </a:ext>
            </a:extLst>
          </p:cNvPr>
          <p:cNvSpPr/>
          <p:nvPr/>
        </p:nvSpPr>
        <p:spPr bwMode="auto">
          <a:xfrm>
            <a:off x="5620639" y="2491423"/>
            <a:ext cx="466690" cy="128931"/>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0" name="Rectangle: Rounded Corners 9">
            <a:extLst>
              <a:ext uri="{FF2B5EF4-FFF2-40B4-BE49-F238E27FC236}">
                <a16:creationId xmlns:a16="http://schemas.microsoft.com/office/drawing/2014/main" id="{3853AB4B-04C8-4026-967D-AAC762BB3B3E}"/>
              </a:ext>
            </a:extLst>
          </p:cNvPr>
          <p:cNvSpPr/>
          <p:nvPr/>
        </p:nvSpPr>
        <p:spPr bwMode="auto">
          <a:xfrm>
            <a:off x="5970913" y="3737436"/>
            <a:ext cx="1320011" cy="163469"/>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6" name="Rectangle: Rounded Corners 45">
            <a:extLst>
              <a:ext uri="{FF2B5EF4-FFF2-40B4-BE49-F238E27FC236}">
                <a16:creationId xmlns:a16="http://schemas.microsoft.com/office/drawing/2014/main" id="{525DFCE6-E9A0-4A1E-AD5A-E694705ABB37}"/>
              </a:ext>
            </a:extLst>
          </p:cNvPr>
          <p:cNvSpPr/>
          <p:nvPr/>
        </p:nvSpPr>
        <p:spPr bwMode="auto">
          <a:xfrm>
            <a:off x="5970914" y="4430335"/>
            <a:ext cx="688832" cy="131510"/>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endParaRPr lang="en-GB" sz="900" dirty="0">
              <a:solidFill>
                <a:schemeClr val="tx1">
                  <a:lumMod val="50000"/>
                </a:schemeClr>
              </a:solidFill>
              <a:cs typeface="Arial"/>
            </a:endParaRPr>
          </a:p>
        </p:txBody>
      </p:sp>
      <p:sp>
        <p:nvSpPr>
          <p:cNvPr id="47" name="Rectangle: Rounded Corners 46">
            <a:extLst>
              <a:ext uri="{FF2B5EF4-FFF2-40B4-BE49-F238E27FC236}">
                <a16:creationId xmlns:a16="http://schemas.microsoft.com/office/drawing/2014/main" id="{41C806FE-F596-45ED-82BA-13ADC90FBA16}"/>
              </a:ext>
            </a:extLst>
          </p:cNvPr>
          <p:cNvSpPr/>
          <p:nvPr/>
        </p:nvSpPr>
        <p:spPr bwMode="auto">
          <a:xfrm>
            <a:off x="5961845" y="4216422"/>
            <a:ext cx="2057362" cy="128931"/>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49" name="Rectangle: Rounded Corners 48">
            <a:extLst>
              <a:ext uri="{FF2B5EF4-FFF2-40B4-BE49-F238E27FC236}">
                <a16:creationId xmlns:a16="http://schemas.microsoft.com/office/drawing/2014/main" id="{6730FC88-98AA-4FCB-B533-850E0B33F135}"/>
              </a:ext>
            </a:extLst>
          </p:cNvPr>
          <p:cNvSpPr/>
          <p:nvPr/>
        </p:nvSpPr>
        <p:spPr bwMode="auto">
          <a:xfrm>
            <a:off x="5961845" y="3100239"/>
            <a:ext cx="2589403" cy="163469"/>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50" name="Rectangle: Rounded Corners 49">
            <a:extLst>
              <a:ext uri="{FF2B5EF4-FFF2-40B4-BE49-F238E27FC236}">
                <a16:creationId xmlns:a16="http://schemas.microsoft.com/office/drawing/2014/main" id="{E09139E4-C95D-432A-9B7A-4E502C414B99}"/>
              </a:ext>
            </a:extLst>
          </p:cNvPr>
          <p:cNvSpPr/>
          <p:nvPr/>
        </p:nvSpPr>
        <p:spPr bwMode="auto">
          <a:xfrm>
            <a:off x="5965090" y="2920669"/>
            <a:ext cx="2057362" cy="128931"/>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Tree>
    <p:extLst>
      <p:ext uri="{BB962C8B-B14F-4D97-AF65-F5344CB8AC3E}">
        <p14:creationId xmlns:p14="http://schemas.microsoft.com/office/powerpoint/2010/main" val="270938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7997164" cy="430887"/>
          </a:xfrm>
        </p:spPr>
        <p:txBody>
          <a:bodyPr/>
          <a:lstStyle/>
          <a:p>
            <a:r>
              <a:rPr lang="en-US" sz="2800" dirty="0"/>
              <a:t>What is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03</a:t>
            </a:r>
            <a:endParaRPr lang="en-GB" sz="6600" dirty="0"/>
          </a:p>
        </p:txBody>
      </p:sp>
    </p:spTree>
    <p:extLst>
      <p:ext uri="{BB962C8B-B14F-4D97-AF65-F5344CB8AC3E}">
        <p14:creationId xmlns:p14="http://schemas.microsoft.com/office/powerpoint/2010/main" val="345230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D5C4DAFC-F4EA-4782-A45B-47D4712D5BA0}"/>
              </a:ext>
            </a:extLst>
          </p:cNvPr>
          <p:cNvSpPr/>
          <p:nvPr/>
        </p:nvSpPr>
        <p:spPr>
          <a:xfrm>
            <a:off x="6021701" y="1192275"/>
            <a:ext cx="628726" cy="541731"/>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4001095"/>
          </a:xfrm>
        </p:spPr>
        <p:txBody>
          <a:bodyPr numCol="1"/>
          <a:lstStyle/>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With master data management, National Grid will have an authoritative and reliable source of business critical master data that will help better decision making and will support regulatory requirements, Business Analytics and Digital Transformation</a:t>
            </a:r>
          </a:p>
          <a:p>
            <a:pPr marL="269875" lvl="2" indent="-269875"/>
            <a:r>
              <a:rPr lang="en-US" dirty="0"/>
              <a:t>Core master data entity includes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extLst/>
          </p:nvPr>
        </p:nvGraphicFramePr>
        <p:xfrm>
          <a:off x="489837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17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a:extLst>
              <a:ext uri="{FF2B5EF4-FFF2-40B4-BE49-F238E27FC236}">
                <a16:creationId xmlns:a16="http://schemas.microsoft.com/office/drawing/2014/main" id="{E2DC889B-9A0A-42DE-96B2-6CF4FDCB3D4E}"/>
              </a:ext>
            </a:extLst>
          </p:cNvPr>
          <p:cNvSpPr>
            <a:spLocks noChangeArrowheads="1"/>
          </p:cNvSpPr>
          <p:nvPr/>
        </p:nvSpPr>
        <p:spPr bwMode="auto">
          <a:xfrm>
            <a:off x="5523674" y="500702"/>
            <a:ext cx="999986" cy="793329"/>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6" name="Freeform 5">
            <a:extLst>
              <a:ext uri="{FF2B5EF4-FFF2-40B4-BE49-F238E27FC236}">
                <a16:creationId xmlns:a16="http://schemas.microsoft.com/office/drawing/2014/main" id="{A94695D5-71A6-4492-8697-D2889A2E06BC}"/>
              </a:ext>
            </a:extLst>
          </p:cNvPr>
          <p:cNvSpPr>
            <a:spLocks noChangeArrowheads="1"/>
          </p:cNvSpPr>
          <p:nvPr/>
        </p:nvSpPr>
        <p:spPr bwMode="auto">
          <a:xfrm>
            <a:off x="3631624" y="2645331"/>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7" name="Freeform 6">
            <a:extLst>
              <a:ext uri="{FF2B5EF4-FFF2-40B4-BE49-F238E27FC236}">
                <a16:creationId xmlns:a16="http://schemas.microsoft.com/office/drawing/2014/main" id="{4FBCD5E2-38F6-4D61-83F9-0DBBE4A5825C}"/>
              </a:ext>
            </a:extLst>
          </p:cNvPr>
          <p:cNvSpPr>
            <a:spLocks noChangeArrowheads="1"/>
          </p:cNvSpPr>
          <p:nvPr/>
        </p:nvSpPr>
        <p:spPr bwMode="auto">
          <a:xfrm>
            <a:off x="2176996" y="806093"/>
            <a:ext cx="1258305" cy="910434"/>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8" name="Freeform 7">
            <a:extLst>
              <a:ext uri="{FF2B5EF4-FFF2-40B4-BE49-F238E27FC236}">
                <a16:creationId xmlns:a16="http://schemas.microsoft.com/office/drawing/2014/main" id="{47304FD2-C827-40A8-9FE4-5B3B58A32A77}"/>
              </a:ext>
            </a:extLst>
          </p:cNvPr>
          <p:cNvSpPr>
            <a:spLocks noChangeArrowheads="1"/>
          </p:cNvSpPr>
          <p:nvPr/>
        </p:nvSpPr>
        <p:spPr bwMode="auto">
          <a:xfrm>
            <a:off x="2396281" y="4138995"/>
            <a:ext cx="1072315" cy="670484"/>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9" name="Freeform 8">
            <a:extLst>
              <a:ext uri="{FF2B5EF4-FFF2-40B4-BE49-F238E27FC236}">
                <a16:creationId xmlns:a16="http://schemas.microsoft.com/office/drawing/2014/main" id="{6DE17EBA-9AC5-40DC-885A-4FD34FD3B7DC}"/>
              </a:ext>
            </a:extLst>
          </p:cNvPr>
          <p:cNvSpPr>
            <a:spLocks noChangeArrowheads="1"/>
          </p:cNvSpPr>
          <p:nvPr/>
        </p:nvSpPr>
        <p:spPr bwMode="auto">
          <a:xfrm>
            <a:off x="5529415" y="432154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0" name="Freeform 785">
            <a:extLst>
              <a:ext uri="{FF2B5EF4-FFF2-40B4-BE49-F238E27FC236}">
                <a16:creationId xmlns:a16="http://schemas.microsoft.com/office/drawing/2014/main" id="{B3B40EA0-45CB-4A28-98EE-3BA8D440EBBB}"/>
              </a:ext>
            </a:extLst>
          </p:cNvPr>
          <p:cNvSpPr>
            <a:spLocks noChangeArrowheads="1"/>
          </p:cNvSpPr>
          <p:nvPr/>
        </p:nvSpPr>
        <p:spPr bwMode="auto">
          <a:xfrm>
            <a:off x="2788297" y="4057415"/>
            <a:ext cx="3860762" cy="1096165"/>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sp>
        <p:nvSpPr>
          <p:cNvPr id="11" name="Freeform 7">
            <a:extLst>
              <a:ext uri="{FF2B5EF4-FFF2-40B4-BE49-F238E27FC236}">
                <a16:creationId xmlns:a16="http://schemas.microsoft.com/office/drawing/2014/main" id="{A9BC6F58-6A86-4255-BDD9-B726A8E7D62E}"/>
              </a:ext>
            </a:extLst>
          </p:cNvPr>
          <p:cNvSpPr>
            <a:spLocks noChangeArrowheads="1"/>
          </p:cNvSpPr>
          <p:nvPr/>
        </p:nvSpPr>
        <p:spPr bwMode="auto">
          <a:xfrm>
            <a:off x="768400" y="1660064"/>
            <a:ext cx="1072315" cy="670484"/>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2" name="Freeform 6">
            <a:extLst>
              <a:ext uri="{FF2B5EF4-FFF2-40B4-BE49-F238E27FC236}">
                <a16:creationId xmlns:a16="http://schemas.microsoft.com/office/drawing/2014/main" id="{5F799425-0317-4462-B01C-773DB9E874AF}"/>
              </a:ext>
            </a:extLst>
          </p:cNvPr>
          <p:cNvSpPr>
            <a:spLocks noChangeArrowheads="1"/>
          </p:cNvSpPr>
          <p:nvPr/>
        </p:nvSpPr>
        <p:spPr bwMode="auto">
          <a:xfrm>
            <a:off x="7391953" y="1856595"/>
            <a:ext cx="1258305" cy="910434"/>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3" name="Freeform 3">
            <a:extLst>
              <a:ext uri="{FF2B5EF4-FFF2-40B4-BE49-F238E27FC236}">
                <a16:creationId xmlns:a16="http://schemas.microsoft.com/office/drawing/2014/main" id="{35433583-1C6E-4FC7-A30A-8F0AC53AFA9C}"/>
              </a:ext>
            </a:extLst>
          </p:cNvPr>
          <p:cNvSpPr>
            <a:spLocks noChangeArrowheads="1"/>
          </p:cNvSpPr>
          <p:nvPr/>
        </p:nvSpPr>
        <p:spPr bwMode="auto">
          <a:xfrm>
            <a:off x="695922" y="3117746"/>
            <a:ext cx="999986" cy="793329"/>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5" name="Freeform 8">
            <a:extLst>
              <a:ext uri="{FF2B5EF4-FFF2-40B4-BE49-F238E27FC236}">
                <a16:creationId xmlns:a16="http://schemas.microsoft.com/office/drawing/2014/main" id="{842B8AAC-6A62-4030-AB8B-F392495B08BA}"/>
              </a:ext>
            </a:extLst>
          </p:cNvPr>
          <p:cNvSpPr>
            <a:spLocks noChangeArrowheads="1"/>
          </p:cNvSpPr>
          <p:nvPr/>
        </p:nvSpPr>
        <p:spPr bwMode="auto">
          <a:xfrm>
            <a:off x="8374174" y="4660801"/>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6" name="Freeform 8">
            <a:extLst>
              <a:ext uri="{FF2B5EF4-FFF2-40B4-BE49-F238E27FC236}">
                <a16:creationId xmlns:a16="http://schemas.microsoft.com/office/drawing/2014/main" id="{44D5003B-8E0A-4E20-85F5-DA33B5DF5137}"/>
              </a:ext>
            </a:extLst>
          </p:cNvPr>
          <p:cNvSpPr>
            <a:spLocks noChangeArrowheads="1"/>
          </p:cNvSpPr>
          <p:nvPr/>
        </p:nvSpPr>
        <p:spPr bwMode="auto">
          <a:xfrm>
            <a:off x="885164" y="996676"/>
            <a:ext cx="476456" cy="297355"/>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sp>
        <p:nvSpPr>
          <p:cNvPr id="17" name="Freeform 5">
            <a:extLst>
              <a:ext uri="{FF2B5EF4-FFF2-40B4-BE49-F238E27FC236}">
                <a16:creationId xmlns:a16="http://schemas.microsoft.com/office/drawing/2014/main" id="{5BC2ABB0-39E8-4CE6-998B-BCBACDB7A7D9}"/>
              </a:ext>
            </a:extLst>
          </p:cNvPr>
          <p:cNvSpPr>
            <a:spLocks noChangeArrowheads="1"/>
          </p:cNvSpPr>
          <p:nvPr/>
        </p:nvSpPr>
        <p:spPr bwMode="auto">
          <a:xfrm>
            <a:off x="7891402" y="547809"/>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4976" tIns="17488" rIns="34976" bIns="17488" anchor="ctr"/>
          <a:lstStyle/>
          <a:p>
            <a:endParaRPr lang="en-US" sz="4899">
              <a:latin typeface="Lato Light" panose="020F0502020204030203" pitchFamily="34" charset="0"/>
            </a:endParaRPr>
          </a:p>
        </p:txBody>
      </p:sp>
      <p:grpSp>
        <p:nvGrpSpPr>
          <p:cNvPr id="18" name="Group 17">
            <a:extLst>
              <a:ext uri="{FF2B5EF4-FFF2-40B4-BE49-F238E27FC236}">
                <a16:creationId xmlns:a16="http://schemas.microsoft.com/office/drawing/2014/main" id="{2FCF0DC1-2B70-42AF-94E6-DF818B8A5D85}"/>
              </a:ext>
            </a:extLst>
          </p:cNvPr>
          <p:cNvGrpSpPr/>
          <p:nvPr/>
        </p:nvGrpSpPr>
        <p:grpSpPr>
          <a:xfrm>
            <a:off x="2077646" y="503336"/>
            <a:ext cx="4987379" cy="4224290"/>
            <a:chOff x="6586626" y="1710525"/>
            <a:chExt cx="11240765" cy="9520882"/>
          </a:xfrm>
        </p:grpSpPr>
        <p:sp>
          <p:nvSpPr>
            <p:cNvPr id="19" name="Freeform 9">
              <a:extLst>
                <a:ext uri="{FF2B5EF4-FFF2-40B4-BE49-F238E27FC236}">
                  <a16:creationId xmlns:a16="http://schemas.microsoft.com/office/drawing/2014/main" id="{5365E1DF-816A-40E7-8415-CEE33EDB59ED}"/>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0" name="Freeform 10">
              <a:extLst>
                <a:ext uri="{FF2B5EF4-FFF2-40B4-BE49-F238E27FC236}">
                  <a16:creationId xmlns:a16="http://schemas.microsoft.com/office/drawing/2014/main" id="{5452BB7E-6A1D-4AA0-A523-DD5835ECCCD2}"/>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1" name="Freeform 11">
              <a:extLst>
                <a:ext uri="{FF2B5EF4-FFF2-40B4-BE49-F238E27FC236}">
                  <a16:creationId xmlns:a16="http://schemas.microsoft.com/office/drawing/2014/main" id="{5E201EAC-5B57-423D-BA88-8B78A297D640}"/>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2" name="Freeform 12">
              <a:extLst>
                <a:ext uri="{FF2B5EF4-FFF2-40B4-BE49-F238E27FC236}">
                  <a16:creationId xmlns:a16="http://schemas.microsoft.com/office/drawing/2014/main" id="{BD7D4EDD-CAA6-4329-A72C-3D2B4598035D}"/>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3" name="Freeform 13">
              <a:extLst>
                <a:ext uri="{FF2B5EF4-FFF2-40B4-BE49-F238E27FC236}">
                  <a16:creationId xmlns:a16="http://schemas.microsoft.com/office/drawing/2014/main" id="{61A61558-B0E3-488A-B29E-E0D511B615B3}"/>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4" name="Freeform 14">
              <a:extLst>
                <a:ext uri="{FF2B5EF4-FFF2-40B4-BE49-F238E27FC236}">
                  <a16:creationId xmlns:a16="http://schemas.microsoft.com/office/drawing/2014/main" id="{02D50FB6-6A8D-4E39-9D88-6A6BE63967D8}"/>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25" name="Freeform 775">
              <a:extLst>
                <a:ext uri="{FF2B5EF4-FFF2-40B4-BE49-F238E27FC236}">
                  <a16:creationId xmlns:a16="http://schemas.microsoft.com/office/drawing/2014/main" id="{79C257D3-2E5F-48FD-9082-437D250F81D1}"/>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6" name="Freeform 776">
              <a:extLst>
                <a:ext uri="{FF2B5EF4-FFF2-40B4-BE49-F238E27FC236}">
                  <a16:creationId xmlns:a16="http://schemas.microsoft.com/office/drawing/2014/main" id="{7DAFA299-B704-4C14-8924-1D93C63DCA05}"/>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7" name="Freeform 778">
              <a:extLst>
                <a:ext uri="{FF2B5EF4-FFF2-40B4-BE49-F238E27FC236}">
                  <a16:creationId xmlns:a16="http://schemas.microsoft.com/office/drawing/2014/main" id="{3F8F7950-EF3D-4464-AB85-5E15A21F1F04}"/>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8" name="Freeform 777">
              <a:extLst>
                <a:ext uri="{FF2B5EF4-FFF2-40B4-BE49-F238E27FC236}">
                  <a16:creationId xmlns:a16="http://schemas.microsoft.com/office/drawing/2014/main" id="{F668474D-6828-4F41-96CC-61CD07D5EDB6}"/>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29" name="Freeform 774">
              <a:extLst>
                <a:ext uri="{FF2B5EF4-FFF2-40B4-BE49-F238E27FC236}">
                  <a16:creationId xmlns:a16="http://schemas.microsoft.com/office/drawing/2014/main" id="{D4DABE38-3FA5-4F92-9735-7BD45A98A784}"/>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sp>
          <p:nvSpPr>
            <p:cNvPr id="30" name="Freeform 773">
              <a:extLst>
                <a:ext uri="{FF2B5EF4-FFF2-40B4-BE49-F238E27FC236}">
                  <a16:creationId xmlns:a16="http://schemas.microsoft.com/office/drawing/2014/main" id="{C5B70849-6209-4C30-AA01-6122149D790D}"/>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31" name="Group 30">
            <a:extLst>
              <a:ext uri="{FF2B5EF4-FFF2-40B4-BE49-F238E27FC236}">
                <a16:creationId xmlns:a16="http://schemas.microsoft.com/office/drawing/2014/main" id="{770C193C-C179-42D6-95AF-EBF15A37C3C6}"/>
              </a:ext>
            </a:extLst>
          </p:cNvPr>
          <p:cNvGrpSpPr/>
          <p:nvPr/>
        </p:nvGrpSpPr>
        <p:grpSpPr>
          <a:xfrm>
            <a:off x="4354920" y="4078146"/>
            <a:ext cx="478754" cy="649818"/>
            <a:chOff x="11641219" y="10294926"/>
            <a:chExt cx="1251643" cy="1698871"/>
          </a:xfrm>
        </p:grpSpPr>
        <p:sp>
          <p:nvSpPr>
            <p:cNvPr id="32" name="Freeform 750">
              <a:extLst>
                <a:ext uri="{FF2B5EF4-FFF2-40B4-BE49-F238E27FC236}">
                  <a16:creationId xmlns:a16="http://schemas.microsoft.com/office/drawing/2014/main" id="{8B056C0E-0AB2-4D52-B3E2-0258D7CEA3C6}"/>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3" name="Freeform 751">
              <a:extLst>
                <a:ext uri="{FF2B5EF4-FFF2-40B4-BE49-F238E27FC236}">
                  <a16:creationId xmlns:a16="http://schemas.microsoft.com/office/drawing/2014/main" id="{F7E7F722-A544-4CBA-806C-0C18F2E7D6B5}"/>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4" name="Freeform 752">
              <a:extLst>
                <a:ext uri="{FF2B5EF4-FFF2-40B4-BE49-F238E27FC236}">
                  <a16:creationId xmlns:a16="http://schemas.microsoft.com/office/drawing/2014/main" id="{3E13E51E-78DC-405A-ADDA-9C5D4DC3C9F9}"/>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5" name="Freeform 753">
              <a:extLst>
                <a:ext uri="{FF2B5EF4-FFF2-40B4-BE49-F238E27FC236}">
                  <a16:creationId xmlns:a16="http://schemas.microsoft.com/office/drawing/2014/main" id="{FEE3E412-016C-4F25-810D-4C7EEB65A143}"/>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6" name="Freeform 754">
              <a:extLst>
                <a:ext uri="{FF2B5EF4-FFF2-40B4-BE49-F238E27FC236}">
                  <a16:creationId xmlns:a16="http://schemas.microsoft.com/office/drawing/2014/main" id="{CAB3AA41-6A06-45F1-85A9-264C82DD363B}"/>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7" name="Freeform 755">
              <a:extLst>
                <a:ext uri="{FF2B5EF4-FFF2-40B4-BE49-F238E27FC236}">
                  <a16:creationId xmlns:a16="http://schemas.microsoft.com/office/drawing/2014/main" id="{76BF56EC-7221-4717-8A14-F120AE0883BA}"/>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8" name="Freeform 756">
              <a:extLst>
                <a:ext uri="{FF2B5EF4-FFF2-40B4-BE49-F238E27FC236}">
                  <a16:creationId xmlns:a16="http://schemas.microsoft.com/office/drawing/2014/main" id="{691111FA-151E-4F8C-B79A-8D32D444441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39" name="Freeform 757">
              <a:extLst>
                <a:ext uri="{FF2B5EF4-FFF2-40B4-BE49-F238E27FC236}">
                  <a16:creationId xmlns:a16="http://schemas.microsoft.com/office/drawing/2014/main" id="{F192231D-DB8F-460B-BF31-3CE8DCA7DAEE}"/>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0" name="Freeform 758">
              <a:extLst>
                <a:ext uri="{FF2B5EF4-FFF2-40B4-BE49-F238E27FC236}">
                  <a16:creationId xmlns:a16="http://schemas.microsoft.com/office/drawing/2014/main" id="{92A2D22F-13CB-4848-BB28-D974D7C72CA3}"/>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lIns="34976" tIns="17488" rIns="34976" bIns="17488" anchor="ctr"/>
            <a:lstStyle/>
            <a:p>
              <a:endParaRPr lang="en-US" sz="4899">
                <a:latin typeface="Lato Light" panose="020F0502020204030203" pitchFamily="34" charset="0"/>
              </a:endParaRPr>
            </a:p>
          </p:txBody>
        </p:sp>
      </p:grpSp>
      <p:grpSp>
        <p:nvGrpSpPr>
          <p:cNvPr id="41" name="Group 40">
            <a:extLst>
              <a:ext uri="{FF2B5EF4-FFF2-40B4-BE49-F238E27FC236}">
                <a16:creationId xmlns:a16="http://schemas.microsoft.com/office/drawing/2014/main" id="{01738484-BC1C-4698-90C5-3528206A3C01}"/>
              </a:ext>
            </a:extLst>
          </p:cNvPr>
          <p:cNvGrpSpPr/>
          <p:nvPr/>
        </p:nvGrpSpPr>
        <p:grpSpPr>
          <a:xfrm>
            <a:off x="3971459" y="2259573"/>
            <a:ext cx="1198345" cy="1878014"/>
            <a:chOff x="10638704" y="5540488"/>
            <a:chExt cx="3132927" cy="4909838"/>
          </a:xfrm>
        </p:grpSpPr>
        <p:sp>
          <p:nvSpPr>
            <p:cNvPr id="42" name="Freeform 781">
              <a:extLst>
                <a:ext uri="{FF2B5EF4-FFF2-40B4-BE49-F238E27FC236}">
                  <a16:creationId xmlns:a16="http://schemas.microsoft.com/office/drawing/2014/main" id="{F0E555D7-7C44-4145-BE58-DF7FBC73C77B}"/>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lIns="34976" tIns="17488" rIns="34976" bIns="17488" anchor="t">
              <a:noAutofit/>
            </a:bodyPr>
            <a:lstStyle/>
            <a:p>
              <a:endParaRPr lang="en-US" sz="1350">
                <a:latin typeface="Lato Light" panose="020F0502020204030203" pitchFamily="34" charset="0"/>
              </a:endParaRPr>
            </a:p>
          </p:txBody>
        </p:sp>
        <p:sp>
          <p:nvSpPr>
            <p:cNvPr id="43" name="Freeform 780">
              <a:extLst>
                <a:ext uri="{FF2B5EF4-FFF2-40B4-BE49-F238E27FC236}">
                  <a16:creationId xmlns:a16="http://schemas.microsoft.com/office/drawing/2014/main" id="{D37109E4-C64F-4D57-B2A3-56620F5EE000}"/>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nvGrpSpPr>
            <p:cNvPr id="44" name="Group 43">
              <a:extLst>
                <a:ext uri="{FF2B5EF4-FFF2-40B4-BE49-F238E27FC236}">
                  <a16:creationId xmlns:a16="http://schemas.microsoft.com/office/drawing/2014/main" id="{92209257-6AE8-4AEC-A388-538A7461D1C5}"/>
                </a:ext>
              </a:extLst>
            </p:cNvPr>
            <p:cNvGrpSpPr/>
            <p:nvPr/>
          </p:nvGrpSpPr>
          <p:grpSpPr>
            <a:xfrm>
              <a:off x="11497144" y="7404444"/>
              <a:ext cx="1524781" cy="1791919"/>
              <a:chOff x="11771182" y="6757191"/>
              <a:chExt cx="1463193" cy="1719541"/>
            </a:xfrm>
          </p:grpSpPr>
          <p:sp>
            <p:nvSpPr>
              <p:cNvPr id="47" name="Freeform 761">
                <a:extLst>
                  <a:ext uri="{FF2B5EF4-FFF2-40B4-BE49-F238E27FC236}">
                    <a16:creationId xmlns:a16="http://schemas.microsoft.com/office/drawing/2014/main" id="{3A0CA4B7-FCBE-4DF5-972F-3E7B81461162}"/>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8" name="Freeform 762">
                <a:extLst>
                  <a:ext uri="{FF2B5EF4-FFF2-40B4-BE49-F238E27FC236}">
                    <a16:creationId xmlns:a16="http://schemas.microsoft.com/office/drawing/2014/main" id="{2B3FD0C0-DC8C-46A6-93B6-6E70822110A2}"/>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4976" tIns="17488" rIns="34976" bIns="17488"/>
              <a:lstStyle/>
              <a:p>
                <a:endParaRPr lang="en-US" sz="4899">
                  <a:latin typeface="Lato Light" panose="020F0502020204030203" pitchFamily="34" charset="0"/>
                </a:endParaRPr>
              </a:p>
            </p:txBody>
          </p:sp>
          <p:sp>
            <p:nvSpPr>
              <p:cNvPr id="49" name="Freeform 783">
                <a:extLst>
                  <a:ext uri="{FF2B5EF4-FFF2-40B4-BE49-F238E27FC236}">
                    <a16:creationId xmlns:a16="http://schemas.microsoft.com/office/drawing/2014/main" id="{AE0F8A7D-F1EC-436B-91A5-317831211663}"/>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25908"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noAutofit/>
              </a:bodyPr>
              <a:lstStyle/>
              <a:p>
                <a:endParaRPr lang="en-US" sz="4899">
                  <a:latin typeface="Lato Light" panose="020F0502020204030203" pitchFamily="34" charset="0"/>
                </a:endParaRPr>
              </a:p>
            </p:txBody>
          </p:sp>
        </p:grpSp>
        <p:sp>
          <p:nvSpPr>
            <p:cNvPr id="45" name="Freeform 769">
              <a:extLst>
                <a:ext uri="{FF2B5EF4-FFF2-40B4-BE49-F238E27FC236}">
                  <a16:creationId xmlns:a16="http://schemas.microsoft.com/office/drawing/2014/main" id="{93535CED-1284-4C57-A246-FE777573DA94}"/>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lIns="34976" tIns="17488" rIns="34976" bIns="17488" anchor="ctr"/>
            <a:lstStyle/>
            <a:p>
              <a:endParaRPr lang="en-US" sz="4899">
                <a:latin typeface="Lato Light" panose="020F0502020204030203" pitchFamily="34" charset="0"/>
              </a:endParaRPr>
            </a:p>
          </p:txBody>
        </p:sp>
        <p:sp>
          <p:nvSpPr>
            <p:cNvPr id="46" name="Freeform 779">
              <a:extLst>
                <a:ext uri="{FF2B5EF4-FFF2-40B4-BE49-F238E27FC236}">
                  <a16:creationId xmlns:a16="http://schemas.microsoft.com/office/drawing/2014/main" id="{6A24DF48-E53B-4CD1-955B-4B3B39AE976B}"/>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lIns="34976" tIns="17488" rIns="34976" bIns="17488" anchor="ctr">
              <a:noAutofit/>
            </a:bodyPr>
            <a:lstStyle/>
            <a:p>
              <a:endParaRPr lang="en-US" sz="4899">
                <a:latin typeface="Lato Light" panose="020F0502020204030203" pitchFamily="34" charset="0"/>
              </a:endParaRPr>
            </a:p>
          </p:txBody>
        </p:sp>
      </p:grpSp>
      <p:grpSp>
        <p:nvGrpSpPr>
          <p:cNvPr id="50" name="Group 49">
            <a:extLst>
              <a:ext uri="{FF2B5EF4-FFF2-40B4-BE49-F238E27FC236}">
                <a16:creationId xmlns:a16="http://schemas.microsoft.com/office/drawing/2014/main" id="{688E6E8B-332F-4C28-9DE7-7686B1E29042}"/>
              </a:ext>
            </a:extLst>
          </p:cNvPr>
          <p:cNvGrpSpPr/>
          <p:nvPr/>
        </p:nvGrpSpPr>
        <p:grpSpPr>
          <a:xfrm>
            <a:off x="2197631" y="3090923"/>
            <a:ext cx="1037471" cy="993769"/>
            <a:chOff x="6001244" y="7713951"/>
            <a:chExt cx="2712340" cy="2598090"/>
          </a:xfrm>
        </p:grpSpPr>
        <p:sp>
          <p:nvSpPr>
            <p:cNvPr id="51" name="TextBox 50">
              <a:extLst>
                <a:ext uri="{FF2B5EF4-FFF2-40B4-BE49-F238E27FC236}">
                  <a16:creationId xmlns:a16="http://schemas.microsoft.com/office/drawing/2014/main" id="{23F9955B-88A6-4B39-8D7F-DBAC86C73931}"/>
                </a:ext>
              </a:extLst>
            </p:cNvPr>
            <p:cNvSpPr txBox="1"/>
            <p:nvPr/>
          </p:nvSpPr>
          <p:spPr>
            <a:xfrm>
              <a:off x="6944916" y="7713951"/>
              <a:ext cx="754624"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01</a:t>
              </a:r>
            </a:p>
          </p:txBody>
        </p:sp>
        <p:sp>
          <p:nvSpPr>
            <p:cNvPr id="52" name="Subtitle 2">
              <a:extLst>
                <a:ext uri="{FF2B5EF4-FFF2-40B4-BE49-F238E27FC236}">
                  <a16:creationId xmlns:a16="http://schemas.microsoft.com/office/drawing/2014/main" id="{3287B8AE-93C0-45EF-8BCA-03A8CE5AD247}"/>
                </a:ext>
              </a:extLst>
            </p:cNvPr>
            <p:cNvSpPr txBox="1">
              <a:spLocks/>
            </p:cNvSpPr>
            <p:nvPr/>
          </p:nvSpPr>
          <p:spPr>
            <a:xfrm>
              <a:off x="6321529" y="9234689"/>
              <a:ext cx="2392055" cy="1077352"/>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a:solidFill>
                    <a:schemeClr val="bg1"/>
                  </a:solidFill>
                  <a:latin typeface="Lato Light" panose="020F0502020204030203" pitchFamily="34" charset="0"/>
                  <a:ea typeface="Lato Light" panose="020F0502020204030203" pitchFamily="34" charset="0"/>
                  <a:cs typeface="Mukta ExtraLight" panose="020B0000000000000000" pitchFamily="34" charset="77"/>
                </a:rPr>
                <a:t>Aligned Enterprise, Conceptual, Logical and Physical data models.</a:t>
              </a:r>
            </a:p>
          </p:txBody>
        </p:sp>
        <p:sp>
          <p:nvSpPr>
            <p:cNvPr id="53" name="TextBox 52">
              <a:extLst>
                <a:ext uri="{FF2B5EF4-FFF2-40B4-BE49-F238E27FC236}">
                  <a16:creationId xmlns:a16="http://schemas.microsoft.com/office/drawing/2014/main" id="{F465614F-7722-4A1D-87A3-21BE41F22975}"/>
                </a:ext>
              </a:extLst>
            </p:cNvPr>
            <p:cNvSpPr txBox="1"/>
            <p:nvPr/>
          </p:nvSpPr>
          <p:spPr>
            <a:xfrm>
              <a:off x="6001244" y="8577761"/>
              <a:ext cx="2623744"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DEFINED DATA MODEL</a:t>
              </a:r>
            </a:p>
          </p:txBody>
        </p:sp>
        <p:cxnSp>
          <p:nvCxnSpPr>
            <p:cNvPr id="54" name="Straight Connector 53">
              <a:extLst>
                <a:ext uri="{FF2B5EF4-FFF2-40B4-BE49-F238E27FC236}">
                  <a16:creationId xmlns:a16="http://schemas.microsoft.com/office/drawing/2014/main" id="{32529167-1BC5-4C92-9EF0-220CA2B5AB77}"/>
                </a:ext>
              </a:extLst>
            </p:cNvPr>
            <p:cNvCxnSpPr/>
            <p:nvPr/>
          </p:nvCxnSpPr>
          <p:spPr>
            <a:xfrm>
              <a:off x="6386332" y="8569474"/>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B9D11E5C-B8BF-4349-958A-372620437EEA}"/>
              </a:ext>
            </a:extLst>
          </p:cNvPr>
          <p:cNvGrpSpPr/>
          <p:nvPr/>
        </p:nvGrpSpPr>
        <p:grpSpPr>
          <a:xfrm>
            <a:off x="2225611" y="1502865"/>
            <a:ext cx="932627" cy="1342183"/>
            <a:chOff x="6219469" y="7370312"/>
            <a:chExt cx="2438239" cy="3508974"/>
          </a:xfrm>
        </p:grpSpPr>
        <p:sp>
          <p:nvSpPr>
            <p:cNvPr id="56" name="TextBox 55">
              <a:extLst>
                <a:ext uri="{FF2B5EF4-FFF2-40B4-BE49-F238E27FC236}">
                  <a16:creationId xmlns:a16="http://schemas.microsoft.com/office/drawing/2014/main" id="{FC139D5B-7452-4BC9-8E3A-BAE1A5C03A86}"/>
                </a:ext>
              </a:extLst>
            </p:cNvPr>
            <p:cNvSpPr txBox="1"/>
            <p:nvPr/>
          </p:nvSpPr>
          <p:spPr>
            <a:xfrm>
              <a:off x="7259225" y="7370312"/>
              <a:ext cx="754624" cy="769409"/>
            </a:xfrm>
            <a:prstGeom prst="rect">
              <a:avLst/>
            </a:prstGeom>
            <a:noFill/>
          </p:spPr>
          <p:txBody>
            <a:bodyPr wrap="none" lIns="34976" tIns="17488" rIns="34976" bIns="17488" rtlCol="0">
              <a:spAutoFit/>
            </a:bodyPr>
            <a:lstStyle/>
            <a:p>
              <a:pPr algn="ctr"/>
              <a:r>
                <a:rPr lang="en-US" sz="1683" dirty="0">
                  <a:solidFill>
                    <a:schemeClr val="bg1"/>
                  </a:solidFill>
                  <a:latin typeface="Poppins" pitchFamily="2" charset="77"/>
                  <a:cs typeface="Poppins" pitchFamily="2" charset="77"/>
                </a:rPr>
                <a:t>02</a:t>
              </a:r>
            </a:p>
          </p:txBody>
        </p:sp>
        <p:sp>
          <p:nvSpPr>
            <p:cNvPr id="57" name="Subtitle 2">
              <a:extLst>
                <a:ext uri="{FF2B5EF4-FFF2-40B4-BE49-F238E27FC236}">
                  <a16:creationId xmlns:a16="http://schemas.microsoft.com/office/drawing/2014/main" id="{A0DD6575-A2FC-4BAB-8D96-C96DA026A85F}"/>
                </a:ext>
              </a:extLst>
            </p:cNvPr>
            <p:cNvSpPr txBox="1">
              <a:spLocks/>
            </p:cNvSpPr>
            <p:nvPr/>
          </p:nvSpPr>
          <p:spPr>
            <a:xfrm>
              <a:off x="6219469" y="9063169"/>
              <a:ext cx="2288443" cy="1816117"/>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Clear ownership of each data domain controlling access and changes to structure. Agreed group acting as data stewards</a:t>
              </a:r>
            </a:p>
          </p:txBody>
        </p:sp>
        <p:sp>
          <p:nvSpPr>
            <p:cNvPr id="58" name="TextBox 57">
              <a:extLst>
                <a:ext uri="{FF2B5EF4-FFF2-40B4-BE49-F238E27FC236}">
                  <a16:creationId xmlns:a16="http://schemas.microsoft.com/office/drawing/2014/main" id="{13AC2E73-E07C-4E75-AAB3-6413940AFD6D}"/>
                </a:ext>
              </a:extLst>
            </p:cNvPr>
            <p:cNvSpPr txBox="1"/>
            <p:nvPr/>
          </p:nvSpPr>
          <p:spPr>
            <a:xfrm>
              <a:off x="6754815" y="8151721"/>
              <a:ext cx="1752046" cy="707887"/>
            </a:xfrm>
            <a:prstGeom prst="rect">
              <a:avLst/>
            </a:prstGeom>
            <a:noFill/>
          </p:spPr>
          <p:txBody>
            <a:bodyPr wrap="none" lIns="34976" tIns="17488" rIns="34976" bIns="17488" rtlCol="0" anchor="ctr" anchorCtr="0">
              <a:spAutoFit/>
            </a:bodyPr>
            <a:lstStyle/>
            <a:p>
              <a:pPr>
                <a:spcAft>
                  <a:spcPts val="0"/>
                </a:spcAft>
              </a:pPr>
              <a:r>
                <a:rPr lang="en-US" sz="765" dirty="0">
                  <a:solidFill>
                    <a:schemeClr val="bg1"/>
                  </a:solidFill>
                  <a:latin typeface="Poppins" pitchFamily="2" charset="77"/>
                  <a:ea typeface="League Spartan" charset="0"/>
                  <a:cs typeface="Poppins" pitchFamily="2" charset="77"/>
                </a:rPr>
                <a:t>OWNERSHIP &amp;</a:t>
              </a:r>
            </a:p>
            <a:p>
              <a:r>
                <a:rPr lang="en-US" sz="765" dirty="0">
                  <a:solidFill>
                    <a:schemeClr val="bg1"/>
                  </a:solidFill>
                  <a:latin typeface="Poppins" pitchFamily="2" charset="77"/>
                  <a:ea typeface="League Spartan" charset="0"/>
                  <a:cs typeface="Poppins" pitchFamily="2" charset="77"/>
                </a:rPr>
                <a:t> GOVERNANCE</a:t>
              </a:r>
            </a:p>
          </p:txBody>
        </p:sp>
        <p:cxnSp>
          <p:nvCxnSpPr>
            <p:cNvPr id="59" name="Straight Connector 58">
              <a:extLst>
                <a:ext uri="{FF2B5EF4-FFF2-40B4-BE49-F238E27FC236}">
                  <a16:creationId xmlns:a16="http://schemas.microsoft.com/office/drawing/2014/main" id="{1B8F9846-4857-46BF-99D4-C7A01E08EFE7}"/>
                </a:ext>
              </a:extLst>
            </p:cNvPr>
            <p:cNvCxnSpPr/>
            <p:nvPr/>
          </p:nvCxnSpPr>
          <p:spPr>
            <a:xfrm>
              <a:off x="6816716" y="8132734"/>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37FAC6E-D0BE-4B77-9E77-E1F27E11F9D3}"/>
              </a:ext>
            </a:extLst>
          </p:cNvPr>
          <p:cNvGrpSpPr/>
          <p:nvPr/>
        </p:nvGrpSpPr>
        <p:grpSpPr>
          <a:xfrm>
            <a:off x="3238975" y="619016"/>
            <a:ext cx="1274631" cy="1079585"/>
            <a:chOff x="5944257" y="8197565"/>
            <a:chExt cx="3332362" cy="2822447"/>
          </a:xfrm>
        </p:grpSpPr>
        <p:sp>
          <p:nvSpPr>
            <p:cNvPr id="61" name="TextBox 60">
              <a:extLst>
                <a:ext uri="{FF2B5EF4-FFF2-40B4-BE49-F238E27FC236}">
                  <a16:creationId xmlns:a16="http://schemas.microsoft.com/office/drawing/2014/main" id="{7A97D0F7-3EDD-44BB-BD7B-BC0300360C88}"/>
                </a:ext>
              </a:extLst>
            </p:cNvPr>
            <p:cNvSpPr txBox="1"/>
            <p:nvPr/>
          </p:nvSpPr>
          <p:spPr>
            <a:xfrm>
              <a:off x="7210101" y="8197565"/>
              <a:ext cx="754624" cy="76941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03</a:t>
              </a:r>
            </a:p>
          </p:txBody>
        </p:sp>
        <p:sp>
          <p:nvSpPr>
            <p:cNvPr id="62" name="Subtitle 2">
              <a:extLst>
                <a:ext uri="{FF2B5EF4-FFF2-40B4-BE49-F238E27FC236}">
                  <a16:creationId xmlns:a16="http://schemas.microsoft.com/office/drawing/2014/main" id="{A315A3BA-2104-48EA-88DE-4419224DC106}"/>
                </a:ext>
              </a:extLst>
            </p:cNvPr>
            <p:cNvSpPr txBox="1">
              <a:spLocks/>
            </p:cNvSpPr>
            <p:nvPr/>
          </p:nvSpPr>
          <p:spPr>
            <a:xfrm>
              <a:off x="5995216" y="9696403"/>
              <a:ext cx="3281403" cy="1323609"/>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Documented business rules in place in order to derive what information should be classed as master and have the ability to handle exceptions.</a:t>
              </a:r>
            </a:p>
          </p:txBody>
        </p:sp>
        <p:sp>
          <p:nvSpPr>
            <p:cNvPr id="63" name="TextBox 62">
              <a:extLst>
                <a:ext uri="{FF2B5EF4-FFF2-40B4-BE49-F238E27FC236}">
                  <a16:creationId xmlns:a16="http://schemas.microsoft.com/office/drawing/2014/main" id="{C3945039-122B-4441-859D-A93DC3CBE9B1}"/>
                </a:ext>
              </a:extLst>
            </p:cNvPr>
            <p:cNvSpPr txBox="1"/>
            <p:nvPr/>
          </p:nvSpPr>
          <p:spPr>
            <a:xfrm>
              <a:off x="5944257" y="8906742"/>
              <a:ext cx="3172746" cy="707888"/>
            </a:xfrm>
            <a:prstGeom prst="rect">
              <a:avLst/>
            </a:prstGeom>
            <a:noFill/>
          </p:spPr>
          <p:txBody>
            <a:bodyPr wrap="none" lIns="34976" tIns="17488" rIns="34976" bIns="17488" rtlCol="0" anchor="ctr" anchorCtr="0">
              <a:spAutoFit/>
            </a:bodyPr>
            <a:lstStyle/>
            <a:p>
              <a:pPr>
                <a:spcAft>
                  <a:spcPts val="0"/>
                </a:spcAft>
              </a:pPr>
              <a:r>
                <a:rPr lang="en-US" sz="765" dirty="0">
                  <a:solidFill>
                    <a:schemeClr val="bg1"/>
                  </a:solidFill>
                  <a:latin typeface="Poppins" pitchFamily="2" charset="77"/>
                  <a:ea typeface="League Spartan" charset="0"/>
                  <a:cs typeface="Poppins" pitchFamily="2" charset="77"/>
                </a:rPr>
                <a:t>DEFINED BUSINESS RULES &amp;</a:t>
              </a:r>
            </a:p>
            <a:p>
              <a:pPr>
                <a:spcAft>
                  <a:spcPts val="0"/>
                </a:spcAft>
              </a:pPr>
              <a:r>
                <a:rPr lang="en-US" sz="765" dirty="0">
                  <a:solidFill>
                    <a:schemeClr val="bg1"/>
                  </a:solidFill>
                  <a:latin typeface="Poppins" pitchFamily="2" charset="77"/>
                  <a:ea typeface="League Spartan" charset="0"/>
                  <a:cs typeface="Poppins" pitchFamily="2" charset="77"/>
                </a:rPr>
                <a:t> CONTROLS</a:t>
              </a:r>
            </a:p>
          </p:txBody>
        </p:sp>
        <p:cxnSp>
          <p:nvCxnSpPr>
            <p:cNvPr id="64" name="Straight Connector 63">
              <a:extLst>
                <a:ext uri="{FF2B5EF4-FFF2-40B4-BE49-F238E27FC236}">
                  <a16:creationId xmlns:a16="http://schemas.microsoft.com/office/drawing/2014/main" id="{7811B253-19C2-431B-8241-04A183C78DD7}"/>
                </a:ext>
              </a:extLst>
            </p:cNvPr>
            <p:cNvCxnSpPr/>
            <p:nvPr/>
          </p:nvCxnSpPr>
          <p:spPr>
            <a:xfrm>
              <a:off x="6583464" y="8851632"/>
              <a:ext cx="1840992"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9AB61BA2-BD61-412E-BE78-D8E943D72E94}"/>
              </a:ext>
            </a:extLst>
          </p:cNvPr>
          <p:cNvGrpSpPr/>
          <p:nvPr/>
        </p:nvGrpSpPr>
        <p:grpSpPr>
          <a:xfrm>
            <a:off x="4647731" y="599601"/>
            <a:ext cx="1301495" cy="901486"/>
            <a:chOff x="5720813" y="7934920"/>
            <a:chExt cx="3402600" cy="2356827"/>
          </a:xfrm>
        </p:grpSpPr>
        <p:sp>
          <p:nvSpPr>
            <p:cNvPr id="66" name="TextBox 65">
              <a:extLst>
                <a:ext uri="{FF2B5EF4-FFF2-40B4-BE49-F238E27FC236}">
                  <a16:creationId xmlns:a16="http://schemas.microsoft.com/office/drawing/2014/main" id="{B1948C01-1A4B-4389-922B-ED0482C0BCB0}"/>
                </a:ext>
              </a:extLst>
            </p:cNvPr>
            <p:cNvSpPr txBox="1"/>
            <p:nvPr/>
          </p:nvSpPr>
          <p:spPr>
            <a:xfrm>
              <a:off x="6549074" y="7934920"/>
              <a:ext cx="754625"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04</a:t>
              </a:r>
            </a:p>
          </p:txBody>
        </p:sp>
        <p:sp>
          <p:nvSpPr>
            <p:cNvPr id="67" name="Subtitle 2">
              <a:extLst>
                <a:ext uri="{FF2B5EF4-FFF2-40B4-BE49-F238E27FC236}">
                  <a16:creationId xmlns:a16="http://schemas.microsoft.com/office/drawing/2014/main" id="{5B7FF17A-1518-4D1E-8A13-1810BF3517B2}"/>
                </a:ext>
              </a:extLst>
            </p:cNvPr>
            <p:cNvSpPr txBox="1">
              <a:spLocks/>
            </p:cNvSpPr>
            <p:nvPr/>
          </p:nvSpPr>
          <p:spPr>
            <a:xfrm>
              <a:off x="5770078" y="9214395"/>
              <a:ext cx="3353335" cy="1077352"/>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Have a defined master record for each data domain with a unique immutable identifier.  Built from an aggregation of source info</a:t>
              </a:r>
            </a:p>
          </p:txBody>
        </p:sp>
        <p:sp>
          <p:nvSpPr>
            <p:cNvPr id="68" name="TextBox 67">
              <a:extLst>
                <a:ext uri="{FF2B5EF4-FFF2-40B4-BE49-F238E27FC236}">
                  <a16:creationId xmlns:a16="http://schemas.microsoft.com/office/drawing/2014/main" id="{54677C2D-33A7-4A95-870F-0F623380C0FF}"/>
                </a:ext>
              </a:extLst>
            </p:cNvPr>
            <p:cNvSpPr txBox="1"/>
            <p:nvPr/>
          </p:nvSpPr>
          <p:spPr>
            <a:xfrm>
              <a:off x="5720813" y="8654251"/>
              <a:ext cx="3055406" cy="400110"/>
            </a:xfrm>
            <a:prstGeom prst="rect">
              <a:avLst/>
            </a:prstGeom>
            <a:noFill/>
          </p:spPr>
          <p:txBody>
            <a:bodyPr wrap="none" lIns="34976" tIns="17488" rIns="34976" bIns="17488" rtlCol="0" anchor="ctr" anchorCtr="0">
              <a:spAutoFit/>
            </a:bodyPr>
            <a:lstStyle/>
            <a:p>
              <a:r>
                <a:rPr lang="en-US" sz="765" dirty="0">
                  <a:solidFill>
                    <a:schemeClr val="bg1"/>
                  </a:solidFill>
                  <a:latin typeface="Poppins" pitchFamily="2" charset="77"/>
                  <a:ea typeface="League Spartan" charset="0"/>
                  <a:cs typeface="Poppins" pitchFamily="2" charset="77"/>
                </a:rPr>
                <a:t>TRUSTED GOLDEN RECORD</a:t>
              </a:r>
            </a:p>
          </p:txBody>
        </p:sp>
        <p:cxnSp>
          <p:nvCxnSpPr>
            <p:cNvPr id="69" name="Straight Connector 68">
              <a:extLst>
                <a:ext uri="{FF2B5EF4-FFF2-40B4-BE49-F238E27FC236}">
                  <a16:creationId xmlns:a16="http://schemas.microsoft.com/office/drawing/2014/main" id="{A84C234B-0DA1-4F92-9FB9-B7B3AB11B6D7}"/>
                </a:ext>
              </a:extLst>
            </p:cNvPr>
            <p:cNvCxnSpPr/>
            <p:nvPr/>
          </p:nvCxnSpPr>
          <p:spPr>
            <a:xfrm>
              <a:off x="5888267" y="8618588"/>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49766A33-487D-4A64-BD1B-E1C48EF15854}"/>
              </a:ext>
            </a:extLst>
          </p:cNvPr>
          <p:cNvGrpSpPr/>
          <p:nvPr/>
        </p:nvGrpSpPr>
        <p:grpSpPr>
          <a:xfrm>
            <a:off x="5842151" y="1493905"/>
            <a:ext cx="1222874" cy="1303295"/>
            <a:chOff x="6029634" y="7346893"/>
            <a:chExt cx="3197059" cy="3407308"/>
          </a:xfrm>
        </p:grpSpPr>
        <p:sp>
          <p:nvSpPr>
            <p:cNvPr id="71" name="TextBox 70">
              <a:extLst>
                <a:ext uri="{FF2B5EF4-FFF2-40B4-BE49-F238E27FC236}">
                  <a16:creationId xmlns:a16="http://schemas.microsoft.com/office/drawing/2014/main" id="{963B13DA-2876-4F2B-A42C-6A65E8DA340A}"/>
                </a:ext>
              </a:extLst>
            </p:cNvPr>
            <p:cNvSpPr txBox="1"/>
            <p:nvPr/>
          </p:nvSpPr>
          <p:spPr>
            <a:xfrm>
              <a:off x="6936589" y="7346893"/>
              <a:ext cx="754626" cy="769409"/>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05</a:t>
              </a:r>
            </a:p>
          </p:txBody>
        </p:sp>
        <p:sp>
          <p:nvSpPr>
            <p:cNvPr id="72" name="Subtitle 2">
              <a:extLst>
                <a:ext uri="{FF2B5EF4-FFF2-40B4-BE49-F238E27FC236}">
                  <a16:creationId xmlns:a16="http://schemas.microsoft.com/office/drawing/2014/main" id="{1CB4F336-3A1F-4A28-9DF2-9BFFB1434F7A}"/>
                </a:ext>
              </a:extLst>
            </p:cNvPr>
            <p:cNvSpPr txBox="1">
              <a:spLocks/>
            </p:cNvSpPr>
            <p:nvPr/>
          </p:nvSpPr>
          <p:spPr>
            <a:xfrm>
              <a:off x="6442408" y="9430593"/>
              <a:ext cx="2784285" cy="132360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Have one trusted repository for all master data with pointers to relevant source system for related transactional data</a:t>
              </a:r>
            </a:p>
          </p:txBody>
        </p:sp>
        <p:sp>
          <p:nvSpPr>
            <p:cNvPr id="73" name="TextBox 72">
              <a:extLst>
                <a:ext uri="{FF2B5EF4-FFF2-40B4-BE49-F238E27FC236}">
                  <a16:creationId xmlns:a16="http://schemas.microsoft.com/office/drawing/2014/main" id="{2EC18AD6-129C-44F3-BDF1-4E43060CC984}"/>
                </a:ext>
              </a:extLst>
            </p:cNvPr>
            <p:cNvSpPr txBox="1"/>
            <p:nvPr/>
          </p:nvSpPr>
          <p:spPr>
            <a:xfrm>
              <a:off x="6029634" y="8140755"/>
              <a:ext cx="2548313" cy="1015663"/>
            </a:xfrm>
            <a:prstGeom prst="rect">
              <a:avLst/>
            </a:prstGeom>
            <a:noFill/>
          </p:spPr>
          <p:txBody>
            <a:bodyPr wrap="none" lIns="34976" tIns="17488" rIns="34976" bIns="17488" rtlCol="0" anchor="ctr" anchorCtr="0">
              <a:spAutoFit/>
            </a:bodyPr>
            <a:lstStyle/>
            <a:p>
              <a:pPr algn="ctr">
                <a:spcAft>
                  <a:spcPts val="0"/>
                </a:spcAft>
              </a:pPr>
              <a:r>
                <a:rPr lang="en-US" sz="765" dirty="0">
                  <a:solidFill>
                    <a:schemeClr val="bg1"/>
                  </a:solidFill>
                  <a:latin typeface="Poppins" pitchFamily="2" charset="77"/>
                  <a:ea typeface="League Spartan" charset="0"/>
                  <a:cs typeface="Poppins" pitchFamily="2" charset="77"/>
                </a:rPr>
                <a:t>SINGLE MASTER DATA</a:t>
              </a:r>
            </a:p>
            <a:p>
              <a:pPr algn="ctr">
                <a:spcAft>
                  <a:spcPts val="0"/>
                </a:spcAft>
              </a:pPr>
              <a:r>
                <a:rPr lang="en-US" sz="765" dirty="0">
                  <a:solidFill>
                    <a:schemeClr val="bg1"/>
                  </a:solidFill>
                  <a:latin typeface="Poppins" pitchFamily="2" charset="77"/>
                  <a:ea typeface="League Spartan" charset="0"/>
                  <a:cs typeface="Poppins" pitchFamily="2" charset="77"/>
                </a:rPr>
                <a:t>SOURCE FOR </a:t>
              </a:r>
            </a:p>
            <a:p>
              <a:pPr algn="ctr">
                <a:spcAft>
                  <a:spcPts val="0"/>
                </a:spcAft>
              </a:pPr>
              <a:r>
                <a:rPr lang="en-US" sz="765" dirty="0">
                  <a:solidFill>
                    <a:schemeClr val="bg1"/>
                  </a:solidFill>
                  <a:latin typeface="Poppins" pitchFamily="2" charset="77"/>
                  <a:ea typeface="League Spartan" charset="0"/>
                  <a:cs typeface="Poppins" pitchFamily="2" charset="77"/>
                </a:rPr>
                <a:t>CONSUMERS</a:t>
              </a:r>
            </a:p>
          </p:txBody>
        </p:sp>
        <p:cxnSp>
          <p:nvCxnSpPr>
            <p:cNvPr id="74" name="Straight Connector 73">
              <a:extLst>
                <a:ext uri="{FF2B5EF4-FFF2-40B4-BE49-F238E27FC236}">
                  <a16:creationId xmlns:a16="http://schemas.microsoft.com/office/drawing/2014/main" id="{3A4F3925-2E26-4846-8503-2C2A84D4B500}"/>
                </a:ext>
              </a:extLst>
            </p:cNvPr>
            <p:cNvCxnSpPr/>
            <p:nvPr/>
          </p:nvCxnSpPr>
          <p:spPr>
            <a:xfrm>
              <a:off x="6303119" y="8123561"/>
              <a:ext cx="1840993"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0FCD572-B8C4-4E26-87C1-E4D330896E95}"/>
              </a:ext>
            </a:extLst>
          </p:cNvPr>
          <p:cNvGrpSpPr/>
          <p:nvPr/>
        </p:nvGrpSpPr>
        <p:grpSpPr>
          <a:xfrm>
            <a:off x="5804061" y="3066679"/>
            <a:ext cx="1219988" cy="1256207"/>
            <a:chOff x="6208206" y="7650577"/>
            <a:chExt cx="3189507" cy="2753933"/>
          </a:xfrm>
        </p:grpSpPr>
        <p:sp>
          <p:nvSpPr>
            <p:cNvPr id="76" name="TextBox 75">
              <a:extLst>
                <a:ext uri="{FF2B5EF4-FFF2-40B4-BE49-F238E27FC236}">
                  <a16:creationId xmlns:a16="http://schemas.microsoft.com/office/drawing/2014/main" id="{42FFD498-A7BF-4650-A01A-8C6321120FF4}"/>
                </a:ext>
              </a:extLst>
            </p:cNvPr>
            <p:cNvSpPr txBox="1"/>
            <p:nvPr/>
          </p:nvSpPr>
          <p:spPr>
            <a:xfrm>
              <a:off x="7538655" y="7650577"/>
              <a:ext cx="754624" cy="645180"/>
            </a:xfrm>
            <a:prstGeom prst="rect">
              <a:avLst/>
            </a:prstGeom>
            <a:noFill/>
          </p:spPr>
          <p:txBody>
            <a:bodyPr wrap="none" lIns="34976" tIns="17488" rIns="34976" bIns="17488" rtlCol="0">
              <a:spAutoFit/>
            </a:bodyPr>
            <a:lstStyle/>
            <a:p>
              <a:pPr algn="ctr"/>
              <a:r>
                <a:rPr lang="en-US" sz="1683">
                  <a:solidFill>
                    <a:schemeClr val="bg1"/>
                  </a:solidFill>
                  <a:latin typeface="Poppins" pitchFamily="2" charset="77"/>
                  <a:cs typeface="Poppins" pitchFamily="2" charset="77"/>
                </a:rPr>
                <a:t>06</a:t>
              </a:r>
            </a:p>
          </p:txBody>
        </p:sp>
        <p:sp>
          <p:nvSpPr>
            <p:cNvPr id="77" name="Subtitle 2">
              <a:extLst>
                <a:ext uri="{FF2B5EF4-FFF2-40B4-BE49-F238E27FC236}">
                  <a16:creationId xmlns:a16="http://schemas.microsoft.com/office/drawing/2014/main" id="{6F0C7AD8-6229-45F8-B079-2851CBB79671}"/>
                </a:ext>
              </a:extLst>
            </p:cNvPr>
            <p:cNvSpPr txBox="1">
              <a:spLocks/>
            </p:cNvSpPr>
            <p:nvPr/>
          </p:nvSpPr>
          <p:spPr>
            <a:xfrm>
              <a:off x="6419037" y="9294612"/>
              <a:ext cx="2598595" cy="1109898"/>
            </a:xfrm>
            <a:prstGeom prst="rect">
              <a:avLst/>
            </a:prstGeom>
          </p:spPr>
          <p:txBody>
            <a:bodyPr vert="horz" wrap="square" lIns="34976" tIns="17488" rIns="34976" bIns="1748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612"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Move away from point to point integrations and surface services through an API management layer</a:t>
              </a:r>
            </a:p>
          </p:txBody>
        </p:sp>
        <p:sp>
          <p:nvSpPr>
            <p:cNvPr id="78" name="TextBox 77">
              <a:extLst>
                <a:ext uri="{FF2B5EF4-FFF2-40B4-BE49-F238E27FC236}">
                  <a16:creationId xmlns:a16="http://schemas.microsoft.com/office/drawing/2014/main" id="{103647A0-F5ED-4490-95C9-38BEB5D53910}"/>
                </a:ext>
              </a:extLst>
            </p:cNvPr>
            <p:cNvSpPr txBox="1"/>
            <p:nvPr/>
          </p:nvSpPr>
          <p:spPr>
            <a:xfrm>
              <a:off x="6208206" y="8358526"/>
              <a:ext cx="3189507" cy="851674"/>
            </a:xfrm>
            <a:prstGeom prst="rect">
              <a:avLst/>
            </a:prstGeom>
            <a:noFill/>
          </p:spPr>
          <p:txBody>
            <a:bodyPr wrap="none" lIns="34976" tIns="17488" rIns="34976" bIns="17488" rtlCol="0" anchor="ctr" anchorCtr="0">
              <a:spAutoFit/>
            </a:bodyPr>
            <a:lstStyle/>
            <a:p>
              <a:pPr algn="ctr">
                <a:spcAft>
                  <a:spcPts val="0"/>
                </a:spcAft>
              </a:pPr>
              <a:r>
                <a:rPr lang="en-US" sz="765">
                  <a:solidFill>
                    <a:schemeClr val="bg1"/>
                  </a:solidFill>
                  <a:latin typeface="Poppins" pitchFamily="2" charset="77"/>
                  <a:ea typeface="League Spartan" charset="0"/>
                  <a:cs typeface="Poppins" pitchFamily="2" charset="77"/>
                </a:rPr>
                <a:t>PROVIDE API </a:t>
              </a:r>
              <a:r>
                <a:rPr lang="en-US" sz="765" dirty="0">
                  <a:solidFill>
                    <a:schemeClr val="bg1"/>
                  </a:solidFill>
                  <a:latin typeface="Poppins" pitchFamily="2" charset="77"/>
                  <a:ea typeface="League Spartan" charset="0"/>
                  <a:cs typeface="Poppins" pitchFamily="2" charset="77"/>
                </a:rPr>
                <a:t>SERVICES</a:t>
              </a:r>
            </a:p>
            <a:p>
              <a:pPr algn="ctr">
                <a:spcAft>
                  <a:spcPts val="0"/>
                </a:spcAft>
              </a:pPr>
              <a:r>
                <a:rPr lang="en-US" sz="765" dirty="0">
                  <a:solidFill>
                    <a:schemeClr val="bg1"/>
                  </a:solidFill>
                  <a:latin typeface="Poppins" pitchFamily="2" charset="77"/>
                  <a:ea typeface="League Spartan" charset="0"/>
                  <a:cs typeface="Poppins" pitchFamily="2" charset="77"/>
                </a:rPr>
                <a:t> ABSTRACTING AWAY FROM</a:t>
              </a:r>
            </a:p>
            <a:p>
              <a:pPr algn="ctr">
                <a:spcAft>
                  <a:spcPts val="0"/>
                </a:spcAft>
              </a:pPr>
              <a:r>
                <a:rPr lang="en-US" sz="765" dirty="0">
                  <a:solidFill>
                    <a:schemeClr val="bg1"/>
                  </a:solidFill>
                  <a:latin typeface="Poppins" pitchFamily="2" charset="77"/>
                  <a:ea typeface="League Spartan" charset="0"/>
                  <a:cs typeface="Poppins" pitchFamily="2" charset="77"/>
                </a:rPr>
                <a:t>SOURCE  SYSTEMS</a:t>
              </a:r>
            </a:p>
          </p:txBody>
        </p:sp>
        <p:cxnSp>
          <p:nvCxnSpPr>
            <p:cNvPr id="79" name="Straight Connector 78">
              <a:extLst>
                <a:ext uri="{FF2B5EF4-FFF2-40B4-BE49-F238E27FC236}">
                  <a16:creationId xmlns:a16="http://schemas.microsoft.com/office/drawing/2014/main" id="{7680AE79-C97F-48DC-B92F-A2F9A5C4C73D}"/>
                </a:ext>
              </a:extLst>
            </p:cNvPr>
            <p:cNvCxnSpPr/>
            <p:nvPr/>
          </p:nvCxnSpPr>
          <p:spPr>
            <a:xfrm>
              <a:off x="6995471" y="8317797"/>
              <a:ext cx="1840991" cy="0"/>
            </a:xfrm>
            <a:prstGeom prst="line">
              <a:avLst/>
            </a:prstGeom>
            <a:ln w="19431">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Freeform 5">
            <a:extLst>
              <a:ext uri="{FF2B5EF4-FFF2-40B4-BE49-F238E27FC236}">
                <a16:creationId xmlns:a16="http://schemas.microsoft.com/office/drawing/2014/main" id="{194842CD-E24B-449C-ACD7-0259D1040C7E}"/>
              </a:ext>
            </a:extLst>
          </p:cNvPr>
          <p:cNvSpPr>
            <a:spLocks noChangeArrowheads="1"/>
          </p:cNvSpPr>
          <p:nvPr/>
        </p:nvSpPr>
        <p:spPr bwMode="auto">
          <a:xfrm>
            <a:off x="7466327" y="3727963"/>
            <a:ext cx="721000" cy="43971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4976" tIns="17488" rIns="34976" bIns="17488" anchor="ctr"/>
          <a:lstStyle/>
          <a:p>
            <a:pPr algn="ctr"/>
            <a:endParaRPr lang="en-US" sz="1050">
              <a:latin typeface="Lato Light" panose="020F0502020204030203" pitchFamily="34" charset="0"/>
            </a:endParaRPr>
          </a:p>
        </p:txBody>
      </p:sp>
      <p:sp>
        <p:nvSpPr>
          <p:cNvPr id="81" name="TextBox 80">
            <a:extLst>
              <a:ext uri="{FF2B5EF4-FFF2-40B4-BE49-F238E27FC236}">
                <a16:creationId xmlns:a16="http://schemas.microsoft.com/office/drawing/2014/main" id="{8515BE42-67F7-4FF9-8106-2913629628FE}"/>
              </a:ext>
            </a:extLst>
          </p:cNvPr>
          <p:cNvSpPr txBox="1"/>
          <p:nvPr/>
        </p:nvSpPr>
        <p:spPr bwMode="auto">
          <a:xfrm>
            <a:off x="3651833" y="2316164"/>
            <a:ext cx="1837596"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spAutoFit/>
          </a:bodyPr>
          <a:lstStyle/>
          <a:p>
            <a:pPr algn="ctr">
              <a:spcAft>
                <a:spcPts val="450"/>
              </a:spcAft>
            </a:pPr>
            <a:r>
              <a:rPr lang="en-US" sz="1350" dirty="0">
                <a:latin typeface="Lato Light" panose="020F0502020204030203" pitchFamily="34" charset="0"/>
              </a:rPr>
              <a:t>Accurate and Consumable Master Data</a:t>
            </a:r>
          </a:p>
          <a:p>
            <a:pPr algn="ctr">
              <a:spcAft>
                <a:spcPts val="450"/>
              </a:spcAft>
            </a:pPr>
            <a:endParaRPr lang="en-US" sz="1350" b="0" dirty="0">
              <a:solidFill>
                <a:schemeClr val="tx1"/>
              </a:solidFill>
            </a:endParaRPr>
          </a:p>
        </p:txBody>
      </p:sp>
      <p:pic>
        <p:nvPicPr>
          <p:cNvPr id="4" name="Graphic 3" descr="Lightbulb">
            <a:extLst>
              <a:ext uri="{FF2B5EF4-FFF2-40B4-BE49-F238E27FC236}">
                <a16:creationId xmlns:a16="http://schemas.microsoft.com/office/drawing/2014/main" id="{1E520D50-3177-45D5-A63B-E1335B2FA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1492" y="76239"/>
            <a:ext cx="575020" cy="575020"/>
          </a:xfrm>
          <a:prstGeom prst="rect">
            <a:avLst/>
          </a:prstGeom>
        </p:spPr>
      </p:pic>
      <p:sp>
        <p:nvSpPr>
          <p:cNvPr id="82" name="Title 1">
            <a:extLst>
              <a:ext uri="{FF2B5EF4-FFF2-40B4-BE49-F238E27FC236}">
                <a16:creationId xmlns:a16="http://schemas.microsoft.com/office/drawing/2014/main" id="{7B65162B-900E-4FA2-A877-EDEA9BA9D7E4}"/>
              </a:ext>
            </a:extLst>
          </p:cNvPr>
          <p:cNvSpPr txBox="1">
            <a:spLocks/>
          </p:cNvSpPr>
          <p:nvPr/>
        </p:nvSpPr>
        <p:spPr bwMode="auto">
          <a:xfrm>
            <a:off x="122483" y="119527"/>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US" dirty="0"/>
              <a:t>Master Data Management Architecture Vision</a:t>
            </a:r>
          </a:p>
        </p:txBody>
      </p:sp>
    </p:spTree>
    <p:extLst>
      <p:ext uri="{BB962C8B-B14F-4D97-AF65-F5344CB8AC3E}">
        <p14:creationId xmlns:p14="http://schemas.microsoft.com/office/powerpoint/2010/main" val="38984634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dirty="0"/>
              <a:t>Master Data Management High Level Architecture</a:t>
            </a:r>
          </a:p>
        </p:txBody>
      </p:sp>
      <p:pic>
        <p:nvPicPr>
          <p:cNvPr id="3" name="Picture 2">
            <a:extLst>
              <a:ext uri="{FF2B5EF4-FFF2-40B4-BE49-F238E27FC236}">
                <a16:creationId xmlns:a16="http://schemas.microsoft.com/office/drawing/2014/main" id="{0DCD3F7F-D2B7-4CBD-B171-0054ED03B57A}"/>
              </a:ext>
            </a:extLst>
          </p:cNvPr>
          <p:cNvPicPr>
            <a:picLocks noChangeAspect="1"/>
          </p:cNvPicPr>
          <p:nvPr/>
        </p:nvPicPr>
        <p:blipFill>
          <a:blip r:embed="rId3"/>
          <a:stretch>
            <a:fillRect/>
          </a:stretch>
        </p:blipFill>
        <p:spPr>
          <a:xfrm>
            <a:off x="1093464" y="423984"/>
            <a:ext cx="7144228" cy="4400811"/>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8" y="108381"/>
            <a:ext cx="8497370" cy="430887"/>
          </a:xfrm>
        </p:spPr>
        <p:txBody>
          <a:bodyPr/>
          <a:lstStyle/>
          <a:p>
            <a:r>
              <a:rPr lang="en-US" dirty="0"/>
              <a:t>MDM implementation Style</a:t>
            </a:r>
          </a:p>
        </p:txBody>
      </p:sp>
      <p:pic>
        <p:nvPicPr>
          <p:cNvPr id="5" name="Picture 4">
            <a:extLst>
              <a:ext uri="{FF2B5EF4-FFF2-40B4-BE49-F238E27FC236}">
                <a16:creationId xmlns:a16="http://schemas.microsoft.com/office/drawing/2014/main" id="{6C370D60-AEA9-40A7-A756-8E5631D4D5D2}"/>
              </a:ext>
            </a:extLst>
          </p:cNvPr>
          <p:cNvPicPr>
            <a:picLocks noChangeAspect="1"/>
          </p:cNvPicPr>
          <p:nvPr/>
        </p:nvPicPr>
        <p:blipFill>
          <a:blip r:embed="rId3"/>
          <a:stretch>
            <a:fillRect/>
          </a:stretch>
        </p:blipFill>
        <p:spPr>
          <a:xfrm>
            <a:off x="6123709" y="437827"/>
            <a:ext cx="2584545" cy="2011539"/>
          </a:xfrm>
          <a:prstGeom prst="rect">
            <a:avLst/>
          </a:prstGeom>
        </p:spPr>
      </p:pic>
      <p:pic>
        <p:nvPicPr>
          <p:cNvPr id="6" name="Picture 5">
            <a:extLst>
              <a:ext uri="{FF2B5EF4-FFF2-40B4-BE49-F238E27FC236}">
                <a16:creationId xmlns:a16="http://schemas.microsoft.com/office/drawing/2014/main" id="{ED4BA925-7F0E-4A3B-9FC4-93445786E6F4}"/>
              </a:ext>
            </a:extLst>
          </p:cNvPr>
          <p:cNvPicPr>
            <a:picLocks noChangeAspect="1"/>
          </p:cNvPicPr>
          <p:nvPr/>
        </p:nvPicPr>
        <p:blipFill>
          <a:blip r:embed="rId4"/>
          <a:stretch>
            <a:fillRect/>
          </a:stretch>
        </p:blipFill>
        <p:spPr>
          <a:xfrm>
            <a:off x="6123710" y="2710815"/>
            <a:ext cx="2563114" cy="1994860"/>
          </a:xfrm>
          <a:prstGeom prst="rect">
            <a:avLst/>
          </a:prstGeom>
        </p:spPr>
      </p:pic>
      <p:sp>
        <p:nvSpPr>
          <p:cNvPr id="14" name="TextBox 13">
            <a:extLst>
              <a:ext uri="{FF2B5EF4-FFF2-40B4-BE49-F238E27FC236}">
                <a16:creationId xmlns:a16="http://schemas.microsoft.com/office/drawing/2014/main" id="{003BED79-1596-4EF7-8968-B941290877C5}"/>
              </a:ext>
            </a:extLst>
          </p:cNvPr>
          <p:cNvSpPr txBox="1"/>
          <p:nvPr/>
        </p:nvSpPr>
        <p:spPr bwMode="auto">
          <a:xfrm>
            <a:off x="325325" y="599547"/>
            <a:ext cx="579838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5895" indent="-175895"/>
            <a:r>
              <a:rPr lang="en-US" sz="1100" b="0" i="1" dirty="0">
                <a:solidFill>
                  <a:schemeClr val="tx1">
                    <a:lumMod val="75000"/>
                  </a:schemeClr>
                </a:solidFill>
                <a:latin typeface="Arial" panose="020B0604020202020204" pitchFamily="34" charset="0"/>
              </a:rPr>
              <a:t>Build an MDM index with limited key identifier fields and the full data stays in source system</a:t>
            </a:r>
            <a:endParaRPr lang="en-US" sz="1100" i="1" dirty="0">
              <a:solidFill>
                <a:srgbClr val="00148C"/>
              </a:solidFill>
              <a:latin typeface="Arial" panose="020B0604020202020204" pitchFamily="34" charset="0"/>
              <a:cs typeface="Arial" panose="020B0604020202020204" pitchFamily="34" charset="0"/>
            </a:endParaRPr>
          </a:p>
          <a:p>
            <a:pPr marL="175895" indent="-175895">
              <a:spcAft>
                <a:spcPts val="0"/>
              </a:spcAft>
            </a:pPr>
            <a:r>
              <a:rPr lang="en-US" sz="1100" dirty="0">
                <a:solidFill>
                  <a:srgbClr val="00148C"/>
                </a:solidFill>
                <a:latin typeface="Arial" panose="020B0604020202020204" pitchFamily="34" charset="0"/>
              </a:rPr>
              <a:t>Pros: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Quick and inexpensive to set up</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Cons: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Complex to build 360 view if more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 most MDM configuration</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Requires retrieving master data from the source systems</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Possible NG use cases: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When only one or two source systems for system of record/truth</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endParaRPr lang="en-US" sz="1100" b="0" dirty="0">
              <a:solidFill>
                <a:schemeClr val="tx1">
                  <a:lumMod val="75000"/>
                </a:schemeClr>
              </a:solidFill>
              <a:cs typeface="Arial"/>
            </a:endParaRPr>
          </a:p>
          <a:p>
            <a:pPr>
              <a:spcAft>
                <a:spcPts val="0"/>
              </a:spcAft>
            </a:pPr>
            <a:endParaRPr lang="en-US" sz="1100" b="0" dirty="0">
              <a:solidFill>
                <a:schemeClr val="tx1">
                  <a:lumMod val="75000"/>
                </a:schemeClr>
              </a:solidFill>
              <a:latin typeface="Arial"/>
              <a:cs typeface="Arial"/>
            </a:endParaRPr>
          </a:p>
          <a:p>
            <a:r>
              <a:rPr lang="en-US" sz="1100" b="0" i="1" dirty="0">
                <a:solidFill>
                  <a:schemeClr val="tx1">
                    <a:lumMod val="75000"/>
                  </a:schemeClr>
                </a:solidFill>
                <a:latin typeface="Arial" panose="020B0604020202020204" pitchFamily="34" charset="0"/>
              </a:rPr>
              <a:t>Build an MDM centralized repository with curated master data, allow data stewards to correct data in the MDM tool. Cleansed master data is not sync up with source systems</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4625" indent="-17462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p>
          <a:p>
            <a:pPr marL="174625" indent="-174625">
              <a:spcAft>
                <a:spcPts val="0"/>
              </a:spcAft>
              <a:buFont typeface="Arial" panose="020B0604020202020204" pitchFamily="34" charset="0"/>
              <a:buChar char="•"/>
            </a:pPr>
            <a:r>
              <a:rPr lang="en-US" sz="1100" b="0" dirty="0">
                <a:solidFill>
                  <a:schemeClr val="tx1">
                    <a:lumMod val="75000"/>
                  </a:schemeClr>
                </a:solidFill>
              </a:rPr>
              <a:t>Quick and inexpensive to set up</a:t>
            </a:r>
          </a:p>
          <a:p>
            <a:pPr marL="174625" indent="-174625">
              <a:spcAft>
                <a:spcPts val="0"/>
              </a:spcAft>
              <a:buFont typeface="Arial" panose="020B0604020202020204" pitchFamily="34" charset="0"/>
              <a:buChar char="•"/>
            </a:pPr>
            <a:r>
              <a:rPr lang="en-US" sz="1100" b="0" dirty="0">
                <a:solidFill>
                  <a:schemeClr val="tx1">
                    <a:lumMod val="75000"/>
                  </a:schemeClr>
                </a:solidFill>
              </a:rPr>
              <a:t>MDM is a repository for Golden master record</a:t>
            </a:r>
          </a:p>
          <a:p>
            <a:pPr marL="174625" indent="-174625">
              <a:spcAft>
                <a:spcPts val="0"/>
              </a:spcAft>
              <a:buFont typeface="Arial" panose="020B0604020202020204" pitchFamily="34" charset="0"/>
              <a:buChar char="•"/>
            </a:pPr>
            <a:r>
              <a:rPr lang="en-US" sz="1100" b="0" dirty="0">
                <a:solidFill>
                  <a:schemeClr val="tx1">
                    <a:lumMod val="75000"/>
                  </a:schemeClr>
                </a:solidFill>
              </a:rPr>
              <a:t>Standard MDM Configuration</a:t>
            </a:r>
          </a:p>
          <a:p>
            <a:pPr>
              <a:spcAft>
                <a:spcPts val="0"/>
              </a:spcAft>
            </a:pPr>
            <a:r>
              <a:rPr lang="en-US" sz="1100" i="1" dirty="0">
                <a:solidFill>
                  <a:srgbClr val="00148C"/>
                </a:solidFill>
                <a:latin typeface="Arial" panose="020B0604020202020204" pitchFamily="34" charset="0"/>
              </a:rPr>
              <a:t>Cons:</a:t>
            </a:r>
          </a:p>
          <a:p>
            <a:pPr marL="174625" indent="-174625">
              <a:spcAft>
                <a:spcPts val="0"/>
              </a:spcAft>
              <a:buFont typeface="Arial" panose="020B0604020202020204" pitchFamily="34" charset="0"/>
              <a:buChar char="•"/>
            </a:pPr>
            <a:r>
              <a:rPr lang="en-US" sz="1100" b="0" dirty="0">
                <a:solidFill>
                  <a:schemeClr val="tx1">
                    <a:lumMod val="75000"/>
                  </a:schemeClr>
                </a:solidFill>
              </a:rPr>
              <a:t>Possible to have data discrepancies between source systems and the MDM tool</a:t>
            </a:r>
          </a:p>
          <a:p>
            <a:pPr marL="174625" indent="-174625">
              <a:spcAft>
                <a:spcPts val="0"/>
              </a:spcAft>
              <a:buFont typeface="Arial" panose="020B0604020202020204" pitchFamily="34" charset="0"/>
              <a:buChar char="•"/>
            </a:pPr>
            <a:r>
              <a:rPr lang="en-US" sz="1100" b="0" dirty="0">
                <a:solidFill>
                  <a:schemeClr val="tx1">
                    <a:lumMod val="75000"/>
                  </a:schemeClr>
                </a:solidFill>
              </a:rPr>
              <a:t>Requires manual updates in source systems for data quality issues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they are not able load cleansed data automatically</a:t>
            </a:r>
          </a:p>
        </p:txBody>
      </p:sp>
      <p:sp>
        <p:nvSpPr>
          <p:cNvPr id="15" name="TextBox 14">
            <a:extLst>
              <a:ext uri="{FF2B5EF4-FFF2-40B4-BE49-F238E27FC236}">
                <a16:creationId xmlns:a16="http://schemas.microsoft.com/office/drawing/2014/main" id="{A9879A7E-0247-48FF-A5F2-D3AC7FB502A2}"/>
              </a:ext>
            </a:extLst>
          </p:cNvPr>
          <p:cNvSpPr txBox="1"/>
          <p:nvPr/>
        </p:nvSpPr>
        <p:spPr bwMode="auto">
          <a:xfrm>
            <a:off x="202354" y="427091"/>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1. Registry</a:t>
            </a:r>
            <a:endParaRPr lang="en-US" sz="1100" b="0" dirty="0">
              <a:solidFill>
                <a:schemeClr val="tx1">
                  <a:lumMod val="75000"/>
                </a:schemeClr>
              </a:solidFill>
            </a:endParaRPr>
          </a:p>
        </p:txBody>
      </p:sp>
      <p:sp>
        <p:nvSpPr>
          <p:cNvPr id="16" name="TextBox 15">
            <a:extLst>
              <a:ext uri="{FF2B5EF4-FFF2-40B4-BE49-F238E27FC236}">
                <a16:creationId xmlns:a16="http://schemas.microsoft.com/office/drawing/2014/main" id="{868D403F-5056-4250-B3F2-C4D93B7CE925}"/>
              </a:ext>
            </a:extLst>
          </p:cNvPr>
          <p:cNvSpPr txBox="1"/>
          <p:nvPr/>
        </p:nvSpPr>
        <p:spPr bwMode="auto">
          <a:xfrm>
            <a:off x="202353" y="2487020"/>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2. Consolidating</a:t>
            </a:r>
          </a:p>
        </p:txBody>
      </p:sp>
    </p:spTree>
    <p:extLst>
      <p:ext uri="{BB962C8B-B14F-4D97-AF65-F5344CB8AC3E}">
        <p14:creationId xmlns:p14="http://schemas.microsoft.com/office/powerpoint/2010/main" val="301370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01430"/>
            <a:ext cx="8497370" cy="430887"/>
          </a:xfrm>
        </p:spPr>
        <p:txBody>
          <a:bodyPr/>
          <a:lstStyle/>
          <a:p>
            <a:r>
              <a:rPr lang="en-US" dirty="0"/>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37740" y="679269"/>
            <a:ext cx="5550442"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0" i="1" dirty="0">
                <a:solidFill>
                  <a:schemeClr val="tx1">
                    <a:lumMod val="75000"/>
                  </a:schemeClr>
                </a:solidFill>
                <a:latin typeface="Arial" panose="020B0604020202020204" pitchFamily="34" charset="0"/>
              </a:rPr>
              <a:t>Build an MDM centralized repository with curated master data, allows Data Steward to correct data in the MDM tool, cleansed master data is synced with source systems</a:t>
            </a:r>
            <a:endParaRPr lang="en-US" sz="1100" i="1" dirty="0">
              <a:solidFill>
                <a:srgbClr val="00148C"/>
              </a:solidFill>
              <a:latin typeface="Arial" panose="020B0604020202020204" pitchFamily="34" charset="0"/>
            </a:endParaRPr>
          </a:p>
          <a:p>
            <a:pPr>
              <a:spcAft>
                <a:spcPts val="0"/>
              </a:spcAft>
            </a:pPr>
            <a:r>
              <a:rPr lang="en-US" sz="1100"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Cleanse master data are in sync between MDM and source systems</a:t>
            </a:r>
          </a:p>
          <a:p>
            <a:pPr marL="171450" indent="-171450">
              <a:spcAft>
                <a:spcPts val="0"/>
              </a:spcAft>
              <a:buFont typeface="Arial" panose="020B0604020202020204" pitchFamily="34" charset="0"/>
              <a:buChar char="•"/>
            </a:pPr>
            <a:r>
              <a:rPr lang="en-US" sz="1100" b="0" dirty="0">
                <a:solidFill>
                  <a:schemeClr val="tx1"/>
                </a:solidFill>
              </a:rPr>
              <a:t>Standard MDM Configuration</a:t>
            </a:r>
          </a:p>
          <a:p>
            <a:pPr>
              <a:spcAft>
                <a:spcPts val="0"/>
              </a:spcAft>
            </a:pPr>
            <a:r>
              <a:rPr lang="en-US" sz="1100"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200" b="0" dirty="0">
                <a:solidFill>
                  <a:schemeClr val="tx1"/>
                </a:solidFill>
              </a:rPr>
              <a:t>More </a:t>
            </a:r>
            <a:r>
              <a:rPr lang="en-US" sz="1100" b="0" dirty="0">
                <a:solidFill>
                  <a:schemeClr val="tx1"/>
                </a:solidFill>
              </a:rPr>
              <a:t>intrusive as impacts source systems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systems can load/take cleansed data automatically</a:t>
            </a:r>
            <a:endParaRPr lang="en-US" sz="1100" b="0" dirty="0">
              <a:solidFill>
                <a:schemeClr val="tx1">
                  <a:lumMod val="75000"/>
                </a:schemeClr>
              </a:solidFill>
              <a:cs typeface="Arial"/>
            </a:endParaRPr>
          </a:p>
          <a:p>
            <a:pPr marL="285750" indent="-285750">
              <a:spcAft>
                <a:spcPts val="0"/>
              </a:spcAft>
              <a:buFont typeface="Arial" panose="020B0604020202020204" pitchFamily="34" charset="0"/>
              <a:buChar char="•"/>
            </a:pPr>
            <a:endParaRPr lang="en-US" sz="1100" b="0" dirty="0">
              <a:solidFill>
                <a:schemeClr val="tx1">
                  <a:lumMod val="75000"/>
                </a:schemeClr>
              </a:solidFill>
            </a:endParaRPr>
          </a:p>
          <a:p>
            <a:endParaRPr lang="en-US" sz="1100" b="0" i="1" dirty="0">
              <a:solidFill>
                <a:schemeClr val="tx1">
                  <a:lumMod val="75000"/>
                </a:schemeClr>
              </a:solidFill>
              <a:latin typeface="Arial" panose="020B0604020202020204" pitchFamily="34" charset="0"/>
            </a:endParaRPr>
          </a:p>
          <a:p>
            <a:r>
              <a:rPr lang="en-US" sz="1100" b="0" i="1" dirty="0">
                <a:solidFill>
                  <a:schemeClr val="tx1">
                    <a:lumMod val="75000"/>
                  </a:schemeClr>
                </a:solidFill>
                <a:latin typeface="Arial" panose="020B0604020202020204" pitchFamily="34" charset="0"/>
              </a:rPr>
              <a:t>No source system so MDM tool is the source of record</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MDM is the system of truth and source system </a:t>
            </a:r>
          </a:p>
          <a:p>
            <a:pPr>
              <a:spcAft>
                <a:spcPts val="0"/>
              </a:spcAft>
            </a:pPr>
            <a:r>
              <a:rPr lang="en-US" sz="1100" i="1"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100" b="0" dirty="0">
                <a:solidFill>
                  <a:schemeClr val="tx1"/>
                </a:solidFill>
              </a:rPr>
              <a:t>Most intrusive as MDM becomes source system</a:t>
            </a:r>
          </a:p>
          <a:p>
            <a:pPr marL="171450" indent="-171450">
              <a:spcAft>
                <a:spcPts val="0"/>
              </a:spcAft>
              <a:buFont typeface="Arial" panose="020B0604020202020204" pitchFamily="34" charset="0"/>
              <a:buChar char="•"/>
            </a:pPr>
            <a:r>
              <a:rPr lang="en-US" sz="1100" b="0" dirty="0">
                <a:solidFill>
                  <a:schemeClr val="tx1"/>
                </a:solidFill>
              </a:rPr>
              <a:t>Most MDM configuration</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there is no source systems e.g. Reference data like Postal data</a:t>
            </a:r>
            <a:endParaRPr lang="en-US" sz="1100" b="0" dirty="0">
              <a:solidFill>
                <a:srgbClr val="FF0000"/>
              </a:solidFill>
            </a:endParaRPr>
          </a:p>
          <a:p>
            <a:pPr marL="171450" indent="-171450">
              <a:spcAft>
                <a:spcPts val="0"/>
              </a:spcAft>
              <a:buFont typeface="Arial" panose="020B0604020202020204" pitchFamily="34" charset="0"/>
              <a:buChar char="•"/>
            </a:pPr>
            <a:endParaRPr lang="en-US" sz="1100" b="0" dirty="0">
              <a:solidFill>
                <a:schemeClr val="tx1"/>
              </a:solidFill>
            </a:endParaRPr>
          </a:p>
        </p:txBody>
      </p:sp>
      <p:pic>
        <p:nvPicPr>
          <p:cNvPr id="7" name="Picture 6">
            <a:extLst>
              <a:ext uri="{FF2B5EF4-FFF2-40B4-BE49-F238E27FC236}">
                <a16:creationId xmlns:a16="http://schemas.microsoft.com/office/drawing/2014/main" id="{A7E909B3-B5B7-4665-ABAC-0A4D14C1E862}"/>
              </a:ext>
            </a:extLst>
          </p:cNvPr>
          <p:cNvPicPr>
            <a:picLocks noChangeAspect="1"/>
          </p:cNvPicPr>
          <p:nvPr/>
        </p:nvPicPr>
        <p:blipFill>
          <a:blip r:embed="rId3"/>
          <a:stretch>
            <a:fillRect/>
          </a:stretch>
        </p:blipFill>
        <p:spPr>
          <a:xfrm>
            <a:off x="5992091" y="2571750"/>
            <a:ext cx="2615122" cy="2200708"/>
          </a:xfrm>
          <a:prstGeom prst="rect">
            <a:avLst/>
          </a:prstGeom>
        </p:spPr>
      </p:pic>
      <p:pic>
        <p:nvPicPr>
          <p:cNvPr id="8" name="Picture 7">
            <a:extLst>
              <a:ext uri="{FF2B5EF4-FFF2-40B4-BE49-F238E27FC236}">
                <a16:creationId xmlns:a16="http://schemas.microsoft.com/office/drawing/2014/main" id="{8872FD85-4D10-4F73-8CF0-6E5931D7D3FB}"/>
              </a:ext>
            </a:extLst>
          </p:cNvPr>
          <p:cNvPicPr>
            <a:picLocks noChangeAspect="1"/>
          </p:cNvPicPr>
          <p:nvPr/>
        </p:nvPicPr>
        <p:blipFill>
          <a:blip r:embed="rId4"/>
          <a:stretch>
            <a:fillRect/>
          </a:stretch>
        </p:blipFill>
        <p:spPr>
          <a:xfrm>
            <a:off x="5992092" y="416670"/>
            <a:ext cx="2708440" cy="2107966"/>
          </a:xfrm>
          <a:prstGeom prst="rect">
            <a:avLst/>
          </a:prstGeom>
        </p:spPr>
      </p:pic>
      <p:sp>
        <p:nvSpPr>
          <p:cNvPr id="9" name="TextBox 8">
            <a:extLst>
              <a:ext uri="{FF2B5EF4-FFF2-40B4-BE49-F238E27FC236}">
                <a16:creationId xmlns:a16="http://schemas.microsoft.com/office/drawing/2014/main" id="{6136F78F-459A-4D6A-A592-8D0BE7E79B95}"/>
              </a:ext>
            </a:extLst>
          </p:cNvPr>
          <p:cNvSpPr txBox="1"/>
          <p:nvPr/>
        </p:nvSpPr>
        <p:spPr bwMode="auto">
          <a:xfrm>
            <a:off x="198433" y="2493928"/>
            <a:ext cx="2046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4. Transaction/Centralized</a:t>
            </a:r>
          </a:p>
        </p:txBody>
      </p:sp>
      <p:sp>
        <p:nvSpPr>
          <p:cNvPr id="10" name="TextBox 9">
            <a:extLst>
              <a:ext uri="{FF2B5EF4-FFF2-40B4-BE49-F238E27FC236}">
                <a16:creationId xmlns:a16="http://schemas.microsoft.com/office/drawing/2014/main" id="{4280FB5F-E8AA-4B8E-B23B-B133B1BD0FE1}"/>
              </a:ext>
            </a:extLst>
          </p:cNvPr>
          <p:cNvSpPr txBox="1"/>
          <p:nvPr/>
        </p:nvSpPr>
        <p:spPr bwMode="auto">
          <a:xfrm>
            <a:off x="198433" y="492343"/>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3. Co-Existence</a:t>
            </a:r>
          </a:p>
        </p:txBody>
      </p:sp>
    </p:spTree>
    <p:extLst>
      <p:ext uri="{BB962C8B-B14F-4D97-AF65-F5344CB8AC3E}">
        <p14:creationId xmlns:p14="http://schemas.microsoft.com/office/powerpoint/2010/main" val="32382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497370" cy="430887"/>
          </a:xfrm>
        </p:spPr>
        <p:txBody>
          <a:bodyPr/>
          <a:lstStyle/>
          <a:p>
            <a:r>
              <a:rPr lang="en-US" dirty="0"/>
              <a:t>Benefits of Master Data Management </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8704262" cy="5016758"/>
          </a:xfrm>
        </p:spPr>
        <p:txBody>
          <a:bodyPr numCol="1"/>
          <a:lstStyle/>
          <a:p>
            <a:pPr marL="269875" lvl="2" indent="-269875"/>
            <a:r>
              <a:rPr lang="en-US" dirty="0"/>
              <a:t>Creates centralized multi domain data repository by creating golden master records</a:t>
            </a:r>
          </a:p>
          <a:p>
            <a:pPr marL="269875" lvl="2" indent="-269875"/>
            <a:r>
              <a:rPr lang="en-US" dirty="0"/>
              <a:t>Creates an enterprise unique persistent identifier for each master data domain</a:t>
            </a:r>
          </a:p>
          <a:p>
            <a:pPr marL="269875" lvl="2" indent="-269875"/>
            <a:r>
              <a:rPr lang="en-US" dirty="0"/>
              <a:t>Avoids data duplication</a:t>
            </a:r>
          </a:p>
          <a:p>
            <a:pPr marL="269875" lvl="2" indent="-269875"/>
            <a:r>
              <a:rPr lang="en-US" dirty="0"/>
              <a:t>Increases data accuracy</a:t>
            </a:r>
          </a:p>
          <a:p>
            <a:pPr marL="269875" lvl="2" indent="-269875"/>
            <a:r>
              <a:rPr lang="en-US" dirty="0"/>
              <a:t>Improves data quality </a:t>
            </a:r>
          </a:p>
          <a:p>
            <a:pPr marL="269875" lvl="2" indent="-269875"/>
            <a:r>
              <a:rPr lang="en-US" dirty="0"/>
              <a:t>Improves data consistency and data standardization</a:t>
            </a:r>
          </a:p>
          <a:p>
            <a:pPr marL="269875" lvl="2" indent="-269875"/>
            <a:r>
              <a:rPr lang="en-US" dirty="0"/>
              <a:t>Provides better data compliance</a:t>
            </a:r>
          </a:p>
          <a:p>
            <a:pPr marL="269875" lvl="2" indent="-269875"/>
            <a:r>
              <a:rPr lang="en-US" dirty="0"/>
              <a:t>Enables data governance and data stewardship</a:t>
            </a:r>
          </a:p>
          <a:p>
            <a:pPr marL="269875" lvl="2" indent="-269875"/>
            <a:r>
              <a:rPr lang="en-US" dirty="0"/>
              <a:t>Offers better secure data access</a:t>
            </a:r>
          </a:p>
          <a:p>
            <a:pPr marL="269875" lvl="2" indent="-269875"/>
            <a:r>
              <a:rPr lang="en-US" dirty="0"/>
              <a:t>Provides an API service for consumers of this curated data</a:t>
            </a:r>
          </a:p>
          <a:p>
            <a:pPr marL="269875" lvl="2" indent="-269875"/>
            <a:endParaRPr lang="en-US" dirty="0"/>
          </a:p>
          <a:p>
            <a:pPr marL="269875" lvl="2" indent="-269875"/>
            <a:endParaRPr lang="en-US" dirty="0"/>
          </a:p>
          <a:p>
            <a:pPr marL="269875" lvl="2" indent="-269875"/>
            <a:endParaRPr lang="en-GB" sz="1400" dirty="0">
              <a:solidFill>
                <a:schemeClr val="tx1">
                  <a:lumMod val="50000"/>
                </a:schemeClr>
              </a:solidFill>
              <a:cs typeface="Arial"/>
            </a:endParaRPr>
          </a:p>
        </p:txBody>
      </p:sp>
    </p:spTree>
    <p:extLst>
      <p:ext uri="{BB962C8B-B14F-4D97-AF65-F5344CB8AC3E}">
        <p14:creationId xmlns:p14="http://schemas.microsoft.com/office/powerpoint/2010/main" val="23374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386360-B5BF-4C54-AFE6-972615E205EA}"/>
              </a:ext>
            </a:extLst>
          </p:cNvPr>
          <p:cNvSpPr>
            <a:spLocks noGrp="1"/>
          </p:cNvSpPr>
          <p:nvPr>
            <p:ph type="title"/>
          </p:nvPr>
        </p:nvSpPr>
        <p:spPr/>
        <p:txBody>
          <a:bodyPr/>
          <a:lstStyle/>
          <a:p>
            <a:r>
              <a:rPr lang="en-GB" sz="1800" dirty="0"/>
              <a:t>Master Data Management Use Cases</a:t>
            </a:r>
          </a:p>
        </p:txBody>
      </p:sp>
      <p:graphicFrame>
        <p:nvGraphicFramePr>
          <p:cNvPr id="2" name="Table 1">
            <a:extLst>
              <a:ext uri="{FF2B5EF4-FFF2-40B4-BE49-F238E27FC236}">
                <a16:creationId xmlns:a16="http://schemas.microsoft.com/office/drawing/2014/main" id="{C86E49CF-0E84-43B4-BACC-62850BFB8402}"/>
              </a:ext>
            </a:extLst>
          </p:cNvPr>
          <p:cNvGraphicFramePr>
            <a:graphicFrameLocks noGrp="1"/>
          </p:cNvGraphicFramePr>
          <p:nvPr>
            <p:extLst/>
          </p:nvPr>
        </p:nvGraphicFramePr>
        <p:xfrm>
          <a:off x="383244" y="663648"/>
          <a:ext cx="8339970" cy="4005456"/>
        </p:xfrm>
        <a:graphic>
          <a:graphicData uri="http://schemas.openxmlformats.org/drawingml/2006/table">
            <a:tbl>
              <a:tblPr firstRow="1" firstCol="1" bandRow="1">
                <a:tableStyleId>{5C22544A-7EE6-4342-B048-85BDC9FD1C3A}</a:tableStyleId>
              </a:tblPr>
              <a:tblGrid>
                <a:gridCol w="4120857">
                  <a:extLst>
                    <a:ext uri="{9D8B030D-6E8A-4147-A177-3AD203B41FA5}">
                      <a16:colId xmlns:a16="http://schemas.microsoft.com/office/drawing/2014/main" val="2435422056"/>
                    </a:ext>
                  </a:extLst>
                </a:gridCol>
                <a:gridCol w="4219113">
                  <a:extLst>
                    <a:ext uri="{9D8B030D-6E8A-4147-A177-3AD203B41FA5}">
                      <a16:colId xmlns:a16="http://schemas.microsoft.com/office/drawing/2014/main" val="3291280795"/>
                    </a:ext>
                  </a:extLst>
                </a:gridCol>
              </a:tblGrid>
              <a:tr h="248906">
                <a:tc>
                  <a:txBody>
                    <a:bodyPr/>
                    <a:lstStyle/>
                    <a:p>
                      <a:pPr>
                        <a:lnSpc>
                          <a:spcPct val="107000"/>
                        </a:lnSpc>
                        <a:spcAft>
                          <a:spcPts val="0"/>
                        </a:spcAft>
                      </a:pPr>
                      <a:r>
                        <a:rPr lang="en-GB" sz="1200" dirty="0">
                          <a:effectLst/>
                        </a:rPr>
                        <a:t>Use Case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nSpc>
                          <a:spcPct val="107000"/>
                        </a:lnSpc>
                        <a:spcAft>
                          <a:spcPts val="0"/>
                        </a:spcAft>
                      </a:pPr>
                      <a:r>
                        <a:rPr lang="en-GB" sz="1200" dirty="0">
                          <a:effectLst/>
                        </a:rPr>
                        <a:t>Benefit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4186753913"/>
                  </a:ext>
                </a:extLst>
              </a:tr>
              <a:tr h="463032">
                <a:tc>
                  <a:txBody>
                    <a:bodyPr/>
                    <a:lstStyle/>
                    <a:p>
                      <a:pPr>
                        <a:lnSpc>
                          <a:spcPct val="107000"/>
                        </a:lnSpc>
                        <a:spcAft>
                          <a:spcPts val="0"/>
                        </a:spcAft>
                      </a:pPr>
                      <a:r>
                        <a:rPr lang="en-GB" sz="1100" b="1" dirty="0">
                          <a:solidFill>
                            <a:schemeClr val="lt1"/>
                          </a:solidFill>
                          <a:effectLst/>
                          <a:latin typeface="+mn-lt"/>
                          <a:ea typeface="+mn-ea"/>
                          <a:cs typeface="+mn-cs"/>
                        </a:rPr>
                        <a:t>MDM1 – Centralized data repository for multi-domain master data </a:t>
                      </a:r>
                    </a:p>
                  </a:txBody>
                  <a:tcPr marL="38820" marR="38820"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All master data from multiple domains in one place, one governance and shared enterprise control process</a:t>
                      </a:r>
                    </a:p>
                  </a:txBody>
                  <a:tcPr marL="38820" marR="38820" marT="0" marB="0"/>
                </a:tc>
                <a:extLst>
                  <a:ext uri="{0D108BD9-81ED-4DB2-BD59-A6C34878D82A}">
                    <a16:rowId xmlns:a16="http://schemas.microsoft.com/office/drawing/2014/main" val="2379557898"/>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MDM2 – System of record for unique enterprise persistent identifier for each master data entity</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MDM can create a single unique identifier for each master data entity like Worker, Position, Customer, Asset, and Location etc. that is required by multiple business processes</a:t>
                      </a:r>
                    </a:p>
                  </a:txBody>
                  <a:tcPr marL="51435" marR="51435" marT="0" marB="0"/>
                </a:tc>
                <a:extLst>
                  <a:ext uri="{0D108BD9-81ED-4DB2-BD59-A6C34878D82A}">
                    <a16:rowId xmlns:a16="http://schemas.microsoft.com/office/drawing/2014/main" val="4040313101"/>
                  </a:ext>
                </a:extLst>
              </a:tr>
              <a:tr h="703263">
                <a:tc>
                  <a:txBody>
                    <a:bodyPr/>
                    <a:lstStyle/>
                    <a:p>
                      <a:pPr>
                        <a:lnSpc>
                          <a:spcPct val="107000"/>
                        </a:lnSpc>
                        <a:spcAft>
                          <a:spcPts val="0"/>
                        </a:spcAft>
                      </a:pPr>
                      <a:r>
                        <a:rPr lang="en-GB" sz="1100" b="1" dirty="0">
                          <a:solidFill>
                            <a:schemeClr val="lt1"/>
                          </a:solidFill>
                          <a:effectLst/>
                          <a:latin typeface="+mn-lt"/>
                          <a:ea typeface="+mn-ea"/>
                          <a:cs typeface="+mn-cs"/>
                        </a:rPr>
                        <a:t>MDM3 – Allow data quality improvements, remove data duplication, and allow data steward to see data issues and help them correcting them</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Consistently maintain data quality and remove duplicate records of the Worker, Position, Customer, Asset, and Location master data entities</a:t>
                      </a:r>
                    </a:p>
                  </a:txBody>
                  <a:tcPr marL="51435" marR="51435" marT="0" marB="0"/>
                </a:tc>
                <a:extLst>
                  <a:ext uri="{0D108BD9-81ED-4DB2-BD59-A6C34878D82A}">
                    <a16:rowId xmlns:a16="http://schemas.microsoft.com/office/drawing/2014/main" val="90761321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MDM4 – Create and maintain golden record of master data and sync cleanse and standardise data back to source systems of record</a:t>
                      </a:r>
                    </a:p>
                  </a:txBody>
                  <a:tcPr marL="51435" marR="51435" marT="0" marB="0"/>
                </a:tc>
                <a:tc>
                  <a:txBody>
                    <a:bodyPr/>
                    <a:lstStyle/>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GB" sz="1100" b="1" dirty="0">
                          <a:solidFill>
                            <a:schemeClr val="dk1"/>
                          </a:solidFill>
                          <a:effectLst/>
                          <a:latin typeface="+mn-lt"/>
                          <a:ea typeface="+mn-ea"/>
                          <a:cs typeface="+mn-cs"/>
                        </a:rPr>
                        <a:t>Remove data discrepancy between different source systems and </a:t>
                      </a:r>
                      <a:r>
                        <a:rPr lang="en-US" sz="1100" dirty="0"/>
                        <a:t>have an authoritative and a reliable source of </a:t>
                      </a:r>
                      <a:r>
                        <a:rPr lang="en-GB" sz="1100" b="1" dirty="0">
                          <a:solidFill>
                            <a:schemeClr val="dk1"/>
                          </a:solidFill>
                          <a:effectLst/>
                          <a:latin typeface="+mn-lt"/>
                          <a:ea typeface="+mn-ea"/>
                          <a:cs typeface="+mn-cs"/>
                        </a:rPr>
                        <a:t>Customer, Workforce, Asset</a:t>
                      </a:r>
                      <a:r>
                        <a:rPr lang="en-US" sz="1100" dirty="0"/>
                        <a:t> master data that </a:t>
                      </a:r>
                      <a:r>
                        <a:rPr lang="en-GB" sz="1100" b="1" dirty="0">
                          <a:solidFill>
                            <a:schemeClr val="dk1"/>
                          </a:solidFill>
                          <a:effectLst/>
                          <a:latin typeface="+mn-lt"/>
                          <a:ea typeface="+mn-ea"/>
                          <a:cs typeface="+mn-cs"/>
                        </a:rPr>
                        <a:t>solves the one biggest pain point of multiple business areas</a:t>
                      </a:r>
                    </a:p>
                  </a:txBody>
                  <a:tcPr marL="51435" marR="51435" marT="0" marB="0"/>
                </a:tc>
                <a:extLst>
                  <a:ext uri="{0D108BD9-81ED-4DB2-BD59-A6C34878D82A}">
                    <a16:rowId xmlns:a16="http://schemas.microsoft.com/office/drawing/2014/main" val="2337853805"/>
                  </a:ext>
                </a:extLst>
              </a:tr>
              <a:tr h="943496">
                <a:tc>
                  <a:txBody>
                    <a:bodyPr/>
                    <a:lstStyle/>
                    <a:p>
                      <a:pPr>
                        <a:lnSpc>
                          <a:spcPct val="107000"/>
                        </a:lnSpc>
                        <a:spcAft>
                          <a:spcPts val="0"/>
                        </a:spcAft>
                      </a:pPr>
                      <a:r>
                        <a:rPr lang="en-GB" sz="1100" b="1" dirty="0">
                          <a:solidFill>
                            <a:schemeClr val="lt1"/>
                          </a:solidFill>
                          <a:effectLst/>
                          <a:latin typeface="+mn-lt"/>
                          <a:ea typeface="+mn-ea"/>
                          <a:cs typeface="+mn-cs"/>
                        </a:rPr>
                        <a:t>MDM5 – Source for Master data for Common Enterprise API/Services, MuleSoft, EDP/Data Lake, or any other downstream systems and improve performance by reducing dependency of source systems </a:t>
                      </a:r>
                    </a:p>
                  </a:txBody>
                  <a:tcPr marL="51435" marR="51435" marT="0" marB="0"/>
                </a:tc>
                <a:tc>
                  <a:txBody>
                    <a:bodyPr/>
                    <a:lstStyle/>
                    <a:p>
                      <a:pPr marL="0" indent="0" algn="l" rtl="0" eaLnBrk="1" fontAlgn="base" hangingPunct="1">
                        <a:lnSpc>
                          <a:spcPct val="107000"/>
                        </a:lnSpc>
                        <a:spcBef>
                          <a:spcPct val="0"/>
                        </a:spcBef>
                        <a:spcAft>
                          <a:spcPts val="0"/>
                        </a:spcAft>
                        <a:buClr>
                          <a:schemeClr val="tx1"/>
                        </a:buClr>
                        <a:buFontTx/>
                        <a:buNone/>
                      </a:pPr>
                      <a:r>
                        <a:rPr lang="en-GB" sz="1100" b="1" dirty="0">
                          <a:solidFill>
                            <a:schemeClr val="dk1"/>
                          </a:solidFill>
                          <a:effectLst/>
                          <a:latin typeface="+mn-lt"/>
                          <a:ea typeface="+mn-ea"/>
                          <a:cs typeface="+mn-cs"/>
                        </a:rPr>
                        <a:t>Consistent clean accurate master data for Common Enterprise API/Services, MuleSoft, EDP/Data Lake, or any other downstream systems </a:t>
                      </a:r>
                    </a:p>
                  </a:txBody>
                  <a:tcPr marL="51435" marR="51435" marT="0" marB="0"/>
                </a:tc>
                <a:extLst>
                  <a:ext uri="{0D108BD9-81ED-4DB2-BD59-A6C34878D82A}">
                    <a16:rowId xmlns:a16="http://schemas.microsoft.com/office/drawing/2014/main" val="1773781003"/>
                  </a:ext>
                </a:extLst>
              </a:tr>
            </a:tbl>
          </a:graphicData>
        </a:graphic>
      </p:graphicFrame>
    </p:spTree>
    <p:extLst>
      <p:ext uri="{BB962C8B-B14F-4D97-AF65-F5344CB8AC3E}">
        <p14:creationId xmlns:p14="http://schemas.microsoft.com/office/powerpoint/2010/main" val="353998650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Roadmap</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04</a:t>
            </a:r>
            <a:endParaRPr lang="en-GB" sz="6600" dirty="0"/>
          </a:p>
        </p:txBody>
      </p:sp>
    </p:spTree>
    <p:extLst>
      <p:ext uri="{BB962C8B-B14F-4D97-AF65-F5344CB8AC3E}">
        <p14:creationId xmlns:p14="http://schemas.microsoft.com/office/powerpoint/2010/main" val="3297465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114961" y="88974"/>
            <a:ext cx="8497370" cy="430887"/>
          </a:xfrm>
        </p:spPr>
        <p:txBody>
          <a:bodyPr/>
          <a:lstStyle/>
          <a:p>
            <a:r>
              <a:rPr lang="en-US" sz="2000" dirty="0"/>
              <a:t>Contents</a:t>
            </a:r>
            <a:endParaRPr lang="en-GB" sz="2000" dirty="0"/>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1743063737"/>
              </p:ext>
            </p:extLst>
          </p:nvPr>
        </p:nvGraphicFramePr>
        <p:xfrm>
          <a:off x="354938" y="556759"/>
          <a:ext cx="4059015" cy="421602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kern="1200" cap="none" normalizeH="0" baseline="0" dirty="0">
                          <a:ln>
                            <a:noFill/>
                          </a:ln>
                          <a:solidFill>
                            <a:schemeClr val="accent1"/>
                          </a:solidFill>
                          <a:effectLst/>
                          <a:latin typeface="+mn-lt"/>
                          <a:ea typeface="+mn-ea"/>
                          <a:cs typeface="+mn-cs"/>
                        </a:rPr>
                        <a:t>01</a:t>
                      </a: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Why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kern="1200" cap="none" normalizeH="0" baseline="0" dirty="0">
                        <a:ln>
                          <a:noFill/>
                        </a:ln>
                        <a:solidFill>
                          <a:schemeClr val="accent1"/>
                        </a:solidFill>
                        <a:effectLst/>
                        <a:latin typeface="+mn-lt"/>
                        <a:ea typeface="+mn-ea"/>
                        <a:cs typeface="+mn-cs"/>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lgn="l" rtl="0" eaLnBrk="1" fontAlgn="base" hangingPunct="1">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ea typeface="+mn-ea"/>
                          <a:cs typeface="Arial" panose="020B0604020202020204" pitchFamily="34" charset="0"/>
                        </a:rPr>
                        <a:t>Why Master Data Management?</a:t>
                      </a:r>
                    </a:p>
                    <a:p>
                      <a:pPr marL="285750" lvl="1" indent="-285750" algn="l" rtl="0" eaLnBrk="1" fontAlgn="base" hangingPunct="1">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ea typeface="+mn-ea"/>
                          <a:cs typeface="Arial" panose="020B0604020202020204" pitchFamily="34" charset="0"/>
                        </a:rPr>
                        <a:t>Business Demand for Master Data Management</a:t>
                      </a:r>
                    </a:p>
                    <a:p>
                      <a:pPr marL="285750" lvl="1" indent="-285750" algn="l" rtl="0" eaLnBrk="1" fontAlgn="base" hangingPunct="1">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ea typeface="+mn-ea"/>
                          <a:cs typeface="Arial" panose="020B0604020202020204" pitchFamily="34" charset="0"/>
                        </a:rPr>
                        <a:t>Enterprise Data Capabilities Modernization</a:t>
                      </a:r>
                    </a:p>
                    <a:p>
                      <a:pPr marL="285750" lvl="1" indent="-285750" algn="l" rtl="0" eaLnBrk="1" fontAlgn="base" hangingPunct="1">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ea typeface="+mn-ea"/>
                          <a:cs typeface="Arial" panose="020B0604020202020204" pitchFamily="34" charset="0"/>
                        </a:rPr>
                        <a:t>Enterprise Data Platform</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02</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What is Master Data?</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ea typeface="+mn-ea"/>
                          <a:cs typeface="Arial" panose="020B0604020202020204" pitchFamily="34" charset="0"/>
                        </a:rPr>
                        <a:t>Meta Data, Master Data, Transaction Data</a:t>
                      </a:r>
                    </a:p>
                    <a:p>
                      <a:pPr marL="285750" lvl="1" indent="-285750">
                        <a:spcBef>
                          <a:spcPts val="0"/>
                        </a:spcBef>
                        <a:spcAft>
                          <a:spcPts val="300"/>
                        </a:spcAft>
                        <a:buClr>
                          <a:schemeClr val="tx2"/>
                        </a:buClr>
                        <a:buSzPct val="123000"/>
                        <a:buFont typeface="Arial" panose="020B0604020202020204" pitchFamily="34" charset="0"/>
                        <a:buChar char="•"/>
                      </a:pPr>
                      <a:r>
                        <a:rPr lang="en-US" sz="1100" dirty="0">
                          <a:solidFill>
                            <a:schemeClr val="tx1">
                              <a:lumMod val="50000"/>
                            </a:schemeClr>
                          </a:solidFill>
                          <a:latin typeface="Arial" panose="020B0604020202020204" pitchFamily="34" charset="0"/>
                          <a:cs typeface="Arial" panose="020B0604020202020204" pitchFamily="34" charset="0"/>
                        </a:rPr>
                        <a:t>Example: UK Ellipse Work Order</a:t>
                      </a: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03</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lumMod val="50000"/>
                            </a:schemeClr>
                          </a:solidFill>
                          <a:effectLst/>
                          <a:uLnTx/>
                          <a:uFillTx/>
                          <a:latin typeface="+mn-lt"/>
                          <a:ea typeface="+mn-ea"/>
                          <a:cs typeface="+mn-cs"/>
                        </a:rPr>
                        <a:t>What is Master Data Management?</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r>
                        <a:rPr lang="en-GB" sz="1100" dirty="0">
                          <a:solidFill>
                            <a:schemeClr val="tx1">
                              <a:lumMod val="50000"/>
                            </a:schemeClr>
                          </a:solidFill>
                          <a:latin typeface="Arial" panose="020B0604020202020204" pitchFamily="34" charset="0"/>
                          <a:cs typeface="Arial" panose="020B0604020202020204" pitchFamily="34" charset="0"/>
                        </a:rPr>
                        <a:t>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Master Data Management Architecture Vision</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MDM High Level Architecture</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MDM Implementation Styles</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Benefits of Master Data Management</a:t>
                      </a:r>
                    </a:p>
                    <a:p>
                      <a:pPr marL="285750" marR="0" lvl="1" indent="-285750" algn="l" defTabSz="914400" rtl="0" eaLnBrk="1" fontAlgn="base" latinLnBrk="0" hangingPunct="1">
                        <a:lnSpc>
                          <a:spcPct val="100000"/>
                        </a:lnSpc>
                        <a:spcBef>
                          <a:spcPts val="0"/>
                        </a:spcBef>
                        <a:spcAft>
                          <a:spcPts val="300"/>
                        </a:spcAft>
                        <a:buClr>
                          <a:schemeClr val="tx2"/>
                        </a:buClr>
                        <a:buSzPct val="123000"/>
                        <a:buFont typeface="Arial" panose="020B0604020202020204" pitchFamily="34" charset="0"/>
                        <a:buChar char="•"/>
                        <a:tabLst/>
                        <a:defRPr/>
                      </a:pPr>
                      <a:r>
                        <a:rPr lang="en-GB" sz="1100" dirty="0">
                          <a:solidFill>
                            <a:schemeClr val="tx1">
                              <a:lumMod val="50000"/>
                            </a:schemeClr>
                          </a:solidFill>
                          <a:latin typeface="Arial" panose="020B0604020202020204" pitchFamily="34" charset="0"/>
                          <a:cs typeface="Arial" panose="020B0604020202020204" pitchFamily="34" charset="0"/>
                        </a:rPr>
                        <a:t>Master Data Management Use Cases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7964038"/>
                  </a:ext>
                </a:extLst>
              </a:tr>
              <a:tr h="315286">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9140201"/>
                  </a:ext>
                </a:extLst>
              </a:tr>
            </a:tbl>
          </a:graphicData>
        </a:graphic>
      </p:graphicFrame>
      <p:graphicFrame>
        <p:nvGraphicFramePr>
          <p:cNvPr id="5" name="Group 65">
            <a:extLst>
              <a:ext uri="{FF2B5EF4-FFF2-40B4-BE49-F238E27FC236}">
                <a16:creationId xmlns:a16="http://schemas.microsoft.com/office/drawing/2014/main" id="{608D85BD-C5FD-42AE-B33A-1F65DB3FCBED}"/>
              </a:ext>
            </a:extLst>
          </p:cNvPr>
          <p:cNvGraphicFramePr>
            <a:graphicFrameLocks noGrp="1"/>
          </p:cNvGraphicFramePr>
          <p:nvPr>
            <p:extLst>
              <p:ext uri="{D42A27DB-BD31-4B8C-83A1-F6EECF244321}">
                <p14:modId xmlns:p14="http://schemas.microsoft.com/office/powerpoint/2010/main" val="633817692"/>
              </p:ext>
            </p:extLst>
          </p:nvPr>
        </p:nvGraphicFramePr>
        <p:xfrm>
          <a:off x="4587560" y="556759"/>
          <a:ext cx="4059015" cy="2000940"/>
        </p:xfrm>
        <a:graphic>
          <a:graphicData uri="http://schemas.openxmlformats.org/drawingml/2006/table">
            <a:tbl>
              <a:tblPr/>
              <a:tblGrid>
                <a:gridCol w="568252">
                  <a:extLst>
                    <a:ext uri="{9D8B030D-6E8A-4147-A177-3AD203B41FA5}">
                      <a16:colId xmlns:a16="http://schemas.microsoft.com/office/drawing/2014/main" val="20000"/>
                    </a:ext>
                  </a:extLst>
                </a:gridCol>
                <a:gridCol w="3490763">
                  <a:extLst>
                    <a:ext uri="{9D8B030D-6E8A-4147-A177-3AD203B41FA5}">
                      <a16:colId xmlns:a16="http://schemas.microsoft.com/office/drawing/2014/main" val="20001"/>
                    </a:ext>
                  </a:extLst>
                </a:gridCol>
              </a:tblGrid>
              <a:tr h="0">
                <a:tc>
                  <a:txBody>
                    <a:body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af-ZA" sz="1400" b="1" i="0" u="none" strike="noStrike" cap="none" normalizeH="0" baseline="0" dirty="0">
                          <a:ln>
                            <a:noFill/>
                          </a:ln>
                          <a:solidFill>
                            <a:schemeClr val="accent1"/>
                          </a:solidFill>
                          <a:effectLst/>
                          <a:latin typeface="+mn-lt"/>
                        </a:rPr>
                        <a:t>04</a:t>
                      </a: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mn-lt"/>
                          <a:ea typeface="+mn-ea"/>
                          <a:cs typeface="+mn-cs"/>
                        </a:rPr>
                        <a:t>Roadmap</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Data Capability Enablement Tools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Master Data Management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UK Asset Roadmap</a:t>
                      </a:r>
                    </a:p>
                    <a:p>
                      <a:pPr marL="285750" marR="0" lvl="1" indent="-285750" algn="l" defTabSz="1043056"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lumMod val="50000"/>
                            </a:schemeClr>
                          </a:solidFill>
                          <a:effectLst/>
                          <a:uLnTx/>
                          <a:uFillTx/>
                          <a:latin typeface="+mn-lt"/>
                          <a:ea typeface="+mn-ea"/>
                          <a:cs typeface="+mn-cs"/>
                        </a:rPr>
                        <a:t>Master Data Management Vendor/Tools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230832"/>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270"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400" b="1" i="0" u="none" strike="noStrike" cap="none" normalizeH="0" baseline="0" dirty="0">
                          <a:ln>
                            <a:noFill/>
                          </a:ln>
                          <a:solidFill>
                            <a:schemeClr val="accent1"/>
                          </a:solidFill>
                          <a:effectLst/>
                          <a:latin typeface="+mn-lt"/>
                        </a:rPr>
                        <a:t>05</a:t>
                      </a: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af-ZA" sz="1200" b="0" i="0" u="none" strike="noStrike" kern="1200" cap="none" spc="0" normalizeH="0" baseline="0" noProof="0" dirty="0">
                          <a:ln>
                            <a:noFill/>
                          </a:ln>
                          <a:solidFill>
                            <a:schemeClr val="tx1">
                              <a:lumMod val="50000"/>
                            </a:schemeClr>
                          </a:solidFill>
                          <a:effectLst/>
                          <a:uLnTx/>
                          <a:uFillTx/>
                          <a:latin typeface="Arial"/>
                          <a:ea typeface="+mn-ea"/>
                          <a:cs typeface="+mn-cs"/>
                        </a:rPr>
                        <a:t>Questions</a:t>
                      </a: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0">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GB" sz="1400" b="1" i="0" u="none" strike="noStrike" cap="none" normalizeH="0" baseline="0" dirty="0">
                        <a:ln>
                          <a:noFill/>
                        </a:ln>
                        <a:solidFill>
                          <a:schemeClr val="accent1"/>
                        </a:solidFill>
                        <a:effectLst/>
                        <a:latin typeface="+mn-lt"/>
                      </a:endParaRPr>
                    </a:p>
                  </a:txBody>
                  <a:tcPr marL="72000" marR="72000" marT="72000" marB="72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285750" lvl="1" indent="-285750">
                        <a:spcBef>
                          <a:spcPts val="0"/>
                        </a:spcBef>
                        <a:spcAft>
                          <a:spcPts val="300"/>
                        </a:spcAft>
                        <a:buClr>
                          <a:schemeClr val="tx2"/>
                        </a:buClr>
                        <a:buSzPct val="123000"/>
                        <a:buFont typeface="Arial" panose="020B0604020202020204" pitchFamily="34" charset="0"/>
                        <a:buChar char="•"/>
                      </a:pPr>
                      <a:endParaRPr lang="en-GB" sz="1100" dirty="0">
                        <a:solidFill>
                          <a:schemeClr val="tx1">
                            <a:lumMod val="50000"/>
                          </a:schemeClr>
                        </a:solidFill>
                        <a:latin typeface="Arial" panose="020B0604020202020204" pitchFamily="34" charset="0"/>
                        <a:cs typeface="Arial" panose="020B0604020202020204" pitchFamily="34" charset="0"/>
                      </a:endParaRPr>
                    </a:p>
                  </a:txBody>
                  <a:tcPr marL="72000" marR="72000" marT="72000" marB="72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6810683"/>
                  </a:ext>
                </a:extLst>
              </a:tr>
            </a:tbl>
          </a:graphicData>
        </a:graphic>
      </p:graphicFrame>
    </p:spTree>
    <p:extLst>
      <p:ext uri="{BB962C8B-B14F-4D97-AF65-F5344CB8AC3E}">
        <p14:creationId xmlns:p14="http://schemas.microsoft.com/office/powerpoint/2010/main" val="105799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3" y="119527"/>
            <a:ext cx="8827308"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GB" dirty="0"/>
              <a:t>Data Capability Enablement Tools Roadmap (as of Feb 2021)</a:t>
            </a:r>
          </a:p>
        </p:txBody>
      </p:sp>
      <p:sp>
        <p:nvSpPr>
          <p:cNvPr id="4" name="TextBox 3">
            <a:extLst>
              <a:ext uri="{FF2B5EF4-FFF2-40B4-BE49-F238E27FC236}">
                <a16:creationId xmlns:a16="http://schemas.microsoft.com/office/drawing/2014/main" id="{C82BD644-BA6F-4D4D-875A-8ED947EAA3C4}"/>
              </a:ext>
            </a:extLst>
          </p:cNvPr>
          <p:cNvSpPr txBox="1"/>
          <p:nvPr/>
        </p:nvSpPr>
        <p:spPr bwMode="auto">
          <a:xfrm flipH="1">
            <a:off x="769943" y="653702"/>
            <a:ext cx="3045528"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a:solidFill>
                  <a:srgbClr val="FFFFFF"/>
                </a:solidFill>
                <a:latin typeface="Arial"/>
                <a:ea typeface="ＭＳ Ｐゴシック"/>
              </a:rPr>
              <a:t>2020</a:t>
            </a:r>
          </a:p>
        </p:txBody>
      </p:sp>
      <p:sp>
        <p:nvSpPr>
          <p:cNvPr id="7" name="Rectangle 6">
            <a:extLst>
              <a:ext uri="{FF2B5EF4-FFF2-40B4-BE49-F238E27FC236}">
                <a16:creationId xmlns:a16="http://schemas.microsoft.com/office/drawing/2014/main" id="{EDE05590-471C-4C17-90DB-0B0C983FA9C2}"/>
              </a:ext>
            </a:extLst>
          </p:cNvPr>
          <p:cNvSpPr/>
          <p:nvPr/>
        </p:nvSpPr>
        <p:spPr>
          <a:xfrm>
            <a:off x="3864273" y="860742"/>
            <a:ext cx="747478" cy="143552"/>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Jan</a:t>
            </a:r>
          </a:p>
        </p:txBody>
      </p:sp>
      <p:sp>
        <p:nvSpPr>
          <p:cNvPr id="8" name="Rectangle 7">
            <a:extLst>
              <a:ext uri="{FF2B5EF4-FFF2-40B4-BE49-F238E27FC236}">
                <a16:creationId xmlns:a16="http://schemas.microsoft.com/office/drawing/2014/main" id="{695AB941-F58F-48CE-93A9-1E641A4A283F}"/>
              </a:ext>
            </a:extLst>
          </p:cNvPr>
          <p:cNvSpPr/>
          <p:nvPr/>
        </p:nvSpPr>
        <p:spPr>
          <a:xfrm>
            <a:off x="4641277" y="860242"/>
            <a:ext cx="747478" cy="143461"/>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Feb </a:t>
            </a:r>
          </a:p>
        </p:txBody>
      </p:sp>
      <p:sp>
        <p:nvSpPr>
          <p:cNvPr id="9" name="Rectangle 8">
            <a:extLst>
              <a:ext uri="{FF2B5EF4-FFF2-40B4-BE49-F238E27FC236}">
                <a16:creationId xmlns:a16="http://schemas.microsoft.com/office/drawing/2014/main" id="{A56D166F-038A-4557-AF17-85607A8DED3A}"/>
              </a:ext>
            </a:extLst>
          </p:cNvPr>
          <p:cNvSpPr/>
          <p:nvPr/>
        </p:nvSpPr>
        <p:spPr>
          <a:xfrm>
            <a:off x="5419473" y="860319"/>
            <a:ext cx="747478" cy="149338"/>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Mar</a:t>
            </a:r>
          </a:p>
        </p:txBody>
      </p:sp>
      <p:sp>
        <p:nvSpPr>
          <p:cNvPr id="10" name="Rectangle 9">
            <a:extLst>
              <a:ext uri="{FF2B5EF4-FFF2-40B4-BE49-F238E27FC236}">
                <a16:creationId xmlns:a16="http://schemas.microsoft.com/office/drawing/2014/main" id="{7E55747A-3952-41C8-9D03-5D51DFE8AD71}"/>
              </a:ext>
            </a:extLst>
          </p:cNvPr>
          <p:cNvSpPr/>
          <p:nvPr/>
        </p:nvSpPr>
        <p:spPr>
          <a:xfrm>
            <a:off x="7777140" y="855261"/>
            <a:ext cx="747478" cy="151592"/>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Q4</a:t>
            </a:r>
          </a:p>
        </p:txBody>
      </p:sp>
      <p:sp>
        <p:nvSpPr>
          <p:cNvPr id="11" name="Rectangle 10">
            <a:extLst>
              <a:ext uri="{FF2B5EF4-FFF2-40B4-BE49-F238E27FC236}">
                <a16:creationId xmlns:a16="http://schemas.microsoft.com/office/drawing/2014/main" id="{B8CB6863-3807-4B71-B5F0-DE7FF3F76B00}"/>
              </a:ext>
            </a:extLst>
          </p:cNvPr>
          <p:cNvSpPr/>
          <p:nvPr/>
        </p:nvSpPr>
        <p:spPr>
          <a:xfrm>
            <a:off x="6988115" y="856625"/>
            <a:ext cx="747478" cy="15022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Q3</a:t>
            </a:r>
          </a:p>
        </p:txBody>
      </p:sp>
      <p:sp>
        <p:nvSpPr>
          <p:cNvPr id="12" name="TextBox 11">
            <a:extLst>
              <a:ext uri="{FF2B5EF4-FFF2-40B4-BE49-F238E27FC236}">
                <a16:creationId xmlns:a16="http://schemas.microsoft.com/office/drawing/2014/main" id="{B092BEBC-5A2A-4BEA-9E76-C7FFA01694AA}"/>
              </a:ext>
            </a:extLst>
          </p:cNvPr>
          <p:cNvSpPr txBox="1"/>
          <p:nvPr/>
        </p:nvSpPr>
        <p:spPr bwMode="auto">
          <a:xfrm flipH="1">
            <a:off x="3864272" y="653252"/>
            <a:ext cx="4660345" cy="16927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a:solidFill>
                  <a:srgbClr val="FFFFFF"/>
                </a:solidFill>
              </a:rPr>
              <a:t>2021</a:t>
            </a:r>
          </a:p>
        </p:txBody>
      </p:sp>
      <p:sp>
        <p:nvSpPr>
          <p:cNvPr id="13" name="Rectangle 12">
            <a:extLst>
              <a:ext uri="{FF2B5EF4-FFF2-40B4-BE49-F238E27FC236}">
                <a16:creationId xmlns:a16="http://schemas.microsoft.com/office/drawing/2014/main" id="{0BD9E1C3-12EE-4287-B144-8526888D2347}"/>
              </a:ext>
            </a:extLst>
          </p:cNvPr>
          <p:cNvSpPr/>
          <p:nvPr/>
        </p:nvSpPr>
        <p:spPr>
          <a:xfrm>
            <a:off x="6200363" y="855205"/>
            <a:ext cx="747478" cy="15640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Q2</a:t>
            </a:r>
          </a:p>
        </p:txBody>
      </p:sp>
      <p:sp>
        <p:nvSpPr>
          <p:cNvPr id="21" name="OTLSHAPE_SL_bb31dba40afb42509c61b1136d9b8acb_BackgroundRectangle">
            <a:extLst>
              <a:ext uri="{FF2B5EF4-FFF2-40B4-BE49-F238E27FC236}">
                <a16:creationId xmlns:a16="http://schemas.microsoft.com/office/drawing/2014/main" id="{6B8B46E2-54AE-4714-9D72-F957C9648596}"/>
              </a:ext>
            </a:extLst>
          </p:cNvPr>
          <p:cNvSpPr/>
          <p:nvPr>
            <p:custDataLst>
              <p:tags r:id="rId1"/>
            </p:custDataLst>
          </p:nvPr>
        </p:nvSpPr>
        <p:spPr>
          <a:xfrm>
            <a:off x="769943" y="1081545"/>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a:extLst>
              <a:ext uri="{FF2B5EF4-FFF2-40B4-BE49-F238E27FC236}">
                <a16:creationId xmlns:a16="http://schemas.microsoft.com/office/drawing/2014/main" id="{9533184C-132F-4A5A-B970-D1144E9F87FE}"/>
              </a:ext>
            </a:extLst>
          </p:cNvPr>
          <p:cNvSpPr/>
          <p:nvPr/>
        </p:nvSpPr>
        <p:spPr>
          <a:xfrm>
            <a:off x="3083484" y="866377"/>
            <a:ext cx="747478" cy="13378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Q4</a:t>
            </a:r>
          </a:p>
        </p:txBody>
      </p:sp>
      <p:sp>
        <p:nvSpPr>
          <p:cNvPr id="86" name="Rectangle 85">
            <a:extLst>
              <a:ext uri="{FF2B5EF4-FFF2-40B4-BE49-F238E27FC236}">
                <a16:creationId xmlns:a16="http://schemas.microsoft.com/office/drawing/2014/main" id="{BDC9B5BA-FF27-467F-8577-FA4C862A6A13}"/>
              </a:ext>
            </a:extLst>
          </p:cNvPr>
          <p:cNvSpPr/>
          <p:nvPr/>
        </p:nvSpPr>
        <p:spPr>
          <a:xfrm>
            <a:off x="2312825" y="861399"/>
            <a:ext cx="747478" cy="144414"/>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Q3</a:t>
            </a:r>
          </a:p>
        </p:txBody>
      </p:sp>
      <p:sp>
        <p:nvSpPr>
          <p:cNvPr id="87" name="Rectangle 86">
            <a:extLst>
              <a:ext uri="{FF2B5EF4-FFF2-40B4-BE49-F238E27FC236}">
                <a16:creationId xmlns:a16="http://schemas.microsoft.com/office/drawing/2014/main" id="{2797E4D5-8E08-4C2A-BA2B-97F5FB8B681B}"/>
              </a:ext>
            </a:extLst>
          </p:cNvPr>
          <p:cNvSpPr/>
          <p:nvPr/>
        </p:nvSpPr>
        <p:spPr>
          <a:xfrm>
            <a:off x="1539545" y="865313"/>
            <a:ext cx="747478" cy="134852"/>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Q2</a:t>
            </a:r>
          </a:p>
        </p:txBody>
      </p:sp>
      <p:sp>
        <p:nvSpPr>
          <p:cNvPr id="88" name="Rectangle 87">
            <a:extLst>
              <a:ext uri="{FF2B5EF4-FFF2-40B4-BE49-F238E27FC236}">
                <a16:creationId xmlns:a16="http://schemas.microsoft.com/office/drawing/2014/main" id="{A21A2B31-0A5A-44B6-B593-CF9B5400F3BD}"/>
              </a:ext>
            </a:extLst>
          </p:cNvPr>
          <p:cNvSpPr/>
          <p:nvPr/>
        </p:nvSpPr>
        <p:spPr>
          <a:xfrm>
            <a:off x="769943" y="861167"/>
            <a:ext cx="747478" cy="13899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Q1</a:t>
            </a:r>
          </a:p>
        </p:txBody>
      </p:sp>
      <p:sp>
        <p:nvSpPr>
          <p:cNvPr id="93" name="TextBox 92">
            <a:extLst>
              <a:ext uri="{FF2B5EF4-FFF2-40B4-BE49-F238E27FC236}">
                <a16:creationId xmlns:a16="http://schemas.microsoft.com/office/drawing/2014/main" id="{92F0B843-4295-4BE3-8391-F7B4BF851785}"/>
              </a:ext>
            </a:extLst>
          </p:cNvPr>
          <p:cNvSpPr txBox="1"/>
          <p:nvPr/>
        </p:nvSpPr>
        <p:spPr bwMode="auto">
          <a:xfrm>
            <a:off x="5131420" y="486729"/>
            <a:ext cx="13760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defRPr/>
            </a:pPr>
            <a:r>
              <a:rPr lang="en-US" sz="800" b="0">
                <a:solidFill>
                  <a:srgbClr val="55555A"/>
                </a:solidFill>
                <a:latin typeface="Arial"/>
                <a:ea typeface="ＭＳ Ｐゴシック"/>
              </a:rPr>
              <a:t>Capability available </a:t>
            </a:r>
          </a:p>
        </p:txBody>
      </p:sp>
      <p:sp>
        <p:nvSpPr>
          <p:cNvPr id="94" name="TextBox 93">
            <a:extLst>
              <a:ext uri="{FF2B5EF4-FFF2-40B4-BE49-F238E27FC236}">
                <a16:creationId xmlns:a16="http://schemas.microsoft.com/office/drawing/2014/main" id="{9E15884B-85B4-462D-87D3-DCBE6AFCECE8}"/>
              </a:ext>
            </a:extLst>
          </p:cNvPr>
          <p:cNvSpPr txBox="1"/>
          <p:nvPr/>
        </p:nvSpPr>
        <p:spPr bwMode="auto">
          <a:xfrm>
            <a:off x="3002635" y="490022"/>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defRPr/>
            </a:pPr>
            <a:r>
              <a:rPr lang="en-US" sz="800" b="0">
                <a:solidFill>
                  <a:srgbClr val="55555A"/>
                </a:solidFill>
                <a:latin typeface="Arial"/>
                <a:ea typeface="ＭＳ Ｐゴシック"/>
              </a:rPr>
              <a:t>Tool(s) Selected</a:t>
            </a:r>
          </a:p>
        </p:txBody>
      </p:sp>
      <p:sp>
        <p:nvSpPr>
          <p:cNvPr id="95" name="Oval 94">
            <a:extLst>
              <a:ext uri="{FF2B5EF4-FFF2-40B4-BE49-F238E27FC236}">
                <a16:creationId xmlns:a16="http://schemas.microsoft.com/office/drawing/2014/main" id="{137E58AD-206D-452F-AEF3-40DCA0D3D13C}"/>
              </a:ext>
            </a:extLst>
          </p:cNvPr>
          <p:cNvSpPr/>
          <p:nvPr/>
        </p:nvSpPr>
        <p:spPr bwMode="auto">
          <a:xfrm>
            <a:off x="1755316" y="493646"/>
            <a:ext cx="110227" cy="125633"/>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800" b="0" kern="1200">
                <a:solidFill>
                  <a:srgbClr val="FFFFFF"/>
                </a:solidFill>
                <a:latin typeface="Arial"/>
                <a:ea typeface="ＭＳ Ｐゴシック"/>
                <a:cs typeface="Arial"/>
              </a:rPr>
              <a:t> </a:t>
            </a:r>
          </a:p>
        </p:txBody>
      </p:sp>
      <p:sp>
        <p:nvSpPr>
          <p:cNvPr id="96" name="TextBox 95">
            <a:extLst>
              <a:ext uri="{FF2B5EF4-FFF2-40B4-BE49-F238E27FC236}">
                <a16:creationId xmlns:a16="http://schemas.microsoft.com/office/drawing/2014/main" id="{6F13A810-617B-4AFB-935A-158425E321F5}"/>
              </a:ext>
            </a:extLst>
          </p:cNvPr>
          <p:cNvSpPr txBox="1"/>
          <p:nvPr/>
        </p:nvSpPr>
        <p:spPr bwMode="auto">
          <a:xfrm>
            <a:off x="1888436" y="489316"/>
            <a:ext cx="91180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defRPr/>
            </a:pPr>
            <a:r>
              <a:rPr lang="en-US" sz="800" b="0">
                <a:solidFill>
                  <a:srgbClr val="55555A"/>
                </a:solidFill>
                <a:latin typeface="Arial"/>
                <a:ea typeface="ＭＳ Ｐゴシック"/>
              </a:rPr>
              <a:t>Research Initiated</a:t>
            </a:r>
          </a:p>
        </p:txBody>
      </p:sp>
      <p:sp>
        <p:nvSpPr>
          <p:cNvPr id="97" name="TextBox 96">
            <a:extLst>
              <a:ext uri="{FF2B5EF4-FFF2-40B4-BE49-F238E27FC236}">
                <a16:creationId xmlns:a16="http://schemas.microsoft.com/office/drawing/2014/main" id="{156700F9-AD67-4C89-BC9D-EC7A995EE2D9}"/>
              </a:ext>
            </a:extLst>
          </p:cNvPr>
          <p:cNvSpPr txBox="1"/>
          <p:nvPr/>
        </p:nvSpPr>
        <p:spPr bwMode="auto">
          <a:xfrm>
            <a:off x="6279304" y="486509"/>
            <a:ext cx="731304" cy="12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defRPr/>
            </a:pPr>
            <a:r>
              <a:rPr lang="en-US" sz="800" b="0">
                <a:solidFill>
                  <a:srgbClr val="55555A"/>
                </a:solidFill>
                <a:latin typeface="Arial"/>
                <a:ea typeface="ＭＳ Ｐゴシック"/>
              </a:rPr>
              <a:t>Expected GA</a:t>
            </a:r>
          </a:p>
        </p:txBody>
      </p:sp>
      <p:sp>
        <p:nvSpPr>
          <p:cNvPr id="99" name="TextBox 98">
            <a:extLst>
              <a:ext uri="{FF2B5EF4-FFF2-40B4-BE49-F238E27FC236}">
                <a16:creationId xmlns:a16="http://schemas.microsoft.com/office/drawing/2014/main" id="{B477EEB2-5DF2-407F-AAB7-97D128228736}"/>
              </a:ext>
            </a:extLst>
          </p:cNvPr>
          <p:cNvSpPr txBox="1"/>
          <p:nvPr/>
        </p:nvSpPr>
        <p:spPr bwMode="auto">
          <a:xfrm>
            <a:off x="7165364" y="481942"/>
            <a:ext cx="102443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685800" fontAlgn="auto">
              <a:spcBef>
                <a:spcPts val="0"/>
              </a:spcBef>
              <a:spcAft>
                <a:spcPts val="0"/>
              </a:spcAft>
              <a:buClr>
                <a:srgbClr val="55555A"/>
              </a:buClr>
              <a:defRPr/>
            </a:pPr>
            <a:r>
              <a:rPr lang="en-US" sz="800" b="0">
                <a:solidFill>
                  <a:srgbClr val="55555A"/>
                </a:solidFill>
                <a:latin typeface="Arial"/>
                <a:ea typeface="ＭＳ Ｐゴシック"/>
              </a:rPr>
              <a:t>Actively Deployed</a:t>
            </a:r>
          </a:p>
        </p:txBody>
      </p:sp>
      <p:sp>
        <p:nvSpPr>
          <p:cNvPr id="100" name="Oval 99">
            <a:extLst>
              <a:ext uri="{FF2B5EF4-FFF2-40B4-BE49-F238E27FC236}">
                <a16:creationId xmlns:a16="http://schemas.microsoft.com/office/drawing/2014/main" id="{056FBC45-B315-433B-9CF4-953CB94DE2C5}"/>
              </a:ext>
            </a:extLst>
          </p:cNvPr>
          <p:cNvSpPr/>
          <p:nvPr/>
        </p:nvSpPr>
        <p:spPr bwMode="auto">
          <a:xfrm>
            <a:off x="4977591" y="478492"/>
            <a:ext cx="110227" cy="12563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800" b="0" kern="1200">
                <a:solidFill>
                  <a:srgbClr val="FFFFFF"/>
                </a:solidFill>
                <a:latin typeface="Arial"/>
                <a:ea typeface="ＭＳ Ｐゴシック"/>
                <a:cs typeface="Arial"/>
              </a:rPr>
              <a:t> </a:t>
            </a:r>
          </a:p>
        </p:txBody>
      </p:sp>
      <p:sp>
        <p:nvSpPr>
          <p:cNvPr id="101" name="Rectangle: Rounded Corners 100">
            <a:extLst>
              <a:ext uri="{FF2B5EF4-FFF2-40B4-BE49-F238E27FC236}">
                <a16:creationId xmlns:a16="http://schemas.microsoft.com/office/drawing/2014/main" id="{7B104B4E-87C7-4BE8-877F-567CD5DFD1B2}"/>
              </a:ext>
            </a:extLst>
          </p:cNvPr>
          <p:cNvSpPr/>
          <p:nvPr/>
        </p:nvSpPr>
        <p:spPr bwMode="auto">
          <a:xfrm>
            <a:off x="2863601" y="490458"/>
            <a:ext cx="110227" cy="125633"/>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800" b="0" kern="1200">
                <a:solidFill>
                  <a:srgbClr val="FFFFFF"/>
                </a:solidFill>
                <a:latin typeface="Arial"/>
                <a:ea typeface="ＭＳ Ｐゴシック"/>
                <a:cs typeface="Arial"/>
              </a:rPr>
              <a:t> </a:t>
            </a:r>
          </a:p>
        </p:txBody>
      </p:sp>
      <p:sp>
        <p:nvSpPr>
          <p:cNvPr id="103" name="OTLSHAPE_SL_bb31dba40afb42509c61b1136d9b8acb_BackgroundRectangle">
            <a:extLst>
              <a:ext uri="{FF2B5EF4-FFF2-40B4-BE49-F238E27FC236}">
                <a16:creationId xmlns:a16="http://schemas.microsoft.com/office/drawing/2014/main" id="{9400DDA7-588E-441B-BB12-81B104B7FAB4}"/>
              </a:ext>
            </a:extLst>
          </p:cNvPr>
          <p:cNvSpPr/>
          <p:nvPr>
            <p:custDataLst>
              <p:tags r:id="rId2"/>
            </p:custDataLst>
          </p:nvPr>
        </p:nvSpPr>
        <p:spPr>
          <a:xfrm>
            <a:off x="778507" y="1593535"/>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OTLSHAPE_SL_bb31dba40afb42509c61b1136d9b8acb_BackgroundRectangle">
            <a:extLst>
              <a:ext uri="{FF2B5EF4-FFF2-40B4-BE49-F238E27FC236}">
                <a16:creationId xmlns:a16="http://schemas.microsoft.com/office/drawing/2014/main" id="{60F34340-F055-41A8-AE0C-E0FF68FDABFB}"/>
              </a:ext>
            </a:extLst>
          </p:cNvPr>
          <p:cNvSpPr/>
          <p:nvPr>
            <p:custDataLst>
              <p:tags r:id="rId3"/>
            </p:custDataLst>
          </p:nvPr>
        </p:nvSpPr>
        <p:spPr>
          <a:xfrm>
            <a:off x="787071" y="2115805"/>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_bb31dba40afb42509c61b1136d9b8acb_BackgroundRectangle">
            <a:extLst>
              <a:ext uri="{FF2B5EF4-FFF2-40B4-BE49-F238E27FC236}">
                <a16:creationId xmlns:a16="http://schemas.microsoft.com/office/drawing/2014/main" id="{C5E097C8-60DA-4324-8414-6F0BC5A4FCB8}"/>
              </a:ext>
            </a:extLst>
          </p:cNvPr>
          <p:cNvSpPr/>
          <p:nvPr>
            <p:custDataLst>
              <p:tags r:id="rId4"/>
            </p:custDataLst>
          </p:nvPr>
        </p:nvSpPr>
        <p:spPr>
          <a:xfrm>
            <a:off x="787071" y="2638075"/>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bb31dba40afb42509c61b1136d9b8acb_BackgroundRectangle">
            <a:extLst>
              <a:ext uri="{FF2B5EF4-FFF2-40B4-BE49-F238E27FC236}">
                <a16:creationId xmlns:a16="http://schemas.microsoft.com/office/drawing/2014/main" id="{BDC1F17C-708C-4993-83F4-1C5920133BAA}"/>
              </a:ext>
            </a:extLst>
          </p:cNvPr>
          <p:cNvSpPr/>
          <p:nvPr>
            <p:custDataLst>
              <p:tags r:id="rId5"/>
            </p:custDataLst>
          </p:nvPr>
        </p:nvSpPr>
        <p:spPr>
          <a:xfrm>
            <a:off x="787071" y="3155008"/>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OTLSHAPE_SL_bb31dba40afb42509c61b1136d9b8acb_BackgroundRectangle">
            <a:extLst>
              <a:ext uri="{FF2B5EF4-FFF2-40B4-BE49-F238E27FC236}">
                <a16:creationId xmlns:a16="http://schemas.microsoft.com/office/drawing/2014/main" id="{D1FD521A-580D-44FD-B5D8-9B260A592717}"/>
              </a:ext>
            </a:extLst>
          </p:cNvPr>
          <p:cNvSpPr/>
          <p:nvPr>
            <p:custDataLst>
              <p:tags r:id="rId6"/>
            </p:custDataLst>
          </p:nvPr>
        </p:nvSpPr>
        <p:spPr>
          <a:xfrm>
            <a:off x="788781" y="3691704"/>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OTLSHAPE_SL_bb31dba40afb42509c61b1136d9b8acb_BackgroundRectangle">
            <a:extLst>
              <a:ext uri="{FF2B5EF4-FFF2-40B4-BE49-F238E27FC236}">
                <a16:creationId xmlns:a16="http://schemas.microsoft.com/office/drawing/2014/main" id="{963F7880-E826-4ECD-8D51-8BF988D8376F}"/>
              </a:ext>
            </a:extLst>
          </p:cNvPr>
          <p:cNvSpPr/>
          <p:nvPr>
            <p:custDataLst>
              <p:tags r:id="rId7"/>
            </p:custDataLst>
          </p:nvPr>
        </p:nvSpPr>
        <p:spPr>
          <a:xfrm>
            <a:off x="787071" y="4224242"/>
            <a:ext cx="7754674" cy="45868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a:extLst>
              <a:ext uri="{FF2B5EF4-FFF2-40B4-BE49-F238E27FC236}">
                <a16:creationId xmlns:a16="http://schemas.microsoft.com/office/drawing/2014/main" id="{808FCA89-E37B-4EE2-AD22-EBC87F4574BF}"/>
              </a:ext>
            </a:extLst>
          </p:cNvPr>
          <p:cNvSpPr/>
          <p:nvPr/>
        </p:nvSpPr>
        <p:spPr>
          <a:xfrm>
            <a:off x="682920" y="1297415"/>
            <a:ext cx="2236694" cy="230832"/>
          </a:xfrm>
          <a:prstGeom prst="rect">
            <a:avLst/>
          </a:prstGeom>
        </p:spPr>
        <p:txBody>
          <a:bodyPr wrap="square">
            <a:spAutoFit/>
          </a:bodyPr>
          <a:lstStyle/>
          <a:p>
            <a:pPr defTabSz="685766" fontAlgn="auto">
              <a:spcBef>
                <a:spcPts val="0"/>
              </a:spcBef>
              <a:spcAft>
                <a:spcPts val="0"/>
              </a:spcAft>
              <a:buClrTx/>
              <a:defRPr/>
            </a:pPr>
            <a:r>
              <a:rPr lang="en-US" sz="900" b="0" kern="1200">
                <a:solidFill>
                  <a:srgbClr val="00148C"/>
                </a:solidFill>
                <a:latin typeface="Arial"/>
                <a:ea typeface="ＭＳ Ｐゴシック"/>
              </a:rPr>
              <a:t>Data</a:t>
            </a:r>
            <a:r>
              <a:rPr lang="en-US" sz="900" b="0" kern="1200">
                <a:solidFill>
                  <a:srgbClr val="55555A"/>
                </a:solidFill>
                <a:latin typeface="Arial"/>
                <a:ea typeface="ＭＳ Ｐゴシック"/>
              </a:rPr>
              <a:t> </a:t>
            </a:r>
            <a:r>
              <a:rPr lang="en-US" sz="900" b="0" kern="1200">
                <a:solidFill>
                  <a:srgbClr val="00148C"/>
                </a:solidFill>
                <a:latin typeface="Arial"/>
                <a:ea typeface="ＭＳ Ｐゴシック"/>
              </a:rPr>
              <a:t>Analytics</a:t>
            </a:r>
            <a:r>
              <a:rPr lang="en-US" sz="900" b="0" kern="1200">
                <a:solidFill>
                  <a:srgbClr val="55555A"/>
                </a:solidFill>
                <a:latin typeface="Arial"/>
                <a:ea typeface="ＭＳ Ｐゴシック"/>
              </a:rPr>
              <a:t> </a:t>
            </a:r>
            <a:r>
              <a:rPr lang="en-US" sz="900" b="0" kern="1200">
                <a:solidFill>
                  <a:srgbClr val="00148C"/>
                </a:solidFill>
                <a:latin typeface="Arial"/>
                <a:ea typeface="ＭＳ Ｐゴシック"/>
              </a:rPr>
              <a:t>&amp;</a:t>
            </a:r>
            <a:r>
              <a:rPr lang="en-US" sz="900" b="0" kern="1200">
                <a:solidFill>
                  <a:srgbClr val="55555A"/>
                </a:solidFill>
                <a:latin typeface="Arial"/>
                <a:ea typeface="ＭＳ Ｐゴシック"/>
              </a:rPr>
              <a:t> </a:t>
            </a:r>
            <a:r>
              <a:rPr lang="en-US" sz="900" b="0" kern="1200">
                <a:solidFill>
                  <a:srgbClr val="00148C"/>
                </a:solidFill>
                <a:latin typeface="Arial"/>
                <a:ea typeface="ＭＳ Ｐゴシック"/>
              </a:rPr>
              <a:t>Reporting – </a:t>
            </a:r>
            <a:r>
              <a:rPr lang="en-US" sz="900" kern="1200">
                <a:solidFill>
                  <a:srgbClr val="C800A1">
                    <a:lumMod val="75000"/>
                  </a:srgbClr>
                </a:solidFill>
                <a:latin typeface="Arial"/>
                <a:ea typeface="ＭＳ Ｐゴシック"/>
              </a:rPr>
              <a:t>Power BI</a:t>
            </a:r>
          </a:p>
        </p:txBody>
      </p:sp>
      <p:sp>
        <p:nvSpPr>
          <p:cNvPr id="114" name="Pentagon 12">
            <a:extLst>
              <a:ext uri="{FF2B5EF4-FFF2-40B4-BE49-F238E27FC236}">
                <a16:creationId xmlns:a16="http://schemas.microsoft.com/office/drawing/2014/main" id="{30BA6E02-D850-460C-8910-5510EDF1D460}"/>
              </a:ext>
            </a:extLst>
          </p:cNvPr>
          <p:cNvSpPr/>
          <p:nvPr/>
        </p:nvSpPr>
        <p:spPr>
          <a:xfrm>
            <a:off x="787071" y="1132457"/>
            <a:ext cx="730350" cy="188489"/>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15" name="Oval 114">
            <a:extLst>
              <a:ext uri="{FF2B5EF4-FFF2-40B4-BE49-F238E27FC236}">
                <a16:creationId xmlns:a16="http://schemas.microsoft.com/office/drawing/2014/main" id="{560032BB-AA3F-4FE2-8E63-7B804E341777}"/>
              </a:ext>
            </a:extLst>
          </p:cNvPr>
          <p:cNvSpPr/>
          <p:nvPr/>
        </p:nvSpPr>
        <p:spPr bwMode="auto">
          <a:xfrm>
            <a:off x="1057970" y="1186449"/>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endParaRPr lang="en-US" sz="525" b="0" kern="1200">
              <a:solidFill>
                <a:srgbClr val="FFFFFF"/>
              </a:solidFill>
              <a:latin typeface="Arial"/>
              <a:ea typeface="ＭＳ Ｐゴシック"/>
              <a:cs typeface="Arial"/>
            </a:endParaRPr>
          </a:p>
        </p:txBody>
      </p:sp>
      <p:sp>
        <p:nvSpPr>
          <p:cNvPr id="116" name="Rectangle 115">
            <a:extLst>
              <a:ext uri="{FF2B5EF4-FFF2-40B4-BE49-F238E27FC236}">
                <a16:creationId xmlns:a16="http://schemas.microsoft.com/office/drawing/2014/main" id="{9EE6487C-56DF-4063-9381-5F5218B332A6}"/>
              </a:ext>
            </a:extLst>
          </p:cNvPr>
          <p:cNvSpPr/>
          <p:nvPr/>
        </p:nvSpPr>
        <p:spPr>
          <a:xfrm>
            <a:off x="1091385" y="1810759"/>
            <a:ext cx="1882443" cy="230832"/>
          </a:xfrm>
          <a:prstGeom prst="rect">
            <a:avLst/>
          </a:prstGeom>
        </p:spPr>
        <p:txBody>
          <a:bodyPr wrap="square">
            <a:spAutoFit/>
          </a:bodyPr>
          <a:lstStyle/>
          <a:p>
            <a:pPr defTabSz="685766" fontAlgn="auto">
              <a:spcBef>
                <a:spcPts val="0"/>
              </a:spcBef>
              <a:spcAft>
                <a:spcPts val="0"/>
              </a:spcAft>
              <a:buClrTx/>
              <a:defRPr/>
            </a:pPr>
            <a:r>
              <a:rPr lang="en-US" sz="900" b="0" kern="1200">
                <a:solidFill>
                  <a:srgbClr val="00148C"/>
                </a:solidFill>
                <a:latin typeface="Arial"/>
                <a:ea typeface="ＭＳ Ｐゴシック"/>
              </a:rPr>
              <a:t>Data Modeling - </a:t>
            </a:r>
            <a:r>
              <a:rPr lang="en-US" sz="900" kern="1200">
                <a:solidFill>
                  <a:srgbClr val="C800A1">
                    <a:lumMod val="75000"/>
                  </a:srgbClr>
                </a:solidFill>
                <a:latin typeface="Arial"/>
                <a:ea typeface="ＭＳ Ｐゴシック"/>
              </a:rPr>
              <a:t>ER/Studio</a:t>
            </a:r>
          </a:p>
        </p:txBody>
      </p:sp>
      <p:sp>
        <p:nvSpPr>
          <p:cNvPr id="118" name="Pentagon 12">
            <a:extLst>
              <a:ext uri="{FF2B5EF4-FFF2-40B4-BE49-F238E27FC236}">
                <a16:creationId xmlns:a16="http://schemas.microsoft.com/office/drawing/2014/main" id="{F8D4317F-A821-45CA-84C0-CD77F9BFD156}"/>
              </a:ext>
            </a:extLst>
          </p:cNvPr>
          <p:cNvSpPr/>
          <p:nvPr/>
        </p:nvSpPr>
        <p:spPr>
          <a:xfrm>
            <a:off x="1177861" y="1629799"/>
            <a:ext cx="1882442" cy="207684"/>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21" name="Pentagon 12">
            <a:extLst>
              <a:ext uri="{FF2B5EF4-FFF2-40B4-BE49-F238E27FC236}">
                <a16:creationId xmlns:a16="http://schemas.microsoft.com/office/drawing/2014/main" id="{98D86FF9-F7FE-42B0-B5A6-0EE80D55CAC4}"/>
              </a:ext>
            </a:extLst>
          </p:cNvPr>
          <p:cNvSpPr/>
          <p:nvPr/>
        </p:nvSpPr>
        <p:spPr>
          <a:xfrm>
            <a:off x="1549843" y="2155775"/>
            <a:ext cx="5391648" cy="215655"/>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22" name="Oval 121">
            <a:extLst>
              <a:ext uri="{FF2B5EF4-FFF2-40B4-BE49-F238E27FC236}">
                <a16:creationId xmlns:a16="http://schemas.microsoft.com/office/drawing/2014/main" id="{4D759E51-1F48-4C05-B5D8-8CED5FA0E4DD}"/>
              </a:ext>
            </a:extLst>
          </p:cNvPr>
          <p:cNvSpPr/>
          <p:nvPr/>
        </p:nvSpPr>
        <p:spPr bwMode="auto">
          <a:xfrm>
            <a:off x="2108670" y="2209564"/>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23" name="Rectangle: Rounded Corners 122">
            <a:extLst>
              <a:ext uri="{FF2B5EF4-FFF2-40B4-BE49-F238E27FC236}">
                <a16:creationId xmlns:a16="http://schemas.microsoft.com/office/drawing/2014/main" id="{D4D677B2-2CBE-4D39-9995-A9E888524472}"/>
              </a:ext>
            </a:extLst>
          </p:cNvPr>
          <p:cNvSpPr/>
          <p:nvPr/>
        </p:nvSpPr>
        <p:spPr bwMode="auto">
          <a:xfrm>
            <a:off x="2555937" y="2213045"/>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24" name="Oval 123">
            <a:extLst>
              <a:ext uri="{FF2B5EF4-FFF2-40B4-BE49-F238E27FC236}">
                <a16:creationId xmlns:a16="http://schemas.microsoft.com/office/drawing/2014/main" id="{42FD51E4-BDCA-4378-86D2-F53C42252217}"/>
              </a:ext>
            </a:extLst>
          </p:cNvPr>
          <p:cNvSpPr/>
          <p:nvPr/>
        </p:nvSpPr>
        <p:spPr bwMode="auto">
          <a:xfrm>
            <a:off x="5234445" y="2207289"/>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25" name="Oval 124">
            <a:extLst>
              <a:ext uri="{FF2B5EF4-FFF2-40B4-BE49-F238E27FC236}">
                <a16:creationId xmlns:a16="http://schemas.microsoft.com/office/drawing/2014/main" id="{C2962730-E4D5-4F7E-9B6C-A2C633632108}"/>
              </a:ext>
            </a:extLst>
          </p:cNvPr>
          <p:cNvSpPr/>
          <p:nvPr/>
        </p:nvSpPr>
        <p:spPr bwMode="auto">
          <a:xfrm>
            <a:off x="5955253" y="220728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26" name="Oval 125">
            <a:extLst>
              <a:ext uri="{FF2B5EF4-FFF2-40B4-BE49-F238E27FC236}">
                <a16:creationId xmlns:a16="http://schemas.microsoft.com/office/drawing/2014/main" id="{467B43A5-19E7-4482-AC07-23FDF9EE7F9F}"/>
              </a:ext>
            </a:extLst>
          </p:cNvPr>
          <p:cNvSpPr/>
          <p:nvPr/>
        </p:nvSpPr>
        <p:spPr bwMode="auto">
          <a:xfrm>
            <a:off x="2901818" y="2214168"/>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28" name="Rectangle 127">
            <a:extLst>
              <a:ext uri="{FF2B5EF4-FFF2-40B4-BE49-F238E27FC236}">
                <a16:creationId xmlns:a16="http://schemas.microsoft.com/office/drawing/2014/main" id="{A9E413A9-9902-4EB2-A80B-CBD4E5F568D6}"/>
              </a:ext>
            </a:extLst>
          </p:cNvPr>
          <p:cNvSpPr/>
          <p:nvPr/>
        </p:nvSpPr>
        <p:spPr>
          <a:xfrm>
            <a:off x="1453112" y="2348886"/>
            <a:ext cx="2688551" cy="234462"/>
          </a:xfrm>
          <a:prstGeom prst="rect">
            <a:avLst/>
          </a:prstGeom>
        </p:spPr>
        <p:txBody>
          <a:bodyPr wrap="square">
            <a:spAutoFit/>
          </a:bodyPr>
          <a:lstStyle/>
          <a:p>
            <a:pPr defTabSz="685766" fontAlgn="auto">
              <a:spcBef>
                <a:spcPts val="0"/>
              </a:spcBef>
              <a:spcAft>
                <a:spcPts val="0"/>
              </a:spcAft>
              <a:buClr>
                <a:srgbClr val="55555A"/>
              </a:buClr>
              <a:defRPr/>
            </a:pPr>
            <a:r>
              <a:rPr lang="en-US" sz="900" b="0" kern="1200">
                <a:solidFill>
                  <a:srgbClr val="00148C"/>
                </a:solidFill>
                <a:latin typeface="Arial"/>
                <a:ea typeface="ＭＳ Ｐゴシック"/>
              </a:rPr>
              <a:t>Enterprise Data Analytics Platform – </a:t>
            </a:r>
            <a:r>
              <a:rPr lang="en-US" sz="900" kern="1200">
                <a:solidFill>
                  <a:srgbClr val="C800A1">
                    <a:lumMod val="75000"/>
                  </a:srgbClr>
                </a:solidFill>
                <a:latin typeface="Arial"/>
                <a:ea typeface="ＭＳ Ｐゴシック"/>
              </a:rPr>
              <a:t>Snowflake</a:t>
            </a:r>
          </a:p>
        </p:txBody>
      </p:sp>
      <p:sp>
        <p:nvSpPr>
          <p:cNvPr id="129" name="Oval 128">
            <a:extLst>
              <a:ext uri="{FF2B5EF4-FFF2-40B4-BE49-F238E27FC236}">
                <a16:creationId xmlns:a16="http://schemas.microsoft.com/office/drawing/2014/main" id="{064317E9-FCA6-430B-B978-EE9E34F1F2B4}"/>
              </a:ext>
            </a:extLst>
          </p:cNvPr>
          <p:cNvSpPr/>
          <p:nvPr/>
        </p:nvSpPr>
        <p:spPr bwMode="auto">
          <a:xfrm>
            <a:off x="3907528" y="482514"/>
            <a:ext cx="130838" cy="123111"/>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30" name="TextBox 129">
            <a:extLst>
              <a:ext uri="{FF2B5EF4-FFF2-40B4-BE49-F238E27FC236}">
                <a16:creationId xmlns:a16="http://schemas.microsoft.com/office/drawing/2014/main" id="{8DCF4ADE-2C9F-4465-B7A9-9BC995F5FB93}"/>
              </a:ext>
            </a:extLst>
          </p:cNvPr>
          <p:cNvSpPr txBox="1"/>
          <p:nvPr/>
        </p:nvSpPr>
        <p:spPr bwMode="auto">
          <a:xfrm>
            <a:off x="4101320" y="487486"/>
            <a:ext cx="7766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defTabSz="685800" fontAlgn="auto">
              <a:spcBef>
                <a:spcPts val="0"/>
              </a:spcBef>
              <a:spcAft>
                <a:spcPts val="0"/>
              </a:spcAft>
              <a:buClr>
                <a:srgbClr val="55555A"/>
              </a:buClr>
              <a:defRPr sz="800" b="0">
                <a:solidFill>
                  <a:srgbClr val="55555A"/>
                </a:solidFill>
                <a:latin typeface="Arial"/>
                <a:ea typeface="ＭＳ Ｐゴシック"/>
              </a:defRPr>
            </a:lvl1pPr>
          </a:lstStyle>
          <a:p>
            <a:r>
              <a:rPr lang="en-US"/>
              <a:t>ITGC Approved</a:t>
            </a:r>
          </a:p>
        </p:txBody>
      </p:sp>
      <p:sp>
        <p:nvSpPr>
          <p:cNvPr id="131" name="Rectangle 130">
            <a:extLst>
              <a:ext uri="{FF2B5EF4-FFF2-40B4-BE49-F238E27FC236}">
                <a16:creationId xmlns:a16="http://schemas.microsoft.com/office/drawing/2014/main" id="{95FB95DC-C79A-4318-AC5B-3EA8C351E762}"/>
              </a:ext>
            </a:extLst>
          </p:cNvPr>
          <p:cNvSpPr/>
          <p:nvPr/>
        </p:nvSpPr>
        <p:spPr>
          <a:xfrm>
            <a:off x="2743732" y="2884677"/>
            <a:ext cx="2893444" cy="230832"/>
          </a:xfrm>
          <a:prstGeom prst="rect">
            <a:avLst/>
          </a:prstGeom>
        </p:spPr>
        <p:txBody>
          <a:bodyPr wrap="square">
            <a:spAutoFit/>
          </a:bodyPr>
          <a:lstStyle/>
          <a:p>
            <a:pPr defTabSz="685766" fontAlgn="auto">
              <a:spcBef>
                <a:spcPts val="0"/>
              </a:spcBef>
              <a:spcAft>
                <a:spcPts val="0"/>
              </a:spcAft>
              <a:buClr>
                <a:srgbClr val="55555A"/>
              </a:buClr>
              <a:defRPr/>
            </a:pPr>
            <a:r>
              <a:rPr lang="en-US" sz="900" b="0" kern="1200">
                <a:solidFill>
                  <a:srgbClr val="00148C"/>
                </a:solidFill>
                <a:latin typeface="Arial"/>
                <a:ea typeface="ＭＳ Ｐゴシック"/>
              </a:rPr>
              <a:t>Master Data Management – </a:t>
            </a:r>
            <a:r>
              <a:rPr lang="en-US" sz="900" kern="1200">
                <a:solidFill>
                  <a:srgbClr val="C800A1">
                    <a:lumMod val="75000"/>
                  </a:srgbClr>
                </a:solidFill>
              </a:rPr>
              <a:t> Finalized end of Feb</a:t>
            </a:r>
            <a:r>
              <a:rPr lang="en-US" sz="900" b="0" kern="1200">
                <a:solidFill>
                  <a:srgbClr val="00148C"/>
                </a:solidFill>
                <a:latin typeface="Arial"/>
                <a:ea typeface="ＭＳ Ｐゴシック"/>
              </a:rPr>
              <a:t> </a:t>
            </a:r>
          </a:p>
        </p:txBody>
      </p:sp>
      <p:sp>
        <p:nvSpPr>
          <p:cNvPr id="133" name="Pentagon 12">
            <a:extLst>
              <a:ext uri="{FF2B5EF4-FFF2-40B4-BE49-F238E27FC236}">
                <a16:creationId xmlns:a16="http://schemas.microsoft.com/office/drawing/2014/main" id="{0E5438D7-92EE-4734-A822-5C1C9CC70CB3}"/>
              </a:ext>
            </a:extLst>
          </p:cNvPr>
          <p:cNvSpPr/>
          <p:nvPr/>
        </p:nvSpPr>
        <p:spPr>
          <a:xfrm>
            <a:off x="2822514" y="2697500"/>
            <a:ext cx="4617044" cy="207490"/>
          </a:xfrm>
          <a:prstGeom prst="homePlate">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34" name="Oval 133">
            <a:extLst>
              <a:ext uri="{FF2B5EF4-FFF2-40B4-BE49-F238E27FC236}">
                <a16:creationId xmlns:a16="http://schemas.microsoft.com/office/drawing/2014/main" id="{89E35DD5-149C-4900-971C-78C96EA4ED12}"/>
              </a:ext>
            </a:extLst>
          </p:cNvPr>
          <p:cNvSpPr/>
          <p:nvPr/>
        </p:nvSpPr>
        <p:spPr bwMode="auto">
          <a:xfrm>
            <a:off x="2973828" y="2735771"/>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35" name="Oval 134">
            <a:extLst>
              <a:ext uri="{FF2B5EF4-FFF2-40B4-BE49-F238E27FC236}">
                <a16:creationId xmlns:a16="http://schemas.microsoft.com/office/drawing/2014/main" id="{9966932F-4719-485F-8127-32B35ADD7C18}"/>
              </a:ext>
            </a:extLst>
          </p:cNvPr>
          <p:cNvSpPr/>
          <p:nvPr/>
        </p:nvSpPr>
        <p:spPr bwMode="auto">
          <a:xfrm>
            <a:off x="6076909" y="2752551"/>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37" name="Rectangle: Rounded Corners 136">
            <a:extLst>
              <a:ext uri="{FF2B5EF4-FFF2-40B4-BE49-F238E27FC236}">
                <a16:creationId xmlns:a16="http://schemas.microsoft.com/office/drawing/2014/main" id="{077CF3E7-E9C9-48FA-B89F-0C52F2AFBF29}"/>
              </a:ext>
            </a:extLst>
          </p:cNvPr>
          <p:cNvSpPr/>
          <p:nvPr/>
        </p:nvSpPr>
        <p:spPr bwMode="auto">
          <a:xfrm>
            <a:off x="5231612" y="2740942"/>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38" name="Oval 137">
            <a:extLst>
              <a:ext uri="{FF2B5EF4-FFF2-40B4-BE49-F238E27FC236}">
                <a16:creationId xmlns:a16="http://schemas.microsoft.com/office/drawing/2014/main" id="{8593D682-B8DA-42B0-AE98-636EFBFE2E20}"/>
              </a:ext>
            </a:extLst>
          </p:cNvPr>
          <p:cNvSpPr/>
          <p:nvPr/>
        </p:nvSpPr>
        <p:spPr bwMode="auto">
          <a:xfrm>
            <a:off x="6607806" y="2753516"/>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39" name="Oval 138">
            <a:extLst>
              <a:ext uri="{FF2B5EF4-FFF2-40B4-BE49-F238E27FC236}">
                <a16:creationId xmlns:a16="http://schemas.microsoft.com/office/drawing/2014/main" id="{1909513F-05A6-46AC-9338-48DF3740BDD4}"/>
              </a:ext>
            </a:extLst>
          </p:cNvPr>
          <p:cNvSpPr/>
          <p:nvPr/>
        </p:nvSpPr>
        <p:spPr bwMode="auto">
          <a:xfrm>
            <a:off x="4197663" y="2752205"/>
            <a:ext cx="102870"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40" name="Rectangle 139">
            <a:extLst>
              <a:ext uri="{FF2B5EF4-FFF2-40B4-BE49-F238E27FC236}">
                <a16:creationId xmlns:a16="http://schemas.microsoft.com/office/drawing/2014/main" id="{258E48F5-CA7A-43B9-ACF9-6D5A50CF9022}"/>
              </a:ext>
            </a:extLst>
          </p:cNvPr>
          <p:cNvSpPr/>
          <p:nvPr/>
        </p:nvSpPr>
        <p:spPr>
          <a:xfrm>
            <a:off x="1804022" y="3403531"/>
            <a:ext cx="4041234" cy="230832"/>
          </a:xfrm>
          <a:prstGeom prst="rect">
            <a:avLst/>
          </a:prstGeom>
        </p:spPr>
        <p:txBody>
          <a:bodyPr wrap="square">
            <a:spAutoFit/>
          </a:bodyPr>
          <a:lstStyle/>
          <a:p>
            <a:pPr defTabSz="685766" fontAlgn="auto">
              <a:spcBef>
                <a:spcPts val="0"/>
              </a:spcBef>
              <a:spcAft>
                <a:spcPts val="0"/>
              </a:spcAft>
              <a:buClr>
                <a:srgbClr val="55555A"/>
              </a:buClr>
              <a:defRPr/>
            </a:pPr>
            <a:r>
              <a:rPr lang="en-US" sz="900" b="0" kern="1200">
                <a:solidFill>
                  <a:srgbClr val="00148C"/>
                </a:solidFill>
                <a:latin typeface="Arial"/>
                <a:ea typeface="ＭＳ Ｐゴシック"/>
              </a:rPr>
              <a:t>Data Quality, Data Catalog, Data Governance - </a:t>
            </a:r>
            <a:r>
              <a:rPr lang="en-US" sz="900" kern="1200">
                <a:solidFill>
                  <a:srgbClr val="C800A1">
                    <a:lumMod val="75000"/>
                  </a:srgbClr>
                </a:solidFill>
                <a:latin typeface="Arial"/>
                <a:ea typeface="ＭＳ Ｐゴシック"/>
              </a:rPr>
              <a:t>Informatica</a:t>
            </a:r>
          </a:p>
        </p:txBody>
      </p:sp>
      <p:sp>
        <p:nvSpPr>
          <p:cNvPr id="141" name="Rectangle 140">
            <a:extLst>
              <a:ext uri="{FF2B5EF4-FFF2-40B4-BE49-F238E27FC236}">
                <a16:creationId xmlns:a16="http://schemas.microsoft.com/office/drawing/2014/main" id="{F6E9D527-0901-4E1D-8B24-578F3DF7CE27}"/>
              </a:ext>
            </a:extLst>
          </p:cNvPr>
          <p:cNvSpPr/>
          <p:nvPr/>
        </p:nvSpPr>
        <p:spPr>
          <a:xfrm>
            <a:off x="3214575" y="3926610"/>
            <a:ext cx="3172663" cy="230832"/>
          </a:xfrm>
          <a:prstGeom prst="rect">
            <a:avLst/>
          </a:prstGeom>
        </p:spPr>
        <p:txBody>
          <a:bodyPr wrap="none">
            <a:spAutoFit/>
          </a:bodyPr>
          <a:lstStyle/>
          <a:p>
            <a:pPr defTabSz="685766" fontAlgn="auto">
              <a:spcBef>
                <a:spcPts val="0"/>
              </a:spcBef>
              <a:spcAft>
                <a:spcPts val="0"/>
              </a:spcAft>
              <a:buClr>
                <a:srgbClr val="55555A"/>
              </a:buClr>
              <a:defRPr/>
            </a:pPr>
            <a:r>
              <a:rPr lang="en-US" sz="900" b="0" kern="1200">
                <a:solidFill>
                  <a:srgbClr val="00148C"/>
                </a:solidFill>
                <a:latin typeface="Arial"/>
                <a:ea typeface="ＭＳ Ｐゴシック"/>
              </a:rPr>
              <a:t>Data Integration &amp; Orchestration – </a:t>
            </a:r>
            <a:r>
              <a:rPr lang="en-US" sz="900" kern="1200">
                <a:solidFill>
                  <a:srgbClr val="C800A1">
                    <a:lumMod val="75000"/>
                  </a:srgbClr>
                </a:solidFill>
                <a:latin typeface="Arial"/>
                <a:ea typeface="ＭＳ Ｐゴシック"/>
              </a:rPr>
              <a:t>Matillion</a:t>
            </a:r>
            <a:r>
              <a:rPr lang="en-US" sz="900" b="0" kern="1200">
                <a:solidFill>
                  <a:srgbClr val="00148C"/>
                </a:solidFill>
                <a:latin typeface="Arial"/>
                <a:ea typeface="ＭＳ Ｐゴシック"/>
              </a:rPr>
              <a:t> in final vetting</a:t>
            </a:r>
          </a:p>
        </p:txBody>
      </p:sp>
      <p:sp>
        <p:nvSpPr>
          <p:cNvPr id="142" name="Rectangle 141">
            <a:extLst>
              <a:ext uri="{FF2B5EF4-FFF2-40B4-BE49-F238E27FC236}">
                <a16:creationId xmlns:a16="http://schemas.microsoft.com/office/drawing/2014/main" id="{35CC8503-7F07-4F83-8D21-0494B6618419}"/>
              </a:ext>
            </a:extLst>
          </p:cNvPr>
          <p:cNvSpPr/>
          <p:nvPr/>
        </p:nvSpPr>
        <p:spPr>
          <a:xfrm>
            <a:off x="3209065" y="4430241"/>
            <a:ext cx="3198311" cy="253916"/>
          </a:xfrm>
          <a:prstGeom prst="rect">
            <a:avLst/>
          </a:prstGeom>
        </p:spPr>
        <p:txBody>
          <a:bodyPr wrap="none">
            <a:spAutoFit/>
          </a:bodyPr>
          <a:lstStyle/>
          <a:p>
            <a:pPr defTabSz="685766" fontAlgn="auto">
              <a:spcBef>
                <a:spcPts val="0"/>
              </a:spcBef>
              <a:spcAft>
                <a:spcPts val="0"/>
              </a:spcAft>
              <a:buClr>
                <a:srgbClr val="55555A"/>
              </a:buClr>
              <a:defRPr/>
            </a:pPr>
            <a:r>
              <a:rPr lang="en-US" sz="1050" b="0" kern="1200">
                <a:solidFill>
                  <a:srgbClr val="00148C"/>
                </a:solidFill>
                <a:latin typeface="Arial"/>
                <a:ea typeface="ＭＳ Ｐゴシック"/>
              </a:rPr>
              <a:t>Advanced Analytics, Machine Learning &amp; AI - </a:t>
            </a:r>
            <a:r>
              <a:rPr lang="en-US" sz="1050" kern="1200">
                <a:solidFill>
                  <a:srgbClr val="C800A1">
                    <a:lumMod val="75000"/>
                  </a:srgbClr>
                </a:solidFill>
                <a:latin typeface="Arial"/>
                <a:ea typeface="ＭＳ Ｐゴシック"/>
              </a:rPr>
              <a:t>TBD</a:t>
            </a:r>
          </a:p>
        </p:txBody>
      </p:sp>
      <p:sp>
        <p:nvSpPr>
          <p:cNvPr id="144" name="Pentagon 12">
            <a:extLst>
              <a:ext uri="{FF2B5EF4-FFF2-40B4-BE49-F238E27FC236}">
                <a16:creationId xmlns:a16="http://schemas.microsoft.com/office/drawing/2014/main" id="{6C0C77C7-95F4-470B-8F57-BDF6E99E5B65}"/>
              </a:ext>
            </a:extLst>
          </p:cNvPr>
          <p:cNvSpPr/>
          <p:nvPr/>
        </p:nvSpPr>
        <p:spPr>
          <a:xfrm>
            <a:off x="1888436" y="3210983"/>
            <a:ext cx="5053056" cy="223156"/>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45" name="Rectangle: Rounded Corners 144">
            <a:extLst>
              <a:ext uri="{FF2B5EF4-FFF2-40B4-BE49-F238E27FC236}">
                <a16:creationId xmlns:a16="http://schemas.microsoft.com/office/drawing/2014/main" id="{5F2C3E65-0357-4596-81C3-B8C7A88FE066}"/>
              </a:ext>
            </a:extLst>
          </p:cNvPr>
          <p:cNvSpPr/>
          <p:nvPr/>
        </p:nvSpPr>
        <p:spPr bwMode="auto">
          <a:xfrm>
            <a:off x="3441576" y="3271939"/>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46" name="Oval 145">
            <a:extLst>
              <a:ext uri="{FF2B5EF4-FFF2-40B4-BE49-F238E27FC236}">
                <a16:creationId xmlns:a16="http://schemas.microsoft.com/office/drawing/2014/main" id="{BDFF7171-33E3-406E-9647-37D56FBA81BA}"/>
              </a:ext>
            </a:extLst>
          </p:cNvPr>
          <p:cNvSpPr/>
          <p:nvPr/>
        </p:nvSpPr>
        <p:spPr bwMode="auto">
          <a:xfrm>
            <a:off x="4914300" y="3273927"/>
            <a:ext cx="102870" cy="10276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47" name="Oval 146">
            <a:extLst>
              <a:ext uri="{FF2B5EF4-FFF2-40B4-BE49-F238E27FC236}">
                <a16:creationId xmlns:a16="http://schemas.microsoft.com/office/drawing/2014/main" id="{4031896C-7A15-4C0B-8425-39CF048667ED}"/>
              </a:ext>
            </a:extLst>
          </p:cNvPr>
          <p:cNvSpPr/>
          <p:nvPr/>
        </p:nvSpPr>
        <p:spPr bwMode="auto">
          <a:xfrm>
            <a:off x="6376449" y="3275346"/>
            <a:ext cx="102870"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49" name="Pentagon 12">
            <a:extLst>
              <a:ext uri="{FF2B5EF4-FFF2-40B4-BE49-F238E27FC236}">
                <a16:creationId xmlns:a16="http://schemas.microsoft.com/office/drawing/2014/main" id="{54E97E99-4815-4869-8934-1874BF0F03C1}"/>
              </a:ext>
            </a:extLst>
          </p:cNvPr>
          <p:cNvSpPr/>
          <p:nvPr/>
        </p:nvSpPr>
        <p:spPr>
          <a:xfrm>
            <a:off x="3304593" y="3744250"/>
            <a:ext cx="3177394" cy="207527"/>
          </a:xfrm>
          <a:prstGeom prst="homePlate">
            <a:avLst>
              <a:gd name="adj" fmla="val 50000"/>
            </a:avLst>
          </a:prstGeom>
          <a:solidFill>
            <a:schemeClr val="accent6">
              <a:lumMod val="40000"/>
              <a:lumOff val="60000"/>
            </a:schemeClr>
          </a:solidFill>
          <a:ln w="9525" cap="flat" cmpd="sng" algn="ctr">
            <a:solidFill>
              <a:srgbClr val="00AFF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50" name="Oval 149">
            <a:extLst>
              <a:ext uri="{FF2B5EF4-FFF2-40B4-BE49-F238E27FC236}">
                <a16:creationId xmlns:a16="http://schemas.microsoft.com/office/drawing/2014/main" id="{00E97360-99FA-4CF3-A19E-32F623704C07}"/>
              </a:ext>
            </a:extLst>
          </p:cNvPr>
          <p:cNvSpPr/>
          <p:nvPr/>
        </p:nvSpPr>
        <p:spPr bwMode="auto">
          <a:xfrm>
            <a:off x="3355902" y="3794571"/>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51" name="Rectangle: Rounded Corners 150">
            <a:extLst>
              <a:ext uri="{FF2B5EF4-FFF2-40B4-BE49-F238E27FC236}">
                <a16:creationId xmlns:a16="http://schemas.microsoft.com/office/drawing/2014/main" id="{E77733FA-B4C7-4E85-8FFC-1ABC0A77E4DD}"/>
              </a:ext>
            </a:extLst>
          </p:cNvPr>
          <p:cNvSpPr/>
          <p:nvPr/>
        </p:nvSpPr>
        <p:spPr bwMode="auto">
          <a:xfrm>
            <a:off x="4235952" y="3794571"/>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52" name="Oval 151">
            <a:extLst>
              <a:ext uri="{FF2B5EF4-FFF2-40B4-BE49-F238E27FC236}">
                <a16:creationId xmlns:a16="http://schemas.microsoft.com/office/drawing/2014/main" id="{9D8F0200-9641-41D5-A209-8BFB3933677F}"/>
              </a:ext>
            </a:extLst>
          </p:cNvPr>
          <p:cNvSpPr/>
          <p:nvPr/>
        </p:nvSpPr>
        <p:spPr bwMode="auto">
          <a:xfrm>
            <a:off x="5413338" y="3797021"/>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54" name="Pentagon 12">
            <a:extLst>
              <a:ext uri="{FF2B5EF4-FFF2-40B4-BE49-F238E27FC236}">
                <a16:creationId xmlns:a16="http://schemas.microsoft.com/office/drawing/2014/main" id="{7A708E11-3FAE-4947-8BC6-D2BFF336E8F9}"/>
              </a:ext>
            </a:extLst>
          </p:cNvPr>
          <p:cNvSpPr/>
          <p:nvPr/>
        </p:nvSpPr>
        <p:spPr>
          <a:xfrm>
            <a:off x="3304593" y="4277123"/>
            <a:ext cx="5228588" cy="198234"/>
          </a:xfrm>
          <a:prstGeom prst="homePlate">
            <a:avLst/>
          </a:prstGeom>
          <a:solidFill>
            <a:srgbClr val="00AFF0"/>
          </a:solidFill>
          <a:ln w="9525" cap="flat" cmpd="sng" algn="ctr">
            <a:solidFill>
              <a:srgbClr val="FFB45A"/>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a:p>
            <a:pPr defTabSz="914355">
              <a:lnSpc>
                <a:spcPts val="600"/>
              </a:lnSpc>
              <a:spcAft>
                <a:spcPts val="0"/>
              </a:spcAft>
              <a:buClr>
                <a:srgbClr val="55555A"/>
              </a:buClr>
              <a:defRPr/>
            </a:pPr>
            <a:endParaRPr lang="en-US" sz="500" b="0">
              <a:solidFill>
                <a:srgbClr val="FFFFFF"/>
              </a:solidFill>
              <a:latin typeface="Arial"/>
              <a:ea typeface="ＭＳ Ｐゴシック"/>
              <a:cs typeface="Arial"/>
            </a:endParaRPr>
          </a:p>
        </p:txBody>
      </p:sp>
      <p:sp>
        <p:nvSpPr>
          <p:cNvPr id="155" name="Rectangle: Rounded Corners 154">
            <a:extLst>
              <a:ext uri="{FF2B5EF4-FFF2-40B4-BE49-F238E27FC236}">
                <a16:creationId xmlns:a16="http://schemas.microsoft.com/office/drawing/2014/main" id="{C05E7508-5569-41E6-8EE4-9382B335A0F5}"/>
              </a:ext>
            </a:extLst>
          </p:cNvPr>
          <p:cNvSpPr/>
          <p:nvPr/>
        </p:nvSpPr>
        <p:spPr bwMode="auto">
          <a:xfrm>
            <a:off x="6659241" y="432016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56" name="Oval 155">
            <a:extLst>
              <a:ext uri="{FF2B5EF4-FFF2-40B4-BE49-F238E27FC236}">
                <a16:creationId xmlns:a16="http://schemas.microsoft.com/office/drawing/2014/main" id="{B3F08DDA-230C-41FA-B2A8-97EC5295B038}"/>
              </a:ext>
            </a:extLst>
          </p:cNvPr>
          <p:cNvSpPr/>
          <p:nvPr/>
        </p:nvSpPr>
        <p:spPr bwMode="auto">
          <a:xfrm>
            <a:off x="3355902" y="4329238"/>
            <a:ext cx="102870" cy="102760"/>
          </a:xfrm>
          <a:prstGeom prst="ellipse">
            <a:avLst/>
          </a:prstGeom>
          <a:solidFill>
            <a:srgbClr val="7030A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defRPr/>
            </a:pPr>
            <a:r>
              <a:rPr lang="en-US" sz="675" b="0" kern="1200">
                <a:solidFill>
                  <a:srgbClr val="FFFFFF"/>
                </a:solidFill>
                <a:latin typeface="Arial"/>
                <a:ea typeface="ＭＳ Ｐゴシック"/>
                <a:cs typeface="Arial"/>
              </a:rPr>
              <a:t> </a:t>
            </a:r>
          </a:p>
        </p:txBody>
      </p:sp>
      <p:sp>
        <p:nvSpPr>
          <p:cNvPr id="157" name="Oval 156">
            <a:extLst>
              <a:ext uri="{FF2B5EF4-FFF2-40B4-BE49-F238E27FC236}">
                <a16:creationId xmlns:a16="http://schemas.microsoft.com/office/drawing/2014/main" id="{D8F1962A-E25E-4BA3-BCE1-400E91F724A7}"/>
              </a:ext>
            </a:extLst>
          </p:cNvPr>
          <p:cNvSpPr/>
          <p:nvPr/>
        </p:nvSpPr>
        <p:spPr bwMode="auto">
          <a:xfrm>
            <a:off x="7570774" y="4325292"/>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59" name="Oval 158">
            <a:extLst>
              <a:ext uri="{FF2B5EF4-FFF2-40B4-BE49-F238E27FC236}">
                <a16:creationId xmlns:a16="http://schemas.microsoft.com/office/drawing/2014/main" id="{B33EA084-DB45-40A8-9465-A14A146A077C}"/>
              </a:ext>
            </a:extLst>
          </p:cNvPr>
          <p:cNvSpPr/>
          <p:nvPr/>
        </p:nvSpPr>
        <p:spPr bwMode="auto">
          <a:xfrm>
            <a:off x="2796567" y="168293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endParaRPr lang="en-US" sz="525" b="0" kern="1200">
              <a:solidFill>
                <a:srgbClr val="FFFFFF"/>
              </a:solidFill>
              <a:latin typeface="Arial"/>
              <a:ea typeface="ＭＳ Ｐゴシック"/>
              <a:cs typeface="Arial"/>
            </a:endParaRPr>
          </a:p>
        </p:txBody>
      </p:sp>
      <p:sp>
        <p:nvSpPr>
          <p:cNvPr id="160" name="Oval 159">
            <a:extLst>
              <a:ext uri="{FF2B5EF4-FFF2-40B4-BE49-F238E27FC236}">
                <a16:creationId xmlns:a16="http://schemas.microsoft.com/office/drawing/2014/main" id="{E2085BA3-B1FD-4496-BFD8-5E957C47CAFF}"/>
              </a:ext>
            </a:extLst>
          </p:cNvPr>
          <p:cNvSpPr/>
          <p:nvPr/>
        </p:nvSpPr>
        <p:spPr bwMode="auto">
          <a:xfrm>
            <a:off x="2037209" y="1680158"/>
            <a:ext cx="105251" cy="102760"/>
          </a:xfrm>
          <a:prstGeom prst="ellipse">
            <a:avLst/>
          </a:prstGeom>
          <a:solidFill>
            <a:schemeClr val="accent6">
              <a:lumMod val="5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endParaRPr lang="en-US" sz="675" b="0" kern="1200">
              <a:solidFill>
                <a:srgbClr val="FFFFFF"/>
              </a:solidFill>
              <a:latin typeface="Arial"/>
              <a:ea typeface="ＭＳ Ｐゴシック"/>
              <a:cs typeface="Arial"/>
            </a:endParaRPr>
          </a:p>
        </p:txBody>
      </p:sp>
      <p:sp>
        <p:nvSpPr>
          <p:cNvPr id="161" name="Oval 160">
            <a:extLst>
              <a:ext uri="{FF2B5EF4-FFF2-40B4-BE49-F238E27FC236}">
                <a16:creationId xmlns:a16="http://schemas.microsoft.com/office/drawing/2014/main" id="{2A17BC4C-A483-47E4-9073-A0CF7CC5BE7B}"/>
              </a:ext>
            </a:extLst>
          </p:cNvPr>
          <p:cNvSpPr/>
          <p:nvPr/>
        </p:nvSpPr>
        <p:spPr bwMode="auto">
          <a:xfrm>
            <a:off x="7024051" y="482198"/>
            <a:ext cx="105251" cy="102760"/>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endParaRPr lang="en-US" sz="525" b="0" kern="1200">
              <a:solidFill>
                <a:srgbClr val="FFFFFF"/>
              </a:solidFill>
              <a:latin typeface="Arial"/>
              <a:ea typeface="ＭＳ Ｐゴシック"/>
              <a:cs typeface="Arial"/>
            </a:endParaRPr>
          </a:p>
        </p:txBody>
      </p:sp>
      <p:sp>
        <p:nvSpPr>
          <p:cNvPr id="162" name="Oval 161">
            <a:extLst>
              <a:ext uri="{FF2B5EF4-FFF2-40B4-BE49-F238E27FC236}">
                <a16:creationId xmlns:a16="http://schemas.microsoft.com/office/drawing/2014/main" id="{09866D40-368C-4D06-8C26-6D0B06B819C7}"/>
              </a:ext>
            </a:extLst>
          </p:cNvPr>
          <p:cNvSpPr/>
          <p:nvPr/>
        </p:nvSpPr>
        <p:spPr bwMode="auto">
          <a:xfrm>
            <a:off x="6136530" y="492388"/>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
        <p:nvSpPr>
          <p:cNvPr id="163" name="Rectangle: Rounded Corners 162">
            <a:extLst>
              <a:ext uri="{FF2B5EF4-FFF2-40B4-BE49-F238E27FC236}">
                <a16:creationId xmlns:a16="http://schemas.microsoft.com/office/drawing/2014/main" id="{A93C8E0F-7C89-4B7F-99FC-2B563AF7DB3F}"/>
              </a:ext>
            </a:extLst>
          </p:cNvPr>
          <p:cNvSpPr/>
          <p:nvPr/>
        </p:nvSpPr>
        <p:spPr bwMode="auto">
          <a:xfrm>
            <a:off x="1880563" y="1682050"/>
            <a:ext cx="102870" cy="102760"/>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0" tIns="45718" rIns="0" bIns="45718" numCol="1" rtlCol="0" anchor="ctr" anchorCtr="0" compatLnSpc="1">
            <a:prstTxWarp prst="textNoShape">
              <a:avLst/>
            </a:prstTxWarp>
          </a:bodyPr>
          <a:lstStyle/>
          <a:p>
            <a:pPr algn="ctr" defTabSz="685800" fontAlgn="auto">
              <a:spcBef>
                <a:spcPts val="0"/>
              </a:spcBef>
              <a:spcAft>
                <a:spcPts val="0"/>
              </a:spcAft>
              <a:buClrTx/>
              <a:defRPr/>
            </a:pPr>
            <a:r>
              <a:rPr lang="en-US" sz="675" b="0" kern="1200">
                <a:solidFill>
                  <a:srgbClr val="FFFFFF"/>
                </a:solidFill>
                <a:latin typeface="Arial"/>
                <a:ea typeface="ＭＳ Ｐゴシック"/>
                <a:cs typeface="Arial"/>
              </a:rPr>
              <a:t> </a:t>
            </a:r>
          </a:p>
        </p:txBody>
      </p:sp>
      <p:sp>
        <p:nvSpPr>
          <p:cNvPr id="143" name="Oval 142">
            <a:extLst>
              <a:ext uri="{FF2B5EF4-FFF2-40B4-BE49-F238E27FC236}">
                <a16:creationId xmlns:a16="http://schemas.microsoft.com/office/drawing/2014/main" id="{E16F11E8-C662-45DF-9444-25A7BAED2044}"/>
              </a:ext>
            </a:extLst>
          </p:cNvPr>
          <p:cNvSpPr/>
          <p:nvPr/>
        </p:nvSpPr>
        <p:spPr bwMode="auto">
          <a:xfrm>
            <a:off x="5979705" y="3271939"/>
            <a:ext cx="102870" cy="102760"/>
          </a:xfrm>
          <a:prstGeom prst="ellipse">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685800" fontAlgn="auto">
              <a:spcBef>
                <a:spcPts val="0"/>
              </a:spcBef>
              <a:spcAft>
                <a:spcPts val="450"/>
              </a:spcAft>
              <a:buClrTx/>
            </a:pPr>
            <a:r>
              <a:rPr lang="en-US" sz="525" b="0" kern="1200">
                <a:solidFill>
                  <a:srgbClr val="FFFFFF"/>
                </a:solidFill>
                <a:latin typeface="Arial"/>
                <a:ea typeface="ＭＳ Ｐゴシック"/>
                <a:cs typeface="Arial"/>
              </a:rPr>
              <a:t> </a:t>
            </a:r>
          </a:p>
        </p:txBody>
      </p:sp>
    </p:spTree>
    <p:extLst>
      <p:ext uri="{BB962C8B-B14F-4D97-AF65-F5344CB8AC3E}">
        <p14:creationId xmlns:p14="http://schemas.microsoft.com/office/powerpoint/2010/main" val="1291320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3" y="106864"/>
            <a:ext cx="8577145" cy="376946"/>
          </a:xfrm>
        </p:spPr>
        <p:txBody>
          <a:bodyPr/>
          <a:lstStyle/>
          <a:p>
            <a:r>
              <a:rPr lang="en-GB" dirty="0"/>
              <a:t>Master Data Management Proposed Roadmap (Draft)</a:t>
            </a:r>
          </a:p>
        </p:txBody>
      </p:sp>
      <p:sp>
        <p:nvSpPr>
          <p:cNvPr id="19" name="Rectangle 18">
            <a:extLst>
              <a:ext uri="{FF2B5EF4-FFF2-40B4-BE49-F238E27FC236}">
                <a16:creationId xmlns:a16="http://schemas.microsoft.com/office/drawing/2014/main" id="{F0B0AF0B-39E4-46BB-A0A3-809CF4802922}"/>
              </a:ext>
            </a:extLst>
          </p:cNvPr>
          <p:cNvSpPr/>
          <p:nvPr/>
        </p:nvSpPr>
        <p:spPr>
          <a:xfrm>
            <a:off x="1748103" y="807350"/>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46" name="TextBox 45">
            <a:extLst>
              <a:ext uri="{FF2B5EF4-FFF2-40B4-BE49-F238E27FC236}">
                <a16:creationId xmlns:a16="http://schemas.microsoft.com/office/drawing/2014/main" id="{AC3AA00A-F6D8-40E6-9889-6F153580B68F}"/>
              </a:ext>
            </a:extLst>
          </p:cNvPr>
          <p:cNvSpPr txBox="1"/>
          <p:nvPr/>
        </p:nvSpPr>
        <p:spPr bwMode="auto">
          <a:xfrm flipH="1">
            <a:off x="838824" y="588132"/>
            <a:ext cx="227286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a:solidFill>
                  <a:srgbClr val="FFFFFF"/>
                </a:solidFill>
                <a:latin typeface="Arial"/>
                <a:ea typeface="ＭＳ Ｐゴシック"/>
              </a:rPr>
              <a:t>2020</a:t>
            </a:r>
          </a:p>
        </p:txBody>
      </p:sp>
      <p:sp>
        <p:nvSpPr>
          <p:cNvPr id="50" name="Rectangle 49">
            <a:extLst>
              <a:ext uri="{FF2B5EF4-FFF2-40B4-BE49-F238E27FC236}">
                <a16:creationId xmlns:a16="http://schemas.microsoft.com/office/drawing/2014/main" id="{52B6CE55-4084-4F38-9625-0DA0C2B6BCD7}"/>
              </a:ext>
            </a:extLst>
          </p:cNvPr>
          <p:cNvSpPr/>
          <p:nvPr/>
        </p:nvSpPr>
        <p:spPr>
          <a:xfrm>
            <a:off x="2205013" y="807350"/>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61" name="Rectangle 60">
            <a:extLst>
              <a:ext uri="{FF2B5EF4-FFF2-40B4-BE49-F238E27FC236}">
                <a16:creationId xmlns:a16="http://schemas.microsoft.com/office/drawing/2014/main" id="{C13E9D7B-3BA9-4300-AA1D-D9AA5C2A32BB}"/>
              </a:ext>
            </a:extLst>
          </p:cNvPr>
          <p:cNvSpPr/>
          <p:nvPr/>
        </p:nvSpPr>
        <p:spPr>
          <a:xfrm>
            <a:off x="2663460" y="807350"/>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Dec</a:t>
            </a:r>
          </a:p>
        </p:txBody>
      </p:sp>
      <p:sp>
        <p:nvSpPr>
          <p:cNvPr id="64" name="Rectangle 63">
            <a:extLst>
              <a:ext uri="{FF2B5EF4-FFF2-40B4-BE49-F238E27FC236}">
                <a16:creationId xmlns:a16="http://schemas.microsoft.com/office/drawing/2014/main" id="{2D1BA13E-A354-4B38-A999-A785D8966392}"/>
              </a:ext>
            </a:extLst>
          </p:cNvPr>
          <p:cNvSpPr/>
          <p:nvPr/>
        </p:nvSpPr>
        <p:spPr>
          <a:xfrm>
            <a:off x="312654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65" name="Rectangle 64">
            <a:extLst>
              <a:ext uri="{FF2B5EF4-FFF2-40B4-BE49-F238E27FC236}">
                <a16:creationId xmlns:a16="http://schemas.microsoft.com/office/drawing/2014/main" id="{44EA30E4-244E-4F82-9D7D-21905BD4BA11}"/>
              </a:ext>
            </a:extLst>
          </p:cNvPr>
          <p:cNvSpPr/>
          <p:nvPr/>
        </p:nvSpPr>
        <p:spPr>
          <a:xfrm>
            <a:off x="3530242" y="799082"/>
            <a:ext cx="393802" cy="140078"/>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66" name="Rectangle 65">
            <a:extLst>
              <a:ext uri="{FF2B5EF4-FFF2-40B4-BE49-F238E27FC236}">
                <a16:creationId xmlns:a16="http://schemas.microsoft.com/office/drawing/2014/main" id="{A12C81B1-BE83-48E0-82F6-ED0EDEB9568A}"/>
              </a:ext>
            </a:extLst>
          </p:cNvPr>
          <p:cNvSpPr/>
          <p:nvPr/>
        </p:nvSpPr>
        <p:spPr>
          <a:xfrm>
            <a:off x="3933363" y="799082"/>
            <a:ext cx="393802" cy="140078"/>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5144868"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4740761" y="799082"/>
            <a:ext cx="393802" cy="140078"/>
          </a:xfrm>
          <a:prstGeom prst="rect">
            <a:avLst/>
          </a:prstGeom>
          <a:solidFill>
            <a:schemeClr val="accent1"/>
          </a:solidFill>
        </p:spPr>
        <p:txBody>
          <a:bodyPr wrap="square" lIns="36000" rIns="36000" rtlCol="0" anchor="ctr">
            <a:noAutofit/>
          </a:bodyPr>
          <a:lstStyle/>
          <a:p>
            <a:pPr algn="ctr" defTabSz="685766"/>
            <a:r>
              <a:rPr lang="en-US" sz="90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3142808" y="591798"/>
            <a:ext cx="5119903"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2021</a:t>
            </a:r>
          </a:p>
        </p:txBody>
      </p:sp>
      <p:sp>
        <p:nvSpPr>
          <p:cNvPr id="104" name="Rectangle 103">
            <a:extLst>
              <a:ext uri="{FF2B5EF4-FFF2-40B4-BE49-F238E27FC236}">
                <a16:creationId xmlns:a16="http://schemas.microsoft.com/office/drawing/2014/main" id="{B692ED1F-0DC4-46FD-9D82-0AA2D9C4A5C8}"/>
              </a:ext>
            </a:extLst>
          </p:cNvPr>
          <p:cNvSpPr/>
          <p:nvPr/>
        </p:nvSpPr>
        <p:spPr>
          <a:xfrm>
            <a:off x="8087363" y="-7698"/>
            <a:ext cx="1056639" cy="261610"/>
          </a:xfrm>
          <a:prstGeom prst="rect">
            <a:avLst/>
          </a:prstGeom>
        </p:spPr>
        <p:txBody>
          <a:bodyPr wrap="square">
            <a:spAutoFit/>
          </a:bodyPr>
          <a:lstStyle/>
          <a:p>
            <a:pPr algn="ctr" defTabSz="914355">
              <a:buClr>
                <a:srgbClr val="55555A"/>
              </a:buClr>
            </a:pPr>
            <a:r>
              <a:rPr lang="en-US" sz="1100">
                <a:solidFill>
                  <a:srgbClr val="FFFFFF"/>
                </a:solidFill>
                <a:latin typeface="Arial"/>
                <a:ea typeface="ＭＳ Ｐゴシック"/>
              </a:rPr>
              <a:t>Tools</a:t>
            </a:r>
            <a:endParaRPr lang="en-GB" sz="1100">
              <a:solidFill>
                <a:srgbClr val="FFFFFF"/>
              </a:solidFill>
              <a:latin typeface="Arial"/>
              <a:ea typeface="ＭＳ Ｐゴシック"/>
            </a:endParaRPr>
          </a:p>
        </p:txBody>
      </p:sp>
      <p:sp>
        <p:nvSpPr>
          <p:cNvPr id="130" name="Rectangle 129">
            <a:extLst>
              <a:ext uri="{FF2B5EF4-FFF2-40B4-BE49-F238E27FC236}">
                <a16:creationId xmlns:a16="http://schemas.microsoft.com/office/drawing/2014/main" id="{8D198724-3E6B-4504-AE71-7A5090A86AB4}"/>
              </a:ext>
            </a:extLst>
          </p:cNvPr>
          <p:cNvSpPr/>
          <p:nvPr/>
        </p:nvSpPr>
        <p:spPr>
          <a:xfrm>
            <a:off x="4337061" y="799082"/>
            <a:ext cx="393802" cy="140078"/>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131" name="Rectangle 130">
            <a:extLst>
              <a:ext uri="{FF2B5EF4-FFF2-40B4-BE49-F238E27FC236}">
                <a16:creationId xmlns:a16="http://schemas.microsoft.com/office/drawing/2014/main" id="{FB15431B-8EB7-423D-A2FF-DC5F2D408A92}"/>
              </a:ext>
            </a:extLst>
          </p:cNvPr>
          <p:cNvSpPr/>
          <p:nvPr/>
        </p:nvSpPr>
        <p:spPr>
          <a:xfrm>
            <a:off x="831143" y="807350"/>
            <a:ext cx="448228" cy="132169"/>
          </a:xfrm>
          <a:prstGeom prst="rect">
            <a:avLst/>
          </a:prstGeom>
          <a:solidFill>
            <a:schemeClr val="accent1"/>
          </a:solidFill>
        </p:spPr>
        <p:txBody>
          <a:bodyPr wrap="square" rtlCol="0" anchor="ctr">
            <a:noAutofit/>
          </a:bodyPr>
          <a:lstStyle/>
          <a:p>
            <a:pPr algn="ctr" defTabSz="685766"/>
            <a:r>
              <a:rPr lang="en-US" sz="900">
                <a:solidFill>
                  <a:srgbClr val="FFFFFF"/>
                </a:solidFill>
                <a:latin typeface="Arial"/>
                <a:ea typeface="ＭＳ Ｐゴシック"/>
              </a:rPr>
              <a:t>Aug</a:t>
            </a:r>
          </a:p>
        </p:txBody>
      </p:sp>
      <p:sp>
        <p:nvSpPr>
          <p:cNvPr id="132" name="Rectangle 131">
            <a:extLst>
              <a:ext uri="{FF2B5EF4-FFF2-40B4-BE49-F238E27FC236}">
                <a16:creationId xmlns:a16="http://schemas.microsoft.com/office/drawing/2014/main" id="{895CCC30-7D40-448E-9D1F-32B46D9F3AB2}"/>
              </a:ext>
            </a:extLst>
          </p:cNvPr>
          <p:cNvSpPr/>
          <p:nvPr/>
        </p:nvSpPr>
        <p:spPr>
          <a:xfrm>
            <a:off x="1286184" y="807350"/>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1" name="Rectangle 80">
            <a:extLst>
              <a:ext uri="{FF2B5EF4-FFF2-40B4-BE49-F238E27FC236}">
                <a16:creationId xmlns:a16="http://schemas.microsoft.com/office/drawing/2014/main" id="{8F7C78EF-3C75-4163-A598-3EFE46A4496D}"/>
              </a:ext>
            </a:extLst>
          </p:cNvPr>
          <p:cNvSpPr/>
          <p:nvPr/>
        </p:nvSpPr>
        <p:spPr>
          <a:xfrm>
            <a:off x="6919183" y="80649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6002223"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6457264" y="80649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5548811"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32856" y="992693"/>
            <a:ext cx="9044662" cy="665972"/>
          </a:xfrm>
          <a:prstGeom prst="rect">
            <a:avLst/>
          </a:prstGeom>
          <a:solidFill>
            <a:schemeClr val="accent2">
              <a:lumMod val="5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OTLSHAPE_SL_bb31dba40afb42509c61b1136d9b8acb_BackgroundRectangle">
            <a:extLst>
              <a:ext uri="{FF2B5EF4-FFF2-40B4-BE49-F238E27FC236}">
                <a16:creationId xmlns:a16="http://schemas.microsoft.com/office/drawing/2014/main" id="{EABE8EC2-416A-418B-8120-B18B31EBDEBF}"/>
              </a:ext>
            </a:extLst>
          </p:cNvPr>
          <p:cNvSpPr/>
          <p:nvPr>
            <p:custDataLst>
              <p:tags r:id="rId2"/>
            </p:custDataLst>
          </p:nvPr>
        </p:nvSpPr>
        <p:spPr>
          <a:xfrm>
            <a:off x="34204" y="1719572"/>
            <a:ext cx="9044662" cy="636282"/>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OTLSHAPE_SL_94da38b5ca484e3f9a172e88e7bff00b_HeaderRectangle">
            <a:extLst>
              <a:ext uri="{FF2B5EF4-FFF2-40B4-BE49-F238E27FC236}">
                <a16:creationId xmlns:a16="http://schemas.microsoft.com/office/drawing/2014/main" id="{10DC6CD8-91E3-4B53-9BD0-EB711AC08B2F}"/>
              </a:ext>
            </a:extLst>
          </p:cNvPr>
          <p:cNvSpPr/>
          <p:nvPr>
            <p:custDataLst>
              <p:tags r:id="rId3"/>
            </p:custDataLst>
          </p:nvPr>
        </p:nvSpPr>
        <p:spPr>
          <a:xfrm>
            <a:off x="34204" y="1001125"/>
            <a:ext cx="793039" cy="669827"/>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OTLSHAPE_SL_bb31dba40afb42509c61b1136d9b8acb_HeaderRectangle">
            <a:extLst>
              <a:ext uri="{FF2B5EF4-FFF2-40B4-BE49-F238E27FC236}">
                <a16:creationId xmlns:a16="http://schemas.microsoft.com/office/drawing/2014/main" id="{57DE089B-5DA7-40E2-88B0-96941EA72729}"/>
              </a:ext>
            </a:extLst>
          </p:cNvPr>
          <p:cNvSpPr/>
          <p:nvPr>
            <p:custDataLst>
              <p:tags r:id="rId4"/>
            </p:custDataLst>
          </p:nvPr>
        </p:nvSpPr>
        <p:spPr>
          <a:xfrm>
            <a:off x="34204" y="1719572"/>
            <a:ext cx="793039" cy="636282"/>
          </a:xfrm>
          <a:prstGeom prst="rect">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TLSHAPE_SLT_72b320f81b6e4b04a3fce01de595adb0_Shape">
            <a:extLst>
              <a:ext uri="{FF2B5EF4-FFF2-40B4-BE49-F238E27FC236}">
                <a16:creationId xmlns:a16="http://schemas.microsoft.com/office/drawing/2014/main" id="{E0B4B23A-7932-43BC-AF8D-0F91C289B511}"/>
              </a:ext>
            </a:extLst>
          </p:cNvPr>
          <p:cNvSpPr/>
          <p:nvPr>
            <p:custDataLst>
              <p:tags r:id="rId5"/>
            </p:custDataLst>
          </p:nvPr>
        </p:nvSpPr>
        <p:spPr>
          <a:xfrm>
            <a:off x="831114" y="1244882"/>
            <a:ext cx="4472647" cy="157864"/>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4833802" y="1961691"/>
            <a:ext cx="4245063" cy="128414"/>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TLSHAPE_SL_94da38b5ca484e3f9a172e88e7bff00b_Header">
            <a:extLst>
              <a:ext uri="{FF2B5EF4-FFF2-40B4-BE49-F238E27FC236}">
                <a16:creationId xmlns:a16="http://schemas.microsoft.com/office/drawing/2014/main" id="{1099C169-F24E-444E-856A-49EEB09E8ED3}"/>
              </a:ext>
            </a:extLst>
          </p:cNvPr>
          <p:cNvSpPr txBox="1"/>
          <p:nvPr>
            <p:custDataLst>
              <p:tags r:id="rId7"/>
            </p:custDataLst>
          </p:nvPr>
        </p:nvSpPr>
        <p:spPr>
          <a:xfrm>
            <a:off x="42711" y="1190230"/>
            <a:ext cx="793039" cy="267870"/>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MDM Tool</a:t>
            </a:r>
            <a:endParaRPr lang="en-US" sz="825" b="1" dirty="0">
              <a:solidFill>
                <a:schemeClr val="lt1"/>
              </a:solidFill>
              <a:latin typeface="Calibri" panose="020F0502020204030204" pitchFamily="34" charset="0"/>
            </a:endParaRPr>
          </a:p>
        </p:txBody>
      </p:sp>
      <p:sp>
        <p:nvSpPr>
          <p:cNvPr id="43" name="OTLSHAPE_SL_bb31dba40afb42509c61b1136d9b8acb_Header">
            <a:extLst>
              <a:ext uri="{FF2B5EF4-FFF2-40B4-BE49-F238E27FC236}">
                <a16:creationId xmlns:a16="http://schemas.microsoft.com/office/drawing/2014/main" id="{56E801B7-7A25-42F8-96A7-0CA94319B74C}"/>
              </a:ext>
            </a:extLst>
          </p:cNvPr>
          <p:cNvSpPr txBox="1"/>
          <p:nvPr>
            <p:custDataLst>
              <p:tags r:id="rId8"/>
            </p:custDataLst>
          </p:nvPr>
        </p:nvSpPr>
        <p:spPr>
          <a:xfrm>
            <a:off x="34204" y="1878757"/>
            <a:ext cx="793039" cy="323793"/>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Customer</a:t>
            </a:r>
          </a:p>
          <a:p>
            <a:pPr algn="ctr"/>
            <a:r>
              <a:rPr lang="en-US" sz="825" b="1" dirty="0">
                <a:solidFill>
                  <a:schemeClr val="lt1"/>
                </a:solidFill>
                <a:latin typeface="Calibri" panose="020F0502020204030204" pitchFamily="34" charset="0"/>
              </a:rPr>
              <a:t>Master Data</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9"/>
            </p:custDataLst>
          </p:nvPr>
        </p:nvSpPr>
        <p:spPr>
          <a:xfrm>
            <a:off x="34204" y="3092364"/>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OTLSHAPE_SL_f6ffadc9780a4f3ab22a7e53bade919d_HeaderRectangle">
            <a:extLst>
              <a:ext uri="{FF2B5EF4-FFF2-40B4-BE49-F238E27FC236}">
                <a16:creationId xmlns:a16="http://schemas.microsoft.com/office/drawing/2014/main" id="{A18C78BC-93C9-45EA-AC20-CFF10E2707B7}"/>
              </a:ext>
            </a:extLst>
          </p:cNvPr>
          <p:cNvSpPr/>
          <p:nvPr>
            <p:custDataLst>
              <p:tags r:id="rId10"/>
            </p:custDataLst>
          </p:nvPr>
        </p:nvSpPr>
        <p:spPr>
          <a:xfrm>
            <a:off x="34204" y="3096912"/>
            <a:ext cx="793039" cy="607718"/>
          </a:xfrm>
          <a:prstGeom prst="rect">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highlight>
                <a:srgbClr val="FF00FF"/>
              </a:highlight>
            </a:endParaRPr>
          </a:p>
        </p:txBody>
      </p:sp>
      <p:sp>
        <p:nvSpPr>
          <p:cNvPr id="80" name="OTLSHAPE_SL_f6ffadc9780a4f3ab22a7e53bade919d_Header">
            <a:extLst>
              <a:ext uri="{FF2B5EF4-FFF2-40B4-BE49-F238E27FC236}">
                <a16:creationId xmlns:a16="http://schemas.microsoft.com/office/drawing/2014/main" id="{0C03A630-9600-482E-885B-24C71A457DC5}"/>
              </a:ext>
            </a:extLst>
          </p:cNvPr>
          <p:cNvSpPr txBox="1"/>
          <p:nvPr>
            <p:custDataLst>
              <p:tags r:id="rId11"/>
            </p:custDataLst>
          </p:nvPr>
        </p:nvSpPr>
        <p:spPr>
          <a:xfrm>
            <a:off x="34204" y="3266702"/>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Global Workforce</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87" name="Rectangle 86">
            <a:extLst>
              <a:ext uri="{FF2B5EF4-FFF2-40B4-BE49-F238E27FC236}">
                <a16:creationId xmlns:a16="http://schemas.microsoft.com/office/drawing/2014/main" id="{D171760A-447B-483E-87A3-5A7511C18F93}"/>
              </a:ext>
            </a:extLst>
          </p:cNvPr>
          <p:cNvSpPr/>
          <p:nvPr/>
        </p:nvSpPr>
        <p:spPr>
          <a:xfrm>
            <a:off x="7830259" y="805214"/>
            <a:ext cx="448228" cy="132169"/>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7376024" y="805214"/>
            <a:ext cx="448228" cy="132169"/>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89" name="OTLSHAPE_SLM_0aec949068fc4edb9016a17022f2fa0f_Shape">
            <a:extLst>
              <a:ext uri="{FF2B5EF4-FFF2-40B4-BE49-F238E27FC236}">
                <a16:creationId xmlns:a16="http://schemas.microsoft.com/office/drawing/2014/main" id="{79A6EE8A-D31E-4DE6-AECF-D44C327CA0E1}"/>
              </a:ext>
            </a:extLst>
          </p:cNvPr>
          <p:cNvSpPr/>
          <p:nvPr>
            <p:custDataLst>
              <p:tags r:id="rId12"/>
            </p:custDataLst>
          </p:nvPr>
        </p:nvSpPr>
        <p:spPr>
          <a:xfrm>
            <a:off x="1407015" y="126793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0" name="OTLSHAPE_SLM_0aec949068fc4edb9016a17022f2fa0f_Title">
            <a:extLst>
              <a:ext uri="{FF2B5EF4-FFF2-40B4-BE49-F238E27FC236}">
                <a16:creationId xmlns:a16="http://schemas.microsoft.com/office/drawing/2014/main" id="{A7D588A3-440C-4D62-850A-5B114478EF66}"/>
              </a:ext>
            </a:extLst>
          </p:cNvPr>
          <p:cNvSpPr txBox="1"/>
          <p:nvPr>
            <p:custDataLst>
              <p:tags r:id="rId13"/>
            </p:custDataLst>
          </p:nvPr>
        </p:nvSpPr>
        <p:spPr>
          <a:xfrm>
            <a:off x="1026512" y="1409369"/>
            <a:ext cx="82808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US Cust </a:t>
            </a:r>
          </a:p>
          <a:p>
            <a:pPr algn="ctr">
              <a:spcAft>
                <a:spcPts val="0"/>
              </a:spcAft>
            </a:pPr>
            <a:r>
              <a:rPr lang="en-US" sz="825" spc="-2" dirty="0">
                <a:solidFill>
                  <a:schemeClr val="dk1"/>
                </a:solidFill>
                <a:latin typeface="Calibri" panose="020F0502020204030204" pitchFamily="34" charset="0"/>
              </a:rPr>
              <a:t>&amp; WF Assessments</a:t>
            </a:r>
          </a:p>
        </p:txBody>
      </p:sp>
      <p:sp>
        <p:nvSpPr>
          <p:cNvPr id="92" name="OTLSHAPE_SLM_0aec949068fc4edb9016a17022f2fa0f_Shape">
            <a:extLst>
              <a:ext uri="{FF2B5EF4-FFF2-40B4-BE49-F238E27FC236}">
                <a16:creationId xmlns:a16="http://schemas.microsoft.com/office/drawing/2014/main" id="{3DDC26EA-7E56-4A99-8145-0BBF9CC0B3FE}"/>
              </a:ext>
            </a:extLst>
          </p:cNvPr>
          <p:cNvSpPr/>
          <p:nvPr>
            <p:custDataLst>
              <p:tags r:id="rId14"/>
            </p:custDataLst>
          </p:nvPr>
        </p:nvSpPr>
        <p:spPr>
          <a:xfrm>
            <a:off x="1654340" y="124484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3" name="OTLSHAPE_SLM_0aec949068fc4edb9016a17022f2fa0f_Title">
            <a:extLst>
              <a:ext uri="{FF2B5EF4-FFF2-40B4-BE49-F238E27FC236}">
                <a16:creationId xmlns:a16="http://schemas.microsoft.com/office/drawing/2014/main" id="{EE4C702D-B3DB-4326-A4B5-0F4199540187}"/>
              </a:ext>
            </a:extLst>
          </p:cNvPr>
          <p:cNvSpPr txBox="1"/>
          <p:nvPr>
            <p:custDataLst>
              <p:tags r:id="rId15"/>
            </p:custDataLst>
          </p:nvPr>
        </p:nvSpPr>
        <p:spPr>
          <a:xfrm>
            <a:off x="1188756" y="985938"/>
            <a:ext cx="103912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Consolidate MDM</a:t>
            </a:r>
          </a:p>
          <a:p>
            <a:pPr algn="ctr">
              <a:spcAft>
                <a:spcPts val="0"/>
              </a:spcAft>
            </a:pPr>
            <a:r>
              <a:rPr lang="en-US" sz="825" spc="-2" dirty="0">
                <a:solidFill>
                  <a:schemeClr val="dk1"/>
                </a:solidFill>
                <a:latin typeface="Calibri" panose="020F0502020204030204" pitchFamily="34" charset="0"/>
              </a:rPr>
              <a:t>Use Cases/Capabilities</a:t>
            </a:r>
          </a:p>
        </p:txBody>
      </p:sp>
      <p:sp>
        <p:nvSpPr>
          <p:cNvPr id="94" name="OTLSHAPE_SLM_0aec949068fc4edb9016a17022f2fa0f_Shape">
            <a:extLst>
              <a:ext uri="{FF2B5EF4-FFF2-40B4-BE49-F238E27FC236}">
                <a16:creationId xmlns:a16="http://schemas.microsoft.com/office/drawing/2014/main" id="{CFF8E1B0-7E78-4317-9461-CF7788792864}"/>
              </a:ext>
            </a:extLst>
          </p:cNvPr>
          <p:cNvSpPr/>
          <p:nvPr>
            <p:custDataLst>
              <p:tags r:id="rId16"/>
            </p:custDataLst>
          </p:nvPr>
        </p:nvSpPr>
        <p:spPr>
          <a:xfrm>
            <a:off x="2434610" y="127002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6" name="OTLSHAPE_SLM_0aec949068fc4edb9016a17022f2fa0f_Title">
            <a:extLst>
              <a:ext uri="{FF2B5EF4-FFF2-40B4-BE49-F238E27FC236}">
                <a16:creationId xmlns:a16="http://schemas.microsoft.com/office/drawing/2014/main" id="{7C327261-76EE-4AFF-8115-FCC08346FD1E}"/>
              </a:ext>
            </a:extLst>
          </p:cNvPr>
          <p:cNvSpPr txBox="1"/>
          <p:nvPr>
            <p:custDataLst>
              <p:tags r:id="rId17"/>
            </p:custDataLst>
          </p:nvPr>
        </p:nvSpPr>
        <p:spPr>
          <a:xfrm>
            <a:off x="2236116" y="1418204"/>
            <a:ext cx="493965"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top 2 tools</a:t>
            </a:r>
          </a:p>
        </p:txBody>
      </p:sp>
      <p:sp>
        <p:nvSpPr>
          <p:cNvPr id="97" name="OTLSHAPE_SLM_0aec949068fc4edb9016a17022f2fa0f_Title">
            <a:extLst>
              <a:ext uri="{FF2B5EF4-FFF2-40B4-BE49-F238E27FC236}">
                <a16:creationId xmlns:a16="http://schemas.microsoft.com/office/drawing/2014/main" id="{AA2E24C4-B101-4682-BE15-DD842C6C85F6}"/>
              </a:ext>
            </a:extLst>
          </p:cNvPr>
          <p:cNvSpPr txBox="1"/>
          <p:nvPr>
            <p:custDataLst>
              <p:tags r:id="rId18"/>
            </p:custDataLst>
          </p:nvPr>
        </p:nvSpPr>
        <p:spPr>
          <a:xfrm>
            <a:off x="3670448" y="1400838"/>
            <a:ext cx="493966"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Select </a:t>
            </a:r>
          </a:p>
          <a:p>
            <a:pPr algn="ctr">
              <a:spcAft>
                <a:spcPts val="0"/>
              </a:spcAft>
            </a:pPr>
            <a:r>
              <a:rPr lang="en-US" sz="825" spc="-2" dirty="0">
                <a:solidFill>
                  <a:schemeClr val="dk1"/>
                </a:solidFill>
                <a:latin typeface="Calibri" panose="020F0502020204030204" pitchFamily="34" charset="0"/>
              </a:rPr>
              <a:t>The Tool</a:t>
            </a:r>
          </a:p>
        </p:txBody>
      </p:sp>
      <p:sp>
        <p:nvSpPr>
          <p:cNvPr id="98" name="OTLSHAPE_SLM_0aec949068fc4edb9016a17022f2fa0f_Shape">
            <a:extLst>
              <a:ext uri="{FF2B5EF4-FFF2-40B4-BE49-F238E27FC236}">
                <a16:creationId xmlns:a16="http://schemas.microsoft.com/office/drawing/2014/main" id="{CA7D060B-4FE0-4E6D-B0CC-0728E36EC4D1}"/>
              </a:ext>
            </a:extLst>
          </p:cNvPr>
          <p:cNvSpPr/>
          <p:nvPr>
            <p:custDataLst>
              <p:tags r:id="rId19"/>
            </p:custDataLst>
          </p:nvPr>
        </p:nvSpPr>
        <p:spPr>
          <a:xfrm>
            <a:off x="5099287" y="12718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20"/>
            </p:custDataLst>
          </p:nvPr>
        </p:nvSpPr>
        <p:spPr>
          <a:xfrm>
            <a:off x="4606061" y="1404380"/>
            <a:ext cx="111934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Environment </a:t>
            </a:r>
          </a:p>
          <a:p>
            <a:pPr algn="ctr">
              <a:spcAft>
                <a:spcPts val="0"/>
              </a:spcAft>
            </a:pPr>
            <a:r>
              <a:rPr lang="en-US" sz="825" spc="-2" dirty="0">
                <a:solidFill>
                  <a:schemeClr val="dk1"/>
                </a:solidFill>
                <a:latin typeface="Calibri" panose="020F0502020204030204" pitchFamily="34" charset="0"/>
              </a:rPr>
              <a:t>Ready to use</a:t>
            </a:r>
          </a:p>
        </p:txBody>
      </p:sp>
      <p:sp>
        <p:nvSpPr>
          <p:cNvPr id="100" name="OTLSHAPE_SLM_0aec949068fc4edb9016a17022f2fa0f_Shape">
            <a:extLst>
              <a:ext uri="{FF2B5EF4-FFF2-40B4-BE49-F238E27FC236}">
                <a16:creationId xmlns:a16="http://schemas.microsoft.com/office/drawing/2014/main" id="{3A09A029-302E-4B9B-866D-0D696D5131FA}"/>
              </a:ext>
            </a:extLst>
          </p:cNvPr>
          <p:cNvSpPr/>
          <p:nvPr>
            <p:custDataLst>
              <p:tags r:id="rId21"/>
            </p:custDataLst>
          </p:nvPr>
        </p:nvSpPr>
        <p:spPr>
          <a:xfrm>
            <a:off x="6383522" y="196526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OTLSHAPE_SLM_0aec949068fc4edb9016a17022f2fa0f_Title">
            <a:extLst>
              <a:ext uri="{FF2B5EF4-FFF2-40B4-BE49-F238E27FC236}">
                <a16:creationId xmlns:a16="http://schemas.microsoft.com/office/drawing/2014/main" id="{15CC1046-8680-45CB-89F0-310FEB97A359}"/>
              </a:ext>
            </a:extLst>
          </p:cNvPr>
          <p:cNvSpPr txBox="1"/>
          <p:nvPr>
            <p:custDataLst>
              <p:tags r:id="rId22"/>
            </p:custDataLst>
          </p:nvPr>
        </p:nvSpPr>
        <p:spPr>
          <a:xfrm>
            <a:off x="5935705" y="2090538"/>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4 </a:t>
            </a:r>
          </a:p>
        </p:txBody>
      </p:sp>
      <p:sp>
        <p:nvSpPr>
          <p:cNvPr id="102" name="OTLSHAPE_SLM_0aec949068fc4edb9016a17022f2fa0f_Shape">
            <a:extLst>
              <a:ext uri="{FF2B5EF4-FFF2-40B4-BE49-F238E27FC236}">
                <a16:creationId xmlns:a16="http://schemas.microsoft.com/office/drawing/2014/main" id="{1FFAC9FD-B3F0-4106-BF9A-3DC5D127BC52}"/>
              </a:ext>
            </a:extLst>
          </p:cNvPr>
          <p:cNvSpPr/>
          <p:nvPr>
            <p:custDataLst>
              <p:tags r:id="rId23"/>
            </p:custDataLst>
          </p:nvPr>
        </p:nvSpPr>
        <p:spPr>
          <a:xfrm>
            <a:off x="7792292" y="196356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OTLSHAPE_SLM_0aec949068fc4edb9016a17022f2fa0f_Title">
            <a:extLst>
              <a:ext uri="{FF2B5EF4-FFF2-40B4-BE49-F238E27FC236}">
                <a16:creationId xmlns:a16="http://schemas.microsoft.com/office/drawing/2014/main" id="{A55B8CAF-8879-4121-824B-B5030C1DEE34}"/>
              </a:ext>
            </a:extLst>
          </p:cNvPr>
          <p:cNvSpPr txBox="1"/>
          <p:nvPr>
            <p:custDataLst>
              <p:tags r:id="rId24"/>
            </p:custDataLst>
          </p:nvPr>
        </p:nvSpPr>
        <p:spPr>
          <a:xfrm>
            <a:off x="7533202" y="2092945"/>
            <a:ext cx="65622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5 </a:t>
            </a:r>
          </a:p>
        </p:txBody>
      </p:sp>
      <p:sp>
        <p:nvSpPr>
          <p:cNvPr id="108" name="OTLSHAPE_SLM_0aec949068fc4edb9016a17022f2fa0f_Title">
            <a:extLst>
              <a:ext uri="{FF2B5EF4-FFF2-40B4-BE49-F238E27FC236}">
                <a16:creationId xmlns:a16="http://schemas.microsoft.com/office/drawing/2014/main" id="{412AC966-92EF-4138-B5F3-0B6B3BFA53F3}"/>
              </a:ext>
            </a:extLst>
          </p:cNvPr>
          <p:cNvSpPr txBox="1"/>
          <p:nvPr>
            <p:custDataLst>
              <p:tags r:id="rId25"/>
            </p:custDataLst>
          </p:nvPr>
        </p:nvSpPr>
        <p:spPr>
          <a:xfrm>
            <a:off x="2315192" y="994095"/>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Start Security Commercial</a:t>
            </a:r>
          </a:p>
        </p:txBody>
      </p:sp>
      <p:sp>
        <p:nvSpPr>
          <p:cNvPr id="109" name="OTLSHAPE_SLM_0aec949068fc4edb9016a17022f2fa0f_Shape">
            <a:extLst>
              <a:ext uri="{FF2B5EF4-FFF2-40B4-BE49-F238E27FC236}">
                <a16:creationId xmlns:a16="http://schemas.microsoft.com/office/drawing/2014/main" id="{3409DC7E-A5D1-475D-A9C5-88AE7AC41B30}"/>
              </a:ext>
            </a:extLst>
          </p:cNvPr>
          <p:cNvSpPr/>
          <p:nvPr>
            <p:custDataLst>
              <p:tags r:id="rId26"/>
            </p:custDataLst>
          </p:nvPr>
        </p:nvSpPr>
        <p:spPr>
          <a:xfrm>
            <a:off x="2584957" y="12469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110" name="OTLSHAPE_SLM_0aec949068fc4edb9016a17022f2fa0f_Shape">
            <a:extLst>
              <a:ext uri="{FF2B5EF4-FFF2-40B4-BE49-F238E27FC236}">
                <a16:creationId xmlns:a16="http://schemas.microsoft.com/office/drawing/2014/main" id="{217883F5-EC22-4F06-ACCF-DD99C7CB893F}"/>
              </a:ext>
            </a:extLst>
          </p:cNvPr>
          <p:cNvSpPr/>
          <p:nvPr>
            <p:custDataLst>
              <p:tags r:id="rId27"/>
            </p:custDataLst>
          </p:nvPr>
        </p:nvSpPr>
        <p:spPr>
          <a:xfrm>
            <a:off x="4252949" y="124328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112" name="OTLSHAPE_SLM_0aec949068fc4edb9016a17022f2fa0f_Title">
            <a:extLst>
              <a:ext uri="{FF2B5EF4-FFF2-40B4-BE49-F238E27FC236}">
                <a16:creationId xmlns:a16="http://schemas.microsoft.com/office/drawing/2014/main" id="{D8C94D13-8466-4F63-B0E7-7E613321E45F}"/>
              </a:ext>
            </a:extLst>
          </p:cNvPr>
          <p:cNvSpPr txBox="1"/>
          <p:nvPr>
            <p:custDataLst>
              <p:tags r:id="rId28"/>
            </p:custDataLst>
          </p:nvPr>
        </p:nvSpPr>
        <p:spPr>
          <a:xfrm>
            <a:off x="3625911" y="999990"/>
            <a:ext cx="1368179"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Complete Security Assessment, Contact &amp; Get Funding</a:t>
            </a:r>
          </a:p>
        </p:txBody>
      </p:sp>
      <p:sp>
        <p:nvSpPr>
          <p:cNvPr id="118" name="OTLSHAPE_SLT_302ad5dd614e43839f4e52cba7530e7d_Shape">
            <a:extLst>
              <a:ext uri="{FF2B5EF4-FFF2-40B4-BE49-F238E27FC236}">
                <a16:creationId xmlns:a16="http://schemas.microsoft.com/office/drawing/2014/main" id="{1694EDD0-14B1-4F7B-9AF6-F635D2B4A74E}"/>
              </a:ext>
            </a:extLst>
          </p:cNvPr>
          <p:cNvSpPr/>
          <p:nvPr>
            <p:custDataLst>
              <p:tags r:id="rId29"/>
            </p:custDataLst>
          </p:nvPr>
        </p:nvSpPr>
        <p:spPr>
          <a:xfrm>
            <a:off x="3933363" y="3226568"/>
            <a:ext cx="5161055" cy="129851"/>
          </a:xfrm>
          <a:prstGeom prst="homePlate">
            <a:avLst/>
          </a:prstGeom>
          <a:solidFill>
            <a:srgbClr val="C800A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TLSHAPE_SLM_0aec949068fc4edb9016a17022f2fa0f_Shape">
            <a:extLst>
              <a:ext uri="{FF2B5EF4-FFF2-40B4-BE49-F238E27FC236}">
                <a16:creationId xmlns:a16="http://schemas.microsoft.com/office/drawing/2014/main" id="{466AB895-CCC8-43ED-A69B-54D9D03307DE}"/>
              </a:ext>
            </a:extLst>
          </p:cNvPr>
          <p:cNvSpPr/>
          <p:nvPr>
            <p:custDataLst>
              <p:tags r:id="rId30"/>
            </p:custDataLst>
          </p:nvPr>
        </p:nvSpPr>
        <p:spPr>
          <a:xfrm>
            <a:off x="5531062" y="196101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TLSHAPE_SLM_0aec949068fc4edb9016a17022f2fa0f_Title">
            <a:extLst>
              <a:ext uri="{FF2B5EF4-FFF2-40B4-BE49-F238E27FC236}">
                <a16:creationId xmlns:a16="http://schemas.microsoft.com/office/drawing/2014/main" id="{9B234603-0E51-4363-A842-3971F23C9FCE}"/>
              </a:ext>
            </a:extLst>
          </p:cNvPr>
          <p:cNvSpPr txBox="1"/>
          <p:nvPr>
            <p:custDataLst>
              <p:tags r:id="rId31"/>
            </p:custDataLst>
          </p:nvPr>
        </p:nvSpPr>
        <p:spPr>
          <a:xfrm>
            <a:off x="5298867" y="2111036"/>
            <a:ext cx="58941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a:t>
            </a:r>
          </a:p>
          <a:p>
            <a:pPr algn="ctr">
              <a:spcAft>
                <a:spcPts val="0"/>
              </a:spcAft>
            </a:pPr>
            <a:r>
              <a:rPr lang="en-US" sz="825" spc="-2" dirty="0">
                <a:solidFill>
                  <a:schemeClr val="dk1"/>
                </a:solidFill>
                <a:latin typeface="Calibri" panose="020F0502020204030204" pitchFamily="34" charset="0"/>
              </a:rPr>
              <a:t>Pre-work</a:t>
            </a:r>
          </a:p>
        </p:txBody>
      </p:sp>
      <p:sp>
        <p:nvSpPr>
          <p:cNvPr id="73" name="OTLSHAPE_SLM_0aec949068fc4edb9016a17022f2fa0f_Shape">
            <a:extLst>
              <a:ext uri="{FF2B5EF4-FFF2-40B4-BE49-F238E27FC236}">
                <a16:creationId xmlns:a16="http://schemas.microsoft.com/office/drawing/2014/main" id="{6672F47D-DC96-412C-A349-2C7614CB09AC}"/>
              </a:ext>
            </a:extLst>
          </p:cNvPr>
          <p:cNvSpPr/>
          <p:nvPr>
            <p:custDataLst>
              <p:tags r:id="rId32"/>
            </p:custDataLst>
          </p:nvPr>
        </p:nvSpPr>
        <p:spPr>
          <a:xfrm>
            <a:off x="4478350" y="322821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OTLSHAPE_SLM_0aec949068fc4edb9016a17022f2fa0f_Title">
            <a:extLst>
              <a:ext uri="{FF2B5EF4-FFF2-40B4-BE49-F238E27FC236}">
                <a16:creationId xmlns:a16="http://schemas.microsoft.com/office/drawing/2014/main" id="{329EE1C2-CC16-4987-A784-AF27EDB40520}"/>
              </a:ext>
            </a:extLst>
          </p:cNvPr>
          <p:cNvSpPr txBox="1"/>
          <p:nvPr>
            <p:custDataLst>
              <p:tags r:id="rId33"/>
            </p:custDataLst>
          </p:nvPr>
        </p:nvSpPr>
        <p:spPr>
          <a:xfrm>
            <a:off x="4056467" y="3357129"/>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83" name="OTLSHAPE_SLM_0aec949068fc4edb9016a17022f2fa0f_Shape">
            <a:extLst>
              <a:ext uri="{FF2B5EF4-FFF2-40B4-BE49-F238E27FC236}">
                <a16:creationId xmlns:a16="http://schemas.microsoft.com/office/drawing/2014/main" id="{94B214B1-8059-4334-B47A-434338024433}"/>
              </a:ext>
            </a:extLst>
          </p:cNvPr>
          <p:cNvSpPr/>
          <p:nvPr>
            <p:custDataLst>
              <p:tags r:id="rId34"/>
            </p:custDataLst>
          </p:nvPr>
        </p:nvSpPr>
        <p:spPr>
          <a:xfrm>
            <a:off x="4833802" y="196776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OTLSHAPE_SLM_0aec949068fc4edb9016a17022f2fa0f_Title">
            <a:extLst>
              <a:ext uri="{FF2B5EF4-FFF2-40B4-BE49-F238E27FC236}">
                <a16:creationId xmlns:a16="http://schemas.microsoft.com/office/drawing/2014/main" id="{DB63FBA2-01D0-411C-A156-891BF33CC32C}"/>
              </a:ext>
            </a:extLst>
          </p:cNvPr>
          <p:cNvSpPr txBox="1"/>
          <p:nvPr>
            <p:custDataLst>
              <p:tags r:id="rId35"/>
            </p:custDataLst>
          </p:nvPr>
        </p:nvSpPr>
        <p:spPr>
          <a:xfrm>
            <a:off x="4635274" y="2110091"/>
            <a:ext cx="514116"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24" name="OTLSHAPE_SLM_0aec949068fc4edb9016a17022f2fa0f_Shape">
            <a:extLst>
              <a:ext uri="{FF2B5EF4-FFF2-40B4-BE49-F238E27FC236}">
                <a16:creationId xmlns:a16="http://schemas.microsoft.com/office/drawing/2014/main" id="{9F4C7122-2C17-4AA5-A4A4-223756C4AB60}"/>
              </a:ext>
            </a:extLst>
          </p:cNvPr>
          <p:cNvSpPr/>
          <p:nvPr>
            <p:custDataLst>
              <p:tags r:id="rId36"/>
            </p:custDataLst>
          </p:nvPr>
        </p:nvSpPr>
        <p:spPr>
          <a:xfrm>
            <a:off x="3990879" y="322826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Title">
            <a:extLst>
              <a:ext uri="{FF2B5EF4-FFF2-40B4-BE49-F238E27FC236}">
                <a16:creationId xmlns:a16="http://schemas.microsoft.com/office/drawing/2014/main" id="{3860698E-B02E-41F3-A0C7-AF4D820AF5F6}"/>
              </a:ext>
            </a:extLst>
          </p:cNvPr>
          <p:cNvSpPr txBox="1"/>
          <p:nvPr>
            <p:custDataLst>
              <p:tags r:id="rId37"/>
            </p:custDataLst>
          </p:nvPr>
        </p:nvSpPr>
        <p:spPr>
          <a:xfrm>
            <a:off x="3752594" y="3349806"/>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26" name="Rectangle 125">
            <a:extLst>
              <a:ext uri="{FF2B5EF4-FFF2-40B4-BE49-F238E27FC236}">
                <a16:creationId xmlns:a16="http://schemas.microsoft.com/office/drawing/2014/main" id="{907AA7C3-1245-45EC-9C80-1A87690C683F}"/>
              </a:ext>
            </a:extLst>
          </p:cNvPr>
          <p:cNvSpPr/>
          <p:nvPr/>
        </p:nvSpPr>
        <p:spPr>
          <a:xfrm>
            <a:off x="8289232" y="809103"/>
            <a:ext cx="393802" cy="128816"/>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127" name="Rectangle 126">
            <a:extLst>
              <a:ext uri="{FF2B5EF4-FFF2-40B4-BE49-F238E27FC236}">
                <a16:creationId xmlns:a16="http://schemas.microsoft.com/office/drawing/2014/main" id="{FFD8F116-EE4A-477D-AB8F-8002FDADFB81}"/>
              </a:ext>
            </a:extLst>
          </p:cNvPr>
          <p:cNvSpPr/>
          <p:nvPr/>
        </p:nvSpPr>
        <p:spPr>
          <a:xfrm>
            <a:off x="8701024" y="809103"/>
            <a:ext cx="393802" cy="12652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 </a:t>
            </a:r>
          </a:p>
        </p:txBody>
      </p:sp>
      <p:sp>
        <p:nvSpPr>
          <p:cNvPr id="128" name="TextBox 127">
            <a:extLst>
              <a:ext uri="{FF2B5EF4-FFF2-40B4-BE49-F238E27FC236}">
                <a16:creationId xmlns:a16="http://schemas.microsoft.com/office/drawing/2014/main" id="{6ABCA873-7546-4896-8E99-701F8FB06648}"/>
              </a:ext>
            </a:extLst>
          </p:cNvPr>
          <p:cNvSpPr txBox="1"/>
          <p:nvPr/>
        </p:nvSpPr>
        <p:spPr bwMode="auto">
          <a:xfrm flipH="1">
            <a:off x="8291666" y="594530"/>
            <a:ext cx="802752" cy="169277"/>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defTabSz="685766">
              <a:buClr>
                <a:srgbClr val="55555A"/>
              </a:buClr>
            </a:pPr>
            <a:r>
              <a:rPr lang="en-US" sz="1100" dirty="0">
                <a:solidFill>
                  <a:srgbClr val="FFFFFF"/>
                </a:solidFill>
                <a:latin typeface="Arial"/>
                <a:ea typeface="ＭＳ Ｐゴシック"/>
              </a:rPr>
              <a:t>2022</a:t>
            </a:r>
          </a:p>
        </p:txBody>
      </p:sp>
      <p:sp>
        <p:nvSpPr>
          <p:cNvPr id="105" name="OTLSHAPE_SLM_0aec949068fc4edb9016a17022f2fa0f_Shape">
            <a:extLst>
              <a:ext uri="{FF2B5EF4-FFF2-40B4-BE49-F238E27FC236}">
                <a16:creationId xmlns:a16="http://schemas.microsoft.com/office/drawing/2014/main" id="{D4496B31-6AC2-4899-9CEA-3A3BA5EAFE9F}"/>
              </a:ext>
            </a:extLst>
          </p:cNvPr>
          <p:cNvSpPr/>
          <p:nvPr>
            <p:custDataLst>
              <p:tags r:id="rId38"/>
            </p:custDataLst>
          </p:nvPr>
        </p:nvSpPr>
        <p:spPr>
          <a:xfrm>
            <a:off x="3855412" y="127674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highlight>
                <a:srgbClr val="008000"/>
              </a:highlight>
            </a:endParaRPr>
          </a:p>
        </p:txBody>
      </p:sp>
      <p:sp>
        <p:nvSpPr>
          <p:cNvPr id="95" name="OTLSHAPE_SL_f6ffadc9780a4f3ab22a7e53bade919d_BackgroundRectangle">
            <a:extLst>
              <a:ext uri="{FF2B5EF4-FFF2-40B4-BE49-F238E27FC236}">
                <a16:creationId xmlns:a16="http://schemas.microsoft.com/office/drawing/2014/main" id="{F15A6982-A985-459D-AABD-50932DDCD28A}"/>
              </a:ext>
            </a:extLst>
          </p:cNvPr>
          <p:cNvSpPr/>
          <p:nvPr>
            <p:custDataLst>
              <p:tags r:id="rId39"/>
            </p:custDataLst>
          </p:nvPr>
        </p:nvSpPr>
        <p:spPr>
          <a:xfrm>
            <a:off x="32856" y="3778836"/>
            <a:ext cx="9044662" cy="612265"/>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_f6ffadc9780a4f3ab22a7e53bade919d_HeaderRectangle">
            <a:extLst>
              <a:ext uri="{FF2B5EF4-FFF2-40B4-BE49-F238E27FC236}">
                <a16:creationId xmlns:a16="http://schemas.microsoft.com/office/drawing/2014/main" id="{8CAE9CB2-933C-44C2-8ED6-D2956D406FC8}"/>
              </a:ext>
            </a:extLst>
          </p:cNvPr>
          <p:cNvSpPr/>
          <p:nvPr>
            <p:custDataLst>
              <p:tags r:id="rId40"/>
            </p:custDataLst>
          </p:nvPr>
        </p:nvSpPr>
        <p:spPr>
          <a:xfrm>
            <a:off x="32856" y="3783384"/>
            <a:ext cx="793039" cy="607718"/>
          </a:xfrm>
          <a:prstGeom prst="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FFFF00"/>
              </a:solidFill>
              <a:highlight>
                <a:srgbClr val="FFFF00"/>
              </a:highlight>
            </a:endParaRPr>
          </a:p>
        </p:txBody>
      </p:sp>
      <p:sp>
        <p:nvSpPr>
          <p:cNvPr id="114" name="OTLSHAPE_SL_f6ffadc9780a4f3ab22a7e53bade919d_Header">
            <a:extLst>
              <a:ext uri="{FF2B5EF4-FFF2-40B4-BE49-F238E27FC236}">
                <a16:creationId xmlns:a16="http://schemas.microsoft.com/office/drawing/2014/main" id="{CD387AF8-F468-4269-81F5-BF236440A027}"/>
              </a:ext>
            </a:extLst>
          </p:cNvPr>
          <p:cNvSpPr txBox="1"/>
          <p:nvPr>
            <p:custDataLst>
              <p:tags r:id="rId41"/>
            </p:custDataLst>
          </p:nvPr>
        </p:nvSpPr>
        <p:spPr>
          <a:xfrm>
            <a:off x="32856" y="3969358"/>
            <a:ext cx="793039" cy="255778"/>
          </a:xfrm>
          <a:prstGeom prst="rect">
            <a:avLst/>
          </a:prstGeom>
          <a:noFill/>
        </p:spPr>
        <p:txBody>
          <a:bodyPr vert="horz" wrap="square" lIns="0" tIns="0" rIns="0" bIns="0" rtlCol="0" anchor="ctr" anchorCtr="0">
            <a:noAutofit/>
          </a:bodyPr>
          <a:lstStyle/>
          <a:p>
            <a:pPr algn="ctr"/>
            <a:r>
              <a:rPr lang="en-US" sz="825" b="1" dirty="0">
                <a:solidFill>
                  <a:schemeClr val="lt1"/>
                </a:solidFill>
                <a:latin typeface="Calibri" panose="020F0502020204030204" pitchFamily="34" charset="0"/>
              </a:rPr>
              <a:t>UK Asset </a:t>
            </a:r>
          </a:p>
          <a:p>
            <a:pPr algn="ctr"/>
            <a:r>
              <a:rPr lang="en-US" sz="825" b="1" dirty="0">
                <a:solidFill>
                  <a:schemeClr val="lt1"/>
                </a:solidFill>
                <a:latin typeface="Calibri" panose="020F0502020204030204" pitchFamily="34" charset="0"/>
              </a:rPr>
              <a:t>Master Data </a:t>
            </a:r>
          </a:p>
        </p:txBody>
      </p:sp>
      <p:sp>
        <p:nvSpPr>
          <p:cNvPr id="115" name="OTLSHAPE_SLT_302ad5dd614e43839f4e52cba7530e7d_Shape">
            <a:extLst>
              <a:ext uri="{FF2B5EF4-FFF2-40B4-BE49-F238E27FC236}">
                <a16:creationId xmlns:a16="http://schemas.microsoft.com/office/drawing/2014/main" id="{AFA39E3B-5972-4961-8AD6-232126FDD057}"/>
              </a:ext>
            </a:extLst>
          </p:cNvPr>
          <p:cNvSpPr/>
          <p:nvPr>
            <p:custDataLst>
              <p:tags r:id="rId42"/>
            </p:custDataLst>
          </p:nvPr>
        </p:nvSpPr>
        <p:spPr>
          <a:xfrm>
            <a:off x="7835099" y="3945407"/>
            <a:ext cx="1242418" cy="155906"/>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OTLSHAPE_SLM_0aec949068fc4edb9016a17022f2fa0f_Shape">
            <a:extLst>
              <a:ext uri="{FF2B5EF4-FFF2-40B4-BE49-F238E27FC236}">
                <a16:creationId xmlns:a16="http://schemas.microsoft.com/office/drawing/2014/main" id="{C0EBCF05-983B-4B74-8D35-173A7F64E6EE}"/>
              </a:ext>
            </a:extLst>
          </p:cNvPr>
          <p:cNvSpPr/>
          <p:nvPr>
            <p:custDataLst>
              <p:tags r:id="rId43"/>
            </p:custDataLst>
          </p:nvPr>
        </p:nvSpPr>
        <p:spPr>
          <a:xfrm>
            <a:off x="8952638" y="395154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OTLSHAPE_SLM_0aec949068fc4edb9016a17022f2fa0f_Title">
            <a:extLst>
              <a:ext uri="{FF2B5EF4-FFF2-40B4-BE49-F238E27FC236}">
                <a16:creationId xmlns:a16="http://schemas.microsoft.com/office/drawing/2014/main" id="{8FA32EF7-AAC3-4CFE-A691-EC498BFD359F}"/>
              </a:ext>
            </a:extLst>
          </p:cNvPr>
          <p:cNvSpPr txBox="1"/>
          <p:nvPr>
            <p:custDataLst>
              <p:tags r:id="rId44"/>
            </p:custDataLst>
          </p:nvPr>
        </p:nvSpPr>
        <p:spPr>
          <a:xfrm>
            <a:off x="8648686" y="4099732"/>
            <a:ext cx="56390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34" name="OTLSHAPE_SLM_0aec949068fc4edb9016a17022f2fa0f_Shape">
            <a:extLst>
              <a:ext uri="{FF2B5EF4-FFF2-40B4-BE49-F238E27FC236}">
                <a16:creationId xmlns:a16="http://schemas.microsoft.com/office/drawing/2014/main" id="{B31F85A9-BFCB-43CF-9359-A90A24B82FBD}"/>
              </a:ext>
            </a:extLst>
          </p:cNvPr>
          <p:cNvSpPr/>
          <p:nvPr>
            <p:custDataLst>
              <p:tags r:id="rId45"/>
            </p:custDataLst>
          </p:nvPr>
        </p:nvSpPr>
        <p:spPr>
          <a:xfrm>
            <a:off x="8137468" y="396150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5" name="OTLSHAPE_SLM_0aec949068fc4edb9016a17022f2fa0f_Title">
            <a:extLst>
              <a:ext uri="{FF2B5EF4-FFF2-40B4-BE49-F238E27FC236}">
                <a16:creationId xmlns:a16="http://schemas.microsoft.com/office/drawing/2014/main" id="{DD9D14D5-1B47-4C8D-A25D-84056CBE3B2D}"/>
              </a:ext>
            </a:extLst>
          </p:cNvPr>
          <p:cNvSpPr txBox="1"/>
          <p:nvPr>
            <p:custDataLst>
              <p:tags r:id="rId46"/>
            </p:custDataLst>
          </p:nvPr>
        </p:nvSpPr>
        <p:spPr>
          <a:xfrm>
            <a:off x="7756045" y="4085531"/>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36" name="OTLSHAPE_SLM_0aec949068fc4edb9016a17022f2fa0f_Shape">
            <a:extLst>
              <a:ext uri="{FF2B5EF4-FFF2-40B4-BE49-F238E27FC236}">
                <a16:creationId xmlns:a16="http://schemas.microsoft.com/office/drawing/2014/main" id="{D5097388-9660-42DB-9567-B164CB3EC5A0}"/>
              </a:ext>
            </a:extLst>
          </p:cNvPr>
          <p:cNvSpPr/>
          <p:nvPr>
            <p:custDataLst>
              <p:tags r:id="rId47"/>
            </p:custDataLst>
          </p:nvPr>
        </p:nvSpPr>
        <p:spPr>
          <a:xfrm>
            <a:off x="7787561" y="395346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TLSHAPE_SLM_0aec949068fc4edb9016a17022f2fa0f_Title">
            <a:extLst>
              <a:ext uri="{FF2B5EF4-FFF2-40B4-BE49-F238E27FC236}">
                <a16:creationId xmlns:a16="http://schemas.microsoft.com/office/drawing/2014/main" id="{538F14A3-8E51-47B7-9408-2D78E79F0180}"/>
              </a:ext>
            </a:extLst>
          </p:cNvPr>
          <p:cNvSpPr txBox="1"/>
          <p:nvPr>
            <p:custDataLst>
              <p:tags r:id="rId48"/>
            </p:custDataLst>
          </p:nvPr>
        </p:nvSpPr>
        <p:spPr>
          <a:xfrm>
            <a:off x="7549276" y="4081415"/>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38" name="OTLSHAPE_SL_f6ffadc9780a4f3ab22a7e53bade919d_BackgroundRectangle">
            <a:extLst>
              <a:ext uri="{FF2B5EF4-FFF2-40B4-BE49-F238E27FC236}">
                <a16:creationId xmlns:a16="http://schemas.microsoft.com/office/drawing/2014/main" id="{2BDD3DE7-3FC1-4D02-A681-64E182864F29}"/>
              </a:ext>
            </a:extLst>
          </p:cNvPr>
          <p:cNvSpPr/>
          <p:nvPr>
            <p:custDataLst>
              <p:tags r:id="rId49"/>
            </p:custDataLst>
          </p:nvPr>
        </p:nvSpPr>
        <p:spPr>
          <a:xfrm>
            <a:off x="34204" y="2419906"/>
            <a:ext cx="9044662" cy="60840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9" name="OTLSHAPE_SL_f6ffadc9780a4f3ab22a7e53bade919d_HeaderRectangle">
            <a:extLst>
              <a:ext uri="{FF2B5EF4-FFF2-40B4-BE49-F238E27FC236}">
                <a16:creationId xmlns:a16="http://schemas.microsoft.com/office/drawing/2014/main" id="{DCEA2215-C91C-4143-9469-F530FE55C90F}"/>
              </a:ext>
            </a:extLst>
          </p:cNvPr>
          <p:cNvSpPr/>
          <p:nvPr>
            <p:custDataLst>
              <p:tags r:id="rId50"/>
            </p:custDataLst>
          </p:nvPr>
        </p:nvSpPr>
        <p:spPr>
          <a:xfrm>
            <a:off x="34204" y="2419906"/>
            <a:ext cx="793039" cy="598252"/>
          </a:xfrm>
          <a:prstGeom prst="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OTLSHAPE_SL_f6ffadc9780a4f3ab22a7e53bade919d_Header">
            <a:extLst>
              <a:ext uri="{FF2B5EF4-FFF2-40B4-BE49-F238E27FC236}">
                <a16:creationId xmlns:a16="http://schemas.microsoft.com/office/drawing/2014/main" id="{17442861-3E8E-4979-97DD-4BF38E4EE735}"/>
              </a:ext>
            </a:extLst>
          </p:cNvPr>
          <p:cNvSpPr txBox="1"/>
          <p:nvPr>
            <p:custDataLst>
              <p:tags r:id="rId51"/>
            </p:custDataLst>
          </p:nvPr>
        </p:nvSpPr>
        <p:spPr>
          <a:xfrm>
            <a:off x="34204" y="2643743"/>
            <a:ext cx="793039" cy="255778"/>
          </a:xfrm>
          <a:prstGeom prst="rect">
            <a:avLst/>
          </a:prstGeom>
          <a:noFill/>
        </p:spPr>
        <p:txBody>
          <a:bodyPr vert="horz" wrap="square" lIns="0" tIns="0" rIns="0" bIns="0" rtlCol="0" anchor="ctr" anchorCtr="0">
            <a:noAutofit/>
          </a:bodyPr>
          <a:lstStyle/>
          <a:p>
            <a:pPr algn="ctr"/>
            <a:r>
              <a:rPr lang="en-US" sz="825" dirty="0">
                <a:solidFill>
                  <a:schemeClr val="lt1"/>
                </a:solidFill>
                <a:latin typeface="Calibri" panose="020F0502020204030204" pitchFamily="34" charset="0"/>
              </a:rPr>
              <a:t>US Asset</a:t>
            </a:r>
          </a:p>
          <a:p>
            <a:pPr algn="ctr"/>
            <a:r>
              <a:rPr lang="en-US" sz="825" dirty="0">
                <a:solidFill>
                  <a:schemeClr val="lt1"/>
                </a:solidFill>
                <a:latin typeface="Calibri" panose="020F0502020204030204" pitchFamily="34" charset="0"/>
              </a:rPr>
              <a:t>Master Data</a:t>
            </a:r>
            <a:endParaRPr lang="en-US" sz="825" b="1" dirty="0">
              <a:solidFill>
                <a:schemeClr val="lt1"/>
              </a:solidFill>
              <a:latin typeface="Calibri" panose="020F0502020204030204" pitchFamily="34" charset="0"/>
            </a:endParaRPr>
          </a:p>
        </p:txBody>
      </p:sp>
      <p:sp>
        <p:nvSpPr>
          <p:cNvPr id="141" name="OTLSHAPE_SLT_302ad5dd614e43839f4e52cba7530e7d_Shape">
            <a:extLst>
              <a:ext uri="{FF2B5EF4-FFF2-40B4-BE49-F238E27FC236}">
                <a16:creationId xmlns:a16="http://schemas.microsoft.com/office/drawing/2014/main" id="{8454E314-08AF-4EEC-BE26-CFEFD373A96C}"/>
              </a:ext>
            </a:extLst>
          </p:cNvPr>
          <p:cNvSpPr/>
          <p:nvPr>
            <p:custDataLst>
              <p:tags r:id="rId52"/>
            </p:custDataLst>
          </p:nvPr>
        </p:nvSpPr>
        <p:spPr>
          <a:xfrm>
            <a:off x="4327165" y="2615041"/>
            <a:ext cx="4767253" cy="146312"/>
          </a:xfrm>
          <a:prstGeom prst="homePlate">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OTLSHAPE_SLM_0aec949068fc4edb9016a17022f2fa0f_Shape">
            <a:extLst>
              <a:ext uri="{FF2B5EF4-FFF2-40B4-BE49-F238E27FC236}">
                <a16:creationId xmlns:a16="http://schemas.microsoft.com/office/drawing/2014/main" id="{74E8E649-57E6-4FF6-8FDC-37640C8CF740}"/>
              </a:ext>
            </a:extLst>
          </p:cNvPr>
          <p:cNvSpPr/>
          <p:nvPr>
            <p:custDataLst>
              <p:tags r:id="rId53"/>
            </p:custDataLst>
          </p:nvPr>
        </p:nvSpPr>
        <p:spPr>
          <a:xfrm>
            <a:off x="6964888" y="260971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TLSHAPE_SLM_0aec949068fc4edb9016a17022f2fa0f_Title">
            <a:extLst>
              <a:ext uri="{FF2B5EF4-FFF2-40B4-BE49-F238E27FC236}">
                <a16:creationId xmlns:a16="http://schemas.microsoft.com/office/drawing/2014/main" id="{66793348-176F-452C-A8EB-A6B4A27D3F4E}"/>
              </a:ext>
            </a:extLst>
          </p:cNvPr>
          <p:cNvSpPr txBox="1"/>
          <p:nvPr>
            <p:custDataLst>
              <p:tags r:id="rId54"/>
            </p:custDataLst>
          </p:nvPr>
        </p:nvSpPr>
        <p:spPr>
          <a:xfrm>
            <a:off x="6707774" y="2766574"/>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44" name="OTLSHAPE_SLM_0aec949068fc4edb9016a17022f2fa0f_Shape">
            <a:extLst>
              <a:ext uri="{FF2B5EF4-FFF2-40B4-BE49-F238E27FC236}">
                <a16:creationId xmlns:a16="http://schemas.microsoft.com/office/drawing/2014/main" id="{B7F088B2-B180-408A-9097-EAAA3DA83D05}"/>
              </a:ext>
            </a:extLst>
          </p:cNvPr>
          <p:cNvSpPr/>
          <p:nvPr>
            <p:custDataLst>
              <p:tags r:id="rId55"/>
            </p:custDataLst>
          </p:nvPr>
        </p:nvSpPr>
        <p:spPr>
          <a:xfrm>
            <a:off x="5186700" y="261405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OTLSHAPE_SLM_0aec949068fc4edb9016a17022f2fa0f_Title">
            <a:extLst>
              <a:ext uri="{FF2B5EF4-FFF2-40B4-BE49-F238E27FC236}">
                <a16:creationId xmlns:a16="http://schemas.microsoft.com/office/drawing/2014/main" id="{A7132199-87DB-4DE4-864F-4CB9530D0E3E}"/>
              </a:ext>
            </a:extLst>
          </p:cNvPr>
          <p:cNvSpPr txBox="1"/>
          <p:nvPr>
            <p:custDataLst>
              <p:tags r:id="rId56"/>
            </p:custDataLst>
          </p:nvPr>
        </p:nvSpPr>
        <p:spPr>
          <a:xfrm>
            <a:off x="4738046" y="2741041"/>
            <a:ext cx="1028700"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
        <p:nvSpPr>
          <p:cNvPr id="146" name="OTLSHAPE_SLM_0aec949068fc4edb9016a17022f2fa0f_Shape">
            <a:extLst>
              <a:ext uri="{FF2B5EF4-FFF2-40B4-BE49-F238E27FC236}">
                <a16:creationId xmlns:a16="http://schemas.microsoft.com/office/drawing/2014/main" id="{B00D803B-D9B9-4768-AC71-0EA2488E4BC3}"/>
              </a:ext>
            </a:extLst>
          </p:cNvPr>
          <p:cNvSpPr/>
          <p:nvPr>
            <p:custDataLst>
              <p:tags r:id="rId57"/>
            </p:custDataLst>
          </p:nvPr>
        </p:nvSpPr>
        <p:spPr>
          <a:xfrm>
            <a:off x="4346934" y="262186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TLSHAPE_SLM_0aec949068fc4edb9016a17022f2fa0f_Title">
            <a:extLst>
              <a:ext uri="{FF2B5EF4-FFF2-40B4-BE49-F238E27FC236}">
                <a16:creationId xmlns:a16="http://schemas.microsoft.com/office/drawing/2014/main" id="{25E81B18-5C10-4C61-9D30-000CF6A05746}"/>
              </a:ext>
            </a:extLst>
          </p:cNvPr>
          <p:cNvSpPr txBox="1"/>
          <p:nvPr>
            <p:custDataLst>
              <p:tags r:id="rId58"/>
            </p:custDataLst>
          </p:nvPr>
        </p:nvSpPr>
        <p:spPr>
          <a:xfrm>
            <a:off x="3881370" y="2748011"/>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48" name="OTLSHAPE_SLM_0aec949068fc4edb9016a17022f2fa0f_Shape">
            <a:extLst>
              <a:ext uri="{FF2B5EF4-FFF2-40B4-BE49-F238E27FC236}">
                <a16:creationId xmlns:a16="http://schemas.microsoft.com/office/drawing/2014/main" id="{EE1B5D33-175B-47DD-BCED-25B97E7D5BC5}"/>
              </a:ext>
            </a:extLst>
          </p:cNvPr>
          <p:cNvSpPr/>
          <p:nvPr>
            <p:custDataLst>
              <p:tags r:id="rId59"/>
            </p:custDataLst>
          </p:nvPr>
        </p:nvSpPr>
        <p:spPr>
          <a:xfrm>
            <a:off x="8306812" y="2616461"/>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OTLSHAPE_SLM_0aec949068fc4edb9016a17022f2fa0f_Title">
            <a:extLst>
              <a:ext uri="{FF2B5EF4-FFF2-40B4-BE49-F238E27FC236}">
                <a16:creationId xmlns:a16="http://schemas.microsoft.com/office/drawing/2014/main" id="{B0540FB2-25B3-4BC0-8D89-2ACF804E2E66}"/>
              </a:ext>
            </a:extLst>
          </p:cNvPr>
          <p:cNvSpPr txBox="1"/>
          <p:nvPr>
            <p:custDataLst>
              <p:tags r:id="rId60"/>
            </p:custDataLst>
          </p:nvPr>
        </p:nvSpPr>
        <p:spPr>
          <a:xfrm>
            <a:off x="8049698" y="2765226"/>
            <a:ext cx="615518"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07" name="OTLSHAPE_SLM_0aec949068fc4edb9016a17022f2fa0f_Shape">
            <a:extLst>
              <a:ext uri="{FF2B5EF4-FFF2-40B4-BE49-F238E27FC236}">
                <a16:creationId xmlns:a16="http://schemas.microsoft.com/office/drawing/2014/main" id="{7A9602D1-C431-4C5A-B8D9-293ED7A56A3E}"/>
              </a:ext>
            </a:extLst>
          </p:cNvPr>
          <p:cNvSpPr/>
          <p:nvPr>
            <p:custDataLst>
              <p:tags r:id="rId61"/>
            </p:custDataLst>
          </p:nvPr>
        </p:nvSpPr>
        <p:spPr>
          <a:xfrm>
            <a:off x="7034074" y="3226866"/>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1" name="OTLSHAPE_SLM_0aec949068fc4edb9016a17022f2fa0f_Title">
            <a:extLst>
              <a:ext uri="{FF2B5EF4-FFF2-40B4-BE49-F238E27FC236}">
                <a16:creationId xmlns:a16="http://schemas.microsoft.com/office/drawing/2014/main" id="{0C487C46-7B74-4640-AAEF-2115B4B50AB3}"/>
              </a:ext>
            </a:extLst>
          </p:cNvPr>
          <p:cNvSpPr txBox="1"/>
          <p:nvPr>
            <p:custDataLst>
              <p:tags r:id="rId62"/>
            </p:custDataLst>
          </p:nvPr>
        </p:nvSpPr>
        <p:spPr>
          <a:xfrm>
            <a:off x="6587915" y="3357038"/>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2</a:t>
            </a:r>
          </a:p>
        </p:txBody>
      </p:sp>
      <p:sp>
        <p:nvSpPr>
          <p:cNvPr id="113" name="OTLSHAPE_SLM_0aec949068fc4edb9016a17022f2fa0f_Shape">
            <a:extLst>
              <a:ext uri="{FF2B5EF4-FFF2-40B4-BE49-F238E27FC236}">
                <a16:creationId xmlns:a16="http://schemas.microsoft.com/office/drawing/2014/main" id="{B3B577FA-E4BE-4097-9CC8-B8646A46DFFE}"/>
              </a:ext>
            </a:extLst>
          </p:cNvPr>
          <p:cNvSpPr/>
          <p:nvPr>
            <p:custDataLst>
              <p:tags r:id="rId63"/>
            </p:custDataLst>
          </p:nvPr>
        </p:nvSpPr>
        <p:spPr>
          <a:xfrm>
            <a:off x="5932214" y="32255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6" name="OTLSHAPE_SLM_0aec949068fc4edb9016a17022f2fa0f_Title">
            <a:extLst>
              <a:ext uri="{FF2B5EF4-FFF2-40B4-BE49-F238E27FC236}">
                <a16:creationId xmlns:a16="http://schemas.microsoft.com/office/drawing/2014/main" id="{D20B6FBB-3D96-4DB1-BFCD-BD52EE5DD0C0}"/>
              </a:ext>
            </a:extLst>
          </p:cNvPr>
          <p:cNvSpPr txBox="1"/>
          <p:nvPr>
            <p:custDataLst>
              <p:tags r:id="rId64"/>
            </p:custDataLst>
          </p:nvPr>
        </p:nvSpPr>
        <p:spPr>
          <a:xfrm>
            <a:off x="5477963" y="3363782"/>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17" name="OTLSHAPE_SLM_0aec949068fc4edb9016a17022f2fa0f_Shape">
            <a:extLst>
              <a:ext uri="{FF2B5EF4-FFF2-40B4-BE49-F238E27FC236}">
                <a16:creationId xmlns:a16="http://schemas.microsoft.com/office/drawing/2014/main" id="{721CC7C8-C6EC-44A8-9DB1-3A33E6C3A67C}"/>
              </a:ext>
            </a:extLst>
          </p:cNvPr>
          <p:cNvSpPr/>
          <p:nvPr>
            <p:custDataLst>
              <p:tags r:id="rId65"/>
            </p:custDataLst>
          </p:nvPr>
        </p:nvSpPr>
        <p:spPr>
          <a:xfrm>
            <a:off x="8222250" y="322551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2" name="OTLSHAPE_SLM_0aec949068fc4edb9016a17022f2fa0f_Title">
            <a:extLst>
              <a:ext uri="{FF2B5EF4-FFF2-40B4-BE49-F238E27FC236}">
                <a16:creationId xmlns:a16="http://schemas.microsoft.com/office/drawing/2014/main" id="{A2466AB8-F2C1-4095-95F9-5D9343652070}"/>
              </a:ext>
            </a:extLst>
          </p:cNvPr>
          <p:cNvSpPr txBox="1"/>
          <p:nvPr>
            <p:custDataLst>
              <p:tags r:id="rId66"/>
            </p:custDataLst>
          </p:nvPr>
        </p:nvSpPr>
        <p:spPr>
          <a:xfrm>
            <a:off x="7776091" y="3355690"/>
            <a:ext cx="1028700"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3</a:t>
            </a:r>
          </a:p>
        </p:txBody>
      </p:sp>
      <p:sp>
        <p:nvSpPr>
          <p:cNvPr id="123" name="OTLSHAPE_SLT_e8a0d0690d7843edaca796e8b25719da_Shape">
            <a:extLst>
              <a:ext uri="{FF2B5EF4-FFF2-40B4-BE49-F238E27FC236}">
                <a16:creationId xmlns:a16="http://schemas.microsoft.com/office/drawing/2014/main" id="{FF82BB3A-E131-4C68-A67E-FA2B0C87FF30}"/>
              </a:ext>
            </a:extLst>
          </p:cNvPr>
          <p:cNvSpPr/>
          <p:nvPr>
            <p:custDataLst>
              <p:tags r:id="rId67"/>
            </p:custDataLst>
          </p:nvPr>
        </p:nvSpPr>
        <p:spPr>
          <a:xfrm>
            <a:off x="2236116" y="1776865"/>
            <a:ext cx="3328801" cy="142519"/>
          </a:xfrm>
          <a:prstGeom prst="homePlate">
            <a:avLst/>
          </a:prstGeom>
          <a:solidFill>
            <a:srgbClr val="A8DA7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Transitional Interim EDP Release 1-3</a:t>
            </a:r>
          </a:p>
        </p:txBody>
      </p:sp>
      <p:sp>
        <p:nvSpPr>
          <p:cNvPr id="129" name="OTLSHAPE_SLM_0aec949068fc4edb9016a17022f2fa0f_Shape">
            <a:extLst>
              <a:ext uri="{FF2B5EF4-FFF2-40B4-BE49-F238E27FC236}">
                <a16:creationId xmlns:a16="http://schemas.microsoft.com/office/drawing/2014/main" id="{5BE22C56-8A48-447A-8072-47FAA9461672}"/>
              </a:ext>
            </a:extLst>
          </p:cNvPr>
          <p:cNvSpPr/>
          <p:nvPr>
            <p:custDataLst>
              <p:tags r:id="rId68"/>
            </p:custDataLst>
          </p:nvPr>
        </p:nvSpPr>
        <p:spPr>
          <a:xfrm>
            <a:off x="8899548" y="194603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TLSHAPE_SLM_0aec949068fc4edb9016a17022f2fa0f_Title">
            <a:extLst>
              <a:ext uri="{FF2B5EF4-FFF2-40B4-BE49-F238E27FC236}">
                <a16:creationId xmlns:a16="http://schemas.microsoft.com/office/drawing/2014/main" id="{4DB1A8E1-4CBD-4EB5-BFDE-3C09D5F7485E}"/>
              </a:ext>
            </a:extLst>
          </p:cNvPr>
          <p:cNvSpPr txBox="1"/>
          <p:nvPr>
            <p:custDataLst>
              <p:tags r:id="rId69"/>
            </p:custDataLst>
          </p:nvPr>
        </p:nvSpPr>
        <p:spPr>
          <a:xfrm>
            <a:off x="8583814" y="2091597"/>
            <a:ext cx="656224"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6 </a:t>
            </a:r>
          </a:p>
        </p:txBody>
      </p:sp>
    </p:spTree>
    <p:extLst>
      <p:ext uri="{BB962C8B-B14F-4D97-AF65-F5344CB8AC3E}">
        <p14:creationId xmlns:p14="http://schemas.microsoft.com/office/powerpoint/2010/main" val="25695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TLSHAPE_SL_94da38b5ca484e3f9a172e88e7bff00b_BackgroundRectangle">
            <a:extLst>
              <a:ext uri="{FF2B5EF4-FFF2-40B4-BE49-F238E27FC236}">
                <a16:creationId xmlns:a16="http://schemas.microsoft.com/office/drawing/2014/main" id="{589FEC22-3503-46A6-852D-980452A1AE14}"/>
              </a:ext>
            </a:extLst>
          </p:cNvPr>
          <p:cNvSpPr/>
          <p:nvPr>
            <p:custDataLst>
              <p:tags r:id="rId1"/>
            </p:custDataLst>
          </p:nvPr>
        </p:nvSpPr>
        <p:spPr>
          <a:xfrm>
            <a:off x="117262" y="1011413"/>
            <a:ext cx="8882027" cy="376223"/>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27" name="Straight Connector 126">
            <a:extLst>
              <a:ext uri="{FF2B5EF4-FFF2-40B4-BE49-F238E27FC236}">
                <a16:creationId xmlns:a16="http://schemas.microsoft.com/office/drawing/2014/main" id="{988282A2-0907-4B4B-9004-B461B0D19AEE}"/>
              </a:ext>
            </a:extLst>
          </p:cNvPr>
          <p:cNvCxnSpPr/>
          <p:nvPr/>
        </p:nvCxnSpPr>
        <p:spPr bwMode="auto">
          <a:xfrm flipH="1">
            <a:off x="8039653" y="1214308"/>
            <a:ext cx="7588" cy="292430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Connector 121">
            <a:extLst>
              <a:ext uri="{FF2B5EF4-FFF2-40B4-BE49-F238E27FC236}">
                <a16:creationId xmlns:a16="http://schemas.microsoft.com/office/drawing/2014/main" id="{F961ADB8-2408-4630-9023-115E0C7AD7C2}"/>
              </a:ext>
            </a:extLst>
          </p:cNvPr>
          <p:cNvCxnSpPr>
            <a:endCxn id="61" idx="2"/>
          </p:cNvCxnSpPr>
          <p:nvPr/>
        </p:nvCxnSpPr>
        <p:spPr bwMode="auto">
          <a:xfrm flipH="1">
            <a:off x="6135474" y="1207564"/>
            <a:ext cx="3403" cy="1569503"/>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TLSHAPE_SLT_e8a0d0690d7843edaca796e8b25719da_Shape">
            <a:extLst>
              <a:ext uri="{FF2B5EF4-FFF2-40B4-BE49-F238E27FC236}">
                <a16:creationId xmlns:a16="http://schemas.microsoft.com/office/drawing/2014/main" id="{DFACD845-BC9F-4D5B-8073-D0E382C40F17}"/>
              </a:ext>
            </a:extLst>
          </p:cNvPr>
          <p:cNvSpPr/>
          <p:nvPr>
            <p:custDataLst>
              <p:tags r:id="rId2"/>
            </p:custDataLst>
          </p:nvPr>
        </p:nvSpPr>
        <p:spPr>
          <a:xfrm>
            <a:off x="113300" y="1011977"/>
            <a:ext cx="1315929" cy="141535"/>
          </a:xfrm>
          <a:prstGeom prst="homePlate">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 Tool</a:t>
            </a:r>
          </a:p>
        </p:txBody>
      </p:sp>
      <p:sp>
        <p:nvSpPr>
          <p:cNvPr id="78" name="OTLSHAPE_SL_f6ffadc9780a4f3ab22a7e53bade919d_BackgroundRectangle">
            <a:extLst>
              <a:ext uri="{FF2B5EF4-FFF2-40B4-BE49-F238E27FC236}">
                <a16:creationId xmlns:a16="http://schemas.microsoft.com/office/drawing/2014/main" id="{CAC66209-F7F6-4C52-ACA6-73ED3C140E75}"/>
              </a:ext>
            </a:extLst>
          </p:cNvPr>
          <p:cNvSpPr/>
          <p:nvPr>
            <p:custDataLst>
              <p:tags r:id="rId3"/>
            </p:custDataLst>
          </p:nvPr>
        </p:nvSpPr>
        <p:spPr>
          <a:xfrm>
            <a:off x="115707" y="2107301"/>
            <a:ext cx="8895658" cy="670958"/>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TLSHAPE_SL_f6ffadc9780a4f3ab22a7e53bade919d_BackgroundRectangle">
            <a:extLst>
              <a:ext uri="{FF2B5EF4-FFF2-40B4-BE49-F238E27FC236}">
                <a16:creationId xmlns:a16="http://schemas.microsoft.com/office/drawing/2014/main" id="{A9A4AF36-1F60-487A-AE5A-EDB32BF21703}"/>
              </a:ext>
            </a:extLst>
          </p:cNvPr>
          <p:cNvSpPr/>
          <p:nvPr>
            <p:custDataLst>
              <p:tags r:id="rId4"/>
            </p:custDataLst>
          </p:nvPr>
        </p:nvSpPr>
        <p:spPr>
          <a:xfrm>
            <a:off x="117262" y="2807422"/>
            <a:ext cx="8885875" cy="642034"/>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8418677" cy="376946"/>
          </a:xfrm>
        </p:spPr>
        <p:txBody>
          <a:bodyPr/>
          <a:lstStyle/>
          <a:p>
            <a:r>
              <a:rPr lang="en-GB" dirty="0"/>
              <a:t>UK Asset MDM Proposed Roadmap (Draft)</a:t>
            </a:r>
          </a:p>
        </p:txBody>
      </p:sp>
      <p:sp>
        <p:nvSpPr>
          <p:cNvPr id="66" name="Rectangle 65">
            <a:extLst>
              <a:ext uri="{FF2B5EF4-FFF2-40B4-BE49-F238E27FC236}">
                <a16:creationId xmlns:a16="http://schemas.microsoft.com/office/drawing/2014/main" id="{A12C81B1-BE83-48E0-82F6-ED0EDEB9568A}"/>
              </a:ext>
            </a:extLst>
          </p:cNvPr>
          <p:cNvSpPr/>
          <p:nvPr/>
        </p:nvSpPr>
        <p:spPr>
          <a:xfrm>
            <a:off x="1052848" y="799081"/>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69" name="Rectangle 68">
            <a:extLst>
              <a:ext uri="{FF2B5EF4-FFF2-40B4-BE49-F238E27FC236}">
                <a16:creationId xmlns:a16="http://schemas.microsoft.com/office/drawing/2014/main" id="{01B95DB8-8395-45E2-8451-4D61E9C8C07C}"/>
              </a:ext>
            </a:extLst>
          </p:cNvPr>
          <p:cNvSpPr/>
          <p:nvPr/>
        </p:nvSpPr>
        <p:spPr>
          <a:xfrm>
            <a:off x="2467230" y="799081"/>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70" name="Rectangle 69">
            <a:extLst>
              <a:ext uri="{FF2B5EF4-FFF2-40B4-BE49-F238E27FC236}">
                <a16:creationId xmlns:a16="http://schemas.microsoft.com/office/drawing/2014/main" id="{CB334639-855E-4746-BFC5-89E45E4FD7C6}"/>
              </a:ext>
            </a:extLst>
          </p:cNvPr>
          <p:cNvSpPr/>
          <p:nvPr/>
        </p:nvSpPr>
        <p:spPr>
          <a:xfrm>
            <a:off x="1988759" y="799081"/>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0" name="TextBox 119">
            <a:extLst>
              <a:ext uri="{FF2B5EF4-FFF2-40B4-BE49-F238E27FC236}">
                <a16:creationId xmlns:a16="http://schemas.microsoft.com/office/drawing/2014/main" id="{0985C24F-0727-47A9-A4DC-E0DF87EF2AAF}"/>
              </a:ext>
            </a:extLst>
          </p:cNvPr>
          <p:cNvSpPr txBox="1"/>
          <p:nvPr/>
        </p:nvSpPr>
        <p:spPr bwMode="auto">
          <a:xfrm flipH="1">
            <a:off x="104675" y="578755"/>
            <a:ext cx="6045246" cy="169277"/>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2022</a:t>
            </a:r>
          </a:p>
        </p:txBody>
      </p:sp>
      <p:sp>
        <p:nvSpPr>
          <p:cNvPr id="130" name="Rectangle 129">
            <a:extLst>
              <a:ext uri="{FF2B5EF4-FFF2-40B4-BE49-F238E27FC236}">
                <a16:creationId xmlns:a16="http://schemas.microsoft.com/office/drawing/2014/main" id="{8D198724-3E6B-4504-AE71-7A5090A86AB4}"/>
              </a:ext>
            </a:extLst>
          </p:cNvPr>
          <p:cNvSpPr/>
          <p:nvPr/>
        </p:nvSpPr>
        <p:spPr>
          <a:xfrm>
            <a:off x="1522037" y="799081"/>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81" name="Rectangle 80">
            <a:extLst>
              <a:ext uri="{FF2B5EF4-FFF2-40B4-BE49-F238E27FC236}">
                <a16:creationId xmlns:a16="http://schemas.microsoft.com/office/drawing/2014/main" id="{8F7C78EF-3C75-4163-A598-3EFE46A4496D}"/>
              </a:ext>
            </a:extLst>
          </p:cNvPr>
          <p:cNvSpPr/>
          <p:nvPr/>
        </p:nvSpPr>
        <p:spPr>
          <a:xfrm>
            <a:off x="4557159" y="806494"/>
            <a:ext cx="506939" cy="18840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Oct</a:t>
            </a:r>
          </a:p>
        </p:txBody>
      </p:sp>
      <p:sp>
        <p:nvSpPr>
          <p:cNvPr id="84" name="Rectangle 83">
            <a:extLst>
              <a:ext uri="{FF2B5EF4-FFF2-40B4-BE49-F238E27FC236}">
                <a16:creationId xmlns:a16="http://schemas.microsoft.com/office/drawing/2014/main" id="{60BBD388-7AED-42EE-A76C-C401F0E3C966}"/>
              </a:ext>
            </a:extLst>
          </p:cNvPr>
          <p:cNvSpPr/>
          <p:nvPr/>
        </p:nvSpPr>
        <p:spPr>
          <a:xfrm>
            <a:off x="3477626" y="806494"/>
            <a:ext cx="506939" cy="18840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Aug</a:t>
            </a:r>
          </a:p>
        </p:txBody>
      </p:sp>
      <p:sp>
        <p:nvSpPr>
          <p:cNvPr id="85" name="Rectangle 84">
            <a:extLst>
              <a:ext uri="{FF2B5EF4-FFF2-40B4-BE49-F238E27FC236}">
                <a16:creationId xmlns:a16="http://schemas.microsoft.com/office/drawing/2014/main" id="{94C2F0E4-C549-4C65-85EC-0F72D28AEB7B}"/>
              </a:ext>
            </a:extLst>
          </p:cNvPr>
          <p:cNvSpPr/>
          <p:nvPr/>
        </p:nvSpPr>
        <p:spPr>
          <a:xfrm>
            <a:off x="4013408" y="806494"/>
            <a:ext cx="506939" cy="18840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Sept</a:t>
            </a:r>
          </a:p>
        </p:txBody>
      </p:sp>
      <p:sp>
        <p:nvSpPr>
          <p:cNvPr id="86" name="Rectangle 85">
            <a:extLst>
              <a:ext uri="{FF2B5EF4-FFF2-40B4-BE49-F238E27FC236}">
                <a16:creationId xmlns:a16="http://schemas.microsoft.com/office/drawing/2014/main" id="{7BEAD126-BC38-4A82-9ADF-631A1EB5B79A}"/>
              </a:ext>
            </a:extLst>
          </p:cNvPr>
          <p:cNvSpPr/>
          <p:nvPr/>
        </p:nvSpPr>
        <p:spPr>
          <a:xfrm>
            <a:off x="2947573" y="805214"/>
            <a:ext cx="506939" cy="18840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Jul</a:t>
            </a:r>
          </a:p>
        </p:txBody>
      </p:sp>
      <p:sp>
        <p:nvSpPr>
          <p:cNvPr id="26" name="OTLSHAPE_SL_f6ffadc9780a4f3ab22a7e53bade919d_BackgroundRectangle">
            <a:extLst>
              <a:ext uri="{FF2B5EF4-FFF2-40B4-BE49-F238E27FC236}">
                <a16:creationId xmlns:a16="http://schemas.microsoft.com/office/drawing/2014/main" id="{24293CC2-EA11-43DE-85FC-3184F8128656}"/>
              </a:ext>
            </a:extLst>
          </p:cNvPr>
          <p:cNvSpPr/>
          <p:nvPr>
            <p:custDataLst>
              <p:tags r:id="rId5"/>
            </p:custDataLst>
          </p:nvPr>
        </p:nvSpPr>
        <p:spPr>
          <a:xfrm>
            <a:off x="115707" y="141284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OTLSHAPE_SLT_e8a0d0690d7843edaca796e8b25719da_Shape">
            <a:extLst>
              <a:ext uri="{FF2B5EF4-FFF2-40B4-BE49-F238E27FC236}">
                <a16:creationId xmlns:a16="http://schemas.microsoft.com/office/drawing/2014/main" id="{0C00487C-EEF0-4683-8846-FC948EF76C6E}"/>
              </a:ext>
            </a:extLst>
          </p:cNvPr>
          <p:cNvSpPr/>
          <p:nvPr>
            <p:custDataLst>
              <p:tags r:id="rId6"/>
            </p:custDataLst>
          </p:nvPr>
        </p:nvSpPr>
        <p:spPr>
          <a:xfrm>
            <a:off x="3901132" y="2261926"/>
            <a:ext cx="5134957" cy="130622"/>
          </a:xfrm>
          <a:prstGeom prst="homePlate">
            <a:avLst/>
          </a:prstGeom>
          <a:solidFill>
            <a:schemeClr val="accent4">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Source System Integration</a:t>
            </a:r>
          </a:p>
        </p:txBody>
      </p:sp>
      <p:sp>
        <p:nvSpPr>
          <p:cNvPr id="87" name="Rectangle 86">
            <a:extLst>
              <a:ext uri="{FF2B5EF4-FFF2-40B4-BE49-F238E27FC236}">
                <a16:creationId xmlns:a16="http://schemas.microsoft.com/office/drawing/2014/main" id="{D171760A-447B-483E-87A3-5A7511C18F93}"/>
              </a:ext>
            </a:extLst>
          </p:cNvPr>
          <p:cNvSpPr/>
          <p:nvPr/>
        </p:nvSpPr>
        <p:spPr>
          <a:xfrm>
            <a:off x="5642982" y="805214"/>
            <a:ext cx="506939" cy="188402"/>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Dec</a:t>
            </a:r>
          </a:p>
        </p:txBody>
      </p:sp>
      <p:sp>
        <p:nvSpPr>
          <p:cNvPr id="88" name="Rectangle 87">
            <a:extLst>
              <a:ext uri="{FF2B5EF4-FFF2-40B4-BE49-F238E27FC236}">
                <a16:creationId xmlns:a16="http://schemas.microsoft.com/office/drawing/2014/main" id="{1C61089B-9BC4-4D8D-B373-9B95214FAE1A}"/>
              </a:ext>
            </a:extLst>
          </p:cNvPr>
          <p:cNvSpPr/>
          <p:nvPr/>
        </p:nvSpPr>
        <p:spPr>
          <a:xfrm>
            <a:off x="5097536" y="805214"/>
            <a:ext cx="506939" cy="188402"/>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Nov</a:t>
            </a:r>
          </a:p>
        </p:txBody>
      </p:sp>
      <p:sp>
        <p:nvSpPr>
          <p:cNvPr id="99" name="OTLSHAPE_SLM_0aec949068fc4edb9016a17022f2fa0f_Title">
            <a:extLst>
              <a:ext uri="{FF2B5EF4-FFF2-40B4-BE49-F238E27FC236}">
                <a16:creationId xmlns:a16="http://schemas.microsoft.com/office/drawing/2014/main" id="{59817DAA-161B-420A-BC4D-60DEF49EC9AE}"/>
              </a:ext>
            </a:extLst>
          </p:cNvPr>
          <p:cNvSpPr txBox="1"/>
          <p:nvPr>
            <p:custDataLst>
              <p:tags r:id="rId7"/>
            </p:custDataLst>
          </p:nvPr>
        </p:nvSpPr>
        <p:spPr>
          <a:xfrm>
            <a:off x="1033483" y="1146690"/>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MDM  tool</a:t>
            </a:r>
          </a:p>
          <a:p>
            <a:pPr algn="ctr">
              <a:spcAft>
                <a:spcPts val="0"/>
              </a:spcAft>
            </a:pPr>
            <a:r>
              <a:rPr lang="en-US" sz="825" spc="-2" dirty="0">
                <a:solidFill>
                  <a:schemeClr val="dk1"/>
                </a:solidFill>
                <a:latin typeface="Calibri" panose="020F0502020204030204" pitchFamily="34" charset="0"/>
              </a:rPr>
              <a:t>Ready to use</a:t>
            </a:r>
          </a:p>
        </p:txBody>
      </p:sp>
      <p:sp>
        <p:nvSpPr>
          <p:cNvPr id="67" name="Rectangle 66">
            <a:extLst>
              <a:ext uri="{FF2B5EF4-FFF2-40B4-BE49-F238E27FC236}">
                <a16:creationId xmlns:a16="http://schemas.microsoft.com/office/drawing/2014/main" id="{13AF4990-BEC8-4F76-90A9-21EF7C67AE3B}"/>
              </a:ext>
            </a:extLst>
          </p:cNvPr>
          <p:cNvSpPr/>
          <p:nvPr/>
        </p:nvSpPr>
        <p:spPr>
          <a:xfrm>
            <a:off x="6185161" y="801402"/>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68" name="Rectangle 67">
            <a:extLst>
              <a:ext uri="{FF2B5EF4-FFF2-40B4-BE49-F238E27FC236}">
                <a16:creationId xmlns:a16="http://schemas.microsoft.com/office/drawing/2014/main" id="{8C2027DD-6D6E-47AB-BF53-9BC91D7E207A}"/>
              </a:ext>
            </a:extLst>
          </p:cNvPr>
          <p:cNvSpPr/>
          <p:nvPr/>
        </p:nvSpPr>
        <p:spPr>
          <a:xfrm>
            <a:off x="583676" y="793310"/>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Feb</a:t>
            </a:r>
          </a:p>
        </p:txBody>
      </p:sp>
      <p:sp>
        <p:nvSpPr>
          <p:cNvPr id="72" name="OTLSHAPE_SLT_e8a0d0690d7843edaca796e8b25719da_Shape">
            <a:extLst>
              <a:ext uri="{FF2B5EF4-FFF2-40B4-BE49-F238E27FC236}">
                <a16:creationId xmlns:a16="http://schemas.microsoft.com/office/drawing/2014/main" id="{F3967ECD-C7E1-43D4-9A0E-22D04F4B6F9E}"/>
              </a:ext>
            </a:extLst>
          </p:cNvPr>
          <p:cNvSpPr/>
          <p:nvPr>
            <p:custDataLst>
              <p:tags r:id="rId8"/>
            </p:custDataLst>
          </p:nvPr>
        </p:nvSpPr>
        <p:spPr>
          <a:xfrm>
            <a:off x="2966730" y="1573374"/>
            <a:ext cx="6069358" cy="135962"/>
          </a:xfrm>
          <a:prstGeom prst="homePlate">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MDM/DQ/DG</a:t>
            </a:r>
          </a:p>
        </p:txBody>
      </p:sp>
      <p:sp>
        <p:nvSpPr>
          <p:cNvPr id="74" name="OTLSHAPE_SLM_0aec949068fc4edb9016a17022f2fa0f_Title">
            <a:extLst>
              <a:ext uri="{FF2B5EF4-FFF2-40B4-BE49-F238E27FC236}">
                <a16:creationId xmlns:a16="http://schemas.microsoft.com/office/drawing/2014/main" id="{B146814E-2669-4DE3-A2E1-4B1C5716A703}"/>
              </a:ext>
            </a:extLst>
          </p:cNvPr>
          <p:cNvSpPr txBox="1"/>
          <p:nvPr>
            <p:custDataLst>
              <p:tags r:id="rId9"/>
            </p:custDataLst>
          </p:nvPr>
        </p:nvSpPr>
        <p:spPr>
          <a:xfrm>
            <a:off x="5468077" y="1721498"/>
            <a:ext cx="139954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 – Persistent Unique ID, Key Location and Asset fields</a:t>
            </a:r>
          </a:p>
        </p:txBody>
      </p:sp>
      <p:sp>
        <p:nvSpPr>
          <p:cNvPr id="83" name="OTLSHAPE_SLT_e8a0d0690d7843edaca796e8b25719da_Shape">
            <a:extLst>
              <a:ext uri="{FF2B5EF4-FFF2-40B4-BE49-F238E27FC236}">
                <a16:creationId xmlns:a16="http://schemas.microsoft.com/office/drawing/2014/main" id="{46174FC6-413E-4C6C-BBBA-439B219DD174}"/>
              </a:ext>
            </a:extLst>
          </p:cNvPr>
          <p:cNvSpPr/>
          <p:nvPr>
            <p:custDataLst>
              <p:tags r:id="rId10"/>
            </p:custDataLst>
          </p:nvPr>
        </p:nvSpPr>
        <p:spPr>
          <a:xfrm>
            <a:off x="6140731" y="2941577"/>
            <a:ext cx="2895358" cy="143401"/>
          </a:xfrm>
          <a:prstGeom prst="homePlate">
            <a:avLst/>
          </a:prstGeom>
          <a:solidFill>
            <a:srgbClr val="00206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CDP (Snowflake)</a:t>
            </a:r>
          </a:p>
        </p:txBody>
      </p:sp>
      <p:sp>
        <p:nvSpPr>
          <p:cNvPr id="135" name="OTLSHAPE_SLM_0aec949068fc4edb9016a17022f2fa0f_Title">
            <a:extLst>
              <a:ext uri="{FF2B5EF4-FFF2-40B4-BE49-F238E27FC236}">
                <a16:creationId xmlns:a16="http://schemas.microsoft.com/office/drawing/2014/main" id="{8F843517-88D8-49AE-A354-3849343C8B63}"/>
              </a:ext>
            </a:extLst>
          </p:cNvPr>
          <p:cNvSpPr txBox="1"/>
          <p:nvPr>
            <p:custDataLst>
              <p:tags r:id="rId11"/>
            </p:custDataLst>
          </p:nvPr>
        </p:nvSpPr>
        <p:spPr>
          <a:xfrm>
            <a:off x="7352673" y="1721498"/>
            <a:ext cx="139954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Remaining Asset and Location </a:t>
            </a:r>
          </a:p>
          <a:p>
            <a:pPr algn="ctr">
              <a:spcAft>
                <a:spcPts val="0"/>
              </a:spcAft>
            </a:pPr>
            <a:r>
              <a:rPr lang="en-US" sz="825" spc="-2" dirty="0">
                <a:solidFill>
                  <a:schemeClr val="dk1"/>
                </a:solidFill>
                <a:latin typeface="Calibri" panose="020F0502020204030204" pitchFamily="34" charset="0"/>
              </a:rPr>
              <a:t>Master Data</a:t>
            </a:r>
          </a:p>
        </p:txBody>
      </p:sp>
      <p:sp>
        <p:nvSpPr>
          <p:cNvPr id="139" name="TextBox 138">
            <a:extLst>
              <a:ext uri="{FF2B5EF4-FFF2-40B4-BE49-F238E27FC236}">
                <a16:creationId xmlns:a16="http://schemas.microsoft.com/office/drawing/2014/main" id="{B63DC23E-751D-488B-90E7-2F7AB4022685}"/>
              </a:ext>
            </a:extLst>
          </p:cNvPr>
          <p:cNvSpPr txBox="1"/>
          <p:nvPr/>
        </p:nvSpPr>
        <p:spPr bwMode="auto">
          <a:xfrm flipH="1">
            <a:off x="6185159" y="579223"/>
            <a:ext cx="2814129" cy="169277"/>
          </a:xfrm>
          <a:prstGeom prst="rect">
            <a:avLst/>
          </a:prstGeom>
          <a:solidFill>
            <a:srgbClr val="FFC000"/>
          </a:solidFill>
          <a:ln>
            <a:noFill/>
          </a:ln>
        </p:spPr>
        <p:txBody>
          <a:bodyPr vert="horz" wrap="square" lIns="0" tIns="0" rIns="0" bIns="0" numCol="1" rtlCol="0" anchor="t" anchorCtr="0" compatLnSpc="1">
            <a:prstTxWarp prst="textNoShape">
              <a:avLst/>
            </a:prstTxWarp>
            <a:spAutoFit/>
          </a:bodyPr>
          <a:lstStyle>
            <a:defPPr>
              <a:defRPr lang="en-GB"/>
            </a:defPPr>
            <a:lvl1pPr algn="ctr" defTabSz="685800" fontAlgn="auto">
              <a:spcBef>
                <a:spcPts val="0"/>
              </a:spcBef>
              <a:buClr>
                <a:srgbClr val="55555A"/>
              </a:buClr>
              <a:defRPr sz="1100" b="0">
                <a:solidFill>
                  <a:srgbClr val="55555A"/>
                </a:solidFill>
                <a:latin typeface="Arial"/>
                <a:ea typeface="ＭＳ Ｐゴシック"/>
              </a:defRPr>
            </a:lvl1pPr>
          </a:lstStyle>
          <a:p>
            <a:pPr defTabSz="685766"/>
            <a:r>
              <a:rPr lang="en-US" b="1" dirty="0">
                <a:solidFill>
                  <a:srgbClr val="FFFFFF"/>
                </a:solidFill>
              </a:rPr>
              <a:t>2023</a:t>
            </a:r>
          </a:p>
        </p:txBody>
      </p:sp>
      <p:sp>
        <p:nvSpPr>
          <p:cNvPr id="140" name="Rectangle 139">
            <a:extLst>
              <a:ext uri="{FF2B5EF4-FFF2-40B4-BE49-F238E27FC236}">
                <a16:creationId xmlns:a16="http://schemas.microsoft.com/office/drawing/2014/main" id="{3FCD83B7-1EFF-4CD9-A187-C738E53A836A}"/>
              </a:ext>
            </a:extLst>
          </p:cNvPr>
          <p:cNvSpPr/>
          <p:nvPr/>
        </p:nvSpPr>
        <p:spPr>
          <a:xfrm>
            <a:off x="6655503" y="798162"/>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Feb</a:t>
            </a:r>
          </a:p>
        </p:txBody>
      </p:sp>
      <p:sp>
        <p:nvSpPr>
          <p:cNvPr id="141" name="Rectangle 140">
            <a:extLst>
              <a:ext uri="{FF2B5EF4-FFF2-40B4-BE49-F238E27FC236}">
                <a16:creationId xmlns:a16="http://schemas.microsoft.com/office/drawing/2014/main" id="{24BC9807-652F-4E51-9BD1-4BC56411F2C3}"/>
              </a:ext>
            </a:extLst>
          </p:cNvPr>
          <p:cNvSpPr/>
          <p:nvPr/>
        </p:nvSpPr>
        <p:spPr>
          <a:xfrm>
            <a:off x="7134835" y="794683"/>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Mar</a:t>
            </a:r>
          </a:p>
        </p:txBody>
      </p:sp>
      <p:sp>
        <p:nvSpPr>
          <p:cNvPr id="142" name="Rectangle 141">
            <a:extLst>
              <a:ext uri="{FF2B5EF4-FFF2-40B4-BE49-F238E27FC236}">
                <a16:creationId xmlns:a16="http://schemas.microsoft.com/office/drawing/2014/main" id="{9D0244C2-2821-409C-B8E1-65B491BC114F}"/>
              </a:ext>
            </a:extLst>
          </p:cNvPr>
          <p:cNvSpPr/>
          <p:nvPr/>
        </p:nvSpPr>
        <p:spPr>
          <a:xfrm>
            <a:off x="110974" y="794682"/>
            <a:ext cx="445385" cy="199677"/>
          </a:xfrm>
          <a:prstGeom prst="rect">
            <a:avLst/>
          </a:prstGeom>
          <a:solidFill>
            <a:schemeClr val="accent1"/>
          </a:solidFill>
        </p:spPr>
        <p:txBody>
          <a:bodyPr wrap="square" rtlCol="0" anchor="ctr">
            <a:noAutofit/>
          </a:bodyPr>
          <a:lstStyle/>
          <a:p>
            <a:pPr algn="ctr" defTabSz="685766"/>
            <a:r>
              <a:rPr lang="en-US" sz="900" dirty="0">
                <a:solidFill>
                  <a:srgbClr val="FFFFFF"/>
                </a:solidFill>
                <a:latin typeface="Arial"/>
                <a:ea typeface="ＭＳ Ｐゴシック"/>
              </a:rPr>
              <a:t>Jan</a:t>
            </a:r>
          </a:p>
        </p:txBody>
      </p:sp>
      <p:sp>
        <p:nvSpPr>
          <p:cNvPr id="44" name="OTLSHAPE_SL_f6ffadc9780a4f3ab22a7e53bade919d_BackgroundRectangle">
            <a:extLst>
              <a:ext uri="{FF2B5EF4-FFF2-40B4-BE49-F238E27FC236}">
                <a16:creationId xmlns:a16="http://schemas.microsoft.com/office/drawing/2014/main" id="{FBAF2D11-801D-4CB6-965F-3DB89154D738}"/>
              </a:ext>
            </a:extLst>
          </p:cNvPr>
          <p:cNvSpPr/>
          <p:nvPr>
            <p:custDataLst>
              <p:tags r:id="rId12"/>
            </p:custDataLst>
          </p:nvPr>
        </p:nvSpPr>
        <p:spPr>
          <a:xfrm>
            <a:off x="110775" y="3482835"/>
            <a:ext cx="8895658" cy="664306"/>
          </a:xfrm>
          <a:prstGeom prst="rect">
            <a:avLst/>
          </a:prstGeom>
          <a:solidFill>
            <a:schemeClr val="accent4">
              <a:lumMod val="60000"/>
              <a:lumOff val="40000"/>
              <a:alpha val="9804"/>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OTLSHAPE_SLM_0aec949068fc4edb9016a17022f2fa0f_Title">
            <a:extLst>
              <a:ext uri="{FF2B5EF4-FFF2-40B4-BE49-F238E27FC236}">
                <a16:creationId xmlns:a16="http://schemas.microsoft.com/office/drawing/2014/main" id="{45A57A35-B912-4165-85A5-790CD10514B7}"/>
              </a:ext>
            </a:extLst>
          </p:cNvPr>
          <p:cNvSpPr txBox="1"/>
          <p:nvPr>
            <p:custDataLst>
              <p:tags r:id="rId13"/>
            </p:custDataLst>
          </p:nvPr>
        </p:nvSpPr>
        <p:spPr>
          <a:xfrm>
            <a:off x="3312779" y="1705499"/>
            <a:ext cx="1458709"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Data model, Master Record, Profiling, CDC, </a:t>
            </a:r>
          </a:p>
          <a:p>
            <a:pPr algn="ctr">
              <a:spcAft>
                <a:spcPts val="0"/>
              </a:spcAft>
            </a:pPr>
            <a:r>
              <a:rPr lang="en-US" sz="825" spc="-2" dirty="0">
                <a:solidFill>
                  <a:schemeClr val="dk1"/>
                </a:solidFill>
                <a:latin typeface="Calibri" panose="020F0502020204030204" pitchFamily="34" charset="0"/>
              </a:rPr>
              <a:t>Business Rules/Requirement</a:t>
            </a:r>
          </a:p>
        </p:txBody>
      </p:sp>
      <p:sp>
        <p:nvSpPr>
          <p:cNvPr id="3" name="TextBox 2">
            <a:extLst>
              <a:ext uri="{FF2B5EF4-FFF2-40B4-BE49-F238E27FC236}">
                <a16:creationId xmlns:a16="http://schemas.microsoft.com/office/drawing/2014/main" id="{D37A7263-158B-4B89-B945-1285E86E8D3B}"/>
              </a:ext>
            </a:extLst>
          </p:cNvPr>
          <p:cNvSpPr txBox="1"/>
          <p:nvPr/>
        </p:nvSpPr>
        <p:spPr bwMode="auto">
          <a:xfrm>
            <a:off x="3699111" y="4396566"/>
            <a:ext cx="4924271" cy="6924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l">
              <a:spcAft>
                <a:spcPts val="200"/>
              </a:spcAft>
              <a:buClr>
                <a:schemeClr val="tx1"/>
              </a:buClr>
            </a:pPr>
            <a:r>
              <a:rPr lang="en-US" sz="1000" kern="0" dirty="0">
                <a:solidFill>
                  <a:schemeClr val="tx1"/>
                </a:solidFill>
              </a:rPr>
              <a:t>Note: </a:t>
            </a:r>
          </a:p>
          <a:p>
            <a:pPr marL="171450" indent="-171450" algn="l">
              <a:spcAft>
                <a:spcPts val="200"/>
              </a:spcAft>
              <a:buClr>
                <a:schemeClr val="tx1"/>
              </a:buClr>
              <a:buFont typeface="Arial" panose="020B0604020202020204" pitchFamily="34" charset="0"/>
              <a:buChar char="•"/>
            </a:pPr>
            <a:r>
              <a:rPr lang="en-US" sz="1000" b="0" kern="0" dirty="0">
                <a:solidFill>
                  <a:schemeClr val="tx1"/>
                </a:solidFill>
              </a:rPr>
              <a:t>Scope of each release will be finalized as per pre-work findings</a:t>
            </a:r>
          </a:p>
          <a:p>
            <a:pPr marL="171450" indent="-171450" algn="l">
              <a:spcAft>
                <a:spcPts val="200"/>
              </a:spcAft>
              <a:buClr>
                <a:schemeClr val="tx1"/>
              </a:buClr>
              <a:buFont typeface="Arial" panose="020B0604020202020204" pitchFamily="34" charset="0"/>
              <a:buChar char="•"/>
            </a:pPr>
            <a:r>
              <a:rPr lang="en-US" sz="1000" b="0" dirty="0">
                <a:solidFill>
                  <a:schemeClr val="tx1"/>
                </a:solidFill>
              </a:rPr>
              <a:t>Future Release timeline will be changed based on the current release date change</a:t>
            </a:r>
          </a:p>
          <a:p>
            <a:pPr marL="171450" indent="-171450" algn="l">
              <a:spcAft>
                <a:spcPts val="200"/>
              </a:spcAft>
              <a:buClr>
                <a:schemeClr val="tx1"/>
              </a:buClr>
              <a:buFont typeface="Arial" panose="020B0604020202020204" pitchFamily="34" charset="0"/>
              <a:buChar char="•"/>
            </a:pPr>
            <a:r>
              <a:rPr lang="en-US" sz="1000" b="0" dirty="0">
                <a:solidFill>
                  <a:schemeClr val="tx1"/>
                </a:solidFill>
              </a:rPr>
              <a:t>Each release pre-work will start ahead of the time</a:t>
            </a:r>
            <a:endParaRPr lang="en-US" sz="1000" b="0" kern="0" dirty="0">
              <a:solidFill>
                <a:schemeClr val="tx1"/>
              </a:solidFill>
            </a:endParaRPr>
          </a:p>
        </p:txBody>
      </p:sp>
      <p:sp>
        <p:nvSpPr>
          <p:cNvPr id="52" name="OTLSHAPE_SLM_0aec949068fc4edb9016a17022f2fa0f_Title">
            <a:extLst>
              <a:ext uri="{FF2B5EF4-FFF2-40B4-BE49-F238E27FC236}">
                <a16:creationId xmlns:a16="http://schemas.microsoft.com/office/drawing/2014/main" id="{A7FF0424-0218-4B71-8FCA-E1CCD6025DA4}"/>
              </a:ext>
            </a:extLst>
          </p:cNvPr>
          <p:cNvSpPr txBox="1"/>
          <p:nvPr>
            <p:custDataLst>
              <p:tags r:id="rId14"/>
            </p:custDataLst>
          </p:nvPr>
        </p:nvSpPr>
        <p:spPr>
          <a:xfrm>
            <a:off x="7484435" y="2401456"/>
            <a:ext cx="1161520"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remaining Location and Asset master data to Source Systems</a:t>
            </a:r>
          </a:p>
        </p:txBody>
      </p:sp>
      <p:sp>
        <p:nvSpPr>
          <p:cNvPr id="53" name="OTLSHAPE_SLM_0aec949068fc4edb9016a17022f2fa0f_Shape">
            <a:extLst>
              <a:ext uri="{FF2B5EF4-FFF2-40B4-BE49-F238E27FC236}">
                <a16:creationId xmlns:a16="http://schemas.microsoft.com/office/drawing/2014/main" id="{BC661A30-1DD3-444B-9C8C-C1021EBBF344}"/>
              </a:ext>
            </a:extLst>
          </p:cNvPr>
          <p:cNvSpPr/>
          <p:nvPr>
            <p:custDataLst>
              <p:tags r:id="rId15"/>
            </p:custDataLst>
          </p:nvPr>
        </p:nvSpPr>
        <p:spPr>
          <a:xfrm>
            <a:off x="7998625" y="226439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OTLSHAPE_SLM_0aec949068fc4edb9016a17022f2fa0f_Shape">
            <a:extLst>
              <a:ext uri="{FF2B5EF4-FFF2-40B4-BE49-F238E27FC236}">
                <a16:creationId xmlns:a16="http://schemas.microsoft.com/office/drawing/2014/main" id="{442C64E1-8534-4B91-AB1B-423EFB7A337B}"/>
              </a:ext>
            </a:extLst>
          </p:cNvPr>
          <p:cNvSpPr/>
          <p:nvPr>
            <p:custDataLst>
              <p:tags r:id="rId16"/>
            </p:custDataLst>
          </p:nvPr>
        </p:nvSpPr>
        <p:spPr>
          <a:xfrm>
            <a:off x="6087604" y="226757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OTLSHAPE_SLM_0aec949068fc4edb9016a17022f2fa0f_Title">
            <a:extLst>
              <a:ext uri="{FF2B5EF4-FFF2-40B4-BE49-F238E27FC236}">
                <a16:creationId xmlns:a16="http://schemas.microsoft.com/office/drawing/2014/main" id="{FFF2DC85-73E7-4593-BAEE-E8A8867D05C8}"/>
              </a:ext>
            </a:extLst>
          </p:cNvPr>
          <p:cNvSpPr txBox="1"/>
          <p:nvPr>
            <p:custDataLst>
              <p:tags r:id="rId17"/>
            </p:custDataLst>
          </p:nvPr>
        </p:nvSpPr>
        <p:spPr>
          <a:xfrm>
            <a:off x="7512872" y="3091141"/>
            <a:ext cx="1086509"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Asset and Location Master Data sync </a:t>
            </a:r>
          </a:p>
        </p:txBody>
      </p:sp>
      <p:sp>
        <p:nvSpPr>
          <p:cNvPr id="92" name="OTLSHAPE_SLM_0aec949068fc4edb9016a17022f2fa0f_Shape">
            <a:extLst>
              <a:ext uri="{FF2B5EF4-FFF2-40B4-BE49-F238E27FC236}">
                <a16:creationId xmlns:a16="http://schemas.microsoft.com/office/drawing/2014/main" id="{5F18979B-4618-44F0-9CF3-2CB0731EF67E}"/>
              </a:ext>
            </a:extLst>
          </p:cNvPr>
          <p:cNvSpPr/>
          <p:nvPr>
            <p:custDataLst>
              <p:tags r:id="rId18"/>
            </p:custDataLst>
          </p:nvPr>
        </p:nvSpPr>
        <p:spPr>
          <a:xfrm>
            <a:off x="8000057" y="2947003"/>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OTLSHAPE_SLM_0aec949068fc4edb9016a17022f2fa0f_Shape">
            <a:extLst>
              <a:ext uri="{FF2B5EF4-FFF2-40B4-BE49-F238E27FC236}">
                <a16:creationId xmlns:a16="http://schemas.microsoft.com/office/drawing/2014/main" id="{0DA15BC5-C946-48C3-8FF0-162702D9051F}"/>
              </a:ext>
            </a:extLst>
          </p:cNvPr>
          <p:cNvSpPr/>
          <p:nvPr>
            <p:custDataLst>
              <p:tags r:id="rId19"/>
            </p:custDataLst>
          </p:nvPr>
        </p:nvSpPr>
        <p:spPr>
          <a:xfrm>
            <a:off x="1309354" y="1024532"/>
            <a:ext cx="102155" cy="12898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71" name="OTLSHAPE_SLT_e8a0d0690d7843edaca796e8b25719da_Shape">
            <a:extLst>
              <a:ext uri="{FF2B5EF4-FFF2-40B4-BE49-F238E27FC236}">
                <a16:creationId xmlns:a16="http://schemas.microsoft.com/office/drawing/2014/main" id="{2398B98C-023B-4F39-B424-CB8FDB871D95}"/>
              </a:ext>
            </a:extLst>
          </p:cNvPr>
          <p:cNvSpPr/>
          <p:nvPr>
            <p:custDataLst>
              <p:tags r:id="rId20"/>
            </p:custDataLst>
          </p:nvPr>
        </p:nvSpPr>
        <p:spPr>
          <a:xfrm>
            <a:off x="6140730" y="3613323"/>
            <a:ext cx="2858558" cy="150381"/>
          </a:xfrm>
          <a:prstGeom prst="homePlate">
            <a:avLst/>
          </a:prstGeom>
          <a:solidFill>
            <a:srgbClr val="55555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Other System Integration</a:t>
            </a:r>
          </a:p>
        </p:txBody>
      </p:sp>
      <p:sp>
        <p:nvSpPr>
          <p:cNvPr id="79" name="OTLSHAPE_SLM_0aec949068fc4edb9016a17022f2fa0f_Title">
            <a:extLst>
              <a:ext uri="{FF2B5EF4-FFF2-40B4-BE49-F238E27FC236}">
                <a16:creationId xmlns:a16="http://schemas.microsoft.com/office/drawing/2014/main" id="{DB7CE25C-05AB-4258-89B7-6757270960E9}"/>
              </a:ext>
            </a:extLst>
          </p:cNvPr>
          <p:cNvSpPr txBox="1"/>
          <p:nvPr>
            <p:custDataLst>
              <p:tags r:id="rId21"/>
            </p:custDataLst>
          </p:nvPr>
        </p:nvSpPr>
        <p:spPr>
          <a:xfrm>
            <a:off x="7462682" y="3768927"/>
            <a:ext cx="1169117" cy="126958"/>
          </a:xfrm>
          <a:prstGeom prst="rect">
            <a:avLst/>
          </a:prstGeom>
          <a:noFill/>
        </p:spPr>
        <p:txBody>
          <a:bodyPr vert="horz" wrap="square" lIns="0" tIns="0" rIns="0" bIns="0" rtlCol="0" anchor="ctr" anchorCtr="0">
            <a:spAutoFit/>
          </a:bodyPr>
          <a:lstStyle/>
          <a:p>
            <a:pPr algn="ctr">
              <a:spcAft>
                <a:spcPts val="0"/>
              </a:spcAft>
            </a:pPr>
            <a:r>
              <a:rPr lang="en-US" sz="825" spc="-2" dirty="0" err="1">
                <a:solidFill>
                  <a:schemeClr val="dk1"/>
                </a:solidFill>
                <a:latin typeface="Calibri" panose="020F0502020204030204" pitchFamily="34" charset="0"/>
              </a:rPr>
              <a:t>tbd</a:t>
            </a:r>
            <a:endParaRPr lang="en-US" sz="825" spc="-2" dirty="0">
              <a:solidFill>
                <a:schemeClr val="dk1"/>
              </a:solidFill>
              <a:latin typeface="Calibri" panose="020F0502020204030204" pitchFamily="34" charset="0"/>
            </a:endParaRPr>
          </a:p>
        </p:txBody>
      </p:sp>
      <p:sp>
        <p:nvSpPr>
          <p:cNvPr id="80" name="OTLSHAPE_SLM_0aec949068fc4edb9016a17022f2fa0f_Shape">
            <a:extLst>
              <a:ext uri="{FF2B5EF4-FFF2-40B4-BE49-F238E27FC236}">
                <a16:creationId xmlns:a16="http://schemas.microsoft.com/office/drawing/2014/main" id="{C2B0AE1E-59FA-4DED-A7C4-05F32EABC764}"/>
              </a:ext>
            </a:extLst>
          </p:cNvPr>
          <p:cNvSpPr/>
          <p:nvPr>
            <p:custDataLst>
              <p:tags r:id="rId22"/>
            </p:custDataLst>
          </p:nvPr>
        </p:nvSpPr>
        <p:spPr>
          <a:xfrm>
            <a:off x="7999001" y="3618749"/>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OTLSHAPE_SLM_0aec949068fc4edb9016a17022f2fa0f_Shape">
            <a:extLst>
              <a:ext uri="{FF2B5EF4-FFF2-40B4-BE49-F238E27FC236}">
                <a16:creationId xmlns:a16="http://schemas.microsoft.com/office/drawing/2014/main" id="{3EF77DEE-EA83-40BF-AAA2-986F1E13BB84}"/>
              </a:ext>
            </a:extLst>
          </p:cNvPr>
          <p:cNvSpPr/>
          <p:nvPr>
            <p:custDataLst>
              <p:tags r:id="rId23"/>
            </p:custDataLst>
          </p:nvPr>
        </p:nvSpPr>
        <p:spPr>
          <a:xfrm>
            <a:off x="6085366" y="362392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OTLSHAPE_SLM_0aec949068fc4edb9016a17022f2fa0f_Title">
            <a:extLst>
              <a:ext uri="{FF2B5EF4-FFF2-40B4-BE49-F238E27FC236}">
                <a16:creationId xmlns:a16="http://schemas.microsoft.com/office/drawing/2014/main" id="{985D44CE-D3C2-47F9-A427-59496E116D49}"/>
              </a:ext>
            </a:extLst>
          </p:cNvPr>
          <p:cNvSpPr txBox="1"/>
          <p:nvPr>
            <p:custDataLst>
              <p:tags r:id="rId24"/>
            </p:custDataLst>
          </p:nvPr>
        </p:nvSpPr>
        <p:spPr>
          <a:xfrm>
            <a:off x="5845690" y="3768760"/>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08" name="OTLSHAPE_SLM_0aec949068fc4edb9016a17022f2fa0f_Shape">
            <a:extLst>
              <a:ext uri="{FF2B5EF4-FFF2-40B4-BE49-F238E27FC236}">
                <a16:creationId xmlns:a16="http://schemas.microsoft.com/office/drawing/2014/main" id="{9F250072-5C63-4FB1-A7C3-DBCAB97738C1}"/>
              </a:ext>
            </a:extLst>
          </p:cNvPr>
          <p:cNvSpPr/>
          <p:nvPr>
            <p:custDataLst>
              <p:tags r:id="rId25"/>
            </p:custDataLst>
          </p:nvPr>
        </p:nvSpPr>
        <p:spPr>
          <a:xfrm>
            <a:off x="6084018" y="294284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OTLSHAPE_SLM_0aec949068fc4edb9016a17022f2fa0f_Title">
            <a:extLst>
              <a:ext uri="{FF2B5EF4-FFF2-40B4-BE49-F238E27FC236}">
                <a16:creationId xmlns:a16="http://schemas.microsoft.com/office/drawing/2014/main" id="{D3A7103F-7C67-4C91-87FC-A116CAC0A2CB}"/>
              </a:ext>
            </a:extLst>
          </p:cNvPr>
          <p:cNvSpPr txBox="1"/>
          <p:nvPr>
            <p:custDataLst>
              <p:tags r:id="rId26"/>
            </p:custDataLst>
          </p:nvPr>
        </p:nvSpPr>
        <p:spPr>
          <a:xfrm>
            <a:off x="5844342" y="3087684"/>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4" name="OTLSHAPE_SLM_0aec949068fc4edb9016a17022f2fa0f_Shape">
            <a:extLst>
              <a:ext uri="{FF2B5EF4-FFF2-40B4-BE49-F238E27FC236}">
                <a16:creationId xmlns:a16="http://schemas.microsoft.com/office/drawing/2014/main" id="{79D9EA1C-FCAB-4619-9D38-DA30580F3DFC}"/>
              </a:ext>
            </a:extLst>
          </p:cNvPr>
          <p:cNvSpPr/>
          <p:nvPr>
            <p:custDataLst>
              <p:tags r:id="rId27"/>
            </p:custDataLst>
          </p:nvPr>
        </p:nvSpPr>
        <p:spPr>
          <a:xfrm>
            <a:off x="3882143" y="2257487"/>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OTLSHAPE_SLM_0aec949068fc4edb9016a17022f2fa0f_Title">
            <a:extLst>
              <a:ext uri="{FF2B5EF4-FFF2-40B4-BE49-F238E27FC236}">
                <a16:creationId xmlns:a16="http://schemas.microsoft.com/office/drawing/2014/main" id="{EF9B9B90-7C37-49DA-B8B5-0515CDC82E3D}"/>
              </a:ext>
            </a:extLst>
          </p:cNvPr>
          <p:cNvSpPr txBox="1"/>
          <p:nvPr>
            <p:custDataLst>
              <p:tags r:id="rId28"/>
            </p:custDataLst>
          </p:nvPr>
        </p:nvSpPr>
        <p:spPr>
          <a:xfrm>
            <a:off x="3699111" y="2418507"/>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6" name="OTLSHAPE_SLM_0aec949068fc4edb9016a17022f2fa0f_Shape">
            <a:extLst>
              <a:ext uri="{FF2B5EF4-FFF2-40B4-BE49-F238E27FC236}">
                <a16:creationId xmlns:a16="http://schemas.microsoft.com/office/drawing/2014/main" id="{89078D9E-4051-4BDD-AD65-AAC07DCED2C2}"/>
              </a:ext>
            </a:extLst>
          </p:cNvPr>
          <p:cNvSpPr/>
          <p:nvPr>
            <p:custDataLst>
              <p:tags r:id="rId29"/>
            </p:custDataLst>
          </p:nvPr>
        </p:nvSpPr>
        <p:spPr>
          <a:xfrm>
            <a:off x="2935762" y="1585898"/>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OTLSHAPE_SLM_0aec949068fc4edb9016a17022f2fa0f_Title">
            <a:extLst>
              <a:ext uri="{FF2B5EF4-FFF2-40B4-BE49-F238E27FC236}">
                <a16:creationId xmlns:a16="http://schemas.microsoft.com/office/drawing/2014/main" id="{18956F70-050F-4DA3-BDBC-CCDCE1F7AD2F}"/>
              </a:ext>
            </a:extLst>
          </p:cNvPr>
          <p:cNvSpPr txBox="1"/>
          <p:nvPr>
            <p:custDataLst>
              <p:tags r:id="rId30"/>
            </p:custDataLst>
          </p:nvPr>
        </p:nvSpPr>
        <p:spPr>
          <a:xfrm>
            <a:off x="2833650" y="1738826"/>
            <a:ext cx="526133"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Approve </a:t>
            </a:r>
          </a:p>
          <a:p>
            <a:pPr algn="ctr">
              <a:spcAft>
                <a:spcPts val="0"/>
              </a:spcAft>
            </a:pPr>
            <a:r>
              <a:rPr lang="en-US" sz="825" spc="-2" dirty="0">
                <a:solidFill>
                  <a:schemeClr val="dk1"/>
                </a:solidFill>
                <a:latin typeface="Calibri" panose="020F0502020204030204" pitchFamily="34" charset="0"/>
              </a:rPr>
              <a:t>Funding</a:t>
            </a:r>
          </a:p>
        </p:txBody>
      </p:sp>
      <p:sp>
        <p:nvSpPr>
          <p:cNvPr id="118" name="Rectangle 117">
            <a:extLst>
              <a:ext uri="{FF2B5EF4-FFF2-40B4-BE49-F238E27FC236}">
                <a16:creationId xmlns:a16="http://schemas.microsoft.com/office/drawing/2014/main" id="{DDE9BE42-6A33-497E-BDCF-080379C51701}"/>
              </a:ext>
            </a:extLst>
          </p:cNvPr>
          <p:cNvSpPr/>
          <p:nvPr/>
        </p:nvSpPr>
        <p:spPr>
          <a:xfrm>
            <a:off x="8559866"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June</a:t>
            </a:r>
          </a:p>
        </p:txBody>
      </p:sp>
      <p:sp>
        <p:nvSpPr>
          <p:cNvPr id="119" name="Rectangle 118">
            <a:extLst>
              <a:ext uri="{FF2B5EF4-FFF2-40B4-BE49-F238E27FC236}">
                <a16:creationId xmlns:a16="http://schemas.microsoft.com/office/drawing/2014/main" id="{667A639C-B9C3-4DD1-ABE8-08EA94BC3D84}"/>
              </a:ext>
            </a:extLst>
          </p:cNvPr>
          <p:cNvSpPr/>
          <p:nvPr/>
        </p:nvSpPr>
        <p:spPr>
          <a:xfrm>
            <a:off x="8081395"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May</a:t>
            </a:r>
          </a:p>
        </p:txBody>
      </p:sp>
      <p:sp>
        <p:nvSpPr>
          <p:cNvPr id="121" name="Rectangle 120">
            <a:extLst>
              <a:ext uri="{FF2B5EF4-FFF2-40B4-BE49-F238E27FC236}">
                <a16:creationId xmlns:a16="http://schemas.microsoft.com/office/drawing/2014/main" id="{378FE9D9-C8AA-4E60-9C0C-66590B1E21BF}"/>
              </a:ext>
            </a:extLst>
          </p:cNvPr>
          <p:cNvSpPr/>
          <p:nvPr/>
        </p:nvSpPr>
        <p:spPr>
          <a:xfrm>
            <a:off x="7614673" y="796853"/>
            <a:ext cx="445385" cy="199677"/>
          </a:xfrm>
          <a:prstGeom prst="rect">
            <a:avLst/>
          </a:prstGeom>
          <a:solidFill>
            <a:schemeClr val="accent1"/>
          </a:solidFill>
        </p:spPr>
        <p:txBody>
          <a:bodyPr wrap="square" lIns="36000" rIns="36000" rtlCol="0" anchor="ctr">
            <a:noAutofit/>
          </a:bodyPr>
          <a:lstStyle/>
          <a:p>
            <a:pPr algn="ctr" defTabSz="685766"/>
            <a:r>
              <a:rPr lang="en-US" sz="900" dirty="0">
                <a:solidFill>
                  <a:srgbClr val="FFFFFF"/>
                </a:solidFill>
                <a:latin typeface="Arial"/>
                <a:ea typeface="ＭＳ Ｐゴシック"/>
              </a:rPr>
              <a:t>April</a:t>
            </a:r>
          </a:p>
        </p:txBody>
      </p:sp>
      <p:sp>
        <p:nvSpPr>
          <p:cNvPr id="123" name="OTLSHAPE_SLM_0aec949068fc4edb9016a17022f2fa0f_Shape">
            <a:extLst>
              <a:ext uri="{FF2B5EF4-FFF2-40B4-BE49-F238E27FC236}">
                <a16:creationId xmlns:a16="http://schemas.microsoft.com/office/drawing/2014/main" id="{208B7F13-5106-448C-82E6-F96F59974ECA}"/>
              </a:ext>
            </a:extLst>
          </p:cNvPr>
          <p:cNvSpPr/>
          <p:nvPr>
            <p:custDataLst>
              <p:tags r:id="rId31"/>
            </p:custDataLst>
          </p:nvPr>
        </p:nvSpPr>
        <p:spPr>
          <a:xfrm>
            <a:off x="3901132" y="1577530"/>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TLSHAPE_SLM_0aec949068fc4edb9016a17022f2fa0f_Shape">
            <a:extLst>
              <a:ext uri="{FF2B5EF4-FFF2-40B4-BE49-F238E27FC236}">
                <a16:creationId xmlns:a16="http://schemas.microsoft.com/office/drawing/2014/main" id="{52A67E2D-C2F3-4733-9637-2223D3186D9D}"/>
              </a:ext>
            </a:extLst>
          </p:cNvPr>
          <p:cNvSpPr/>
          <p:nvPr>
            <p:custDataLst>
              <p:tags r:id="rId32"/>
            </p:custDataLst>
          </p:nvPr>
        </p:nvSpPr>
        <p:spPr>
          <a:xfrm>
            <a:off x="8000723" y="1571225"/>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TLSHAPE_SLM_0aec949068fc4edb9016a17022f2fa0f_Shape">
            <a:extLst>
              <a:ext uri="{FF2B5EF4-FFF2-40B4-BE49-F238E27FC236}">
                <a16:creationId xmlns:a16="http://schemas.microsoft.com/office/drawing/2014/main" id="{B7A413CE-36EC-41AD-A2C1-256E12BF6252}"/>
              </a:ext>
            </a:extLst>
          </p:cNvPr>
          <p:cNvSpPr/>
          <p:nvPr>
            <p:custDataLst>
              <p:tags r:id="rId33"/>
            </p:custDataLst>
          </p:nvPr>
        </p:nvSpPr>
        <p:spPr>
          <a:xfrm>
            <a:off x="6091167" y="1577684"/>
            <a:ext cx="114300" cy="133350"/>
          </a:xfrm>
          <a:prstGeom prst="diamond">
            <a:avLst/>
          </a:prstGeom>
          <a:solidFill>
            <a:srgbClr val="00B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OTLSHAPE_SLM_0aec949068fc4edb9016a17022f2fa0f_Title">
            <a:extLst>
              <a:ext uri="{FF2B5EF4-FFF2-40B4-BE49-F238E27FC236}">
                <a16:creationId xmlns:a16="http://schemas.microsoft.com/office/drawing/2014/main" id="{B4573916-DB99-4B23-AC58-52569CC342AA}"/>
              </a:ext>
            </a:extLst>
          </p:cNvPr>
          <p:cNvSpPr txBox="1"/>
          <p:nvPr>
            <p:custDataLst>
              <p:tags r:id="rId34"/>
            </p:custDataLst>
          </p:nvPr>
        </p:nvSpPr>
        <p:spPr>
          <a:xfrm>
            <a:off x="5820390" y="1017224"/>
            <a:ext cx="653157" cy="253916"/>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MVP</a:t>
            </a:r>
          </a:p>
          <a:p>
            <a:pPr algn="ctr">
              <a:spcAft>
                <a:spcPts val="0"/>
              </a:spcAft>
            </a:pPr>
            <a:r>
              <a:rPr lang="en-US" sz="825" spc="-2" dirty="0">
                <a:solidFill>
                  <a:schemeClr val="dk1"/>
                </a:solidFill>
                <a:latin typeface="Calibri" panose="020F0502020204030204" pitchFamily="34" charset="0"/>
              </a:rPr>
              <a:t>Release 1</a:t>
            </a:r>
          </a:p>
        </p:txBody>
      </p:sp>
      <p:sp>
        <p:nvSpPr>
          <p:cNvPr id="126" name="OTLSHAPE_SLM_0aec949068fc4edb9016a17022f2fa0f_Title">
            <a:extLst>
              <a:ext uri="{FF2B5EF4-FFF2-40B4-BE49-F238E27FC236}">
                <a16:creationId xmlns:a16="http://schemas.microsoft.com/office/drawing/2014/main" id="{F24ED024-8BEE-474D-A1C7-731AE9E7D118}"/>
              </a:ext>
            </a:extLst>
          </p:cNvPr>
          <p:cNvSpPr txBox="1"/>
          <p:nvPr>
            <p:custDataLst>
              <p:tags r:id="rId35"/>
            </p:custDataLst>
          </p:nvPr>
        </p:nvSpPr>
        <p:spPr>
          <a:xfrm>
            <a:off x="7728754" y="1023968"/>
            <a:ext cx="653157" cy="253916"/>
          </a:xfrm>
          <a:prstGeom prst="rect">
            <a:avLst/>
          </a:prstGeom>
          <a:noFill/>
        </p:spPr>
        <p:txBody>
          <a:bodyPr vert="horz" wrap="square" lIns="0" tIns="0" rIns="0" bIns="0" rtlCol="0" anchor="ctr" anchorCtr="0">
            <a:spAutoFit/>
          </a:bodyPr>
          <a:lstStyle/>
          <a:p>
            <a:pPr algn="ctr">
              <a:spcAft>
                <a:spcPts val="0"/>
              </a:spcAft>
            </a:pPr>
            <a:r>
              <a:rPr lang="en-US" sz="825" spc="-2">
                <a:solidFill>
                  <a:schemeClr val="dk1"/>
                </a:solidFill>
                <a:latin typeface="Calibri" panose="020F0502020204030204" pitchFamily="34" charset="0"/>
              </a:rPr>
              <a:t>MVP</a:t>
            </a:r>
          </a:p>
          <a:p>
            <a:pPr algn="ctr">
              <a:spcAft>
                <a:spcPts val="0"/>
              </a:spcAft>
            </a:pPr>
            <a:r>
              <a:rPr lang="en-US" sz="825" spc="-2">
                <a:solidFill>
                  <a:schemeClr val="dk1"/>
                </a:solidFill>
                <a:latin typeface="Calibri" panose="020F0502020204030204" pitchFamily="34" charset="0"/>
              </a:rPr>
              <a:t>Release </a:t>
            </a:r>
            <a:r>
              <a:rPr lang="en-US" sz="825" spc="-2" dirty="0">
                <a:solidFill>
                  <a:schemeClr val="dk1"/>
                </a:solidFill>
                <a:latin typeface="Calibri" panose="020F0502020204030204" pitchFamily="34" charset="0"/>
              </a:rPr>
              <a:t>2</a:t>
            </a:r>
          </a:p>
        </p:txBody>
      </p:sp>
      <p:sp>
        <p:nvSpPr>
          <p:cNvPr id="61" name="OTLSHAPE_SLM_0aec949068fc4edb9016a17022f2fa0f_Title">
            <a:extLst>
              <a:ext uri="{FF2B5EF4-FFF2-40B4-BE49-F238E27FC236}">
                <a16:creationId xmlns:a16="http://schemas.microsoft.com/office/drawing/2014/main" id="{71E55EE9-B3FC-4FA7-8737-061B4DD80806}"/>
              </a:ext>
            </a:extLst>
          </p:cNvPr>
          <p:cNvSpPr txBox="1"/>
          <p:nvPr>
            <p:custDataLst>
              <p:tags r:id="rId36"/>
            </p:custDataLst>
          </p:nvPr>
        </p:nvSpPr>
        <p:spPr>
          <a:xfrm>
            <a:off x="5442341" y="2396194"/>
            <a:ext cx="1386265" cy="380873"/>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Sync Persistent Unique ID, Key Location and Asset fields to Source Systems</a:t>
            </a:r>
          </a:p>
        </p:txBody>
      </p:sp>
      <p:sp>
        <p:nvSpPr>
          <p:cNvPr id="89" name="OTLSHAPE_SLM_0aec949068fc4edb9016a17022f2fa0f_Title">
            <a:extLst>
              <a:ext uri="{FF2B5EF4-FFF2-40B4-BE49-F238E27FC236}">
                <a16:creationId xmlns:a16="http://schemas.microsoft.com/office/drawing/2014/main" id="{D18DF07B-DD65-4ECC-B5C0-B6F9BF335476}"/>
              </a:ext>
            </a:extLst>
          </p:cNvPr>
          <p:cNvSpPr txBox="1"/>
          <p:nvPr>
            <p:custDataLst>
              <p:tags r:id="rId37"/>
            </p:custDataLst>
          </p:nvPr>
        </p:nvSpPr>
        <p:spPr>
          <a:xfrm>
            <a:off x="3625618" y="1435422"/>
            <a:ext cx="653157" cy="126958"/>
          </a:xfrm>
          <a:prstGeom prst="rect">
            <a:avLst/>
          </a:prstGeom>
          <a:noFill/>
        </p:spPr>
        <p:txBody>
          <a:bodyPr vert="horz" wrap="square" lIns="0" tIns="0" rIns="0" bIns="0" rtlCol="0" anchor="ctr" anchorCtr="0">
            <a:spAutoFit/>
          </a:bodyPr>
          <a:lstStyle/>
          <a:p>
            <a:pPr algn="ctr">
              <a:spcAft>
                <a:spcPts val="0"/>
              </a:spcAft>
            </a:pPr>
            <a:r>
              <a:rPr lang="en-US" sz="825" spc="-2" dirty="0">
                <a:solidFill>
                  <a:schemeClr val="dk1"/>
                </a:solidFill>
                <a:latin typeface="Calibri" panose="020F0502020204030204" pitchFamily="34" charset="0"/>
              </a:rPr>
              <a:t>Pre-work</a:t>
            </a:r>
          </a:p>
        </p:txBody>
      </p:sp>
    </p:spTree>
    <p:extLst>
      <p:ext uri="{BB962C8B-B14F-4D97-AF65-F5344CB8AC3E}">
        <p14:creationId xmlns:p14="http://schemas.microsoft.com/office/powerpoint/2010/main" val="236779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82" y="128236"/>
            <a:ext cx="6302261" cy="430887"/>
          </a:xfrm>
        </p:spPr>
        <p:txBody>
          <a:bodyPr/>
          <a:lstStyle/>
          <a:p>
            <a:r>
              <a:rPr lang="en-US" dirty="0"/>
              <a:t>Master Data Management Vendors/Tools</a:t>
            </a:r>
          </a:p>
        </p:txBody>
      </p:sp>
      <p:sp>
        <p:nvSpPr>
          <p:cNvPr id="5" name="Text Placeholder 9"/>
          <p:cNvSpPr>
            <a:spLocks noGrp="1"/>
          </p:cNvSpPr>
          <p:nvPr>
            <p:ph type="body" sz="quarter" idx="11"/>
          </p:nvPr>
        </p:nvSpPr>
        <p:spPr>
          <a:xfrm>
            <a:off x="306596" y="469338"/>
            <a:ext cx="8400434" cy="4770537"/>
          </a:xfrm>
        </p:spPr>
        <p:txBody>
          <a:bodyPr numCol="1"/>
          <a:lstStyle/>
          <a:p>
            <a:pPr marL="0" lvl="2" indent="0">
              <a:spcAft>
                <a:spcPts val="600"/>
              </a:spcAft>
              <a:buNone/>
            </a:pPr>
            <a:r>
              <a:rPr lang="en-GB" b="1" dirty="0">
                <a:solidFill>
                  <a:schemeClr val="tx1">
                    <a:lumMod val="50000"/>
                  </a:schemeClr>
                </a:solidFill>
                <a:hlinkClick r:id="rId3">
                  <a:extLst>
                    <a:ext uri="{A12FA001-AC4F-418D-AE19-62706E023703}">
                      <ahyp:hlinkClr xmlns:ahyp="http://schemas.microsoft.com/office/drawing/2018/hyperlinkcolor" val="tx"/>
                    </a:ext>
                  </a:extLst>
                </a:hlinkClick>
              </a:rPr>
              <a:t>Finalists</a:t>
            </a:r>
          </a:p>
          <a:p>
            <a:pPr marL="269750" lvl="2" indent="-269875">
              <a:spcAft>
                <a:spcPts val="600"/>
              </a:spcAft>
            </a:pPr>
            <a:r>
              <a:rPr lang="en-GB" b="1" dirty="0">
                <a:solidFill>
                  <a:schemeClr val="tx1">
                    <a:lumMod val="50000"/>
                  </a:schemeClr>
                </a:solidFill>
                <a:cs typeface="Arial"/>
                <a:hlinkClick r:id="rId3"/>
              </a:rPr>
              <a:t>Informatica MDM</a:t>
            </a:r>
            <a:r>
              <a:rPr lang="en-GB" b="1" dirty="0">
                <a:solidFill>
                  <a:schemeClr val="tx1">
                    <a:lumMod val="50000"/>
                  </a:schemeClr>
                </a:solidFill>
                <a:cs typeface="Arial"/>
              </a:rPr>
              <a:t> </a:t>
            </a:r>
          </a:p>
          <a:p>
            <a:pPr marL="539750" lvl="3" indent="-269875">
              <a:spcAft>
                <a:spcPts val="600"/>
              </a:spcAft>
            </a:pPr>
            <a:r>
              <a:rPr lang="en-GB" dirty="0">
                <a:solidFill>
                  <a:schemeClr val="tx1">
                    <a:lumMod val="50000"/>
                  </a:schemeClr>
                </a:solidFill>
                <a:cs typeface="Arial"/>
              </a:rPr>
              <a:t>AWS, GCP, and Azure based single-tenant SaaS solution</a:t>
            </a:r>
          </a:p>
          <a:p>
            <a:pPr marL="269750" lvl="2" indent="-269875">
              <a:spcAft>
                <a:spcPts val="600"/>
              </a:spcAft>
            </a:pPr>
            <a:r>
              <a:rPr lang="en-GB" b="1" dirty="0" err="1">
                <a:solidFill>
                  <a:schemeClr val="tx1">
                    <a:lumMod val="50000"/>
                  </a:schemeClr>
                </a:solidFill>
                <a:hlinkClick r:id="rId4"/>
              </a:rPr>
              <a:t>Reltio</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AWS and GCP based multi-tenant SaaS solution (Azure support in Q2/Q3 2021)</a:t>
            </a:r>
          </a:p>
          <a:p>
            <a:pPr marL="269875" lvl="3" indent="0">
              <a:spcAft>
                <a:spcPts val="600"/>
              </a:spcAft>
              <a:buNone/>
            </a:pPr>
            <a:endParaRPr lang="en-GB" dirty="0">
              <a:solidFill>
                <a:schemeClr val="tx1">
                  <a:lumMod val="50000"/>
                </a:schemeClr>
              </a:solidFill>
            </a:endParaRPr>
          </a:p>
          <a:p>
            <a:pPr marL="0" lvl="3" indent="0">
              <a:spcAft>
                <a:spcPts val="600"/>
              </a:spcAft>
              <a:buNone/>
            </a:pPr>
            <a:r>
              <a:rPr lang="en-GB" b="1" u="sng" dirty="0">
                <a:solidFill>
                  <a:schemeClr val="tx1">
                    <a:lumMod val="50000"/>
                  </a:schemeClr>
                </a:solidFill>
              </a:rPr>
              <a:t>Following 2 vendors are eliminated after </a:t>
            </a:r>
            <a:r>
              <a:rPr lang="en-GB" b="1" u="sng">
                <a:solidFill>
                  <a:schemeClr val="tx1">
                    <a:lumMod val="50000"/>
                  </a:schemeClr>
                </a:solidFill>
              </a:rPr>
              <a:t>first round</a:t>
            </a:r>
            <a:endParaRPr lang="en-GB" b="1" u="sng" dirty="0">
              <a:solidFill>
                <a:schemeClr val="tx1">
                  <a:lumMod val="50000"/>
                </a:schemeClr>
              </a:solidFill>
            </a:endParaRPr>
          </a:p>
          <a:p>
            <a:pPr marL="269750" lvl="2" indent="-269875">
              <a:spcAft>
                <a:spcPts val="600"/>
              </a:spcAft>
            </a:pPr>
            <a:r>
              <a:rPr lang="en-GB" b="1" dirty="0" err="1">
                <a:solidFill>
                  <a:schemeClr val="tx1">
                    <a:lumMod val="50000"/>
                  </a:schemeClr>
                </a:solidFill>
                <a:hlinkClick r:id="rId5"/>
              </a:rPr>
              <a:t>Riversand</a:t>
            </a:r>
            <a:endParaRPr lang="en-GB" b="1" dirty="0">
              <a:solidFill>
                <a:schemeClr val="tx1">
                  <a:lumMod val="50000"/>
                </a:schemeClr>
              </a:solidFill>
            </a:endParaRPr>
          </a:p>
          <a:p>
            <a:pPr marL="539750" lvl="3" indent="-269875">
              <a:spcAft>
                <a:spcPts val="600"/>
              </a:spcAft>
            </a:pPr>
            <a:r>
              <a:rPr lang="en-GB" dirty="0">
                <a:solidFill>
                  <a:schemeClr val="tx1">
                    <a:lumMod val="50000"/>
                  </a:schemeClr>
                </a:solidFill>
              </a:rPr>
              <a:t>100% cloud native </a:t>
            </a:r>
          </a:p>
          <a:p>
            <a:pPr marL="539750" lvl="3" indent="-269875">
              <a:spcAft>
                <a:spcPts val="600"/>
              </a:spcAft>
            </a:pPr>
            <a:r>
              <a:rPr lang="en-GB" dirty="0">
                <a:solidFill>
                  <a:schemeClr val="tx1">
                    <a:lumMod val="50000"/>
                  </a:schemeClr>
                </a:solidFill>
              </a:rPr>
              <a:t>Azure based multi-tenant SaaS solution</a:t>
            </a:r>
          </a:p>
          <a:p>
            <a:pPr marL="269750" lvl="2" indent="-269875">
              <a:spcAft>
                <a:spcPts val="600"/>
              </a:spcAft>
            </a:pPr>
            <a:r>
              <a:rPr lang="en-US" b="1" dirty="0" err="1">
                <a:hlinkClick r:id="rId6"/>
              </a:rPr>
              <a:t>WinShuttle</a:t>
            </a:r>
            <a:r>
              <a:rPr lang="en-US" b="1" dirty="0">
                <a:hlinkClick r:id="rId6"/>
              </a:rPr>
              <a:t> </a:t>
            </a:r>
            <a:r>
              <a:rPr lang="en-GB" b="1" dirty="0" err="1">
                <a:solidFill>
                  <a:schemeClr val="tx1">
                    <a:lumMod val="50000"/>
                  </a:schemeClr>
                </a:solidFill>
                <a:cs typeface="Arial"/>
                <a:hlinkClick r:id="rId6"/>
              </a:rPr>
              <a:t>Enterworks</a:t>
            </a:r>
            <a:endParaRPr lang="en-GB" b="1" dirty="0">
              <a:solidFill>
                <a:schemeClr val="tx1">
                  <a:lumMod val="50000"/>
                </a:schemeClr>
              </a:solidFill>
              <a:cs typeface="Arial"/>
            </a:endParaRPr>
          </a:p>
          <a:p>
            <a:pPr marL="539750" lvl="3" indent="-269875">
              <a:spcAft>
                <a:spcPts val="600"/>
              </a:spcAft>
            </a:pPr>
            <a:r>
              <a:rPr lang="en-GB" dirty="0">
                <a:solidFill>
                  <a:schemeClr val="tx1">
                    <a:lumMod val="50000"/>
                  </a:schemeClr>
                </a:solidFill>
                <a:cs typeface="Arial"/>
              </a:rPr>
              <a:t>No SaaS solution</a:t>
            </a:r>
          </a:p>
          <a:p>
            <a:pPr marL="539750" lvl="3" indent="-269875">
              <a:spcAft>
                <a:spcPts val="600"/>
              </a:spcAft>
            </a:pPr>
            <a:r>
              <a:rPr lang="en-GB" dirty="0">
                <a:solidFill>
                  <a:schemeClr val="tx1">
                    <a:lumMod val="50000"/>
                  </a:schemeClr>
                </a:solidFill>
                <a:cs typeface="Arial"/>
              </a:rPr>
              <a:t>PaaS solution available</a:t>
            </a:r>
          </a:p>
          <a:p>
            <a:pPr marL="809750" lvl="4" indent="-269875">
              <a:spcAft>
                <a:spcPts val="600"/>
              </a:spcAft>
            </a:pPr>
            <a:endParaRPr lang="en-GB" b="1" dirty="0">
              <a:solidFill>
                <a:schemeClr val="tx1">
                  <a:lumMod val="50000"/>
                </a:schemeClr>
              </a:solidFill>
              <a:cs typeface="Arial"/>
            </a:endParaRPr>
          </a:p>
        </p:txBody>
      </p:sp>
    </p:spTree>
    <p:extLst>
      <p:ext uri="{BB962C8B-B14F-4D97-AF65-F5344CB8AC3E}">
        <p14:creationId xmlns:p14="http://schemas.microsoft.com/office/powerpoint/2010/main" val="156828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5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884521" cy="861774"/>
          </a:xfrm>
        </p:spPr>
        <p:txBody>
          <a:bodyPr/>
          <a:lstStyle/>
          <a:p>
            <a:r>
              <a:rPr lang="en-US" sz="2800" dirty="0">
                <a:latin typeface="Arial" pitchFamily="34" charset="0"/>
                <a:cs typeface="Arial" pitchFamily="34" charset="0"/>
              </a:rPr>
              <a:t>Why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a:t>01</a:t>
            </a:r>
            <a:endParaRPr lang="en-GB" sz="6600"/>
          </a:p>
        </p:txBody>
      </p:sp>
    </p:spTree>
    <p:extLst>
      <p:ext uri="{BB962C8B-B14F-4D97-AF65-F5344CB8AC3E}">
        <p14:creationId xmlns:p14="http://schemas.microsoft.com/office/powerpoint/2010/main" val="892317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9DE-4587-411E-88E0-487FE0A478E0}"/>
              </a:ext>
            </a:extLst>
          </p:cNvPr>
          <p:cNvSpPr>
            <a:spLocks noGrp="1"/>
          </p:cNvSpPr>
          <p:nvPr>
            <p:ph type="title"/>
          </p:nvPr>
        </p:nvSpPr>
        <p:spPr>
          <a:xfrm>
            <a:off x="148609" y="128436"/>
            <a:ext cx="8497370" cy="430887"/>
          </a:xfrm>
        </p:spPr>
        <p:txBody>
          <a:bodyPr/>
          <a:lstStyle/>
          <a:p>
            <a:r>
              <a:rPr lang="en-US" dirty="0"/>
              <a:t>Why Master Data Management (MDM)?</a:t>
            </a:r>
          </a:p>
        </p:txBody>
      </p:sp>
      <p:sp>
        <p:nvSpPr>
          <p:cNvPr id="4" name="TextBox 3">
            <a:extLst>
              <a:ext uri="{FF2B5EF4-FFF2-40B4-BE49-F238E27FC236}">
                <a16:creationId xmlns:a16="http://schemas.microsoft.com/office/drawing/2014/main" id="{1747B4A7-E17D-45FE-B7D1-4C995A3D72AF}"/>
              </a:ext>
            </a:extLst>
          </p:cNvPr>
          <p:cNvSpPr txBox="1"/>
          <p:nvPr/>
        </p:nvSpPr>
        <p:spPr bwMode="auto">
          <a:xfrm>
            <a:off x="272583" y="593955"/>
            <a:ext cx="8598834" cy="223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b="0" dirty="0">
                <a:solidFill>
                  <a:schemeClr val="tx1">
                    <a:lumMod val="50000"/>
                  </a:schemeClr>
                </a:solidFill>
              </a:rPr>
              <a:t>As per the “Fixing Data” paper presented in April 2020 to executives by Chief Data Officer Charles Zentay, unless we “Fix Data” our security, major programs, and financial and operational performance are at risk.  In addition, clean, organized Data is like a common language and underpins Business Analytics and Digital Transformation.  To overcome our data problems, the key components are (</a:t>
            </a:r>
            <a:r>
              <a:rPr lang="en-US" sz="1400" b="0" dirty="0" err="1">
                <a:solidFill>
                  <a:schemeClr val="tx1">
                    <a:lumMod val="50000"/>
                  </a:schemeClr>
                </a:solidFill>
              </a:rPr>
              <a:t>i</a:t>
            </a:r>
            <a:r>
              <a:rPr lang="en-US" sz="1400" b="0" dirty="0">
                <a:solidFill>
                  <a:schemeClr val="tx1">
                    <a:lumMod val="50000"/>
                  </a:schemeClr>
                </a:solidFill>
              </a:rPr>
              <a:t>) building upon the progress of Data BMS to improve capabilities of Data Governance &amp; Stewardship; (ii) implementing standardized Data Tools &amp; Platforms; and </a:t>
            </a:r>
            <a:r>
              <a:rPr lang="en-US" sz="1400" dirty="0">
                <a:solidFill>
                  <a:schemeClr val="tx1">
                    <a:lumMod val="50000"/>
                  </a:schemeClr>
                </a:solidFill>
              </a:rPr>
              <a:t>(iii) driving Master Data Solutions in each major domain </a:t>
            </a:r>
            <a:r>
              <a:rPr lang="en-US" sz="1400">
                <a:solidFill>
                  <a:schemeClr val="tx1">
                    <a:lumMod val="50000"/>
                  </a:schemeClr>
                </a:solidFill>
              </a:rPr>
              <a:t>(Workforce, </a:t>
            </a:r>
            <a:r>
              <a:rPr lang="en-US" sz="1400" dirty="0">
                <a:solidFill>
                  <a:schemeClr val="tx1">
                    <a:lumMod val="50000"/>
                  </a:schemeClr>
                </a:solidFill>
              </a:rPr>
              <a:t>Customer, Asset, Product, Vendor, and Finance).  To ensure rapid action and coordination, it is imperative to agree on a “Hub-and-Spoke” operating model, an owner to drive Master Data for each major domain, and a holistic funding model. </a:t>
            </a:r>
          </a:p>
          <a:p>
            <a:endParaRPr lang="en-US" sz="1400" b="0" kern="0" dirty="0">
              <a:solidFill>
                <a:schemeClr val="tx1"/>
              </a:solidFill>
              <a:latin typeface="+mn-lt"/>
              <a:ea typeface="+mn-ea"/>
            </a:endParaRPr>
          </a:p>
        </p:txBody>
      </p:sp>
      <p:pic>
        <p:nvPicPr>
          <p:cNvPr id="5" name="Picture 4">
            <a:extLst>
              <a:ext uri="{FF2B5EF4-FFF2-40B4-BE49-F238E27FC236}">
                <a16:creationId xmlns:a16="http://schemas.microsoft.com/office/drawing/2014/main" id="{1FF36BFF-44F3-43D5-9FE3-1E01012E050B}"/>
              </a:ext>
            </a:extLst>
          </p:cNvPr>
          <p:cNvPicPr>
            <a:picLocks noChangeAspect="1"/>
          </p:cNvPicPr>
          <p:nvPr/>
        </p:nvPicPr>
        <p:blipFill>
          <a:blip r:embed="rId3"/>
          <a:stretch>
            <a:fillRect/>
          </a:stretch>
        </p:blipFill>
        <p:spPr>
          <a:xfrm>
            <a:off x="1289221" y="2571750"/>
            <a:ext cx="6442574" cy="2184325"/>
          </a:xfrm>
          <a:prstGeom prst="rect">
            <a:avLst/>
          </a:prstGeom>
        </p:spPr>
      </p:pic>
    </p:spTree>
    <p:extLst>
      <p:ext uri="{BB962C8B-B14F-4D97-AF65-F5344CB8AC3E}">
        <p14:creationId xmlns:p14="http://schemas.microsoft.com/office/powerpoint/2010/main" val="1562644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239-45C8-452E-9670-792186B8A9F8}"/>
              </a:ext>
            </a:extLst>
          </p:cNvPr>
          <p:cNvSpPr>
            <a:spLocks noGrp="1"/>
          </p:cNvSpPr>
          <p:nvPr>
            <p:ph type="title"/>
          </p:nvPr>
        </p:nvSpPr>
        <p:spPr>
          <a:xfrm>
            <a:off x="131586" y="117618"/>
            <a:ext cx="8497370" cy="430887"/>
          </a:xfrm>
        </p:spPr>
        <p:txBody>
          <a:bodyPr/>
          <a:lstStyle/>
          <a:p>
            <a:r>
              <a:rPr lang="en-US" sz="2400" b="1" i="0" dirty="0">
                <a:solidFill>
                  <a:schemeClr val="accent1"/>
                </a:solidFill>
                <a:effectLst/>
                <a:latin typeface="+mj-lt"/>
                <a:ea typeface="+mj-ea"/>
                <a:cs typeface="+mj-cs"/>
              </a:rPr>
              <a:t>Business Demand for </a:t>
            </a:r>
            <a:r>
              <a:rPr lang="en-US" dirty="0"/>
              <a:t>the Master Data Management</a:t>
            </a:r>
          </a:p>
        </p:txBody>
      </p:sp>
      <p:sp>
        <p:nvSpPr>
          <p:cNvPr id="4" name="TextBox 3">
            <a:extLst>
              <a:ext uri="{FF2B5EF4-FFF2-40B4-BE49-F238E27FC236}">
                <a16:creationId xmlns:a16="http://schemas.microsoft.com/office/drawing/2014/main" id="{93006EA8-A527-4BB3-A54A-ECCD308192A9}"/>
              </a:ext>
            </a:extLst>
          </p:cNvPr>
          <p:cNvSpPr txBox="1"/>
          <p:nvPr/>
        </p:nvSpPr>
        <p:spPr bwMode="auto">
          <a:xfrm>
            <a:off x="314929" y="548505"/>
            <a:ext cx="8514141"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400" i="1" dirty="0">
                <a:solidFill>
                  <a:srgbClr val="00148C"/>
                </a:solidFill>
                <a:latin typeface="Arial" panose="020B0604020202020204" pitchFamily="34" charset="0"/>
              </a:rPr>
              <a:t>US Business Domain Demand​</a:t>
            </a:r>
            <a:endParaRPr lang="en-US" sz="1400" dirty="0">
              <a:solidFill>
                <a:srgbClr val="00148C"/>
              </a:solidFill>
              <a:latin typeface="Arial" panose="020B0604020202020204" pitchFamily="34" charset="0"/>
            </a:endParaRPr>
          </a:p>
          <a:p>
            <a:pPr marL="171450" lvl="0" indent="-171450">
              <a:buFont typeface="Arial" panose="020B0604020202020204" pitchFamily="34" charset="0"/>
              <a:buChar char="•"/>
            </a:pPr>
            <a:r>
              <a:rPr lang="en-US" sz="1400" dirty="0">
                <a:solidFill>
                  <a:schemeClr val="tx1">
                    <a:lumMod val="50000"/>
                  </a:schemeClr>
                </a:solidFill>
              </a:rPr>
              <a:t>US Customer </a:t>
            </a:r>
            <a:r>
              <a:rPr lang="en-US" sz="1200" b="0" dirty="0">
                <a:solidFill>
                  <a:schemeClr val="tx1">
                    <a:lumMod val="50000"/>
                  </a:schemeClr>
                </a:solidFill>
              </a:rPr>
              <a:t>– MDM requirement to build high quality, consistent, accurate, and complete master customer and meter data from numerous US customer systems of record like CRIS, CIS, CRM etc. and make them available to enterprise e.g. Customer Transformation, GBE, Digital Enablement (On My Way), Energy Efficiency/Clean Energy initiative, Smart Target initiative,</a:t>
            </a:r>
            <a:r>
              <a:rPr lang="en-US" sz="1200" dirty="0">
                <a:solidFill>
                  <a:schemeClr val="tx1">
                    <a:lumMod val="50000"/>
                  </a:schemeClr>
                </a:solidFill>
              </a:rPr>
              <a:t> </a:t>
            </a:r>
            <a:r>
              <a:rPr lang="en-US" sz="1200" b="0" dirty="0">
                <a:solidFill>
                  <a:schemeClr val="tx1">
                    <a:lumMod val="50000"/>
                  </a:schemeClr>
                </a:solidFill>
              </a:rPr>
              <a:t>Consolidation of Customer Data Sources to scalable centralized repository etc.</a:t>
            </a:r>
          </a:p>
          <a:p>
            <a:pPr marL="171450" indent="-171450">
              <a:buFont typeface="Arial" panose="020B0604020202020204" pitchFamily="34" charset="0"/>
              <a:buChar char="•"/>
            </a:pPr>
            <a:r>
              <a:rPr lang="en-US" sz="1400" dirty="0">
                <a:solidFill>
                  <a:schemeClr val="tx1">
                    <a:lumMod val="50000"/>
                  </a:schemeClr>
                </a:solidFill>
              </a:rPr>
              <a:t>US Asset </a:t>
            </a:r>
            <a:r>
              <a:rPr lang="en-US" sz="1200" b="0" dirty="0">
                <a:solidFill>
                  <a:schemeClr val="tx1">
                    <a:lumMod val="50000"/>
                  </a:schemeClr>
                </a:solidFill>
              </a:rPr>
              <a:t>– MDM requirement to build high quality, consistent, accurate, and complete master asset data from numerous US asset systems of record like Power Plan, GIS, Cascade, </a:t>
            </a:r>
            <a:r>
              <a:rPr lang="en-US" sz="1200" b="0" dirty="0" err="1">
                <a:solidFill>
                  <a:schemeClr val="tx1">
                    <a:lumMod val="50000"/>
                  </a:schemeClr>
                </a:solidFill>
              </a:rPr>
              <a:t>Computapole</a:t>
            </a:r>
            <a:r>
              <a:rPr lang="en-US" sz="1200" b="0" dirty="0">
                <a:solidFill>
                  <a:schemeClr val="tx1">
                    <a:lumMod val="50000"/>
                  </a:schemeClr>
                </a:solidFill>
              </a:rPr>
              <a:t>, STORMS, Maximo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AMI, </a:t>
            </a:r>
            <a:r>
              <a:rPr lang="en-US" sz="1200" b="0" dirty="0" err="1">
                <a:solidFill>
                  <a:schemeClr val="tx1">
                    <a:lumMod val="50000"/>
                  </a:schemeClr>
                </a:solidFill>
              </a:rPr>
              <a:t>GridMod</a:t>
            </a:r>
            <a:r>
              <a:rPr lang="en-US" sz="1200" b="0" dirty="0">
                <a:solidFill>
                  <a:schemeClr val="tx1">
                    <a:lumMod val="50000"/>
                  </a:schemeClr>
                </a:solidFill>
              </a:rPr>
              <a:t>, Digital Enablement (</a:t>
            </a:r>
            <a:r>
              <a:rPr lang="en-US" sz="1200" b="0" dirty="0" err="1">
                <a:solidFill>
                  <a:schemeClr val="tx1">
                    <a:lumMod val="50000"/>
                  </a:schemeClr>
                </a:solidFill>
              </a:rPr>
              <a:t>FutureNow</a:t>
            </a:r>
            <a:r>
              <a:rPr lang="en-US" sz="1200" b="0" dirty="0">
                <a:solidFill>
                  <a:schemeClr val="tx1">
                    <a:lumMod val="50000"/>
                  </a:schemeClr>
                </a:solidFill>
              </a:rPr>
              <a:t>, VMO) etc.</a:t>
            </a:r>
          </a:p>
          <a:p>
            <a:r>
              <a:rPr lang="en-US" sz="1400" i="1" dirty="0">
                <a:solidFill>
                  <a:srgbClr val="00148C"/>
                </a:solidFill>
                <a:latin typeface="Arial" panose="020B0604020202020204" pitchFamily="34" charset="0"/>
              </a:rPr>
              <a:t>UK Business Domain Demand​</a:t>
            </a:r>
          </a:p>
          <a:p>
            <a:pPr marL="171450" lvl="0" indent="-171450">
              <a:buFont typeface="Arial" panose="020B0604020202020204" pitchFamily="34" charset="0"/>
              <a:buChar char="•"/>
            </a:pPr>
            <a:r>
              <a:rPr lang="en-US" sz="1400" dirty="0">
                <a:solidFill>
                  <a:schemeClr val="tx1">
                    <a:lumMod val="50000"/>
                  </a:schemeClr>
                </a:solidFill>
              </a:rPr>
              <a:t>UK Customer – </a:t>
            </a:r>
            <a:r>
              <a:rPr lang="en-US" sz="1200" b="0" dirty="0">
                <a:solidFill>
                  <a:schemeClr val="tx1">
                    <a:lumMod val="50000"/>
                  </a:schemeClr>
                </a:solidFill>
              </a:rPr>
              <a:t>MDM requirement to build high quality, consistent, accurate, and complete master customer data from numerous UK B2B customer systems of record CRM, SAP etc. and make them available enterprise wide </a:t>
            </a:r>
            <a:r>
              <a:rPr lang="en-US" sz="1200" b="0" dirty="0" err="1">
                <a:solidFill>
                  <a:schemeClr val="tx1">
                    <a:lumMod val="50000"/>
                  </a:schemeClr>
                </a:solidFill>
              </a:rPr>
              <a:t>eg</a:t>
            </a:r>
            <a:r>
              <a:rPr lang="en-US" sz="1200" b="0" dirty="0">
                <a:solidFill>
                  <a:schemeClr val="tx1">
                    <a:lumMod val="50000"/>
                  </a:schemeClr>
                </a:solidFill>
              </a:rPr>
              <a:t> ESO etc.</a:t>
            </a:r>
          </a:p>
          <a:p>
            <a:pPr marL="171450" indent="-171450">
              <a:buFont typeface="Arial" panose="020B0604020202020204" pitchFamily="34" charset="0"/>
              <a:buChar char="•"/>
            </a:pPr>
            <a:r>
              <a:rPr lang="en-US" sz="1400" dirty="0">
                <a:solidFill>
                  <a:schemeClr val="tx1">
                    <a:lumMod val="50000"/>
                  </a:schemeClr>
                </a:solidFill>
              </a:rPr>
              <a:t>UK Asset – </a:t>
            </a:r>
            <a:r>
              <a:rPr lang="en-US" sz="1200" b="0" dirty="0">
                <a:solidFill>
                  <a:schemeClr val="tx1">
                    <a:lumMod val="50000"/>
                  </a:schemeClr>
                </a:solidFill>
              </a:rPr>
              <a:t>MDM requirement to build high quality, consistent, accurate, and complete master asset data from numerous UK asset systems of record like Ellipse, </a:t>
            </a:r>
            <a:r>
              <a:rPr lang="en-US" sz="1200" b="0" dirty="0" err="1">
                <a:solidFill>
                  <a:schemeClr val="tx1">
                    <a:lumMod val="50000"/>
                  </a:schemeClr>
                </a:solidFill>
              </a:rPr>
              <a:t>FieldReach</a:t>
            </a:r>
            <a:r>
              <a:rPr lang="en-US" sz="1200" b="0" dirty="0">
                <a:solidFill>
                  <a:schemeClr val="tx1">
                    <a:lumMod val="50000"/>
                  </a:schemeClr>
                </a:solidFill>
              </a:rPr>
              <a:t>, </a:t>
            </a:r>
            <a:r>
              <a:rPr lang="en-US" sz="1200" b="0" dirty="0" err="1">
                <a:solidFill>
                  <a:schemeClr val="tx1">
                    <a:lumMod val="50000"/>
                  </a:schemeClr>
                </a:solidFill>
              </a:rPr>
              <a:t>GeoGrid</a:t>
            </a:r>
            <a:r>
              <a:rPr lang="en-US" sz="1200" b="0" dirty="0">
                <a:solidFill>
                  <a:schemeClr val="tx1">
                    <a:lumMod val="50000"/>
                  </a:schemeClr>
                </a:solidFill>
              </a:rPr>
              <a:t>, ET Power Factory etc. and make them available to enterprise </a:t>
            </a:r>
            <a:r>
              <a:rPr lang="en-US" sz="1200" b="0" dirty="0" err="1">
                <a:solidFill>
                  <a:schemeClr val="tx1">
                    <a:lumMod val="50000"/>
                  </a:schemeClr>
                </a:solidFill>
              </a:rPr>
              <a:t>eg</a:t>
            </a:r>
            <a:r>
              <a:rPr lang="en-US" sz="1200" b="0" dirty="0">
                <a:solidFill>
                  <a:schemeClr val="tx1">
                    <a:lumMod val="50000"/>
                  </a:schemeClr>
                </a:solidFill>
              </a:rPr>
              <a:t> ESO, RIO T2 based UK GT and UK ET initiatives etc.</a:t>
            </a:r>
          </a:p>
          <a:p>
            <a:r>
              <a:rPr lang="en-US" sz="1400" i="1" dirty="0">
                <a:solidFill>
                  <a:srgbClr val="00148C"/>
                </a:solidFill>
                <a:latin typeface="Arial" panose="020B0604020202020204" pitchFamily="34" charset="0"/>
              </a:rPr>
              <a:t>Global Business Domain Demand</a:t>
            </a:r>
          </a:p>
          <a:p>
            <a:pPr marL="171450" indent="-171450">
              <a:buFont typeface="Arial" panose="020B0604020202020204" pitchFamily="34" charset="0"/>
              <a:buChar char="•"/>
            </a:pPr>
            <a:r>
              <a:rPr lang="en-US" sz="1400" dirty="0">
                <a:solidFill>
                  <a:schemeClr val="tx1">
                    <a:lumMod val="50000"/>
                  </a:schemeClr>
                </a:solidFill>
              </a:rPr>
              <a:t>Workforce</a:t>
            </a:r>
            <a:r>
              <a:rPr lang="en-US" sz="1400" b="0" dirty="0">
                <a:solidFill>
                  <a:schemeClr val="tx1">
                    <a:lumMod val="50000"/>
                  </a:schemeClr>
                </a:solidFill>
              </a:rPr>
              <a:t> </a:t>
            </a:r>
            <a:r>
              <a:rPr lang="en-US" sz="1200" b="0" dirty="0">
                <a:solidFill>
                  <a:schemeClr val="tx1">
                    <a:lumMod val="50000"/>
                  </a:schemeClr>
                </a:solidFill>
              </a:rPr>
              <a:t>– MDM requirement to build high quality, consistent, accurate, and complete master workforce (Employee, Contingent worker/Contractor, and Managed Service Provider/MSP workers) data from numerous workforce systems of record like </a:t>
            </a:r>
            <a:r>
              <a:rPr lang="en-US" sz="1200" b="0" dirty="0" err="1">
                <a:solidFill>
                  <a:schemeClr val="tx1">
                    <a:lumMod val="50000"/>
                  </a:schemeClr>
                </a:solidFill>
              </a:rPr>
              <a:t>MyHub</a:t>
            </a:r>
            <a:r>
              <a:rPr lang="en-US" sz="1200" b="0" dirty="0">
                <a:solidFill>
                  <a:schemeClr val="tx1">
                    <a:lumMod val="50000"/>
                  </a:schemeClr>
                </a:solidFill>
              </a:rPr>
              <a:t>/ </a:t>
            </a:r>
            <a:r>
              <a:rPr lang="en-US" sz="1200" b="0" dirty="0" err="1">
                <a:solidFill>
                  <a:schemeClr val="tx1">
                    <a:lumMod val="50000"/>
                  </a:schemeClr>
                </a:solidFill>
              </a:rPr>
              <a:t>SuccessFactor</a:t>
            </a:r>
            <a:r>
              <a:rPr lang="en-US" sz="1200" b="0" dirty="0">
                <a:solidFill>
                  <a:schemeClr val="tx1">
                    <a:lumMod val="50000"/>
                  </a:schemeClr>
                </a:solidFill>
              </a:rPr>
              <a:t>, </a:t>
            </a:r>
            <a:r>
              <a:rPr lang="en-US" sz="1200" b="0" dirty="0" err="1">
                <a:solidFill>
                  <a:schemeClr val="tx1">
                    <a:lumMod val="50000"/>
                  </a:schemeClr>
                </a:solidFill>
              </a:rPr>
              <a:t>FieldGlass</a:t>
            </a:r>
            <a:r>
              <a:rPr lang="en-US" sz="1200" b="0" dirty="0">
                <a:solidFill>
                  <a:schemeClr val="tx1">
                    <a:lumMod val="50000"/>
                  </a:schemeClr>
                </a:solidFill>
              </a:rPr>
              <a:t>, US/UK SAP etc. and make them available to enterprise e.g. Workforce Data Domain, IAM, GBE, Digital Enablement (On My Way) etc.</a:t>
            </a:r>
          </a:p>
          <a:p>
            <a:pPr marL="171450" indent="-171450">
              <a:buFont typeface="Arial" panose="020B0604020202020204" pitchFamily="34" charset="0"/>
              <a:buChar char="•"/>
            </a:pPr>
            <a:endParaRPr lang="en-US" sz="1400" b="0" dirty="0">
              <a:solidFill>
                <a:schemeClr val="tx1">
                  <a:lumMod val="50000"/>
                </a:schemeClr>
              </a:solidFill>
            </a:endParaRPr>
          </a:p>
        </p:txBody>
      </p:sp>
    </p:spTree>
    <p:extLst>
      <p:ext uri="{BB962C8B-B14F-4D97-AF65-F5344CB8AC3E}">
        <p14:creationId xmlns:p14="http://schemas.microsoft.com/office/powerpoint/2010/main" val="19052994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What is Master Data?</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02</a:t>
            </a:r>
            <a:endParaRPr lang="en-GB" sz="6600" dirty="0"/>
          </a:p>
        </p:txBody>
      </p:sp>
    </p:spTree>
    <p:extLst>
      <p:ext uri="{BB962C8B-B14F-4D97-AF65-F5344CB8AC3E}">
        <p14:creationId xmlns:p14="http://schemas.microsoft.com/office/powerpoint/2010/main" val="55933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a:extLst>
              <a:ext uri="{FF2B5EF4-FFF2-40B4-BE49-F238E27FC236}">
                <a16:creationId xmlns:a16="http://schemas.microsoft.com/office/drawing/2014/main" id="{F7E2D637-67BB-4C03-A830-9F6D48D5528F}"/>
              </a:ext>
            </a:extLst>
          </p:cNvPr>
          <p:cNvSpPr txBox="1">
            <a:spLocks/>
          </p:cNvSpPr>
          <p:nvPr/>
        </p:nvSpPr>
        <p:spPr bwMode="auto">
          <a:xfrm>
            <a:off x="113410" y="9034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spcAft>
                <a:spcPct val="0"/>
              </a:spcAft>
              <a:defRPr sz="2400">
                <a:latin typeface="+mj-lt"/>
                <a:ea typeface="+mj-ea"/>
                <a:cs typeface="+mj-cs"/>
              </a:defRPr>
            </a:lvl1pPr>
            <a:lvl2pPr>
              <a:spcAft>
                <a:spcPct val="0"/>
              </a:spcAft>
              <a:defRPr sz="2100" b="1">
                <a:solidFill>
                  <a:srgbClr val="0079C1"/>
                </a:solidFill>
                <a:latin typeface="Arial" charset="0"/>
                <a:ea typeface="ＭＳ Ｐゴシック" pitchFamily="48" charset="-128"/>
              </a:defRPr>
            </a:lvl2pPr>
            <a:lvl3pPr>
              <a:spcAft>
                <a:spcPct val="0"/>
              </a:spcAft>
              <a:defRPr sz="2100" b="1">
                <a:solidFill>
                  <a:srgbClr val="0079C1"/>
                </a:solidFill>
                <a:latin typeface="Arial" charset="0"/>
                <a:ea typeface="ＭＳ Ｐゴシック" pitchFamily="48" charset="-128"/>
              </a:defRPr>
            </a:lvl3pPr>
            <a:lvl4pPr>
              <a:spcAft>
                <a:spcPct val="0"/>
              </a:spcAft>
              <a:defRPr sz="2100" b="1">
                <a:solidFill>
                  <a:srgbClr val="0079C1"/>
                </a:solidFill>
                <a:latin typeface="Arial" charset="0"/>
                <a:ea typeface="ＭＳ Ｐゴシック" pitchFamily="48" charset="-128"/>
              </a:defRPr>
            </a:lvl4pPr>
            <a:lvl5pPr>
              <a:spcAft>
                <a:spcPct val="0"/>
              </a:spcAft>
              <a:defRPr sz="2100" b="1">
                <a:solidFill>
                  <a:srgbClr val="0079C1"/>
                </a:solidFill>
                <a:latin typeface="Arial" charset="0"/>
                <a:ea typeface="ＭＳ Ｐゴシック" pitchFamily="48" charset="-128"/>
              </a:defRPr>
            </a:lvl5pPr>
            <a:lvl6pPr marL="342866">
              <a:spcAft>
                <a:spcPct val="0"/>
              </a:spcAft>
              <a:defRPr sz="2100" b="1">
                <a:solidFill>
                  <a:srgbClr val="0079C1"/>
                </a:solidFill>
                <a:latin typeface="Arial" charset="0"/>
                <a:ea typeface="ＭＳ Ｐゴシック" pitchFamily="48" charset="-128"/>
              </a:defRPr>
            </a:lvl6pPr>
            <a:lvl7pPr marL="685732">
              <a:spcAft>
                <a:spcPct val="0"/>
              </a:spcAft>
              <a:defRPr sz="2100" b="1">
                <a:solidFill>
                  <a:srgbClr val="0079C1"/>
                </a:solidFill>
                <a:latin typeface="Arial" charset="0"/>
                <a:ea typeface="ＭＳ Ｐゴシック" pitchFamily="48" charset="-128"/>
              </a:defRPr>
            </a:lvl7pPr>
            <a:lvl8pPr marL="1028598">
              <a:spcAft>
                <a:spcPct val="0"/>
              </a:spcAft>
              <a:defRPr sz="2100" b="1">
                <a:solidFill>
                  <a:srgbClr val="0079C1"/>
                </a:solidFill>
                <a:latin typeface="Arial" charset="0"/>
                <a:ea typeface="ＭＳ Ｐゴシック" pitchFamily="48" charset="-128"/>
              </a:defRPr>
            </a:lvl8pPr>
            <a:lvl9pPr marL="1371464">
              <a:spcAft>
                <a:spcPct val="0"/>
              </a:spcAft>
              <a:defRPr sz="2100" b="1">
                <a:solidFill>
                  <a:srgbClr val="0079C1"/>
                </a:solidFill>
                <a:latin typeface="Arial" charset="0"/>
                <a:ea typeface="ＭＳ Ｐゴシック" pitchFamily="48" charset="-128"/>
              </a:defRPr>
            </a:lvl9pPr>
          </a:lstStyle>
          <a:p>
            <a:r>
              <a:rPr lang="en-US" dirty="0"/>
              <a:t>Enterprise Data Capabilities Modernization</a:t>
            </a:r>
          </a:p>
        </p:txBody>
      </p:sp>
      <p:grpSp>
        <p:nvGrpSpPr>
          <p:cNvPr id="77" name="Group 76">
            <a:extLst>
              <a:ext uri="{FF2B5EF4-FFF2-40B4-BE49-F238E27FC236}">
                <a16:creationId xmlns:a16="http://schemas.microsoft.com/office/drawing/2014/main" id="{3FE687C7-61A9-487B-836A-CF7B45370348}"/>
              </a:ext>
            </a:extLst>
          </p:cNvPr>
          <p:cNvGrpSpPr/>
          <p:nvPr/>
        </p:nvGrpSpPr>
        <p:grpSpPr>
          <a:xfrm>
            <a:off x="698591" y="818919"/>
            <a:ext cx="7746817" cy="3665324"/>
            <a:chOff x="592183" y="766668"/>
            <a:chExt cx="7746817" cy="3665324"/>
          </a:xfrm>
        </p:grpSpPr>
        <p:graphicFrame>
          <p:nvGraphicFramePr>
            <p:cNvPr id="91" name="Diagram 90">
              <a:extLst>
                <a:ext uri="{FF2B5EF4-FFF2-40B4-BE49-F238E27FC236}">
                  <a16:creationId xmlns:a16="http://schemas.microsoft.com/office/drawing/2014/main" id="{A215F9BC-BC23-4752-8295-B374A9A22F57}"/>
                </a:ext>
              </a:extLst>
            </p:cNvPr>
            <p:cNvGraphicFramePr/>
            <p:nvPr>
              <p:extLst>
                <p:ext uri="{D42A27DB-BD31-4B8C-83A1-F6EECF244321}">
                  <p14:modId xmlns:p14="http://schemas.microsoft.com/office/powerpoint/2010/main" val="537220229"/>
                </p:ext>
              </p:extLst>
            </p:nvPr>
          </p:nvGraphicFramePr>
          <p:xfrm>
            <a:off x="592183" y="766668"/>
            <a:ext cx="7746817" cy="26645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Rectangle: Rounded Corners 91">
              <a:extLst>
                <a:ext uri="{FF2B5EF4-FFF2-40B4-BE49-F238E27FC236}">
                  <a16:creationId xmlns:a16="http://schemas.microsoft.com/office/drawing/2014/main" id="{BAFD111A-2103-400E-9F53-3623FEF7D8D8}"/>
                </a:ext>
              </a:extLst>
            </p:cNvPr>
            <p:cNvSpPr/>
            <p:nvPr/>
          </p:nvSpPr>
          <p:spPr bwMode="auto">
            <a:xfrm>
              <a:off x="603033" y="345225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1350" b="0">
                  <a:solidFill>
                    <a:srgbClr val="00148C">
                      <a:lumMod val="50000"/>
                    </a:srgbClr>
                  </a:solidFill>
                  <a:latin typeface="Arial"/>
                  <a:ea typeface="ＭＳ Ｐゴシック"/>
                </a:rPr>
                <a:t> </a:t>
              </a:r>
              <a:r>
                <a:rPr lang="en-US" sz="975" b="0">
                  <a:solidFill>
                    <a:srgbClr val="FFFFFF"/>
                  </a:solidFill>
                  <a:latin typeface="Arial"/>
                  <a:ea typeface="ＭＳ Ｐゴシック"/>
                </a:rPr>
                <a:t>Business transformation alignment &amp; enablement</a:t>
              </a:r>
              <a:endParaRPr lang="en-US" sz="975" b="0" kern="1200">
                <a:solidFill>
                  <a:srgbClr val="FFFFFF"/>
                </a:solidFill>
                <a:latin typeface="Arial"/>
                <a:ea typeface="ＭＳ Ｐゴシック"/>
              </a:endParaRP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3" name="Rectangle: Rounded Corners 92">
              <a:extLst>
                <a:ext uri="{FF2B5EF4-FFF2-40B4-BE49-F238E27FC236}">
                  <a16:creationId xmlns:a16="http://schemas.microsoft.com/office/drawing/2014/main" id="{A15435B0-62C3-4630-B0F6-F9238AC2F564}"/>
                </a:ext>
              </a:extLst>
            </p:cNvPr>
            <p:cNvSpPr/>
            <p:nvPr/>
          </p:nvSpPr>
          <p:spPr bwMode="auto">
            <a:xfrm>
              <a:off x="603033" y="3779422"/>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975" b="0">
                  <a:solidFill>
                    <a:srgbClr val="FFFFFF"/>
                  </a:solidFill>
                  <a:latin typeface="Arial"/>
                  <a:ea typeface="ＭＳ Ｐゴシック"/>
                </a:rPr>
                <a:t>New technology &amp; architecture discovery and enablement – 6 month to 5 year event horizon</a:t>
              </a: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4" name="Rectangle: Rounded Corners 93">
              <a:extLst>
                <a:ext uri="{FF2B5EF4-FFF2-40B4-BE49-F238E27FC236}">
                  <a16:creationId xmlns:a16="http://schemas.microsoft.com/office/drawing/2014/main" id="{89DACCD4-7B5D-49DE-9B0E-FE6F4DD7DB80}"/>
                </a:ext>
              </a:extLst>
            </p:cNvPr>
            <p:cNvSpPr/>
            <p:nvPr/>
          </p:nvSpPr>
          <p:spPr bwMode="auto">
            <a:xfrm>
              <a:off x="603033" y="4112884"/>
              <a:ext cx="7620641" cy="319108"/>
            </a:xfrm>
            <a:prstGeom prst="round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defTabSz="685800" fontAlgn="auto">
                <a:spcBef>
                  <a:spcPts val="0"/>
                </a:spcBef>
                <a:spcAft>
                  <a:spcPts val="338"/>
                </a:spcAft>
                <a:buClrTx/>
                <a:defRPr/>
              </a:pPr>
              <a:r>
                <a:rPr lang="en-US" sz="975" b="0">
                  <a:solidFill>
                    <a:srgbClr val="00148C">
                      <a:lumMod val="50000"/>
                    </a:srgbClr>
                  </a:solidFill>
                  <a:latin typeface="Arial"/>
                  <a:ea typeface="ＭＳ Ｐゴシック"/>
                </a:rPr>
                <a:t> </a:t>
              </a:r>
              <a:r>
                <a:rPr lang="en-US" sz="975" b="0">
                  <a:solidFill>
                    <a:srgbClr val="FFFFFF"/>
                  </a:solidFill>
                  <a:latin typeface="Arial"/>
                  <a:ea typeface="ＭＳ Ｐゴシック"/>
                </a:rPr>
                <a:t>Global and regional consulting support at program and project scope</a:t>
              </a:r>
              <a:endParaRPr lang="en-US" sz="975" b="0" kern="1200">
                <a:solidFill>
                  <a:srgbClr val="FFFFFF"/>
                </a:solidFill>
                <a:latin typeface="Arial"/>
                <a:ea typeface="ＭＳ Ｐゴシック"/>
              </a:endParaRPr>
            </a:p>
            <a:p>
              <a:pPr defTabSz="685800" fontAlgn="auto">
                <a:spcBef>
                  <a:spcPts val="0"/>
                </a:spcBef>
                <a:spcAft>
                  <a:spcPts val="338"/>
                </a:spcAft>
                <a:buClrTx/>
                <a:defRPr/>
              </a:pPr>
              <a:endParaRPr lang="en-US" sz="1350" b="0" kern="1200" err="1">
                <a:solidFill>
                  <a:srgbClr val="FFFFFF"/>
                </a:solidFill>
                <a:latin typeface="Arial"/>
                <a:ea typeface="ＭＳ Ｐゴシック"/>
                <a:cs typeface="Arial"/>
              </a:endParaRPr>
            </a:p>
          </p:txBody>
        </p:sp>
        <p:sp>
          <p:nvSpPr>
            <p:cNvPr id="95" name="TextBox 94">
              <a:extLst>
                <a:ext uri="{FF2B5EF4-FFF2-40B4-BE49-F238E27FC236}">
                  <a16:creationId xmlns:a16="http://schemas.microsoft.com/office/drawing/2014/main" id="{7C656638-78A2-4A33-839A-7C0C9BA96369}"/>
                </a:ext>
              </a:extLst>
            </p:cNvPr>
            <p:cNvSpPr txBox="1"/>
            <p:nvPr/>
          </p:nvSpPr>
          <p:spPr bwMode="auto">
            <a:xfrm>
              <a:off x="2885970" y="786217"/>
              <a:ext cx="9092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accent2">
                      <a:lumMod val="20000"/>
                      <a:lumOff val="80000"/>
                    </a:schemeClr>
                  </a:solidFill>
                </a:rPr>
                <a:t>Informatica</a:t>
              </a:r>
              <a:endParaRPr lang="en-US" sz="1400" b="0" kern="0">
                <a:solidFill>
                  <a:schemeClr val="accent2">
                    <a:lumMod val="20000"/>
                    <a:lumOff val="80000"/>
                  </a:schemeClr>
                </a:solidFill>
                <a:latin typeface="+mn-lt"/>
                <a:ea typeface="+mn-ea"/>
              </a:endParaRPr>
            </a:p>
          </p:txBody>
        </p:sp>
        <p:sp>
          <p:nvSpPr>
            <p:cNvPr id="97" name="TextBox 96">
              <a:extLst>
                <a:ext uri="{FF2B5EF4-FFF2-40B4-BE49-F238E27FC236}">
                  <a16:creationId xmlns:a16="http://schemas.microsoft.com/office/drawing/2014/main" id="{B58397B3-51C7-413B-AEC5-F39124156706}"/>
                </a:ext>
              </a:extLst>
            </p:cNvPr>
            <p:cNvSpPr txBox="1"/>
            <p:nvPr/>
          </p:nvSpPr>
          <p:spPr bwMode="auto">
            <a:xfrm>
              <a:off x="603033" y="786217"/>
              <a:ext cx="10746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accent2">
                      <a:lumMod val="20000"/>
                      <a:lumOff val="80000"/>
                    </a:schemeClr>
                  </a:solidFill>
                  <a:latin typeface="+mn-lt"/>
                  <a:ea typeface="+mn-ea"/>
                </a:rPr>
                <a:t>ER/Studio</a:t>
              </a:r>
            </a:p>
          </p:txBody>
        </p:sp>
        <p:sp>
          <p:nvSpPr>
            <p:cNvPr id="98" name="TextBox 97">
              <a:extLst>
                <a:ext uri="{FF2B5EF4-FFF2-40B4-BE49-F238E27FC236}">
                  <a16:creationId xmlns:a16="http://schemas.microsoft.com/office/drawing/2014/main" id="{96967370-92D3-47A2-80BD-36DD736E94F2}"/>
                </a:ext>
              </a:extLst>
            </p:cNvPr>
            <p:cNvSpPr txBox="1"/>
            <p:nvPr/>
          </p:nvSpPr>
          <p:spPr bwMode="auto">
            <a:xfrm>
              <a:off x="1819358" y="786217"/>
              <a:ext cx="90925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r>
                <a:rPr lang="en-US" sz="1400" b="0">
                  <a:solidFill>
                    <a:schemeClr val="accent2">
                      <a:lumMod val="20000"/>
                      <a:lumOff val="80000"/>
                    </a:schemeClr>
                  </a:solidFill>
                </a:rPr>
                <a:t>Informatica</a:t>
              </a:r>
            </a:p>
          </p:txBody>
        </p:sp>
        <p:sp>
          <p:nvSpPr>
            <p:cNvPr id="99" name="TextBox 98">
              <a:extLst>
                <a:ext uri="{FF2B5EF4-FFF2-40B4-BE49-F238E27FC236}">
                  <a16:creationId xmlns:a16="http://schemas.microsoft.com/office/drawing/2014/main" id="{99DAB696-9570-438F-9C78-CDAF6FD0E867}"/>
                </a:ext>
              </a:extLst>
            </p:cNvPr>
            <p:cNvSpPr txBox="1"/>
            <p:nvPr/>
          </p:nvSpPr>
          <p:spPr bwMode="auto">
            <a:xfrm>
              <a:off x="3867227" y="786217"/>
              <a:ext cx="8891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accent2">
                      <a:lumMod val="20000"/>
                      <a:lumOff val="80000"/>
                    </a:schemeClr>
                  </a:solidFill>
                  <a:latin typeface="+mn-lt"/>
                  <a:ea typeface="+mn-ea"/>
                </a:rPr>
                <a:t>Matillion</a:t>
              </a:r>
            </a:p>
          </p:txBody>
        </p:sp>
        <p:sp>
          <p:nvSpPr>
            <p:cNvPr id="100" name="TextBox 99">
              <a:extLst>
                <a:ext uri="{FF2B5EF4-FFF2-40B4-BE49-F238E27FC236}">
                  <a16:creationId xmlns:a16="http://schemas.microsoft.com/office/drawing/2014/main" id="{BA93295D-92A3-4940-8CAB-59F768A12A80}"/>
                </a:ext>
              </a:extLst>
            </p:cNvPr>
            <p:cNvSpPr txBox="1"/>
            <p:nvPr/>
          </p:nvSpPr>
          <p:spPr bwMode="auto">
            <a:xfrm>
              <a:off x="5236713" y="786217"/>
              <a:ext cx="45848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b="0">
                  <a:solidFill>
                    <a:schemeClr val="accent2">
                      <a:lumMod val="20000"/>
                      <a:lumOff val="80000"/>
                    </a:schemeClr>
                  </a:solidFill>
                  <a:latin typeface="+mn-lt"/>
                  <a:ea typeface="+mn-ea"/>
                </a:rPr>
                <a:t>TBD</a:t>
              </a:r>
              <a:endParaRPr lang="en-US" sz="1400" b="0" kern="0">
                <a:solidFill>
                  <a:schemeClr val="accent2">
                    <a:lumMod val="20000"/>
                    <a:lumOff val="80000"/>
                  </a:schemeClr>
                </a:solidFill>
                <a:latin typeface="+mn-lt"/>
                <a:ea typeface="+mn-ea"/>
              </a:endParaRPr>
            </a:p>
          </p:txBody>
        </p:sp>
        <p:sp>
          <p:nvSpPr>
            <p:cNvPr id="101" name="TextBox 100">
              <a:extLst>
                <a:ext uri="{FF2B5EF4-FFF2-40B4-BE49-F238E27FC236}">
                  <a16:creationId xmlns:a16="http://schemas.microsoft.com/office/drawing/2014/main" id="{254318D4-AAD5-4CDB-94A2-724F0DBCF02B}"/>
                </a:ext>
              </a:extLst>
            </p:cNvPr>
            <p:cNvSpPr txBox="1"/>
            <p:nvPr/>
          </p:nvSpPr>
          <p:spPr bwMode="auto">
            <a:xfrm>
              <a:off x="6175574" y="786217"/>
              <a:ext cx="9998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b="0" kern="0">
                  <a:solidFill>
                    <a:schemeClr val="accent2">
                      <a:lumMod val="20000"/>
                      <a:lumOff val="80000"/>
                    </a:schemeClr>
                  </a:solidFill>
                </a:rPr>
                <a:t>Snowflake</a:t>
              </a:r>
              <a:endParaRPr lang="en-US" sz="1400" b="0" kern="0">
                <a:solidFill>
                  <a:schemeClr val="accent2">
                    <a:lumMod val="20000"/>
                    <a:lumOff val="80000"/>
                  </a:schemeClr>
                </a:solidFill>
                <a:latin typeface="+mn-lt"/>
                <a:ea typeface="+mn-ea"/>
              </a:endParaRPr>
            </a:p>
          </p:txBody>
        </p:sp>
        <p:sp>
          <p:nvSpPr>
            <p:cNvPr id="103" name="TextBox 102">
              <a:extLst>
                <a:ext uri="{FF2B5EF4-FFF2-40B4-BE49-F238E27FC236}">
                  <a16:creationId xmlns:a16="http://schemas.microsoft.com/office/drawing/2014/main" id="{50A70CD6-8E27-4794-86B8-FE7C1225F751}"/>
                </a:ext>
              </a:extLst>
            </p:cNvPr>
            <p:cNvSpPr txBox="1"/>
            <p:nvPr/>
          </p:nvSpPr>
          <p:spPr bwMode="auto">
            <a:xfrm>
              <a:off x="7223830" y="786217"/>
              <a:ext cx="9998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200" b="0" kern="0" dirty="0">
                  <a:solidFill>
                    <a:schemeClr val="accent2">
                      <a:lumMod val="20000"/>
                      <a:lumOff val="80000"/>
                    </a:schemeClr>
                  </a:solidFill>
                </a:rPr>
                <a:t>Power BI, </a:t>
              </a:r>
              <a:r>
                <a:rPr lang="en-US" sz="1000" b="0" kern="0" dirty="0">
                  <a:solidFill>
                    <a:schemeClr val="accent2">
                      <a:lumMod val="20000"/>
                      <a:lumOff val="80000"/>
                    </a:schemeClr>
                  </a:solidFill>
                </a:rPr>
                <a:t>TBD</a:t>
              </a:r>
              <a:endParaRPr lang="en-US" sz="1000" b="0" kern="0" dirty="0">
                <a:solidFill>
                  <a:schemeClr val="accent2">
                    <a:lumMod val="20000"/>
                    <a:lumOff val="80000"/>
                  </a:schemeClr>
                </a:solidFill>
                <a:latin typeface="+mn-lt"/>
                <a:ea typeface="+mn-ea"/>
              </a:endParaRPr>
            </a:p>
          </p:txBody>
        </p:sp>
      </p:grpSp>
    </p:spTree>
    <p:extLst>
      <p:ext uri="{BB962C8B-B14F-4D97-AF65-F5344CB8AC3E}">
        <p14:creationId xmlns:p14="http://schemas.microsoft.com/office/powerpoint/2010/main" val="25357546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a:extLst>
              <a:ext uri="{FF2B5EF4-FFF2-40B4-BE49-F238E27FC236}">
                <a16:creationId xmlns:a16="http://schemas.microsoft.com/office/drawing/2014/main" id="{6AE35193-B399-493F-A0B9-A3E6E8939CC0}"/>
              </a:ext>
            </a:extLst>
          </p:cNvPr>
          <p:cNvPicPr>
            <a:picLocks noChangeAspect="1"/>
          </p:cNvPicPr>
          <p:nvPr/>
        </p:nvPicPr>
        <p:blipFill>
          <a:blip r:embed="rId3">
            <a:duotone>
              <a:schemeClr val="accent1">
                <a:shade val="45000"/>
                <a:satMod val="135000"/>
              </a:schemeClr>
              <a:prstClr val="white"/>
            </a:duotone>
            <a:lum bright="-6000"/>
          </a:blip>
          <a:stretch>
            <a:fillRect/>
          </a:stretch>
        </p:blipFill>
        <p:spPr>
          <a:xfrm>
            <a:off x="2101963" y="745550"/>
            <a:ext cx="462453" cy="349821"/>
          </a:xfrm>
          <a:prstGeom prst="rect">
            <a:avLst/>
          </a:prstGeom>
          <a:solidFill>
            <a:srgbClr val="575A93"/>
          </a:solidFill>
        </p:spPr>
      </p:pic>
      <p:sp>
        <p:nvSpPr>
          <p:cNvPr id="163" name="Rectangle: Rounded Corners 8">
            <a:extLst>
              <a:ext uri="{FF2B5EF4-FFF2-40B4-BE49-F238E27FC236}">
                <a16:creationId xmlns:a16="http://schemas.microsoft.com/office/drawing/2014/main" id="{2D72B5C0-0FED-4E21-B4A7-B88D16652A78}"/>
              </a:ext>
            </a:extLst>
          </p:cNvPr>
          <p:cNvSpPr txBox="1"/>
          <p:nvPr/>
        </p:nvSpPr>
        <p:spPr>
          <a:xfrm>
            <a:off x="1986476" y="3554756"/>
            <a:ext cx="4638981" cy="661362"/>
          </a:xfrm>
          <a:prstGeom prst="rect">
            <a:avLst/>
          </a:prstGeom>
          <a:solidFill>
            <a:srgbClr val="00148C"/>
          </a:solidFill>
          <a:ln w="9525" cap="flat" cmpd="sng" algn="ctr">
            <a:solidFill>
              <a:schemeClr val="tx2">
                <a:lumMod val="60000"/>
                <a:lumOff val="40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endParaRPr lang="en-US"/>
          </a:p>
        </p:txBody>
      </p:sp>
      <p:grpSp>
        <p:nvGrpSpPr>
          <p:cNvPr id="121" name="Group 120">
            <a:extLst>
              <a:ext uri="{FF2B5EF4-FFF2-40B4-BE49-F238E27FC236}">
                <a16:creationId xmlns:a16="http://schemas.microsoft.com/office/drawing/2014/main" id="{14B8B241-0E40-400E-A570-0C12026F19CC}"/>
              </a:ext>
            </a:extLst>
          </p:cNvPr>
          <p:cNvGrpSpPr/>
          <p:nvPr/>
        </p:nvGrpSpPr>
        <p:grpSpPr>
          <a:xfrm>
            <a:off x="1986475" y="2053202"/>
            <a:ext cx="4641769" cy="928132"/>
            <a:chOff x="1428661" y="2073674"/>
            <a:chExt cx="4651417" cy="928132"/>
          </a:xfrm>
          <a:solidFill>
            <a:schemeClr val="bg2">
              <a:lumMod val="50000"/>
            </a:schemeClr>
          </a:solidFill>
        </p:grpSpPr>
        <p:sp>
          <p:nvSpPr>
            <p:cNvPr id="69" name="Rectangle 68">
              <a:extLst>
                <a:ext uri="{FF2B5EF4-FFF2-40B4-BE49-F238E27FC236}">
                  <a16:creationId xmlns:a16="http://schemas.microsoft.com/office/drawing/2014/main" id="{103459CD-08B9-41B8-9098-B6C8D487C5FA}"/>
                </a:ext>
              </a:extLst>
            </p:cNvPr>
            <p:cNvSpPr/>
            <p:nvPr/>
          </p:nvSpPr>
          <p:spPr bwMode="auto">
            <a:xfrm>
              <a:off x="1440558" y="2073674"/>
              <a:ext cx="4633482" cy="473073"/>
            </a:xfrm>
            <a:prstGeom prst="rect">
              <a:avLst/>
            </a:prstGeom>
            <a:grp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3" name="Picture 2">
              <a:extLst>
                <a:ext uri="{FF2B5EF4-FFF2-40B4-BE49-F238E27FC236}">
                  <a16:creationId xmlns:a16="http://schemas.microsoft.com/office/drawing/2014/main" id="{5D6CC278-799E-4518-9067-E4B39BD6D793}"/>
                </a:ext>
              </a:extLst>
            </p:cNvPr>
            <p:cNvPicPr>
              <a:picLocks noChangeAspect="1"/>
            </p:cNvPicPr>
            <p:nvPr/>
          </p:nvPicPr>
          <p:blipFill>
            <a:blip r:embed="rId4">
              <a:duotone>
                <a:prstClr val="black"/>
                <a:srgbClr val="D9C3A5">
                  <a:tint val="50000"/>
                  <a:satMod val="180000"/>
                </a:srgbClr>
              </a:duotone>
            </a:blip>
            <a:stretch>
              <a:fillRect/>
            </a:stretch>
          </p:blipFill>
          <p:spPr>
            <a:xfrm>
              <a:off x="1428661" y="2379006"/>
              <a:ext cx="4651417" cy="622800"/>
            </a:xfrm>
            <a:prstGeom prst="rect">
              <a:avLst/>
            </a:prstGeom>
            <a:grpFill/>
          </p:spPr>
        </p:pic>
      </p:grpSp>
      <p:sp>
        <p:nvSpPr>
          <p:cNvPr id="38" name="Rectangle: Rounded Corners 37">
            <a:extLst>
              <a:ext uri="{FF2B5EF4-FFF2-40B4-BE49-F238E27FC236}">
                <a16:creationId xmlns:a16="http://schemas.microsoft.com/office/drawing/2014/main" id="{D192BD82-877D-4236-B3C8-9E9E5D379139}"/>
              </a:ext>
            </a:extLst>
          </p:cNvPr>
          <p:cNvSpPr/>
          <p:nvPr/>
        </p:nvSpPr>
        <p:spPr>
          <a:xfrm>
            <a:off x="4315425" y="2157882"/>
            <a:ext cx="1088404" cy="520801"/>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39" name="Rectangle: Rounded Corners 8">
            <a:extLst>
              <a:ext uri="{FF2B5EF4-FFF2-40B4-BE49-F238E27FC236}">
                <a16:creationId xmlns:a16="http://schemas.microsoft.com/office/drawing/2014/main" id="{C42B4F3D-1D90-4E3C-AAAA-C7DA8BC989EB}"/>
              </a:ext>
            </a:extLst>
          </p:cNvPr>
          <p:cNvSpPr txBox="1"/>
          <p:nvPr/>
        </p:nvSpPr>
        <p:spPr>
          <a:xfrm>
            <a:off x="4337588" y="2183430"/>
            <a:ext cx="1039274" cy="467063"/>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lvl="0" algn="ctr" defTabSz="266700">
              <a:lnSpc>
                <a:spcPct val="90000"/>
              </a:lnSpc>
              <a:spcAft>
                <a:spcPts val="0"/>
              </a:spcAft>
            </a:pPr>
            <a:r>
              <a:rPr lang="en-US" sz="800" dirty="0">
                <a:solidFill>
                  <a:schemeClr val="bg1"/>
                </a:solidFill>
                <a:latin typeface="Comic Sans MS" panose="030F0702030302020204" pitchFamily="66" charset="0"/>
                <a:cs typeface="Arial"/>
              </a:rPr>
              <a:t>Curated Foundational Layer</a:t>
            </a:r>
          </a:p>
          <a:p>
            <a:pPr lvl="0" algn="ctr" defTabSz="266700">
              <a:lnSpc>
                <a:spcPct val="90000"/>
              </a:lnSpc>
              <a:spcAft>
                <a:spcPts val="0"/>
              </a:spcAft>
            </a:pPr>
            <a:r>
              <a:rPr lang="en-US" sz="800" dirty="0">
                <a:solidFill>
                  <a:schemeClr val="bg1"/>
                </a:solidFill>
                <a:latin typeface="Comic Sans MS" panose="030F0702030302020204" pitchFamily="66" charset="0"/>
                <a:cs typeface="Arial"/>
              </a:rPr>
              <a:t>(DWH)</a:t>
            </a:r>
          </a:p>
        </p:txBody>
      </p:sp>
      <p:sp>
        <p:nvSpPr>
          <p:cNvPr id="40" name="Rectangle: Rounded Corners 8">
            <a:extLst>
              <a:ext uri="{FF2B5EF4-FFF2-40B4-BE49-F238E27FC236}">
                <a16:creationId xmlns:a16="http://schemas.microsoft.com/office/drawing/2014/main" id="{DD20F829-EF94-4DB9-856F-17F6FE36DB7A}"/>
              </a:ext>
            </a:extLst>
          </p:cNvPr>
          <p:cNvSpPr txBox="1"/>
          <p:nvPr/>
        </p:nvSpPr>
        <p:spPr>
          <a:xfrm>
            <a:off x="3885615" y="4213440"/>
            <a:ext cx="844490"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Catalog</a:t>
            </a:r>
          </a:p>
        </p:txBody>
      </p:sp>
      <p:sp>
        <p:nvSpPr>
          <p:cNvPr id="41" name="Rectangle: Rounded Corners 8">
            <a:extLst>
              <a:ext uri="{FF2B5EF4-FFF2-40B4-BE49-F238E27FC236}">
                <a16:creationId xmlns:a16="http://schemas.microsoft.com/office/drawing/2014/main" id="{D045A9FA-FA61-40FD-B0C7-7D634C495902}"/>
              </a:ext>
            </a:extLst>
          </p:cNvPr>
          <p:cNvSpPr txBox="1"/>
          <p:nvPr/>
        </p:nvSpPr>
        <p:spPr>
          <a:xfrm>
            <a:off x="5979713" y="4213440"/>
            <a:ext cx="645743"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Protection</a:t>
            </a:r>
          </a:p>
        </p:txBody>
      </p:sp>
      <p:sp>
        <p:nvSpPr>
          <p:cNvPr id="42" name="Rectangle: Rounded Corners 8">
            <a:extLst>
              <a:ext uri="{FF2B5EF4-FFF2-40B4-BE49-F238E27FC236}">
                <a16:creationId xmlns:a16="http://schemas.microsoft.com/office/drawing/2014/main" id="{D226B08F-880D-4D66-BBC5-B00E6AC5238B}"/>
              </a:ext>
            </a:extLst>
          </p:cNvPr>
          <p:cNvSpPr txBox="1"/>
          <p:nvPr/>
        </p:nvSpPr>
        <p:spPr>
          <a:xfrm>
            <a:off x="5387304" y="4213440"/>
            <a:ext cx="593711"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D/R</a:t>
            </a:r>
          </a:p>
        </p:txBody>
      </p:sp>
      <p:sp>
        <p:nvSpPr>
          <p:cNvPr id="43" name="Rectangle: Rounded Corners 8">
            <a:extLst>
              <a:ext uri="{FF2B5EF4-FFF2-40B4-BE49-F238E27FC236}">
                <a16:creationId xmlns:a16="http://schemas.microsoft.com/office/drawing/2014/main" id="{CBCE5E77-7539-4F76-89F3-E9678F29CBF8}"/>
              </a:ext>
            </a:extLst>
          </p:cNvPr>
          <p:cNvSpPr txBox="1"/>
          <p:nvPr/>
        </p:nvSpPr>
        <p:spPr>
          <a:xfrm>
            <a:off x="3018586" y="4213440"/>
            <a:ext cx="868498" cy="222082"/>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pic>
        <p:nvPicPr>
          <p:cNvPr id="44" name="Graphic 43" descr="Bar graph with upward trend RTL">
            <a:extLst>
              <a:ext uri="{FF2B5EF4-FFF2-40B4-BE49-F238E27FC236}">
                <a16:creationId xmlns:a16="http://schemas.microsoft.com/office/drawing/2014/main" id="{AE04EC79-1732-4F67-853B-0492A8C095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3850" y="779124"/>
            <a:ext cx="440778" cy="440778"/>
          </a:xfrm>
          <a:prstGeom prst="rect">
            <a:avLst/>
          </a:prstGeom>
        </p:spPr>
      </p:pic>
      <p:pic>
        <p:nvPicPr>
          <p:cNvPr id="7" name="Graphic 6" descr="Playbook">
            <a:extLst>
              <a:ext uri="{FF2B5EF4-FFF2-40B4-BE49-F238E27FC236}">
                <a16:creationId xmlns:a16="http://schemas.microsoft.com/office/drawing/2014/main" id="{665975D9-1F97-4F2E-A345-E55542C088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9504" y="1105581"/>
            <a:ext cx="574000" cy="447948"/>
          </a:xfrm>
          <a:prstGeom prst="rect">
            <a:avLst/>
          </a:prstGeom>
        </p:spPr>
      </p:pic>
      <p:sp>
        <p:nvSpPr>
          <p:cNvPr id="48" name="TextBox 47">
            <a:extLst>
              <a:ext uri="{FF2B5EF4-FFF2-40B4-BE49-F238E27FC236}">
                <a16:creationId xmlns:a16="http://schemas.microsoft.com/office/drawing/2014/main" id="{E900F6BF-3A90-41A3-8633-E329D12062D7}"/>
              </a:ext>
            </a:extLst>
          </p:cNvPr>
          <p:cNvSpPr txBox="1"/>
          <p:nvPr/>
        </p:nvSpPr>
        <p:spPr bwMode="auto">
          <a:xfrm>
            <a:off x="6201805" y="1165370"/>
            <a:ext cx="4099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dirty="0">
                <a:solidFill>
                  <a:schemeClr val="tx1"/>
                </a:solidFill>
                <a:latin typeface="+mn-lt"/>
                <a:ea typeface="+mn-ea"/>
              </a:rPr>
              <a:t>BI/Viz</a:t>
            </a:r>
          </a:p>
        </p:txBody>
      </p:sp>
      <p:sp>
        <p:nvSpPr>
          <p:cNvPr id="49" name="TextBox 48">
            <a:extLst>
              <a:ext uri="{FF2B5EF4-FFF2-40B4-BE49-F238E27FC236}">
                <a16:creationId xmlns:a16="http://schemas.microsoft.com/office/drawing/2014/main" id="{4A735CE7-0D54-4367-BBCA-E439B4260A07}"/>
              </a:ext>
            </a:extLst>
          </p:cNvPr>
          <p:cNvSpPr txBox="1"/>
          <p:nvPr/>
        </p:nvSpPr>
        <p:spPr bwMode="auto">
          <a:xfrm>
            <a:off x="2722875" y="1011399"/>
            <a:ext cx="42799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AI/ML</a:t>
            </a:r>
          </a:p>
        </p:txBody>
      </p:sp>
      <p:cxnSp>
        <p:nvCxnSpPr>
          <p:cNvPr id="51" name="Straight Connector 50">
            <a:extLst>
              <a:ext uri="{FF2B5EF4-FFF2-40B4-BE49-F238E27FC236}">
                <a16:creationId xmlns:a16="http://schemas.microsoft.com/office/drawing/2014/main" id="{A566F2F6-3D31-4450-9FFB-783ABEDFF061}"/>
              </a:ext>
            </a:extLst>
          </p:cNvPr>
          <p:cNvCxnSpPr/>
          <p:nvPr/>
        </p:nvCxnSpPr>
        <p:spPr bwMode="auto">
          <a:xfrm>
            <a:off x="1987688" y="3508840"/>
            <a:ext cx="4637769" cy="20421"/>
          </a:xfrm>
          <a:prstGeom prst="line">
            <a:avLst/>
          </a:prstGeom>
          <a:solidFill>
            <a:schemeClr val="accent1"/>
          </a:solidFill>
          <a:ln w="44450" cap="flat" cmpd="sng" algn="ctr">
            <a:solidFill>
              <a:srgbClr val="55555A"/>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3A7A74E2-FE6F-4FF5-B959-E245DBE5168A}"/>
              </a:ext>
            </a:extLst>
          </p:cNvPr>
          <p:cNvSpPr/>
          <p:nvPr/>
        </p:nvSpPr>
        <p:spPr bwMode="auto">
          <a:xfrm>
            <a:off x="3371096" y="3496613"/>
            <a:ext cx="3254894" cy="150114"/>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53" name="TextBox 52">
            <a:extLst>
              <a:ext uri="{FF2B5EF4-FFF2-40B4-BE49-F238E27FC236}">
                <a16:creationId xmlns:a16="http://schemas.microsoft.com/office/drawing/2014/main" id="{D7447363-B66B-4982-85C0-22EAEA9112BF}"/>
              </a:ext>
            </a:extLst>
          </p:cNvPr>
          <p:cNvSpPr txBox="1"/>
          <p:nvPr/>
        </p:nvSpPr>
        <p:spPr bwMode="auto">
          <a:xfrm>
            <a:off x="3364793" y="1091940"/>
            <a:ext cx="2956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kern="0">
                <a:solidFill>
                  <a:schemeClr val="tx1"/>
                </a:solidFill>
                <a:latin typeface="+mn-lt"/>
                <a:ea typeface="+mn-ea"/>
              </a:rPr>
              <a:t>Ops</a:t>
            </a:r>
          </a:p>
        </p:txBody>
      </p:sp>
      <p:pic>
        <p:nvPicPr>
          <p:cNvPr id="57" name="Graphic 56" descr="Network">
            <a:extLst>
              <a:ext uri="{FF2B5EF4-FFF2-40B4-BE49-F238E27FC236}">
                <a16:creationId xmlns:a16="http://schemas.microsoft.com/office/drawing/2014/main" id="{39D4EC96-34DD-43E2-B0F0-BDD60A0327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09208" y="777110"/>
            <a:ext cx="360781" cy="381647"/>
          </a:xfrm>
          <a:prstGeom prst="rect">
            <a:avLst/>
          </a:prstGeom>
        </p:spPr>
      </p:pic>
      <p:grpSp>
        <p:nvGrpSpPr>
          <p:cNvPr id="65" name="Group 64">
            <a:extLst>
              <a:ext uri="{FF2B5EF4-FFF2-40B4-BE49-F238E27FC236}">
                <a16:creationId xmlns:a16="http://schemas.microsoft.com/office/drawing/2014/main" id="{43CCD1B2-66E8-4AC9-A96F-56EFAB93819C}"/>
              </a:ext>
            </a:extLst>
          </p:cNvPr>
          <p:cNvGrpSpPr/>
          <p:nvPr/>
        </p:nvGrpSpPr>
        <p:grpSpPr>
          <a:xfrm>
            <a:off x="4664519" y="759047"/>
            <a:ext cx="462453" cy="365119"/>
            <a:chOff x="4182220" y="1357069"/>
            <a:chExt cx="471760" cy="471760"/>
          </a:xfrm>
          <a:solidFill>
            <a:srgbClr val="575A93"/>
          </a:solidFill>
        </p:grpSpPr>
        <p:pic>
          <p:nvPicPr>
            <p:cNvPr id="61" name="Graphic 60" descr="Statistics">
              <a:extLst>
                <a:ext uri="{FF2B5EF4-FFF2-40B4-BE49-F238E27FC236}">
                  <a16:creationId xmlns:a16="http://schemas.microsoft.com/office/drawing/2014/main" id="{D2403475-2E21-46BD-86A5-69DBE13D7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82220" y="1357069"/>
              <a:ext cx="471760" cy="471760"/>
            </a:xfrm>
            <a:prstGeom prst="rect">
              <a:avLst/>
            </a:prstGeom>
          </p:spPr>
        </p:pic>
        <p:pic>
          <p:nvPicPr>
            <p:cNvPr id="63" name="Graphic 62" descr="Lighthouse scene">
              <a:extLst>
                <a:ext uri="{FF2B5EF4-FFF2-40B4-BE49-F238E27FC236}">
                  <a16:creationId xmlns:a16="http://schemas.microsoft.com/office/drawing/2014/main" id="{9ABAC006-F031-41A7-97B1-2D87B1EBE18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7904" y="1564028"/>
              <a:ext cx="214567" cy="176538"/>
            </a:xfrm>
            <a:prstGeom prst="rect">
              <a:avLst/>
            </a:prstGeom>
          </p:spPr>
        </p:pic>
      </p:grpSp>
      <p:sp>
        <p:nvSpPr>
          <p:cNvPr id="64" name="TextBox 63">
            <a:extLst>
              <a:ext uri="{FF2B5EF4-FFF2-40B4-BE49-F238E27FC236}">
                <a16:creationId xmlns:a16="http://schemas.microsoft.com/office/drawing/2014/main" id="{7EE5FBB4-1375-443A-9EC8-9FC8D4227875}"/>
              </a:ext>
            </a:extLst>
          </p:cNvPr>
          <p:cNvSpPr txBox="1"/>
          <p:nvPr/>
        </p:nvSpPr>
        <p:spPr bwMode="auto">
          <a:xfrm>
            <a:off x="4706583" y="1084877"/>
            <a:ext cx="4499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kern="0">
                <a:solidFill>
                  <a:schemeClr val="tx1"/>
                </a:solidFill>
                <a:latin typeface="+mn-lt"/>
                <a:ea typeface="+mn-ea"/>
              </a:rPr>
              <a:t>Streaming</a:t>
            </a:r>
          </a:p>
          <a:p>
            <a:pPr algn="l">
              <a:spcAft>
                <a:spcPts val="0"/>
              </a:spcAft>
              <a:buClr>
                <a:schemeClr val="tx1"/>
              </a:buClr>
            </a:pPr>
            <a:r>
              <a:rPr lang="en-US" sz="700" b="0">
                <a:solidFill>
                  <a:schemeClr val="tx1"/>
                </a:solidFill>
              </a:rPr>
              <a:t>Analytics</a:t>
            </a:r>
            <a:endParaRPr lang="en-US" sz="700" b="0" kern="0">
              <a:solidFill>
                <a:schemeClr val="tx1"/>
              </a:solidFill>
              <a:latin typeface="+mn-lt"/>
              <a:ea typeface="+mn-ea"/>
            </a:endParaRPr>
          </a:p>
        </p:txBody>
      </p:sp>
      <p:sp>
        <p:nvSpPr>
          <p:cNvPr id="66" name="TextBox 65">
            <a:extLst>
              <a:ext uri="{FF2B5EF4-FFF2-40B4-BE49-F238E27FC236}">
                <a16:creationId xmlns:a16="http://schemas.microsoft.com/office/drawing/2014/main" id="{2D91F5F0-4AEA-4E59-B389-E66A99030FC9}"/>
              </a:ext>
            </a:extLst>
          </p:cNvPr>
          <p:cNvSpPr txBox="1"/>
          <p:nvPr/>
        </p:nvSpPr>
        <p:spPr bwMode="auto">
          <a:xfrm>
            <a:off x="3957160" y="988726"/>
            <a:ext cx="385191" cy="2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0"/>
              </a:spcAft>
              <a:buClr>
                <a:schemeClr val="tx1"/>
              </a:buClr>
            </a:pPr>
            <a:r>
              <a:rPr lang="en-US" sz="700" kern="0">
                <a:solidFill>
                  <a:schemeClr val="tx1"/>
                </a:solidFill>
                <a:latin typeface="+mn-lt"/>
                <a:ea typeface="+mn-ea"/>
              </a:rPr>
              <a:t>Data </a:t>
            </a:r>
          </a:p>
          <a:p>
            <a:pPr algn="ctr">
              <a:spcAft>
                <a:spcPts val="0"/>
              </a:spcAft>
              <a:buClr>
                <a:schemeClr val="tx1"/>
              </a:buClr>
            </a:pPr>
            <a:r>
              <a:rPr lang="en-US" sz="700">
                <a:solidFill>
                  <a:schemeClr val="tx1"/>
                </a:solidFill>
              </a:rPr>
              <a:t>Science</a:t>
            </a:r>
            <a:endParaRPr lang="en-US" sz="700" kern="0">
              <a:solidFill>
                <a:schemeClr val="tx1"/>
              </a:solidFill>
              <a:latin typeface="+mn-lt"/>
              <a:ea typeface="+mn-ea"/>
            </a:endParaRPr>
          </a:p>
        </p:txBody>
      </p:sp>
      <p:pic>
        <p:nvPicPr>
          <p:cNvPr id="68" name="Graphic 67" descr="Internet">
            <a:extLst>
              <a:ext uri="{FF2B5EF4-FFF2-40B4-BE49-F238E27FC236}">
                <a16:creationId xmlns:a16="http://schemas.microsoft.com/office/drawing/2014/main" id="{FFEBF4F3-10B3-4189-9DD5-3FFC0EF1F83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86762" y="1107774"/>
            <a:ext cx="422968" cy="422968"/>
          </a:xfrm>
          <a:prstGeom prst="rect">
            <a:avLst/>
          </a:prstGeom>
        </p:spPr>
      </p:pic>
      <p:sp>
        <p:nvSpPr>
          <p:cNvPr id="70" name="Rectangle 69">
            <a:extLst>
              <a:ext uri="{FF2B5EF4-FFF2-40B4-BE49-F238E27FC236}">
                <a16:creationId xmlns:a16="http://schemas.microsoft.com/office/drawing/2014/main" id="{CCD4941A-68A4-41B3-A90D-61F0AC841C9B}"/>
              </a:ext>
            </a:extLst>
          </p:cNvPr>
          <p:cNvSpPr/>
          <p:nvPr/>
        </p:nvSpPr>
        <p:spPr bwMode="auto">
          <a:xfrm rot="10800000" flipV="1">
            <a:off x="1988222" y="3297998"/>
            <a:ext cx="4627372" cy="173755"/>
          </a:xfrm>
          <a:prstGeom prst="rect">
            <a:avLst/>
          </a:prstGeom>
          <a:solidFill>
            <a:srgbClr val="00148C">
              <a:alpha val="86000"/>
            </a:srgb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800" dirty="0">
                <a:solidFill>
                  <a:schemeClr val="bg1"/>
                </a:solidFill>
                <a:latin typeface="+mn-lt"/>
                <a:cs typeface="Arial"/>
              </a:rPr>
              <a:t>Data Ingest: Batch Pipeline, CDC, Streams, Triggers</a:t>
            </a:r>
          </a:p>
        </p:txBody>
      </p:sp>
      <p:cxnSp>
        <p:nvCxnSpPr>
          <p:cNvPr id="73" name="Straight Arrow Connector 72">
            <a:extLst>
              <a:ext uri="{FF2B5EF4-FFF2-40B4-BE49-F238E27FC236}">
                <a16:creationId xmlns:a16="http://schemas.microsoft.com/office/drawing/2014/main" id="{8A3CDD63-452D-4C47-844D-DC590AF3B744}"/>
              </a:ext>
            </a:extLst>
          </p:cNvPr>
          <p:cNvCxnSpPr>
            <a:cxnSpLocks/>
          </p:cNvCxnSpPr>
          <p:nvPr/>
        </p:nvCxnSpPr>
        <p:spPr bwMode="auto">
          <a:xfrm flipH="1" flipV="1">
            <a:off x="4311502" y="2981628"/>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076D8741-D701-4959-8D4F-FE009F3E30F8}"/>
              </a:ext>
            </a:extLst>
          </p:cNvPr>
          <p:cNvSpPr txBox="1"/>
          <p:nvPr/>
        </p:nvSpPr>
        <p:spPr bwMode="auto">
          <a:xfrm>
            <a:off x="2516802" y="3167002"/>
            <a:ext cx="336535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900" b="0" kern="0" dirty="0">
                <a:solidFill>
                  <a:schemeClr val="tx1"/>
                </a:solidFill>
                <a:latin typeface="+mn-lt"/>
                <a:ea typeface="+mn-ea"/>
              </a:rPr>
              <a:t>Structured, semi-structured   and unstructured Data</a:t>
            </a:r>
          </a:p>
        </p:txBody>
      </p:sp>
      <p:sp>
        <p:nvSpPr>
          <p:cNvPr id="80" name="TextBox 79">
            <a:extLst>
              <a:ext uri="{FF2B5EF4-FFF2-40B4-BE49-F238E27FC236}">
                <a16:creationId xmlns:a16="http://schemas.microsoft.com/office/drawing/2014/main" id="{C06026EC-BDB8-4682-AB08-069D4A3A7069}"/>
              </a:ext>
            </a:extLst>
          </p:cNvPr>
          <p:cNvSpPr txBox="1"/>
          <p:nvPr/>
        </p:nvSpPr>
        <p:spPr bwMode="auto">
          <a:xfrm>
            <a:off x="3785304" y="3634843"/>
            <a:ext cx="44646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OLTP</a:t>
            </a:r>
          </a:p>
        </p:txBody>
      </p:sp>
      <p:sp>
        <p:nvSpPr>
          <p:cNvPr id="81" name="TextBox 80">
            <a:extLst>
              <a:ext uri="{FF2B5EF4-FFF2-40B4-BE49-F238E27FC236}">
                <a16:creationId xmlns:a16="http://schemas.microsoft.com/office/drawing/2014/main" id="{356BD885-7791-4F7D-9360-6AC9E69CEC07}"/>
              </a:ext>
            </a:extLst>
          </p:cNvPr>
          <p:cNvSpPr txBox="1"/>
          <p:nvPr/>
        </p:nvSpPr>
        <p:spPr bwMode="auto">
          <a:xfrm>
            <a:off x="2984490" y="3643513"/>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IoT</a:t>
            </a:r>
            <a:endParaRPr lang="en-US" sz="1000" b="0" i="1" kern="0">
              <a:solidFill>
                <a:schemeClr val="bg1"/>
              </a:solidFill>
              <a:latin typeface="Comic Sans MS" panose="030F0702030302020204" pitchFamily="66" charset="0"/>
            </a:endParaRPr>
          </a:p>
        </p:txBody>
      </p:sp>
      <p:sp>
        <p:nvSpPr>
          <p:cNvPr id="82" name="TextBox 81">
            <a:extLst>
              <a:ext uri="{FF2B5EF4-FFF2-40B4-BE49-F238E27FC236}">
                <a16:creationId xmlns:a16="http://schemas.microsoft.com/office/drawing/2014/main" id="{96840A38-C6E5-42F8-BDDD-06A8F258243F}"/>
              </a:ext>
            </a:extLst>
          </p:cNvPr>
          <p:cNvSpPr txBox="1"/>
          <p:nvPr/>
        </p:nvSpPr>
        <p:spPr bwMode="auto">
          <a:xfrm>
            <a:off x="2617234" y="3803310"/>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dirty="0">
                <a:solidFill>
                  <a:schemeClr val="bg1"/>
                </a:solidFill>
                <a:latin typeface="Comic Sans MS" panose="030F0702030302020204" pitchFamily="66" charset="0"/>
              </a:rPr>
              <a:t>APIs</a:t>
            </a:r>
          </a:p>
        </p:txBody>
      </p:sp>
      <p:sp>
        <p:nvSpPr>
          <p:cNvPr id="84" name="TextBox 83">
            <a:extLst>
              <a:ext uri="{FF2B5EF4-FFF2-40B4-BE49-F238E27FC236}">
                <a16:creationId xmlns:a16="http://schemas.microsoft.com/office/drawing/2014/main" id="{CC8A8C34-4010-40FA-BA1D-8E89B0200C88}"/>
              </a:ext>
            </a:extLst>
          </p:cNvPr>
          <p:cNvSpPr txBox="1"/>
          <p:nvPr/>
        </p:nvSpPr>
        <p:spPr bwMode="auto">
          <a:xfrm>
            <a:off x="3309153" y="3777837"/>
            <a:ext cx="38090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000" b="0" i="1">
                <a:solidFill>
                  <a:schemeClr val="bg1"/>
                </a:solidFill>
                <a:latin typeface="Comic Sans MS" panose="030F0702030302020204" pitchFamily="66" charset="0"/>
              </a:rPr>
              <a:t>Logs</a:t>
            </a:r>
          </a:p>
        </p:txBody>
      </p:sp>
      <p:sp>
        <p:nvSpPr>
          <p:cNvPr id="85" name="TextBox 84">
            <a:extLst>
              <a:ext uri="{FF2B5EF4-FFF2-40B4-BE49-F238E27FC236}">
                <a16:creationId xmlns:a16="http://schemas.microsoft.com/office/drawing/2014/main" id="{37E577FD-E77A-409D-85EC-9562A4F50AA1}"/>
              </a:ext>
            </a:extLst>
          </p:cNvPr>
          <p:cNvSpPr txBox="1"/>
          <p:nvPr/>
        </p:nvSpPr>
        <p:spPr bwMode="auto">
          <a:xfrm>
            <a:off x="2650923" y="4047532"/>
            <a:ext cx="261745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i="1">
                <a:solidFill>
                  <a:schemeClr val="bg1"/>
                </a:solidFill>
                <a:latin typeface="Comic Sans MS" panose="030F0702030302020204" pitchFamily="66" charset="0"/>
              </a:rPr>
              <a:t>SAP, Salesforce, Service Now, Maximo, other </a:t>
            </a:r>
            <a:endParaRPr lang="en-US" sz="800" b="0" i="1" kern="0">
              <a:solidFill>
                <a:schemeClr val="bg1"/>
              </a:solidFill>
              <a:latin typeface="Comic Sans MS" panose="030F0702030302020204" pitchFamily="66" charset="0"/>
            </a:endParaRPr>
          </a:p>
        </p:txBody>
      </p:sp>
      <p:sp>
        <p:nvSpPr>
          <p:cNvPr id="86" name="TextBox 85">
            <a:extLst>
              <a:ext uri="{FF2B5EF4-FFF2-40B4-BE49-F238E27FC236}">
                <a16:creationId xmlns:a16="http://schemas.microsoft.com/office/drawing/2014/main" id="{C50B3D68-677B-462E-968A-E3994EABDA18}"/>
              </a:ext>
            </a:extLst>
          </p:cNvPr>
          <p:cNvSpPr txBox="1"/>
          <p:nvPr/>
        </p:nvSpPr>
        <p:spPr bwMode="auto">
          <a:xfrm>
            <a:off x="5869211" y="3784652"/>
            <a:ext cx="627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1000" b="0" i="1" dirty="0">
                <a:solidFill>
                  <a:schemeClr val="bg1"/>
                </a:solidFill>
                <a:latin typeface="Comic Sans MS" panose="030F0702030302020204" pitchFamily="66" charset="0"/>
              </a:rPr>
              <a:t>3rd Party</a:t>
            </a:r>
          </a:p>
        </p:txBody>
      </p:sp>
      <p:cxnSp>
        <p:nvCxnSpPr>
          <p:cNvPr id="87" name="Straight Arrow Connector 86">
            <a:extLst>
              <a:ext uri="{FF2B5EF4-FFF2-40B4-BE49-F238E27FC236}">
                <a16:creationId xmlns:a16="http://schemas.microsoft.com/office/drawing/2014/main" id="{FC66FFA4-C409-4B1C-99B1-41EAB22D480A}"/>
              </a:ext>
            </a:extLst>
          </p:cNvPr>
          <p:cNvCxnSpPr/>
          <p:nvPr/>
        </p:nvCxnSpPr>
        <p:spPr bwMode="auto">
          <a:xfrm flipV="1">
            <a:off x="4894304" y="1304299"/>
            <a:ext cx="0" cy="48821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8A57EAE8-ED45-4F3E-B043-83234462FDCD}"/>
              </a:ext>
            </a:extLst>
          </p:cNvPr>
          <p:cNvCxnSpPr/>
          <p:nvPr/>
        </p:nvCxnSpPr>
        <p:spPr bwMode="auto">
          <a:xfrm flipH="1" flipV="1">
            <a:off x="2259081" y="1279239"/>
            <a:ext cx="9322" cy="513277"/>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88">
            <a:extLst>
              <a:ext uri="{FF2B5EF4-FFF2-40B4-BE49-F238E27FC236}">
                <a16:creationId xmlns:a16="http://schemas.microsoft.com/office/drawing/2014/main" id="{29E09097-635F-4670-B115-49F9F9467FC2}"/>
              </a:ext>
            </a:extLst>
          </p:cNvPr>
          <p:cNvCxnSpPr/>
          <p:nvPr/>
        </p:nvCxnSpPr>
        <p:spPr bwMode="auto">
          <a:xfrm flipV="1">
            <a:off x="3485312" y="1279239"/>
            <a:ext cx="0" cy="484029"/>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89">
            <a:extLst>
              <a:ext uri="{FF2B5EF4-FFF2-40B4-BE49-F238E27FC236}">
                <a16:creationId xmlns:a16="http://schemas.microsoft.com/office/drawing/2014/main" id="{1DC39EB4-9F72-467A-87BA-40E3071AA329}"/>
              </a:ext>
            </a:extLst>
          </p:cNvPr>
          <p:cNvCxnSpPr/>
          <p:nvPr/>
        </p:nvCxnSpPr>
        <p:spPr bwMode="auto">
          <a:xfrm flipH="1" flipV="1">
            <a:off x="2872035" y="152148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3570B213-D8DE-4602-BAFB-FF4B31BE1156}"/>
              </a:ext>
            </a:extLst>
          </p:cNvPr>
          <p:cNvCxnSpPr/>
          <p:nvPr/>
        </p:nvCxnSpPr>
        <p:spPr bwMode="auto">
          <a:xfrm flipH="1" flipV="1">
            <a:off x="4159329" y="1522547"/>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101">
            <a:extLst>
              <a:ext uri="{FF2B5EF4-FFF2-40B4-BE49-F238E27FC236}">
                <a16:creationId xmlns:a16="http://schemas.microsoft.com/office/drawing/2014/main" id="{7D8B904B-87E9-4350-B2B0-601F10656C46}"/>
              </a:ext>
            </a:extLst>
          </p:cNvPr>
          <p:cNvSpPr txBox="1"/>
          <p:nvPr/>
        </p:nvSpPr>
        <p:spPr bwMode="auto">
          <a:xfrm>
            <a:off x="5390952" y="1074962"/>
            <a:ext cx="5954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Web/Portal</a:t>
            </a:r>
          </a:p>
        </p:txBody>
      </p:sp>
      <p:sp>
        <p:nvSpPr>
          <p:cNvPr id="110" name="TextBox 109">
            <a:extLst>
              <a:ext uri="{FF2B5EF4-FFF2-40B4-BE49-F238E27FC236}">
                <a16:creationId xmlns:a16="http://schemas.microsoft.com/office/drawing/2014/main" id="{D1A8C937-E92B-4EA2-82CB-6FB4EEDA0003}"/>
              </a:ext>
            </a:extLst>
          </p:cNvPr>
          <p:cNvSpPr txBox="1"/>
          <p:nvPr/>
        </p:nvSpPr>
        <p:spPr bwMode="auto">
          <a:xfrm>
            <a:off x="4204741" y="3746332"/>
            <a:ext cx="10588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0"/>
              </a:spcAft>
            </a:pPr>
            <a:r>
              <a:rPr lang="en-US" sz="800" b="0" i="1">
                <a:solidFill>
                  <a:schemeClr val="bg1"/>
                </a:solidFill>
                <a:latin typeface="Comic Sans MS" panose="030F0702030302020204" pitchFamily="66" charset="0"/>
              </a:rPr>
              <a:t>Social Media</a:t>
            </a:r>
          </a:p>
          <a:p>
            <a:pPr>
              <a:spcAft>
                <a:spcPts val="0"/>
              </a:spcAft>
            </a:pPr>
            <a:r>
              <a:rPr lang="en-US" sz="800" b="0" i="1">
                <a:solidFill>
                  <a:schemeClr val="bg1"/>
                </a:solidFill>
                <a:latin typeface="Comic Sans MS" panose="030F0702030302020204" pitchFamily="66" charset="0"/>
              </a:rPr>
              <a:t> &amp; Sentiment Data</a:t>
            </a:r>
          </a:p>
        </p:txBody>
      </p:sp>
      <p:sp>
        <p:nvSpPr>
          <p:cNvPr id="113" name="Rectangle: Rounded Corners 8">
            <a:extLst>
              <a:ext uri="{FF2B5EF4-FFF2-40B4-BE49-F238E27FC236}">
                <a16:creationId xmlns:a16="http://schemas.microsoft.com/office/drawing/2014/main" id="{A0046A96-FFF4-42BF-8037-F39C1856F9D6}"/>
              </a:ext>
            </a:extLst>
          </p:cNvPr>
          <p:cNvSpPr txBox="1"/>
          <p:nvPr/>
        </p:nvSpPr>
        <p:spPr>
          <a:xfrm>
            <a:off x="4730711" y="4213440"/>
            <a:ext cx="655909" cy="221720"/>
          </a:xfrm>
          <a:prstGeom prst="rect">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Archival</a:t>
            </a:r>
          </a:p>
        </p:txBody>
      </p:sp>
      <p:grpSp>
        <p:nvGrpSpPr>
          <p:cNvPr id="118" name="Group 117">
            <a:extLst>
              <a:ext uri="{FF2B5EF4-FFF2-40B4-BE49-F238E27FC236}">
                <a16:creationId xmlns:a16="http://schemas.microsoft.com/office/drawing/2014/main" id="{0501577D-30C4-48F3-B535-D29DA3FE2B6F}"/>
              </a:ext>
            </a:extLst>
          </p:cNvPr>
          <p:cNvGrpSpPr/>
          <p:nvPr/>
        </p:nvGrpSpPr>
        <p:grpSpPr>
          <a:xfrm>
            <a:off x="5464853" y="2168176"/>
            <a:ext cx="1088404" cy="520801"/>
            <a:chOff x="6235317" y="1322674"/>
            <a:chExt cx="647373" cy="404608"/>
          </a:xfrm>
          <a:solidFill>
            <a:schemeClr val="accent4"/>
          </a:solidFill>
        </p:grpSpPr>
        <p:sp>
          <p:nvSpPr>
            <p:cNvPr id="119" name="Rectangle: Rounded Corners 118">
              <a:extLst>
                <a:ext uri="{FF2B5EF4-FFF2-40B4-BE49-F238E27FC236}">
                  <a16:creationId xmlns:a16="http://schemas.microsoft.com/office/drawing/2014/main" id="{6420B4AB-6099-4330-8FEF-7C9DE152F110}"/>
                </a:ext>
              </a:extLst>
            </p:cNvPr>
            <p:cNvSpPr/>
            <p:nvPr/>
          </p:nvSpPr>
          <p:spPr>
            <a:xfrm>
              <a:off x="6235317" y="1322674"/>
              <a:ext cx="647373" cy="404608"/>
            </a:xfrm>
            <a:prstGeom prst="roundRect">
              <a:avLst>
                <a:gd name="adj" fmla="val 10000"/>
              </a:avLst>
            </a:prstGeom>
            <a:solidFill>
              <a:srgbClr val="000B65"/>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sp>
        <p:sp>
          <p:nvSpPr>
            <p:cNvPr id="120" name="Rectangle: Rounded Corners 8">
              <a:extLst>
                <a:ext uri="{FF2B5EF4-FFF2-40B4-BE49-F238E27FC236}">
                  <a16:creationId xmlns:a16="http://schemas.microsoft.com/office/drawing/2014/main" id="{1AB04D0D-7EE7-4968-A748-07FBC026B6EC}"/>
                </a:ext>
              </a:extLst>
            </p:cNvPr>
            <p:cNvSpPr txBox="1"/>
            <p:nvPr/>
          </p:nvSpPr>
          <p:spPr>
            <a:xfrm>
              <a:off x="6247168" y="1334525"/>
              <a:ext cx="623671" cy="380906"/>
            </a:xfrm>
            <a:prstGeom prst="rect">
              <a:avLst/>
            </a:prstGeom>
            <a:solidFill>
              <a:srgbClr val="00148C"/>
            </a:solidFill>
            <a:ln cmpd="dbl">
              <a:solidFill>
                <a:schemeClr val="tx1">
                  <a:lumMod val="60000"/>
                  <a:lumOff val="40000"/>
                </a:schemeClr>
              </a:solidFill>
            </a:ln>
          </p:spPr>
          <p:style>
            <a:lnRef idx="1">
              <a:schemeClr val="accent1"/>
            </a:lnRef>
            <a:fillRef idx="3">
              <a:schemeClr val="accent1"/>
            </a:fillRef>
            <a:effectRef idx="2">
              <a:schemeClr val="accent1"/>
            </a:effectRef>
            <a:fontRef idx="minor">
              <a:schemeClr val="lt1"/>
            </a:fontRef>
          </p:style>
          <p:txBody>
            <a:bodyPr spcFirstLastPara="0" vert="horz" wrap="square" lIns="11430" tIns="7620" rIns="11430" bIns="7620" numCol="1" spcCol="1270" anchor="ctr" anchorCtr="0">
              <a:noAutofit/>
            </a:bodyPr>
            <a:lstStyle/>
            <a:p>
              <a:pPr algn="ctr" defTabSz="266700">
                <a:lnSpc>
                  <a:spcPct val="90000"/>
                </a:lnSpc>
                <a:spcAft>
                  <a:spcPts val="0"/>
                </a:spcAft>
              </a:pPr>
              <a:r>
                <a:rPr lang="en-US" sz="800" dirty="0">
                  <a:solidFill>
                    <a:schemeClr val="bg1"/>
                  </a:solidFill>
                  <a:latin typeface="Comic Sans MS" panose="030F0702030302020204" pitchFamily="66" charset="0"/>
                  <a:cs typeface="Arial"/>
                </a:rPr>
                <a:t>Aggregated Data Layer</a:t>
              </a:r>
            </a:p>
            <a:p>
              <a:pPr algn="ctr" defTabSz="266700">
                <a:lnSpc>
                  <a:spcPct val="90000"/>
                </a:lnSpc>
                <a:spcAft>
                  <a:spcPts val="0"/>
                </a:spcAft>
              </a:pPr>
              <a:r>
                <a:rPr lang="en-US" sz="800" dirty="0">
                  <a:solidFill>
                    <a:schemeClr val="bg1"/>
                  </a:solidFill>
                  <a:latin typeface="Comic Sans MS" panose="030F0702030302020204" pitchFamily="66" charset="0"/>
                  <a:cs typeface="Arial"/>
                </a:rPr>
                <a:t>(DM)</a:t>
              </a:r>
            </a:p>
          </p:txBody>
        </p:sp>
      </p:grpSp>
      <p:grpSp>
        <p:nvGrpSpPr>
          <p:cNvPr id="122" name="Group 121">
            <a:extLst>
              <a:ext uri="{FF2B5EF4-FFF2-40B4-BE49-F238E27FC236}">
                <a16:creationId xmlns:a16="http://schemas.microsoft.com/office/drawing/2014/main" id="{2E749681-3E70-4914-A7AC-23B4755071BC}"/>
              </a:ext>
            </a:extLst>
          </p:cNvPr>
          <p:cNvGrpSpPr/>
          <p:nvPr/>
        </p:nvGrpSpPr>
        <p:grpSpPr>
          <a:xfrm>
            <a:off x="2035597" y="2144947"/>
            <a:ext cx="1088404"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3" name="Rectangle: Rounded Corners 122">
              <a:extLst>
                <a:ext uri="{FF2B5EF4-FFF2-40B4-BE49-F238E27FC236}">
                  <a16:creationId xmlns:a16="http://schemas.microsoft.com/office/drawing/2014/main" id="{732236A4-C39A-419C-A5B7-8706F08A403E}"/>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rgbClr val="7981E3"/>
              </a:solidFill>
              <a:prstDash val="solid"/>
              <a:round/>
              <a:headEnd type="none" w="med" len="med"/>
              <a:tailEnd type="none" w="med" len="med"/>
            </a:ln>
            <a:effectLst>
              <a:softEdge rad="25400"/>
            </a:effectLst>
          </p:spPr>
        </p:sp>
        <p:sp>
          <p:nvSpPr>
            <p:cNvPr id="124" name="Rectangle: Rounded Corners 8">
              <a:extLst>
                <a:ext uri="{FF2B5EF4-FFF2-40B4-BE49-F238E27FC236}">
                  <a16:creationId xmlns:a16="http://schemas.microsoft.com/office/drawing/2014/main" id="{94BBE351-FD8E-462E-92E7-1EE49EEE09AA}"/>
                </a:ext>
              </a:extLst>
            </p:cNvPr>
            <p:cNvSpPr txBox="1"/>
            <p:nvPr/>
          </p:nvSpPr>
          <p:spPr>
            <a:xfrm>
              <a:off x="6247168" y="1334525"/>
              <a:ext cx="623671" cy="380906"/>
            </a:xfrm>
            <a:prstGeom prst="rect">
              <a:avLst/>
            </a:prstGeom>
            <a:solidFill>
              <a:srgbClr val="00148C"/>
            </a:solidFill>
            <a:ln w="28575" cap="flat" cmpd="sng" algn="ctr">
              <a:solidFill>
                <a:srgbClr val="7981E3"/>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8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dirty="0"/>
                <a:t>Data Lake / Raw</a:t>
              </a:r>
            </a:p>
            <a:p>
              <a:pPr>
                <a:spcAft>
                  <a:spcPts val="0"/>
                </a:spcAft>
              </a:pPr>
              <a:r>
                <a:rPr lang="en-US" dirty="0"/>
                <a:t>(Landing)</a:t>
              </a:r>
            </a:p>
          </p:txBody>
        </p:sp>
      </p:grpSp>
      <p:grpSp>
        <p:nvGrpSpPr>
          <p:cNvPr id="125" name="Group 124">
            <a:extLst>
              <a:ext uri="{FF2B5EF4-FFF2-40B4-BE49-F238E27FC236}">
                <a16:creationId xmlns:a16="http://schemas.microsoft.com/office/drawing/2014/main" id="{87B0F86A-8C8A-4941-BB58-D9C4B4859A67}"/>
              </a:ext>
            </a:extLst>
          </p:cNvPr>
          <p:cNvGrpSpPr/>
          <p:nvPr/>
        </p:nvGrpSpPr>
        <p:grpSpPr>
          <a:xfrm>
            <a:off x="3165996" y="2152921"/>
            <a:ext cx="1088405" cy="520801"/>
            <a:chOff x="6235317" y="1322674"/>
            <a:chExt cx="647373" cy="404608"/>
          </a:xfr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grpSpPr>
        <p:sp>
          <p:nvSpPr>
            <p:cNvPr id="126" name="Rectangle: Rounded Corners 125">
              <a:extLst>
                <a:ext uri="{FF2B5EF4-FFF2-40B4-BE49-F238E27FC236}">
                  <a16:creationId xmlns:a16="http://schemas.microsoft.com/office/drawing/2014/main" id="{F573ADDC-1C52-4012-9D28-0C1BC254B213}"/>
                </a:ext>
              </a:extLst>
            </p:cNvPr>
            <p:cNvSpPr/>
            <p:nvPr/>
          </p:nvSpPr>
          <p:spPr>
            <a:xfrm>
              <a:off x="6235317" y="1322674"/>
              <a:ext cx="647373" cy="404608"/>
            </a:xfrm>
            <a:prstGeom prst="roundRect">
              <a:avLst>
                <a:gd name="adj" fmla="val 10000"/>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sp>
        <p:sp>
          <p:nvSpPr>
            <p:cNvPr id="127" name="Rectangle: Rounded Corners 8">
              <a:extLst>
                <a:ext uri="{FF2B5EF4-FFF2-40B4-BE49-F238E27FC236}">
                  <a16:creationId xmlns:a16="http://schemas.microsoft.com/office/drawing/2014/main" id="{6C00FD71-1FA5-424B-ABDC-23EF7C3198DB}"/>
                </a:ext>
              </a:extLst>
            </p:cNvPr>
            <p:cNvSpPr txBox="1"/>
            <p:nvPr/>
          </p:nvSpPr>
          <p:spPr>
            <a:xfrm>
              <a:off x="6247162" y="1334525"/>
              <a:ext cx="623671" cy="380906"/>
            </a:xfrm>
            <a:prstGeom prst="rect">
              <a:avLst/>
            </a:prstGeom>
            <a:solidFill>
              <a:srgbClr val="00148C"/>
            </a:solidFill>
            <a:ln w="28575" cap="flat" cmpd="sng" algn="ctr">
              <a:solidFill>
                <a:schemeClr val="accent1"/>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defPPr>
                <a:defRPr lang="en-GB"/>
              </a:defPPr>
              <a:lvl1pPr algn="ctr">
                <a:spcAft>
                  <a:spcPts val="450"/>
                </a:spcAft>
                <a:defRPr sz="900">
                  <a:solidFill>
                    <a:schemeClr val="bg1"/>
                  </a:solidFill>
                  <a:latin typeface="Comic Sans MS" panose="030F0702030302020204" pitchFamily="66" charset="0"/>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800" dirty="0"/>
                <a:t>Cached Transactional</a:t>
              </a:r>
            </a:p>
            <a:p>
              <a:pPr>
                <a:spcAft>
                  <a:spcPts val="0"/>
                </a:spcAft>
              </a:pPr>
              <a:r>
                <a:rPr lang="en-US" sz="800" dirty="0"/>
                <a:t>(ODS, Ops)</a:t>
              </a:r>
            </a:p>
          </p:txBody>
        </p:sp>
      </p:grpSp>
      <p:pic>
        <p:nvPicPr>
          <p:cNvPr id="143" name="Graphic 142" descr="Scientist">
            <a:extLst>
              <a:ext uri="{FF2B5EF4-FFF2-40B4-BE49-F238E27FC236}">
                <a16:creationId xmlns:a16="http://schemas.microsoft.com/office/drawing/2014/main" id="{9D810190-2935-4A2C-B0CD-D9E3ED7205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958893" y="1158757"/>
            <a:ext cx="403202" cy="403202"/>
          </a:xfrm>
          <a:prstGeom prst="rect">
            <a:avLst/>
          </a:prstGeom>
        </p:spPr>
      </p:pic>
      <p:sp>
        <p:nvSpPr>
          <p:cNvPr id="144" name="TextBox 143">
            <a:extLst>
              <a:ext uri="{FF2B5EF4-FFF2-40B4-BE49-F238E27FC236}">
                <a16:creationId xmlns:a16="http://schemas.microsoft.com/office/drawing/2014/main" id="{5058B72B-3D15-462D-9509-0B6E74C57F43}"/>
              </a:ext>
            </a:extLst>
          </p:cNvPr>
          <p:cNvSpPr txBox="1"/>
          <p:nvPr/>
        </p:nvSpPr>
        <p:spPr bwMode="auto">
          <a:xfrm>
            <a:off x="5081150" y="3631994"/>
            <a:ext cx="73397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a:solidFill>
                  <a:schemeClr val="bg1"/>
                </a:solidFill>
                <a:latin typeface="Comic Sans MS" panose="030F0702030302020204" pitchFamily="66" charset="0"/>
              </a:rPr>
              <a:t>Mainframe</a:t>
            </a:r>
            <a:endParaRPr lang="en-US" sz="1000" b="0" i="1" kern="0">
              <a:solidFill>
                <a:schemeClr val="bg1"/>
              </a:solidFill>
              <a:latin typeface="Comic Sans MS" panose="030F0702030302020204" pitchFamily="66" charset="0"/>
            </a:endParaRPr>
          </a:p>
        </p:txBody>
      </p:sp>
      <p:sp>
        <p:nvSpPr>
          <p:cNvPr id="150" name="TextBox 149">
            <a:extLst>
              <a:ext uri="{FF2B5EF4-FFF2-40B4-BE49-F238E27FC236}">
                <a16:creationId xmlns:a16="http://schemas.microsoft.com/office/drawing/2014/main" id="{ADD3B202-40BC-4BDA-A606-ECC174B8F46C}"/>
              </a:ext>
            </a:extLst>
          </p:cNvPr>
          <p:cNvSpPr txBox="1"/>
          <p:nvPr/>
        </p:nvSpPr>
        <p:spPr bwMode="auto">
          <a:xfrm>
            <a:off x="2018018" y="3624322"/>
            <a:ext cx="59729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b="0" i="1" dirty="0">
                <a:solidFill>
                  <a:schemeClr val="bg1"/>
                </a:solidFill>
                <a:latin typeface="Comic Sans MS" panose="030F0702030302020204" pitchFamily="66" charset="0"/>
              </a:rPr>
              <a:t>ERP/CRM</a:t>
            </a:r>
            <a:endParaRPr lang="en-US" sz="1000" b="0" i="1" kern="0" dirty="0">
              <a:solidFill>
                <a:schemeClr val="bg1"/>
              </a:solidFill>
              <a:latin typeface="Comic Sans MS" panose="030F0702030302020204" pitchFamily="66" charset="0"/>
            </a:endParaRPr>
          </a:p>
        </p:txBody>
      </p:sp>
      <p:cxnSp>
        <p:nvCxnSpPr>
          <p:cNvPr id="154" name="Connector: Curved 153">
            <a:extLst>
              <a:ext uri="{FF2B5EF4-FFF2-40B4-BE49-F238E27FC236}">
                <a16:creationId xmlns:a16="http://schemas.microsoft.com/office/drawing/2014/main" id="{79C74062-7BD9-4C40-A4FA-4C79782E2323}"/>
              </a:ext>
            </a:extLst>
          </p:cNvPr>
          <p:cNvCxnSpPr>
            <a:cxnSpLocks/>
            <a:stCxn id="150" idx="2"/>
          </p:cNvCxnSpPr>
          <p:nvPr/>
        </p:nvCxnSpPr>
        <p:spPr bwMode="auto">
          <a:xfrm rot="16200000" flipH="1">
            <a:off x="2305655" y="3789218"/>
            <a:ext cx="320660" cy="298644"/>
          </a:xfrm>
          <a:prstGeom prst="curvedConnector3">
            <a:avLst>
              <a:gd name="adj1" fmla="val 96818"/>
            </a:avLst>
          </a:prstGeom>
          <a:ln>
            <a:solidFill>
              <a:schemeClr val="accent2">
                <a:lumMod val="20000"/>
                <a:lumOff val="80000"/>
              </a:schemeClr>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58" name="Straight Arrow Connector 157">
            <a:extLst>
              <a:ext uri="{FF2B5EF4-FFF2-40B4-BE49-F238E27FC236}">
                <a16:creationId xmlns:a16="http://schemas.microsoft.com/office/drawing/2014/main" id="{756C034E-CCAF-4BE6-80FE-21A802FFD823}"/>
              </a:ext>
            </a:extLst>
          </p:cNvPr>
          <p:cNvCxnSpPr/>
          <p:nvPr/>
        </p:nvCxnSpPr>
        <p:spPr bwMode="auto">
          <a:xfrm flipH="1" flipV="1">
            <a:off x="5671347" y="1539105"/>
            <a:ext cx="6384" cy="26091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444208B1-91C0-4C47-A91B-C682B5AB7F08}"/>
              </a:ext>
            </a:extLst>
          </p:cNvPr>
          <p:cNvGrpSpPr/>
          <p:nvPr/>
        </p:nvGrpSpPr>
        <p:grpSpPr>
          <a:xfrm>
            <a:off x="1672201" y="779353"/>
            <a:ext cx="287510" cy="3637628"/>
            <a:chOff x="1030408" y="854180"/>
            <a:chExt cx="298369" cy="3207153"/>
          </a:xfrm>
          <a:solidFill>
            <a:srgbClr val="00148C"/>
          </a:solidFill>
        </p:grpSpPr>
        <p:sp>
          <p:nvSpPr>
            <p:cNvPr id="160" name="Arrow: Up-Down 159">
              <a:extLst>
                <a:ext uri="{FF2B5EF4-FFF2-40B4-BE49-F238E27FC236}">
                  <a16:creationId xmlns:a16="http://schemas.microsoft.com/office/drawing/2014/main" id="{08B1A63C-87A6-4A9B-AB5E-DEB7ED5274DB}"/>
                </a:ext>
              </a:extLst>
            </p:cNvPr>
            <p:cNvSpPr/>
            <p:nvPr/>
          </p:nvSpPr>
          <p:spPr bwMode="auto">
            <a:xfrm>
              <a:off x="1030408" y="854180"/>
              <a:ext cx="298369" cy="3207153"/>
            </a:xfrm>
            <a:prstGeom prst="upDownArrow">
              <a:avLst/>
            </a:prstGeom>
            <a:grpFill/>
            <a:ln w="9525" cap="flat" cmpd="sng" algn="ctr">
              <a:solidFill>
                <a:schemeClr val="accent4"/>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1">
                <a:spcAft>
                  <a:spcPts val="450"/>
                </a:spcAft>
              </a:pPr>
              <a:endParaRPr lang="en-US" sz="1000">
                <a:solidFill>
                  <a:schemeClr val="accent4"/>
                </a:solidFill>
                <a:latin typeface="+mn-lt"/>
                <a:cs typeface="Arial"/>
              </a:endParaRPr>
            </a:p>
          </p:txBody>
        </p:sp>
        <p:sp>
          <p:nvSpPr>
            <p:cNvPr id="161" name="TextBox 160">
              <a:extLst>
                <a:ext uri="{FF2B5EF4-FFF2-40B4-BE49-F238E27FC236}">
                  <a16:creationId xmlns:a16="http://schemas.microsoft.com/office/drawing/2014/main" id="{9DA96FB9-2657-45D4-9207-6EE8E2AC704C}"/>
                </a:ext>
              </a:extLst>
            </p:cNvPr>
            <p:cNvSpPr txBox="1"/>
            <p:nvPr/>
          </p:nvSpPr>
          <p:spPr bwMode="auto">
            <a:xfrm rot="16200000">
              <a:off x="364286" y="2241925"/>
              <a:ext cx="1627097" cy="1277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dirty="0">
                  <a:solidFill>
                    <a:schemeClr val="bg1"/>
                  </a:solidFill>
                  <a:latin typeface="+mn-lt"/>
                  <a:ea typeface="+mn-ea"/>
                </a:rPr>
                <a:t>Data</a:t>
              </a:r>
              <a:r>
                <a:rPr lang="en-US" sz="800" b="0" kern="0" dirty="0">
                  <a:solidFill>
                    <a:schemeClr val="accent4"/>
                  </a:solidFill>
                  <a:latin typeface="+mn-lt"/>
                  <a:ea typeface="+mn-ea"/>
                </a:rPr>
                <a:t> </a:t>
              </a:r>
              <a:r>
                <a:rPr lang="en-US" sz="800" b="0" kern="0" dirty="0">
                  <a:solidFill>
                    <a:schemeClr val="bg1"/>
                  </a:solidFill>
                  <a:latin typeface="+mn-lt"/>
                  <a:ea typeface="+mn-ea"/>
                </a:rPr>
                <a:t>Architecture &amp; Design</a:t>
              </a:r>
            </a:p>
          </p:txBody>
        </p:sp>
      </p:grpSp>
      <p:sp>
        <p:nvSpPr>
          <p:cNvPr id="171" name="Rectangle: Rounded Corners 8">
            <a:extLst>
              <a:ext uri="{FF2B5EF4-FFF2-40B4-BE49-F238E27FC236}">
                <a16:creationId xmlns:a16="http://schemas.microsoft.com/office/drawing/2014/main" id="{F748D4FC-3BD5-4FA6-B29B-245B9641E304}"/>
              </a:ext>
            </a:extLst>
          </p:cNvPr>
          <p:cNvSpPr txBox="1"/>
          <p:nvPr/>
        </p:nvSpPr>
        <p:spPr>
          <a:xfrm>
            <a:off x="1988222" y="4213440"/>
            <a:ext cx="1029757" cy="222527"/>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i="1">
                <a:solidFill>
                  <a:schemeClr val="accent5">
                    <a:lumMod val="50000"/>
                  </a:schemeClr>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b="0" i="0" dirty="0">
                <a:solidFill>
                  <a:schemeClr val="bg1"/>
                </a:solidFill>
              </a:rPr>
              <a:t>MDM</a:t>
            </a:r>
          </a:p>
        </p:txBody>
      </p:sp>
      <p:sp>
        <p:nvSpPr>
          <p:cNvPr id="185" name="Rectangle: Rounded Corners 8">
            <a:extLst>
              <a:ext uri="{FF2B5EF4-FFF2-40B4-BE49-F238E27FC236}">
                <a16:creationId xmlns:a16="http://schemas.microsoft.com/office/drawing/2014/main" id="{2DBF6B5E-0120-4572-8DB6-2FF23B047BF2}"/>
              </a:ext>
            </a:extLst>
          </p:cNvPr>
          <p:cNvSpPr txBox="1"/>
          <p:nvPr/>
        </p:nvSpPr>
        <p:spPr>
          <a:xfrm>
            <a:off x="3147775" y="1837005"/>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dirty="0"/>
              <a:t>Data Quality</a:t>
            </a:r>
          </a:p>
        </p:txBody>
      </p:sp>
      <p:sp>
        <p:nvSpPr>
          <p:cNvPr id="187" name="Rectangle: Rounded Corners 8">
            <a:extLst>
              <a:ext uri="{FF2B5EF4-FFF2-40B4-BE49-F238E27FC236}">
                <a16:creationId xmlns:a16="http://schemas.microsoft.com/office/drawing/2014/main" id="{7A8A5CBD-123E-4D03-8D5E-706A078AC7B4}"/>
              </a:ext>
            </a:extLst>
          </p:cNvPr>
          <p:cNvSpPr txBox="1"/>
          <p:nvPr/>
        </p:nvSpPr>
        <p:spPr>
          <a:xfrm>
            <a:off x="1988288" y="1837377"/>
            <a:ext cx="1161017" cy="214389"/>
          </a:xfrm>
          <a:prstGeom prst="rect">
            <a:avLst/>
          </a:prstGeom>
          <a:solidFill>
            <a:schemeClr val="tx1">
              <a:lumMod val="75000"/>
            </a:schemeClr>
          </a:solidFill>
          <a:ln w="9525"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MDM</a:t>
            </a:r>
          </a:p>
        </p:txBody>
      </p:sp>
      <p:pic>
        <p:nvPicPr>
          <p:cNvPr id="189" name="Graphic 188" descr="Smart Phone">
            <a:extLst>
              <a:ext uri="{FF2B5EF4-FFF2-40B4-BE49-F238E27FC236}">
                <a16:creationId xmlns:a16="http://schemas.microsoft.com/office/drawing/2014/main" id="{8ABF6AD6-5200-4DB5-AD99-C6D9003E482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5457" y="1246556"/>
            <a:ext cx="279122" cy="279122"/>
          </a:xfrm>
          <a:prstGeom prst="rect">
            <a:avLst/>
          </a:prstGeom>
        </p:spPr>
      </p:pic>
      <p:sp>
        <p:nvSpPr>
          <p:cNvPr id="196" name="TextBox 195">
            <a:extLst>
              <a:ext uri="{FF2B5EF4-FFF2-40B4-BE49-F238E27FC236}">
                <a16:creationId xmlns:a16="http://schemas.microsoft.com/office/drawing/2014/main" id="{3C85B2DC-3D64-4546-BD3F-8F10649B8216}"/>
              </a:ext>
            </a:extLst>
          </p:cNvPr>
          <p:cNvSpPr txBox="1"/>
          <p:nvPr/>
        </p:nvSpPr>
        <p:spPr bwMode="auto">
          <a:xfrm>
            <a:off x="2035597" y="1082351"/>
            <a:ext cx="66178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700" b="0" dirty="0">
                <a:solidFill>
                  <a:schemeClr val="tx1"/>
                </a:solidFill>
              </a:rPr>
              <a:t>App/Service</a:t>
            </a:r>
          </a:p>
          <a:p>
            <a:pPr algn="l">
              <a:spcAft>
                <a:spcPts val="0"/>
              </a:spcAft>
              <a:buClr>
                <a:schemeClr val="tx1"/>
              </a:buClr>
            </a:pPr>
            <a:r>
              <a:rPr lang="en-US" sz="700" b="0" dirty="0">
                <a:solidFill>
                  <a:schemeClr val="tx1"/>
                </a:solidFill>
              </a:rPr>
              <a:t>(3</a:t>
            </a:r>
            <a:r>
              <a:rPr lang="en-US" sz="700" b="0" baseline="30000" dirty="0">
                <a:solidFill>
                  <a:schemeClr val="tx1"/>
                </a:solidFill>
              </a:rPr>
              <a:t>rd</a:t>
            </a:r>
            <a:r>
              <a:rPr lang="en-US" sz="700" b="0" dirty="0">
                <a:solidFill>
                  <a:schemeClr val="tx1"/>
                </a:solidFill>
              </a:rPr>
              <a:t> Party) </a:t>
            </a:r>
            <a:endParaRPr lang="en-US" sz="700" b="0" kern="0" dirty="0">
              <a:solidFill>
                <a:schemeClr val="tx1"/>
              </a:solidFill>
              <a:latin typeface="+mn-lt"/>
              <a:ea typeface="+mn-ea"/>
            </a:endParaRPr>
          </a:p>
        </p:txBody>
      </p:sp>
      <p:sp>
        <p:nvSpPr>
          <p:cNvPr id="199" name="Rectangle: Rounded Corners 8">
            <a:extLst>
              <a:ext uri="{FF2B5EF4-FFF2-40B4-BE49-F238E27FC236}">
                <a16:creationId xmlns:a16="http://schemas.microsoft.com/office/drawing/2014/main" id="{D46682C3-1B2A-47BA-8910-35181FF5367E}"/>
              </a:ext>
            </a:extLst>
          </p:cNvPr>
          <p:cNvSpPr txBox="1"/>
          <p:nvPr/>
        </p:nvSpPr>
        <p:spPr>
          <a:xfrm>
            <a:off x="5438967" y="1838803"/>
            <a:ext cx="1176626" cy="214389"/>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pPr>
              <a:spcAft>
                <a:spcPts val="0"/>
              </a:spcAft>
            </a:pPr>
            <a:r>
              <a:rPr lang="en-US" sz="700" dirty="0"/>
              <a:t>Integration</a:t>
            </a:r>
          </a:p>
          <a:p>
            <a:pPr>
              <a:spcAft>
                <a:spcPts val="0"/>
              </a:spcAft>
            </a:pPr>
            <a:r>
              <a:rPr lang="en-US" sz="700" dirty="0"/>
              <a:t>Service</a:t>
            </a:r>
          </a:p>
        </p:txBody>
      </p:sp>
      <p:cxnSp>
        <p:nvCxnSpPr>
          <p:cNvPr id="203" name="Straight Arrow Connector 202">
            <a:extLst>
              <a:ext uri="{FF2B5EF4-FFF2-40B4-BE49-F238E27FC236}">
                <a16:creationId xmlns:a16="http://schemas.microsoft.com/office/drawing/2014/main" id="{6C482328-B9F4-4A7D-9EFB-CA72D3F2442B}"/>
              </a:ext>
            </a:extLst>
          </p:cNvPr>
          <p:cNvCxnSpPr/>
          <p:nvPr/>
        </p:nvCxnSpPr>
        <p:spPr bwMode="auto">
          <a:xfrm flipV="1">
            <a:off x="6352728" y="1304299"/>
            <a:ext cx="0" cy="495718"/>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 name="Rectangle: Rounded Corners 8">
            <a:extLst>
              <a:ext uri="{FF2B5EF4-FFF2-40B4-BE49-F238E27FC236}">
                <a16:creationId xmlns:a16="http://schemas.microsoft.com/office/drawing/2014/main" id="{14470DE5-5676-4DD5-84D9-79024324A972}"/>
              </a:ext>
            </a:extLst>
          </p:cNvPr>
          <p:cNvSpPr txBox="1"/>
          <p:nvPr/>
        </p:nvSpPr>
        <p:spPr>
          <a:xfrm>
            <a:off x="4293371" y="1837829"/>
            <a:ext cx="1145369" cy="214762"/>
          </a:xfrm>
          <a:prstGeom prst="rect">
            <a:avLst/>
          </a:prstGeom>
          <a:solidFill>
            <a:schemeClr val="tx1">
              <a:lumMod val="75000"/>
            </a:schemeClr>
          </a:solidFill>
          <a:ln w="9525"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defPPr>
              <a:defRPr lang="en-GB"/>
            </a:defPPr>
            <a:lvl1pPr algn="ctr">
              <a:spcAft>
                <a:spcPts val="450"/>
              </a:spcAft>
              <a:defRPr sz="800" b="0" i="0">
                <a:solidFill>
                  <a:schemeClr val="bg1"/>
                </a:solidFill>
                <a:cs typeface="Aria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accent2"/>
                </a:solidFill>
              </a:defRPr>
            </a:lvl9pPr>
          </a:lstStyle>
          <a:p>
            <a:r>
              <a:rPr lang="en-US"/>
              <a:t>Data Catalog</a:t>
            </a:r>
          </a:p>
        </p:txBody>
      </p:sp>
      <p:sp>
        <p:nvSpPr>
          <p:cNvPr id="207" name="Rectangle: Rounded Corners 206">
            <a:extLst>
              <a:ext uri="{FF2B5EF4-FFF2-40B4-BE49-F238E27FC236}">
                <a16:creationId xmlns:a16="http://schemas.microsoft.com/office/drawing/2014/main" id="{F07CF2F5-A434-4490-9E65-48178D20275D}"/>
              </a:ext>
            </a:extLst>
          </p:cNvPr>
          <p:cNvSpPr/>
          <p:nvPr/>
        </p:nvSpPr>
        <p:spPr bwMode="auto">
          <a:xfrm>
            <a:off x="6785746" y="3657525"/>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Source</a:t>
            </a:r>
          </a:p>
        </p:txBody>
      </p:sp>
      <p:sp>
        <p:nvSpPr>
          <p:cNvPr id="208" name="Rectangle: Rounded Corners 207">
            <a:extLst>
              <a:ext uri="{FF2B5EF4-FFF2-40B4-BE49-F238E27FC236}">
                <a16:creationId xmlns:a16="http://schemas.microsoft.com/office/drawing/2014/main" id="{E32BDBA6-8F50-4BBF-8895-C7FAAEB2DF48}"/>
              </a:ext>
            </a:extLst>
          </p:cNvPr>
          <p:cNvSpPr/>
          <p:nvPr/>
        </p:nvSpPr>
        <p:spPr bwMode="auto">
          <a:xfrm>
            <a:off x="6785745" y="2778684"/>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Ingest</a:t>
            </a:r>
          </a:p>
        </p:txBody>
      </p:sp>
      <p:sp>
        <p:nvSpPr>
          <p:cNvPr id="209" name="Rectangle: Rounded Corners 208">
            <a:extLst>
              <a:ext uri="{FF2B5EF4-FFF2-40B4-BE49-F238E27FC236}">
                <a16:creationId xmlns:a16="http://schemas.microsoft.com/office/drawing/2014/main" id="{A08B419B-57F6-4EBF-A1B9-6C9C52FD7614}"/>
              </a:ext>
            </a:extLst>
          </p:cNvPr>
          <p:cNvSpPr/>
          <p:nvPr/>
        </p:nvSpPr>
        <p:spPr bwMode="auto">
          <a:xfrm>
            <a:off x="6785748" y="1021000"/>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dirty="0">
                <a:solidFill>
                  <a:schemeClr val="bg1"/>
                </a:solidFill>
                <a:latin typeface="Comic Sans MS" panose="030F0702030302020204" pitchFamily="66" charset="0"/>
                <a:cs typeface="Arial"/>
              </a:rPr>
              <a:t>Consume</a:t>
            </a:r>
          </a:p>
        </p:txBody>
      </p:sp>
      <p:sp>
        <p:nvSpPr>
          <p:cNvPr id="210" name="Rectangle: Rounded Corners 209">
            <a:extLst>
              <a:ext uri="{FF2B5EF4-FFF2-40B4-BE49-F238E27FC236}">
                <a16:creationId xmlns:a16="http://schemas.microsoft.com/office/drawing/2014/main" id="{10018ECA-4D5E-4B18-8754-109103EB4246}"/>
              </a:ext>
            </a:extLst>
          </p:cNvPr>
          <p:cNvSpPr/>
          <p:nvPr/>
        </p:nvSpPr>
        <p:spPr bwMode="auto">
          <a:xfrm>
            <a:off x="6785746" y="1899842"/>
            <a:ext cx="778853" cy="710303"/>
          </a:xfrm>
          <a:prstGeom prst="roundRect">
            <a:avLst/>
          </a:prstGeom>
          <a:solidFill>
            <a:schemeClr val="accent1">
              <a:lumMod val="75000"/>
            </a:schemeClr>
          </a:solidFill>
          <a:ln w="28575" cap="flat" cmpd="sng" algn="ctr">
            <a:solidFill>
              <a:schemeClr val="accent2">
                <a:lumMod val="20000"/>
                <a:lumOff val="80000"/>
              </a:schemeClr>
            </a:solidFill>
            <a:prstDash val="solid"/>
            <a:round/>
            <a:headEnd type="none" w="med" len="med"/>
            <a:tailEnd type="none" w="med" len="med"/>
          </a:ln>
          <a:effectLst>
            <a:softEdge rad="25400"/>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900">
                <a:solidFill>
                  <a:schemeClr val="bg1"/>
                </a:solidFill>
                <a:latin typeface="Comic Sans MS" panose="030F0702030302020204" pitchFamily="66" charset="0"/>
                <a:cs typeface="Arial"/>
              </a:rPr>
              <a:t>Process</a:t>
            </a:r>
          </a:p>
          <a:p>
            <a:pPr algn="ctr">
              <a:spcAft>
                <a:spcPts val="450"/>
              </a:spcAft>
            </a:pPr>
            <a:r>
              <a:rPr lang="en-US" sz="900">
                <a:solidFill>
                  <a:schemeClr val="bg1"/>
                </a:solidFill>
                <a:latin typeface="Comic Sans MS" panose="030F0702030302020204" pitchFamily="66" charset="0"/>
                <a:cs typeface="Arial"/>
              </a:rPr>
              <a:t>&amp; Serve</a:t>
            </a:r>
          </a:p>
        </p:txBody>
      </p:sp>
      <p:cxnSp>
        <p:nvCxnSpPr>
          <p:cNvPr id="79" name="Straight Arrow Connector 78">
            <a:extLst>
              <a:ext uri="{FF2B5EF4-FFF2-40B4-BE49-F238E27FC236}">
                <a16:creationId xmlns:a16="http://schemas.microsoft.com/office/drawing/2014/main" id="{FCB1ACE7-1203-4CD2-A9BB-E06FF48795AC}"/>
              </a:ext>
            </a:extLst>
          </p:cNvPr>
          <p:cNvCxnSpPr>
            <a:cxnSpLocks/>
          </p:cNvCxnSpPr>
          <p:nvPr/>
        </p:nvCxnSpPr>
        <p:spPr bwMode="auto">
          <a:xfrm flipH="1" flipV="1">
            <a:off x="2744270" y="2984384"/>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9CAE1C45-1DA4-45A2-ABFA-B5554720A654}"/>
              </a:ext>
            </a:extLst>
          </p:cNvPr>
          <p:cNvCxnSpPr>
            <a:cxnSpLocks/>
          </p:cNvCxnSpPr>
          <p:nvPr/>
        </p:nvCxnSpPr>
        <p:spPr bwMode="auto">
          <a:xfrm flipH="1" flipV="1">
            <a:off x="6098213" y="2994425"/>
            <a:ext cx="1626" cy="262072"/>
          </a:xfrm>
          <a:prstGeom prst="straightConnector1">
            <a:avLst/>
          </a:prstGeom>
          <a:solidFill>
            <a:schemeClr val="accent1"/>
          </a:solidFill>
          <a:ln w="34925" cap="flat" cmpd="thickThin" algn="ctr">
            <a:solidFill>
              <a:srgbClr val="00148C"/>
            </a:solidFill>
            <a:prstDash val="solid"/>
            <a:bevel/>
            <a:headEnd type="none" w="med" len="med"/>
            <a:tailEnd type="triangl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itle 1">
            <a:extLst>
              <a:ext uri="{FF2B5EF4-FFF2-40B4-BE49-F238E27FC236}">
                <a16:creationId xmlns:a16="http://schemas.microsoft.com/office/drawing/2014/main" id="{F1BAC85D-CBD4-441E-8CF1-114670BE6D91}"/>
              </a:ext>
            </a:extLst>
          </p:cNvPr>
          <p:cNvSpPr txBox="1">
            <a:spLocks/>
          </p:cNvSpPr>
          <p:nvPr/>
        </p:nvSpPr>
        <p:spPr bwMode="auto">
          <a:xfrm>
            <a:off x="113410" y="9034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spcAft>
                <a:spcPct val="0"/>
              </a:spcAft>
              <a:defRPr sz="2400">
                <a:latin typeface="+mj-lt"/>
                <a:ea typeface="+mj-ea"/>
                <a:cs typeface="+mj-cs"/>
              </a:defRPr>
            </a:lvl1pPr>
            <a:lvl2pPr>
              <a:spcAft>
                <a:spcPct val="0"/>
              </a:spcAft>
              <a:defRPr sz="2100" b="1">
                <a:solidFill>
                  <a:srgbClr val="0079C1"/>
                </a:solidFill>
                <a:latin typeface="Arial" charset="0"/>
                <a:ea typeface="ＭＳ Ｐゴシック" pitchFamily="48" charset="-128"/>
              </a:defRPr>
            </a:lvl2pPr>
            <a:lvl3pPr>
              <a:spcAft>
                <a:spcPct val="0"/>
              </a:spcAft>
              <a:defRPr sz="2100" b="1">
                <a:solidFill>
                  <a:srgbClr val="0079C1"/>
                </a:solidFill>
                <a:latin typeface="Arial" charset="0"/>
                <a:ea typeface="ＭＳ Ｐゴシック" pitchFamily="48" charset="-128"/>
              </a:defRPr>
            </a:lvl3pPr>
            <a:lvl4pPr>
              <a:spcAft>
                <a:spcPct val="0"/>
              </a:spcAft>
              <a:defRPr sz="2100" b="1">
                <a:solidFill>
                  <a:srgbClr val="0079C1"/>
                </a:solidFill>
                <a:latin typeface="Arial" charset="0"/>
                <a:ea typeface="ＭＳ Ｐゴシック" pitchFamily="48" charset="-128"/>
              </a:defRPr>
            </a:lvl4pPr>
            <a:lvl5pPr>
              <a:spcAft>
                <a:spcPct val="0"/>
              </a:spcAft>
              <a:defRPr sz="2100" b="1">
                <a:solidFill>
                  <a:srgbClr val="0079C1"/>
                </a:solidFill>
                <a:latin typeface="Arial" charset="0"/>
                <a:ea typeface="ＭＳ Ｐゴシック" pitchFamily="48" charset="-128"/>
              </a:defRPr>
            </a:lvl5pPr>
            <a:lvl6pPr marL="342866">
              <a:spcAft>
                <a:spcPct val="0"/>
              </a:spcAft>
              <a:defRPr sz="2100" b="1">
                <a:solidFill>
                  <a:srgbClr val="0079C1"/>
                </a:solidFill>
                <a:latin typeface="Arial" charset="0"/>
                <a:ea typeface="ＭＳ Ｐゴシック" pitchFamily="48" charset="-128"/>
              </a:defRPr>
            </a:lvl6pPr>
            <a:lvl7pPr marL="685732">
              <a:spcAft>
                <a:spcPct val="0"/>
              </a:spcAft>
              <a:defRPr sz="2100" b="1">
                <a:solidFill>
                  <a:srgbClr val="0079C1"/>
                </a:solidFill>
                <a:latin typeface="Arial" charset="0"/>
                <a:ea typeface="ＭＳ Ｐゴシック" pitchFamily="48" charset="-128"/>
              </a:defRPr>
            </a:lvl7pPr>
            <a:lvl8pPr marL="1028598">
              <a:spcAft>
                <a:spcPct val="0"/>
              </a:spcAft>
              <a:defRPr sz="2100" b="1">
                <a:solidFill>
                  <a:srgbClr val="0079C1"/>
                </a:solidFill>
                <a:latin typeface="Arial" charset="0"/>
                <a:ea typeface="ＭＳ Ｐゴシック" pitchFamily="48" charset="-128"/>
              </a:defRPr>
            </a:lvl8pPr>
            <a:lvl9pPr marL="1371464">
              <a:spcAft>
                <a:spcPct val="0"/>
              </a:spcAft>
              <a:defRPr sz="2100" b="1">
                <a:solidFill>
                  <a:srgbClr val="0079C1"/>
                </a:solidFill>
                <a:latin typeface="Arial" charset="0"/>
                <a:ea typeface="ＭＳ Ｐゴシック" pitchFamily="48" charset="-128"/>
              </a:defRPr>
            </a:lvl9pPr>
          </a:lstStyle>
          <a:p>
            <a:r>
              <a:rPr lang="en-US" dirty="0"/>
              <a:t>Enterprise Data Platform Architecture</a:t>
            </a:r>
          </a:p>
        </p:txBody>
      </p:sp>
    </p:spTree>
    <p:extLst>
      <p:ext uri="{BB962C8B-B14F-4D97-AF65-F5344CB8AC3E}">
        <p14:creationId xmlns:p14="http://schemas.microsoft.com/office/powerpoint/2010/main" val="21652389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48E73735-6E86-40D3-8CE0-B91F48C8C7EF}"/>
              </a:ext>
            </a:extLst>
          </p:cNvPr>
          <p:cNvSpPr/>
          <p:nvPr/>
        </p:nvSpPr>
        <p:spPr bwMode="auto">
          <a:xfrm>
            <a:off x="300162" y="3481925"/>
            <a:ext cx="4485497" cy="1375301"/>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5" name="Rectangle: Rounded Corners 34">
            <a:extLst>
              <a:ext uri="{FF2B5EF4-FFF2-40B4-BE49-F238E27FC236}">
                <a16:creationId xmlns:a16="http://schemas.microsoft.com/office/drawing/2014/main" id="{2CF813F6-C826-42C2-B99B-D61B3036D7B1}"/>
              </a:ext>
            </a:extLst>
          </p:cNvPr>
          <p:cNvSpPr/>
          <p:nvPr/>
        </p:nvSpPr>
        <p:spPr bwMode="auto">
          <a:xfrm>
            <a:off x="329813" y="453351"/>
            <a:ext cx="4441179" cy="833726"/>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 name="Rectangle: Rounded Corners 2">
            <a:extLst>
              <a:ext uri="{FF2B5EF4-FFF2-40B4-BE49-F238E27FC236}">
                <a16:creationId xmlns:a16="http://schemas.microsoft.com/office/drawing/2014/main" id="{1DECA2C8-A579-40E4-A335-8583202F9480}"/>
              </a:ext>
            </a:extLst>
          </p:cNvPr>
          <p:cNvSpPr/>
          <p:nvPr/>
        </p:nvSpPr>
        <p:spPr bwMode="auto">
          <a:xfrm>
            <a:off x="283384" y="1297816"/>
            <a:ext cx="4499371" cy="2170995"/>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dirty="0" err="1">
              <a:solidFill>
                <a:schemeClr val="bg1"/>
              </a:solidFill>
              <a:cs typeface="Arial"/>
            </a:endParaRPr>
          </a:p>
        </p:txBody>
      </p:sp>
      <p:sp>
        <p:nvSpPr>
          <p:cNvPr id="2" name="Title 1"/>
          <p:cNvSpPr>
            <a:spLocks noGrp="1"/>
          </p:cNvSpPr>
          <p:nvPr>
            <p:ph type="title"/>
          </p:nvPr>
        </p:nvSpPr>
        <p:spPr>
          <a:xfrm>
            <a:off x="115404" y="122799"/>
            <a:ext cx="6302261" cy="430887"/>
          </a:xfrm>
        </p:spPr>
        <p:txBody>
          <a:bodyPr/>
          <a:lstStyle/>
          <a:p>
            <a:r>
              <a:rPr lang="en-US" dirty="0"/>
              <a:t> Meta Data, Master Data, Transaction Data</a:t>
            </a:r>
          </a:p>
        </p:txBody>
      </p:sp>
      <p:sp>
        <p:nvSpPr>
          <p:cNvPr id="5" name="Text Placeholder 9"/>
          <p:cNvSpPr>
            <a:spLocks noGrp="1"/>
          </p:cNvSpPr>
          <p:nvPr>
            <p:ph type="body" sz="quarter" idx="11"/>
          </p:nvPr>
        </p:nvSpPr>
        <p:spPr>
          <a:xfrm>
            <a:off x="331160" y="505073"/>
            <a:ext cx="4345194" cy="4424288"/>
          </a:xfrm>
        </p:spPr>
        <p:txBody>
          <a:bodyPr numCol="1"/>
          <a:lstStyle/>
          <a:p>
            <a:pPr marL="269875" lvl="2" indent="-269875">
              <a:spcBef>
                <a:spcPts val="600"/>
              </a:spcBef>
              <a:spcAft>
                <a:spcPts val="0"/>
              </a:spcAft>
              <a:buClr>
                <a:schemeClr val="bg1"/>
              </a:buClr>
            </a:pPr>
            <a:r>
              <a:rPr lang="en-GB" sz="1050" b="1" dirty="0">
                <a:solidFill>
                  <a:schemeClr val="bg1"/>
                </a:solidFill>
              </a:rPr>
              <a:t>Meta Data</a:t>
            </a:r>
          </a:p>
          <a:p>
            <a:pPr marL="539875" lvl="3" indent="-269875">
              <a:spcAft>
                <a:spcPts val="0"/>
              </a:spcAft>
              <a:buClr>
                <a:schemeClr val="bg1"/>
              </a:buClr>
            </a:pPr>
            <a:r>
              <a:rPr lang="en-GB" sz="1050" dirty="0">
                <a:solidFill>
                  <a:schemeClr val="bg1"/>
                </a:solidFill>
              </a:rPr>
              <a:t>Data about data like structure, meaning, and relationships of data</a:t>
            </a:r>
          </a:p>
          <a:p>
            <a:pPr marL="539875" lvl="3" indent="-269875">
              <a:spcAft>
                <a:spcPts val="0"/>
              </a:spcAft>
              <a:buClr>
                <a:schemeClr val="bg1"/>
              </a:buClr>
            </a:pPr>
            <a:r>
              <a:rPr lang="en-GB" sz="1050" dirty="0">
                <a:solidFill>
                  <a:schemeClr val="bg1"/>
                </a:solidFill>
              </a:rPr>
              <a:t>E.g. Column CUST_ID is a Customer ID and has a size of 10 characters</a:t>
            </a:r>
          </a:p>
          <a:p>
            <a:pPr marL="269875" lvl="2" indent="-269875">
              <a:spcBef>
                <a:spcPts val="600"/>
              </a:spcBef>
              <a:spcAft>
                <a:spcPts val="0"/>
              </a:spcAft>
              <a:buClr>
                <a:schemeClr val="bg1"/>
              </a:buClr>
            </a:pPr>
            <a:r>
              <a:rPr lang="en-GB" sz="1050" b="1" dirty="0">
                <a:solidFill>
                  <a:schemeClr val="bg1"/>
                </a:solidFill>
              </a:rPr>
              <a:t>Reference Data </a:t>
            </a:r>
          </a:p>
          <a:p>
            <a:pPr marL="539750" lvl="3" indent="-269875">
              <a:spcAft>
                <a:spcPts val="0"/>
              </a:spcAft>
              <a:buClr>
                <a:schemeClr val="bg1"/>
              </a:buClr>
            </a:pPr>
            <a:r>
              <a:rPr lang="en-GB" sz="1050" dirty="0">
                <a:solidFill>
                  <a:schemeClr val="bg1"/>
                </a:solidFill>
                <a:cs typeface="Arial"/>
              </a:rPr>
              <a:t>Codes describing state and behaviour of organization entities and transactions</a:t>
            </a:r>
          </a:p>
          <a:p>
            <a:pPr marL="539750" lvl="3" indent="-269875">
              <a:spcAft>
                <a:spcPts val="0"/>
              </a:spcAft>
              <a:buClr>
                <a:schemeClr val="bg1"/>
              </a:buClr>
            </a:pPr>
            <a:r>
              <a:rPr lang="en-GB" sz="1050" dirty="0">
                <a:solidFill>
                  <a:schemeClr val="bg1"/>
                </a:solidFill>
                <a:cs typeface="Arial"/>
              </a:rPr>
              <a:t>E.g. Status codes, Reason codes, Type codes, Classification codes, Country, State, Zip/Postal codes</a:t>
            </a:r>
          </a:p>
          <a:p>
            <a:pPr marL="269875" lvl="2" indent="-269875">
              <a:spcBef>
                <a:spcPts val="600"/>
              </a:spcBef>
              <a:spcAft>
                <a:spcPts val="0"/>
              </a:spcAft>
              <a:buClr>
                <a:schemeClr val="bg1"/>
              </a:buClr>
            </a:pPr>
            <a:r>
              <a:rPr lang="en-GB" sz="1050" b="1" dirty="0">
                <a:solidFill>
                  <a:schemeClr val="bg1"/>
                </a:solidFill>
              </a:rPr>
              <a:t>Enterprise Structured Data</a:t>
            </a:r>
          </a:p>
          <a:p>
            <a:pPr marL="539750" lvl="3" indent="-269875">
              <a:spcAft>
                <a:spcPts val="0"/>
              </a:spcAft>
              <a:buClr>
                <a:schemeClr val="bg1"/>
              </a:buClr>
            </a:pPr>
            <a:r>
              <a:rPr lang="en-GB" sz="1050" dirty="0">
                <a:solidFill>
                  <a:schemeClr val="bg1"/>
                </a:solidFill>
              </a:rPr>
              <a:t>Hierarchies within the enterprise </a:t>
            </a:r>
          </a:p>
          <a:p>
            <a:pPr marL="539750" lvl="3" indent="-269875">
              <a:spcAft>
                <a:spcPts val="0"/>
              </a:spcAft>
              <a:buClr>
                <a:schemeClr val="bg1"/>
              </a:buClr>
            </a:pPr>
            <a:r>
              <a:rPr lang="en-GB" sz="1050" dirty="0">
                <a:solidFill>
                  <a:schemeClr val="bg1"/>
                </a:solidFill>
              </a:rPr>
              <a:t>E.g. Organization Hierarchy (Company, Business Unit, Division, Department etc)</a:t>
            </a:r>
            <a:endParaRPr lang="en-GB" sz="1050" dirty="0">
              <a:solidFill>
                <a:schemeClr val="bg1"/>
              </a:solidFill>
              <a:cs typeface="Arial"/>
            </a:endParaRPr>
          </a:p>
          <a:p>
            <a:pPr marL="269875" lvl="2" indent="-269875">
              <a:spcBef>
                <a:spcPts val="600"/>
              </a:spcBef>
              <a:spcAft>
                <a:spcPts val="0"/>
              </a:spcAft>
              <a:buClr>
                <a:schemeClr val="bg1"/>
              </a:buClr>
            </a:pPr>
            <a:r>
              <a:rPr lang="en-GB" sz="1050" b="1" dirty="0">
                <a:solidFill>
                  <a:schemeClr val="bg1"/>
                </a:solidFill>
              </a:rPr>
              <a:t>Transaction Structure Data</a:t>
            </a:r>
          </a:p>
          <a:p>
            <a:pPr marL="539875" lvl="3" indent="-269875">
              <a:spcAft>
                <a:spcPts val="0"/>
              </a:spcAft>
              <a:buClr>
                <a:schemeClr val="bg1"/>
              </a:buClr>
            </a:pPr>
            <a:r>
              <a:rPr lang="en-GB" sz="1050" dirty="0">
                <a:solidFill>
                  <a:schemeClr val="bg1"/>
                </a:solidFill>
                <a:cs typeface="Arial"/>
              </a:rPr>
              <a:t>Organization entities in which the transactions act upon </a:t>
            </a:r>
          </a:p>
          <a:p>
            <a:pPr marL="539875" lvl="3" indent="-269875">
              <a:spcAft>
                <a:spcPts val="0"/>
              </a:spcAft>
              <a:buClr>
                <a:schemeClr val="bg1"/>
              </a:buClr>
            </a:pPr>
            <a:r>
              <a:rPr lang="en-GB" sz="1050" dirty="0">
                <a:solidFill>
                  <a:schemeClr val="bg1"/>
                </a:solidFill>
                <a:cs typeface="Arial"/>
              </a:rPr>
              <a:t>E.g. Customer, Workforce, Asset, Product, Vendor etc </a:t>
            </a:r>
          </a:p>
          <a:p>
            <a:pPr marL="269875" lvl="2" indent="-269875">
              <a:spcBef>
                <a:spcPts val="600"/>
              </a:spcBef>
              <a:spcAft>
                <a:spcPts val="0"/>
              </a:spcAft>
              <a:buClr>
                <a:schemeClr val="bg1"/>
              </a:buClr>
            </a:pPr>
            <a:r>
              <a:rPr lang="en-GB" sz="1050" b="1" dirty="0">
                <a:solidFill>
                  <a:schemeClr val="bg1"/>
                </a:solidFill>
              </a:rPr>
              <a:t>Transaction Activity Data</a:t>
            </a:r>
          </a:p>
          <a:p>
            <a:pPr marL="539750" lvl="3" indent="-269875">
              <a:spcAft>
                <a:spcPts val="0"/>
              </a:spcAft>
              <a:buClr>
                <a:schemeClr val="bg1"/>
              </a:buClr>
            </a:pPr>
            <a:r>
              <a:rPr lang="en-GB" sz="1050" dirty="0">
                <a:solidFill>
                  <a:schemeClr val="bg1"/>
                </a:solidFill>
              </a:rPr>
              <a:t>Operational transactions typically automated in applications</a:t>
            </a:r>
          </a:p>
          <a:p>
            <a:pPr marL="539750" lvl="3" indent="-269875">
              <a:spcAft>
                <a:spcPts val="0"/>
              </a:spcAft>
              <a:buClr>
                <a:schemeClr val="bg1"/>
              </a:buClr>
            </a:pPr>
            <a:r>
              <a:rPr lang="en-GB" sz="1050" dirty="0">
                <a:solidFill>
                  <a:schemeClr val="bg1"/>
                </a:solidFill>
                <a:cs typeface="Arial"/>
              </a:rPr>
              <a:t>E.g. Customer Billing and Payment, Work Request, Work Order, Worker Learning and Salary/Payment</a:t>
            </a:r>
          </a:p>
          <a:p>
            <a:pPr marL="269875" lvl="2" indent="-269875">
              <a:spcBef>
                <a:spcPts val="600"/>
              </a:spcBef>
              <a:spcAft>
                <a:spcPts val="0"/>
              </a:spcAft>
              <a:buClr>
                <a:schemeClr val="bg1"/>
              </a:buClr>
            </a:pPr>
            <a:r>
              <a:rPr lang="en-GB" sz="1050" b="1" dirty="0">
                <a:solidFill>
                  <a:schemeClr val="bg1"/>
                </a:solidFill>
              </a:rPr>
              <a:t>Transaction Audit Data</a:t>
            </a:r>
          </a:p>
          <a:p>
            <a:pPr marL="539875" lvl="3" indent="-269875">
              <a:spcAft>
                <a:spcPts val="0"/>
              </a:spcAft>
              <a:buClr>
                <a:schemeClr val="bg1"/>
              </a:buClr>
            </a:pPr>
            <a:r>
              <a:rPr lang="en-GB" sz="1050" dirty="0">
                <a:solidFill>
                  <a:schemeClr val="bg1"/>
                </a:solidFill>
                <a:cs typeface="Arial"/>
              </a:rPr>
              <a:t>Logs of transactions executed to bring about a process flow</a:t>
            </a:r>
          </a:p>
          <a:p>
            <a:pPr marL="539875" lvl="3" indent="-269875">
              <a:spcAft>
                <a:spcPts val="0"/>
              </a:spcAft>
              <a:buClr>
                <a:schemeClr val="bg1"/>
              </a:buClr>
            </a:pPr>
            <a:r>
              <a:rPr lang="en-GB" sz="1050" dirty="0">
                <a:solidFill>
                  <a:schemeClr val="bg1"/>
                </a:solidFill>
                <a:cs typeface="Arial"/>
              </a:rPr>
              <a:t>E.g. transaction logs of create, update, and view of customer data</a:t>
            </a:r>
          </a:p>
        </p:txBody>
      </p:sp>
      <p:sp>
        <p:nvSpPr>
          <p:cNvPr id="6" name="TextBox 5">
            <a:extLst>
              <a:ext uri="{FF2B5EF4-FFF2-40B4-BE49-F238E27FC236}">
                <a16:creationId xmlns:a16="http://schemas.microsoft.com/office/drawing/2014/main" id="{5E81AA26-0289-4EDD-8AE0-8BF1A31B180E}"/>
              </a:ext>
            </a:extLst>
          </p:cNvPr>
          <p:cNvSpPr txBox="1"/>
          <p:nvPr/>
        </p:nvSpPr>
        <p:spPr bwMode="auto">
          <a:xfrm rot="16200000">
            <a:off x="-215096" y="2252502"/>
            <a:ext cx="867067" cy="153888"/>
          </a:xfrm>
          <a:prstGeom prst="rect">
            <a:avLst/>
          </a:prstGeom>
          <a:solidFill>
            <a:srgbClr val="00148C"/>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Master Data</a:t>
            </a:r>
          </a:p>
        </p:txBody>
      </p:sp>
      <p:sp>
        <p:nvSpPr>
          <p:cNvPr id="9" name="TextBox 8">
            <a:extLst>
              <a:ext uri="{FF2B5EF4-FFF2-40B4-BE49-F238E27FC236}">
                <a16:creationId xmlns:a16="http://schemas.microsoft.com/office/drawing/2014/main" id="{96D41EC2-9003-405F-A475-6A572C40FE05}"/>
              </a:ext>
            </a:extLst>
          </p:cNvPr>
          <p:cNvSpPr txBox="1"/>
          <p:nvPr/>
        </p:nvSpPr>
        <p:spPr bwMode="auto">
          <a:xfrm rot="16200000">
            <a:off x="-350008" y="4112382"/>
            <a:ext cx="1141918" cy="153888"/>
          </a:xfrm>
          <a:prstGeom prst="rect">
            <a:avLst/>
          </a:prstGeom>
          <a:solidFill>
            <a:schemeClr val="accent3">
              <a:lumMod val="60000"/>
              <a:lumOff val="40000"/>
            </a:schemeClr>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Transaction Data</a:t>
            </a:r>
          </a:p>
        </p:txBody>
      </p:sp>
      <p:sp>
        <p:nvSpPr>
          <p:cNvPr id="11" name="TextBox 10">
            <a:extLst>
              <a:ext uri="{FF2B5EF4-FFF2-40B4-BE49-F238E27FC236}">
                <a16:creationId xmlns:a16="http://schemas.microsoft.com/office/drawing/2014/main" id="{20E39CDF-1FEE-4ABA-B073-42D9611A0158}"/>
              </a:ext>
            </a:extLst>
          </p:cNvPr>
          <p:cNvSpPr txBox="1"/>
          <p:nvPr/>
        </p:nvSpPr>
        <p:spPr bwMode="auto">
          <a:xfrm rot="16200000">
            <a:off x="-149992" y="776475"/>
            <a:ext cx="802128" cy="1538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dirty="0">
                <a:solidFill>
                  <a:schemeClr val="bg1"/>
                </a:solidFill>
              </a:rPr>
              <a:t>Meta Data</a:t>
            </a:r>
            <a:endParaRPr lang="en-US" sz="1000" kern="0" dirty="0">
              <a:solidFill>
                <a:schemeClr val="bg1"/>
              </a:solidFill>
            </a:endParaRPr>
          </a:p>
        </p:txBody>
      </p:sp>
      <p:graphicFrame>
        <p:nvGraphicFramePr>
          <p:cNvPr id="12" name="Content Placeholder 3">
            <a:extLst>
              <a:ext uri="{FF2B5EF4-FFF2-40B4-BE49-F238E27FC236}">
                <a16:creationId xmlns:a16="http://schemas.microsoft.com/office/drawing/2014/main" id="{D88BBBB7-39EE-46F4-A294-D6CD01805E7C}"/>
              </a:ext>
            </a:extLst>
          </p:cNvPr>
          <p:cNvGraphicFramePr>
            <a:graphicFrameLocks/>
          </p:cNvGraphicFramePr>
          <p:nvPr>
            <p:extLst>
              <p:ext uri="{D42A27DB-BD31-4B8C-83A1-F6EECF244321}">
                <p14:modId xmlns:p14="http://schemas.microsoft.com/office/powerpoint/2010/main" val="1775432965"/>
              </p:ext>
            </p:extLst>
          </p:nvPr>
        </p:nvGraphicFramePr>
        <p:xfrm>
          <a:off x="5396610" y="692350"/>
          <a:ext cx="3251535" cy="382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Down 12">
            <a:extLst>
              <a:ext uri="{FF2B5EF4-FFF2-40B4-BE49-F238E27FC236}">
                <a16:creationId xmlns:a16="http://schemas.microsoft.com/office/drawing/2014/main" id="{FA5A6719-FF50-4E00-98C5-D56F168976FD}"/>
              </a:ext>
            </a:extLst>
          </p:cNvPr>
          <p:cNvSpPr/>
          <p:nvPr/>
        </p:nvSpPr>
        <p:spPr>
          <a:xfrm>
            <a:off x="5099044" y="800817"/>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362F3A-5CDF-443F-B122-16D87FC79A7D}"/>
              </a:ext>
            </a:extLst>
          </p:cNvPr>
          <p:cNvSpPr txBox="1"/>
          <p:nvPr/>
        </p:nvSpPr>
        <p:spPr>
          <a:xfrm>
            <a:off x="4731652" y="4359251"/>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18" name="TextBox 17">
            <a:extLst>
              <a:ext uri="{FF2B5EF4-FFF2-40B4-BE49-F238E27FC236}">
                <a16:creationId xmlns:a16="http://schemas.microsoft.com/office/drawing/2014/main" id="{E6DB6DCE-FE86-4EAB-B995-7089DFA6B3EF}"/>
              </a:ext>
            </a:extLst>
          </p:cNvPr>
          <p:cNvSpPr txBox="1"/>
          <p:nvPr/>
        </p:nvSpPr>
        <p:spPr>
          <a:xfrm>
            <a:off x="4744405" y="474294"/>
            <a:ext cx="917300" cy="307777"/>
          </a:xfrm>
          <a:prstGeom prst="rect">
            <a:avLst/>
          </a:prstGeom>
          <a:noFill/>
        </p:spPr>
        <p:txBody>
          <a:bodyPr wrap="square" rtlCol="0">
            <a:spAutoFit/>
          </a:bodyPr>
          <a:lstStyle/>
          <a:p>
            <a:pPr algn="ctr"/>
            <a:r>
              <a:rPr lang="en-US" sz="1400" b="1" dirty="0">
                <a:solidFill>
                  <a:srgbClr val="002060"/>
                </a:solidFill>
              </a:rPr>
              <a:t>Less</a:t>
            </a:r>
          </a:p>
        </p:txBody>
      </p:sp>
      <p:sp>
        <p:nvSpPr>
          <p:cNvPr id="29" name="Arrow: Down 28">
            <a:extLst>
              <a:ext uri="{FF2B5EF4-FFF2-40B4-BE49-F238E27FC236}">
                <a16:creationId xmlns:a16="http://schemas.microsoft.com/office/drawing/2014/main" id="{2DFDA0CF-5354-46D3-BA2F-1E002B800CD2}"/>
              </a:ext>
            </a:extLst>
          </p:cNvPr>
          <p:cNvSpPr/>
          <p:nvPr/>
        </p:nvSpPr>
        <p:spPr>
          <a:xfrm rot="10800000">
            <a:off x="8777080" y="769865"/>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960F58-5A86-4192-A7D0-B664572375DE}"/>
              </a:ext>
            </a:extLst>
          </p:cNvPr>
          <p:cNvSpPr txBox="1"/>
          <p:nvPr/>
        </p:nvSpPr>
        <p:spPr>
          <a:xfrm>
            <a:off x="8408908" y="4324821"/>
            <a:ext cx="917300" cy="307777"/>
          </a:xfrm>
          <a:prstGeom prst="rect">
            <a:avLst/>
          </a:prstGeom>
          <a:noFill/>
        </p:spPr>
        <p:txBody>
          <a:bodyPr wrap="square" rtlCol="0">
            <a:spAutoFit/>
          </a:bodyPr>
          <a:lstStyle>
            <a:defPPr>
              <a:defRPr lang="en-GB"/>
            </a:defPPr>
            <a:lvl1pPr algn="ctr">
              <a:defRPr sz="1400">
                <a:solidFill>
                  <a:srgbClr val="002060"/>
                </a:solidFill>
              </a:defRPr>
            </a:lvl1pPr>
          </a:lstStyle>
          <a:p>
            <a:r>
              <a:rPr lang="en-US" dirty="0"/>
              <a:t>Less</a:t>
            </a:r>
          </a:p>
        </p:txBody>
      </p:sp>
      <p:sp>
        <p:nvSpPr>
          <p:cNvPr id="31" name="TextBox 30">
            <a:extLst>
              <a:ext uri="{FF2B5EF4-FFF2-40B4-BE49-F238E27FC236}">
                <a16:creationId xmlns:a16="http://schemas.microsoft.com/office/drawing/2014/main" id="{C2172F0B-1A2B-4614-A963-53849F0870F1}"/>
              </a:ext>
            </a:extLst>
          </p:cNvPr>
          <p:cNvSpPr txBox="1"/>
          <p:nvPr/>
        </p:nvSpPr>
        <p:spPr>
          <a:xfrm>
            <a:off x="8422441" y="443342"/>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32" name="TextBox 31">
            <a:extLst>
              <a:ext uri="{FF2B5EF4-FFF2-40B4-BE49-F238E27FC236}">
                <a16:creationId xmlns:a16="http://schemas.microsoft.com/office/drawing/2014/main" id="{86FC7ABC-A6BB-4D69-83A0-5CE5F5683688}"/>
              </a:ext>
            </a:extLst>
          </p:cNvPr>
          <p:cNvSpPr txBox="1"/>
          <p:nvPr/>
        </p:nvSpPr>
        <p:spPr>
          <a:xfrm>
            <a:off x="7636983" y="895611"/>
            <a:ext cx="1433558" cy="307777"/>
          </a:xfrm>
          <a:prstGeom prst="rect">
            <a:avLst/>
          </a:prstGeom>
          <a:noFill/>
        </p:spPr>
        <p:txBody>
          <a:bodyPr wrap="square" rtlCol="0">
            <a:spAutoFit/>
          </a:bodyPr>
          <a:lstStyle/>
          <a:p>
            <a:pPr algn="ctr"/>
            <a:r>
              <a:rPr lang="en-US" sz="1400" b="1" dirty="0">
                <a:solidFill>
                  <a:srgbClr val="002060"/>
                </a:solidFill>
              </a:rPr>
              <a:t>Semantics</a:t>
            </a:r>
          </a:p>
        </p:txBody>
      </p:sp>
      <p:sp>
        <p:nvSpPr>
          <p:cNvPr id="33" name="TextBox 32">
            <a:extLst>
              <a:ext uri="{FF2B5EF4-FFF2-40B4-BE49-F238E27FC236}">
                <a16:creationId xmlns:a16="http://schemas.microsoft.com/office/drawing/2014/main" id="{3334869B-DFD9-4B8D-A8DD-30DE07DE7C3A}"/>
              </a:ext>
            </a:extLst>
          </p:cNvPr>
          <p:cNvSpPr txBox="1"/>
          <p:nvPr/>
        </p:nvSpPr>
        <p:spPr>
          <a:xfrm>
            <a:off x="5065487" y="800075"/>
            <a:ext cx="1433558" cy="523220"/>
          </a:xfrm>
          <a:prstGeom prst="rect">
            <a:avLst/>
          </a:prstGeom>
          <a:noFill/>
        </p:spPr>
        <p:txBody>
          <a:bodyPr wrap="square" rtlCol="0">
            <a:spAutoFit/>
          </a:bodyPr>
          <a:lstStyle/>
          <a:p>
            <a:pPr algn="ctr"/>
            <a:r>
              <a:rPr lang="en-US" sz="1400" b="1" dirty="0">
                <a:solidFill>
                  <a:srgbClr val="002060"/>
                </a:solidFill>
              </a:rPr>
              <a:t>Volume and Volatility</a:t>
            </a:r>
          </a:p>
        </p:txBody>
      </p:sp>
      <p:sp>
        <p:nvSpPr>
          <p:cNvPr id="34" name="TextBox 33">
            <a:extLst>
              <a:ext uri="{FF2B5EF4-FFF2-40B4-BE49-F238E27FC236}">
                <a16:creationId xmlns:a16="http://schemas.microsoft.com/office/drawing/2014/main" id="{B2D6D145-284F-403B-A27A-BE1AF2342271}"/>
              </a:ext>
            </a:extLst>
          </p:cNvPr>
          <p:cNvSpPr txBox="1"/>
          <p:nvPr/>
        </p:nvSpPr>
        <p:spPr>
          <a:xfrm rot="3978817">
            <a:off x="7333302" y="1866605"/>
            <a:ext cx="1473139" cy="523220"/>
          </a:xfrm>
          <a:prstGeom prst="rect">
            <a:avLst/>
          </a:prstGeom>
          <a:noFill/>
        </p:spPr>
        <p:txBody>
          <a:bodyPr wrap="square" rtlCol="0">
            <a:spAutoFit/>
          </a:bodyPr>
          <a:lstStyle/>
          <a:p>
            <a:pPr algn="ctr"/>
            <a:r>
              <a:rPr lang="en-US" sz="1400" dirty="0">
                <a:solidFill>
                  <a:srgbClr val="002060"/>
                </a:solidFill>
              </a:rPr>
              <a:t>Master Data Management</a:t>
            </a:r>
            <a:endParaRPr lang="en-US" sz="1400" b="1" dirty="0">
              <a:solidFill>
                <a:srgbClr val="002060"/>
              </a:solidFill>
            </a:endParaRPr>
          </a:p>
        </p:txBody>
      </p:sp>
      <p:sp>
        <p:nvSpPr>
          <p:cNvPr id="4" name="Right Brace 3">
            <a:extLst>
              <a:ext uri="{FF2B5EF4-FFF2-40B4-BE49-F238E27FC236}">
                <a16:creationId xmlns:a16="http://schemas.microsoft.com/office/drawing/2014/main" id="{68BACAB5-CCAD-4BB0-84C6-A67848FBB6AA}"/>
              </a:ext>
            </a:extLst>
          </p:cNvPr>
          <p:cNvSpPr/>
          <p:nvPr/>
        </p:nvSpPr>
        <p:spPr bwMode="auto">
          <a:xfrm rot="20233837">
            <a:off x="7656643" y="1235144"/>
            <a:ext cx="211681" cy="2043421"/>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3" name="Right Brace 22">
            <a:extLst>
              <a:ext uri="{FF2B5EF4-FFF2-40B4-BE49-F238E27FC236}">
                <a16:creationId xmlns:a16="http://schemas.microsoft.com/office/drawing/2014/main" id="{87776145-C6A7-4E3A-B786-EA8D7EABFD2A}"/>
              </a:ext>
            </a:extLst>
          </p:cNvPr>
          <p:cNvSpPr/>
          <p:nvPr/>
        </p:nvSpPr>
        <p:spPr bwMode="auto">
          <a:xfrm rot="12163305">
            <a:off x="6179114" y="1240613"/>
            <a:ext cx="229508" cy="2035323"/>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4" name="TextBox 23">
            <a:extLst>
              <a:ext uri="{FF2B5EF4-FFF2-40B4-BE49-F238E27FC236}">
                <a16:creationId xmlns:a16="http://schemas.microsoft.com/office/drawing/2014/main" id="{83B014F5-7C59-4C34-84C8-B0E088BAEC2D}"/>
              </a:ext>
            </a:extLst>
          </p:cNvPr>
          <p:cNvSpPr txBox="1"/>
          <p:nvPr/>
        </p:nvSpPr>
        <p:spPr>
          <a:xfrm rot="17527480">
            <a:off x="4953054" y="1755764"/>
            <a:ext cx="1930951" cy="738664"/>
          </a:xfrm>
          <a:prstGeom prst="rect">
            <a:avLst/>
          </a:prstGeom>
          <a:noFill/>
        </p:spPr>
        <p:txBody>
          <a:bodyPr wrap="square" rtlCol="0">
            <a:spAutoFit/>
          </a:bodyPr>
          <a:lstStyle/>
          <a:p>
            <a:pPr algn="ctr"/>
            <a:r>
              <a:rPr lang="en-US" sz="1400" dirty="0">
                <a:solidFill>
                  <a:srgbClr val="002060"/>
                </a:solidFill>
              </a:rPr>
              <a:t>Non transactional, Cross function, Business significant </a:t>
            </a:r>
            <a:endParaRPr lang="en-US" sz="1400" b="1" dirty="0">
              <a:solidFill>
                <a:srgbClr val="002060"/>
              </a:solidFill>
            </a:endParaRPr>
          </a:p>
        </p:txBody>
      </p:sp>
    </p:spTree>
    <p:extLst>
      <p:ext uri="{BB962C8B-B14F-4D97-AF65-F5344CB8AC3E}">
        <p14:creationId xmlns:p14="http://schemas.microsoft.com/office/powerpoint/2010/main" val="54438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AD2C987D-4A47-4F11-8121-36694FAAAC40}">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purl.org/dc/dcmitype/"/>
    <ds:schemaRef ds:uri="d04553ff-5444-4dd5-ba90-cf9ec227a264"/>
    <ds:schemaRef ds:uri="http://www.w3.org/XML/1998/namespace"/>
  </ds:schemaRefs>
</ds:datastoreItem>
</file>

<file path=customXml/itemProps3.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27536</TotalTime>
  <Words>2183</Words>
  <Application>Microsoft Office PowerPoint</Application>
  <PresentationFormat>On-screen Show (16:9)</PresentationFormat>
  <Paragraphs>496</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Comic Sans MS</vt:lpstr>
      <vt:lpstr>Lato Light</vt:lpstr>
      <vt:lpstr>Poppins</vt:lpstr>
      <vt:lpstr>Wingdings</vt:lpstr>
      <vt:lpstr>NG_PPT_16x9_Generic_template-blue</vt:lpstr>
      <vt:lpstr>Master Data Management for UK ET/GT </vt:lpstr>
      <vt:lpstr>Contents</vt:lpstr>
      <vt:lpstr>PowerPoint Presentation</vt:lpstr>
      <vt:lpstr>Why Master Data Management (MDM)?</vt:lpstr>
      <vt:lpstr>Business Demand for the Master Data Management</vt:lpstr>
      <vt:lpstr>PowerPoint Presentation</vt:lpstr>
      <vt:lpstr>PowerPoint Presentation</vt:lpstr>
      <vt:lpstr>PowerPoint Presentation</vt:lpstr>
      <vt:lpstr> Meta Data, Master Data, Transaction Data</vt:lpstr>
      <vt:lpstr>Example: UK Ellipse Work Order</vt:lpstr>
      <vt:lpstr>PowerPoint Presentation</vt:lpstr>
      <vt:lpstr>Master Data Management (MDM)</vt:lpstr>
      <vt:lpstr>PowerPoint Presentation</vt:lpstr>
      <vt:lpstr>Master Data Management High Level Architecture</vt:lpstr>
      <vt:lpstr>MDM implementation Style</vt:lpstr>
      <vt:lpstr>MDM implementation Style</vt:lpstr>
      <vt:lpstr>Benefits of Master Data Management </vt:lpstr>
      <vt:lpstr>Master Data Management Use Cases</vt:lpstr>
      <vt:lpstr>PowerPoint Presentation</vt:lpstr>
      <vt:lpstr>Data Capability Enablement Tools Roadmap (as of Feb 2021)</vt:lpstr>
      <vt:lpstr>Master Data Management Proposed Roadmap (Draft)</vt:lpstr>
      <vt:lpstr>UK Asset MDM Proposed Roadmap (Draft)</vt:lpstr>
      <vt:lpstr>Master Data Management Vendors/Tools</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36</cp:revision>
  <cp:lastPrinted>2018-08-10T07:16:05Z</cp:lastPrinted>
  <dcterms:created xsi:type="dcterms:W3CDTF">2018-09-19T13:44:21Z</dcterms:created>
  <dcterms:modified xsi:type="dcterms:W3CDTF">2021-02-25T14:08:36Z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