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2147307459" r:id="rId5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E12"/>
    <a:srgbClr val="A8DA70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165FA-EA95-47DE-A277-CEF9ACC9C250}" v="8" dt="2021-04-02T19:55:32.3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 autoAdjust="0"/>
    <p:restoredTop sz="93817" autoAdjust="0"/>
  </p:normalViewPr>
  <p:slideViewPr>
    <p:cSldViewPr snapToGrid="0">
      <p:cViewPr varScale="1">
        <p:scale>
          <a:sx n="79" d="100"/>
          <a:sy n="79" d="100"/>
        </p:scale>
        <p:origin x="828" y="56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4B021835-3915-4CD8-874F-E3A31688768E}"/>
    <pc:docChg chg="undo custSel addSld delSld modSld">
      <pc:chgData name="Ajwaliya, Nishit" userId="d6171631-3d08-453d-8afd-2dc62a5026e2" providerId="ADAL" clId="{4B021835-3915-4CD8-874F-E3A31688768E}" dt="2021-03-11T16:52:12.931" v="1298" actId="2696"/>
      <pc:docMkLst>
        <pc:docMk/>
      </pc:docMkLst>
      <pc:sldChg chg="addSp delSp modSp add">
        <pc:chgData name="Ajwaliya, Nishit" userId="d6171631-3d08-453d-8afd-2dc62a5026e2" providerId="ADAL" clId="{4B021835-3915-4CD8-874F-E3A31688768E}" dt="2021-03-11T16:50:38.209" v="1280" actId="20577"/>
        <pc:sldMkLst>
          <pc:docMk/>
          <pc:sldMk cId="1728284893" sldId="2147307459"/>
        </pc:sldMkLst>
        <pc:spChg chg="mod">
          <ac:chgData name="Ajwaliya, Nishit" userId="d6171631-3d08-453d-8afd-2dc62a5026e2" providerId="ADAL" clId="{4B021835-3915-4CD8-874F-E3A31688768E}" dt="2021-03-11T16:38:26.096" v="691" actId="20577"/>
          <ac:spMkLst>
            <pc:docMk/>
            <pc:sldMk cId="1728284893" sldId="2147307459"/>
            <ac:spMk id="2" creationId="{B1305186-45BD-4F97-A52E-B3D807664952}"/>
          </ac:spMkLst>
        </pc:spChg>
        <pc:spChg chg="del">
          <ac:chgData name="Ajwaliya, Nishit" userId="d6171631-3d08-453d-8afd-2dc62a5026e2" providerId="ADAL" clId="{4B021835-3915-4CD8-874F-E3A31688768E}" dt="2021-03-11T16:14:49.652" v="1" actId="478"/>
          <ac:spMkLst>
            <pc:docMk/>
            <pc:sldMk cId="1728284893" sldId="2147307459"/>
            <ac:spMk id="5" creationId="{16F96624-C90D-4319-A026-A64D5E1B5694}"/>
          </ac:spMkLst>
        </pc:spChg>
        <pc:graphicFrameChg chg="add mod modGraphic">
          <ac:chgData name="Ajwaliya, Nishit" userId="d6171631-3d08-453d-8afd-2dc62a5026e2" providerId="ADAL" clId="{4B021835-3915-4CD8-874F-E3A31688768E}" dt="2021-03-11T16:50:38.209" v="1280" actId="20577"/>
          <ac:graphicFrameMkLst>
            <pc:docMk/>
            <pc:sldMk cId="1728284893" sldId="2147307459"/>
            <ac:graphicFrameMk id="3" creationId="{A8B0FBE8-C8F4-4AD3-9217-F889A5EB9931}"/>
          </ac:graphicFrameMkLst>
        </pc:graphicFrameChg>
      </pc:sldChg>
      <pc:sldMasterChg chg="delSldLayout">
        <pc:chgData name="Ajwaliya, Nishit" userId="d6171631-3d08-453d-8afd-2dc62a5026e2" providerId="ADAL" clId="{4B021835-3915-4CD8-874F-E3A31688768E}" dt="2021-03-11T16:52:12.018" v="1294" actId="2696"/>
        <pc:sldMasterMkLst>
          <pc:docMk/>
          <pc:sldMasterMk cId="0" sldId="2147483651"/>
        </pc:sldMasterMkLst>
      </pc:sldMasterChg>
    </pc:docChg>
  </pc:docChgLst>
  <pc:docChgLst>
    <pc:chgData name="Ajwaliya, Nishit" userId="d6171631-3d08-453d-8afd-2dc62a5026e2" providerId="ADAL" clId="{C21165FA-EA95-47DE-A277-CEF9ACC9C250}"/>
    <pc:docChg chg="custSel modSld">
      <pc:chgData name="Ajwaliya, Nishit" userId="d6171631-3d08-453d-8afd-2dc62a5026e2" providerId="ADAL" clId="{C21165FA-EA95-47DE-A277-CEF9ACC9C250}" dt="2021-04-05T15:00:10.306" v="643" actId="14100"/>
      <pc:docMkLst>
        <pc:docMk/>
      </pc:docMkLst>
      <pc:sldChg chg="modSp">
        <pc:chgData name="Ajwaliya, Nishit" userId="d6171631-3d08-453d-8afd-2dc62a5026e2" providerId="ADAL" clId="{C21165FA-EA95-47DE-A277-CEF9ACC9C250}" dt="2021-04-05T15:00:10.306" v="643" actId="14100"/>
        <pc:sldMkLst>
          <pc:docMk/>
          <pc:sldMk cId="1728284893" sldId="2147307459"/>
        </pc:sldMkLst>
        <pc:graphicFrameChg chg="mod modGraphic">
          <ac:chgData name="Ajwaliya, Nishit" userId="d6171631-3d08-453d-8afd-2dc62a5026e2" providerId="ADAL" clId="{C21165FA-EA95-47DE-A277-CEF9ACC9C250}" dt="2021-04-05T15:00:10.306" v="643" actId="14100"/>
          <ac:graphicFrameMkLst>
            <pc:docMk/>
            <pc:sldMk cId="1728284893" sldId="2147307459"/>
            <ac:graphicFrameMk id="3" creationId="{A8B0FBE8-C8F4-4AD3-9217-F889A5EB9931}"/>
          </ac:graphicFrameMkLst>
        </pc:graphicFrameChg>
      </pc:sldChg>
    </pc:docChg>
  </pc:docChgLst>
  <pc:docChgLst>
    <pc:chgData name="Ajwaliya, Nishit" userId="d6171631-3d08-453d-8afd-2dc62a5026e2" providerId="ADAL" clId="{849C3067-2355-4CFB-8FFA-EAA64BC30D0B}"/>
    <pc:docChg chg="custSel modSld">
      <pc:chgData name="Ajwaliya, Nishit" userId="d6171631-3d08-453d-8afd-2dc62a5026e2" providerId="ADAL" clId="{849C3067-2355-4CFB-8FFA-EAA64BC30D0B}" dt="2021-03-11T18:26:24.307" v="73" actId="313"/>
      <pc:docMkLst>
        <pc:docMk/>
      </pc:docMkLst>
      <pc:sldChg chg="modSp">
        <pc:chgData name="Ajwaliya, Nishit" userId="d6171631-3d08-453d-8afd-2dc62a5026e2" providerId="ADAL" clId="{849C3067-2355-4CFB-8FFA-EAA64BC30D0B}" dt="2021-03-11T18:26:24.307" v="73" actId="313"/>
        <pc:sldMkLst>
          <pc:docMk/>
          <pc:sldMk cId="1728284893" sldId="2147307459"/>
        </pc:sldMkLst>
        <pc:spChg chg="mod">
          <ac:chgData name="Ajwaliya, Nishit" userId="d6171631-3d08-453d-8afd-2dc62a5026e2" providerId="ADAL" clId="{849C3067-2355-4CFB-8FFA-EAA64BC30D0B}" dt="2021-03-11T16:56:55.187" v="48" actId="20577"/>
          <ac:spMkLst>
            <pc:docMk/>
            <pc:sldMk cId="1728284893" sldId="2147307459"/>
            <ac:spMk id="2" creationId="{B1305186-45BD-4F97-A52E-B3D807664952}"/>
          </ac:spMkLst>
        </pc:spChg>
        <pc:graphicFrameChg chg="modGraphic">
          <ac:chgData name="Ajwaliya, Nishit" userId="d6171631-3d08-453d-8afd-2dc62a5026e2" providerId="ADAL" clId="{849C3067-2355-4CFB-8FFA-EAA64BC30D0B}" dt="2021-03-11T18:26:24.307" v="73" actId="313"/>
          <ac:graphicFrameMkLst>
            <pc:docMk/>
            <pc:sldMk cId="1728284893" sldId="2147307459"/>
            <ac:graphicFrameMk id="3" creationId="{A8B0FBE8-C8F4-4AD3-9217-F889A5EB993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05/04/2021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05/04/2021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5186-45BD-4F97-A52E-B3D8076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1" y="88974"/>
            <a:ext cx="8497370" cy="430887"/>
          </a:xfrm>
        </p:spPr>
        <p:txBody>
          <a:bodyPr/>
          <a:lstStyle/>
          <a:p>
            <a:r>
              <a:rPr lang="en-US" sz="2000" dirty="0"/>
              <a:t>Master Data Management Vendor Summary</a:t>
            </a:r>
            <a:endParaRPr lang="en-GB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FBE8-C8F4-4AD3-9217-F889A5EB9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54542"/>
              </p:ext>
            </p:extLst>
          </p:nvPr>
        </p:nvGraphicFramePr>
        <p:xfrm>
          <a:off x="114961" y="424845"/>
          <a:ext cx="89140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87">
                  <a:extLst>
                    <a:ext uri="{9D8B030D-6E8A-4147-A177-3AD203B41FA5}">
                      <a16:colId xmlns:a16="http://schemas.microsoft.com/office/drawing/2014/main" val="1295570059"/>
                    </a:ext>
                  </a:extLst>
                </a:gridCol>
                <a:gridCol w="3832879">
                  <a:extLst>
                    <a:ext uri="{9D8B030D-6E8A-4147-A177-3AD203B41FA5}">
                      <a16:colId xmlns:a16="http://schemas.microsoft.com/office/drawing/2014/main" val="3716020454"/>
                    </a:ext>
                  </a:extLst>
                </a:gridCol>
                <a:gridCol w="3361012">
                  <a:extLst>
                    <a:ext uri="{9D8B030D-6E8A-4147-A177-3AD203B41FA5}">
                      <a16:colId xmlns:a16="http://schemas.microsoft.com/office/drawing/2014/main" val="1607695529"/>
                    </a:ext>
                  </a:extLst>
                </a:gridCol>
              </a:tblGrid>
              <a:tr h="229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9645"/>
                  </a:ext>
                </a:extLst>
              </a:tr>
              <a:tr h="229209">
                <a:tc>
                  <a:txBody>
                    <a:bodyPr/>
                    <a:lstStyle/>
                    <a:p>
                      <a:r>
                        <a:rPr lang="en-US" dirty="0"/>
                        <a:t>License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$804,200/year</a:t>
                      </a:r>
                      <a:endParaRPr lang="en-US" sz="14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$1,674,000/year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2037"/>
                  </a:ext>
                </a:extLst>
              </a:tr>
              <a:tr h="662159">
                <a:tc>
                  <a:txBody>
                    <a:bodyPr/>
                    <a:lstStyle/>
                    <a:p>
                      <a:r>
                        <a:rPr lang="en-US" dirty="0"/>
                        <a:t>Key differences with the latest offer: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60M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consolidated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records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Multi-tenant SaaS solution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Standard Support &amp;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56M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unconsolidated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records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Single tenant SaaS solution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Signature Success Support &amp;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8106"/>
                  </a:ext>
                </a:extLst>
              </a:tr>
              <a:tr h="2597700">
                <a:tc>
                  <a:txBody>
                    <a:bodyPr/>
                    <a:lstStyle/>
                    <a:p>
                      <a:r>
                        <a:rPr lang="en-US" dirty="0"/>
                        <a:t>Key reasons of selection Reltio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100% cloud native solution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Reltio provided ramped 3 year pricing model with annual average license cost is half of the Informatica offer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Modern/latest technology use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Architecturally </a:t>
                      </a:r>
                      <a:r>
                        <a:rPr lang="en-US" b="0" dirty="0" err="1"/>
                        <a:t>Relio</a:t>
                      </a:r>
                      <a:r>
                        <a:rPr lang="en-US" b="0" dirty="0"/>
                        <a:t> is much better product and has  much better support for sharing data and configurations between US and UK instances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Informatica implementation is normally difficult and full of challenges (Note: we don’t have Reltio experience yet)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Overall NG security team rated Reltio slightly better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Reltio will be much faster/better vendor to support NG’s requests or enhancements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3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fb88c42-9484-45db-b1a7-c717f8961fa6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29422</TotalTime>
  <Words>143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NG_PPT_16x9_Generic_template-blue</vt:lpstr>
      <vt:lpstr>Master Data Management Vendor Summary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2021-04-05T15:00:19Z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