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7.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8.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19.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39"/>
  </p:notesMasterIdLst>
  <p:handoutMasterIdLst>
    <p:handoutMasterId r:id="rId40"/>
  </p:handoutMasterIdLst>
  <p:sldIdLst>
    <p:sldId id="493" r:id="rId5"/>
    <p:sldId id="6872" r:id="rId6"/>
    <p:sldId id="6877" r:id="rId7"/>
    <p:sldId id="2147307472" r:id="rId8"/>
    <p:sldId id="6897" r:id="rId9"/>
    <p:sldId id="2147307483" r:id="rId10"/>
    <p:sldId id="6898" r:id="rId11"/>
    <p:sldId id="550" r:id="rId12"/>
    <p:sldId id="6884" r:id="rId13"/>
    <p:sldId id="6869" r:id="rId14"/>
    <p:sldId id="594" r:id="rId15"/>
    <p:sldId id="2147307471" r:id="rId16"/>
    <p:sldId id="2147307473" r:id="rId17"/>
    <p:sldId id="6868" r:id="rId18"/>
    <p:sldId id="6879" r:id="rId19"/>
    <p:sldId id="6895" r:id="rId20"/>
    <p:sldId id="838840122" r:id="rId21"/>
    <p:sldId id="2147307469" r:id="rId22"/>
    <p:sldId id="2147307481" r:id="rId23"/>
    <p:sldId id="6870" r:id="rId24"/>
    <p:sldId id="575" r:id="rId25"/>
    <p:sldId id="2147307517" r:id="rId26"/>
    <p:sldId id="2147307546" r:id="rId27"/>
    <p:sldId id="2147307470" r:id="rId28"/>
    <p:sldId id="2147307484" r:id="rId29"/>
    <p:sldId id="6896" r:id="rId30"/>
    <p:sldId id="6890" r:id="rId31"/>
    <p:sldId id="2147307467" r:id="rId32"/>
    <p:sldId id="583" r:id="rId33"/>
    <p:sldId id="2147307451" r:id="rId34"/>
    <p:sldId id="6899" r:id="rId35"/>
    <p:sldId id="2147307525" r:id="rId36"/>
    <p:sldId id="2147307479" r:id="rId37"/>
    <p:sldId id="2147307480" r:id="rId38"/>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49D4D-F5F6-4896-B5A5-D25234BBA499}" v="185" dt="2022-03-24T21:07:47.3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624" y="48"/>
      </p:cViewPr>
      <p:guideLst>
        <p:guide orient="horz" pos="962"/>
        <p:guide pos="748"/>
        <p:guide orient="horz" pos="225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dgm:t>
        <a:bodyPr/>
        <a:lstStyle/>
        <a:p>
          <a:endParaRPr lang="en-US" sz="1200"/>
        </a:p>
        <a:p>
          <a:endParaRPr lang="en-US" sz="1200"/>
        </a:p>
        <a:p>
          <a:r>
            <a:rPr lang="en-US" sz="120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endParaRPr lang="en-US" sz="1200"/>
        </a:p>
        <a:p>
          <a:r>
            <a:rPr lang="en-US" sz="1200"/>
            <a:t>Data Quality</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a:ln>
          <a:solidFill>
            <a:srgbClr val="C00000"/>
          </a:solidFill>
        </a:ln>
      </dgm:spPr>
      <dgm:t>
        <a:bodyPr/>
        <a:lstStyle/>
        <a:p>
          <a:endParaRPr lang="en-US" sz="1200"/>
        </a:p>
        <a:p>
          <a:endParaRPr lang="en-US" sz="1200"/>
        </a:p>
        <a:p>
          <a:r>
            <a:rPr lang="en-US" sz="1200"/>
            <a:t>Master Data Management</a:t>
          </a:r>
        </a:p>
        <a:p>
          <a:r>
            <a:rPr lang="en-US" sz="1200"/>
            <a:t>(MDM)</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custT="1"/>
      <dgm:spPr/>
      <dgm:t>
        <a:bodyPr/>
        <a:lstStyle/>
        <a:p>
          <a:endParaRPr lang="en-US" sz="1200"/>
        </a:p>
        <a:p>
          <a:r>
            <a:rPr lang="en-US" sz="1200"/>
            <a:t>BI &amp; Self Service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ln>
          <a:solidFill>
            <a:schemeClr val="bg1"/>
          </a:solidFill>
        </a:ln>
      </dgm:spPr>
      <dgm:t>
        <a:bodyPr/>
        <a:lstStyle/>
        <a:p>
          <a:endParaRPr lang="en-US" sz="1200"/>
        </a:p>
        <a:p>
          <a:r>
            <a:rPr lang="en-US" sz="110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custT="1"/>
      <dgm:spPr>
        <a:ln w="44450">
          <a:solidFill>
            <a:schemeClr val="bg1"/>
          </a:solidFill>
        </a:ln>
      </dgm:spPr>
      <dgm:t>
        <a:bodyPr/>
        <a:lstStyle/>
        <a:p>
          <a:endParaRPr lang="en-US" sz="1200" b="0">
            <a:solidFill>
              <a:schemeClr val="bg1"/>
            </a:solidFill>
          </a:endParaRPr>
        </a:p>
        <a:p>
          <a:r>
            <a:rPr lang="en-US" sz="1200" b="0">
              <a:solidFill>
                <a:schemeClr val="bg1"/>
              </a:solidFill>
            </a:rPr>
            <a:t>Cloud Data Platform (CDP)</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endParaRPr lang="en-US" sz="1200"/>
        </a:p>
        <a:p>
          <a:r>
            <a:rPr lang="en-US" sz="1200"/>
            <a:t>Data Modeling</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5E217767-98BD-421D-A5AF-19D4F9F693A4}">
      <dgm:prSet phldrT="[Text]" custT="1"/>
      <dgm:spPr/>
      <dgm:t>
        <a:bodyPr/>
        <a:lstStyle/>
        <a:p>
          <a:endParaRPr lang="en-US" sz="1200"/>
        </a:p>
        <a:p>
          <a:r>
            <a:rPr lang="en-US" sz="1200"/>
            <a:t>ML/AI</a:t>
          </a:r>
        </a:p>
        <a:p>
          <a:r>
            <a:rPr lang="en-US" sz="1200"/>
            <a:t>Data Science</a:t>
          </a:r>
        </a:p>
      </dgm:t>
    </dgm:pt>
    <dgm:pt modelId="{992AFE6D-9231-4565-B25D-DBD758BE037B}" type="parTrans" cxnId="{058E84D1-6AD2-49B9-88C8-90EC54E75338}">
      <dgm:prSet/>
      <dgm:spPr/>
      <dgm:t>
        <a:bodyPr/>
        <a:lstStyle/>
        <a:p>
          <a:endParaRPr lang="en-US"/>
        </a:p>
      </dgm:t>
    </dgm:pt>
    <dgm:pt modelId="{5710A5CD-31AE-4CD8-977E-E00599D42A15}" type="sibTrans" cxnId="{058E84D1-6AD2-49B9-88C8-90EC54E75338}">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657"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8" custScaleX="109880" custLinFactNeighborX="1159" custLinFactNeighborY="791"/>
      <dgm:spPr/>
    </dgm:pt>
    <dgm:pt modelId="{E089337E-1AE5-40E5-B9D1-CC89DD8CC3C7}" type="pres">
      <dgm:prSet presAssocID="{571E1087-7D6A-471C-9419-A92999F36D66}" presName="nodeTx" presStyleLbl="node1" presStyleIdx="0" presStyleCnt="8">
        <dgm:presLayoutVars>
          <dgm:bulletEnabled val="1"/>
        </dgm:presLayoutVars>
      </dgm:prSet>
      <dgm:spPr/>
    </dgm:pt>
    <dgm:pt modelId="{A002B9AF-3CB1-4606-8FA7-A0B2754BCA6A}" type="pres">
      <dgm:prSet presAssocID="{571E1087-7D6A-471C-9419-A92999F36D66}" presName="invisiNode" presStyleLbl="node1" presStyleIdx="0" presStyleCnt="8"/>
      <dgm:spPr/>
    </dgm:pt>
    <dgm:pt modelId="{07BF33EC-F0B5-4BCF-96CA-2030E640F547}" type="pres">
      <dgm:prSet presAssocID="{571E1087-7D6A-471C-9419-A92999F36D66}" presName="imagNode" presStyleLbl="fgImgPlace1" presStyleIdx="0" presStyleCnt="8" custScaleX="74661" custScaleY="69563" custLinFactNeighborX="5638" custLinFactNeighborY="54576"/>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8" custScaleX="106537" custLinFactNeighborX="1267"/>
      <dgm:spPr/>
    </dgm:pt>
    <dgm:pt modelId="{6C9E1F73-A3F0-4A74-AC51-B9A05ED9200E}" type="pres">
      <dgm:prSet presAssocID="{EBF27719-E40A-4DFC-BA84-37893AE574F8}" presName="nodeTx" presStyleLbl="node1" presStyleIdx="1" presStyleCnt="8">
        <dgm:presLayoutVars>
          <dgm:bulletEnabled val="1"/>
        </dgm:presLayoutVars>
      </dgm:prSet>
      <dgm:spPr/>
    </dgm:pt>
    <dgm:pt modelId="{7EEE7DBF-08DB-479C-8447-F6F46AEA66F7}" type="pres">
      <dgm:prSet presAssocID="{EBF27719-E40A-4DFC-BA84-37893AE574F8}" presName="invisiNode" presStyleLbl="node1" presStyleIdx="1" presStyleCnt="8"/>
      <dgm:spPr/>
    </dgm:pt>
    <dgm:pt modelId="{1615D6A3-D3AB-4F8F-84C8-009EDE3FBA2D}" type="pres">
      <dgm:prSet presAssocID="{EBF27719-E40A-4DFC-BA84-37893AE574F8}" presName="imagNode" presStyleLbl="fgImgPlace1" presStyleIdx="1" presStyleCnt="8" custScaleX="74661" custScaleY="69563" custLinFactNeighborY="54576"/>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8" custScaleX="107439" custLinFactNeighborX="-296"/>
      <dgm:spPr/>
    </dgm:pt>
    <dgm:pt modelId="{732E2990-C00C-4901-9ACC-E24D0D8D2BCA}" type="pres">
      <dgm:prSet presAssocID="{EFD8896C-BAC6-4FAD-86F3-C1F0FF0DDC5B}" presName="nodeTx" presStyleLbl="node1" presStyleIdx="2" presStyleCnt="8">
        <dgm:presLayoutVars>
          <dgm:bulletEnabled val="1"/>
        </dgm:presLayoutVars>
      </dgm:prSet>
      <dgm:spPr/>
    </dgm:pt>
    <dgm:pt modelId="{45F750BB-6DF2-4823-B651-60560AE859A3}" type="pres">
      <dgm:prSet presAssocID="{EFD8896C-BAC6-4FAD-86F3-C1F0FF0DDC5B}" presName="invisiNode" presStyleLbl="node1" presStyleIdx="2" presStyleCnt="8"/>
      <dgm:spPr/>
    </dgm:pt>
    <dgm:pt modelId="{BEDA3E5D-A12C-435D-97C1-A9FFF44FD81F}" type="pres">
      <dgm:prSet presAssocID="{EFD8896C-BAC6-4FAD-86F3-C1F0FF0DDC5B}" presName="imagNode" presStyleLbl="fgImgPlace1" presStyleIdx="2" presStyleCnt="8" custScaleX="74661" custScaleY="69563" custLinFactNeighborX="-2935" custLinFactNeighborY="53175"/>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8" custScaleX="106761" custLinFactNeighborX="-1785"/>
      <dgm:spPr/>
    </dgm:pt>
    <dgm:pt modelId="{2681126E-B589-426B-8C74-1B74D7A98A59}" type="pres">
      <dgm:prSet presAssocID="{B8F4FAE0-446C-4BBB-A223-B697CE27B3A6}" presName="nodeTx" presStyleLbl="node1" presStyleIdx="3" presStyleCnt="8">
        <dgm:presLayoutVars>
          <dgm:bulletEnabled val="1"/>
        </dgm:presLayoutVars>
      </dgm:prSet>
      <dgm:spPr/>
    </dgm:pt>
    <dgm:pt modelId="{00B0C7CB-1E36-40F8-966B-EE17000BF579}" type="pres">
      <dgm:prSet presAssocID="{B8F4FAE0-446C-4BBB-A223-B697CE27B3A6}" presName="invisiNode" presStyleLbl="node1" presStyleIdx="3" presStyleCnt="8"/>
      <dgm:spPr/>
    </dgm:pt>
    <dgm:pt modelId="{E8E7DF40-5BF1-4156-A4F3-612DF1C87420}" type="pres">
      <dgm:prSet presAssocID="{B8F4FAE0-446C-4BBB-A223-B697CE27B3A6}" presName="imagNode" presStyleLbl="fgImgPlace1" presStyleIdx="3" presStyleCnt="8" custScaleX="74661" custScaleY="69563" custLinFactNeighborX="-3753" custLinFactNeighborY="51634"/>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8" custScaleX="109525" custLinFactNeighborX="-3991"/>
      <dgm:spPr/>
    </dgm:pt>
    <dgm:pt modelId="{AC867A0F-990D-4237-A778-D9CB175680F5}" type="pres">
      <dgm:prSet presAssocID="{F30EF5E1-8225-437D-A150-5492B2834332}" presName="nodeTx" presStyleLbl="node1" presStyleIdx="4" presStyleCnt="8">
        <dgm:presLayoutVars>
          <dgm:bulletEnabled val="1"/>
        </dgm:presLayoutVars>
      </dgm:prSet>
      <dgm:spPr/>
    </dgm:pt>
    <dgm:pt modelId="{7658A2C6-C7C8-4AD7-8278-FEFC5D91099F}" type="pres">
      <dgm:prSet presAssocID="{F30EF5E1-8225-437D-A150-5492B2834332}" presName="invisiNode" presStyleLbl="node1" presStyleIdx="4" presStyleCnt="8"/>
      <dgm:spPr/>
    </dgm:pt>
    <dgm:pt modelId="{9F75CEE9-1592-4FE0-AA32-210CB8C526F4}" type="pres">
      <dgm:prSet presAssocID="{F30EF5E1-8225-437D-A150-5492B2834332}" presName="imagNode" presStyleLbl="fgImgPlace1" presStyleIdx="4" presStyleCnt="8" custScaleX="74661" custScaleY="69563" custLinFactNeighborX="-3640" custLinFactNeighborY="50027"/>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8" custScaleX="108125" custLinFactNeighborX="-3397"/>
      <dgm:spPr/>
    </dgm:pt>
    <dgm:pt modelId="{6F3E5CB6-8170-4FE3-9141-E5B4CBF6BE54}" type="pres">
      <dgm:prSet presAssocID="{D2289D3D-59F5-4A90-9EC7-423E6DE8FC89}" presName="nodeTx" presStyleLbl="node1" presStyleIdx="5" presStyleCnt="8">
        <dgm:presLayoutVars>
          <dgm:bulletEnabled val="1"/>
        </dgm:presLayoutVars>
      </dgm:prSet>
      <dgm:spPr/>
    </dgm:pt>
    <dgm:pt modelId="{5FA61A72-2CD4-48BB-A22B-78C6D885526A}" type="pres">
      <dgm:prSet presAssocID="{D2289D3D-59F5-4A90-9EC7-423E6DE8FC89}" presName="invisiNode" presStyleLbl="node1" presStyleIdx="5" presStyleCnt="8"/>
      <dgm:spPr/>
    </dgm:pt>
    <dgm:pt modelId="{8B85A619-B930-4B84-928F-D0B14EB2D4CE}" type="pres">
      <dgm:prSet presAssocID="{D2289D3D-59F5-4A90-9EC7-423E6DE8FC89}" presName="imagNode" presStyleLbl="fgImgPlace1" presStyleIdx="5" presStyleCnt="8" custScaleX="74661" custScaleY="69563" custLinFactNeighborX="-7580" custLinFactNeighborY="49906"/>
      <dgm:spPr>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a:solidFill>
            <a:schemeClr val="bg1"/>
          </a:solidFill>
        </a:ln>
      </dgm:spPr>
      <dgm:extLst>
        <a:ext uri="{E40237B7-FDA0-4F09-8148-C483321AD2D9}">
          <dgm14:cNvPr xmlns:dgm14="http://schemas.microsoft.com/office/drawing/2010/diagram" id="0" name="" descr="Snowflake"/>
        </a:ext>
      </dgm:extLst>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8" custScaleX="108010" custLinFactNeighborX="-8370"/>
      <dgm:spPr/>
    </dgm:pt>
    <dgm:pt modelId="{A5945B4F-6137-48B8-987A-6FFCEF67CE83}" type="pres">
      <dgm:prSet presAssocID="{6B9B2343-BF64-4201-9690-86AF2566AF18}" presName="nodeTx" presStyleLbl="node1" presStyleIdx="6" presStyleCnt="8">
        <dgm:presLayoutVars>
          <dgm:bulletEnabled val="1"/>
        </dgm:presLayoutVars>
      </dgm:prSet>
      <dgm:spPr/>
    </dgm:pt>
    <dgm:pt modelId="{A3544060-93EC-4F76-9417-95ED50189C49}" type="pres">
      <dgm:prSet presAssocID="{6B9B2343-BF64-4201-9690-86AF2566AF18}" presName="invisiNode" presStyleLbl="node1" presStyleIdx="6" presStyleCnt="8"/>
      <dgm:spPr/>
    </dgm:pt>
    <dgm:pt modelId="{082EA2B0-9575-4686-9690-E2D742C8C3AD}" type="pres">
      <dgm:prSet presAssocID="{6B9B2343-BF64-4201-9690-86AF2566AF18}" presName="imagNode" presStyleLbl="fgImgPlace1" presStyleIdx="6" presStyleCnt="8" custScaleX="74661" custScaleY="69563" custLinFactNeighborX="-8791" custLinFactNeighborY="49116"/>
      <dgm:spPr>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dgm:spPr>
      <dgm:extLst>
        <a:ext uri="{E40237B7-FDA0-4F09-8148-C483321AD2D9}">
          <dgm14:cNvPr xmlns:dgm14="http://schemas.microsoft.com/office/drawing/2010/diagram" id="0" name="" descr="Lightbulb"/>
        </a:ext>
      </dgm:extLst>
    </dgm:pt>
    <dgm:pt modelId="{902195CC-97BC-4AE1-811A-A938D046D6DB}" type="pres">
      <dgm:prSet presAssocID="{5A97895F-B14F-43AE-966B-78FA34153BAD}" presName="sibTrans" presStyleLbl="sibTrans2D1" presStyleIdx="0" presStyleCnt="0"/>
      <dgm:spPr/>
    </dgm:pt>
    <dgm:pt modelId="{541462F0-AB7C-4C0D-BD83-95AA88C3D224}" type="pres">
      <dgm:prSet presAssocID="{5E217767-98BD-421D-A5AF-19D4F9F693A4}" presName="compNode" presStyleCnt="0"/>
      <dgm:spPr/>
    </dgm:pt>
    <dgm:pt modelId="{ACF912B2-CB56-45A7-82C4-A3055805CD6D}" type="pres">
      <dgm:prSet presAssocID="{5E217767-98BD-421D-A5AF-19D4F9F693A4}" presName="bkgdShape" presStyleLbl="node1" presStyleIdx="7" presStyleCnt="8" custScaleX="109171" custLinFactNeighborX="-9951"/>
      <dgm:spPr/>
    </dgm:pt>
    <dgm:pt modelId="{073C967C-F67A-4143-8673-4D3E52F54EA8}" type="pres">
      <dgm:prSet presAssocID="{5E217767-98BD-421D-A5AF-19D4F9F693A4}" presName="nodeTx" presStyleLbl="node1" presStyleIdx="7" presStyleCnt="8">
        <dgm:presLayoutVars>
          <dgm:bulletEnabled val="1"/>
        </dgm:presLayoutVars>
      </dgm:prSet>
      <dgm:spPr/>
    </dgm:pt>
    <dgm:pt modelId="{65C0272E-FC04-40B6-BF75-B6C0CC5ABCBE}" type="pres">
      <dgm:prSet presAssocID="{5E217767-98BD-421D-A5AF-19D4F9F693A4}" presName="invisiNode" presStyleLbl="node1" presStyleIdx="7" presStyleCnt="8"/>
      <dgm:spPr/>
    </dgm:pt>
    <dgm:pt modelId="{17184CE9-8F4C-492D-9D42-60D2A130995C}" type="pres">
      <dgm:prSet presAssocID="{5E217767-98BD-421D-A5AF-19D4F9F693A4}" presName="imagNode" presStyleLbl="fgImgPlace1" presStyleIdx="7" presStyleCnt="8" custScaleX="74661" custScaleY="69563" custLinFactNeighborX="-8829" custLinFactNeighborY="49927"/>
      <dgm:spPr>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dgm:spPr>
      <dgm:extLst>
        <a:ext uri="{E40237B7-FDA0-4F09-8148-C483321AD2D9}">
          <dgm14:cNvPr xmlns:dgm14="http://schemas.microsoft.com/office/drawing/2010/diagram" id="0" name="" descr="Bullseye"/>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9000962F-B18F-435F-9C31-8A7F12A0EF92}" type="presOf" srcId="{5A97895F-B14F-43AE-966B-78FA34153BAD}" destId="{902195CC-97BC-4AE1-811A-A938D046D6DB}"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67F74D58-7BDF-44B6-897D-E5CA5DC766B5}" type="presOf" srcId="{5E217767-98BD-421D-A5AF-19D4F9F693A4}" destId="{ACF912B2-CB56-45A7-82C4-A3055805CD6D}"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6607B8A0-C975-4634-AE30-284D5D1A4808}" type="presOf" srcId="{5E217767-98BD-421D-A5AF-19D4F9F693A4}" destId="{073C967C-F67A-4143-8673-4D3E52F54EA8}" srcOrd="1" destOrd="0" presId="urn:microsoft.com/office/officeart/2005/8/layout/hList7"/>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058E84D1-6AD2-49B9-88C8-90EC54E75338}" srcId="{B00FE453-70BC-4C1A-918D-51BFABDEBE0E}" destId="{5E217767-98BD-421D-A5AF-19D4F9F693A4}" srcOrd="7" destOrd="0" parTransId="{992AFE6D-9231-4565-B25D-DBD758BE037B}" sibTransId="{5710A5CD-31AE-4CD8-977E-E00599D42A15}"/>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 modelId="{8D44BF28-4322-4310-A347-B01C50DF5328}" type="presParOf" srcId="{726FE71F-0913-4BE5-AF5E-986678BB05FF}" destId="{902195CC-97BC-4AE1-811A-A938D046D6DB}" srcOrd="13" destOrd="0" presId="urn:microsoft.com/office/officeart/2005/8/layout/hList7"/>
    <dgm:cxn modelId="{44D1014F-92C5-494A-A557-97983971F25D}" type="presParOf" srcId="{726FE71F-0913-4BE5-AF5E-986678BB05FF}" destId="{541462F0-AB7C-4C0D-BD83-95AA88C3D224}" srcOrd="14" destOrd="0" presId="urn:microsoft.com/office/officeart/2005/8/layout/hList7"/>
    <dgm:cxn modelId="{CEBC5344-8D8B-41A7-8D3D-A62288FCD658}" type="presParOf" srcId="{541462F0-AB7C-4C0D-BD83-95AA88C3D224}" destId="{ACF912B2-CB56-45A7-82C4-A3055805CD6D}" srcOrd="0" destOrd="0" presId="urn:microsoft.com/office/officeart/2005/8/layout/hList7"/>
    <dgm:cxn modelId="{C03CFA35-1D1A-4E18-9779-60238CF73BC0}" type="presParOf" srcId="{541462F0-AB7C-4C0D-BD83-95AA88C3D224}" destId="{073C967C-F67A-4143-8673-4D3E52F54EA8}" srcOrd="1" destOrd="0" presId="urn:microsoft.com/office/officeart/2005/8/layout/hList7"/>
    <dgm:cxn modelId="{FF002B31-70A1-48E3-BF66-EC066787C842}" type="presParOf" srcId="{541462F0-AB7C-4C0D-BD83-95AA88C3D224}" destId="{65C0272E-FC04-40B6-BF75-B6C0CC5ABCBE}" srcOrd="2" destOrd="0" presId="urn:microsoft.com/office/officeart/2005/8/layout/hList7"/>
    <dgm:cxn modelId="{788F2D19-4620-4997-8DEB-C8322E0AE044}" type="presParOf" srcId="{541462F0-AB7C-4C0D-BD83-95AA88C3D224}" destId="{17184CE9-8F4C-492D-9D42-60D2A130995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29040-2113-4F2D-832B-BAB43F286DB7}" type="doc">
      <dgm:prSet loTypeId="urn:microsoft.com/office/officeart/2005/8/layout/pyramid1" loCatId="pyramid" qsTypeId="urn:microsoft.com/office/officeart/2005/8/quickstyle/simple1" qsCatId="simple" csTypeId="urn:microsoft.com/office/officeart/2005/8/colors/accent1_2" csCatId="accent1" phldr="1"/>
      <dgm:spPr/>
    </dgm:pt>
    <dgm:pt modelId="{29059925-2E8A-4350-9B53-100E92CA9919}">
      <dgm:prSet phldrT="[Text]" custT="1"/>
      <dgm:spPr>
        <a:solidFill>
          <a:srgbClr val="00B050"/>
        </a:solidFill>
      </dgm:spPr>
      <dgm:t>
        <a:bodyPr/>
        <a:lstStyle/>
        <a:p>
          <a:pPr>
            <a:spcAft>
              <a:spcPts val="0"/>
            </a:spcAft>
          </a:pPr>
          <a:endParaRPr lang="en-US" sz="1100">
            <a:solidFill>
              <a:schemeClr val="bg1"/>
            </a:solidFill>
          </a:endParaRPr>
        </a:p>
        <a:p>
          <a:pPr>
            <a:spcAft>
              <a:spcPts val="0"/>
            </a:spcAft>
          </a:pPr>
          <a:endParaRPr lang="en-US" sz="1100">
            <a:solidFill>
              <a:schemeClr val="bg1"/>
            </a:solidFill>
          </a:endParaRPr>
        </a:p>
        <a:p>
          <a:pPr>
            <a:spcAft>
              <a:spcPts val="0"/>
            </a:spcAft>
          </a:pPr>
          <a:r>
            <a:rPr lang="en-US" sz="1100">
              <a:solidFill>
                <a:schemeClr val="bg1"/>
              </a:solidFill>
            </a:rPr>
            <a:t>Meta</a:t>
          </a:r>
        </a:p>
        <a:p>
          <a:pPr>
            <a:spcAft>
              <a:spcPts val="0"/>
            </a:spcAft>
          </a:pPr>
          <a:r>
            <a:rPr lang="en-US" sz="1100">
              <a:solidFill>
                <a:schemeClr val="bg1"/>
              </a:solidFill>
            </a:rPr>
            <a:t>Data</a:t>
          </a:r>
        </a:p>
      </dgm:t>
    </dgm:pt>
    <dgm:pt modelId="{4E56D511-E4C2-48C4-A256-615CB38CA0A4}" type="parTrans" cxnId="{5D90925A-8F3A-4FAC-BA06-01610EF4F516}">
      <dgm:prSet/>
      <dgm:spPr/>
      <dgm:t>
        <a:bodyPr/>
        <a:lstStyle/>
        <a:p>
          <a:endParaRPr lang="en-US"/>
        </a:p>
      </dgm:t>
    </dgm:pt>
    <dgm:pt modelId="{A06C968F-82D3-4389-B2AC-9DA27819089F}" type="sibTrans" cxnId="{5D90925A-8F3A-4FAC-BA06-01610EF4F516}">
      <dgm:prSet/>
      <dgm:spPr/>
      <dgm:t>
        <a:bodyPr/>
        <a:lstStyle/>
        <a:p>
          <a:endParaRPr lang="en-US"/>
        </a:p>
      </dgm:t>
    </dgm:pt>
    <dgm:pt modelId="{01E23262-EEFE-454E-ACDB-F07FB8D3BF07}">
      <dgm:prSet phldrT="[Text]"/>
      <dgm:spPr/>
      <dgm:t>
        <a:bodyPr/>
        <a:lstStyle/>
        <a:p>
          <a:r>
            <a:rPr lang="en-US">
              <a:solidFill>
                <a:schemeClr val="bg1"/>
              </a:solidFill>
            </a:rPr>
            <a:t>Reference Data</a:t>
          </a:r>
        </a:p>
      </dgm:t>
    </dgm:pt>
    <dgm:pt modelId="{F752599E-1E26-4D95-97D9-65503A87F1BA}" type="parTrans" cxnId="{83E2E280-509F-42B0-B1ED-C8F0DDDE1BE2}">
      <dgm:prSet/>
      <dgm:spPr/>
      <dgm:t>
        <a:bodyPr/>
        <a:lstStyle/>
        <a:p>
          <a:endParaRPr lang="en-US"/>
        </a:p>
      </dgm:t>
    </dgm:pt>
    <dgm:pt modelId="{FC6E6285-FCFB-4C22-85AC-CA3461B68501}" type="sibTrans" cxnId="{83E2E280-509F-42B0-B1ED-C8F0DDDE1BE2}">
      <dgm:prSet/>
      <dgm:spPr/>
      <dgm:t>
        <a:bodyPr/>
        <a:lstStyle/>
        <a:p>
          <a:endParaRPr lang="en-US"/>
        </a:p>
      </dgm:t>
    </dgm:pt>
    <dgm:pt modelId="{1140426C-2F34-4352-969C-20E72E6E3847}">
      <dgm:prSet phldrT="[Text]"/>
      <dgm:spPr/>
      <dgm:t>
        <a:bodyPr/>
        <a:lstStyle/>
        <a:p>
          <a:r>
            <a:rPr lang="en-US">
              <a:solidFill>
                <a:schemeClr val="bg1"/>
              </a:solidFill>
            </a:rPr>
            <a:t>Enterprise Structure Data</a:t>
          </a:r>
        </a:p>
      </dgm:t>
    </dgm:pt>
    <dgm:pt modelId="{F6C3C8AF-10CB-4757-8955-F1B3E72AC763}" type="parTrans" cxnId="{8C3D2498-2B9A-4737-BA70-5FB25565CF34}">
      <dgm:prSet/>
      <dgm:spPr/>
      <dgm:t>
        <a:bodyPr/>
        <a:lstStyle/>
        <a:p>
          <a:endParaRPr lang="en-US"/>
        </a:p>
      </dgm:t>
    </dgm:pt>
    <dgm:pt modelId="{A4B83EFD-74AB-4E48-949F-8D6C4AE7A085}" type="sibTrans" cxnId="{8C3D2498-2B9A-4737-BA70-5FB25565CF34}">
      <dgm:prSet/>
      <dgm:spPr/>
      <dgm:t>
        <a:bodyPr/>
        <a:lstStyle/>
        <a:p>
          <a:endParaRPr lang="en-US"/>
        </a:p>
      </dgm:t>
    </dgm:pt>
    <dgm:pt modelId="{E48C395F-9626-413C-B98C-C1DA37A4F0EA}">
      <dgm:prSet phldrT="[Text]"/>
      <dgm:spPr/>
      <dgm:t>
        <a:bodyPr/>
        <a:lstStyle/>
        <a:p>
          <a:r>
            <a:rPr lang="en-US">
              <a:solidFill>
                <a:schemeClr val="bg1"/>
              </a:solidFill>
            </a:rPr>
            <a:t>Transaction Structure Data</a:t>
          </a:r>
        </a:p>
      </dgm:t>
    </dgm:pt>
    <dgm:pt modelId="{6D2C9A79-BAD4-42CF-88FC-DF8AB757E904}" type="parTrans" cxnId="{ACD43D5B-66F3-4165-B40D-CF113101401C}">
      <dgm:prSet/>
      <dgm:spPr/>
      <dgm:t>
        <a:bodyPr/>
        <a:lstStyle/>
        <a:p>
          <a:endParaRPr lang="en-US"/>
        </a:p>
      </dgm:t>
    </dgm:pt>
    <dgm:pt modelId="{3EA7F682-BFB6-443D-8697-0A98B23C4871}" type="sibTrans" cxnId="{ACD43D5B-66F3-4165-B40D-CF113101401C}">
      <dgm:prSet/>
      <dgm:spPr/>
      <dgm:t>
        <a:bodyPr/>
        <a:lstStyle/>
        <a:p>
          <a:endParaRPr lang="en-US"/>
        </a:p>
      </dgm:t>
    </dgm:pt>
    <dgm:pt modelId="{5F94AAC7-797C-46FD-9103-588F2B1312BE}">
      <dgm:prSet phldrT="[Text]"/>
      <dgm:spPr>
        <a:solidFill>
          <a:schemeClr val="accent3">
            <a:lumMod val="60000"/>
            <a:lumOff val="40000"/>
          </a:schemeClr>
        </a:solidFill>
      </dgm:spPr>
      <dgm:t>
        <a:bodyPr/>
        <a:lstStyle/>
        <a:p>
          <a:r>
            <a:rPr lang="en-US">
              <a:solidFill>
                <a:schemeClr val="bg1"/>
              </a:solidFill>
            </a:rPr>
            <a:t>Transaction Activity Data</a:t>
          </a:r>
        </a:p>
      </dgm:t>
    </dgm:pt>
    <dgm:pt modelId="{BDDA4861-037A-464E-92AA-8B3C604EAFA6}" type="sibTrans" cxnId="{C24CE4E4-B37F-4656-BC65-65E678729C26}">
      <dgm:prSet/>
      <dgm:spPr/>
      <dgm:t>
        <a:bodyPr/>
        <a:lstStyle/>
        <a:p>
          <a:endParaRPr lang="en-US"/>
        </a:p>
      </dgm:t>
    </dgm:pt>
    <dgm:pt modelId="{A5762B61-50F0-4F98-876A-E03C47AE4123}" type="parTrans" cxnId="{C24CE4E4-B37F-4656-BC65-65E678729C26}">
      <dgm:prSet/>
      <dgm:spPr/>
      <dgm:t>
        <a:bodyPr/>
        <a:lstStyle/>
        <a:p>
          <a:endParaRPr lang="en-US"/>
        </a:p>
      </dgm:t>
    </dgm:pt>
    <dgm:pt modelId="{DFF5266B-ECAF-4131-9D83-F44BEDDE67C8}">
      <dgm:prSet phldrT="[Text]"/>
      <dgm:spPr>
        <a:solidFill>
          <a:schemeClr val="accent3">
            <a:lumMod val="60000"/>
            <a:lumOff val="40000"/>
          </a:schemeClr>
        </a:solidFill>
      </dgm:spPr>
      <dgm:t>
        <a:bodyPr/>
        <a:lstStyle/>
        <a:p>
          <a:r>
            <a:rPr lang="en-US">
              <a:solidFill>
                <a:schemeClr val="bg1"/>
              </a:solidFill>
            </a:rPr>
            <a:t>Transaction Audit Data</a:t>
          </a:r>
        </a:p>
      </dgm:t>
    </dgm:pt>
    <dgm:pt modelId="{AF820CCA-C5D3-44B9-885D-4F46487519FF}" type="sibTrans" cxnId="{427009C5-C3B5-442A-B7CA-3D9636489DDB}">
      <dgm:prSet/>
      <dgm:spPr/>
      <dgm:t>
        <a:bodyPr/>
        <a:lstStyle/>
        <a:p>
          <a:endParaRPr lang="en-US"/>
        </a:p>
      </dgm:t>
    </dgm:pt>
    <dgm:pt modelId="{89B08C3F-6208-48BC-9D5E-A37804DF8A60}" type="parTrans" cxnId="{427009C5-C3B5-442A-B7CA-3D9636489DDB}">
      <dgm:prSet/>
      <dgm:spPr/>
      <dgm:t>
        <a:bodyPr/>
        <a:lstStyle/>
        <a:p>
          <a:endParaRPr lang="en-US"/>
        </a:p>
      </dgm:t>
    </dgm:pt>
    <dgm:pt modelId="{AB761F0E-7978-4452-949A-5F9AD2BCF045}" type="pres">
      <dgm:prSet presAssocID="{A4D29040-2113-4F2D-832B-BAB43F286DB7}" presName="Name0" presStyleCnt="0">
        <dgm:presLayoutVars>
          <dgm:dir/>
          <dgm:animLvl val="lvl"/>
          <dgm:resizeHandles val="exact"/>
        </dgm:presLayoutVars>
      </dgm:prSet>
      <dgm:spPr/>
    </dgm:pt>
    <dgm:pt modelId="{98C63232-74C0-4B80-BBCB-9A6F487A9B02}" type="pres">
      <dgm:prSet presAssocID="{29059925-2E8A-4350-9B53-100E92CA9919}" presName="Name8" presStyleCnt="0"/>
      <dgm:spPr/>
    </dgm:pt>
    <dgm:pt modelId="{ED4DA8FA-A3FB-4C55-BD21-DD3D7AA32F3F}" type="pres">
      <dgm:prSet presAssocID="{29059925-2E8A-4350-9B53-100E92CA9919}" presName="level" presStyleLbl="node1" presStyleIdx="0" presStyleCnt="6" custLinFactNeighborY="-1449">
        <dgm:presLayoutVars>
          <dgm:chMax val="1"/>
          <dgm:bulletEnabled val="1"/>
        </dgm:presLayoutVars>
      </dgm:prSet>
      <dgm:spPr/>
    </dgm:pt>
    <dgm:pt modelId="{4F015351-FA21-4462-94B9-684597FCC12A}" type="pres">
      <dgm:prSet presAssocID="{29059925-2E8A-4350-9B53-100E92CA9919}" presName="levelTx" presStyleLbl="revTx" presStyleIdx="0" presStyleCnt="0">
        <dgm:presLayoutVars>
          <dgm:chMax val="1"/>
          <dgm:bulletEnabled val="1"/>
        </dgm:presLayoutVars>
      </dgm:prSet>
      <dgm:spPr/>
    </dgm:pt>
    <dgm:pt modelId="{11FA451C-7A3E-4AA9-99E0-5FD43219151B}" type="pres">
      <dgm:prSet presAssocID="{01E23262-EEFE-454E-ACDB-F07FB8D3BF07}" presName="Name8" presStyleCnt="0"/>
      <dgm:spPr/>
    </dgm:pt>
    <dgm:pt modelId="{BB6BBB52-8D27-42A3-BF0B-59F331A7486C}" type="pres">
      <dgm:prSet presAssocID="{01E23262-EEFE-454E-ACDB-F07FB8D3BF07}" presName="level" presStyleLbl="node1" presStyleIdx="1" presStyleCnt="6">
        <dgm:presLayoutVars>
          <dgm:chMax val="1"/>
          <dgm:bulletEnabled val="1"/>
        </dgm:presLayoutVars>
      </dgm:prSet>
      <dgm:spPr/>
    </dgm:pt>
    <dgm:pt modelId="{B5FA82ED-0D5A-4C0D-B37A-BDC7FD96203A}" type="pres">
      <dgm:prSet presAssocID="{01E23262-EEFE-454E-ACDB-F07FB8D3BF07}" presName="levelTx" presStyleLbl="revTx" presStyleIdx="0" presStyleCnt="0">
        <dgm:presLayoutVars>
          <dgm:chMax val="1"/>
          <dgm:bulletEnabled val="1"/>
        </dgm:presLayoutVars>
      </dgm:prSet>
      <dgm:spPr/>
    </dgm:pt>
    <dgm:pt modelId="{8C8D3559-EBE9-4F4C-AB22-36A67B9D6D04}" type="pres">
      <dgm:prSet presAssocID="{1140426C-2F34-4352-969C-20E72E6E3847}" presName="Name8" presStyleCnt="0"/>
      <dgm:spPr/>
    </dgm:pt>
    <dgm:pt modelId="{71C1E761-B715-4655-98F7-F13B4D34E88A}" type="pres">
      <dgm:prSet presAssocID="{1140426C-2F34-4352-969C-20E72E6E3847}" presName="level" presStyleLbl="node1" presStyleIdx="2" presStyleCnt="6">
        <dgm:presLayoutVars>
          <dgm:chMax val="1"/>
          <dgm:bulletEnabled val="1"/>
        </dgm:presLayoutVars>
      </dgm:prSet>
      <dgm:spPr/>
    </dgm:pt>
    <dgm:pt modelId="{E8AB8FB1-BBDD-4313-AA9F-3DA6FA31DE31}" type="pres">
      <dgm:prSet presAssocID="{1140426C-2F34-4352-969C-20E72E6E3847}" presName="levelTx" presStyleLbl="revTx" presStyleIdx="0" presStyleCnt="0">
        <dgm:presLayoutVars>
          <dgm:chMax val="1"/>
          <dgm:bulletEnabled val="1"/>
        </dgm:presLayoutVars>
      </dgm:prSet>
      <dgm:spPr/>
    </dgm:pt>
    <dgm:pt modelId="{A686285F-2E00-48EB-8A45-DE73C2B31840}" type="pres">
      <dgm:prSet presAssocID="{E48C395F-9626-413C-B98C-C1DA37A4F0EA}" presName="Name8" presStyleCnt="0"/>
      <dgm:spPr/>
    </dgm:pt>
    <dgm:pt modelId="{A2B582A8-0E77-4642-A9FB-DA2ACE668393}" type="pres">
      <dgm:prSet presAssocID="{E48C395F-9626-413C-B98C-C1DA37A4F0EA}" presName="level" presStyleLbl="node1" presStyleIdx="3" presStyleCnt="6">
        <dgm:presLayoutVars>
          <dgm:chMax val="1"/>
          <dgm:bulletEnabled val="1"/>
        </dgm:presLayoutVars>
      </dgm:prSet>
      <dgm:spPr/>
    </dgm:pt>
    <dgm:pt modelId="{CCEC65BD-01F8-4074-BE7C-80A566C9E484}" type="pres">
      <dgm:prSet presAssocID="{E48C395F-9626-413C-B98C-C1DA37A4F0EA}" presName="levelTx" presStyleLbl="revTx" presStyleIdx="0" presStyleCnt="0">
        <dgm:presLayoutVars>
          <dgm:chMax val="1"/>
          <dgm:bulletEnabled val="1"/>
        </dgm:presLayoutVars>
      </dgm:prSet>
      <dgm:spPr/>
    </dgm:pt>
    <dgm:pt modelId="{E562BEBC-91B3-4529-A6CD-B1C3AEA8C810}" type="pres">
      <dgm:prSet presAssocID="{5F94AAC7-797C-46FD-9103-588F2B1312BE}" presName="Name8" presStyleCnt="0"/>
      <dgm:spPr/>
    </dgm:pt>
    <dgm:pt modelId="{7CD2059E-4FBB-4D01-96DA-FB5DB724C603}" type="pres">
      <dgm:prSet presAssocID="{5F94AAC7-797C-46FD-9103-588F2B1312BE}" presName="level" presStyleLbl="node1" presStyleIdx="4" presStyleCnt="6">
        <dgm:presLayoutVars>
          <dgm:chMax val="1"/>
          <dgm:bulletEnabled val="1"/>
        </dgm:presLayoutVars>
      </dgm:prSet>
      <dgm:spPr/>
    </dgm:pt>
    <dgm:pt modelId="{06645874-3E0F-400E-95D6-A7A4EE802A6B}" type="pres">
      <dgm:prSet presAssocID="{5F94AAC7-797C-46FD-9103-588F2B1312BE}" presName="levelTx" presStyleLbl="revTx" presStyleIdx="0" presStyleCnt="0">
        <dgm:presLayoutVars>
          <dgm:chMax val="1"/>
          <dgm:bulletEnabled val="1"/>
        </dgm:presLayoutVars>
      </dgm:prSet>
      <dgm:spPr/>
    </dgm:pt>
    <dgm:pt modelId="{E44C2A3E-AA2A-4793-BBF3-734DF70E45B4}" type="pres">
      <dgm:prSet presAssocID="{DFF5266B-ECAF-4131-9D83-F44BEDDE67C8}" presName="Name8" presStyleCnt="0"/>
      <dgm:spPr/>
    </dgm:pt>
    <dgm:pt modelId="{1C0CFFB7-62BA-4727-9934-D98002B9A683}" type="pres">
      <dgm:prSet presAssocID="{DFF5266B-ECAF-4131-9D83-F44BEDDE67C8}" presName="level" presStyleLbl="node1" presStyleIdx="5" presStyleCnt="6" custLinFactNeighborX="3591">
        <dgm:presLayoutVars>
          <dgm:chMax val="1"/>
          <dgm:bulletEnabled val="1"/>
        </dgm:presLayoutVars>
      </dgm:prSet>
      <dgm:spPr/>
    </dgm:pt>
    <dgm:pt modelId="{416A9E77-E6E7-41E8-83C9-4CDC12CF6413}" type="pres">
      <dgm:prSet presAssocID="{DFF5266B-ECAF-4131-9D83-F44BEDDE67C8}" presName="levelTx" presStyleLbl="revTx" presStyleIdx="0" presStyleCnt="0">
        <dgm:presLayoutVars>
          <dgm:chMax val="1"/>
          <dgm:bulletEnabled val="1"/>
        </dgm:presLayoutVars>
      </dgm:prSet>
      <dgm:spPr/>
    </dgm:pt>
  </dgm:ptLst>
  <dgm:cxnLst>
    <dgm:cxn modelId="{5202B41B-83EB-4C21-B088-D28AD7B3FC87}" type="presOf" srcId="{DFF5266B-ECAF-4131-9D83-F44BEDDE67C8}" destId="{416A9E77-E6E7-41E8-83C9-4CDC12CF6413}" srcOrd="1" destOrd="0" presId="urn:microsoft.com/office/officeart/2005/8/layout/pyramid1"/>
    <dgm:cxn modelId="{025DA61F-8DD7-4E84-9279-B8FB848B2C40}" type="presOf" srcId="{A4D29040-2113-4F2D-832B-BAB43F286DB7}" destId="{AB761F0E-7978-4452-949A-5F9AD2BCF045}" srcOrd="0" destOrd="0" presId="urn:microsoft.com/office/officeart/2005/8/layout/pyramid1"/>
    <dgm:cxn modelId="{5F22C42E-646E-4473-A097-E4EEE7218E56}" type="presOf" srcId="{1140426C-2F34-4352-969C-20E72E6E3847}" destId="{E8AB8FB1-BBDD-4313-AA9F-3DA6FA31DE31}" srcOrd="1" destOrd="0" presId="urn:microsoft.com/office/officeart/2005/8/layout/pyramid1"/>
    <dgm:cxn modelId="{ACD43D5B-66F3-4165-B40D-CF113101401C}" srcId="{A4D29040-2113-4F2D-832B-BAB43F286DB7}" destId="{E48C395F-9626-413C-B98C-C1DA37A4F0EA}" srcOrd="3" destOrd="0" parTransId="{6D2C9A79-BAD4-42CF-88FC-DF8AB757E904}" sibTransId="{3EA7F682-BFB6-443D-8697-0A98B23C4871}"/>
    <dgm:cxn modelId="{AC00765F-1FC2-431D-AA63-1878FFB781FA}" type="presOf" srcId="{01E23262-EEFE-454E-ACDB-F07FB8D3BF07}" destId="{B5FA82ED-0D5A-4C0D-B37A-BDC7FD96203A}" srcOrd="1" destOrd="0" presId="urn:microsoft.com/office/officeart/2005/8/layout/pyramid1"/>
    <dgm:cxn modelId="{5D90925A-8F3A-4FAC-BA06-01610EF4F516}" srcId="{A4D29040-2113-4F2D-832B-BAB43F286DB7}" destId="{29059925-2E8A-4350-9B53-100E92CA9919}" srcOrd="0" destOrd="0" parTransId="{4E56D511-E4C2-48C4-A256-615CB38CA0A4}" sibTransId="{A06C968F-82D3-4389-B2AC-9DA27819089F}"/>
    <dgm:cxn modelId="{83E2E280-509F-42B0-B1ED-C8F0DDDE1BE2}" srcId="{A4D29040-2113-4F2D-832B-BAB43F286DB7}" destId="{01E23262-EEFE-454E-ACDB-F07FB8D3BF07}" srcOrd="1" destOrd="0" parTransId="{F752599E-1E26-4D95-97D9-65503A87F1BA}" sibTransId="{FC6E6285-FCFB-4C22-85AC-CA3461B68501}"/>
    <dgm:cxn modelId="{3A500486-59F4-4119-8575-2C097BF3E881}" type="presOf" srcId="{1140426C-2F34-4352-969C-20E72E6E3847}" destId="{71C1E761-B715-4655-98F7-F13B4D34E88A}" srcOrd="0" destOrd="0" presId="urn:microsoft.com/office/officeart/2005/8/layout/pyramid1"/>
    <dgm:cxn modelId="{EFA9B486-09DA-4AD5-89C2-D09042772B69}" type="presOf" srcId="{E48C395F-9626-413C-B98C-C1DA37A4F0EA}" destId="{CCEC65BD-01F8-4074-BE7C-80A566C9E484}" srcOrd="1" destOrd="0" presId="urn:microsoft.com/office/officeart/2005/8/layout/pyramid1"/>
    <dgm:cxn modelId="{A57C0D91-3302-4283-90E3-16A85DDA476E}" type="presOf" srcId="{01E23262-EEFE-454E-ACDB-F07FB8D3BF07}" destId="{BB6BBB52-8D27-42A3-BF0B-59F331A7486C}" srcOrd="0" destOrd="0" presId="urn:microsoft.com/office/officeart/2005/8/layout/pyramid1"/>
    <dgm:cxn modelId="{8C3D2498-2B9A-4737-BA70-5FB25565CF34}" srcId="{A4D29040-2113-4F2D-832B-BAB43F286DB7}" destId="{1140426C-2F34-4352-969C-20E72E6E3847}" srcOrd="2" destOrd="0" parTransId="{F6C3C8AF-10CB-4757-8955-F1B3E72AC763}" sibTransId="{A4B83EFD-74AB-4E48-949F-8D6C4AE7A085}"/>
    <dgm:cxn modelId="{C6CE0FA6-7AFB-42DC-B4AC-FBD307EAB347}" type="presOf" srcId="{E48C395F-9626-413C-B98C-C1DA37A4F0EA}" destId="{A2B582A8-0E77-4642-A9FB-DA2ACE668393}" srcOrd="0" destOrd="0" presId="urn:microsoft.com/office/officeart/2005/8/layout/pyramid1"/>
    <dgm:cxn modelId="{9D81BEB1-321B-4824-A256-D3B8CD58F724}" type="presOf" srcId="{DFF5266B-ECAF-4131-9D83-F44BEDDE67C8}" destId="{1C0CFFB7-62BA-4727-9934-D98002B9A683}" srcOrd="0" destOrd="0" presId="urn:microsoft.com/office/officeart/2005/8/layout/pyramid1"/>
    <dgm:cxn modelId="{B4DD10BE-1C4A-456E-8B25-C500856E49CA}" type="presOf" srcId="{29059925-2E8A-4350-9B53-100E92CA9919}" destId="{4F015351-FA21-4462-94B9-684597FCC12A}" srcOrd="1" destOrd="0" presId="urn:microsoft.com/office/officeart/2005/8/layout/pyramid1"/>
    <dgm:cxn modelId="{427009C5-C3B5-442A-B7CA-3D9636489DDB}" srcId="{A4D29040-2113-4F2D-832B-BAB43F286DB7}" destId="{DFF5266B-ECAF-4131-9D83-F44BEDDE67C8}" srcOrd="5" destOrd="0" parTransId="{89B08C3F-6208-48BC-9D5E-A37804DF8A60}" sibTransId="{AF820CCA-C5D3-44B9-885D-4F46487519FF}"/>
    <dgm:cxn modelId="{DDE248C8-C7AA-42C7-BFAB-9266110E5129}" type="presOf" srcId="{5F94AAC7-797C-46FD-9103-588F2B1312BE}" destId="{06645874-3E0F-400E-95D6-A7A4EE802A6B}" srcOrd="1" destOrd="0" presId="urn:microsoft.com/office/officeart/2005/8/layout/pyramid1"/>
    <dgm:cxn modelId="{767030DB-2AF7-44E4-A0E0-CE8F5E50456F}" type="presOf" srcId="{5F94AAC7-797C-46FD-9103-588F2B1312BE}" destId="{7CD2059E-4FBB-4D01-96DA-FB5DB724C603}" srcOrd="0" destOrd="0" presId="urn:microsoft.com/office/officeart/2005/8/layout/pyramid1"/>
    <dgm:cxn modelId="{C24CE4E4-B37F-4656-BC65-65E678729C26}" srcId="{A4D29040-2113-4F2D-832B-BAB43F286DB7}" destId="{5F94AAC7-797C-46FD-9103-588F2B1312BE}" srcOrd="4" destOrd="0" parTransId="{A5762B61-50F0-4F98-876A-E03C47AE4123}" sibTransId="{BDDA4861-037A-464E-92AA-8B3C604EAFA6}"/>
    <dgm:cxn modelId="{53312AE5-C648-400F-B49E-10B259451785}" type="presOf" srcId="{29059925-2E8A-4350-9B53-100E92CA9919}" destId="{ED4DA8FA-A3FB-4C55-BD21-DD3D7AA32F3F}" srcOrd="0" destOrd="0" presId="urn:microsoft.com/office/officeart/2005/8/layout/pyramid1"/>
    <dgm:cxn modelId="{0159173D-CA7D-4772-885A-5645FDEE4C98}" type="presParOf" srcId="{AB761F0E-7978-4452-949A-5F9AD2BCF045}" destId="{98C63232-74C0-4B80-BBCB-9A6F487A9B02}" srcOrd="0" destOrd="0" presId="urn:microsoft.com/office/officeart/2005/8/layout/pyramid1"/>
    <dgm:cxn modelId="{0B8D1B3F-6FBC-489B-B8D1-7363381DF65C}" type="presParOf" srcId="{98C63232-74C0-4B80-BBCB-9A6F487A9B02}" destId="{ED4DA8FA-A3FB-4C55-BD21-DD3D7AA32F3F}" srcOrd="0" destOrd="0" presId="urn:microsoft.com/office/officeart/2005/8/layout/pyramid1"/>
    <dgm:cxn modelId="{3D49FE8E-8E73-4E64-9B4C-78D0F96FFD5D}" type="presParOf" srcId="{98C63232-74C0-4B80-BBCB-9A6F487A9B02}" destId="{4F015351-FA21-4462-94B9-684597FCC12A}" srcOrd="1" destOrd="0" presId="urn:microsoft.com/office/officeart/2005/8/layout/pyramid1"/>
    <dgm:cxn modelId="{DCA6FD76-4D2A-4B05-A9EE-9BA51D4AE53C}" type="presParOf" srcId="{AB761F0E-7978-4452-949A-5F9AD2BCF045}" destId="{11FA451C-7A3E-4AA9-99E0-5FD43219151B}" srcOrd="1" destOrd="0" presId="urn:microsoft.com/office/officeart/2005/8/layout/pyramid1"/>
    <dgm:cxn modelId="{DCC89892-5736-46E4-9478-813C5426ABBE}" type="presParOf" srcId="{11FA451C-7A3E-4AA9-99E0-5FD43219151B}" destId="{BB6BBB52-8D27-42A3-BF0B-59F331A7486C}" srcOrd="0" destOrd="0" presId="urn:microsoft.com/office/officeart/2005/8/layout/pyramid1"/>
    <dgm:cxn modelId="{2B34C780-0675-4673-8848-EC085EF96490}" type="presParOf" srcId="{11FA451C-7A3E-4AA9-99E0-5FD43219151B}" destId="{B5FA82ED-0D5A-4C0D-B37A-BDC7FD96203A}" srcOrd="1" destOrd="0" presId="urn:microsoft.com/office/officeart/2005/8/layout/pyramid1"/>
    <dgm:cxn modelId="{3B369998-F291-4252-A2DD-27FE5C04A3A4}" type="presParOf" srcId="{AB761F0E-7978-4452-949A-5F9AD2BCF045}" destId="{8C8D3559-EBE9-4F4C-AB22-36A67B9D6D04}" srcOrd="2" destOrd="0" presId="urn:microsoft.com/office/officeart/2005/8/layout/pyramid1"/>
    <dgm:cxn modelId="{10061ADB-29E0-423C-B57B-00FF6E56991D}" type="presParOf" srcId="{8C8D3559-EBE9-4F4C-AB22-36A67B9D6D04}" destId="{71C1E761-B715-4655-98F7-F13B4D34E88A}" srcOrd="0" destOrd="0" presId="urn:microsoft.com/office/officeart/2005/8/layout/pyramid1"/>
    <dgm:cxn modelId="{B0D6D84D-6EAA-40F1-89AD-01B5642A084A}" type="presParOf" srcId="{8C8D3559-EBE9-4F4C-AB22-36A67B9D6D04}" destId="{E8AB8FB1-BBDD-4313-AA9F-3DA6FA31DE31}" srcOrd="1" destOrd="0" presId="urn:microsoft.com/office/officeart/2005/8/layout/pyramid1"/>
    <dgm:cxn modelId="{3FB279C5-499A-4250-90F3-276A710A0C63}" type="presParOf" srcId="{AB761F0E-7978-4452-949A-5F9AD2BCF045}" destId="{A686285F-2E00-48EB-8A45-DE73C2B31840}" srcOrd="3" destOrd="0" presId="urn:microsoft.com/office/officeart/2005/8/layout/pyramid1"/>
    <dgm:cxn modelId="{4C5BE31C-CCE3-4E19-95D6-E3261427D154}" type="presParOf" srcId="{A686285F-2E00-48EB-8A45-DE73C2B31840}" destId="{A2B582A8-0E77-4642-A9FB-DA2ACE668393}" srcOrd="0" destOrd="0" presId="urn:microsoft.com/office/officeart/2005/8/layout/pyramid1"/>
    <dgm:cxn modelId="{F8C8A31D-DFC3-4DA5-82DE-3B4D65B1ABFE}" type="presParOf" srcId="{A686285F-2E00-48EB-8A45-DE73C2B31840}" destId="{CCEC65BD-01F8-4074-BE7C-80A566C9E484}" srcOrd="1" destOrd="0" presId="urn:microsoft.com/office/officeart/2005/8/layout/pyramid1"/>
    <dgm:cxn modelId="{42148B43-56B1-4706-9506-9DEFC247200C}" type="presParOf" srcId="{AB761F0E-7978-4452-949A-5F9AD2BCF045}" destId="{E562BEBC-91B3-4529-A6CD-B1C3AEA8C810}" srcOrd="4" destOrd="0" presId="urn:microsoft.com/office/officeart/2005/8/layout/pyramid1"/>
    <dgm:cxn modelId="{80CBD03F-05CE-431E-8755-C7210E6AC8F9}" type="presParOf" srcId="{E562BEBC-91B3-4529-A6CD-B1C3AEA8C810}" destId="{7CD2059E-4FBB-4D01-96DA-FB5DB724C603}" srcOrd="0" destOrd="0" presId="urn:microsoft.com/office/officeart/2005/8/layout/pyramid1"/>
    <dgm:cxn modelId="{0D4B7FD3-719D-4E35-BBA3-57B005C62AB9}" type="presParOf" srcId="{E562BEBC-91B3-4529-A6CD-B1C3AEA8C810}" destId="{06645874-3E0F-400E-95D6-A7A4EE802A6B}" srcOrd="1" destOrd="0" presId="urn:microsoft.com/office/officeart/2005/8/layout/pyramid1"/>
    <dgm:cxn modelId="{870F7CE9-DD83-4D92-878D-48DBA4523A82}" type="presParOf" srcId="{AB761F0E-7978-4452-949A-5F9AD2BCF045}" destId="{E44C2A3E-AA2A-4793-BBF3-734DF70E45B4}" srcOrd="5" destOrd="0" presId="urn:microsoft.com/office/officeart/2005/8/layout/pyramid1"/>
    <dgm:cxn modelId="{A720D05B-D634-4DA5-82B4-A94BB49E6CD2}" type="presParOf" srcId="{E44C2A3E-AA2A-4793-BBF3-734DF70E45B4}" destId="{1C0CFFB7-62BA-4727-9934-D98002B9A683}" srcOrd="0" destOrd="0" presId="urn:microsoft.com/office/officeart/2005/8/layout/pyramid1"/>
    <dgm:cxn modelId="{8D175F56-B80C-4F6F-BD97-7799B9F675A9}" type="presParOf" srcId="{E44C2A3E-AA2A-4793-BBF3-734DF70E45B4}" destId="{416A9E77-E6E7-41E8-83C9-4CDC12CF6413}"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a:t>Master Data Management</a:t>
          </a:r>
        </a:p>
        <a:p>
          <a:r>
            <a:rPr lang="en-US"/>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a:t>Ownerships </a:t>
          </a:r>
        </a:p>
        <a:p>
          <a:pPr>
            <a:spcAft>
              <a:spcPts val="0"/>
            </a:spcAft>
          </a:pPr>
          <a:r>
            <a:rPr lang="en-US" sz="1150"/>
            <a:t>&amp; </a:t>
          </a:r>
        </a:p>
        <a:p>
          <a:pPr>
            <a:spcAft>
              <a:spcPts val="0"/>
            </a:spcAft>
          </a:pPr>
          <a:r>
            <a:rPr lang="en-US" sz="115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7D191-85CF-40DE-AE58-FB9BAA01B6D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EF0B06F-34BD-4E95-8C68-C1ACA22F0036}">
      <dgm:prSet phldrT="[Text]"/>
      <dgm:spPr/>
      <dgm:t>
        <a:bodyPr/>
        <a:lstStyle/>
        <a:p>
          <a:r>
            <a:rPr lang="en-US">
              <a:solidFill>
                <a:schemeClr val="bg1"/>
              </a:solidFill>
              <a:latin typeface="+mn-lt"/>
              <a:cs typeface="Arial"/>
            </a:rPr>
            <a:t>Executive Steering Committee</a:t>
          </a:r>
          <a:endParaRPr lang="en-US"/>
        </a:p>
      </dgm:t>
    </dgm:pt>
    <dgm:pt modelId="{7EA25D04-DD50-4C2B-BBDD-BCE01A1BD9D9}" type="parTrans" cxnId="{601B5346-97A4-4854-A8B6-1B79786BEAE7}">
      <dgm:prSet/>
      <dgm:spPr/>
      <dgm:t>
        <a:bodyPr/>
        <a:lstStyle/>
        <a:p>
          <a:endParaRPr lang="en-US"/>
        </a:p>
      </dgm:t>
    </dgm:pt>
    <dgm:pt modelId="{1D3F77B5-4F28-4037-AF87-7291F59AF9ED}" type="sibTrans" cxnId="{601B5346-97A4-4854-A8B6-1B79786BEAE7}">
      <dgm:prSet/>
      <dgm:spPr/>
      <dgm:t>
        <a:bodyPr/>
        <a:lstStyle/>
        <a:p>
          <a:endParaRPr lang="en-US"/>
        </a:p>
      </dgm:t>
    </dgm:pt>
    <dgm:pt modelId="{ACE8B316-D993-4D72-BAFD-F2988048C981}" type="asst">
      <dgm:prSet phldrT="[Text]"/>
      <dgm:spPr/>
      <dgm:t>
        <a:bodyPr/>
        <a:lstStyle/>
        <a:p>
          <a:r>
            <a:rPr lang="en-US"/>
            <a:t>Enterprise Information Architect</a:t>
          </a:r>
        </a:p>
      </dgm:t>
    </dgm:pt>
    <dgm:pt modelId="{1A313653-9125-40F7-A0E7-677E882DE5BB}" type="parTrans" cxnId="{66E45024-D3FE-4DA1-BD23-9ACE4E58DE16}">
      <dgm:prSet/>
      <dgm:spPr/>
      <dgm:t>
        <a:bodyPr/>
        <a:lstStyle/>
        <a:p>
          <a:endParaRPr lang="en-US"/>
        </a:p>
      </dgm:t>
    </dgm:pt>
    <dgm:pt modelId="{E1749A51-3E00-46CE-97E5-E68B80B50098}" type="sibTrans" cxnId="{66E45024-D3FE-4DA1-BD23-9ACE4E58DE16}">
      <dgm:prSet/>
      <dgm:spPr/>
      <dgm:t>
        <a:bodyPr/>
        <a:lstStyle/>
        <a:p>
          <a:endParaRPr lang="en-US"/>
        </a:p>
      </dgm:t>
    </dgm:pt>
    <dgm:pt modelId="{352AA292-BED2-40BD-A450-6183A2677A28}">
      <dgm:prSet phldrT="[Text]"/>
      <dgm:spPr/>
      <dgm:t>
        <a:bodyPr/>
        <a:lstStyle/>
        <a:p>
          <a:r>
            <a:rPr lang="en-US"/>
            <a:t>IT Support Team</a:t>
          </a:r>
        </a:p>
      </dgm:t>
    </dgm:pt>
    <dgm:pt modelId="{8173E11B-ABF9-4FAF-B623-8DE93FD62466}" type="parTrans" cxnId="{A6928F33-87A2-4513-81DC-CF00FDB975F0}">
      <dgm:prSet/>
      <dgm:spPr/>
      <dgm:t>
        <a:bodyPr/>
        <a:lstStyle/>
        <a:p>
          <a:endParaRPr lang="en-US"/>
        </a:p>
      </dgm:t>
    </dgm:pt>
    <dgm:pt modelId="{BF84DE26-103E-481C-B025-E075CB96AC23}" type="sibTrans" cxnId="{A6928F33-87A2-4513-81DC-CF00FDB975F0}">
      <dgm:prSet/>
      <dgm:spPr/>
      <dgm:t>
        <a:bodyPr/>
        <a:lstStyle/>
        <a:p>
          <a:endParaRPr lang="en-US"/>
        </a:p>
      </dgm:t>
    </dgm:pt>
    <dgm:pt modelId="{FA254C69-4291-41A8-A479-6756FBD7CB74}">
      <dgm:prSet phldrT="[Text]"/>
      <dgm:spPr/>
      <dgm:t>
        <a:bodyPr/>
        <a:lstStyle/>
        <a:p>
          <a:r>
            <a:rPr lang="en-US"/>
            <a:t>Workforce Domain Team</a:t>
          </a:r>
        </a:p>
      </dgm:t>
    </dgm:pt>
    <dgm:pt modelId="{608BCFEC-E9F3-45EF-ABD4-692B7103ED4E}" type="parTrans" cxnId="{FF6A9E46-2F19-4C09-B20C-1203A1D11784}">
      <dgm:prSet/>
      <dgm:spPr/>
      <dgm:t>
        <a:bodyPr/>
        <a:lstStyle/>
        <a:p>
          <a:endParaRPr lang="en-US"/>
        </a:p>
      </dgm:t>
    </dgm:pt>
    <dgm:pt modelId="{DFF46DB0-A7F8-40BE-A5B6-518224255387}" type="sibTrans" cxnId="{FF6A9E46-2F19-4C09-B20C-1203A1D11784}">
      <dgm:prSet/>
      <dgm:spPr/>
      <dgm:t>
        <a:bodyPr/>
        <a:lstStyle/>
        <a:p>
          <a:endParaRPr lang="en-US"/>
        </a:p>
      </dgm:t>
    </dgm:pt>
    <dgm:pt modelId="{77722B20-B602-46B1-AB98-86D1A52814D7}">
      <dgm:prSet phldrT="[Text]"/>
      <dgm:spPr/>
      <dgm:t>
        <a:bodyPr/>
        <a:lstStyle/>
        <a:p>
          <a:r>
            <a:rPr lang="en-US"/>
            <a:t>Customer Domain Team</a:t>
          </a:r>
        </a:p>
      </dgm:t>
    </dgm:pt>
    <dgm:pt modelId="{A242DA68-B969-4612-BE55-9B35C61210D2}" type="parTrans" cxnId="{7F48F407-003B-4389-AAF6-027D63EE7B53}">
      <dgm:prSet/>
      <dgm:spPr/>
      <dgm:t>
        <a:bodyPr/>
        <a:lstStyle/>
        <a:p>
          <a:endParaRPr lang="en-US"/>
        </a:p>
      </dgm:t>
    </dgm:pt>
    <dgm:pt modelId="{AAAD5BA2-4C50-4804-914D-3CDFA3AB6415}" type="sibTrans" cxnId="{7F48F407-003B-4389-AAF6-027D63EE7B53}">
      <dgm:prSet/>
      <dgm:spPr/>
      <dgm:t>
        <a:bodyPr/>
        <a:lstStyle/>
        <a:p>
          <a:endParaRPr lang="en-US"/>
        </a:p>
      </dgm:t>
    </dgm:pt>
    <dgm:pt modelId="{90570F24-47F1-49A0-9F99-F24C6E0F52EA}">
      <dgm:prSet/>
      <dgm:spPr/>
      <dgm:t>
        <a:bodyPr/>
        <a:lstStyle/>
        <a:p>
          <a:r>
            <a:rPr lang="en-US"/>
            <a:t>Administrative</a:t>
          </a:r>
        </a:p>
      </dgm:t>
    </dgm:pt>
    <dgm:pt modelId="{9A0A0089-2B86-4BE5-A45C-B21312C64B9C}" type="parTrans" cxnId="{6A09D8F6-E7FE-4956-A4EE-43957D72C74F}">
      <dgm:prSet/>
      <dgm:spPr/>
      <dgm:t>
        <a:bodyPr/>
        <a:lstStyle/>
        <a:p>
          <a:endParaRPr lang="en-US"/>
        </a:p>
      </dgm:t>
    </dgm:pt>
    <dgm:pt modelId="{FC4FA9DE-07CD-44A8-94F9-D609B439530B}" type="sibTrans" cxnId="{6A09D8F6-E7FE-4956-A4EE-43957D72C74F}">
      <dgm:prSet/>
      <dgm:spPr/>
      <dgm:t>
        <a:bodyPr/>
        <a:lstStyle/>
        <a:p>
          <a:endParaRPr lang="en-US"/>
        </a:p>
      </dgm:t>
    </dgm:pt>
    <dgm:pt modelId="{8ADE0E4D-3623-43C2-8230-EAB81D530D59}">
      <dgm:prSet/>
      <dgm:spPr/>
      <dgm:t>
        <a:bodyPr/>
        <a:lstStyle/>
        <a:p>
          <a:r>
            <a:rPr lang="en-US"/>
            <a:t>Leadership Committee</a:t>
          </a:r>
        </a:p>
      </dgm:t>
    </dgm:pt>
    <dgm:pt modelId="{2DFAA8AE-D989-4F75-9022-D3E46FBE7D69}" type="parTrans" cxnId="{0C917E66-2004-41D3-9E63-5768A973FE4D}">
      <dgm:prSet/>
      <dgm:spPr/>
      <dgm:t>
        <a:bodyPr/>
        <a:lstStyle/>
        <a:p>
          <a:endParaRPr lang="en-US"/>
        </a:p>
      </dgm:t>
    </dgm:pt>
    <dgm:pt modelId="{ADE31936-3E57-43D9-87B7-A1EED89D9704}" type="sibTrans" cxnId="{0C917E66-2004-41D3-9E63-5768A973FE4D}">
      <dgm:prSet/>
      <dgm:spPr/>
      <dgm:t>
        <a:bodyPr/>
        <a:lstStyle/>
        <a:p>
          <a:endParaRPr lang="en-US"/>
        </a:p>
      </dgm:t>
    </dgm:pt>
    <dgm:pt modelId="{0A756C1A-38D3-4FC8-9F75-EFD48BB27BFC}">
      <dgm:prSet phldrT="[Text]"/>
      <dgm:spPr/>
      <dgm:t>
        <a:bodyPr/>
        <a:lstStyle/>
        <a:p>
          <a:r>
            <a:rPr lang="en-US"/>
            <a:t>Asset Domain Team</a:t>
          </a:r>
        </a:p>
      </dgm:t>
    </dgm:pt>
    <dgm:pt modelId="{C3835F14-62D6-4AAC-89D9-E9D2D1066BA5}" type="sibTrans" cxnId="{4828AA68-170D-49A6-B93C-9D5C5ACFC0DC}">
      <dgm:prSet/>
      <dgm:spPr/>
      <dgm:t>
        <a:bodyPr/>
        <a:lstStyle/>
        <a:p>
          <a:endParaRPr lang="en-US"/>
        </a:p>
      </dgm:t>
    </dgm:pt>
    <dgm:pt modelId="{06E51E7D-C20B-421B-98DF-F86BBAB26E1C}" type="parTrans" cxnId="{4828AA68-170D-49A6-B93C-9D5C5ACFC0DC}">
      <dgm:prSet/>
      <dgm:spPr/>
      <dgm:t>
        <a:bodyPr/>
        <a:lstStyle/>
        <a:p>
          <a:endParaRPr lang="en-US"/>
        </a:p>
      </dgm:t>
    </dgm:pt>
    <dgm:pt modelId="{306AB5DC-BDF3-4B63-B0AF-A8D543D0D2D0}">
      <dgm:prSet/>
      <dgm:spPr/>
      <dgm:t>
        <a:bodyPr/>
        <a:lstStyle/>
        <a:p>
          <a:r>
            <a:rPr lang="en-US"/>
            <a:t>Business Owner</a:t>
          </a:r>
        </a:p>
      </dgm:t>
    </dgm:pt>
    <dgm:pt modelId="{55C0190E-A8EA-46F0-B7D4-8F8CA073B640}" type="parTrans" cxnId="{8FFC2922-B430-42AB-8245-369E10153F75}">
      <dgm:prSet/>
      <dgm:spPr/>
      <dgm:t>
        <a:bodyPr/>
        <a:lstStyle/>
        <a:p>
          <a:endParaRPr lang="en-US"/>
        </a:p>
      </dgm:t>
    </dgm:pt>
    <dgm:pt modelId="{F1145BF6-1A4E-4E9E-B82D-7590A71716BF}" type="sibTrans" cxnId="{8FFC2922-B430-42AB-8245-369E10153F75}">
      <dgm:prSet/>
      <dgm:spPr/>
      <dgm:t>
        <a:bodyPr/>
        <a:lstStyle/>
        <a:p>
          <a:endParaRPr lang="en-US"/>
        </a:p>
      </dgm:t>
    </dgm:pt>
    <dgm:pt modelId="{839A32FC-AF8D-403F-A2D3-54697DE403EF}">
      <dgm:prSet/>
      <dgm:spPr/>
      <dgm:t>
        <a:bodyPr/>
        <a:lstStyle/>
        <a:p>
          <a:r>
            <a:rPr lang="en-US"/>
            <a:t>Data </a:t>
          </a:r>
        </a:p>
        <a:p>
          <a:r>
            <a:rPr lang="en-US"/>
            <a:t>Steward</a:t>
          </a:r>
        </a:p>
      </dgm:t>
    </dgm:pt>
    <dgm:pt modelId="{F53255E9-D8E0-4339-A98B-BC43152295AA}" type="parTrans" cxnId="{61BA4AC3-5E25-4885-B881-4C6155983C66}">
      <dgm:prSet/>
      <dgm:spPr/>
      <dgm:t>
        <a:bodyPr/>
        <a:lstStyle/>
        <a:p>
          <a:endParaRPr lang="en-US"/>
        </a:p>
      </dgm:t>
    </dgm:pt>
    <dgm:pt modelId="{6143A9CD-78C7-4658-80E9-1ED9772568C3}" type="sibTrans" cxnId="{61BA4AC3-5E25-4885-B881-4C6155983C66}">
      <dgm:prSet/>
      <dgm:spPr/>
      <dgm:t>
        <a:bodyPr/>
        <a:lstStyle/>
        <a:p>
          <a:endParaRPr lang="en-US"/>
        </a:p>
      </dgm:t>
    </dgm:pt>
    <dgm:pt modelId="{41AA9A1D-E6B9-46B8-84FA-D37E46EE0CD8}">
      <dgm:prSet/>
      <dgm:spPr/>
      <dgm:t>
        <a:bodyPr/>
        <a:lstStyle/>
        <a:p>
          <a:r>
            <a:rPr lang="en-US"/>
            <a:t>Enterprise</a:t>
          </a:r>
        </a:p>
        <a:p>
          <a:r>
            <a:rPr lang="en-US"/>
            <a:t>Architecture</a:t>
          </a:r>
        </a:p>
      </dgm:t>
    </dgm:pt>
    <dgm:pt modelId="{551D16A3-585A-4530-8624-D088DD42875C}" type="parTrans" cxnId="{F4C96B64-C71D-4537-9FF8-4E15C55D029F}">
      <dgm:prSet/>
      <dgm:spPr/>
      <dgm:t>
        <a:bodyPr/>
        <a:lstStyle/>
        <a:p>
          <a:endParaRPr lang="en-US"/>
        </a:p>
      </dgm:t>
    </dgm:pt>
    <dgm:pt modelId="{98F4254E-9BF1-4210-9AC3-25AC5315EA5A}" type="sibTrans" cxnId="{F4C96B64-C71D-4537-9FF8-4E15C55D029F}">
      <dgm:prSet/>
      <dgm:spPr/>
      <dgm:t>
        <a:bodyPr/>
        <a:lstStyle/>
        <a:p>
          <a:endParaRPr lang="en-US"/>
        </a:p>
      </dgm:t>
    </dgm:pt>
    <dgm:pt modelId="{AB1886F0-3238-4851-B17C-13D0637A114B}">
      <dgm:prSet/>
      <dgm:spPr/>
      <dgm:t>
        <a:bodyPr/>
        <a:lstStyle/>
        <a:p>
          <a:r>
            <a:rPr lang="en-US"/>
            <a:t>Solution Delivery</a:t>
          </a:r>
        </a:p>
      </dgm:t>
    </dgm:pt>
    <dgm:pt modelId="{AA723371-90D6-4182-9A7F-07689009FB37}" type="parTrans" cxnId="{E3B0DB7B-4A27-4249-A2CA-70F362F1AC92}">
      <dgm:prSet/>
      <dgm:spPr/>
      <dgm:t>
        <a:bodyPr/>
        <a:lstStyle/>
        <a:p>
          <a:endParaRPr lang="en-US"/>
        </a:p>
      </dgm:t>
    </dgm:pt>
    <dgm:pt modelId="{48C468E0-2817-493C-93D9-8E52B03AE9BC}" type="sibTrans" cxnId="{E3B0DB7B-4A27-4249-A2CA-70F362F1AC92}">
      <dgm:prSet/>
      <dgm:spPr/>
      <dgm:t>
        <a:bodyPr/>
        <a:lstStyle/>
        <a:p>
          <a:endParaRPr lang="en-US"/>
        </a:p>
      </dgm:t>
    </dgm:pt>
    <dgm:pt modelId="{782EABFD-6745-4EA5-8800-3B55E4E05C23}">
      <dgm:prSet/>
      <dgm:spPr/>
      <dgm:t>
        <a:bodyPr/>
        <a:lstStyle/>
        <a:p>
          <a:r>
            <a:rPr lang="en-US"/>
            <a:t>Data Governance</a:t>
          </a:r>
        </a:p>
      </dgm:t>
    </dgm:pt>
    <dgm:pt modelId="{FAEA8810-F0F7-4989-8983-CF324903895B}" type="parTrans" cxnId="{E1EAD4C2-D848-4044-A88F-84723ED78BE4}">
      <dgm:prSet/>
      <dgm:spPr/>
      <dgm:t>
        <a:bodyPr/>
        <a:lstStyle/>
        <a:p>
          <a:endParaRPr lang="en-US"/>
        </a:p>
      </dgm:t>
    </dgm:pt>
    <dgm:pt modelId="{C6D43B04-E3F1-4BB1-9675-3E3E610623A2}" type="sibTrans" cxnId="{E1EAD4C2-D848-4044-A88F-84723ED78BE4}">
      <dgm:prSet/>
      <dgm:spPr/>
      <dgm:t>
        <a:bodyPr/>
        <a:lstStyle/>
        <a:p>
          <a:endParaRPr lang="en-US"/>
        </a:p>
      </dgm:t>
    </dgm:pt>
    <dgm:pt modelId="{64257C65-371B-453F-8353-7F546B9D4F01}">
      <dgm:prSet/>
      <dgm:spPr/>
      <dgm:t>
        <a:bodyPr/>
        <a:lstStyle/>
        <a:p>
          <a:r>
            <a:rPr lang="en-US"/>
            <a:t>Security</a:t>
          </a:r>
        </a:p>
      </dgm:t>
    </dgm:pt>
    <dgm:pt modelId="{8C937706-B8E0-45F2-90B6-803FB0BB003D}" type="parTrans" cxnId="{23A5E581-B82A-475B-8E43-903DB0F1D7C3}">
      <dgm:prSet/>
      <dgm:spPr/>
      <dgm:t>
        <a:bodyPr/>
        <a:lstStyle/>
        <a:p>
          <a:endParaRPr lang="en-US"/>
        </a:p>
      </dgm:t>
    </dgm:pt>
    <dgm:pt modelId="{B982AB7A-D10D-4D16-9CFF-17B54CC51BF4}" type="sibTrans" cxnId="{23A5E581-B82A-475B-8E43-903DB0F1D7C3}">
      <dgm:prSet/>
      <dgm:spPr/>
      <dgm:t>
        <a:bodyPr/>
        <a:lstStyle/>
        <a:p>
          <a:endParaRPr lang="en-US"/>
        </a:p>
      </dgm:t>
    </dgm:pt>
    <dgm:pt modelId="{4B42C9D3-150D-42FE-913D-235C4075CFBB}">
      <dgm:prSet/>
      <dgm:spPr/>
      <dgm:t>
        <a:bodyPr/>
        <a:lstStyle/>
        <a:p>
          <a:r>
            <a:rPr lang="en-US"/>
            <a:t>Business Owner</a:t>
          </a:r>
        </a:p>
      </dgm:t>
    </dgm:pt>
    <dgm:pt modelId="{8041EBBB-4E45-4925-8948-49B39C3DF882}" type="parTrans" cxnId="{3D47E9BE-547D-4614-A630-AE3C3DADB1CE}">
      <dgm:prSet/>
      <dgm:spPr/>
      <dgm:t>
        <a:bodyPr/>
        <a:lstStyle/>
        <a:p>
          <a:endParaRPr lang="en-US"/>
        </a:p>
      </dgm:t>
    </dgm:pt>
    <dgm:pt modelId="{6FF55965-E17B-4E5E-92C3-574B6F946F0D}" type="sibTrans" cxnId="{3D47E9BE-547D-4614-A630-AE3C3DADB1CE}">
      <dgm:prSet/>
      <dgm:spPr/>
      <dgm:t>
        <a:bodyPr/>
        <a:lstStyle/>
        <a:p>
          <a:endParaRPr lang="en-US"/>
        </a:p>
      </dgm:t>
    </dgm:pt>
    <dgm:pt modelId="{DA24A7B4-1F3E-4565-A234-C90327BF37FE}">
      <dgm:prSet phldrT="[Text]"/>
      <dgm:spPr/>
      <dgm:t>
        <a:bodyPr/>
        <a:lstStyle/>
        <a:p>
          <a:r>
            <a:rPr lang="en-US"/>
            <a:t>Data </a:t>
          </a:r>
        </a:p>
        <a:p>
          <a:r>
            <a:rPr lang="en-US"/>
            <a:t>Steward </a:t>
          </a:r>
        </a:p>
      </dgm:t>
    </dgm:pt>
    <dgm:pt modelId="{A9DE289C-EC0A-4F3B-9BCD-D394200A01BF}" type="parTrans" cxnId="{9069AC4D-DB5C-4F5A-91A1-096B00690CA6}">
      <dgm:prSet/>
      <dgm:spPr/>
      <dgm:t>
        <a:bodyPr/>
        <a:lstStyle/>
        <a:p>
          <a:endParaRPr lang="en-US"/>
        </a:p>
      </dgm:t>
    </dgm:pt>
    <dgm:pt modelId="{527555FC-BDBE-4D9D-810C-E9799869AA0B}" type="sibTrans" cxnId="{9069AC4D-DB5C-4F5A-91A1-096B00690CA6}">
      <dgm:prSet/>
      <dgm:spPr/>
      <dgm:t>
        <a:bodyPr/>
        <a:lstStyle/>
        <a:p>
          <a:endParaRPr lang="en-US"/>
        </a:p>
      </dgm:t>
    </dgm:pt>
    <dgm:pt modelId="{826FBFD4-EFAF-4A81-A083-27ED086B8A77}">
      <dgm:prSet phldrT="[Text]"/>
      <dgm:spPr/>
      <dgm:t>
        <a:bodyPr/>
        <a:lstStyle/>
        <a:p>
          <a:r>
            <a:rPr lang="en-US"/>
            <a:t>Data Governance</a:t>
          </a:r>
        </a:p>
      </dgm:t>
    </dgm:pt>
    <dgm:pt modelId="{E7425CC4-D1C4-4FC2-850F-2D75261665A1}" type="parTrans" cxnId="{9A628BD6-0587-4AFE-B8FB-17EA51AF931F}">
      <dgm:prSet/>
      <dgm:spPr/>
      <dgm:t>
        <a:bodyPr/>
        <a:lstStyle/>
        <a:p>
          <a:endParaRPr lang="en-US"/>
        </a:p>
      </dgm:t>
    </dgm:pt>
    <dgm:pt modelId="{957FD846-B4AA-48F6-BD94-EE69262C82FA}" type="sibTrans" cxnId="{9A628BD6-0587-4AFE-B8FB-17EA51AF931F}">
      <dgm:prSet/>
      <dgm:spPr/>
      <dgm:t>
        <a:bodyPr/>
        <a:lstStyle/>
        <a:p>
          <a:endParaRPr lang="en-US"/>
        </a:p>
      </dgm:t>
    </dgm:pt>
    <dgm:pt modelId="{1B4CB8D4-57F8-42BE-960A-697F2F0C5BA7}">
      <dgm:prSet phldrT="[Text]"/>
      <dgm:spPr/>
      <dgm:t>
        <a:bodyPr/>
        <a:lstStyle/>
        <a:p>
          <a:r>
            <a:rPr lang="en-US"/>
            <a:t>Solution Delivery</a:t>
          </a:r>
        </a:p>
      </dgm:t>
    </dgm:pt>
    <dgm:pt modelId="{080842EF-69C9-41E0-960A-DFC3520EF7D5}" type="parTrans" cxnId="{03F39E02-0882-4E3F-BE4A-473A1BC32681}">
      <dgm:prSet/>
      <dgm:spPr/>
      <dgm:t>
        <a:bodyPr/>
        <a:lstStyle/>
        <a:p>
          <a:endParaRPr lang="en-US"/>
        </a:p>
      </dgm:t>
    </dgm:pt>
    <dgm:pt modelId="{16A69AAC-F25C-4C03-9DFE-EC22EE3F0B02}" type="sibTrans" cxnId="{03F39E02-0882-4E3F-BE4A-473A1BC32681}">
      <dgm:prSet/>
      <dgm:spPr/>
      <dgm:t>
        <a:bodyPr/>
        <a:lstStyle/>
        <a:p>
          <a:endParaRPr lang="en-US"/>
        </a:p>
      </dgm:t>
    </dgm:pt>
    <dgm:pt modelId="{EFF239AB-623F-4EC6-9B52-65922528E63E}">
      <dgm:prSet phldrT="[Text]"/>
      <dgm:spPr/>
      <dgm:t>
        <a:bodyPr/>
        <a:lstStyle/>
        <a:p>
          <a:r>
            <a:rPr lang="en-US"/>
            <a:t>Enterprise</a:t>
          </a:r>
        </a:p>
        <a:p>
          <a:r>
            <a:rPr lang="en-US"/>
            <a:t>Architecture</a:t>
          </a:r>
        </a:p>
      </dgm:t>
    </dgm:pt>
    <dgm:pt modelId="{C822C767-7782-49D9-9D31-CAD155BF62B7}" type="parTrans" cxnId="{AD15CFBA-3684-41D6-B0EF-3B5244F74BC5}">
      <dgm:prSet/>
      <dgm:spPr/>
      <dgm:t>
        <a:bodyPr/>
        <a:lstStyle/>
        <a:p>
          <a:endParaRPr lang="en-US"/>
        </a:p>
      </dgm:t>
    </dgm:pt>
    <dgm:pt modelId="{D332628E-7950-4CF5-976C-FEB65E3EF5B4}" type="sibTrans" cxnId="{AD15CFBA-3684-41D6-B0EF-3B5244F74BC5}">
      <dgm:prSet/>
      <dgm:spPr/>
      <dgm:t>
        <a:bodyPr/>
        <a:lstStyle/>
        <a:p>
          <a:endParaRPr lang="en-US"/>
        </a:p>
      </dgm:t>
    </dgm:pt>
    <dgm:pt modelId="{41080517-7E2F-44EB-AE68-BF1877BEEA83}">
      <dgm:prSet phldrT="[Text]"/>
      <dgm:spPr/>
      <dgm:t>
        <a:bodyPr/>
        <a:lstStyle/>
        <a:p>
          <a:r>
            <a:rPr lang="en-US"/>
            <a:t>Security</a:t>
          </a:r>
        </a:p>
      </dgm:t>
    </dgm:pt>
    <dgm:pt modelId="{C9600F89-66A3-46A6-9E70-A224BBD3290F}" type="parTrans" cxnId="{F7A1B681-7D6B-47C4-B105-86CE8B2B47AF}">
      <dgm:prSet/>
      <dgm:spPr/>
      <dgm:t>
        <a:bodyPr/>
        <a:lstStyle/>
        <a:p>
          <a:endParaRPr lang="en-US"/>
        </a:p>
      </dgm:t>
    </dgm:pt>
    <dgm:pt modelId="{74ADD3FD-1112-410D-AFDD-DFD24A5B4BD4}" type="sibTrans" cxnId="{F7A1B681-7D6B-47C4-B105-86CE8B2B47AF}">
      <dgm:prSet/>
      <dgm:spPr/>
      <dgm:t>
        <a:bodyPr/>
        <a:lstStyle/>
        <a:p>
          <a:endParaRPr lang="en-US"/>
        </a:p>
      </dgm:t>
    </dgm:pt>
    <dgm:pt modelId="{DAA29B59-4A1F-49F7-83F2-714FD830A58B}">
      <dgm:prSet/>
      <dgm:spPr/>
      <dgm:t>
        <a:bodyPr/>
        <a:lstStyle/>
        <a:p>
          <a:r>
            <a:rPr lang="en-US"/>
            <a:t>Business Owner</a:t>
          </a:r>
        </a:p>
      </dgm:t>
    </dgm:pt>
    <dgm:pt modelId="{DBE926E3-3029-4259-AB5E-66145829F4D9}" type="parTrans" cxnId="{0BFF2157-E374-41EC-B813-9F97F5FEE165}">
      <dgm:prSet/>
      <dgm:spPr/>
      <dgm:t>
        <a:bodyPr/>
        <a:lstStyle/>
        <a:p>
          <a:endParaRPr lang="en-US"/>
        </a:p>
      </dgm:t>
    </dgm:pt>
    <dgm:pt modelId="{140BBDA9-5D61-44BE-8C01-E1A70934E811}" type="sibTrans" cxnId="{0BFF2157-E374-41EC-B813-9F97F5FEE165}">
      <dgm:prSet/>
      <dgm:spPr/>
      <dgm:t>
        <a:bodyPr/>
        <a:lstStyle/>
        <a:p>
          <a:endParaRPr lang="en-US"/>
        </a:p>
      </dgm:t>
    </dgm:pt>
    <dgm:pt modelId="{5BA10C48-E8F8-4F34-A72B-A89EB4EE5ABF}">
      <dgm:prSet phldrT="[Text]"/>
      <dgm:spPr/>
      <dgm:t>
        <a:bodyPr/>
        <a:lstStyle/>
        <a:p>
          <a:r>
            <a:rPr lang="en-US"/>
            <a:t>Data </a:t>
          </a:r>
        </a:p>
        <a:p>
          <a:r>
            <a:rPr lang="en-US"/>
            <a:t>Steward </a:t>
          </a:r>
        </a:p>
      </dgm:t>
    </dgm:pt>
    <dgm:pt modelId="{5A4F65C2-EBB9-489B-BBB5-2DDC827D60DF}" type="parTrans" cxnId="{65EE9033-9CF3-4553-994E-D99B18CB4E83}">
      <dgm:prSet/>
      <dgm:spPr/>
      <dgm:t>
        <a:bodyPr/>
        <a:lstStyle/>
        <a:p>
          <a:endParaRPr lang="en-US"/>
        </a:p>
      </dgm:t>
    </dgm:pt>
    <dgm:pt modelId="{2162C44A-4859-426E-BB31-F6533D82DD56}" type="sibTrans" cxnId="{65EE9033-9CF3-4553-994E-D99B18CB4E83}">
      <dgm:prSet/>
      <dgm:spPr/>
      <dgm:t>
        <a:bodyPr/>
        <a:lstStyle/>
        <a:p>
          <a:endParaRPr lang="en-US"/>
        </a:p>
      </dgm:t>
    </dgm:pt>
    <dgm:pt modelId="{B72FAFA3-1A5C-425B-B7EC-40AF4D9FBAAC}">
      <dgm:prSet phldrT="[Text]"/>
      <dgm:spPr/>
      <dgm:t>
        <a:bodyPr/>
        <a:lstStyle/>
        <a:p>
          <a:r>
            <a:rPr lang="en-US"/>
            <a:t>Data Governance</a:t>
          </a:r>
        </a:p>
      </dgm:t>
    </dgm:pt>
    <dgm:pt modelId="{81A230FE-F43B-4D01-90A1-E1882CC5D582}" type="parTrans" cxnId="{D29D447B-E521-41D7-9FFC-CD30B57B58E3}">
      <dgm:prSet/>
      <dgm:spPr/>
      <dgm:t>
        <a:bodyPr/>
        <a:lstStyle/>
        <a:p>
          <a:endParaRPr lang="en-US"/>
        </a:p>
      </dgm:t>
    </dgm:pt>
    <dgm:pt modelId="{B9202D83-4889-48A8-9353-1AF272D5FAB5}" type="sibTrans" cxnId="{D29D447B-E521-41D7-9FFC-CD30B57B58E3}">
      <dgm:prSet/>
      <dgm:spPr/>
      <dgm:t>
        <a:bodyPr/>
        <a:lstStyle/>
        <a:p>
          <a:endParaRPr lang="en-US"/>
        </a:p>
      </dgm:t>
    </dgm:pt>
    <dgm:pt modelId="{2A609313-DC0E-42DD-8F8F-1A32596062BD}">
      <dgm:prSet phldrT="[Text]"/>
      <dgm:spPr/>
      <dgm:t>
        <a:bodyPr/>
        <a:lstStyle/>
        <a:p>
          <a:r>
            <a:rPr lang="en-US"/>
            <a:t>Solution Delivery</a:t>
          </a:r>
        </a:p>
      </dgm:t>
    </dgm:pt>
    <dgm:pt modelId="{A7D6747C-D961-4AF9-94F7-9D9004AA1600}" type="parTrans" cxnId="{1D21C45F-F565-4DFC-A4C4-96F1F1EAB409}">
      <dgm:prSet/>
      <dgm:spPr/>
      <dgm:t>
        <a:bodyPr/>
        <a:lstStyle/>
        <a:p>
          <a:endParaRPr lang="en-US"/>
        </a:p>
      </dgm:t>
    </dgm:pt>
    <dgm:pt modelId="{BFAF8FBF-1BD8-4FD5-A813-3D3A4DA4A60A}" type="sibTrans" cxnId="{1D21C45F-F565-4DFC-A4C4-96F1F1EAB409}">
      <dgm:prSet/>
      <dgm:spPr/>
      <dgm:t>
        <a:bodyPr/>
        <a:lstStyle/>
        <a:p>
          <a:endParaRPr lang="en-US"/>
        </a:p>
      </dgm:t>
    </dgm:pt>
    <dgm:pt modelId="{B5FD6E33-31A2-40F8-8C10-1693B3B39C55}">
      <dgm:prSet phldrT="[Text]"/>
      <dgm:spPr/>
      <dgm:t>
        <a:bodyPr/>
        <a:lstStyle/>
        <a:p>
          <a:r>
            <a:rPr lang="en-US"/>
            <a:t>Enterprise</a:t>
          </a:r>
        </a:p>
        <a:p>
          <a:r>
            <a:rPr lang="en-US"/>
            <a:t>Architecture</a:t>
          </a:r>
        </a:p>
      </dgm:t>
    </dgm:pt>
    <dgm:pt modelId="{E6EC61B1-1E8F-45A4-8624-22096D65FEDA}" type="parTrans" cxnId="{299C7933-6BB3-405B-AC4A-884C00F7FA2E}">
      <dgm:prSet/>
      <dgm:spPr/>
      <dgm:t>
        <a:bodyPr/>
        <a:lstStyle/>
        <a:p>
          <a:endParaRPr lang="en-US"/>
        </a:p>
      </dgm:t>
    </dgm:pt>
    <dgm:pt modelId="{2831639A-2CB4-4E5B-911C-38B68E6E9E1E}" type="sibTrans" cxnId="{299C7933-6BB3-405B-AC4A-884C00F7FA2E}">
      <dgm:prSet/>
      <dgm:spPr/>
      <dgm:t>
        <a:bodyPr/>
        <a:lstStyle/>
        <a:p>
          <a:endParaRPr lang="en-US"/>
        </a:p>
      </dgm:t>
    </dgm:pt>
    <dgm:pt modelId="{5AACE6FE-9396-4E4F-BFEB-89383252A0E3}">
      <dgm:prSet/>
      <dgm:spPr/>
      <dgm:t>
        <a:bodyPr/>
        <a:lstStyle/>
        <a:p>
          <a:r>
            <a:rPr lang="en-US"/>
            <a:t>Security</a:t>
          </a:r>
        </a:p>
      </dgm:t>
    </dgm:pt>
    <dgm:pt modelId="{249BC391-8B90-490A-9539-54A981F927FE}" type="parTrans" cxnId="{EF09FF72-4386-48FA-99F2-589FC7A9A048}">
      <dgm:prSet/>
      <dgm:spPr/>
      <dgm:t>
        <a:bodyPr/>
        <a:lstStyle/>
        <a:p>
          <a:endParaRPr lang="en-US"/>
        </a:p>
      </dgm:t>
    </dgm:pt>
    <dgm:pt modelId="{8C03D8D2-24FF-4DF4-A514-E19BAA154D05}" type="sibTrans" cxnId="{EF09FF72-4386-48FA-99F2-589FC7A9A048}">
      <dgm:prSet/>
      <dgm:spPr/>
      <dgm:t>
        <a:bodyPr/>
        <a:lstStyle/>
        <a:p>
          <a:endParaRPr lang="en-US"/>
        </a:p>
      </dgm:t>
    </dgm:pt>
    <dgm:pt modelId="{C2288FA7-A419-48DA-9AAE-AB251C898F97}" type="pres">
      <dgm:prSet presAssocID="{5457D191-85CF-40DE-AE58-FB9BAA01B6D6}" presName="hierChild1" presStyleCnt="0">
        <dgm:presLayoutVars>
          <dgm:orgChart val="1"/>
          <dgm:chPref val="1"/>
          <dgm:dir/>
          <dgm:animOne val="branch"/>
          <dgm:animLvl val="lvl"/>
          <dgm:resizeHandles/>
        </dgm:presLayoutVars>
      </dgm:prSet>
      <dgm:spPr/>
    </dgm:pt>
    <dgm:pt modelId="{2FFB4654-2A32-4B2D-98B7-35140BB0DF4D}" type="pres">
      <dgm:prSet presAssocID="{FEF0B06F-34BD-4E95-8C68-C1ACA22F0036}" presName="hierRoot1" presStyleCnt="0">
        <dgm:presLayoutVars>
          <dgm:hierBranch val="init"/>
        </dgm:presLayoutVars>
      </dgm:prSet>
      <dgm:spPr/>
    </dgm:pt>
    <dgm:pt modelId="{FEA650EC-FCFD-40EA-BA96-C9391CC976BD}" type="pres">
      <dgm:prSet presAssocID="{FEF0B06F-34BD-4E95-8C68-C1ACA22F0036}" presName="rootComposite1" presStyleCnt="0"/>
      <dgm:spPr/>
    </dgm:pt>
    <dgm:pt modelId="{48E3B928-8BD0-431C-B44C-DAA042CF08D7}" type="pres">
      <dgm:prSet presAssocID="{FEF0B06F-34BD-4E95-8C68-C1ACA22F0036}" presName="rootText1" presStyleLbl="node0" presStyleIdx="0" presStyleCnt="1" custScaleX="214639" custLinFactNeighborX="21453" custLinFactNeighborY="-716">
        <dgm:presLayoutVars>
          <dgm:chPref val="3"/>
        </dgm:presLayoutVars>
      </dgm:prSet>
      <dgm:spPr/>
    </dgm:pt>
    <dgm:pt modelId="{9A086447-8CE8-49F6-8961-D7EC4D448587}" type="pres">
      <dgm:prSet presAssocID="{FEF0B06F-34BD-4E95-8C68-C1ACA22F0036}" presName="rootConnector1" presStyleLbl="node1" presStyleIdx="0" presStyleCnt="0"/>
      <dgm:spPr/>
    </dgm:pt>
    <dgm:pt modelId="{98935295-CECD-4D2E-80F6-DFB62BFBF843}" type="pres">
      <dgm:prSet presAssocID="{FEF0B06F-34BD-4E95-8C68-C1ACA22F0036}" presName="hierChild2" presStyleCnt="0"/>
      <dgm:spPr/>
    </dgm:pt>
    <dgm:pt modelId="{6578A81C-1317-4F8B-BDDC-1A8CC174E4AF}" type="pres">
      <dgm:prSet presAssocID="{A242DA68-B969-4612-BE55-9B35C61210D2}" presName="Name37" presStyleLbl="parChTrans1D2" presStyleIdx="0" presStyleCnt="7"/>
      <dgm:spPr/>
    </dgm:pt>
    <dgm:pt modelId="{197BCDD2-A5CB-4FF7-82A6-1979D12130A5}" type="pres">
      <dgm:prSet presAssocID="{77722B20-B602-46B1-AB98-86D1A52814D7}" presName="hierRoot2" presStyleCnt="0">
        <dgm:presLayoutVars>
          <dgm:hierBranch val="init"/>
        </dgm:presLayoutVars>
      </dgm:prSet>
      <dgm:spPr/>
    </dgm:pt>
    <dgm:pt modelId="{8B016749-3FDB-44F5-B928-8EA384CF3589}" type="pres">
      <dgm:prSet presAssocID="{77722B20-B602-46B1-AB98-86D1A52814D7}" presName="rootComposite" presStyleCnt="0"/>
      <dgm:spPr/>
    </dgm:pt>
    <dgm:pt modelId="{7EE8821E-D5FC-4942-B7CC-FF332FDF6233}" type="pres">
      <dgm:prSet presAssocID="{77722B20-B602-46B1-AB98-86D1A52814D7}" presName="rootText" presStyleLbl="node2" presStyleIdx="0" presStyleCnt="6" custLinFactX="-6159" custLinFactNeighborX="-100000" custLinFactNeighborY="8232">
        <dgm:presLayoutVars>
          <dgm:chPref val="3"/>
        </dgm:presLayoutVars>
      </dgm:prSet>
      <dgm:spPr/>
    </dgm:pt>
    <dgm:pt modelId="{AC079F1A-87E9-4D38-9096-27BE7ACFEABD}" type="pres">
      <dgm:prSet presAssocID="{77722B20-B602-46B1-AB98-86D1A52814D7}" presName="rootConnector" presStyleLbl="node2" presStyleIdx="0" presStyleCnt="6"/>
      <dgm:spPr/>
    </dgm:pt>
    <dgm:pt modelId="{A163431D-422F-41D7-9E77-A4316FCD209E}" type="pres">
      <dgm:prSet presAssocID="{77722B20-B602-46B1-AB98-86D1A52814D7}" presName="hierChild4" presStyleCnt="0"/>
      <dgm:spPr/>
    </dgm:pt>
    <dgm:pt modelId="{55C76EA7-EFB1-4780-B5A8-16A69A80F6CB}" type="pres">
      <dgm:prSet presAssocID="{55C0190E-A8EA-46F0-B7D4-8F8CA073B640}" presName="Name37" presStyleLbl="parChTrans1D3" presStyleIdx="0" presStyleCnt="18"/>
      <dgm:spPr/>
    </dgm:pt>
    <dgm:pt modelId="{E32B4A93-2DA5-4E46-99C1-423DDBB67D79}" type="pres">
      <dgm:prSet presAssocID="{306AB5DC-BDF3-4B63-B0AF-A8D543D0D2D0}" presName="hierRoot2" presStyleCnt="0">
        <dgm:presLayoutVars>
          <dgm:hierBranch val="init"/>
        </dgm:presLayoutVars>
      </dgm:prSet>
      <dgm:spPr/>
    </dgm:pt>
    <dgm:pt modelId="{1F0ED02B-7043-4A5B-9C9B-3E9D4D6A46AA}" type="pres">
      <dgm:prSet presAssocID="{306AB5DC-BDF3-4B63-B0AF-A8D543D0D2D0}" presName="rootComposite" presStyleCnt="0"/>
      <dgm:spPr/>
    </dgm:pt>
    <dgm:pt modelId="{15213FAE-1CB7-4EB2-A221-9DAA9ABF7242}" type="pres">
      <dgm:prSet presAssocID="{306AB5DC-BDF3-4B63-B0AF-A8D543D0D2D0}" presName="rootText" presStyleLbl="node3" presStyleIdx="0" presStyleCnt="18" custLinFactNeighborX="-91154" custLinFactNeighborY="-6195">
        <dgm:presLayoutVars>
          <dgm:chPref val="3"/>
        </dgm:presLayoutVars>
      </dgm:prSet>
      <dgm:spPr/>
    </dgm:pt>
    <dgm:pt modelId="{F8BA352D-00CB-4375-BB71-96CDDF5C19ED}" type="pres">
      <dgm:prSet presAssocID="{306AB5DC-BDF3-4B63-B0AF-A8D543D0D2D0}" presName="rootConnector" presStyleLbl="node3" presStyleIdx="0" presStyleCnt="18"/>
      <dgm:spPr/>
    </dgm:pt>
    <dgm:pt modelId="{181D3D56-7798-4391-B15E-6B04DD46D997}" type="pres">
      <dgm:prSet presAssocID="{306AB5DC-BDF3-4B63-B0AF-A8D543D0D2D0}" presName="hierChild4" presStyleCnt="0"/>
      <dgm:spPr/>
    </dgm:pt>
    <dgm:pt modelId="{5CF09AF4-F202-431E-AFD5-86A6C9F16CE5}" type="pres">
      <dgm:prSet presAssocID="{306AB5DC-BDF3-4B63-B0AF-A8D543D0D2D0}" presName="hierChild5" presStyleCnt="0"/>
      <dgm:spPr/>
    </dgm:pt>
    <dgm:pt modelId="{809BF9D0-0756-4213-AAAE-FBE27AEE7978}" type="pres">
      <dgm:prSet presAssocID="{8C937706-B8E0-45F2-90B6-803FB0BB003D}" presName="Name37" presStyleLbl="parChTrans1D3" presStyleIdx="1" presStyleCnt="18"/>
      <dgm:spPr/>
    </dgm:pt>
    <dgm:pt modelId="{92F5A496-116C-4C5E-AE43-D1372A3B8590}" type="pres">
      <dgm:prSet presAssocID="{64257C65-371B-453F-8353-7F546B9D4F01}" presName="hierRoot2" presStyleCnt="0">
        <dgm:presLayoutVars>
          <dgm:hierBranch val="init"/>
        </dgm:presLayoutVars>
      </dgm:prSet>
      <dgm:spPr/>
    </dgm:pt>
    <dgm:pt modelId="{28DE7144-9777-470B-9EA7-60E98680DA3C}" type="pres">
      <dgm:prSet presAssocID="{64257C65-371B-453F-8353-7F546B9D4F01}" presName="rootComposite" presStyleCnt="0"/>
      <dgm:spPr/>
    </dgm:pt>
    <dgm:pt modelId="{309244DB-CB72-4FD7-B5BA-DCFD9CC2F6E4}" type="pres">
      <dgm:prSet presAssocID="{64257C65-371B-453F-8353-7F546B9D4F01}" presName="rootText" presStyleLbl="node3" presStyleIdx="1" presStyleCnt="18" custLinFactY="160307" custLinFactNeighborX="-92407" custLinFactNeighborY="200000">
        <dgm:presLayoutVars>
          <dgm:chPref val="3"/>
        </dgm:presLayoutVars>
      </dgm:prSet>
      <dgm:spPr/>
    </dgm:pt>
    <dgm:pt modelId="{2E9FE6F4-C6C4-47B1-AEDA-A5481F612ABC}" type="pres">
      <dgm:prSet presAssocID="{64257C65-371B-453F-8353-7F546B9D4F01}" presName="rootConnector" presStyleLbl="node3" presStyleIdx="1" presStyleCnt="18"/>
      <dgm:spPr/>
    </dgm:pt>
    <dgm:pt modelId="{EC1BAFA0-9B32-43B8-8A2D-7EB5DF4144FE}" type="pres">
      <dgm:prSet presAssocID="{64257C65-371B-453F-8353-7F546B9D4F01}" presName="hierChild4" presStyleCnt="0"/>
      <dgm:spPr/>
    </dgm:pt>
    <dgm:pt modelId="{A71F3C9F-338A-4019-BD06-F1EDACC29764}" type="pres">
      <dgm:prSet presAssocID="{64257C65-371B-453F-8353-7F546B9D4F01}" presName="hierChild5" presStyleCnt="0"/>
      <dgm:spPr/>
    </dgm:pt>
    <dgm:pt modelId="{C23E5805-6C69-40A2-ADE1-D56E8D66B23F}" type="pres">
      <dgm:prSet presAssocID="{F53255E9-D8E0-4339-A98B-BC43152295AA}" presName="Name37" presStyleLbl="parChTrans1D3" presStyleIdx="2" presStyleCnt="18"/>
      <dgm:spPr/>
    </dgm:pt>
    <dgm:pt modelId="{41C6B753-593D-4392-89CB-9D3ED5030737}" type="pres">
      <dgm:prSet presAssocID="{839A32FC-AF8D-403F-A2D3-54697DE403EF}" presName="hierRoot2" presStyleCnt="0">
        <dgm:presLayoutVars>
          <dgm:hierBranch val="init"/>
        </dgm:presLayoutVars>
      </dgm:prSet>
      <dgm:spPr/>
    </dgm:pt>
    <dgm:pt modelId="{7CC7E2D1-7BBE-473A-9075-026C75DC5F17}" type="pres">
      <dgm:prSet presAssocID="{839A32FC-AF8D-403F-A2D3-54697DE403EF}" presName="rootComposite" presStyleCnt="0"/>
      <dgm:spPr/>
    </dgm:pt>
    <dgm:pt modelId="{88751C9C-412E-491B-8B46-C15E37155012}" type="pres">
      <dgm:prSet presAssocID="{839A32FC-AF8D-403F-A2D3-54697DE403EF}" presName="rootText" presStyleLbl="node3" presStyleIdx="2" presStyleCnt="18" custLinFactY="-85292" custLinFactNeighborX="-91537" custLinFactNeighborY="-100000">
        <dgm:presLayoutVars>
          <dgm:chPref val="3"/>
        </dgm:presLayoutVars>
      </dgm:prSet>
      <dgm:spPr/>
    </dgm:pt>
    <dgm:pt modelId="{1118A985-8CE6-48CE-80D1-777767BE684A}" type="pres">
      <dgm:prSet presAssocID="{839A32FC-AF8D-403F-A2D3-54697DE403EF}" presName="rootConnector" presStyleLbl="node3" presStyleIdx="2" presStyleCnt="18"/>
      <dgm:spPr/>
    </dgm:pt>
    <dgm:pt modelId="{9EA16AFF-2079-4AEE-91A0-5F5639E5F762}" type="pres">
      <dgm:prSet presAssocID="{839A32FC-AF8D-403F-A2D3-54697DE403EF}" presName="hierChild4" presStyleCnt="0"/>
      <dgm:spPr/>
    </dgm:pt>
    <dgm:pt modelId="{476C6BCB-5434-4158-8F39-F8AE4AC4797B}" type="pres">
      <dgm:prSet presAssocID="{839A32FC-AF8D-403F-A2D3-54697DE403EF}" presName="hierChild5" presStyleCnt="0"/>
      <dgm:spPr/>
    </dgm:pt>
    <dgm:pt modelId="{5EE5AE70-FD81-4C3A-A3BC-C209C789844A}" type="pres">
      <dgm:prSet presAssocID="{551D16A3-585A-4530-8624-D088DD42875C}" presName="Name37" presStyleLbl="parChTrans1D3" presStyleIdx="3" presStyleCnt="18"/>
      <dgm:spPr/>
    </dgm:pt>
    <dgm:pt modelId="{0D9AE900-0B9E-454A-BED1-176D381CC8E8}" type="pres">
      <dgm:prSet presAssocID="{41AA9A1D-E6B9-46B8-84FA-D37E46EE0CD8}" presName="hierRoot2" presStyleCnt="0">
        <dgm:presLayoutVars>
          <dgm:hierBranch val="init"/>
        </dgm:presLayoutVars>
      </dgm:prSet>
      <dgm:spPr/>
    </dgm:pt>
    <dgm:pt modelId="{E8E532D6-7AD1-435C-B872-C56F839E5258}" type="pres">
      <dgm:prSet presAssocID="{41AA9A1D-E6B9-46B8-84FA-D37E46EE0CD8}" presName="rootComposite" presStyleCnt="0"/>
      <dgm:spPr/>
    </dgm:pt>
    <dgm:pt modelId="{A9E2B2B4-D539-4133-97FA-3E687E0B87FE}" type="pres">
      <dgm:prSet presAssocID="{41AA9A1D-E6B9-46B8-84FA-D37E46EE0CD8}" presName="rootText" presStyleLbl="node3" presStyleIdx="3" presStyleCnt="18" custLinFactNeighborX="-91677" custLinFactNeighborY="-21732">
        <dgm:presLayoutVars>
          <dgm:chPref val="3"/>
        </dgm:presLayoutVars>
      </dgm:prSet>
      <dgm:spPr/>
    </dgm:pt>
    <dgm:pt modelId="{A3ED11E4-6BEC-4913-9A45-4915CE08C15C}" type="pres">
      <dgm:prSet presAssocID="{41AA9A1D-E6B9-46B8-84FA-D37E46EE0CD8}" presName="rootConnector" presStyleLbl="node3" presStyleIdx="3" presStyleCnt="18"/>
      <dgm:spPr/>
    </dgm:pt>
    <dgm:pt modelId="{B824A6D7-73F6-49CF-9D3A-23001C22C3C2}" type="pres">
      <dgm:prSet presAssocID="{41AA9A1D-E6B9-46B8-84FA-D37E46EE0CD8}" presName="hierChild4" presStyleCnt="0"/>
      <dgm:spPr/>
    </dgm:pt>
    <dgm:pt modelId="{63AD9719-25B1-4A97-8BBD-E3B8A90F07C2}" type="pres">
      <dgm:prSet presAssocID="{41AA9A1D-E6B9-46B8-84FA-D37E46EE0CD8}" presName="hierChild5" presStyleCnt="0"/>
      <dgm:spPr/>
    </dgm:pt>
    <dgm:pt modelId="{D1E333F0-E6F3-48D1-979B-89E19608CC37}" type="pres">
      <dgm:prSet presAssocID="{AA723371-90D6-4182-9A7F-07689009FB37}" presName="Name37" presStyleLbl="parChTrans1D3" presStyleIdx="4" presStyleCnt="18"/>
      <dgm:spPr/>
    </dgm:pt>
    <dgm:pt modelId="{0D95C905-DC27-4522-ADB4-3DDB5A3E62FB}" type="pres">
      <dgm:prSet presAssocID="{AB1886F0-3238-4851-B17C-13D0637A114B}" presName="hierRoot2" presStyleCnt="0">
        <dgm:presLayoutVars>
          <dgm:hierBranch val="init"/>
        </dgm:presLayoutVars>
      </dgm:prSet>
      <dgm:spPr/>
    </dgm:pt>
    <dgm:pt modelId="{22E20760-F261-4666-8DC7-7712DEDA1BFC}" type="pres">
      <dgm:prSet presAssocID="{AB1886F0-3238-4851-B17C-13D0637A114B}" presName="rootComposite" presStyleCnt="0"/>
      <dgm:spPr/>
    </dgm:pt>
    <dgm:pt modelId="{1D0781B3-0031-4413-AB9C-BA976994AE94}" type="pres">
      <dgm:prSet presAssocID="{AB1886F0-3238-4851-B17C-13D0637A114B}" presName="rootText" presStyleLbl="node3" presStyleIdx="4" presStyleCnt="18" custLinFactY="-100000" custLinFactNeighborX="-91906" custLinFactNeighborY="-166132">
        <dgm:presLayoutVars>
          <dgm:chPref val="3"/>
        </dgm:presLayoutVars>
      </dgm:prSet>
      <dgm:spPr/>
    </dgm:pt>
    <dgm:pt modelId="{F1423C87-5B61-42ED-8D7D-D2754EA9B269}" type="pres">
      <dgm:prSet presAssocID="{AB1886F0-3238-4851-B17C-13D0637A114B}" presName="rootConnector" presStyleLbl="node3" presStyleIdx="4" presStyleCnt="18"/>
      <dgm:spPr/>
    </dgm:pt>
    <dgm:pt modelId="{CED7288D-54B5-44C0-A241-6E7C708D0F3C}" type="pres">
      <dgm:prSet presAssocID="{AB1886F0-3238-4851-B17C-13D0637A114B}" presName="hierChild4" presStyleCnt="0"/>
      <dgm:spPr/>
    </dgm:pt>
    <dgm:pt modelId="{3C14268A-175B-4810-9FA9-A3426BC04AAD}" type="pres">
      <dgm:prSet presAssocID="{AB1886F0-3238-4851-B17C-13D0637A114B}" presName="hierChild5" presStyleCnt="0"/>
      <dgm:spPr/>
    </dgm:pt>
    <dgm:pt modelId="{EE99C76E-B9AE-4778-A163-16CECF684870}" type="pres">
      <dgm:prSet presAssocID="{FAEA8810-F0F7-4989-8983-CF324903895B}" presName="Name37" presStyleLbl="parChTrans1D3" presStyleIdx="5" presStyleCnt="18"/>
      <dgm:spPr/>
    </dgm:pt>
    <dgm:pt modelId="{30DB5787-5940-43F8-A2B7-0E25234FBB04}" type="pres">
      <dgm:prSet presAssocID="{782EABFD-6745-4EA5-8800-3B55E4E05C23}" presName="hierRoot2" presStyleCnt="0">
        <dgm:presLayoutVars>
          <dgm:hierBranch val="init"/>
        </dgm:presLayoutVars>
      </dgm:prSet>
      <dgm:spPr/>
    </dgm:pt>
    <dgm:pt modelId="{F1DDDBC7-5BE9-4703-AE48-020C58E29AE8}" type="pres">
      <dgm:prSet presAssocID="{782EABFD-6745-4EA5-8800-3B55E4E05C23}" presName="rootComposite" presStyleCnt="0"/>
      <dgm:spPr/>
    </dgm:pt>
    <dgm:pt modelId="{607A1553-8B8E-4280-B70A-D048AE5E7044}" type="pres">
      <dgm:prSet presAssocID="{782EABFD-6745-4EA5-8800-3B55E4E05C23}" presName="rootText" presStyleLbl="node3" presStyleIdx="5" presStyleCnt="18" custLinFactY="-211292" custLinFactNeighborX="-91906" custLinFactNeighborY="-300000">
        <dgm:presLayoutVars>
          <dgm:chPref val="3"/>
        </dgm:presLayoutVars>
      </dgm:prSet>
      <dgm:spPr/>
    </dgm:pt>
    <dgm:pt modelId="{D7E35CB5-34C1-4A5A-8B6C-477D46FE8B6E}" type="pres">
      <dgm:prSet presAssocID="{782EABFD-6745-4EA5-8800-3B55E4E05C23}" presName="rootConnector" presStyleLbl="node3" presStyleIdx="5" presStyleCnt="18"/>
      <dgm:spPr/>
    </dgm:pt>
    <dgm:pt modelId="{41E5BC3D-F5AF-474A-9D12-5554C0D185B5}" type="pres">
      <dgm:prSet presAssocID="{782EABFD-6745-4EA5-8800-3B55E4E05C23}" presName="hierChild4" presStyleCnt="0"/>
      <dgm:spPr/>
    </dgm:pt>
    <dgm:pt modelId="{FFD74EE3-B9AC-4F1A-9C43-16B341073B5D}" type="pres">
      <dgm:prSet presAssocID="{782EABFD-6745-4EA5-8800-3B55E4E05C23}" presName="hierChild5" presStyleCnt="0"/>
      <dgm:spPr/>
    </dgm:pt>
    <dgm:pt modelId="{B6F10CB2-50CF-44FB-9599-EF215A87EFEA}" type="pres">
      <dgm:prSet presAssocID="{77722B20-B602-46B1-AB98-86D1A52814D7}" presName="hierChild5" presStyleCnt="0"/>
      <dgm:spPr/>
    </dgm:pt>
    <dgm:pt modelId="{B1D7FE62-A66C-47C1-9095-A3B2BB47C0E2}" type="pres">
      <dgm:prSet presAssocID="{608BCFEC-E9F3-45EF-ABD4-692B7103ED4E}" presName="Name37" presStyleLbl="parChTrans1D2" presStyleIdx="1" presStyleCnt="7"/>
      <dgm:spPr/>
    </dgm:pt>
    <dgm:pt modelId="{49A64888-BC83-44A5-9EB3-B20D3D1DFAB7}" type="pres">
      <dgm:prSet presAssocID="{FA254C69-4291-41A8-A479-6756FBD7CB74}" presName="hierRoot2" presStyleCnt="0">
        <dgm:presLayoutVars>
          <dgm:hierBranch val="init"/>
        </dgm:presLayoutVars>
      </dgm:prSet>
      <dgm:spPr/>
    </dgm:pt>
    <dgm:pt modelId="{97496107-19D9-447B-90B0-45C40BCDF699}" type="pres">
      <dgm:prSet presAssocID="{FA254C69-4291-41A8-A479-6756FBD7CB74}" presName="rootComposite" presStyleCnt="0"/>
      <dgm:spPr/>
    </dgm:pt>
    <dgm:pt modelId="{8B90308F-8A8E-4F1D-ACC6-C05939BCF8EE}" type="pres">
      <dgm:prSet presAssocID="{FA254C69-4291-41A8-A479-6756FBD7CB74}" presName="rootText" presStyleLbl="node2" presStyleIdx="1" presStyleCnt="6" custLinFactNeighborX="-33988" custLinFactNeighborY="8231">
        <dgm:presLayoutVars>
          <dgm:chPref val="3"/>
        </dgm:presLayoutVars>
      </dgm:prSet>
      <dgm:spPr/>
    </dgm:pt>
    <dgm:pt modelId="{ACAD1C5E-B550-46CB-8409-64C3D8B93F8B}" type="pres">
      <dgm:prSet presAssocID="{FA254C69-4291-41A8-A479-6756FBD7CB74}" presName="rootConnector" presStyleLbl="node2" presStyleIdx="1" presStyleCnt="6"/>
      <dgm:spPr/>
    </dgm:pt>
    <dgm:pt modelId="{813B3952-B35C-4261-AB9B-2B143E25F278}" type="pres">
      <dgm:prSet presAssocID="{FA254C69-4291-41A8-A479-6756FBD7CB74}" presName="hierChild4" presStyleCnt="0"/>
      <dgm:spPr/>
    </dgm:pt>
    <dgm:pt modelId="{2435D726-D013-4EDB-94AE-664C7AA2FCA3}" type="pres">
      <dgm:prSet presAssocID="{8041EBBB-4E45-4925-8948-49B39C3DF882}" presName="Name37" presStyleLbl="parChTrans1D3" presStyleIdx="6" presStyleCnt="18"/>
      <dgm:spPr/>
    </dgm:pt>
    <dgm:pt modelId="{0DBB33E7-AE56-4ABB-B234-7F1CB99FC5AA}" type="pres">
      <dgm:prSet presAssocID="{4B42C9D3-150D-42FE-913D-235C4075CFBB}" presName="hierRoot2" presStyleCnt="0">
        <dgm:presLayoutVars>
          <dgm:hierBranch val="init"/>
        </dgm:presLayoutVars>
      </dgm:prSet>
      <dgm:spPr/>
    </dgm:pt>
    <dgm:pt modelId="{4E83027F-4B60-4B3F-837C-6A69FEFC0ED9}" type="pres">
      <dgm:prSet presAssocID="{4B42C9D3-150D-42FE-913D-235C4075CFBB}" presName="rootComposite" presStyleCnt="0"/>
      <dgm:spPr/>
    </dgm:pt>
    <dgm:pt modelId="{249E837E-0CBB-4623-AD8C-8B0AD86278A3}" type="pres">
      <dgm:prSet presAssocID="{4B42C9D3-150D-42FE-913D-235C4075CFBB}" presName="rootText" presStyleLbl="node3" presStyleIdx="6" presStyleCnt="18" custLinFactNeighborX="-22360" custLinFactNeighborY="-13416">
        <dgm:presLayoutVars>
          <dgm:chPref val="3"/>
        </dgm:presLayoutVars>
      </dgm:prSet>
      <dgm:spPr/>
    </dgm:pt>
    <dgm:pt modelId="{77C798E4-AD49-47E9-B978-85469D61D4F1}" type="pres">
      <dgm:prSet presAssocID="{4B42C9D3-150D-42FE-913D-235C4075CFBB}" presName="rootConnector" presStyleLbl="node3" presStyleIdx="6" presStyleCnt="18"/>
      <dgm:spPr/>
    </dgm:pt>
    <dgm:pt modelId="{99424CCC-6E72-425D-A512-7FCA4A7CBD04}" type="pres">
      <dgm:prSet presAssocID="{4B42C9D3-150D-42FE-913D-235C4075CFBB}" presName="hierChild4" presStyleCnt="0"/>
      <dgm:spPr/>
    </dgm:pt>
    <dgm:pt modelId="{1EDE4CE1-2209-4498-9C4D-F201369BD552}" type="pres">
      <dgm:prSet presAssocID="{4B42C9D3-150D-42FE-913D-235C4075CFBB}" presName="hierChild5" presStyleCnt="0"/>
      <dgm:spPr/>
    </dgm:pt>
    <dgm:pt modelId="{D5ED6F93-1136-4347-9644-1A71F5FF25AE}" type="pres">
      <dgm:prSet presAssocID="{A9DE289C-EC0A-4F3B-9BCD-D394200A01BF}" presName="Name37" presStyleLbl="parChTrans1D3" presStyleIdx="7" presStyleCnt="18"/>
      <dgm:spPr/>
    </dgm:pt>
    <dgm:pt modelId="{DD89AB90-2945-4F52-B401-69E40E246A3B}" type="pres">
      <dgm:prSet presAssocID="{DA24A7B4-1F3E-4565-A234-C90327BF37FE}" presName="hierRoot2" presStyleCnt="0">
        <dgm:presLayoutVars>
          <dgm:hierBranch val="init"/>
        </dgm:presLayoutVars>
      </dgm:prSet>
      <dgm:spPr/>
    </dgm:pt>
    <dgm:pt modelId="{83808DCD-AAC3-4154-AE43-9A87AD4E12BB}" type="pres">
      <dgm:prSet presAssocID="{DA24A7B4-1F3E-4565-A234-C90327BF37FE}" presName="rootComposite" presStyleCnt="0"/>
      <dgm:spPr/>
    </dgm:pt>
    <dgm:pt modelId="{03943E15-249B-4649-8B45-B8C8DFDD9B99}" type="pres">
      <dgm:prSet presAssocID="{DA24A7B4-1F3E-4565-A234-C90327BF37FE}" presName="rootText" presStyleLbl="node3" presStyleIdx="7" presStyleCnt="18" custLinFactNeighborX="-22360" custLinFactNeighborY="-48771">
        <dgm:presLayoutVars>
          <dgm:chPref val="3"/>
        </dgm:presLayoutVars>
      </dgm:prSet>
      <dgm:spPr/>
    </dgm:pt>
    <dgm:pt modelId="{D3A34E4A-91F1-44E8-B577-E4B5316C1C08}" type="pres">
      <dgm:prSet presAssocID="{DA24A7B4-1F3E-4565-A234-C90327BF37FE}" presName="rootConnector" presStyleLbl="node3" presStyleIdx="7" presStyleCnt="18"/>
      <dgm:spPr/>
    </dgm:pt>
    <dgm:pt modelId="{6632464B-7D67-468C-B93F-1EA27CAFC2AE}" type="pres">
      <dgm:prSet presAssocID="{DA24A7B4-1F3E-4565-A234-C90327BF37FE}" presName="hierChild4" presStyleCnt="0"/>
      <dgm:spPr/>
    </dgm:pt>
    <dgm:pt modelId="{47DF3F17-B2E5-4113-BA42-CBA9B038D0B5}" type="pres">
      <dgm:prSet presAssocID="{DA24A7B4-1F3E-4565-A234-C90327BF37FE}" presName="hierChild5" presStyleCnt="0"/>
      <dgm:spPr/>
    </dgm:pt>
    <dgm:pt modelId="{6AC238A3-5622-4782-BDE6-3B1D02DB4713}" type="pres">
      <dgm:prSet presAssocID="{E7425CC4-D1C4-4FC2-850F-2D75261665A1}" presName="Name37" presStyleLbl="parChTrans1D3" presStyleIdx="8" presStyleCnt="18"/>
      <dgm:spPr/>
    </dgm:pt>
    <dgm:pt modelId="{974AC306-CAF7-41C4-9418-F1AA834095EF}" type="pres">
      <dgm:prSet presAssocID="{826FBFD4-EFAF-4A81-A083-27ED086B8A77}" presName="hierRoot2" presStyleCnt="0">
        <dgm:presLayoutVars>
          <dgm:hierBranch val="init"/>
        </dgm:presLayoutVars>
      </dgm:prSet>
      <dgm:spPr/>
    </dgm:pt>
    <dgm:pt modelId="{9331F1B8-9593-4400-A8AA-3F0A82740851}" type="pres">
      <dgm:prSet presAssocID="{826FBFD4-EFAF-4A81-A083-27ED086B8A77}" presName="rootComposite" presStyleCnt="0"/>
      <dgm:spPr/>
    </dgm:pt>
    <dgm:pt modelId="{DC88D42F-449D-4679-A516-8E0B939DEFC4}" type="pres">
      <dgm:prSet presAssocID="{826FBFD4-EFAF-4A81-A083-27ED086B8A77}" presName="rootText" presStyleLbl="node3" presStyleIdx="8" presStyleCnt="18" custLinFactNeighborX="-21242" custLinFactNeighborY="-84966">
        <dgm:presLayoutVars>
          <dgm:chPref val="3"/>
        </dgm:presLayoutVars>
      </dgm:prSet>
      <dgm:spPr/>
    </dgm:pt>
    <dgm:pt modelId="{C1CB6DDA-A5D0-457C-8973-97695ADFA9DE}" type="pres">
      <dgm:prSet presAssocID="{826FBFD4-EFAF-4A81-A083-27ED086B8A77}" presName="rootConnector" presStyleLbl="node3" presStyleIdx="8" presStyleCnt="18"/>
      <dgm:spPr/>
    </dgm:pt>
    <dgm:pt modelId="{B26280AA-1297-4FF1-A833-7B04643BF078}" type="pres">
      <dgm:prSet presAssocID="{826FBFD4-EFAF-4A81-A083-27ED086B8A77}" presName="hierChild4" presStyleCnt="0"/>
      <dgm:spPr/>
    </dgm:pt>
    <dgm:pt modelId="{90AFB385-3F7F-4727-BF50-07B3271F8067}" type="pres">
      <dgm:prSet presAssocID="{826FBFD4-EFAF-4A81-A083-27ED086B8A77}" presName="hierChild5" presStyleCnt="0"/>
      <dgm:spPr/>
    </dgm:pt>
    <dgm:pt modelId="{9FAC975C-77BC-4DAF-9239-28A0E86F1094}" type="pres">
      <dgm:prSet presAssocID="{080842EF-69C9-41E0-960A-DFC3520EF7D5}" presName="Name37" presStyleLbl="parChTrans1D3" presStyleIdx="9" presStyleCnt="18"/>
      <dgm:spPr/>
    </dgm:pt>
    <dgm:pt modelId="{D2C79CD4-FE4E-4AD9-A096-3B0F9B4442C0}" type="pres">
      <dgm:prSet presAssocID="{1B4CB8D4-57F8-42BE-960A-697F2F0C5BA7}" presName="hierRoot2" presStyleCnt="0">
        <dgm:presLayoutVars>
          <dgm:hierBranch val="init"/>
        </dgm:presLayoutVars>
      </dgm:prSet>
      <dgm:spPr/>
    </dgm:pt>
    <dgm:pt modelId="{24C814B3-88A9-4014-A9AD-3B8274653A8D}" type="pres">
      <dgm:prSet presAssocID="{1B4CB8D4-57F8-42BE-960A-697F2F0C5BA7}" presName="rootComposite" presStyleCnt="0"/>
      <dgm:spPr/>
    </dgm:pt>
    <dgm:pt modelId="{13123759-5D63-474A-B8A8-740C0D5F9A96}" type="pres">
      <dgm:prSet presAssocID="{1B4CB8D4-57F8-42BE-960A-697F2F0C5BA7}" presName="rootText" presStyleLbl="node3" presStyleIdx="9" presStyleCnt="18" custLinFactY="-22977" custLinFactNeighborX="-20124" custLinFactNeighborY="-100000">
        <dgm:presLayoutVars>
          <dgm:chPref val="3"/>
        </dgm:presLayoutVars>
      </dgm:prSet>
      <dgm:spPr/>
    </dgm:pt>
    <dgm:pt modelId="{1725FC7F-0569-4F9A-B6FD-8ABA21F3BFDC}" type="pres">
      <dgm:prSet presAssocID="{1B4CB8D4-57F8-42BE-960A-697F2F0C5BA7}" presName="rootConnector" presStyleLbl="node3" presStyleIdx="9" presStyleCnt="18"/>
      <dgm:spPr/>
    </dgm:pt>
    <dgm:pt modelId="{ADEDEBF3-1780-4D70-9D86-43832C835CD7}" type="pres">
      <dgm:prSet presAssocID="{1B4CB8D4-57F8-42BE-960A-697F2F0C5BA7}" presName="hierChild4" presStyleCnt="0"/>
      <dgm:spPr/>
    </dgm:pt>
    <dgm:pt modelId="{0967E54C-EA4C-452F-89D8-A957BA84EE91}" type="pres">
      <dgm:prSet presAssocID="{1B4CB8D4-57F8-42BE-960A-697F2F0C5BA7}" presName="hierChild5" presStyleCnt="0"/>
      <dgm:spPr/>
    </dgm:pt>
    <dgm:pt modelId="{0C67BF53-0566-4AD5-A82A-518373C143C7}" type="pres">
      <dgm:prSet presAssocID="{C822C767-7782-49D9-9D31-CAD155BF62B7}" presName="Name37" presStyleLbl="parChTrans1D3" presStyleIdx="10" presStyleCnt="18"/>
      <dgm:spPr/>
    </dgm:pt>
    <dgm:pt modelId="{65B768B5-24D7-4AD5-9940-F8A6DC8D4656}" type="pres">
      <dgm:prSet presAssocID="{EFF239AB-623F-4EC6-9B52-65922528E63E}" presName="hierRoot2" presStyleCnt="0">
        <dgm:presLayoutVars>
          <dgm:hierBranch val="init"/>
        </dgm:presLayoutVars>
      </dgm:prSet>
      <dgm:spPr/>
    </dgm:pt>
    <dgm:pt modelId="{6935D84E-3448-463E-9B4E-4877BA21D77E}" type="pres">
      <dgm:prSet presAssocID="{EFF239AB-623F-4EC6-9B52-65922528E63E}" presName="rootComposite" presStyleCnt="0"/>
      <dgm:spPr/>
    </dgm:pt>
    <dgm:pt modelId="{CA56945C-3F25-4073-A964-9010A2D9BD0B}" type="pres">
      <dgm:prSet presAssocID="{EFF239AB-623F-4EC6-9B52-65922528E63E}" presName="rootText" presStyleLbl="node3" presStyleIdx="10" presStyleCnt="18" custLinFactY="-63224" custLinFactNeighborX="-21242" custLinFactNeighborY="-100000">
        <dgm:presLayoutVars>
          <dgm:chPref val="3"/>
        </dgm:presLayoutVars>
      </dgm:prSet>
      <dgm:spPr/>
    </dgm:pt>
    <dgm:pt modelId="{32F0B30A-6C6C-468B-904F-0219EC54CF11}" type="pres">
      <dgm:prSet presAssocID="{EFF239AB-623F-4EC6-9B52-65922528E63E}" presName="rootConnector" presStyleLbl="node3" presStyleIdx="10" presStyleCnt="18"/>
      <dgm:spPr/>
    </dgm:pt>
    <dgm:pt modelId="{4BFF5E8A-0140-4FEF-8034-3B65C469883C}" type="pres">
      <dgm:prSet presAssocID="{EFF239AB-623F-4EC6-9B52-65922528E63E}" presName="hierChild4" presStyleCnt="0"/>
      <dgm:spPr/>
    </dgm:pt>
    <dgm:pt modelId="{33F9FEB5-28EA-4C15-A6B4-7B608558CC90}" type="pres">
      <dgm:prSet presAssocID="{EFF239AB-623F-4EC6-9B52-65922528E63E}" presName="hierChild5" presStyleCnt="0"/>
      <dgm:spPr/>
    </dgm:pt>
    <dgm:pt modelId="{0856A41A-1470-4E6A-9648-5E0F70931BF8}" type="pres">
      <dgm:prSet presAssocID="{C9600F89-66A3-46A6-9E70-A224BBD3290F}" presName="Name37" presStyleLbl="parChTrans1D3" presStyleIdx="11" presStyleCnt="18"/>
      <dgm:spPr/>
    </dgm:pt>
    <dgm:pt modelId="{F59CDB3D-86FC-4F4F-8FDB-6D8F57560E27}" type="pres">
      <dgm:prSet presAssocID="{41080517-7E2F-44EB-AE68-BF1877BEEA83}" presName="hierRoot2" presStyleCnt="0">
        <dgm:presLayoutVars>
          <dgm:hierBranch val="init"/>
        </dgm:presLayoutVars>
      </dgm:prSet>
      <dgm:spPr/>
    </dgm:pt>
    <dgm:pt modelId="{17CDFD10-E8C5-4EA6-8755-B582E51FF130}" type="pres">
      <dgm:prSet presAssocID="{41080517-7E2F-44EB-AE68-BF1877BEEA83}" presName="rootComposite" presStyleCnt="0"/>
      <dgm:spPr/>
    </dgm:pt>
    <dgm:pt modelId="{01EFD473-B424-4826-A669-9E961E5E96E6}" type="pres">
      <dgm:prSet presAssocID="{41080517-7E2F-44EB-AE68-BF1877BEEA83}" presName="rootText" presStyleLbl="node3" presStyleIdx="11" presStyleCnt="18" custLinFactY="-100000" custLinFactNeighborX="-20124" custLinFactNeighborY="-103471">
        <dgm:presLayoutVars>
          <dgm:chPref val="3"/>
        </dgm:presLayoutVars>
      </dgm:prSet>
      <dgm:spPr/>
    </dgm:pt>
    <dgm:pt modelId="{5663A6B9-B0FA-4D23-95F5-C2F98A1B996B}" type="pres">
      <dgm:prSet presAssocID="{41080517-7E2F-44EB-AE68-BF1877BEEA83}" presName="rootConnector" presStyleLbl="node3" presStyleIdx="11" presStyleCnt="18"/>
      <dgm:spPr/>
    </dgm:pt>
    <dgm:pt modelId="{C0994BAB-32C4-40AE-B54A-3A13394606DC}" type="pres">
      <dgm:prSet presAssocID="{41080517-7E2F-44EB-AE68-BF1877BEEA83}" presName="hierChild4" presStyleCnt="0"/>
      <dgm:spPr/>
    </dgm:pt>
    <dgm:pt modelId="{E363854F-5540-49E4-9356-BFBBEF9AB0E1}" type="pres">
      <dgm:prSet presAssocID="{41080517-7E2F-44EB-AE68-BF1877BEEA83}" presName="hierChild5" presStyleCnt="0"/>
      <dgm:spPr/>
    </dgm:pt>
    <dgm:pt modelId="{68CC4517-2DD2-4C1B-B9E0-F1AE3CA1C91C}" type="pres">
      <dgm:prSet presAssocID="{FA254C69-4291-41A8-A479-6756FBD7CB74}" presName="hierChild5" presStyleCnt="0"/>
      <dgm:spPr/>
    </dgm:pt>
    <dgm:pt modelId="{8D289BCA-4F5C-46B4-BE86-3A0BA0B269FB}" type="pres">
      <dgm:prSet presAssocID="{06E51E7D-C20B-421B-98DF-F86BBAB26E1C}" presName="Name37" presStyleLbl="parChTrans1D2" presStyleIdx="2" presStyleCnt="7"/>
      <dgm:spPr/>
    </dgm:pt>
    <dgm:pt modelId="{9337ADE6-1C83-48FE-BBEA-D38F2E5F2249}" type="pres">
      <dgm:prSet presAssocID="{0A756C1A-38D3-4FC8-9F75-EFD48BB27BFC}" presName="hierRoot2" presStyleCnt="0">
        <dgm:presLayoutVars>
          <dgm:hierBranch val="init"/>
        </dgm:presLayoutVars>
      </dgm:prSet>
      <dgm:spPr/>
    </dgm:pt>
    <dgm:pt modelId="{80EBEA5F-06E4-4518-9B8C-939CD23838AB}" type="pres">
      <dgm:prSet presAssocID="{0A756C1A-38D3-4FC8-9F75-EFD48BB27BFC}" presName="rootComposite" presStyleCnt="0"/>
      <dgm:spPr/>
    </dgm:pt>
    <dgm:pt modelId="{3B05D24E-FFB2-47F9-9168-B2DB80A05DBC}" type="pres">
      <dgm:prSet presAssocID="{0A756C1A-38D3-4FC8-9F75-EFD48BB27BFC}" presName="rootText" presStyleLbl="node2" presStyleIdx="2" presStyleCnt="6" custLinFactNeighborX="54377" custLinFactNeighborY="8228">
        <dgm:presLayoutVars>
          <dgm:chPref val="3"/>
        </dgm:presLayoutVars>
      </dgm:prSet>
      <dgm:spPr/>
    </dgm:pt>
    <dgm:pt modelId="{D1F3481A-3DF6-4985-BD3F-CCB8A9B05760}" type="pres">
      <dgm:prSet presAssocID="{0A756C1A-38D3-4FC8-9F75-EFD48BB27BFC}" presName="rootConnector" presStyleLbl="node2" presStyleIdx="2" presStyleCnt="6"/>
      <dgm:spPr/>
    </dgm:pt>
    <dgm:pt modelId="{B57F567F-B396-4824-A9E1-8F598869B746}" type="pres">
      <dgm:prSet presAssocID="{0A756C1A-38D3-4FC8-9F75-EFD48BB27BFC}" presName="hierChild4" presStyleCnt="0"/>
      <dgm:spPr/>
    </dgm:pt>
    <dgm:pt modelId="{D8A54F8B-D781-4A9A-8F31-CFE689908803}" type="pres">
      <dgm:prSet presAssocID="{DBE926E3-3029-4259-AB5E-66145829F4D9}" presName="Name37" presStyleLbl="parChTrans1D3" presStyleIdx="12" presStyleCnt="18"/>
      <dgm:spPr/>
    </dgm:pt>
    <dgm:pt modelId="{E79E3819-F6D9-4A40-9E3B-6B4E28940460}" type="pres">
      <dgm:prSet presAssocID="{DAA29B59-4A1F-49F7-83F2-714FD830A58B}" presName="hierRoot2" presStyleCnt="0">
        <dgm:presLayoutVars>
          <dgm:hierBranch val="init"/>
        </dgm:presLayoutVars>
      </dgm:prSet>
      <dgm:spPr/>
    </dgm:pt>
    <dgm:pt modelId="{78DA91F5-EB81-4880-AD40-4C2C41B959D0}" type="pres">
      <dgm:prSet presAssocID="{DAA29B59-4A1F-49F7-83F2-714FD830A58B}" presName="rootComposite" presStyleCnt="0"/>
      <dgm:spPr/>
    </dgm:pt>
    <dgm:pt modelId="{46945F61-E5C7-4204-9303-29569CAB26BF}" type="pres">
      <dgm:prSet presAssocID="{DAA29B59-4A1F-49F7-83F2-714FD830A58B}" presName="rootText" presStyleLbl="node3" presStyleIdx="12" presStyleCnt="18" custLinFactNeighborX="63723" custLinFactNeighborY="-2236">
        <dgm:presLayoutVars>
          <dgm:chPref val="3"/>
        </dgm:presLayoutVars>
      </dgm:prSet>
      <dgm:spPr/>
    </dgm:pt>
    <dgm:pt modelId="{C00A176C-AE57-4FFA-BDAE-7CEE172D87C6}" type="pres">
      <dgm:prSet presAssocID="{DAA29B59-4A1F-49F7-83F2-714FD830A58B}" presName="rootConnector" presStyleLbl="node3" presStyleIdx="12" presStyleCnt="18"/>
      <dgm:spPr/>
    </dgm:pt>
    <dgm:pt modelId="{F6C4A89A-2629-4E38-9790-8781A90A5724}" type="pres">
      <dgm:prSet presAssocID="{DAA29B59-4A1F-49F7-83F2-714FD830A58B}" presName="hierChild4" presStyleCnt="0"/>
      <dgm:spPr/>
    </dgm:pt>
    <dgm:pt modelId="{921C5174-40C1-4C65-BFCC-C2C3B58BBF63}" type="pres">
      <dgm:prSet presAssocID="{DAA29B59-4A1F-49F7-83F2-714FD830A58B}" presName="hierChild5" presStyleCnt="0"/>
      <dgm:spPr/>
    </dgm:pt>
    <dgm:pt modelId="{A96CBC9C-0BF5-4D8C-AF8C-97969CD9D772}" type="pres">
      <dgm:prSet presAssocID="{5A4F65C2-EBB9-489B-BBB5-2DDC827D60DF}" presName="Name37" presStyleLbl="parChTrans1D3" presStyleIdx="13" presStyleCnt="18"/>
      <dgm:spPr/>
    </dgm:pt>
    <dgm:pt modelId="{DB7ED06A-26FA-4BB7-B197-E45F42A34D6F}" type="pres">
      <dgm:prSet presAssocID="{5BA10C48-E8F8-4F34-A72B-A89EB4EE5ABF}" presName="hierRoot2" presStyleCnt="0">
        <dgm:presLayoutVars>
          <dgm:hierBranch val="init"/>
        </dgm:presLayoutVars>
      </dgm:prSet>
      <dgm:spPr/>
    </dgm:pt>
    <dgm:pt modelId="{AFDF4BBE-68BC-4216-B206-E3AF79A6B4AD}" type="pres">
      <dgm:prSet presAssocID="{5BA10C48-E8F8-4F34-A72B-A89EB4EE5ABF}" presName="rootComposite" presStyleCnt="0"/>
      <dgm:spPr/>
    </dgm:pt>
    <dgm:pt modelId="{6BE0D481-D088-42EE-923B-62990359889C}" type="pres">
      <dgm:prSet presAssocID="{5BA10C48-E8F8-4F34-A72B-A89EB4EE5ABF}" presName="rootText" presStyleLbl="node3" presStyleIdx="13" presStyleCnt="18" custLinFactNeighborX="64841" custLinFactNeighborY="-42233">
        <dgm:presLayoutVars>
          <dgm:chPref val="3"/>
        </dgm:presLayoutVars>
      </dgm:prSet>
      <dgm:spPr/>
    </dgm:pt>
    <dgm:pt modelId="{0879C4FD-F04B-416B-8395-FBADA23976A2}" type="pres">
      <dgm:prSet presAssocID="{5BA10C48-E8F8-4F34-A72B-A89EB4EE5ABF}" presName="rootConnector" presStyleLbl="node3" presStyleIdx="13" presStyleCnt="18"/>
      <dgm:spPr/>
    </dgm:pt>
    <dgm:pt modelId="{D2B33E93-A80B-41A3-998F-2C0F5EEFAF7A}" type="pres">
      <dgm:prSet presAssocID="{5BA10C48-E8F8-4F34-A72B-A89EB4EE5ABF}" presName="hierChild4" presStyleCnt="0"/>
      <dgm:spPr/>
    </dgm:pt>
    <dgm:pt modelId="{D6CC77F6-D156-402E-B913-EFF03F26C0A3}" type="pres">
      <dgm:prSet presAssocID="{5BA10C48-E8F8-4F34-A72B-A89EB4EE5ABF}" presName="hierChild5" presStyleCnt="0"/>
      <dgm:spPr/>
    </dgm:pt>
    <dgm:pt modelId="{EAD3A665-4689-4541-B160-18DCB06A1254}" type="pres">
      <dgm:prSet presAssocID="{81A230FE-F43B-4D01-90A1-E1882CC5D582}" presName="Name37" presStyleLbl="parChTrans1D3" presStyleIdx="14" presStyleCnt="18"/>
      <dgm:spPr/>
    </dgm:pt>
    <dgm:pt modelId="{144AA63B-FB8C-4D38-9A41-A7D7243C7239}" type="pres">
      <dgm:prSet presAssocID="{B72FAFA3-1A5C-425B-B7EC-40AF4D9FBAAC}" presName="hierRoot2" presStyleCnt="0">
        <dgm:presLayoutVars>
          <dgm:hierBranch val="init"/>
        </dgm:presLayoutVars>
      </dgm:prSet>
      <dgm:spPr/>
    </dgm:pt>
    <dgm:pt modelId="{C4C16985-7227-4884-A147-B042C0416DBA}" type="pres">
      <dgm:prSet presAssocID="{B72FAFA3-1A5C-425B-B7EC-40AF4D9FBAAC}" presName="rootComposite" presStyleCnt="0"/>
      <dgm:spPr/>
    </dgm:pt>
    <dgm:pt modelId="{236D1DCD-3E19-481A-9C8A-65ECDA1DD859}" type="pres">
      <dgm:prSet presAssocID="{B72FAFA3-1A5C-425B-B7EC-40AF4D9FBAAC}" presName="rootText" presStyleLbl="node3" presStyleIdx="14" presStyleCnt="18" custLinFactNeighborX="65959" custLinFactNeighborY="-82730">
        <dgm:presLayoutVars>
          <dgm:chPref val="3"/>
        </dgm:presLayoutVars>
      </dgm:prSet>
      <dgm:spPr/>
    </dgm:pt>
    <dgm:pt modelId="{754CED66-8CAB-4D49-BB6A-77DAE91A185D}" type="pres">
      <dgm:prSet presAssocID="{B72FAFA3-1A5C-425B-B7EC-40AF4D9FBAAC}" presName="rootConnector" presStyleLbl="node3" presStyleIdx="14" presStyleCnt="18"/>
      <dgm:spPr/>
    </dgm:pt>
    <dgm:pt modelId="{EEFBD738-2CD1-4663-A1EB-687A43125D67}" type="pres">
      <dgm:prSet presAssocID="{B72FAFA3-1A5C-425B-B7EC-40AF4D9FBAAC}" presName="hierChild4" presStyleCnt="0"/>
      <dgm:spPr/>
    </dgm:pt>
    <dgm:pt modelId="{60343BE9-B861-45BB-99E3-2F187E3CE4F9}" type="pres">
      <dgm:prSet presAssocID="{B72FAFA3-1A5C-425B-B7EC-40AF4D9FBAAC}" presName="hierChild5" presStyleCnt="0"/>
      <dgm:spPr/>
    </dgm:pt>
    <dgm:pt modelId="{E15E9322-FA36-4399-93A2-D381C28D8618}" type="pres">
      <dgm:prSet presAssocID="{A7D6747C-D961-4AF9-94F7-9D9004AA1600}" presName="Name37" presStyleLbl="parChTrans1D3" presStyleIdx="15" presStyleCnt="18"/>
      <dgm:spPr/>
    </dgm:pt>
    <dgm:pt modelId="{A662796B-2452-4AD1-A62A-0CBE7CDF546E}" type="pres">
      <dgm:prSet presAssocID="{2A609313-DC0E-42DD-8F8F-1A32596062BD}" presName="hierRoot2" presStyleCnt="0">
        <dgm:presLayoutVars>
          <dgm:hierBranch val="init"/>
        </dgm:presLayoutVars>
      </dgm:prSet>
      <dgm:spPr/>
    </dgm:pt>
    <dgm:pt modelId="{F8A58E08-2A72-45AA-83F3-3D47A59DF0F5}" type="pres">
      <dgm:prSet presAssocID="{2A609313-DC0E-42DD-8F8F-1A32596062BD}" presName="rootComposite" presStyleCnt="0"/>
      <dgm:spPr/>
    </dgm:pt>
    <dgm:pt modelId="{01BACC8C-7B70-467E-BB52-B66263B17052}" type="pres">
      <dgm:prSet presAssocID="{2A609313-DC0E-42DD-8F8F-1A32596062BD}" presName="rootText" presStyleLbl="node3" presStyleIdx="15" presStyleCnt="18" custLinFactY="-22977" custLinFactNeighborX="67077" custLinFactNeighborY="-100000">
        <dgm:presLayoutVars>
          <dgm:chPref val="3"/>
        </dgm:presLayoutVars>
      </dgm:prSet>
      <dgm:spPr/>
    </dgm:pt>
    <dgm:pt modelId="{46E08E72-DEA7-47D7-9059-EB3C21305C6D}" type="pres">
      <dgm:prSet presAssocID="{2A609313-DC0E-42DD-8F8F-1A32596062BD}" presName="rootConnector" presStyleLbl="node3" presStyleIdx="15" presStyleCnt="18"/>
      <dgm:spPr/>
    </dgm:pt>
    <dgm:pt modelId="{E9D61CE5-EEFF-44B4-8435-EBF1EEF0F66A}" type="pres">
      <dgm:prSet presAssocID="{2A609313-DC0E-42DD-8F8F-1A32596062BD}" presName="hierChild4" presStyleCnt="0"/>
      <dgm:spPr/>
    </dgm:pt>
    <dgm:pt modelId="{9BCDA74E-E4DA-4FE5-AE60-163307A06B24}" type="pres">
      <dgm:prSet presAssocID="{2A609313-DC0E-42DD-8F8F-1A32596062BD}" presName="hierChild5" presStyleCnt="0"/>
      <dgm:spPr/>
    </dgm:pt>
    <dgm:pt modelId="{62AE7293-046D-464E-B708-F31D7FC28EFF}" type="pres">
      <dgm:prSet presAssocID="{E6EC61B1-1E8F-45A4-8624-22096D65FEDA}" presName="Name37" presStyleLbl="parChTrans1D3" presStyleIdx="16" presStyleCnt="18"/>
      <dgm:spPr/>
    </dgm:pt>
    <dgm:pt modelId="{C870CA01-B8B9-43F4-BE94-84E6FDBA9A95}" type="pres">
      <dgm:prSet presAssocID="{B5FD6E33-31A2-40F8-8C10-1693B3B39C55}" presName="hierRoot2" presStyleCnt="0">
        <dgm:presLayoutVars>
          <dgm:hierBranch val="init"/>
        </dgm:presLayoutVars>
      </dgm:prSet>
      <dgm:spPr/>
    </dgm:pt>
    <dgm:pt modelId="{160B8DCA-253A-4134-98E0-597B9389F2C6}" type="pres">
      <dgm:prSet presAssocID="{B5FD6E33-31A2-40F8-8C10-1693B3B39C55}" presName="rootComposite" presStyleCnt="0"/>
      <dgm:spPr/>
    </dgm:pt>
    <dgm:pt modelId="{D1785FF1-F8F5-40AE-9E51-5BBDB96CFB75}" type="pres">
      <dgm:prSet presAssocID="{B5FD6E33-31A2-40F8-8C10-1693B3B39C55}" presName="rootText" presStyleLbl="node3" presStyleIdx="16" presStyleCnt="18" custLinFactY="-58752" custLinFactNeighborX="68195" custLinFactNeighborY="-100000">
        <dgm:presLayoutVars>
          <dgm:chPref val="3"/>
        </dgm:presLayoutVars>
      </dgm:prSet>
      <dgm:spPr/>
    </dgm:pt>
    <dgm:pt modelId="{43167A2D-0563-402A-ABE8-D3CCC1E80CB2}" type="pres">
      <dgm:prSet presAssocID="{B5FD6E33-31A2-40F8-8C10-1693B3B39C55}" presName="rootConnector" presStyleLbl="node3" presStyleIdx="16" presStyleCnt="18"/>
      <dgm:spPr/>
    </dgm:pt>
    <dgm:pt modelId="{FEEEEFB5-B105-41ED-8B42-8343FC634AB5}" type="pres">
      <dgm:prSet presAssocID="{B5FD6E33-31A2-40F8-8C10-1693B3B39C55}" presName="hierChild4" presStyleCnt="0"/>
      <dgm:spPr/>
    </dgm:pt>
    <dgm:pt modelId="{0597CF0B-1FCD-4E23-90E3-701E78E1D05D}" type="pres">
      <dgm:prSet presAssocID="{B5FD6E33-31A2-40F8-8C10-1693B3B39C55}" presName="hierChild5" presStyleCnt="0"/>
      <dgm:spPr/>
    </dgm:pt>
    <dgm:pt modelId="{B6C8377A-9A44-4F9F-B72B-7D1EE2C3FD11}" type="pres">
      <dgm:prSet presAssocID="{249BC391-8B90-490A-9539-54A981F927FE}" presName="Name37" presStyleLbl="parChTrans1D3" presStyleIdx="17" presStyleCnt="18"/>
      <dgm:spPr/>
    </dgm:pt>
    <dgm:pt modelId="{9B7243D6-588F-4114-9473-77789F3C7579}" type="pres">
      <dgm:prSet presAssocID="{5AACE6FE-9396-4E4F-BFEB-89383252A0E3}" presName="hierRoot2" presStyleCnt="0">
        <dgm:presLayoutVars>
          <dgm:hierBranch val="init"/>
        </dgm:presLayoutVars>
      </dgm:prSet>
      <dgm:spPr/>
    </dgm:pt>
    <dgm:pt modelId="{6CA1A3A9-DD46-42BF-8DF2-86D7B275229B}" type="pres">
      <dgm:prSet presAssocID="{5AACE6FE-9396-4E4F-BFEB-89383252A0E3}" presName="rootComposite" presStyleCnt="0"/>
      <dgm:spPr/>
    </dgm:pt>
    <dgm:pt modelId="{F69D6FDF-AE09-44B1-9C2C-3EC7913B600D}" type="pres">
      <dgm:prSet presAssocID="{5AACE6FE-9396-4E4F-BFEB-89383252A0E3}" presName="rootText" presStyleLbl="node3" presStyleIdx="17" presStyleCnt="18" custLinFactY="-96763" custLinFactNeighborX="69313" custLinFactNeighborY="-100000">
        <dgm:presLayoutVars>
          <dgm:chPref val="3"/>
        </dgm:presLayoutVars>
      </dgm:prSet>
      <dgm:spPr/>
    </dgm:pt>
    <dgm:pt modelId="{F442A782-55B7-4E61-BB6A-44601150F28A}" type="pres">
      <dgm:prSet presAssocID="{5AACE6FE-9396-4E4F-BFEB-89383252A0E3}" presName="rootConnector" presStyleLbl="node3" presStyleIdx="17" presStyleCnt="18"/>
      <dgm:spPr/>
    </dgm:pt>
    <dgm:pt modelId="{FD069620-B6EC-4086-998C-342A2ABA04F3}" type="pres">
      <dgm:prSet presAssocID="{5AACE6FE-9396-4E4F-BFEB-89383252A0E3}" presName="hierChild4" presStyleCnt="0"/>
      <dgm:spPr/>
    </dgm:pt>
    <dgm:pt modelId="{80A05BED-0A6D-4F60-94B8-923375CCE13E}" type="pres">
      <dgm:prSet presAssocID="{5AACE6FE-9396-4E4F-BFEB-89383252A0E3}" presName="hierChild5" presStyleCnt="0"/>
      <dgm:spPr/>
    </dgm:pt>
    <dgm:pt modelId="{DC795091-EC0E-4D52-BD59-6CE02C4BD06E}" type="pres">
      <dgm:prSet presAssocID="{0A756C1A-38D3-4FC8-9F75-EFD48BB27BFC}" presName="hierChild5" presStyleCnt="0"/>
      <dgm:spPr/>
    </dgm:pt>
    <dgm:pt modelId="{BAA3A7CB-BB0E-4CFE-B4E7-D4429A065756}" type="pres">
      <dgm:prSet presAssocID="{8173E11B-ABF9-4FAF-B623-8DE93FD62466}" presName="Name37" presStyleLbl="parChTrans1D2" presStyleIdx="3" presStyleCnt="7"/>
      <dgm:spPr/>
    </dgm:pt>
    <dgm:pt modelId="{80D83129-0318-4C4E-BD80-5A2A470D5B0C}" type="pres">
      <dgm:prSet presAssocID="{352AA292-BED2-40BD-A450-6183A2677A28}" presName="hierRoot2" presStyleCnt="0">
        <dgm:presLayoutVars>
          <dgm:hierBranch val="init"/>
        </dgm:presLayoutVars>
      </dgm:prSet>
      <dgm:spPr/>
    </dgm:pt>
    <dgm:pt modelId="{DC80F692-212B-4B92-8FAD-ADD0B309FF87}" type="pres">
      <dgm:prSet presAssocID="{352AA292-BED2-40BD-A450-6183A2677A28}" presName="rootComposite" presStyleCnt="0"/>
      <dgm:spPr/>
    </dgm:pt>
    <dgm:pt modelId="{F47846E1-DDE6-4E59-BB75-732F68E0A8EC}" type="pres">
      <dgm:prSet presAssocID="{352AA292-BED2-40BD-A450-6183A2677A28}" presName="rootText" presStyleLbl="node2" presStyleIdx="3" presStyleCnt="6" custLinFactX="181162" custLinFactNeighborX="200000" custLinFactNeighborY="8049">
        <dgm:presLayoutVars>
          <dgm:chPref val="3"/>
        </dgm:presLayoutVars>
      </dgm:prSet>
      <dgm:spPr/>
    </dgm:pt>
    <dgm:pt modelId="{D2B86ACE-8B90-427F-A1ED-5ABC295D3363}" type="pres">
      <dgm:prSet presAssocID="{352AA292-BED2-40BD-A450-6183A2677A28}" presName="rootConnector" presStyleLbl="node2" presStyleIdx="3" presStyleCnt="6"/>
      <dgm:spPr/>
    </dgm:pt>
    <dgm:pt modelId="{DAD6CAF4-A224-4AAE-AC42-92D80B458F6A}" type="pres">
      <dgm:prSet presAssocID="{352AA292-BED2-40BD-A450-6183A2677A28}" presName="hierChild4" presStyleCnt="0"/>
      <dgm:spPr/>
    </dgm:pt>
    <dgm:pt modelId="{85C58564-625B-4AC3-A5C0-EF2515BF3E81}" type="pres">
      <dgm:prSet presAssocID="{352AA292-BED2-40BD-A450-6183A2677A28}" presName="hierChild5" presStyleCnt="0"/>
      <dgm:spPr/>
    </dgm:pt>
    <dgm:pt modelId="{7EE62DCC-7DD7-4EBF-9249-BDABACBE2C3A}" type="pres">
      <dgm:prSet presAssocID="{9A0A0089-2B86-4BE5-A45C-B21312C64B9C}" presName="Name37" presStyleLbl="parChTrans1D2" presStyleIdx="4" presStyleCnt="7"/>
      <dgm:spPr/>
    </dgm:pt>
    <dgm:pt modelId="{25E090CD-D5F2-450D-B1E5-EFA303C301FE}" type="pres">
      <dgm:prSet presAssocID="{90570F24-47F1-49A0-9F99-F24C6E0F52EA}" presName="hierRoot2" presStyleCnt="0">
        <dgm:presLayoutVars>
          <dgm:hierBranch val="init"/>
        </dgm:presLayoutVars>
      </dgm:prSet>
      <dgm:spPr/>
    </dgm:pt>
    <dgm:pt modelId="{D9382523-4A56-4107-BC08-5C9C93766D11}" type="pres">
      <dgm:prSet presAssocID="{90570F24-47F1-49A0-9F99-F24C6E0F52EA}" presName="rootComposite" presStyleCnt="0"/>
      <dgm:spPr/>
    </dgm:pt>
    <dgm:pt modelId="{358F3241-2FB0-4C33-BACB-EE4C10BEC742}" type="pres">
      <dgm:prSet presAssocID="{90570F24-47F1-49A0-9F99-F24C6E0F52EA}" presName="rootText" presStyleLbl="node2" presStyleIdx="4" presStyleCnt="6" custLinFactNeighborX="24381" custLinFactNeighborY="8231">
        <dgm:presLayoutVars>
          <dgm:chPref val="3"/>
        </dgm:presLayoutVars>
      </dgm:prSet>
      <dgm:spPr/>
    </dgm:pt>
    <dgm:pt modelId="{179B836D-2FD2-4D44-AF41-3C35A123C253}" type="pres">
      <dgm:prSet presAssocID="{90570F24-47F1-49A0-9F99-F24C6E0F52EA}" presName="rootConnector" presStyleLbl="node2" presStyleIdx="4" presStyleCnt="6"/>
      <dgm:spPr/>
    </dgm:pt>
    <dgm:pt modelId="{49802AAF-B67F-439B-AABA-75D72D90355D}" type="pres">
      <dgm:prSet presAssocID="{90570F24-47F1-49A0-9F99-F24C6E0F52EA}" presName="hierChild4" presStyleCnt="0"/>
      <dgm:spPr/>
    </dgm:pt>
    <dgm:pt modelId="{91C91C8B-69DB-4114-9606-A8C316EAB829}" type="pres">
      <dgm:prSet presAssocID="{90570F24-47F1-49A0-9F99-F24C6E0F52EA}" presName="hierChild5" presStyleCnt="0"/>
      <dgm:spPr/>
    </dgm:pt>
    <dgm:pt modelId="{E25D1A92-E5AE-46ED-9BB6-E7C014CFFB61}" type="pres">
      <dgm:prSet presAssocID="{2DFAA8AE-D989-4F75-9022-D3E46FBE7D69}" presName="Name37" presStyleLbl="parChTrans1D2" presStyleIdx="5" presStyleCnt="7"/>
      <dgm:spPr/>
    </dgm:pt>
    <dgm:pt modelId="{987026A1-180C-49B2-9B2F-D214196DE13C}" type="pres">
      <dgm:prSet presAssocID="{8ADE0E4D-3623-43C2-8230-EAB81D530D59}" presName="hierRoot2" presStyleCnt="0">
        <dgm:presLayoutVars>
          <dgm:hierBranch val="init"/>
        </dgm:presLayoutVars>
      </dgm:prSet>
      <dgm:spPr/>
    </dgm:pt>
    <dgm:pt modelId="{90449DE5-8888-4352-9272-A457A07029F6}" type="pres">
      <dgm:prSet presAssocID="{8ADE0E4D-3623-43C2-8230-EAB81D530D59}" presName="rootComposite" presStyleCnt="0"/>
      <dgm:spPr/>
    </dgm:pt>
    <dgm:pt modelId="{694DB9DB-8C2C-442A-B385-D1EA27FD0E7D}" type="pres">
      <dgm:prSet presAssocID="{8ADE0E4D-3623-43C2-8230-EAB81D530D59}" presName="rootText" presStyleLbl="node2" presStyleIdx="5" presStyleCnt="6" custScaleX="217439" custLinFactX="-100000" custLinFactY="-42459" custLinFactNeighborX="-182150" custLinFactNeighborY="-100000">
        <dgm:presLayoutVars>
          <dgm:chPref val="3"/>
        </dgm:presLayoutVars>
      </dgm:prSet>
      <dgm:spPr/>
    </dgm:pt>
    <dgm:pt modelId="{50FBBCE7-E7BD-4CBF-A707-3218AE13F562}" type="pres">
      <dgm:prSet presAssocID="{8ADE0E4D-3623-43C2-8230-EAB81D530D59}" presName="rootConnector" presStyleLbl="node2" presStyleIdx="5" presStyleCnt="6"/>
      <dgm:spPr/>
    </dgm:pt>
    <dgm:pt modelId="{EE768072-7582-48A7-ADF6-42002EBB05B2}" type="pres">
      <dgm:prSet presAssocID="{8ADE0E4D-3623-43C2-8230-EAB81D530D59}" presName="hierChild4" presStyleCnt="0"/>
      <dgm:spPr/>
    </dgm:pt>
    <dgm:pt modelId="{5E92918F-E886-4CF8-BC09-001ABB03A9A1}" type="pres">
      <dgm:prSet presAssocID="{8ADE0E4D-3623-43C2-8230-EAB81D530D59}" presName="hierChild5" presStyleCnt="0"/>
      <dgm:spPr/>
    </dgm:pt>
    <dgm:pt modelId="{909FB37A-D009-4B7B-A0EB-7D26B87F4BE9}" type="pres">
      <dgm:prSet presAssocID="{FEF0B06F-34BD-4E95-8C68-C1ACA22F0036}" presName="hierChild3" presStyleCnt="0"/>
      <dgm:spPr/>
    </dgm:pt>
    <dgm:pt modelId="{A1406153-9B10-4817-8635-E2A31F03BD46}" type="pres">
      <dgm:prSet presAssocID="{1A313653-9125-40F7-A0E7-677E882DE5BB}" presName="Name111" presStyleLbl="parChTrans1D2" presStyleIdx="6" presStyleCnt="7"/>
      <dgm:spPr/>
    </dgm:pt>
    <dgm:pt modelId="{1C19DD85-BD78-4FEC-9B4D-B3C1B0E54802}" type="pres">
      <dgm:prSet presAssocID="{ACE8B316-D993-4D72-BAFD-F2988048C981}" presName="hierRoot3" presStyleCnt="0">
        <dgm:presLayoutVars>
          <dgm:hierBranch val="init"/>
        </dgm:presLayoutVars>
      </dgm:prSet>
      <dgm:spPr/>
    </dgm:pt>
    <dgm:pt modelId="{DF548641-16E0-4325-86A0-7FF48DCE0DB3}" type="pres">
      <dgm:prSet presAssocID="{ACE8B316-D993-4D72-BAFD-F2988048C981}" presName="rootComposite3" presStyleCnt="0"/>
      <dgm:spPr/>
    </dgm:pt>
    <dgm:pt modelId="{471BF23D-10D0-4C8E-9959-FDB47C2A5C96}" type="pres">
      <dgm:prSet presAssocID="{ACE8B316-D993-4D72-BAFD-F2988048C981}" presName="rootText3" presStyleLbl="asst1" presStyleIdx="0" presStyleCnt="1" custLinFactX="-36995" custLinFactNeighborX="-100000" custLinFactNeighborY="154">
        <dgm:presLayoutVars>
          <dgm:chPref val="3"/>
        </dgm:presLayoutVars>
      </dgm:prSet>
      <dgm:spPr/>
    </dgm:pt>
    <dgm:pt modelId="{0BA5AB82-1A30-4925-A0E1-56CB3AB121D7}" type="pres">
      <dgm:prSet presAssocID="{ACE8B316-D993-4D72-BAFD-F2988048C981}" presName="rootConnector3" presStyleLbl="asst1" presStyleIdx="0" presStyleCnt="1"/>
      <dgm:spPr/>
    </dgm:pt>
    <dgm:pt modelId="{53134B98-E2AA-4719-BCDB-347C06693A66}" type="pres">
      <dgm:prSet presAssocID="{ACE8B316-D993-4D72-BAFD-F2988048C981}" presName="hierChild6" presStyleCnt="0"/>
      <dgm:spPr/>
    </dgm:pt>
    <dgm:pt modelId="{B32B47D6-3AF1-449D-A1C5-7EAFA47C5C2A}" type="pres">
      <dgm:prSet presAssocID="{ACE8B316-D993-4D72-BAFD-F2988048C981}" presName="hierChild7" presStyleCnt="0"/>
      <dgm:spPr/>
    </dgm:pt>
  </dgm:ptLst>
  <dgm:cxnLst>
    <dgm:cxn modelId="{48C52701-BDA3-41DF-9A33-44AD48F5F89D}" type="presOf" srcId="{B72FAFA3-1A5C-425B-B7EC-40AF4D9FBAAC}" destId="{236D1DCD-3E19-481A-9C8A-65ECDA1DD859}" srcOrd="0" destOrd="0" presId="urn:microsoft.com/office/officeart/2005/8/layout/orgChart1"/>
    <dgm:cxn modelId="{03F39E02-0882-4E3F-BE4A-473A1BC32681}" srcId="{FA254C69-4291-41A8-A479-6756FBD7CB74}" destId="{1B4CB8D4-57F8-42BE-960A-697F2F0C5BA7}" srcOrd="3" destOrd="0" parTransId="{080842EF-69C9-41E0-960A-DFC3520EF7D5}" sibTransId="{16A69AAC-F25C-4C03-9DFE-EC22EE3F0B02}"/>
    <dgm:cxn modelId="{ED189F03-A1C3-4487-8717-F5E0D7F6A23E}" type="presOf" srcId="{64257C65-371B-453F-8353-7F546B9D4F01}" destId="{2E9FE6F4-C6C4-47B1-AEDA-A5481F612ABC}" srcOrd="1" destOrd="0" presId="urn:microsoft.com/office/officeart/2005/8/layout/orgChart1"/>
    <dgm:cxn modelId="{6E2F3604-027D-4FFE-9DAE-2B626E0D1A2D}" type="presOf" srcId="{080842EF-69C9-41E0-960A-DFC3520EF7D5}" destId="{9FAC975C-77BC-4DAF-9239-28A0E86F1094}" srcOrd="0" destOrd="0" presId="urn:microsoft.com/office/officeart/2005/8/layout/orgChart1"/>
    <dgm:cxn modelId="{7F48F407-003B-4389-AAF6-027D63EE7B53}" srcId="{FEF0B06F-34BD-4E95-8C68-C1ACA22F0036}" destId="{77722B20-B602-46B1-AB98-86D1A52814D7}" srcOrd="1" destOrd="0" parTransId="{A242DA68-B969-4612-BE55-9B35C61210D2}" sibTransId="{AAAD5BA2-4C50-4804-914D-3CDFA3AB6415}"/>
    <dgm:cxn modelId="{09C66119-6781-4B78-B82D-17BADEFB4594}" type="presOf" srcId="{AB1886F0-3238-4851-B17C-13D0637A114B}" destId="{1D0781B3-0031-4413-AB9C-BA976994AE94}" srcOrd="0" destOrd="0" presId="urn:microsoft.com/office/officeart/2005/8/layout/orgChart1"/>
    <dgm:cxn modelId="{1B22E71B-814D-48ED-8C2D-36BB6415B7D6}" type="presOf" srcId="{2A609313-DC0E-42DD-8F8F-1A32596062BD}" destId="{46E08E72-DEA7-47D7-9059-EB3C21305C6D}" srcOrd="1" destOrd="0" presId="urn:microsoft.com/office/officeart/2005/8/layout/orgChart1"/>
    <dgm:cxn modelId="{6A08361E-A373-48E8-9C66-3AEB4B828BD4}" type="presOf" srcId="{0A756C1A-38D3-4FC8-9F75-EFD48BB27BFC}" destId="{3B05D24E-FFB2-47F9-9168-B2DB80A05DBC}" srcOrd="0" destOrd="0" presId="urn:microsoft.com/office/officeart/2005/8/layout/orgChart1"/>
    <dgm:cxn modelId="{8FFC2922-B430-42AB-8245-369E10153F75}" srcId="{77722B20-B602-46B1-AB98-86D1A52814D7}" destId="{306AB5DC-BDF3-4B63-B0AF-A8D543D0D2D0}" srcOrd="0" destOrd="0" parTransId="{55C0190E-A8EA-46F0-B7D4-8F8CA073B640}" sibTransId="{F1145BF6-1A4E-4E9E-B82D-7590A71716BF}"/>
    <dgm:cxn modelId="{CE901E24-1155-4CBF-814B-C567B113DA81}" type="presOf" srcId="{EFF239AB-623F-4EC6-9B52-65922528E63E}" destId="{32F0B30A-6C6C-468B-904F-0219EC54CF11}" srcOrd="1" destOrd="0" presId="urn:microsoft.com/office/officeart/2005/8/layout/orgChart1"/>
    <dgm:cxn modelId="{66E45024-D3FE-4DA1-BD23-9ACE4E58DE16}" srcId="{FEF0B06F-34BD-4E95-8C68-C1ACA22F0036}" destId="{ACE8B316-D993-4D72-BAFD-F2988048C981}" srcOrd="0" destOrd="0" parTransId="{1A313653-9125-40F7-A0E7-677E882DE5BB}" sibTransId="{E1749A51-3E00-46CE-97E5-E68B80B50098}"/>
    <dgm:cxn modelId="{339D802A-F2EB-4CB4-BE01-875DF723E851}" type="presOf" srcId="{5AACE6FE-9396-4E4F-BFEB-89383252A0E3}" destId="{F442A782-55B7-4E61-BB6A-44601150F28A}" srcOrd="1" destOrd="0" presId="urn:microsoft.com/office/officeart/2005/8/layout/orgChart1"/>
    <dgm:cxn modelId="{DC16922B-D551-4BDC-A77B-83DE769EE0B7}" type="presOf" srcId="{FEF0B06F-34BD-4E95-8C68-C1ACA22F0036}" destId="{9A086447-8CE8-49F6-8961-D7EC4D448587}" srcOrd="1" destOrd="0" presId="urn:microsoft.com/office/officeart/2005/8/layout/orgChart1"/>
    <dgm:cxn modelId="{2320072E-4FB8-4531-8CEC-2AEB978ECB1B}" type="presOf" srcId="{5457D191-85CF-40DE-AE58-FB9BAA01B6D6}" destId="{C2288FA7-A419-48DA-9AAE-AB251C898F97}" srcOrd="0" destOrd="0" presId="urn:microsoft.com/office/officeart/2005/8/layout/orgChart1"/>
    <dgm:cxn modelId="{EE083A32-E5FC-41A1-8C55-9FCFDAEACFEB}" type="presOf" srcId="{826FBFD4-EFAF-4A81-A083-27ED086B8A77}" destId="{DC88D42F-449D-4679-A516-8E0B939DEFC4}" srcOrd="0" destOrd="0" presId="urn:microsoft.com/office/officeart/2005/8/layout/orgChart1"/>
    <dgm:cxn modelId="{299C7933-6BB3-405B-AC4A-884C00F7FA2E}" srcId="{0A756C1A-38D3-4FC8-9F75-EFD48BB27BFC}" destId="{B5FD6E33-31A2-40F8-8C10-1693B3B39C55}" srcOrd="4" destOrd="0" parTransId="{E6EC61B1-1E8F-45A4-8624-22096D65FEDA}" sibTransId="{2831639A-2CB4-4E5B-911C-38B68E6E9E1E}"/>
    <dgm:cxn modelId="{A6928F33-87A2-4513-81DC-CF00FDB975F0}" srcId="{FEF0B06F-34BD-4E95-8C68-C1ACA22F0036}" destId="{352AA292-BED2-40BD-A450-6183A2677A28}" srcOrd="4" destOrd="0" parTransId="{8173E11B-ABF9-4FAF-B623-8DE93FD62466}" sibTransId="{BF84DE26-103E-481C-B025-E075CB96AC23}"/>
    <dgm:cxn modelId="{65EE9033-9CF3-4553-994E-D99B18CB4E83}" srcId="{0A756C1A-38D3-4FC8-9F75-EFD48BB27BFC}" destId="{5BA10C48-E8F8-4F34-A72B-A89EB4EE5ABF}" srcOrd="1" destOrd="0" parTransId="{5A4F65C2-EBB9-489B-BBB5-2DDC827D60DF}" sibTransId="{2162C44A-4859-426E-BB31-F6533D82DD56}"/>
    <dgm:cxn modelId="{D2D50C36-EF68-49D6-B181-BF38A2954F93}" type="presOf" srcId="{306AB5DC-BDF3-4B63-B0AF-A8D543D0D2D0}" destId="{15213FAE-1CB7-4EB2-A221-9DAA9ABF7242}" srcOrd="0" destOrd="0" presId="urn:microsoft.com/office/officeart/2005/8/layout/orgChart1"/>
    <dgm:cxn modelId="{3657D537-0A0F-4AC3-BC01-89537132E91D}" type="presOf" srcId="{DA24A7B4-1F3E-4565-A234-C90327BF37FE}" destId="{D3A34E4A-91F1-44E8-B577-E4B5316C1C08}" srcOrd="1" destOrd="0" presId="urn:microsoft.com/office/officeart/2005/8/layout/orgChart1"/>
    <dgm:cxn modelId="{F195B139-57D3-42F7-AFCA-5AD3E204795E}" type="presOf" srcId="{5BA10C48-E8F8-4F34-A72B-A89EB4EE5ABF}" destId="{0879C4FD-F04B-416B-8395-FBADA23976A2}" srcOrd="1" destOrd="0" presId="urn:microsoft.com/office/officeart/2005/8/layout/orgChart1"/>
    <dgm:cxn modelId="{0506E23A-5408-484F-BFAC-73D1E6A0915F}" type="presOf" srcId="{5A4F65C2-EBB9-489B-BBB5-2DDC827D60DF}" destId="{A96CBC9C-0BF5-4D8C-AF8C-97969CD9D772}" srcOrd="0" destOrd="0" presId="urn:microsoft.com/office/officeart/2005/8/layout/orgChart1"/>
    <dgm:cxn modelId="{CC7F5B3C-3AA0-4FCC-95EF-62B66AB55DCE}" type="presOf" srcId="{E7425CC4-D1C4-4FC2-850F-2D75261665A1}" destId="{6AC238A3-5622-4782-BDE6-3B1D02DB4713}" srcOrd="0" destOrd="0" presId="urn:microsoft.com/office/officeart/2005/8/layout/orgChart1"/>
    <dgm:cxn modelId="{D797AE3E-3D6A-4E44-A1E6-B167C7B80C2E}" type="presOf" srcId="{608BCFEC-E9F3-45EF-ABD4-692B7103ED4E}" destId="{B1D7FE62-A66C-47C1-9095-A3B2BB47C0E2}" srcOrd="0" destOrd="0" presId="urn:microsoft.com/office/officeart/2005/8/layout/orgChart1"/>
    <dgm:cxn modelId="{F6983F5D-1F53-4900-A743-F3004E8399BF}" type="presOf" srcId="{06E51E7D-C20B-421B-98DF-F86BBAB26E1C}" destId="{8D289BCA-4F5C-46B4-BE86-3A0BA0B269FB}" srcOrd="0" destOrd="0" presId="urn:microsoft.com/office/officeart/2005/8/layout/orgChart1"/>
    <dgm:cxn modelId="{C3822E5F-1FEF-447F-ABFD-A2B72ED39C0A}" type="presOf" srcId="{41080517-7E2F-44EB-AE68-BF1877BEEA83}" destId="{01EFD473-B424-4826-A669-9E961E5E96E6}" srcOrd="0" destOrd="0" presId="urn:microsoft.com/office/officeart/2005/8/layout/orgChart1"/>
    <dgm:cxn modelId="{1D21C45F-F565-4DFC-A4C4-96F1F1EAB409}" srcId="{0A756C1A-38D3-4FC8-9F75-EFD48BB27BFC}" destId="{2A609313-DC0E-42DD-8F8F-1A32596062BD}" srcOrd="3" destOrd="0" parTransId="{A7D6747C-D961-4AF9-94F7-9D9004AA1600}" sibTransId="{BFAF8FBF-1BD8-4FD5-A813-3D3A4DA4A60A}"/>
    <dgm:cxn modelId="{4F6E2261-A36C-4A3C-9F95-465CF4F3B768}" type="presOf" srcId="{FA254C69-4291-41A8-A479-6756FBD7CB74}" destId="{8B90308F-8A8E-4F1D-ACC6-C05939BCF8EE}" srcOrd="0" destOrd="0" presId="urn:microsoft.com/office/officeart/2005/8/layout/orgChart1"/>
    <dgm:cxn modelId="{9DED5462-2286-4390-89B6-29469FD35C89}" type="presOf" srcId="{EFF239AB-623F-4EC6-9B52-65922528E63E}" destId="{CA56945C-3F25-4073-A964-9010A2D9BD0B}" srcOrd="0" destOrd="0" presId="urn:microsoft.com/office/officeart/2005/8/layout/orgChart1"/>
    <dgm:cxn modelId="{FD0C9743-C7E2-440D-97C3-0515E378E083}" type="presOf" srcId="{77722B20-B602-46B1-AB98-86D1A52814D7}" destId="{7EE8821E-D5FC-4942-B7CC-FF332FDF6233}" srcOrd="0" destOrd="0" presId="urn:microsoft.com/office/officeart/2005/8/layout/orgChart1"/>
    <dgm:cxn modelId="{1432C863-9D33-4875-A168-2C30964B86F0}" type="presOf" srcId="{41AA9A1D-E6B9-46B8-84FA-D37E46EE0CD8}" destId="{A9E2B2B4-D539-4133-97FA-3E687E0B87FE}" srcOrd="0" destOrd="0" presId="urn:microsoft.com/office/officeart/2005/8/layout/orgChart1"/>
    <dgm:cxn modelId="{F4C96B64-C71D-4537-9FF8-4E15C55D029F}" srcId="{77722B20-B602-46B1-AB98-86D1A52814D7}" destId="{41AA9A1D-E6B9-46B8-84FA-D37E46EE0CD8}" srcOrd="3" destOrd="0" parTransId="{551D16A3-585A-4530-8624-D088DD42875C}" sibTransId="{98F4254E-9BF1-4210-9AC3-25AC5315EA5A}"/>
    <dgm:cxn modelId="{C0D6A365-6D24-4C6F-9A41-AE8648507809}" type="presOf" srcId="{77722B20-B602-46B1-AB98-86D1A52814D7}" destId="{AC079F1A-87E9-4D38-9096-27BE7ACFEABD}" srcOrd="1" destOrd="0" presId="urn:microsoft.com/office/officeart/2005/8/layout/orgChart1"/>
    <dgm:cxn modelId="{C5EADC65-53ED-45BB-812F-E63AFF8316CF}" type="presOf" srcId="{B72FAFA3-1A5C-425B-B7EC-40AF4D9FBAAC}" destId="{754CED66-8CAB-4D49-BB6A-77DAE91A185D}" srcOrd="1" destOrd="0" presId="urn:microsoft.com/office/officeart/2005/8/layout/orgChart1"/>
    <dgm:cxn modelId="{601B5346-97A4-4854-A8B6-1B79786BEAE7}" srcId="{5457D191-85CF-40DE-AE58-FB9BAA01B6D6}" destId="{FEF0B06F-34BD-4E95-8C68-C1ACA22F0036}" srcOrd="0" destOrd="0" parTransId="{7EA25D04-DD50-4C2B-BBDD-BCE01A1BD9D9}" sibTransId="{1D3F77B5-4F28-4037-AF87-7291F59AF9ED}"/>
    <dgm:cxn modelId="{0C917E66-2004-41D3-9E63-5768A973FE4D}" srcId="{FEF0B06F-34BD-4E95-8C68-C1ACA22F0036}" destId="{8ADE0E4D-3623-43C2-8230-EAB81D530D59}" srcOrd="6" destOrd="0" parTransId="{2DFAA8AE-D989-4F75-9022-D3E46FBE7D69}" sibTransId="{ADE31936-3E57-43D9-87B7-A1EED89D9704}"/>
    <dgm:cxn modelId="{FF6A9E46-2F19-4C09-B20C-1203A1D11784}" srcId="{FEF0B06F-34BD-4E95-8C68-C1ACA22F0036}" destId="{FA254C69-4291-41A8-A479-6756FBD7CB74}" srcOrd="2" destOrd="0" parTransId="{608BCFEC-E9F3-45EF-ABD4-692B7103ED4E}" sibTransId="{DFF46DB0-A7F8-40BE-A5B6-518224255387}"/>
    <dgm:cxn modelId="{66A47147-202D-4A63-B899-1958A5A3F587}" type="presOf" srcId="{2A609313-DC0E-42DD-8F8F-1A32596062BD}" destId="{01BACC8C-7B70-467E-BB52-B66263B17052}" srcOrd="0" destOrd="0" presId="urn:microsoft.com/office/officeart/2005/8/layout/orgChart1"/>
    <dgm:cxn modelId="{81A99467-6FD7-4840-AF45-4F310D35D16F}" type="presOf" srcId="{DAA29B59-4A1F-49F7-83F2-714FD830A58B}" destId="{46945F61-E5C7-4204-9303-29569CAB26BF}" srcOrd="0" destOrd="0" presId="urn:microsoft.com/office/officeart/2005/8/layout/orgChart1"/>
    <dgm:cxn modelId="{8FBD6668-D52F-4335-949A-A19424A21BB7}" type="presOf" srcId="{352AA292-BED2-40BD-A450-6183A2677A28}" destId="{F47846E1-DDE6-4E59-BB75-732F68E0A8EC}" srcOrd="0" destOrd="0" presId="urn:microsoft.com/office/officeart/2005/8/layout/orgChart1"/>
    <dgm:cxn modelId="{4828AA68-170D-49A6-B93C-9D5C5ACFC0DC}" srcId="{FEF0B06F-34BD-4E95-8C68-C1ACA22F0036}" destId="{0A756C1A-38D3-4FC8-9F75-EFD48BB27BFC}" srcOrd="3" destOrd="0" parTransId="{06E51E7D-C20B-421B-98DF-F86BBAB26E1C}" sibTransId="{C3835F14-62D6-4AAC-89D9-E9D2D1066BA5}"/>
    <dgm:cxn modelId="{2F614C6C-FAC4-4874-B450-0C3500CBDC9D}" type="presOf" srcId="{782EABFD-6745-4EA5-8800-3B55E4E05C23}" destId="{D7E35CB5-34C1-4A5A-8B6C-477D46FE8B6E}" srcOrd="1" destOrd="0" presId="urn:microsoft.com/office/officeart/2005/8/layout/orgChart1"/>
    <dgm:cxn modelId="{9069AC4D-DB5C-4F5A-91A1-096B00690CA6}" srcId="{FA254C69-4291-41A8-A479-6756FBD7CB74}" destId="{DA24A7B4-1F3E-4565-A234-C90327BF37FE}" srcOrd="1" destOrd="0" parTransId="{A9DE289C-EC0A-4F3B-9BCD-D394200A01BF}" sibTransId="{527555FC-BDBE-4D9D-810C-E9799869AA0B}"/>
    <dgm:cxn modelId="{3A62896F-4595-49E8-BC91-3CC5765C8712}" type="presOf" srcId="{64257C65-371B-453F-8353-7F546B9D4F01}" destId="{309244DB-CB72-4FD7-B5BA-DCFD9CC2F6E4}" srcOrd="0" destOrd="0" presId="urn:microsoft.com/office/officeart/2005/8/layout/orgChart1"/>
    <dgm:cxn modelId="{5C49BA4F-E892-4651-A2BE-9C30CCCAB5B1}" type="presOf" srcId="{41AA9A1D-E6B9-46B8-84FA-D37E46EE0CD8}" destId="{A3ED11E4-6BEC-4913-9A45-4915CE08C15C}" srcOrd="1" destOrd="0" presId="urn:microsoft.com/office/officeart/2005/8/layout/orgChart1"/>
    <dgm:cxn modelId="{082D1B51-B3EA-4D01-9BD9-8A63157FCE5C}" type="presOf" srcId="{352AA292-BED2-40BD-A450-6183A2677A28}" destId="{D2B86ACE-8B90-427F-A1ED-5ABC295D3363}" srcOrd="1" destOrd="0" presId="urn:microsoft.com/office/officeart/2005/8/layout/orgChart1"/>
    <dgm:cxn modelId="{C9B97171-86A8-41AF-82B4-6A96B4432FE6}" type="presOf" srcId="{9A0A0089-2B86-4BE5-A45C-B21312C64B9C}" destId="{7EE62DCC-7DD7-4EBF-9249-BDABACBE2C3A}" srcOrd="0" destOrd="0" presId="urn:microsoft.com/office/officeart/2005/8/layout/orgChart1"/>
    <dgm:cxn modelId="{EF09FF72-4386-48FA-99F2-589FC7A9A048}" srcId="{0A756C1A-38D3-4FC8-9F75-EFD48BB27BFC}" destId="{5AACE6FE-9396-4E4F-BFEB-89383252A0E3}" srcOrd="5" destOrd="0" parTransId="{249BC391-8B90-490A-9539-54A981F927FE}" sibTransId="{8C03D8D2-24FF-4DF4-A514-E19BAA154D05}"/>
    <dgm:cxn modelId="{16AA2573-39A9-4761-831C-09D16FC3BF70}" type="presOf" srcId="{F53255E9-D8E0-4339-A98B-BC43152295AA}" destId="{C23E5805-6C69-40A2-ADE1-D56E8D66B23F}" srcOrd="0" destOrd="0" presId="urn:microsoft.com/office/officeart/2005/8/layout/orgChart1"/>
    <dgm:cxn modelId="{798E3755-DBE9-47F3-ADBA-08FCC2FD5531}" type="presOf" srcId="{1A313653-9125-40F7-A0E7-677E882DE5BB}" destId="{A1406153-9B10-4817-8635-E2A31F03BD46}" srcOrd="0" destOrd="0" presId="urn:microsoft.com/office/officeart/2005/8/layout/orgChart1"/>
    <dgm:cxn modelId="{67BA4556-DD03-463F-AFFC-00406DAADF4B}" type="presOf" srcId="{782EABFD-6745-4EA5-8800-3B55E4E05C23}" destId="{607A1553-8B8E-4280-B70A-D048AE5E7044}" srcOrd="0" destOrd="0" presId="urn:microsoft.com/office/officeart/2005/8/layout/orgChart1"/>
    <dgm:cxn modelId="{0BFF2157-E374-41EC-B813-9F97F5FEE165}" srcId="{0A756C1A-38D3-4FC8-9F75-EFD48BB27BFC}" destId="{DAA29B59-4A1F-49F7-83F2-714FD830A58B}" srcOrd="0" destOrd="0" parTransId="{DBE926E3-3029-4259-AB5E-66145829F4D9}" sibTransId="{140BBDA9-5D61-44BE-8C01-E1A70934E811}"/>
    <dgm:cxn modelId="{C448C557-7A91-46F4-A700-78522B4EB2F5}" type="presOf" srcId="{826FBFD4-EFAF-4A81-A083-27ED086B8A77}" destId="{C1CB6DDA-A5D0-457C-8973-97695ADFA9DE}" srcOrd="1" destOrd="0" presId="urn:microsoft.com/office/officeart/2005/8/layout/orgChart1"/>
    <dgm:cxn modelId="{AAC11159-A9C1-4BBC-83E0-99E4011FB61A}" type="presOf" srcId="{B5FD6E33-31A2-40F8-8C10-1693B3B39C55}" destId="{D1785FF1-F8F5-40AE-9E51-5BBDB96CFB75}" srcOrd="0" destOrd="0" presId="urn:microsoft.com/office/officeart/2005/8/layout/orgChart1"/>
    <dgm:cxn modelId="{3FCF235A-7B7D-40DB-AACE-EDF7D60CA2BE}" type="presOf" srcId="{E6EC61B1-1E8F-45A4-8624-22096D65FEDA}" destId="{62AE7293-046D-464E-B708-F31D7FC28EFF}" srcOrd="0" destOrd="0" presId="urn:microsoft.com/office/officeart/2005/8/layout/orgChart1"/>
    <dgm:cxn modelId="{B88D9B7A-FBF8-4D91-AA5A-D97A0CFD6489}" type="presOf" srcId="{8ADE0E4D-3623-43C2-8230-EAB81D530D59}" destId="{50FBBCE7-E7BD-4CBF-A707-3218AE13F562}" srcOrd="1" destOrd="0" presId="urn:microsoft.com/office/officeart/2005/8/layout/orgChart1"/>
    <dgm:cxn modelId="{D29D447B-E521-41D7-9FFC-CD30B57B58E3}" srcId="{0A756C1A-38D3-4FC8-9F75-EFD48BB27BFC}" destId="{B72FAFA3-1A5C-425B-B7EC-40AF4D9FBAAC}" srcOrd="2" destOrd="0" parTransId="{81A230FE-F43B-4D01-90A1-E1882CC5D582}" sibTransId="{B9202D83-4889-48A8-9353-1AF272D5FAB5}"/>
    <dgm:cxn modelId="{E3B0DB7B-4A27-4249-A2CA-70F362F1AC92}" srcId="{77722B20-B602-46B1-AB98-86D1A52814D7}" destId="{AB1886F0-3238-4851-B17C-13D0637A114B}" srcOrd="4" destOrd="0" parTransId="{AA723371-90D6-4182-9A7F-07689009FB37}" sibTransId="{48C468E0-2817-493C-93D9-8E52B03AE9BC}"/>
    <dgm:cxn modelId="{38BE167D-4411-4745-ACC2-DA93F540AABB}" type="presOf" srcId="{C9600F89-66A3-46A6-9E70-A224BBD3290F}" destId="{0856A41A-1470-4E6A-9648-5E0F70931BF8}" srcOrd="0" destOrd="0" presId="urn:microsoft.com/office/officeart/2005/8/layout/orgChart1"/>
    <dgm:cxn modelId="{A314D77F-A7D4-4597-8153-DCF962508045}" type="presOf" srcId="{C822C767-7782-49D9-9D31-CAD155BF62B7}" destId="{0C67BF53-0566-4AD5-A82A-518373C143C7}" srcOrd="0" destOrd="0" presId="urn:microsoft.com/office/officeart/2005/8/layout/orgChart1"/>
    <dgm:cxn modelId="{F7A1B681-7D6B-47C4-B105-86CE8B2B47AF}" srcId="{FA254C69-4291-41A8-A479-6756FBD7CB74}" destId="{41080517-7E2F-44EB-AE68-BF1877BEEA83}" srcOrd="5" destOrd="0" parTransId="{C9600F89-66A3-46A6-9E70-A224BBD3290F}" sibTransId="{74ADD3FD-1112-410D-AFDD-DFD24A5B4BD4}"/>
    <dgm:cxn modelId="{23A5E581-B82A-475B-8E43-903DB0F1D7C3}" srcId="{77722B20-B602-46B1-AB98-86D1A52814D7}" destId="{64257C65-371B-453F-8353-7F546B9D4F01}" srcOrd="1" destOrd="0" parTransId="{8C937706-B8E0-45F2-90B6-803FB0BB003D}" sibTransId="{B982AB7A-D10D-4D16-9CFF-17B54CC51BF4}"/>
    <dgm:cxn modelId="{9161DC84-3350-4FA3-B880-9453BF6EA368}" type="presOf" srcId="{1B4CB8D4-57F8-42BE-960A-697F2F0C5BA7}" destId="{1725FC7F-0569-4F9A-B6FD-8ABA21F3BFDC}" srcOrd="1" destOrd="0" presId="urn:microsoft.com/office/officeart/2005/8/layout/orgChart1"/>
    <dgm:cxn modelId="{E36C7F8B-3BC7-4C2B-817C-4EC80713D21E}" type="presOf" srcId="{8173E11B-ABF9-4FAF-B623-8DE93FD62466}" destId="{BAA3A7CB-BB0E-4CFE-B4E7-D4429A065756}" srcOrd="0" destOrd="0" presId="urn:microsoft.com/office/officeart/2005/8/layout/orgChart1"/>
    <dgm:cxn modelId="{7AA93397-322A-4D11-8819-247749B38392}" type="presOf" srcId="{249BC391-8B90-490A-9539-54A981F927FE}" destId="{B6C8377A-9A44-4F9F-B72B-7D1EE2C3FD11}" srcOrd="0" destOrd="0" presId="urn:microsoft.com/office/officeart/2005/8/layout/orgChart1"/>
    <dgm:cxn modelId="{E0E5659D-3A84-4047-942F-E173C9DC6525}" type="presOf" srcId="{306AB5DC-BDF3-4B63-B0AF-A8D543D0D2D0}" destId="{F8BA352D-00CB-4375-BB71-96CDDF5C19ED}" srcOrd="1" destOrd="0" presId="urn:microsoft.com/office/officeart/2005/8/layout/orgChart1"/>
    <dgm:cxn modelId="{FAAA369F-558B-4FDA-AC6E-A82F49D574CA}" type="presOf" srcId="{0A756C1A-38D3-4FC8-9F75-EFD48BB27BFC}" destId="{D1F3481A-3DF6-4985-BD3F-CCB8A9B05760}" srcOrd="1" destOrd="0" presId="urn:microsoft.com/office/officeart/2005/8/layout/orgChart1"/>
    <dgm:cxn modelId="{D2A0CCA3-7C95-4DF1-8C62-5D0A6415772F}" type="presOf" srcId="{B5FD6E33-31A2-40F8-8C10-1693B3B39C55}" destId="{43167A2D-0563-402A-ABE8-D3CCC1E80CB2}" srcOrd="1" destOrd="0" presId="urn:microsoft.com/office/officeart/2005/8/layout/orgChart1"/>
    <dgm:cxn modelId="{5E789AA5-73E4-4C5E-822E-8C1DD08BD0CC}" type="presOf" srcId="{8041EBBB-4E45-4925-8948-49B39C3DF882}" destId="{2435D726-D013-4EDB-94AE-664C7AA2FCA3}" srcOrd="0" destOrd="0" presId="urn:microsoft.com/office/officeart/2005/8/layout/orgChart1"/>
    <dgm:cxn modelId="{8D3581A7-C6C5-49C5-B64B-D46A53925AB6}" type="presOf" srcId="{DAA29B59-4A1F-49F7-83F2-714FD830A58B}" destId="{C00A176C-AE57-4FFA-BDAE-7CEE172D87C6}" srcOrd="1" destOrd="0" presId="urn:microsoft.com/office/officeart/2005/8/layout/orgChart1"/>
    <dgm:cxn modelId="{14A821A9-0FCE-4083-98F1-B4E1E59031E1}" type="presOf" srcId="{ACE8B316-D993-4D72-BAFD-F2988048C981}" destId="{471BF23D-10D0-4C8E-9959-FDB47C2A5C96}" srcOrd="0" destOrd="0" presId="urn:microsoft.com/office/officeart/2005/8/layout/orgChart1"/>
    <dgm:cxn modelId="{F93CFCA9-50C8-4BEB-AF9A-8E9B2C977537}" type="presOf" srcId="{5AACE6FE-9396-4E4F-BFEB-89383252A0E3}" destId="{F69D6FDF-AE09-44B1-9C2C-3EC7913B600D}" srcOrd="0" destOrd="0" presId="urn:microsoft.com/office/officeart/2005/8/layout/orgChart1"/>
    <dgm:cxn modelId="{F367F3AA-7C46-4F0B-B2DB-7A9C16585AB3}" type="presOf" srcId="{FEF0B06F-34BD-4E95-8C68-C1ACA22F0036}" destId="{48E3B928-8BD0-431C-B44C-DAA042CF08D7}" srcOrd="0" destOrd="0" presId="urn:microsoft.com/office/officeart/2005/8/layout/orgChart1"/>
    <dgm:cxn modelId="{EBC254AB-6A7E-4B9A-9C11-5AC2671288CE}" type="presOf" srcId="{A242DA68-B969-4612-BE55-9B35C61210D2}" destId="{6578A81C-1317-4F8B-BDDC-1A8CC174E4AF}" srcOrd="0" destOrd="0" presId="urn:microsoft.com/office/officeart/2005/8/layout/orgChart1"/>
    <dgm:cxn modelId="{9B4281AC-6B80-423A-99D6-7AFD7D21E3D8}" type="presOf" srcId="{8C937706-B8E0-45F2-90B6-803FB0BB003D}" destId="{809BF9D0-0756-4213-AAAE-FBE27AEE7978}" srcOrd="0" destOrd="0" presId="urn:microsoft.com/office/officeart/2005/8/layout/orgChart1"/>
    <dgm:cxn modelId="{2AAC6BAE-C959-4D4B-A1C9-70C67C08589E}" type="presOf" srcId="{90570F24-47F1-49A0-9F99-F24C6E0F52EA}" destId="{358F3241-2FB0-4C33-BACB-EE4C10BEC742}" srcOrd="0" destOrd="0" presId="urn:microsoft.com/office/officeart/2005/8/layout/orgChart1"/>
    <dgm:cxn modelId="{0B6568AF-7A14-4C80-9A22-48DB8BF89016}" type="presOf" srcId="{FA254C69-4291-41A8-A479-6756FBD7CB74}" destId="{ACAD1C5E-B550-46CB-8409-64C3D8B93F8B}" srcOrd="1" destOrd="0" presId="urn:microsoft.com/office/officeart/2005/8/layout/orgChart1"/>
    <dgm:cxn modelId="{880948B2-AB81-4C39-BBA3-2DBA2B5DDDDE}" type="presOf" srcId="{4B42C9D3-150D-42FE-913D-235C4075CFBB}" destId="{77C798E4-AD49-47E9-B978-85469D61D4F1}" srcOrd="1" destOrd="0" presId="urn:microsoft.com/office/officeart/2005/8/layout/orgChart1"/>
    <dgm:cxn modelId="{7430BFB9-2D56-417D-8463-0337F5701542}" type="presOf" srcId="{AB1886F0-3238-4851-B17C-13D0637A114B}" destId="{F1423C87-5B61-42ED-8D7D-D2754EA9B269}" srcOrd="1" destOrd="0" presId="urn:microsoft.com/office/officeart/2005/8/layout/orgChart1"/>
    <dgm:cxn modelId="{AD15CFBA-3684-41D6-B0EF-3B5244F74BC5}" srcId="{FA254C69-4291-41A8-A479-6756FBD7CB74}" destId="{EFF239AB-623F-4EC6-9B52-65922528E63E}" srcOrd="4" destOrd="0" parTransId="{C822C767-7782-49D9-9D31-CAD155BF62B7}" sibTransId="{D332628E-7950-4CF5-976C-FEB65E3EF5B4}"/>
    <dgm:cxn modelId="{3D47E9BE-547D-4614-A630-AE3C3DADB1CE}" srcId="{FA254C69-4291-41A8-A479-6756FBD7CB74}" destId="{4B42C9D3-150D-42FE-913D-235C4075CFBB}" srcOrd="0" destOrd="0" parTransId="{8041EBBB-4E45-4925-8948-49B39C3DF882}" sibTransId="{6FF55965-E17B-4E5E-92C3-574B6F946F0D}"/>
    <dgm:cxn modelId="{E1EAD4C2-D848-4044-A88F-84723ED78BE4}" srcId="{77722B20-B602-46B1-AB98-86D1A52814D7}" destId="{782EABFD-6745-4EA5-8800-3B55E4E05C23}" srcOrd="5" destOrd="0" parTransId="{FAEA8810-F0F7-4989-8983-CF324903895B}" sibTransId="{C6D43B04-E3F1-4BB1-9675-3E3E610623A2}"/>
    <dgm:cxn modelId="{61BA4AC3-5E25-4885-B881-4C6155983C66}" srcId="{77722B20-B602-46B1-AB98-86D1A52814D7}" destId="{839A32FC-AF8D-403F-A2D3-54697DE403EF}" srcOrd="2" destOrd="0" parTransId="{F53255E9-D8E0-4339-A98B-BC43152295AA}" sibTransId="{6143A9CD-78C7-4658-80E9-1ED9772568C3}"/>
    <dgm:cxn modelId="{AC89A3CC-6647-43B9-9310-CB6A53A8CA34}" type="presOf" srcId="{55C0190E-A8EA-46F0-B7D4-8F8CA073B640}" destId="{55C76EA7-EFB1-4780-B5A8-16A69A80F6CB}" srcOrd="0" destOrd="0" presId="urn:microsoft.com/office/officeart/2005/8/layout/orgChart1"/>
    <dgm:cxn modelId="{7FB32DCD-53D1-4124-B6EF-D0B6D66ECA06}" type="presOf" srcId="{41080517-7E2F-44EB-AE68-BF1877BEEA83}" destId="{5663A6B9-B0FA-4D23-95F5-C2F98A1B996B}" srcOrd="1" destOrd="0" presId="urn:microsoft.com/office/officeart/2005/8/layout/orgChart1"/>
    <dgm:cxn modelId="{94FA70D4-8619-4AA0-9BA8-706416B780AE}" type="presOf" srcId="{A9DE289C-EC0A-4F3B-9BCD-D394200A01BF}" destId="{D5ED6F93-1136-4347-9644-1A71F5FF25AE}" srcOrd="0" destOrd="0" presId="urn:microsoft.com/office/officeart/2005/8/layout/orgChart1"/>
    <dgm:cxn modelId="{9A628BD6-0587-4AFE-B8FB-17EA51AF931F}" srcId="{FA254C69-4291-41A8-A479-6756FBD7CB74}" destId="{826FBFD4-EFAF-4A81-A083-27ED086B8A77}" srcOrd="2" destOrd="0" parTransId="{E7425CC4-D1C4-4FC2-850F-2D75261665A1}" sibTransId="{957FD846-B4AA-48F6-BD94-EE69262C82FA}"/>
    <dgm:cxn modelId="{D29AD0D8-7EA6-4011-9D92-64C8702A7E12}" type="presOf" srcId="{5BA10C48-E8F8-4F34-A72B-A89EB4EE5ABF}" destId="{6BE0D481-D088-42EE-923B-62990359889C}" srcOrd="0" destOrd="0" presId="urn:microsoft.com/office/officeart/2005/8/layout/orgChart1"/>
    <dgm:cxn modelId="{615DC7DB-5365-404E-BE2C-91F4D60CC338}" type="presOf" srcId="{2DFAA8AE-D989-4F75-9022-D3E46FBE7D69}" destId="{E25D1A92-E5AE-46ED-9BB6-E7C014CFFB61}" srcOrd="0" destOrd="0" presId="urn:microsoft.com/office/officeart/2005/8/layout/orgChart1"/>
    <dgm:cxn modelId="{46AA67DE-6A85-4CC5-81CD-911493812DF6}" type="presOf" srcId="{1B4CB8D4-57F8-42BE-960A-697F2F0C5BA7}" destId="{13123759-5D63-474A-B8A8-740C0D5F9A96}" srcOrd="0" destOrd="0" presId="urn:microsoft.com/office/officeart/2005/8/layout/orgChart1"/>
    <dgm:cxn modelId="{EAA488E2-985D-447B-B483-AB8A07DE3412}" type="presOf" srcId="{DA24A7B4-1F3E-4565-A234-C90327BF37FE}" destId="{03943E15-249B-4649-8B45-B8C8DFDD9B99}" srcOrd="0" destOrd="0" presId="urn:microsoft.com/office/officeart/2005/8/layout/orgChart1"/>
    <dgm:cxn modelId="{5352DFE3-7106-44BD-BB66-6D4899C768F8}" type="presOf" srcId="{FAEA8810-F0F7-4989-8983-CF324903895B}" destId="{EE99C76E-B9AE-4778-A163-16CECF684870}" srcOrd="0" destOrd="0" presId="urn:microsoft.com/office/officeart/2005/8/layout/orgChart1"/>
    <dgm:cxn modelId="{015808E4-042E-4A47-A031-26F9847BDF5C}" type="presOf" srcId="{81A230FE-F43B-4D01-90A1-E1882CC5D582}" destId="{EAD3A665-4689-4541-B160-18DCB06A1254}" srcOrd="0" destOrd="0" presId="urn:microsoft.com/office/officeart/2005/8/layout/orgChart1"/>
    <dgm:cxn modelId="{EDFC96E4-2923-4A94-8FD0-6E3045427036}" type="presOf" srcId="{4B42C9D3-150D-42FE-913D-235C4075CFBB}" destId="{249E837E-0CBB-4623-AD8C-8B0AD86278A3}" srcOrd="0" destOrd="0" presId="urn:microsoft.com/office/officeart/2005/8/layout/orgChart1"/>
    <dgm:cxn modelId="{3E68C6E4-86DD-4582-B130-706CABA8D147}" type="presOf" srcId="{DBE926E3-3029-4259-AB5E-66145829F4D9}" destId="{D8A54F8B-D781-4A9A-8F31-CFE689908803}" srcOrd="0" destOrd="0" presId="urn:microsoft.com/office/officeart/2005/8/layout/orgChart1"/>
    <dgm:cxn modelId="{E40F2AE5-738F-4660-A2B0-2397ED7040AD}" type="presOf" srcId="{839A32FC-AF8D-403F-A2D3-54697DE403EF}" destId="{1118A985-8CE6-48CE-80D1-777767BE684A}" srcOrd="1" destOrd="0" presId="urn:microsoft.com/office/officeart/2005/8/layout/orgChart1"/>
    <dgm:cxn modelId="{957A17E7-5D7E-4758-9579-481928B264F8}" type="presOf" srcId="{551D16A3-585A-4530-8624-D088DD42875C}" destId="{5EE5AE70-FD81-4C3A-A3BC-C209C789844A}" srcOrd="0" destOrd="0" presId="urn:microsoft.com/office/officeart/2005/8/layout/orgChart1"/>
    <dgm:cxn modelId="{76D86CE7-153F-4FA7-B659-8290B5EAB320}" type="presOf" srcId="{839A32FC-AF8D-403F-A2D3-54697DE403EF}" destId="{88751C9C-412E-491B-8B46-C15E37155012}" srcOrd="0" destOrd="0" presId="urn:microsoft.com/office/officeart/2005/8/layout/orgChart1"/>
    <dgm:cxn modelId="{B4AE12E8-1D59-4DA0-9704-A95101B2389D}" type="presOf" srcId="{90570F24-47F1-49A0-9F99-F24C6E0F52EA}" destId="{179B836D-2FD2-4D44-AF41-3C35A123C253}" srcOrd="1" destOrd="0" presId="urn:microsoft.com/office/officeart/2005/8/layout/orgChart1"/>
    <dgm:cxn modelId="{51D85BF2-CF89-4DCF-ACCE-579EF95636D1}" type="presOf" srcId="{A7D6747C-D961-4AF9-94F7-9D9004AA1600}" destId="{E15E9322-FA36-4399-93A2-D381C28D8618}" srcOrd="0" destOrd="0" presId="urn:microsoft.com/office/officeart/2005/8/layout/orgChart1"/>
    <dgm:cxn modelId="{99C216F4-71B9-49A9-A0C0-26C186C9C31D}" type="presOf" srcId="{ACE8B316-D993-4D72-BAFD-F2988048C981}" destId="{0BA5AB82-1A30-4925-A0E1-56CB3AB121D7}" srcOrd="1" destOrd="0" presId="urn:microsoft.com/office/officeart/2005/8/layout/orgChart1"/>
    <dgm:cxn modelId="{6A09D8F6-E7FE-4956-A4EE-43957D72C74F}" srcId="{FEF0B06F-34BD-4E95-8C68-C1ACA22F0036}" destId="{90570F24-47F1-49A0-9F99-F24C6E0F52EA}" srcOrd="5" destOrd="0" parTransId="{9A0A0089-2B86-4BE5-A45C-B21312C64B9C}" sibTransId="{FC4FA9DE-07CD-44A8-94F9-D609B439530B}"/>
    <dgm:cxn modelId="{BC8632F8-3F64-4D80-9922-E0132AD49330}" type="presOf" srcId="{8ADE0E4D-3623-43C2-8230-EAB81D530D59}" destId="{694DB9DB-8C2C-442A-B385-D1EA27FD0E7D}" srcOrd="0" destOrd="0" presId="urn:microsoft.com/office/officeart/2005/8/layout/orgChart1"/>
    <dgm:cxn modelId="{57297BF8-2B41-4A5F-AFB1-75CEA04654FD}" type="presOf" srcId="{AA723371-90D6-4182-9A7F-07689009FB37}" destId="{D1E333F0-E6F3-48D1-979B-89E19608CC37}" srcOrd="0" destOrd="0" presId="urn:microsoft.com/office/officeart/2005/8/layout/orgChart1"/>
    <dgm:cxn modelId="{6F79D141-D990-4382-9A6F-5C93D96EDB18}" type="presParOf" srcId="{C2288FA7-A419-48DA-9AAE-AB251C898F97}" destId="{2FFB4654-2A32-4B2D-98B7-35140BB0DF4D}" srcOrd="0" destOrd="0" presId="urn:microsoft.com/office/officeart/2005/8/layout/orgChart1"/>
    <dgm:cxn modelId="{4E9006C4-0B81-4D17-B544-DEA84EA163BA}" type="presParOf" srcId="{2FFB4654-2A32-4B2D-98B7-35140BB0DF4D}" destId="{FEA650EC-FCFD-40EA-BA96-C9391CC976BD}" srcOrd="0" destOrd="0" presId="urn:microsoft.com/office/officeart/2005/8/layout/orgChart1"/>
    <dgm:cxn modelId="{31573346-1AC5-4751-8EB8-293B134A4F93}" type="presParOf" srcId="{FEA650EC-FCFD-40EA-BA96-C9391CC976BD}" destId="{48E3B928-8BD0-431C-B44C-DAA042CF08D7}" srcOrd="0" destOrd="0" presId="urn:microsoft.com/office/officeart/2005/8/layout/orgChart1"/>
    <dgm:cxn modelId="{14F02431-18B1-4288-B609-401A0244949C}" type="presParOf" srcId="{FEA650EC-FCFD-40EA-BA96-C9391CC976BD}" destId="{9A086447-8CE8-49F6-8961-D7EC4D448587}" srcOrd="1" destOrd="0" presId="urn:microsoft.com/office/officeart/2005/8/layout/orgChart1"/>
    <dgm:cxn modelId="{C4C7472F-92BB-473C-B1DE-10A638513FD8}" type="presParOf" srcId="{2FFB4654-2A32-4B2D-98B7-35140BB0DF4D}" destId="{98935295-CECD-4D2E-80F6-DFB62BFBF843}" srcOrd="1" destOrd="0" presId="urn:microsoft.com/office/officeart/2005/8/layout/orgChart1"/>
    <dgm:cxn modelId="{ACDCB4EA-1A3D-440D-AE94-F43F449EA14F}" type="presParOf" srcId="{98935295-CECD-4D2E-80F6-DFB62BFBF843}" destId="{6578A81C-1317-4F8B-BDDC-1A8CC174E4AF}" srcOrd="0" destOrd="0" presId="urn:microsoft.com/office/officeart/2005/8/layout/orgChart1"/>
    <dgm:cxn modelId="{924C28D7-7876-43CB-929A-2C37987E561E}" type="presParOf" srcId="{98935295-CECD-4D2E-80F6-DFB62BFBF843}" destId="{197BCDD2-A5CB-4FF7-82A6-1979D12130A5}" srcOrd="1" destOrd="0" presId="urn:microsoft.com/office/officeart/2005/8/layout/orgChart1"/>
    <dgm:cxn modelId="{518C2E01-3F3B-4C63-AAA1-58E727EA050D}" type="presParOf" srcId="{197BCDD2-A5CB-4FF7-82A6-1979D12130A5}" destId="{8B016749-3FDB-44F5-B928-8EA384CF3589}" srcOrd="0" destOrd="0" presId="urn:microsoft.com/office/officeart/2005/8/layout/orgChart1"/>
    <dgm:cxn modelId="{734BEBC4-8428-4504-8039-48A350F4652F}" type="presParOf" srcId="{8B016749-3FDB-44F5-B928-8EA384CF3589}" destId="{7EE8821E-D5FC-4942-B7CC-FF332FDF6233}" srcOrd="0" destOrd="0" presId="urn:microsoft.com/office/officeart/2005/8/layout/orgChart1"/>
    <dgm:cxn modelId="{888B8C30-AEC8-48AE-99D3-7BDFF6564931}" type="presParOf" srcId="{8B016749-3FDB-44F5-B928-8EA384CF3589}" destId="{AC079F1A-87E9-4D38-9096-27BE7ACFEABD}" srcOrd="1" destOrd="0" presId="urn:microsoft.com/office/officeart/2005/8/layout/orgChart1"/>
    <dgm:cxn modelId="{F677474A-E6C7-4DD6-8141-EC8DF12460AA}" type="presParOf" srcId="{197BCDD2-A5CB-4FF7-82A6-1979D12130A5}" destId="{A163431D-422F-41D7-9E77-A4316FCD209E}" srcOrd="1" destOrd="0" presId="urn:microsoft.com/office/officeart/2005/8/layout/orgChart1"/>
    <dgm:cxn modelId="{8AE3F60B-6FF4-4BB9-9E17-DC8446E2C577}" type="presParOf" srcId="{A163431D-422F-41D7-9E77-A4316FCD209E}" destId="{55C76EA7-EFB1-4780-B5A8-16A69A80F6CB}" srcOrd="0" destOrd="0" presId="urn:microsoft.com/office/officeart/2005/8/layout/orgChart1"/>
    <dgm:cxn modelId="{902A783B-590E-48FD-85D1-8F0DB8CBF57E}" type="presParOf" srcId="{A163431D-422F-41D7-9E77-A4316FCD209E}" destId="{E32B4A93-2DA5-4E46-99C1-423DDBB67D79}" srcOrd="1" destOrd="0" presId="urn:microsoft.com/office/officeart/2005/8/layout/orgChart1"/>
    <dgm:cxn modelId="{D9A47C3A-40AC-449E-A558-F8E1E4637B1B}" type="presParOf" srcId="{E32B4A93-2DA5-4E46-99C1-423DDBB67D79}" destId="{1F0ED02B-7043-4A5B-9C9B-3E9D4D6A46AA}" srcOrd="0" destOrd="0" presId="urn:microsoft.com/office/officeart/2005/8/layout/orgChart1"/>
    <dgm:cxn modelId="{20666374-A511-4F27-9CB1-F1FB3AAF7736}" type="presParOf" srcId="{1F0ED02B-7043-4A5B-9C9B-3E9D4D6A46AA}" destId="{15213FAE-1CB7-4EB2-A221-9DAA9ABF7242}" srcOrd="0" destOrd="0" presId="urn:microsoft.com/office/officeart/2005/8/layout/orgChart1"/>
    <dgm:cxn modelId="{095E0EB1-8AA7-4AC0-817C-0337CCF6F069}" type="presParOf" srcId="{1F0ED02B-7043-4A5B-9C9B-3E9D4D6A46AA}" destId="{F8BA352D-00CB-4375-BB71-96CDDF5C19ED}" srcOrd="1" destOrd="0" presId="urn:microsoft.com/office/officeart/2005/8/layout/orgChart1"/>
    <dgm:cxn modelId="{F848692D-0BC7-4FB3-8091-7C3530C797C5}" type="presParOf" srcId="{E32B4A93-2DA5-4E46-99C1-423DDBB67D79}" destId="{181D3D56-7798-4391-B15E-6B04DD46D997}" srcOrd="1" destOrd="0" presId="urn:microsoft.com/office/officeart/2005/8/layout/orgChart1"/>
    <dgm:cxn modelId="{A607046A-14A7-497F-8F78-7D298C81219A}" type="presParOf" srcId="{E32B4A93-2DA5-4E46-99C1-423DDBB67D79}" destId="{5CF09AF4-F202-431E-AFD5-86A6C9F16CE5}" srcOrd="2" destOrd="0" presId="urn:microsoft.com/office/officeart/2005/8/layout/orgChart1"/>
    <dgm:cxn modelId="{2DCD45CB-C354-4FDD-A109-98E955A8D130}" type="presParOf" srcId="{A163431D-422F-41D7-9E77-A4316FCD209E}" destId="{809BF9D0-0756-4213-AAAE-FBE27AEE7978}" srcOrd="2" destOrd="0" presId="urn:microsoft.com/office/officeart/2005/8/layout/orgChart1"/>
    <dgm:cxn modelId="{BAB1D624-2FEA-4C63-A983-CAA179C52128}" type="presParOf" srcId="{A163431D-422F-41D7-9E77-A4316FCD209E}" destId="{92F5A496-116C-4C5E-AE43-D1372A3B8590}" srcOrd="3" destOrd="0" presId="urn:microsoft.com/office/officeart/2005/8/layout/orgChart1"/>
    <dgm:cxn modelId="{EAE333CE-F7B5-427E-A848-BD6D4981D0E3}" type="presParOf" srcId="{92F5A496-116C-4C5E-AE43-D1372A3B8590}" destId="{28DE7144-9777-470B-9EA7-60E98680DA3C}" srcOrd="0" destOrd="0" presId="urn:microsoft.com/office/officeart/2005/8/layout/orgChart1"/>
    <dgm:cxn modelId="{C76EEF6F-0FAB-46CD-91DF-AEE7AF031DF6}" type="presParOf" srcId="{28DE7144-9777-470B-9EA7-60E98680DA3C}" destId="{309244DB-CB72-4FD7-B5BA-DCFD9CC2F6E4}" srcOrd="0" destOrd="0" presId="urn:microsoft.com/office/officeart/2005/8/layout/orgChart1"/>
    <dgm:cxn modelId="{D60CD572-CE37-4394-A8CC-BD73D606AF9A}" type="presParOf" srcId="{28DE7144-9777-470B-9EA7-60E98680DA3C}" destId="{2E9FE6F4-C6C4-47B1-AEDA-A5481F612ABC}" srcOrd="1" destOrd="0" presId="urn:microsoft.com/office/officeart/2005/8/layout/orgChart1"/>
    <dgm:cxn modelId="{97AD05B7-E8AB-4ACF-A9FC-4F4A09E63980}" type="presParOf" srcId="{92F5A496-116C-4C5E-AE43-D1372A3B8590}" destId="{EC1BAFA0-9B32-43B8-8A2D-7EB5DF4144FE}" srcOrd="1" destOrd="0" presId="urn:microsoft.com/office/officeart/2005/8/layout/orgChart1"/>
    <dgm:cxn modelId="{CD2FCE12-13D5-4617-BF91-723C9D94BDCB}" type="presParOf" srcId="{92F5A496-116C-4C5E-AE43-D1372A3B8590}" destId="{A71F3C9F-338A-4019-BD06-F1EDACC29764}" srcOrd="2" destOrd="0" presId="urn:microsoft.com/office/officeart/2005/8/layout/orgChart1"/>
    <dgm:cxn modelId="{5BDE9956-3FD8-4544-8789-4C93FDDC477C}" type="presParOf" srcId="{A163431D-422F-41D7-9E77-A4316FCD209E}" destId="{C23E5805-6C69-40A2-ADE1-D56E8D66B23F}" srcOrd="4" destOrd="0" presId="urn:microsoft.com/office/officeart/2005/8/layout/orgChart1"/>
    <dgm:cxn modelId="{4F62B8DF-991A-461C-9D08-ABDAE0C7D3CF}" type="presParOf" srcId="{A163431D-422F-41D7-9E77-A4316FCD209E}" destId="{41C6B753-593D-4392-89CB-9D3ED5030737}" srcOrd="5" destOrd="0" presId="urn:microsoft.com/office/officeart/2005/8/layout/orgChart1"/>
    <dgm:cxn modelId="{369BB17B-356C-417D-8469-76397EF585B1}" type="presParOf" srcId="{41C6B753-593D-4392-89CB-9D3ED5030737}" destId="{7CC7E2D1-7BBE-473A-9075-026C75DC5F17}" srcOrd="0" destOrd="0" presId="urn:microsoft.com/office/officeart/2005/8/layout/orgChart1"/>
    <dgm:cxn modelId="{5E315D66-CF04-4A7D-B7B5-58147A93A9B2}" type="presParOf" srcId="{7CC7E2D1-7BBE-473A-9075-026C75DC5F17}" destId="{88751C9C-412E-491B-8B46-C15E37155012}" srcOrd="0" destOrd="0" presId="urn:microsoft.com/office/officeart/2005/8/layout/orgChart1"/>
    <dgm:cxn modelId="{A44BEC40-686F-409E-83AF-DA7DC9C0730A}" type="presParOf" srcId="{7CC7E2D1-7BBE-473A-9075-026C75DC5F17}" destId="{1118A985-8CE6-48CE-80D1-777767BE684A}" srcOrd="1" destOrd="0" presId="urn:microsoft.com/office/officeart/2005/8/layout/orgChart1"/>
    <dgm:cxn modelId="{278313EF-AACE-40D1-BC73-283DDFFDAF78}" type="presParOf" srcId="{41C6B753-593D-4392-89CB-9D3ED5030737}" destId="{9EA16AFF-2079-4AEE-91A0-5F5639E5F762}" srcOrd="1" destOrd="0" presId="urn:microsoft.com/office/officeart/2005/8/layout/orgChart1"/>
    <dgm:cxn modelId="{869E4447-5D20-4FDD-985C-0B45517DD4A0}" type="presParOf" srcId="{41C6B753-593D-4392-89CB-9D3ED5030737}" destId="{476C6BCB-5434-4158-8F39-F8AE4AC4797B}" srcOrd="2" destOrd="0" presId="urn:microsoft.com/office/officeart/2005/8/layout/orgChart1"/>
    <dgm:cxn modelId="{08D390A4-3BE8-4FB5-BF23-82DA7322EF15}" type="presParOf" srcId="{A163431D-422F-41D7-9E77-A4316FCD209E}" destId="{5EE5AE70-FD81-4C3A-A3BC-C209C789844A}" srcOrd="6" destOrd="0" presId="urn:microsoft.com/office/officeart/2005/8/layout/orgChart1"/>
    <dgm:cxn modelId="{08F57A39-2FD6-4E3D-9EF4-194450D619B2}" type="presParOf" srcId="{A163431D-422F-41D7-9E77-A4316FCD209E}" destId="{0D9AE900-0B9E-454A-BED1-176D381CC8E8}" srcOrd="7" destOrd="0" presId="urn:microsoft.com/office/officeart/2005/8/layout/orgChart1"/>
    <dgm:cxn modelId="{2DD97086-8536-4C83-8D8D-C1983C52A8DC}" type="presParOf" srcId="{0D9AE900-0B9E-454A-BED1-176D381CC8E8}" destId="{E8E532D6-7AD1-435C-B872-C56F839E5258}" srcOrd="0" destOrd="0" presId="urn:microsoft.com/office/officeart/2005/8/layout/orgChart1"/>
    <dgm:cxn modelId="{3C865D15-8FCD-45BA-AA52-E38A03AF635E}" type="presParOf" srcId="{E8E532D6-7AD1-435C-B872-C56F839E5258}" destId="{A9E2B2B4-D539-4133-97FA-3E687E0B87FE}" srcOrd="0" destOrd="0" presId="urn:microsoft.com/office/officeart/2005/8/layout/orgChart1"/>
    <dgm:cxn modelId="{5E833109-30C1-48F5-B8EB-D1FA938DA4AC}" type="presParOf" srcId="{E8E532D6-7AD1-435C-B872-C56F839E5258}" destId="{A3ED11E4-6BEC-4913-9A45-4915CE08C15C}" srcOrd="1" destOrd="0" presId="urn:microsoft.com/office/officeart/2005/8/layout/orgChart1"/>
    <dgm:cxn modelId="{4A917193-C58D-4449-BC56-175F1DD46D2E}" type="presParOf" srcId="{0D9AE900-0B9E-454A-BED1-176D381CC8E8}" destId="{B824A6D7-73F6-49CF-9D3A-23001C22C3C2}" srcOrd="1" destOrd="0" presId="urn:microsoft.com/office/officeart/2005/8/layout/orgChart1"/>
    <dgm:cxn modelId="{523E5716-F21D-4233-A4C4-1AEA490AB5C5}" type="presParOf" srcId="{0D9AE900-0B9E-454A-BED1-176D381CC8E8}" destId="{63AD9719-25B1-4A97-8BBD-E3B8A90F07C2}" srcOrd="2" destOrd="0" presId="urn:microsoft.com/office/officeart/2005/8/layout/orgChart1"/>
    <dgm:cxn modelId="{E6CAC120-D7B8-4496-9D13-2A83FB5394D9}" type="presParOf" srcId="{A163431D-422F-41D7-9E77-A4316FCD209E}" destId="{D1E333F0-E6F3-48D1-979B-89E19608CC37}" srcOrd="8" destOrd="0" presId="urn:microsoft.com/office/officeart/2005/8/layout/orgChart1"/>
    <dgm:cxn modelId="{5D930411-3D5E-4BC5-ADB9-74C701D2FC04}" type="presParOf" srcId="{A163431D-422F-41D7-9E77-A4316FCD209E}" destId="{0D95C905-DC27-4522-ADB4-3DDB5A3E62FB}" srcOrd="9" destOrd="0" presId="urn:microsoft.com/office/officeart/2005/8/layout/orgChart1"/>
    <dgm:cxn modelId="{C9AF3891-0223-470A-919D-03582DF56C58}" type="presParOf" srcId="{0D95C905-DC27-4522-ADB4-3DDB5A3E62FB}" destId="{22E20760-F261-4666-8DC7-7712DEDA1BFC}" srcOrd="0" destOrd="0" presId="urn:microsoft.com/office/officeart/2005/8/layout/orgChart1"/>
    <dgm:cxn modelId="{D2D2B3AA-5424-4BF9-A8A2-6B72EEEAB118}" type="presParOf" srcId="{22E20760-F261-4666-8DC7-7712DEDA1BFC}" destId="{1D0781B3-0031-4413-AB9C-BA976994AE94}" srcOrd="0" destOrd="0" presId="urn:microsoft.com/office/officeart/2005/8/layout/orgChart1"/>
    <dgm:cxn modelId="{43E65E3B-337D-4773-911F-D37F7F4BCB13}" type="presParOf" srcId="{22E20760-F261-4666-8DC7-7712DEDA1BFC}" destId="{F1423C87-5B61-42ED-8D7D-D2754EA9B269}" srcOrd="1" destOrd="0" presId="urn:microsoft.com/office/officeart/2005/8/layout/orgChart1"/>
    <dgm:cxn modelId="{3886F7B3-0F7C-44DF-99BD-722AEE8D644A}" type="presParOf" srcId="{0D95C905-DC27-4522-ADB4-3DDB5A3E62FB}" destId="{CED7288D-54B5-44C0-A241-6E7C708D0F3C}" srcOrd="1" destOrd="0" presId="urn:microsoft.com/office/officeart/2005/8/layout/orgChart1"/>
    <dgm:cxn modelId="{E3EDC759-10B3-4944-869F-E05061E9BFA8}" type="presParOf" srcId="{0D95C905-DC27-4522-ADB4-3DDB5A3E62FB}" destId="{3C14268A-175B-4810-9FA9-A3426BC04AAD}" srcOrd="2" destOrd="0" presId="urn:microsoft.com/office/officeart/2005/8/layout/orgChart1"/>
    <dgm:cxn modelId="{E59AAF9E-581C-4D3F-84E8-5FF987D77594}" type="presParOf" srcId="{A163431D-422F-41D7-9E77-A4316FCD209E}" destId="{EE99C76E-B9AE-4778-A163-16CECF684870}" srcOrd="10" destOrd="0" presId="urn:microsoft.com/office/officeart/2005/8/layout/orgChart1"/>
    <dgm:cxn modelId="{5EB7D942-E456-40C9-B584-BE3177AF0A4A}" type="presParOf" srcId="{A163431D-422F-41D7-9E77-A4316FCD209E}" destId="{30DB5787-5940-43F8-A2B7-0E25234FBB04}" srcOrd="11" destOrd="0" presId="urn:microsoft.com/office/officeart/2005/8/layout/orgChart1"/>
    <dgm:cxn modelId="{0F02C8C9-D8E6-4706-B8EF-F3D0277C4EEF}" type="presParOf" srcId="{30DB5787-5940-43F8-A2B7-0E25234FBB04}" destId="{F1DDDBC7-5BE9-4703-AE48-020C58E29AE8}" srcOrd="0" destOrd="0" presId="urn:microsoft.com/office/officeart/2005/8/layout/orgChart1"/>
    <dgm:cxn modelId="{D0275BE8-7723-40AE-8E42-4BDCBAA4579F}" type="presParOf" srcId="{F1DDDBC7-5BE9-4703-AE48-020C58E29AE8}" destId="{607A1553-8B8E-4280-B70A-D048AE5E7044}" srcOrd="0" destOrd="0" presId="urn:microsoft.com/office/officeart/2005/8/layout/orgChart1"/>
    <dgm:cxn modelId="{84A39932-28DD-4485-8237-A6C820A8A944}" type="presParOf" srcId="{F1DDDBC7-5BE9-4703-AE48-020C58E29AE8}" destId="{D7E35CB5-34C1-4A5A-8B6C-477D46FE8B6E}" srcOrd="1" destOrd="0" presId="urn:microsoft.com/office/officeart/2005/8/layout/orgChart1"/>
    <dgm:cxn modelId="{5C4BC2C7-4D7D-4CE1-AB0C-260A527C5CEC}" type="presParOf" srcId="{30DB5787-5940-43F8-A2B7-0E25234FBB04}" destId="{41E5BC3D-F5AF-474A-9D12-5554C0D185B5}" srcOrd="1" destOrd="0" presId="urn:microsoft.com/office/officeart/2005/8/layout/orgChart1"/>
    <dgm:cxn modelId="{BF30A171-E7A1-4E14-A0EB-3A6206CE1E99}" type="presParOf" srcId="{30DB5787-5940-43F8-A2B7-0E25234FBB04}" destId="{FFD74EE3-B9AC-4F1A-9C43-16B341073B5D}" srcOrd="2" destOrd="0" presId="urn:microsoft.com/office/officeart/2005/8/layout/orgChart1"/>
    <dgm:cxn modelId="{6F35C870-3E76-4504-A22E-28ED9C2D2953}" type="presParOf" srcId="{197BCDD2-A5CB-4FF7-82A6-1979D12130A5}" destId="{B6F10CB2-50CF-44FB-9599-EF215A87EFEA}" srcOrd="2" destOrd="0" presId="urn:microsoft.com/office/officeart/2005/8/layout/orgChart1"/>
    <dgm:cxn modelId="{F69C20DA-1421-489D-AD44-312A68AB0DAB}" type="presParOf" srcId="{98935295-CECD-4D2E-80F6-DFB62BFBF843}" destId="{B1D7FE62-A66C-47C1-9095-A3B2BB47C0E2}" srcOrd="2" destOrd="0" presId="urn:microsoft.com/office/officeart/2005/8/layout/orgChart1"/>
    <dgm:cxn modelId="{B594B547-6E19-4F55-B70B-CF68EDCAEDE3}" type="presParOf" srcId="{98935295-CECD-4D2E-80F6-DFB62BFBF843}" destId="{49A64888-BC83-44A5-9EB3-B20D3D1DFAB7}" srcOrd="3" destOrd="0" presId="urn:microsoft.com/office/officeart/2005/8/layout/orgChart1"/>
    <dgm:cxn modelId="{885C4963-2568-4441-9519-66CE4CF52243}" type="presParOf" srcId="{49A64888-BC83-44A5-9EB3-B20D3D1DFAB7}" destId="{97496107-19D9-447B-90B0-45C40BCDF699}" srcOrd="0" destOrd="0" presId="urn:microsoft.com/office/officeart/2005/8/layout/orgChart1"/>
    <dgm:cxn modelId="{CAC5931B-562B-41C4-B91D-3712F671DB83}" type="presParOf" srcId="{97496107-19D9-447B-90B0-45C40BCDF699}" destId="{8B90308F-8A8E-4F1D-ACC6-C05939BCF8EE}" srcOrd="0" destOrd="0" presId="urn:microsoft.com/office/officeart/2005/8/layout/orgChart1"/>
    <dgm:cxn modelId="{9146C66E-D3A5-452F-82CD-5F8210DAE12F}" type="presParOf" srcId="{97496107-19D9-447B-90B0-45C40BCDF699}" destId="{ACAD1C5E-B550-46CB-8409-64C3D8B93F8B}" srcOrd="1" destOrd="0" presId="urn:microsoft.com/office/officeart/2005/8/layout/orgChart1"/>
    <dgm:cxn modelId="{3FBD8D21-8C76-4840-B10E-68EC76DF6684}" type="presParOf" srcId="{49A64888-BC83-44A5-9EB3-B20D3D1DFAB7}" destId="{813B3952-B35C-4261-AB9B-2B143E25F278}" srcOrd="1" destOrd="0" presId="urn:microsoft.com/office/officeart/2005/8/layout/orgChart1"/>
    <dgm:cxn modelId="{17C3EBA3-DA85-4E2E-BF31-A94B9C054D3F}" type="presParOf" srcId="{813B3952-B35C-4261-AB9B-2B143E25F278}" destId="{2435D726-D013-4EDB-94AE-664C7AA2FCA3}" srcOrd="0" destOrd="0" presId="urn:microsoft.com/office/officeart/2005/8/layout/orgChart1"/>
    <dgm:cxn modelId="{33C2DBD3-E45D-408B-981F-9DD329FB91FF}" type="presParOf" srcId="{813B3952-B35C-4261-AB9B-2B143E25F278}" destId="{0DBB33E7-AE56-4ABB-B234-7F1CB99FC5AA}" srcOrd="1" destOrd="0" presId="urn:microsoft.com/office/officeart/2005/8/layout/orgChart1"/>
    <dgm:cxn modelId="{A270D41B-FA20-4FAF-B3CE-128A3B71EBCC}" type="presParOf" srcId="{0DBB33E7-AE56-4ABB-B234-7F1CB99FC5AA}" destId="{4E83027F-4B60-4B3F-837C-6A69FEFC0ED9}" srcOrd="0" destOrd="0" presId="urn:microsoft.com/office/officeart/2005/8/layout/orgChart1"/>
    <dgm:cxn modelId="{4308A431-675F-4D7F-8F23-C423024EE491}" type="presParOf" srcId="{4E83027F-4B60-4B3F-837C-6A69FEFC0ED9}" destId="{249E837E-0CBB-4623-AD8C-8B0AD86278A3}" srcOrd="0" destOrd="0" presId="urn:microsoft.com/office/officeart/2005/8/layout/orgChart1"/>
    <dgm:cxn modelId="{44D85099-3C91-4387-B7E5-A5F7FD161FDF}" type="presParOf" srcId="{4E83027F-4B60-4B3F-837C-6A69FEFC0ED9}" destId="{77C798E4-AD49-47E9-B978-85469D61D4F1}" srcOrd="1" destOrd="0" presId="urn:microsoft.com/office/officeart/2005/8/layout/orgChart1"/>
    <dgm:cxn modelId="{BB77B40C-78FB-4EBB-8B10-885D4E389E28}" type="presParOf" srcId="{0DBB33E7-AE56-4ABB-B234-7F1CB99FC5AA}" destId="{99424CCC-6E72-425D-A512-7FCA4A7CBD04}" srcOrd="1" destOrd="0" presId="urn:microsoft.com/office/officeart/2005/8/layout/orgChart1"/>
    <dgm:cxn modelId="{09434B19-314A-47FA-B938-6C04F33264EC}" type="presParOf" srcId="{0DBB33E7-AE56-4ABB-B234-7F1CB99FC5AA}" destId="{1EDE4CE1-2209-4498-9C4D-F201369BD552}" srcOrd="2" destOrd="0" presId="urn:microsoft.com/office/officeart/2005/8/layout/orgChart1"/>
    <dgm:cxn modelId="{8B7C3069-0B1A-4B18-8FD6-EA64B56F8F94}" type="presParOf" srcId="{813B3952-B35C-4261-AB9B-2B143E25F278}" destId="{D5ED6F93-1136-4347-9644-1A71F5FF25AE}" srcOrd="2" destOrd="0" presId="urn:microsoft.com/office/officeart/2005/8/layout/orgChart1"/>
    <dgm:cxn modelId="{9CF8534C-DEA6-4C7F-92A3-2A9FA929C282}" type="presParOf" srcId="{813B3952-B35C-4261-AB9B-2B143E25F278}" destId="{DD89AB90-2945-4F52-B401-69E40E246A3B}" srcOrd="3" destOrd="0" presId="urn:microsoft.com/office/officeart/2005/8/layout/orgChart1"/>
    <dgm:cxn modelId="{E84B9E92-F8F7-4481-A1C0-3AE14D9A9740}" type="presParOf" srcId="{DD89AB90-2945-4F52-B401-69E40E246A3B}" destId="{83808DCD-AAC3-4154-AE43-9A87AD4E12BB}" srcOrd="0" destOrd="0" presId="urn:microsoft.com/office/officeart/2005/8/layout/orgChart1"/>
    <dgm:cxn modelId="{79EAD53F-CA60-4F22-BE6B-714ACAAA5E44}" type="presParOf" srcId="{83808DCD-AAC3-4154-AE43-9A87AD4E12BB}" destId="{03943E15-249B-4649-8B45-B8C8DFDD9B99}" srcOrd="0" destOrd="0" presId="urn:microsoft.com/office/officeart/2005/8/layout/orgChart1"/>
    <dgm:cxn modelId="{18D284CA-D479-4456-A308-F2B249608A96}" type="presParOf" srcId="{83808DCD-AAC3-4154-AE43-9A87AD4E12BB}" destId="{D3A34E4A-91F1-44E8-B577-E4B5316C1C08}" srcOrd="1" destOrd="0" presId="urn:microsoft.com/office/officeart/2005/8/layout/orgChart1"/>
    <dgm:cxn modelId="{6002F70A-55D2-4089-84CE-14A12B69010E}" type="presParOf" srcId="{DD89AB90-2945-4F52-B401-69E40E246A3B}" destId="{6632464B-7D67-468C-B93F-1EA27CAFC2AE}" srcOrd="1" destOrd="0" presId="urn:microsoft.com/office/officeart/2005/8/layout/orgChart1"/>
    <dgm:cxn modelId="{703C0BDA-3CFF-439F-BCC1-E5332A3F1F9C}" type="presParOf" srcId="{DD89AB90-2945-4F52-B401-69E40E246A3B}" destId="{47DF3F17-B2E5-4113-BA42-CBA9B038D0B5}" srcOrd="2" destOrd="0" presId="urn:microsoft.com/office/officeart/2005/8/layout/orgChart1"/>
    <dgm:cxn modelId="{BF6A919B-08BF-4535-990D-69D96FC96E17}" type="presParOf" srcId="{813B3952-B35C-4261-AB9B-2B143E25F278}" destId="{6AC238A3-5622-4782-BDE6-3B1D02DB4713}" srcOrd="4" destOrd="0" presId="urn:microsoft.com/office/officeart/2005/8/layout/orgChart1"/>
    <dgm:cxn modelId="{755C0FB0-3CD7-4D32-B1BD-A3214DDC8DC3}" type="presParOf" srcId="{813B3952-B35C-4261-AB9B-2B143E25F278}" destId="{974AC306-CAF7-41C4-9418-F1AA834095EF}" srcOrd="5" destOrd="0" presId="urn:microsoft.com/office/officeart/2005/8/layout/orgChart1"/>
    <dgm:cxn modelId="{50BC8607-E706-4685-A6CA-328F4C03A9FA}" type="presParOf" srcId="{974AC306-CAF7-41C4-9418-F1AA834095EF}" destId="{9331F1B8-9593-4400-A8AA-3F0A82740851}" srcOrd="0" destOrd="0" presId="urn:microsoft.com/office/officeart/2005/8/layout/orgChart1"/>
    <dgm:cxn modelId="{1AF09B8F-9C14-41A6-AD22-1D35832658A4}" type="presParOf" srcId="{9331F1B8-9593-4400-A8AA-3F0A82740851}" destId="{DC88D42F-449D-4679-A516-8E0B939DEFC4}" srcOrd="0" destOrd="0" presId="urn:microsoft.com/office/officeart/2005/8/layout/orgChart1"/>
    <dgm:cxn modelId="{FC8AEB8B-2402-41EE-9158-984915B37462}" type="presParOf" srcId="{9331F1B8-9593-4400-A8AA-3F0A82740851}" destId="{C1CB6DDA-A5D0-457C-8973-97695ADFA9DE}" srcOrd="1" destOrd="0" presId="urn:microsoft.com/office/officeart/2005/8/layout/orgChart1"/>
    <dgm:cxn modelId="{9F9E5888-15BB-4F66-B536-1CED23EB516B}" type="presParOf" srcId="{974AC306-CAF7-41C4-9418-F1AA834095EF}" destId="{B26280AA-1297-4FF1-A833-7B04643BF078}" srcOrd="1" destOrd="0" presId="urn:microsoft.com/office/officeart/2005/8/layout/orgChart1"/>
    <dgm:cxn modelId="{43EC8247-4037-4865-9E23-CB18E215E4FB}" type="presParOf" srcId="{974AC306-CAF7-41C4-9418-F1AA834095EF}" destId="{90AFB385-3F7F-4727-BF50-07B3271F8067}" srcOrd="2" destOrd="0" presId="urn:microsoft.com/office/officeart/2005/8/layout/orgChart1"/>
    <dgm:cxn modelId="{83061392-28D4-4769-AF8F-52852E1F990C}" type="presParOf" srcId="{813B3952-B35C-4261-AB9B-2B143E25F278}" destId="{9FAC975C-77BC-4DAF-9239-28A0E86F1094}" srcOrd="6" destOrd="0" presId="urn:microsoft.com/office/officeart/2005/8/layout/orgChart1"/>
    <dgm:cxn modelId="{443A41F2-4C05-4E3A-AD68-30A047233710}" type="presParOf" srcId="{813B3952-B35C-4261-AB9B-2B143E25F278}" destId="{D2C79CD4-FE4E-4AD9-A096-3B0F9B4442C0}" srcOrd="7" destOrd="0" presId="urn:microsoft.com/office/officeart/2005/8/layout/orgChart1"/>
    <dgm:cxn modelId="{B714CE62-D7D4-4D5D-AF39-4F1DA23618D6}" type="presParOf" srcId="{D2C79CD4-FE4E-4AD9-A096-3B0F9B4442C0}" destId="{24C814B3-88A9-4014-A9AD-3B8274653A8D}" srcOrd="0" destOrd="0" presId="urn:microsoft.com/office/officeart/2005/8/layout/orgChart1"/>
    <dgm:cxn modelId="{557C51B7-BC98-446D-B6C2-D8B0F19F322F}" type="presParOf" srcId="{24C814B3-88A9-4014-A9AD-3B8274653A8D}" destId="{13123759-5D63-474A-B8A8-740C0D5F9A96}" srcOrd="0" destOrd="0" presId="urn:microsoft.com/office/officeart/2005/8/layout/orgChart1"/>
    <dgm:cxn modelId="{2FEA9EA2-DF44-49D3-9735-5B7F43478E3C}" type="presParOf" srcId="{24C814B3-88A9-4014-A9AD-3B8274653A8D}" destId="{1725FC7F-0569-4F9A-B6FD-8ABA21F3BFDC}" srcOrd="1" destOrd="0" presId="urn:microsoft.com/office/officeart/2005/8/layout/orgChart1"/>
    <dgm:cxn modelId="{BB04AD25-5943-43B0-9492-66C3932E13BC}" type="presParOf" srcId="{D2C79CD4-FE4E-4AD9-A096-3B0F9B4442C0}" destId="{ADEDEBF3-1780-4D70-9D86-43832C835CD7}" srcOrd="1" destOrd="0" presId="urn:microsoft.com/office/officeart/2005/8/layout/orgChart1"/>
    <dgm:cxn modelId="{51A28D06-1D93-45E8-ACE1-7FEC4E85E03F}" type="presParOf" srcId="{D2C79CD4-FE4E-4AD9-A096-3B0F9B4442C0}" destId="{0967E54C-EA4C-452F-89D8-A957BA84EE91}" srcOrd="2" destOrd="0" presId="urn:microsoft.com/office/officeart/2005/8/layout/orgChart1"/>
    <dgm:cxn modelId="{2DE94933-F8FF-405D-9E49-023CE45161B6}" type="presParOf" srcId="{813B3952-B35C-4261-AB9B-2B143E25F278}" destId="{0C67BF53-0566-4AD5-A82A-518373C143C7}" srcOrd="8" destOrd="0" presId="urn:microsoft.com/office/officeart/2005/8/layout/orgChart1"/>
    <dgm:cxn modelId="{C181A64A-BF10-4D57-B8C9-7FFE5C008F0B}" type="presParOf" srcId="{813B3952-B35C-4261-AB9B-2B143E25F278}" destId="{65B768B5-24D7-4AD5-9940-F8A6DC8D4656}" srcOrd="9" destOrd="0" presId="urn:microsoft.com/office/officeart/2005/8/layout/orgChart1"/>
    <dgm:cxn modelId="{527B66B6-C579-4D47-A088-39EB1C72A753}" type="presParOf" srcId="{65B768B5-24D7-4AD5-9940-F8A6DC8D4656}" destId="{6935D84E-3448-463E-9B4E-4877BA21D77E}" srcOrd="0" destOrd="0" presId="urn:microsoft.com/office/officeart/2005/8/layout/orgChart1"/>
    <dgm:cxn modelId="{E945FEA1-A929-4375-8FA5-D443E514C841}" type="presParOf" srcId="{6935D84E-3448-463E-9B4E-4877BA21D77E}" destId="{CA56945C-3F25-4073-A964-9010A2D9BD0B}" srcOrd="0" destOrd="0" presId="urn:microsoft.com/office/officeart/2005/8/layout/orgChart1"/>
    <dgm:cxn modelId="{35351F87-5438-4B48-B762-89FCD7558D94}" type="presParOf" srcId="{6935D84E-3448-463E-9B4E-4877BA21D77E}" destId="{32F0B30A-6C6C-468B-904F-0219EC54CF11}" srcOrd="1" destOrd="0" presId="urn:microsoft.com/office/officeart/2005/8/layout/orgChart1"/>
    <dgm:cxn modelId="{56FDA886-98D8-4A8F-908F-2E5B8481517D}" type="presParOf" srcId="{65B768B5-24D7-4AD5-9940-F8A6DC8D4656}" destId="{4BFF5E8A-0140-4FEF-8034-3B65C469883C}" srcOrd="1" destOrd="0" presId="urn:microsoft.com/office/officeart/2005/8/layout/orgChart1"/>
    <dgm:cxn modelId="{D561B2BD-23B4-481C-A674-7C19C2777DBA}" type="presParOf" srcId="{65B768B5-24D7-4AD5-9940-F8A6DC8D4656}" destId="{33F9FEB5-28EA-4C15-A6B4-7B608558CC90}" srcOrd="2" destOrd="0" presId="urn:microsoft.com/office/officeart/2005/8/layout/orgChart1"/>
    <dgm:cxn modelId="{8ED7231C-8D9F-45B4-A00E-DF2B2F5AE494}" type="presParOf" srcId="{813B3952-B35C-4261-AB9B-2B143E25F278}" destId="{0856A41A-1470-4E6A-9648-5E0F70931BF8}" srcOrd="10" destOrd="0" presId="urn:microsoft.com/office/officeart/2005/8/layout/orgChart1"/>
    <dgm:cxn modelId="{9EDAFD12-D4CA-4F80-AC64-7E7A2465D320}" type="presParOf" srcId="{813B3952-B35C-4261-AB9B-2B143E25F278}" destId="{F59CDB3D-86FC-4F4F-8FDB-6D8F57560E27}" srcOrd="11" destOrd="0" presId="urn:microsoft.com/office/officeart/2005/8/layout/orgChart1"/>
    <dgm:cxn modelId="{74C97438-E27D-4E39-A76C-C95113D10FEB}" type="presParOf" srcId="{F59CDB3D-86FC-4F4F-8FDB-6D8F57560E27}" destId="{17CDFD10-E8C5-4EA6-8755-B582E51FF130}" srcOrd="0" destOrd="0" presId="urn:microsoft.com/office/officeart/2005/8/layout/orgChart1"/>
    <dgm:cxn modelId="{2F3A82F9-0F70-4CD9-B1CA-1E9B99D24947}" type="presParOf" srcId="{17CDFD10-E8C5-4EA6-8755-B582E51FF130}" destId="{01EFD473-B424-4826-A669-9E961E5E96E6}" srcOrd="0" destOrd="0" presId="urn:microsoft.com/office/officeart/2005/8/layout/orgChart1"/>
    <dgm:cxn modelId="{16FBDB62-D2C1-4D11-8389-DDD0F87C6036}" type="presParOf" srcId="{17CDFD10-E8C5-4EA6-8755-B582E51FF130}" destId="{5663A6B9-B0FA-4D23-95F5-C2F98A1B996B}" srcOrd="1" destOrd="0" presId="urn:microsoft.com/office/officeart/2005/8/layout/orgChart1"/>
    <dgm:cxn modelId="{F31FA2DC-5A5D-4F8E-994D-F75DA65026F2}" type="presParOf" srcId="{F59CDB3D-86FC-4F4F-8FDB-6D8F57560E27}" destId="{C0994BAB-32C4-40AE-B54A-3A13394606DC}" srcOrd="1" destOrd="0" presId="urn:microsoft.com/office/officeart/2005/8/layout/orgChart1"/>
    <dgm:cxn modelId="{C1000CB1-5663-4360-A88E-A0CB1FE4B1FB}" type="presParOf" srcId="{F59CDB3D-86FC-4F4F-8FDB-6D8F57560E27}" destId="{E363854F-5540-49E4-9356-BFBBEF9AB0E1}" srcOrd="2" destOrd="0" presId="urn:microsoft.com/office/officeart/2005/8/layout/orgChart1"/>
    <dgm:cxn modelId="{8E09EE5B-B9F8-4A80-B8C2-9C227AEC5ECA}" type="presParOf" srcId="{49A64888-BC83-44A5-9EB3-B20D3D1DFAB7}" destId="{68CC4517-2DD2-4C1B-B9E0-F1AE3CA1C91C}" srcOrd="2" destOrd="0" presId="urn:microsoft.com/office/officeart/2005/8/layout/orgChart1"/>
    <dgm:cxn modelId="{1F9130B3-655F-4EA9-98D4-A250B0B55585}" type="presParOf" srcId="{98935295-CECD-4D2E-80F6-DFB62BFBF843}" destId="{8D289BCA-4F5C-46B4-BE86-3A0BA0B269FB}" srcOrd="4" destOrd="0" presId="urn:microsoft.com/office/officeart/2005/8/layout/orgChart1"/>
    <dgm:cxn modelId="{957D9EA4-5834-4867-911E-1244471E7A11}" type="presParOf" srcId="{98935295-CECD-4D2E-80F6-DFB62BFBF843}" destId="{9337ADE6-1C83-48FE-BBEA-D38F2E5F2249}" srcOrd="5" destOrd="0" presId="urn:microsoft.com/office/officeart/2005/8/layout/orgChart1"/>
    <dgm:cxn modelId="{51C7DB97-FB2A-4281-8B4D-029108093161}" type="presParOf" srcId="{9337ADE6-1C83-48FE-BBEA-D38F2E5F2249}" destId="{80EBEA5F-06E4-4518-9B8C-939CD23838AB}" srcOrd="0" destOrd="0" presId="urn:microsoft.com/office/officeart/2005/8/layout/orgChart1"/>
    <dgm:cxn modelId="{4A5A38B5-D97A-42AE-BED2-7F17609B7731}" type="presParOf" srcId="{80EBEA5F-06E4-4518-9B8C-939CD23838AB}" destId="{3B05D24E-FFB2-47F9-9168-B2DB80A05DBC}" srcOrd="0" destOrd="0" presId="urn:microsoft.com/office/officeart/2005/8/layout/orgChart1"/>
    <dgm:cxn modelId="{B6F78849-BE56-4D0F-83B7-D610687B7A16}" type="presParOf" srcId="{80EBEA5F-06E4-4518-9B8C-939CD23838AB}" destId="{D1F3481A-3DF6-4985-BD3F-CCB8A9B05760}" srcOrd="1" destOrd="0" presId="urn:microsoft.com/office/officeart/2005/8/layout/orgChart1"/>
    <dgm:cxn modelId="{8F00AE5C-CF75-4101-BF5A-45B003E05070}" type="presParOf" srcId="{9337ADE6-1C83-48FE-BBEA-D38F2E5F2249}" destId="{B57F567F-B396-4824-A9E1-8F598869B746}" srcOrd="1" destOrd="0" presId="urn:microsoft.com/office/officeart/2005/8/layout/orgChart1"/>
    <dgm:cxn modelId="{579C239C-F37C-4D5F-8A1A-E51825D48B0C}" type="presParOf" srcId="{B57F567F-B396-4824-A9E1-8F598869B746}" destId="{D8A54F8B-D781-4A9A-8F31-CFE689908803}" srcOrd="0" destOrd="0" presId="urn:microsoft.com/office/officeart/2005/8/layout/orgChart1"/>
    <dgm:cxn modelId="{926EC00A-4DF0-4862-8526-42332C33A631}" type="presParOf" srcId="{B57F567F-B396-4824-A9E1-8F598869B746}" destId="{E79E3819-F6D9-4A40-9E3B-6B4E28940460}" srcOrd="1" destOrd="0" presId="urn:microsoft.com/office/officeart/2005/8/layout/orgChart1"/>
    <dgm:cxn modelId="{0B1242EB-DCEE-46F0-B810-45BA762B8B47}" type="presParOf" srcId="{E79E3819-F6D9-4A40-9E3B-6B4E28940460}" destId="{78DA91F5-EB81-4880-AD40-4C2C41B959D0}" srcOrd="0" destOrd="0" presId="urn:microsoft.com/office/officeart/2005/8/layout/orgChart1"/>
    <dgm:cxn modelId="{143B758B-EC08-4FAD-BAD4-BA7C12F4452B}" type="presParOf" srcId="{78DA91F5-EB81-4880-AD40-4C2C41B959D0}" destId="{46945F61-E5C7-4204-9303-29569CAB26BF}" srcOrd="0" destOrd="0" presId="urn:microsoft.com/office/officeart/2005/8/layout/orgChart1"/>
    <dgm:cxn modelId="{C58FF385-F268-4852-BECD-9D122A5AEF6B}" type="presParOf" srcId="{78DA91F5-EB81-4880-AD40-4C2C41B959D0}" destId="{C00A176C-AE57-4FFA-BDAE-7CEE172D87C6}" srcOrd="1" destOrd="0" presId="urn:microsoft.com/office/officeart/2005/8/layout/orgChart1"/>
    <dgm:cxn modelId="{AA9F72DB-7623-4F9C-8BE0-67E45ECE7A7D}" type="presParOf" srcId="{E79E3819-F6D9-4A40-9E3B-6B4E28940460}" destId="{F6C4A89A-2629-4E38-9790-8781A90A5724}" srcOrd="1" destOrd="0" presId="urn:microsoft.com/office/officeart/2005/8/layout/orgChart1"/>
    <dgm:cxn modelId="{2C24EAB6-ED50-4341-A4DE-D7EDD98C0A92}" type="presParOf" srcId="{E79E3819-F6D9-4A40-9E3B-6B4E28940460}" destId="{921C5174-40C1-4C65-BFCC-C2C3B58BBF63}" srcOrd="2" destOrd="0" presId="urn:microsoft.com/office/officeart/2005/8/layout/orgChart1"/>
    <dgm:cxn modelId="{20B17091-05FA-42B3-8C7F-F7B729FA27EB}" type="presParOf" srcId="{B57F567F-B396-4824-A9E1-8F598869B746}" destId="{A96CBC9C-0BF5-4D8C-AF8C-97969CD9D772}" srcOrd="2" destOrd="0" presId="urn:microsoft.com/office/officeart/2005/8/layout/orgChart1"/>
    <dgm:cxn modelId="{C21EDF21-7296-4D09-881A-63A1F698E257}" type="presParOf" srcId="{B57F567F-B396-4824-A9E1-8F598869B746}" destId="{DB7ED06A-26FA-4BB7-B197-E45F42A34D6F}" srcOrd="3" destOrd="0" presId="urn:microsoft.com/office/officeart/2005/8/layout/orgChart1"/>
    <dgm:cxn modelId="{E0D42455-666F-45E8-990E-6AD15A2721A1}" type="presParOf" srcId="{DB7ED06A-26FA-4BB7-B197-E45F42A34D6F}" destId="{AFDF4BBE-68BC-4216-B206-E3AF79A6B4AD}" srcOrd="0" destOrd="0" presId="urn:microsoft.com/office/officeart/2005/8/layout/orgChart1"/>
    <dgm:cxn modelId="{14AE6095-5737-4066-B5DD-D19DA5C01C84}" type="presParOf" srcId="{AFDF4BBE-68BC-4216-B206-E3AF79A6B4AD}" destId="{6BE0D481-D088-42EE-923B-62990359889C}" srcOrd="0" destOrd="0" presId="urn:microsoft.com/office/officeart/2005/8/layout/orgChart1"/>
    <dgm:cxn modelId="{83C6081E-AB76-4928-91F7-059630251872}" type="presParOf" srcId="{AFDF4BBE-68BC-4216-B206-E3AF79A6B4AD}" destId="{0879C4FD-F04B-416B-8395-FBADA23976A2}" srcOrd="1" destOrd="0" presId="urn:microsoft.com/office/officeart/2005/8/layout/orgChart1"/>
    <dgm:cxn modelId="{8B0DBFB2-C1A3-4425-AC79-BE893334EE72}" type="presParOf" srcId="{DB7ED06A-26FA-4BB7-B197-E45F42A34D6F}" destId="{D2B33E93-A80B-41A3-998F-2C0F5EEFAF7A}" srcOrd="1" destOrd="0" presId="urn:microsoft.com/office/officeart/2005/8/layout/orgChart1"/>
    <dgm:cxn modelId="{AEFD8C94-327D-44FD-ABDD-F15FEF4C1C26}" type="presParOf" srcId="{DB7ED06A-26FA-4BB7-B197-E45F42A34D6F}" destId="{D6CC77F6-D156-402E-B913-EFF03F26C0A3}" srcOrd="2" destOrd="0" presId="urn:microsoft.com/office/officeart/2005/8/layout/orgChart1"/>
    <dgm:cxn modelId="{E255A40F-CB92-42CD-B61E-78841F546BA7}" type="presParOf" srcId="{B57F567F-B396-4824-A9E1-8F598869B746}" destId="{EAD3A665-4689-4541-B160-18DCB06A1254}" srcOrd="4" destOrd="0" presId="urn:microsoft.com/office/officeart/2005/8/layout/orgChart1"/>
    <dgm:cxn modelId="{7AADE349-70B9-42C4-974D-3AC03E2365DB}" type="presParOf" srcId="{B57F567F-B396-4824-A9E1-8F598869B746}" destId="{144AA63B-FB8C-4D38-9A41-A7D7243C7239}" srcOrd="5" destOrd="0" presId="urn:microsoft.com/office/officeart/2005/8/layout/orgChart1"/>
    <dgm:cxn modelId="{7607120C-1B91-4FE4-A50A-AE9DD36FBBF7}" type="presParOf" srcId="{144AA63B-FB8C-4D38-9A41-A7D7243C7239}" destId="{C4C16985-7227-4884-A147-B042C0416DBA}" srcOrd="0" destOrd="0" presId="urn:microsoft.com/office/officeart/2005/8/layout/orgChart1"/>
    <dgm:cxn modelId="{E03BE193-0F24-469C-92F1-109DA4693205}" type="presParOf" srcId="{C4C16985-7227-4884-A147-B042C0416DBA}" destId="{236D1DCD-3E19-481A-9C8A-65ECDA1DD859}" srcOrd="0" destOrd="0" presId="urn:microsoft.com/office/officeart/2005/8/layout/orgChart1"/>
    <dgm:cxn modelId="{745444CB-BF2E-4DBF-A2A0-B20D8CD51AF2}" type="presParOf" srcId="{C4C16985-7227-4884-A147-B042C0416DBA}" destId="{754CED66-8CAB-4D49-BB6A-77DAE91A185D}" srcOrd="1" destOrd="0" presId="urn:microsoft.com/office/officeart/2005/8/layout/orgChart1"/>
    <dgm:cxn modelId="{14E10D82-4774-4C35-A4F8-85425ED1698A}" type="presParOf" srcId="{144AA63B-FB8C-4D38-9A41-A7D7243C7239}" destId="{EEFBD738-2CD1-4663-A1EB-687A43125D67}" srcOrd="1" destOrd="0" presId="urn:microsoft.com/office/officeart/2005/8/layout/orgChart1"/>
    <dgm:cxn modelId="{431891F8-3EE4-49C8-AB17-4178DA6CB594}" type="presParOf" srcId="{144AA63B-FB8C-4D38-9A41-A7D7243C7239}" destId="{60343BE9-B861-45BB-99E3-2F187E3CE4F9}" srcOrd="2" destOrd="0" presId="urn:microsoft.com/office/officeart/2005/8/layout/orgChart1"/>
    <dgm:cxn modelId="{198CF348-10CD-4A5B-9B89-27320C845319}" type="presParOf" srcId="{B57F567F-B396-4824-A9E1-8F598869B746}" destId="{E15E9322-FA36-4399-93A2-D381C28D8618}" srcOrd="6" destOrd="0" presId="urn:microsoft.com/office/officeart/2005/8/layout/orgChart1"/>
    <dgm:cxn modelId="{F6D61317-506F-4408-BBF1-F6111338744A}" type="presParOf" srcId="{B57F567F-B396-4824-A9E1-8F598869B746}" destId="{A662796B-2452-4AD1-A62A-0CBE7CDF546E}" srcOrd="7" destOrd="0" presId="urn:microsoft.com/office/officeart/2005/8/layout/orgChart1"/>
    <dgm:cxn modelId="{ADF995AC-CC3D-4CDD-B625-631C1817AD19}" type="presParOf" srcId="{A662796B-2452-4AD1-A62A-0CBE7CDF546E}" destId="{F8A58E08-2A72-45AA-83F3-3D47A59DF0F5}" srcOrd="0" destOrd="0" presId="urn:microsoft.com/office/officeart/2005/8/layout/orgChart1"/>
    <dgm:cxn modelId="{D5585051-EDE0-4E4F-AEE7-133978121364}" type="presParOf" srcId="{F8A58E08-2A72-45AA-83F3-3D47A59DF0F5}" destId="{01BACC8C-7B70-467E-BB52-B66263B17052}" srcOrd="0" destOrd="0" presId="urn:microsoft.com/office/officeart/2005/8/layout/orgChart1"/>
    <dgm:cxn modelId="{6E661D11-CD19-49BD-9F37-CE6073CADC11}" type="presParOf" srcId="{F8A58E08-2A72-45AA-83F3-3D47A59DF0F5}" destId="{46E08E72-DEA7-47D7-9059-EB3C21305C6D}" srcOrd="1" destOrd="0" presId="urn:microsoft.com/office/officeart/2005/8/layout/orgChart1"/>
    <dgm:cxn modelId="{C80C72A0-2F97-4676-A2FB-132827CFB552}" type="presParOf" srcId="{A662796B-2452-4AD1-A62A-0CBE7CDF546E}" destId="{E9D61CE5-EEFF-44B4-8435-EBF1EEF0F66A}" srcOrd="1" destOrd="0" presId="urn:microsoft.com/office/officeart/2005/8/layout/orgChart1"/>
    <dgm:cxn modelId="{166A8A85-578F-496A-8546-2F26E295EA2C}" type="presParOf" srcId="{A662796B-2452-4AD1-A62A-0CBE7CDF546E}" destId="{9BCDA74E-E4DA-4FE5-AE60-163307A06B24}" srcOrd="2" destOrd="0" presId="urn:microsoft.com/office/officeart/2005/8/layout/orgChart1"/>
    <dgm:cxn modelId="{60B1782B-64EE-4090-B2CC-2931248BEFD2}" type="presParOf" srcId="{B57F567F-B396-4824-A9E1-8F598869B746}" destId="{62AE7293-046D-464E-B708-F31D7FC28EFF}" srcOrd="8" destOrd="0" presId="urn:microsoft.com/office/officeart/2005/8/layout/orgChart1"/>
    <dgm:cxn modelId="{5925C5FD-F1B6-4851-BBAC-1B5326C12F7F}" type="presParOf" srcId="{B57F567F-B396-4824-A9E1-8F598869B746}" destId="{C870CA01-B8B9-43F4-BE94-84E6FDBA9A95}" srcOrd="9" destOrd="0" presId="urn:microsoft.com/office/officeart/2005/8/layout/orgChart1"/>
    <dgm:cxn modelId="{B5D05468-C8DD-46C5-BBCC-BF547E07AD0A}" type="presParOf" srcId="{C870CA01-B8B9-43F4-BE94-84E6FDBA9A95}" destId="{160B8DCA-253A-4134-98E0-597B9389F2C6}" srcOrd="0" destOrd="0" presId="urn:microsoft.com/office/officeart/2005/8/layout/orgChart1"/>
    <dgm:cxn modelId="{3AA3FA09-4C9C-40B3-9F2B-71F29B272DF5}" type="presParOf" srcId="{160B8DCA-253A-4134-98E0-597B9389F2C6}" destId="{D1785FF1-F8F5-40AE-9E51-5BBDB96CFB75}" srcOrd="0" destOrd="0" presId="urn:microsoft.com/office/officeart/2005/8/layout/orgChart1"/>
    <dgm:cxn modelId="{58F810E3-1FCA-421C-9E0E-7CD2167DC41D}" type="presParOf" srcId="{160B8DCA-253A-4134-98E0-597B9389F2C6}" destId="{43167A2D-0563-402A-ABE8-D3CCC1E80CB2}" srcOrd="1" destOrd="0" presId="urn:microsoft.com/office/officeart/2005/8/layout/orgChart1"/>
    <dgm:cxn modelId="{5744B799-4C3C-4538-9CE6-D0504367B2F4}" type="presParOf" srcId="{C870CA01-B8B9-43F4-BE94-84E6FDBA9A95}" destId="{FEEEEFB5-B105-41ED-8B42-8343FC634AB5}" srcOrd="1" destOrd="0" presId="urn:microsoft.com/office/officeart/2005/8/layout/orgChart1"/>
    <dgm:cxn modelId="{5272A803-E404-455F-978D-408E8E3C8C19}" type="presParOf" srcId="{C870CA01-B8B9-43F4-BE94-84E6FDBA9A95}" destId="{0597CF0B-1FCD-4E23-90E3-701E78E1D05D}" srcOrd="2" destOrd="0" presId="urn:microsoft.com/office/officeart/2005/8/layout/orgChart1"/>
    <dgm:cxn modelId="{CCFC8A0A-3940-4B11-8D4D-2C43473EAB7A}" type="presParOf" srcId="{B57F567F-B396-4824-A9E1-8F598869B746}" destId="{B6C8377A-9A44-4F9F-B72B-7D1EE2C3FD11}" srcOrd="10" destOrd="0" presId="urn:microsoft.com/office/officeart/2005/8/layout/orgChart1"/>
    <dgm:cxn modelId="{1119CBB3-1C5D-4377-9746-B1793181855F}" type="presParOf" srcId="{B57F567F-B396-4824-A9E1-8F598869B746}" destId="{9B7243D6-588F-4114-9473-77789F3C7579}" srcOrd="11" destOrd="0" presId="urn:microsoft.com/office/officeart/2005/8/layout/orgChart1"/>
    <dgm:cxn modelId="{04F03F2C-8A84-46C1-819C-4FD22671D4C6}" type="presParOf" srcId="{9B7243D6-588F-4114-9473-77789F3C7579}" destId="{6CA1A3A9-DD46-42BF-8DF2-86D7B275229B}" srcOrd="0" destOrd="0" presId="urn:microsoft.com/office/officeart/2005/8/layout/orgChart1"/>
    <dgm:cxn modelId="{3443DA68-8F92-4ACC-AD86-D0806F56903F}" type="presParOf" srcId="{6CA1A3A9-DD46-42BF-8DF2-86D7B275229B}" destId="{F69D6FDF-AE09-44B1-9C2C-3EC7913B600D}" srcOrd="0" destOrd="0" presId="urn:microsoft.com/office/officeart/2005/8/layout/orgChart1"/>
    <dgm:cxn modelId="{A1A4577C-585B-479E-B734-F064C08475D7}" type="presParOf" srcId="{6CA1A3A9-DD46-42BF-8DF2-86D7B275229B}" destId="{F442A782-55B7-4E61-BB6A-44601150F28A}" srcOrd="1" destOrd="0" presId="urn:microsoft.com/office/officeart/2005/8/layout/orgChart1"/>
    <dgm:cxn modelId="{6FF84421-7F27-4356-9CF2-32CE4BBB738F}" type="presParOf" srcId="{9B7243D6-588F-4114-9473-77789F3C7579}" destId="{FD069620-B6EC-4086-998C-342A2ABA04F3}" srcOrd="1" destOrd="0" presId="urn:microsoft.com/office/officeart/2005/8/layout/orgChart1"/>
    <dgm:cxn modelId="{C5174A6B-647F-4AB9-B667-A3E7E2F2EE5B}" type="presParOf" srcId="{9B7243D6-588F-4114-9473-77789F3C7579}" destId="{80A05BED-0A6D-4F60-94B8-923375CCE13E}" srcOrd="2" destOrd="0" presId="urn:microsoft.com/office/officeart/2005/8/layout/orgChart1"/>
    <dgm:cxn modelId="{20FCB4FE-6D18-4FD2-9F77-56A57B25E73B}" type="presParOf" srcId="{9337ADE6-1C83-48FE-BBEA-D38F2E5F2249}" destId="{DC795091-EC0E-4D52-BD59-6CE02C4BD06E}" srcOrd="2" destOrd="0" presId="urn:microsoft.com/office/officeart/2005/8/layout/orgChart1"/>
    <dgm:cxn modelId="{2FA1FC87-433F-4FF3-893F-40650ECB12EF}" type="presParOf" srcId="{98935295-CECD-4D2E-80F6-DFB62BFBF843}" destId="{BAA3A7CB-BB0E-4CFE-B4E7-D4429A065756}" srcOrd="6" destOrd="0" presId="urn:microsoft.com/office/officeart/2005/8/layout/orgChart1"/>
    <dgm:cxn modelId="{12373591-AB59-4E7A-85D8-9AF3E64E7922}" type="presParOf" srcId="{98935295-CECD-4D2E-80F6-DFB62BFBF843}" destId="{80D83129-0318-4C4E-BD80-5A2A470D5B0C}" srcOrd="7" destOrd="0" presId="urn:microsoft.com/office/officeart/2005/8/layout/orgChart1"/>
    <dgm:cxn modelId="{C88FACF5-B3DD-4012-ADA3-D91F8E6657BC}" type="presParOf" srcId="{80D83129-0318-4C4E-BD80-5A2A470D5B0C}" destId="{DC80F692-212B-4B92-8FAD-ADD0B309FF87}" srcOrd="0" destOrd="0" presId="urn:microsoft.com/office/officeart/2005/8/layout/orgChart1"/>
    <dgm:cxn modelId="{F786749C-036F-404C-BE86-CD855875399E}" type="presParOf" srcId="{DC80F692-212B-4B92-8FAD-ADD0B309FF87}" destId="{F47846E1-DDE6-4E59-BB75-732F68E0A8EC}" srcOrd="0" destOrd="0" presId="urn:microsoft.com/office/officeart/2005/8/layout/orgChart1"/>
    <dgm:cxn modelId="{D66A0FF5-8CC0-4597-9AC3-6F3D5B0DA9CE}" type="presParOf" srcId="{DC80F692-212B-4B92-8FAD-ADD0B309FF87}" destId="{D2B86ACE-8B90-427F-A1ED-5ABC295D3363}" srcOrd="1" destOrd="0" presId="urn:microsoft.com/office/officeart/2005/8/layout/orgChart1"/>
    <dgm:cxn modelId="{F409D0EC-3B0B-4EA2-ADFF-40232A31606F}" type="presParOf" srcId="{80D83129-0318-4C4E-BD80-5A2A470D5B0C}" destId="{DAD6CAF4-A224-4AAE-AC42-92D80B458F6A}" srcOrd="1" destOrd="0" presId="urn:microsoft.com/office/officeart/2005/8/layout/orgChart1"/>
    <dgm:cxn modelId="{D45F488E-7CEC-4433-829F-8C9DA307E397}" type="presParOf" srcId="{80D83129-0318-4C4E-BD80-5A2A470D5B0C}" destId="{85C58564-625B-4AC3-A5C0-EF2515BF3E81}" srcOrd="2" destOrd="0" presId="urn:microsoft.com/office/officeart/2005/8/layout/orgChart1"/>
    <dgm:cxn modelId="{4C36E38B-745B-4445-88C7-3511207C7424}" type="presParOf" srcId="{98935295-CECD-4D2E-80F6-DFB62BFBF843}" destId="{7EE62DCC-7DD7-4EBF-9249-BDABACBE2C3A}" srcOrd="8" destOrd="0" presId="urn:microsoft.com/office/officeart/2005/8/layout/orgChart1"/>
    <dgm:cxn modelId="{87B40065-9B43-40FF-8843-936819F7964D}" type="presParOf" srcId="{98935295-CECD-4D2E-80F6-DFB62BFBF843}" destId="{25E090CD-D5F2-450D-B1E5-EFA303C301FE}" srcOrd="9" destOrd="0" presId="urn:microsoft.com/office/officeart/2005/8/layout/orgChart1"/>
    <dgm:cxn modelId="{18DD822E-6777-42CB-8F7D-F986DD3131EB}" type="presParOf" srcId="{25E090CD-D5F2-450D-B1E5-EFA303C301FE}" destId="{D9382523-4A56-4107-BC08-5C9C93766D11}" srcOrd="0" destOrd="0" presId="urn:microsoft.com/office/officeart/2005/8/layout/orgChart1"/>
    <dgm:cxn modelId="{FB819EF8-9FCC-4BAB-9FD3-4EDA33E5F17E}" type="presParOf" srcId="{D9382523-4A56-4107-BC08-5C9C93766D11}" destId="{358F3241-2FB0-4C33-BACB-EE4C10BEC742}" srcOrd="0" destOrd="0" presId="urn:microsoft.com/office/officeart/2005/8/layout/orgChart1"/>
    <dgm:cxn modelId="{2108809D-EAAC-4B04-99FB-8190EA8B7889}" type="presParOf" srcId="{D9382523-4A56-4107-BC08-5C9C93766D11}" destId="{179B836D-2FD2-4D44-AF41-3C35A123C253}" srcOrd="1" destOrd="0" presId="urn:microsoft.com/office/officeart/2005/8/layout/orgChart1"/>
    <dgm:cxn modelId="{EC9660B9-E0A6-42D2-A8F0-D75004C5CD05}" type="presParOf" srcId="{25E090CD-D5F2-450D-B1E5-EFA303C301FE}" destId="{49802AAF-B67F-439B-AABA-75D72D90355D}" srcOrd="1" destOrd="0" presId="urn:microsoft.com/office/officeart/2005/8/layout/orgChart1"/>
    <dgm:cxn modelId="{18D8F9DB-1ECF-4421-9FEF-890DA7239806}" type="presParOf" srcId="{25E090CD-D5F2-450D-B1E5-EFA303C301FE}" destId="{91C91C8B-69DB-4114-9606-A8C316EAB829}" srcOrd="2" destOrd="0" presId="urn:microsoft.com/office/officeart/2005/8/layout/orgChart1"/>
    <dgm:cxn modelId="{9343EF51-E5AE-4FF0-AA15-012286BD3622}" type="presParOf" srcId="{98935295-CECD-4D2E-80F6-DFB62BFBF843}" destId="{E25D1A92-E5AE-46ED-9BB6-E7C014CFFB61}" srcOrd="10" destOrd="0" presId="urn:microsoft.com/office/officeart/2005/8/layout/orgChart1"/>
    <dgm:cxn modelId="{0ECBB3DB-B2A1-4CC6-9E8F-D8F3EA844D6E}" type="presParOf" srcId="{98935295-CECD-4D2E-80F6-DFB62BFBF843}" destId="{987026A1-180C-49B2-9B2F-D214196DE13C}" srcOrd="11" destOrd="0" presId="urn:microsoft.com/office/officeart/2005/8/layout/orgChart1"/>
    <dgm:cxn modelId="{01703C41-9F8F-4BF9-9719-D83548F25D75}" type="presParOf" srcId="{987026A1-180C-49B2-9B2F-D214196DE13C}" destId="{90449DE5-8888-4352-9272-A457A07029F6}" srcOrd="0" destOrd="0" presId="urn:microsoft.com/office/officeart/2005/8/layout/orgChart1"/>
    <dgm:cxn modelId="{A1F4F269-F0A6-4C47-B7EF-51DFAEB9034F}" type="presParOf" srcId="{90449DE5-8888-4352-9272-A457A07029F6}" destId="{694DB9DB-8C2C-442A-B385-D1EA27FD0E7D}" srcOrd="0" destOrd="0" presId="urn:microsoft.com/office/officeart/2005/8/layout/orgChart1"/>
    <dgm:cxn modelId="{F73F5ACD-4C67-485D-B4D0-48E5AF8850EF}" type="presParOf" srcId="{90449DE5-8888-4352-9272-A457A07029F6}" destId="{50FBBCE7-E7BD-4CBF-A707-3218AE13F562}" srcOrd="1" destOrd="0" presId="urn:microsoft.com/office/officeart/2005/8/layout/orgChart1"/>
    <dgm:cxn modelId="{1C48ABC7-9227-407B-8A52-3C6382E075E8}" type="presParOf" srcId="{987026A1-180C-49B2-9B2F-D214196DE13C}" destId="{EE768072-7582-48A7-ADF6-42002EBB05B2}" srcOrd="1" destOrd="0" presId="urn:microsoft.com/office/officeart/2005/8/layout/orgChart1"/>
    <dgm:cxn modelId="{3B7576EE-129F-4665-B3AC-12E9326C525C}" type="presParOf" srcId="{987026A1-180C-49B2-9B2F-D214196DE13C}" destId="{5E92918F-E886-4CF8-BC09-001ABB03A9A1}" srcOrd="2" destOrd="0" presId="urn:microsoft.com/office/officeart/2005/8/layout/orgChart1"/>
    <dgm:cxn modelId="{659CC56E-F8DB-4917-B544-78FB76607790}" type="presParOf" srcId="{2FFB4654-2A32-4B2D-98B7-35140BB0DF4D}" destId="{909FB37A-D009-4B7B-A0EB-7D26B87F4BE9}" srcOrd="2" destOrd="0" presId="urn:microsoft.com/office/officeart/2005/8/layout/orgChart1"/>
    <dgm:cxn modelId="{FD7A9F47-0A30-4CC0-9A1B-0175277135F2}" type="presParOf" srcId="{909FB37A-D009-4B7B-A0EB-7D26B87F4BE9}" destId="{A1406153-9B10-4817-8635-E2A31F03BD46}" srcOrd="0" destOrd="0" presId="urn:microsoft.com/office/officeart/2005/8/layout/orgChart1"/>
    <dgm:cxn modelId="{3A57C4D5-5B94-49A0-A81F-6B8F91CB88D0}" type="presParOf" srcId="{909FB37A-D009-4B7B-A0EB-7D26B87F4BE9}" destId="{1C19DD85-BD78-4FEC-9B4D-B3C1B0E54802}" srcOrd="1" destOrd="0" presId="urn:microsoft.com/office/officeart/2005/8/layout/orgChart1"/>
    <dgm:cxn modelId="{CD095030-44B7-421F-BB58-368E6097E441}" type="presParOf" srcId="{1C19DD85-BD78-4FEC-9B4D-B3C1B0E54802}" destId="{DF548641-16E0-4325-86A0-7FF48DCE0DB3}" srcOrd="0" destOrd="0" presId="urn:microsoft.com/office/officeart/2005/8/layout/orgChart1"/>
    <dgm:cxn modelId="{98E87179-1F44-42B8-A6C5-D82E7CF243E7}" type="presParOf" srcId="{DF548641-16E0-4325-86A0-7FF48DCE0DB3}" destId="{471BF23D-10D0-4C8E-9959-FDB47C2A5C96}" srcOrd="0" destOrd="0" presId="urn:microsoft.com/office/officeart/2005/8/layout/orgChart1"/>
    <dgm:cxn modelId="{CAB88C00-E0D9-428A-9C73-C072F01C25A7}" type="presParOf" srcId="{DF548641-16E0-4325-86A0-7FF48DCE0DB3}" destId="{0BA5AB82-1A30-4925-A0E1-56CB3AB121D7}" srcOrd="1" destOrd="0" presId="urn:microsoft.com/office/officeart/2005/8/layout/orgChart1"/>
    <dgm:cxn modelId="{CBAA99EF-E1FB-4240-84C2-99D10E95798F}" type="presParOf" srcId="{1C19DD85-BD78-4FEC-9B4D-B3C1B0E54802}" destId="{53134B98-E2AA-4719-BCDB-347C06693A66}" srcOrd="1" destOrd="0" presId="urn:microsoft.com/office/officeart/2005/8/layout/orgChart1"/>
    <dgm:cxn modelId="{629DFE4A-5343-445E-AD7A-8E78FEE79D60}" type="presParOf" srcId="{1C19DD85-BD78-4FEC-9B4D-B3C1B0E54802}" destId="{B32B47D6-3AF1-449D-A1C5-7EAFA47C5C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C5D33E-4F86-472F-8FA7-620EB2CC35A2}" type="doc">
      <dgm:prSet loTypeId="urn:microsoft.com/office/officeart/2005/8/layout/chevron1" loCatId="process" qsTypeId="urn:microsoft.com/office/officeart/2005/8/quickstyle/simple1" qsCatId="simple" csTypeId="urn:microsoft.com/office/officeart/2005/8/colors/accent1_3" csCatId="accent1" phldr="1"/>
      <dgm:spPr/>
      <dgm:t>
        <a:bodyPr/>
        <a:lstStyle/>
        <a:p>
          <a:endParaRPr lang="en-US"/>
        </a:p>
      </dgm:t>
    </dgm:pt>
    <dgm:pt modelId="{C1487E27-8F0C-4423-B6BC-E02CD93C8D67}">
      <dgm:prSet phldrT="[Text]" custT="1"/>
      <dgm:spPr/>
      <dgm:t>
        <a:bodyPr/>
        <a:lstStyle/>
        <a:p>
          <a:r>
            <a:rPr lang="en-US" sz="700"/>
            <a:t>Select the enterprise MDM tool </a:t>
          </a:r>
        </a:p>
      </dgm:t>
    </dgm:pt>
    <dgm:pt modelId="{8687DDF8-FC39-4B39-8836-7E24E8175DE4}" type="parTrans" cxnId="{BAB239CC-82A8-46E7-88B0-4C0DF9293F73}">
      <dgm:prSet/>
      <dgm:spPr/>
      <dgm:t>
        <a:bodyPr/>
        <a:lstStyle/>
        <a:p>
          <a:endParaRPr lang="en-US"/>
        </a:p>
      </dgm:t>
    </dgm:pt>
    <dgm:pt modelId="{2CEC0E3C-A336-4381-BF31-C5EBB2C58056}" type="sibTrans" cxnId="{BAB239CC-82A8-46E7-88B0-4C0DF9293F73}">
      <dgm:prSet/>
      <dgm:spPr/>
      <dgm:t>
        <a:bodyPr/>
        <a:lstStyle/>
        <a:p>
          <a:endParaRPr lang="en-US"/>
        </a:p>
      </dgm:t>
    </dgm:pt>
    <dgm:pt modelId="{F18BE07B-809D-44DA-B621-A2B0E690D640}">
      <dgm:prSet phldrT="[Text]" custT="1"/>
      <dgm:spPr/>
      <dgm:t>
        <a:bodyPr/>
        <a:lstStyle/>
        <a:p>
          <a:r>
            <a:rPr lang="en-US" sz="700"/>
            <a:t>Stand up MDM Environment</a:t>
          </a:r>
        </a:p>
      </dgm:t>
    </dgm:pt>
    <dgm:pt modelId="{28D26050-6A6B-4ACA-AB65-FAE8D94C0420}" type="parTrans" cxnId="{44DE2DF3-16A7-4916-8F10-EFA955CE829D}">
      <dgm:prSet/>
      <dgm:spPr/>
      <dgm:t>
        <a:bodyPr/>
        <a:lstStyle/>
        <a:p>
          <a:endParaRPr lang="en-US"/>
        </a:p>
      </dgm:t>
    </dgm:pt>
    <dgm:pt modelId="{F1534589-71FD-4DC7-9FD9-992E9570E454}" type="sibTrans" cxnId="{44DE2DF3-16A7-4916-8F10-EFA955CE829D}">
      <dgm:prSet/>
      <dgm:spPr/>
      <dgm:t>
        <a:bodyPr/>
        <a:lstStyle/>
        <a:p>
          <a:endParaRPr lang="en-US"/>
        </a:p>
      </dgm:t>
    </dgm:pt>
    <dgm:pt modelId="{CEE95E5A-ED4B-490C-A00E-211D3FE55E33}">
      <dgm:prSet phldrT="[Text]" custT="1"/>
      <dgm:spPr/>
      <dgm:t>
        <a:bodyPr/>
        <a:lstStyle/>
        <a:p>
          <a:r>
            <a:rPr lang="en-US" sz="680"/>
            <a:t>Development</a:t>
          </a:r>
          <a:r>
            <a:rPr lang="en-US" sz="700"/>
            <a:t> &amp; Implement</a:t>
          </a:r>
        </a:p>
      </dgm:t>
    </dgm:pt>
    <dgm:pt modelId="{DCEEE62D-7413-497C-AF46-CF6C9BCE7700}" type="parTrans" cxnId="{6FBDD8B6-E35E-4205-A8DC-525A71EEA4D1}">
      <dgm:prSet/>
      <dgm:spPr/>
      <dgm:t>
        <a:bodyPr/>
        <a:lstStyle/>
        <a:p>
          <a:endParaRPr lang="en-US"/>
        </a:p>
      </dgm:t>
    </dgm:pt>
    <dgm:pt modelId="{8F488C27-B74E-488A-8BDF-440EAF48102D}" type="sibTrans" cxnId="{6FBDD8B6-E35E-4205-A8DC-525A71EEA4D1}">
      <dgm:prSet/>
      <dgm:spPr/>
      <dgm:t>
        <a:bodyPr/>
        <a:lstStyle/>
        <a:p>
          <a:endParaRPr lang="en-US"/>
        </a:p>
      </dgm:t>
    </dgm:pt>
    <dgm:pt modelId="{CA6E110C-B896-42E4-9DA7-7E63B1F0D018}">
      <dgm:prSet phldrT="[Text]" custT="1"/>
      <dgm:spPr/>
      <dgm:t>
        <a:bodyPr/>
        <a:lstStyle/>
        <a:p>
          <a:r>
            <a:rPr lang="en-US" sz="800"/>
            <a:t>Operate &amp; Maintain</a:t>
          </a:r>
        </a:p>
      </dgm:t>
    </dgm:pt>
    <dgm:pt modelId="{4DCA2AF9-181A-43FE-B189-88B3A050C911}" type="parTrans" cxnId="{EF6C5348-C960-40E9-ACAD-7C3C3EE6E059}">
      <dgm:prSet/>
      <dgm:spPr/>
      <dgm:t>
        <a:bodyPr/>
        <a:lstStyle/>
        <a:p>
          <a:endParaRPr lang="en-US"/>
        </a:p>
      </dgm:t>
    </dgm:pt>
    <dgm:pt modelId="{FFBF52FC-31F3-4440-8E46-3CF5C55B3173}" type="sibTrans" cxnId="{EF6C5348-C960-40E9-ACAD-7C3C3EE6E059}">
      <dgm:prSet/>
      <dgm:spPr/>
      <dgm:t>
        <a:bodyPr/>
        <a:lstStyle/>
        <a:p>
          <a:endParaRPr lang="en-US"/>
        </a:p>
      </dgm:t>
    </dgm:pt>
    <dgm:pt modelId="{B63E52C4-71E0-4A06-BD2C-2BEB312E4459}">
      <dgm:prSet phldrT="[Text]" custT="1"/>
      <dgm:spPr/>
      <dgm:t>
        <a:bodyPr/>
        <a:lstStyle/>
        <a:p>
          <a:r>
            <a:rPr lang="en-US" sz="700"/>
            <a:t>Operate and administer the MDM platform</a:t>
          </a:r>
        </a:p>
      </dgm:t>
    </dgm:pt>
    <dgm:pt modelId="{2B882276-8F86-43F6-9F50-8141A1F71B08}" type="parTrans" cxnId="{E223D903-FF63-4D46-A605-CD4B37A56868}">
      <dgm:prSet/>
      <dgm:spPr/>
      <dgm:t>
        <a:bodyPr/>
        <a:lstStyle/>
        <a:p>
          <a:endParaRPr lang="en-US"/>
        </a:p>
      </dgm:t>
    </dgm:pt>
    <dgm:pt modelId="{57CAC0F5-D0B1-4F67-BBDD-00336974AEE9}" type="sibTrans" cxnId="{E223D903-FF63-4D46-A605-CD4B37A56868}">
      <dgm:prSet/>
      <dgm:spPr/>
      <dgm:t>
        <a:bodyPr/>
        <a:lstStyle/>
        <a:p>
          <a:endParaRPr lang="en-US"/>
        </a:p>
      </dgm:t>
    </dgm:pt>
    <dgm:pt modelId="{772177A7-A04F-470B-A7FF-79C496ECDD07}">
      <dgm:prSet phldrT="[Text]" custT="1"/>
      <dgm:spPr/>
      <dgm:t>
        <a:bodyPr/>
        <a:lstStyle/>
        <a:p>
          <a:r>
            <a:rPr lang="en-US" sz="800"/>
            <a:t>Tool Selection</a:t>
          </a:r>
        </a:p>
      </dgm:t>
    </dgm:pt>
    <dgm:pt modelId="{DC00C952-82A3-4558-81A5-92A538B68DC8}" type="parTrans" cxnId="{95C4E11B-D744-46FE-A730-1EC609FB6E22}">
      <dgm:prSet/>
      <dgm:spPr/>
      <dgm:t>
        <a:bodyPr/>
        <a:lstStyle/>
        <a:p>
          <a:endParaRPr lang="en-US"/>
        </a:p>
      </dgm:t>
    </dgm:pt>
    <dgm:pt modelId="{C4AB1B7F-8C34-42A7-864A-8509766F359E}" type="sibTrans" cxnId="{95C4E11B-D744-46FE-A730-1EC609FB6E22}">
      <dgm:prSet/>
      <dgm:spPr/>
      <dgm:t>
        <a:bodyPr/>
        <a:lstStyle/>
        <a:p>
          <a:endParaRPr lang="en-US"/>
        </a:p>
      </dgm:t>
    </dgm:pt>
    <dgm:pt modelId="{9529C050-FA80-4998-AACE-8AE17FF965FC}">
      <dgm:prSet phldrT="[Text]" custT="1"/>
      <dgm:spPr/>
      <dgm:t>
        <a:bodyPr/>
        <a:lstStyle/>
        <a:p>
          <a:r>
            <a:rPr lang="en-US" sz="800"/>
            <a:t>Tool Delivery</a:t>
          </a:r>
        </a:p>
      </dgm:t>
    </dgm:pt>
    <dgm:pt modelId="{92E4F8B3-DACE-4CFD-8D54-DDC2AA36648E}" type="parTrans" cxnId="{35F70D33-616A-415C-B0F9-B78C6A7A1896}">
      <dgm:prSet/>
      <dgm:spPr/>
      <dgm:t>
        <a:bodyPr/>
        <a:lstStyle/>
        <a:p>
          <a:endParaRPr lang="en-US"/>
        </a:p>
      </dgm:t>
    </dgm:pt>
    <dgm:pt modelId="{F8F9001F-ECF0-411F-8BF0-2E692BE4CAFE}" type="sibTrans" cxnId="{35F70D33-616A-415C-B0F9-B78C6A7A1896}">
      <dgm:prSet/>
      <dgm:spPr/>
      <dgm:t>
        <a:bodyPr/>
        <a:lstStyle/>
        <a:p>
          <a:endParaRPr lang="en-US"/>
        </a:p>
      </dgm:t>
    </dgm:pt>
    <dgm:pt modelId="{DEDEA4BD-3C81-46D3-9282-25208601AC3D}">
      <dgm:prSet phldrT="[Text]" custT="1"/>
      <dgm:spPr/>
      <dgm:t>
        <a:bodyPr/>
        <a:lstStyle/>
        <a:p>
          <a:r>
            <a:rPr lang="en-US" sz="700"/>
            <a:t>Requirement </a:t>
          </a:r>
          <a:r>
            <a:rPr lang="en-US" sz="800"/>
            <a:t>&amp; Planning</a:t>
          </a:r>
        </a:p>
      </dgm:t>
    </dgm:pt>
    <dgm:pt modelId="{F7C5AAA3-BF05-4088-A8C1-04C8779A5DC9}" type="parTrans" cxnId="{D85B9A32-86B0-45BC-A886-44C8C13F9303}">
      <dgm:prSet/>
      <dgm:spPr/>
      <dgm:t>
        <a:bodyPr/>
        <a:lstStyle/>
        <a:p>
          <a:endParaRPr lang="en-US"/>
        </a:p>
      </dgm:t>
    </dgm:pt>
    <dgm:pt modelId="{A935A18A-DC02-4407-8FE4-A2663450FA5A}" type="sibTrans" cxnId="{D85B9A32-86B0-45BC-A886-44C8C13F9303}">
      <dgm:prSet/>
      <dgm:spPr/>
      <dgm:t>
        <a:bodyPr/>
        <a:lstStyle/>
        <a:p>
          <a:endParaRPr lang="en-US"/>
        </a:p>
      </dgm:t>
    </dgm:pt>
    <dgm:pt modelId="{D19B0259-CC5B-4F97-AAD8-5CCD77CFB784}">
      <dgm:prSet phldrT="[Text]" custT="1"/>
      <dgm:spPr/>
      <dgm:t>
        <a:bodyPr/>
        <a:lstStyle/>
        <a:p>
          <a:r>
            <a:rPr lang="en-US" sz="700"/>
            <a:t>Appoint data stewards and other data owners</a:t>
          </a:r>
        </a:p>
      </dgm:t>
    </dgm:pt>
    <dgm:pt modelId="{C46F5DCA-C6D2-4AA0-892D-DEACDC66074E}" type="parTrans" cxnId="{FDF4880A-9A63-47CB-975B-8AA9DA8E19BC}">
      <dgm:prSet/>
      <dgm:spPr/>
      <dgm:t>
        <a:bodyPr/>
        <a:lstStyle/>
        <a:p>
          <a:endParaRPr lang="en-US"/>
        </a:p>
      </dgm:t>
    </dgm:pt>
    <dgm:pt modelId="{B6CCA474-F6F7-4733-ADBC-B248CC548C3F}" type="sibTrans" cxnId="{FDF4880A-9A63-47CB-975B-8AA9DA8E19BC}">
      <dgm:prSet/>
      <dgm:spPr/>
      <dgm:t>
        <a:bodyPr/>
        <a:lstStyle/>
        <a:p>
          <a:endParaRPr lang="en-US"/>
        </a:p>
      </dgm:t>
    </dgm:pt>
    <dgm:pt modelId="{53767657-B926-41BA-8300-5A7DC8DF4064}">
      <dgm:prSet phldrT="[Text]" custT="1"/>
      <dgm:spPr/>
      <dgm:t>
        <a:bodyPr/>
        <a:lstStyle/>
        <a:p>
          <a:r>
            <a:rPr lang="en-US" sz="700"/>
            <a:t>Develop &amp; implement the full solutions</a:t>
          </a:r>
        </a:p>
      </dgm:t>
    </dgm:pt>
    <dgm:pt modelId="{14A1426E-751D-49AA-BE09-9FF9E94C8314}" type="parTrans" cxnId="{7D0788AE-ECA9-4BFE-8B63-80E3A79C80B4}">
      <dgm:prSet/>
      <dgm:spPr/>
      <dgm:t>
        <a:bodyPr/>
        <a:lstStyle/>
        <a:p>
          <a:endParaRPr lang="en-US"/>
        </a:p>
      </dgm:t>
    </dgm:pt>
    <dgm:pt modelId="{42621ACE-568C-4754-B988-4C868A90D0EF}" type="sibTrans" cxnId="{7D0788AE-ECA9-4BFE-8B63-80E3A79C80B4}">
      <dgm:prSet/>
      <dgm:spPr/>
      <dgm:t>
        <a:bodyPr/>
        <a:lstStyle/>
        <a:p>
          <a:endParaRPr lang="en-US"/>
        </a:p>
      </dgm:t>
    </dgm:pt>
    <dgm:pt modelId="{FFCC8913-06D3-41AF-8E09-9A00DE5BD1EB}">
      <dgm:prSet phldrT="[Text]" custT="1"/>
      <dgm:spPr/>
      <dgm:t>
        <a:bodyPr/>
        <a:lstStyle/>
        <a:p>
          <a:r>
            <a:rPr lang="en-US" sz="800"/>
            <a:t>Design</a:t>
          </a:r>
          <a:endParaRPr lang="en-US" sz="680"/>
        </a:p>
      </dgm:t>
    </dgm:pt>
    <dgm:pt modelId="{E9659B75-C807-46CD-818B-745DAF7CB6FC}" type="parTrans" cxnId="{BAF79F47-4253-4143-B179-9CD773737E6D}">
      <dgm:prSet/>
      <dgm:spPr/>
      <dgm:t>
        <a:bodyPr/>
        <a:lstStyle/>
        <a:p>
          <a:endParaRPr lang="en-US"/>
        </a:p>
      </dgm:t>
    </dgm:pt>
    <dgm:pt modelId="{B8F2CB9C-9CF7-4E5F-89A0-1FAB587CC0E5}" type="sibTrans" cxnId="{BAF79F47-4253-4143-B179-9CD773737E6D}">
      <dgm:prSet/>
      <dgm:spPr/>
      <dgm:t>
        <a:bodyPr/>
        <a:lstStyle/>
        <a:p>
          <a:endParaRPr lang="en-US"/>
        </a:p>
      </dgm:t>
    </dgm:pt>
    <dgm:pt modelId="{55893D73-6FC9-4A81-973C-CD5349373FBA}">
      <dgm:prSet phldrT="[Text]" custT="1"/>
      <dgm:spPr/>
      <dgm:t>
        <a:bodyPr/>
        <a:lstStyle/>
        <a:p>
          <a:r>
            <a:rPr lang="en-US" sz="700"/>
            <a:t>Design solution for the requirement </a:t>
          </a:r>
        </a:p>
      </dgm:t>
    </dgm:pt>
    <dgm:pt modelId="{9F59C39E-D520-4E12-BC8F-CCCA3A86CCA6}" type="parTrans" cxnId="{41991565-7D92-4F29-A813-EB646A5BAC13}">
      <dgm:prSet/>
      <dgm:spPr/>
      <dgm:t>
        <a:bodyPr/>
        <a:lstStyle/>
        <a:p>
          <a:endParaRPr lang="en-US"/>
        </a:p>
      </dgm:t>
    </dgm:pt>
    <dgm:pt modelId="{9FC89D99-3DF4-4F98-B8BF-5B70DC7E2C7D}" type="sibTrans" cxnId="{41991565-7D92-4F29-A813-EB646A5BAC13}">
      <dgm:prSet/>
      <dgm:spPr/>
      <dgm:t>
        <a:bodyPr/>
        <a:lstStyle/>
        <a:p>
          <a:endParaRPr lang="en-US"/>
        </a:p>
      </dgm:t>
    </dgm:pt>
    <dgm:pt modelId="{BB93F427-245E-4C82-B21E-B0CBF8812E73}">
      <dgm:prSet phldrT="[Text]" custT="1"/>
      <dgm:spPr/>
      <dgm:t>
        <a:bodyPr/>
        <a:lstStyle/>
        <a:p>
          <a:r>
            <a:rPr lang="en-US" sz="730"/>
            <a:t>Master Data Governance</a:t>
          </a:r>
        </a:p>
      </dgm:t>
    </dgm:pt>
    <dgm:pt modelId="{E221FC85-0B0D-4B17-AF76-1C5BB2F5E28C}" type="parTrans" cxnId="{165F4C4E-AD8B-487B-A42C-7C795A81731D}">
      <dgm:prSet/>
      <dgm:spPr/>
      <dgm:t>
        <a:bodyPr/>
        <a:lstStyle/>
        <a:p>
          <a:endParaRPr lang="en-US"/>
        </a:p>
      </dgm:t>
    </dgm:pt>
    <dgm:pt modelId="{64D167BB-3F63-4735-A8CD-2D2A54373FB4}" type="sibTrans" cxnId="{165F4C4E-AD8B-487B-A42C-7C795A81731D}">
      <dgm:prSet/>
      <dgm:spPr/>
      <dgm:t>
        <a:bodyPr/>
        <a:lstStyle/>
        <a:p>
          <a:endParaRPr lang="en-US"/>
        </a:p>
      </dgm:t>
    </dgm:pt>
    <dgm:pt modelId="{527A0D3D-A8D7-4300-AFE6-ACC9B3705126}">
      <dgm:prSet phldrT="[Text]" custT="1"/>
      <dgm:spPr/>
      <dgm:t>
        <a:bodyPr/>
        <a:lstStyle/>
        <a:p>
          <a:r>
            <a:rPr lang="en-US" sz="700"/>
            <a:t>Identify </a:t>
          </a:r>
          <a:r>
            <a:rPr lang="en-US" sz="700" b="0" i="0"/>
            <a:t>processes, roles, policies, standards, and metrics</a:t>
          </a:r>
          <a:endParaRPr lang="en-US" sz="700"/>
        </a:p>
      </dgm:t>
    </dgm:pt>
    <dgm:pt modelId="{B8E846AA-A163-4206-A1D7-A0AB20B9313A}" type="parTrans" cxnId="{6769D5A3-7D8E-4938-9B20-88DD818E61C3}">
      <dgm:prSet/>
      <dgm:spPr/>
      <dgm:t>
        <a:bodyPr/>
        <a:lstStyle/>
        <a:p>
          <a:endParaRPr lang="en-US"/>
        </a:p>
      </dgm:t>
    </dgm:pt>
    <dgm:pt modelId="{6F4A659F-E3FD-4A0F-92FA-CF8E07AC5432}" type="sibTrans" cxnId="{6769D5A3-7D8E-4938-9B20-88DD818E61C3}">
      <dgm:prSet/>
      <dgm:spPr/>
      <dgm:t>
        <a:bodyPr/>
        <a:lstStyle/>
        <a:p>
          <a:endParaRPr lang="en-US"/>
        </a:p>
      </dgm:t>
    </dgm:pt>
    <dgm:pt modelId="{2C6DB172-3E66-4C4C-AD23-4CD8EFB89EB6}">
      <dgm:prSet phldrT="[Text]" custT="1"/>
      <dgm:spPr/>
      <dgm:t>
        <a:bodyPr/>
        <a:lstStyle/>
        <a:p>
          <a:r>
            <a:rPr lang="en-US" sz="800"/>
            <a:t>Rules </a:t>
          </a:r>
          <a:r>
            <a:rPr lang="en-US" sz="700"/>
            <a:t>Configuration</a:t>
          </a:r>
        </a:p>
      </dgm:t>
    </dgm:pt>
    <dgm:pt modelId="{CA1ADA51-02B4-4676-BBB4-6BE8A5D381D2}" type="parTrans" cxnId="{3AC571FC-A31F-434E-8579-0440141F0926}">
      <dgm:prSet/>
      <dgm:spPr/>
      <dgm:t>
        <a:bodyPr/>
        <a:lstStyle/>
        <a:p>
          <a:endParaRPr lang="en-US"/>
        </a:p>
      </dgm:t>
    </dgm:pt>
    <dgm:pt modelId="{3848DB36-1EC3-4315-83E5-806833109C42}" type="sibTrans" cxnId="{3AC571FC-A31F-434E-8579-0440141F0926}">
      <dgm:prSet/>
      <dgm:spPr/>
      <dgm:t>
        <a:bodyPr/>
        <a:lstStyle/>
        <a:p>
          <a:endParaRPr lang="en-US"/>
        </a:p>
      </dgm:t>
    </dgm:pt>
    <dgm:pt modelId="{A2568D39-723F-4EC8-844A-2663A9D98AF7}">
      <dgm:prSet phldrT="[Text]" custT="1"/>
      <dgm:spPr/>
      <dgm:t>
        <a:bodyPr/>
        <a:lstStyle/>
        <a:p>
          <a:r>
            <a:rPr lang="en-US" sz="700"/>
            <a:t>Select Architecture and Data Model</a:t>
          </a:r>
        </a:p>
      </dgm:t>
    </dgm:pt>
    <dgm:pt modelId="{6B0D385D-F92D-40C7-B7A1-AB5ACDAB71D2}" type="parTrans" cxnId="{EC5B0B6F-989E-4F2C-88F9-E9522309DE24}">
      <dgm:prSet/>
      <dgm:spPr/>
      <dgm:t>
        <a:bodyPr/>
        <a:lstStyle/>
        <a:p>
          <a:endParaRPr lang="en-US"/>
        </a:p>
      </dgm:t>
    </dgm:pt>
    <dgm:pt modelId="{AF7F258D-00FA-4F22-8DE9-D8F34F6FE815}" type="sibTrans" cxnId="{EC5B0B6F-989E-4F2C-88F9-E9522309DE24}">
      <dgm:prSet/>
      <dgm:spPr/>
      <dgm:t>
        <a:bodyPr/>
        <a:lstStyle/>
        <a:p>
          <a:endParaRPr lang="en-US"/>
        </a:p>
      </dgm:t>
    </dgm:pt>
    <dgm:pt modelId="{75436F11-A0FE-4B5B-95BA-FF62F0734536}">
      <dgm:prSet phldrT="[Text]" custT="1"/>
      <dgm:spPr/>
      <dgm:t>
        <a:bodyPr/>
        <a:lstStyle/>
        <a:p>
          <a:r>
            <a:rPr lang="en-US" sz="750"/>
            <a:t>Architecture</a:t>
          </a:r>
        </a:p>
      </dgm:t>
    </dgm:pt>
    <dgm:pt modelId="{9768DF9C-523E-4341-ABD6-9A6A3FAB37CC}" type="parTrans" cxnId="{0FE1A0F0-B7F8-4739-9138-5393BF931334}">
      <dgm:prSet/>
      <dgm:spPr/>
      <dgm:t>
        <a:bodyPr/>
        <a:lstStyle/>
        <a:p>
          <a:endParaRPr lang="en-US"/>
        </a:p>
      </dgm:t>
    </dgm:pt>
    <dgm:pt modelId="{5338364F-08CE-4C7E-9453-879ED1568B24}" type="sibTrans" cxnId="{0FE1A0F0-B7F8-4739-9138-5393BF931334}">
      <dgm:prSet/>
      <dgm:spPr/>
      <dgm:t>
        <a:bodyPr/>
        <a:lstStyle/>
        <a:p>
          <a:endParaRPr lang="en-US"/>
        </a:p>
      </dgm:t>
    </dgm:pt>
    <dgm:pt modelId="{E7C00D16-FE2B-41B2-AB32-E36138E27DD3}">
      <dgm:prSet phldrT="[Text]" custT="1"/>
      <dgm:spPr/>
      <dgm:t>
        <a:bodyPr/>
        <a:lstStyle/>
        <a:p>
          <a:r>
            <a:rPr lang="en-US" sz="700"/>
            <a:t>Document MDM Architecture and standard</a:t>
          </a:r>
        </a:p>
      </dgm:t>
    </dgm:pt>
    <dgm:pt modelId="{A521F400-0B3C-4D9B-ADBF-31317DCCF954}" type="parTrans" cxnId="{6BD08217-0ACB-414F-B65A-1BC45073152A}">
      <dgm:prSet/>
      <dgm:spPr/>
      <dgm:t>
        <a:bodyPr/>
        <a:lstStyle/>
        <a:p>
          <a:endParaRPr lang="en-US"/>
        </a:p>
      </dgm:t>
    </dgm:pt>
    <dgm:pt modelId="{843B8B10-D708-4E6A-9A5F-7EBA9D785B21}" type="sibTrans" cxnId="{6BD08217-0ACB-414F-B65A-1BC45073152A}">
      <dgm:prSet/>
      <dgm:spPr/>
      <dgm:t>
        <a:bodyPr/>
        <a:lstStyle/>
        <a:p>
          <a:endParaRPr lang="en-US"/>
        </a:p>
      </dgm:t>
    </dgm:pt>
    <dgm:pt modelId="{F6A60E2F-4F24-4C0A-8BFC-6457FE730A5A}" type="pres">
      <dgm:prSet presAssocID="{EDC5D33E-4F86-472F-8FA7-620EB2CC35A2}" presName="Name0" presStyleCnt="0">
        <dgm:presLayoutVars>
          <dgm:dir/>
          <dgm:animLvl val="lvl"/>
          <dgm:resizeHandles val="exact"/>
        </dgm:presLayoutVars>
      </dgm:prSet>
      <dgm:spPr/>
    </dgm:pt>
    <dgm:pt modelId="{EB447DFB-C463-4F9A-955A-FA55ABB35534}" type="pres">
      <dgm:prSet presAssocID="{772177A7-A04F-470B-A7FF-79C496ECDD07}" presName="composite" presStyleCnt="0"/>
      <dgm:spPr/>
    </dgm:pt>
    <dgm:pt modelId="{39F12C0A-F798-4D44-A260-FDD8A545E0DD}" type="pres">
      <dgm:prSet presAssocID="{772177A7-A04F-470B-A7FF-79C496ECDD07}" presName="parTx" presStyleLbl="node1" presStyleIdx="0" presStyleCnt="9" custScaleY="109759" custLinFactNeighborX="705" custLinFactNeighborY="276">
        <dgm:presLayoutVars>
          <dgm:chMax val="0"/>
          <dgm:chPref val="0"/>
          <dgm:bulletEnabled val="1"/>
        </dgm:presLayoutVars>
      </dgm:prSet>
      <dgm:spPr/>
    </dgm:pt>
    <dgm:pt modelId="{A8324843-4EFC-4454-9D44-FA504E33F2D2}" type="pres">
      <dgm:prSet presAssocID="{772177A7-A04F-470B-A7FF-79C496ECDD07}" presName="desTx" presStyleLbl="revTx" presStyleIdx="0" presStyleCnt="9" custScaleX="96429" custLinFactNeighborX="7674">
        <dgm:presLayoutVars>
          <dgm:bulletEnabled val="1"/>
        </dgm:presLayoutVars>
      </dgm:prSet>
      <dgm:spPr/>
    </dgm:pt>
    <dgm:pt modelId="{B63B505B-3CD4-47C1-8D1B-2AD4661FE14C}" type="pres">
      <dgm:prSet presAssocID="{C4AB1B7F-8C34-42A7-864A-8509766F359E}" presName="space" presStyleCnt="0"/>
      <dgm:spPr/>
    </dgm:pt>
    <dgm:pt modelId="{D0FE8821-773B-4BBB-9DBE-EC0E02E5C81F}" type="pres">
      <dgm:prSet presAssocID="{9529C050-FA80-4998-AACE-8AE17FF965FC}" presName="composite" presStyleCnt="0"/>
      <dgm:spPr/>
    </dgm:pt>
    <dgm:pt modelId="{40B7D864-6769-4EAC-AC03-A4EBBEDAF992}" type="pres">
      <dgm:prSet presAssocID="{9529C050-FA80-4998-AACE-8AE17FF965FC}" presName="parTx" presStyleLbl="node1" presStyleIdx="1" presStyleCnt="9" custScaleY="109759" custLinFactNeighborX="1570" custLinFactNeighborY="276">
        <dgm:presLayoutVars>
          <dgm:chMax val="0"/>
          <dgm:chPref val="0"/>
          <dgm:bulletEnabled val="1"/>
        </dgm:presLayoutVars>
      </dgm:prSet>
      <dgm:spPr/>
    </dgm:pt>
    <dgm:pt modelId="{C8CD7834-164C-4A37-9AB0-9D24594969CB}" type="pres">
      <dgm:prSet presAssocID="{9529C050-FA80-4998-AACE-8AE17FF965FC}" presName="desTx" presStyleLbl="revTx" presStyleIdx="1" presStyleCnt="9" custScaleX="86966" custLinFactNeighborX="12068">
        <dgm:presLayoutVars>
          <dgm:bulletEnabled val="1"/>
        </dgm:presLayoutVars>
      </dgm:prSet>
      <dgm:spPr/>
    </dgm:pt>
    <dgm:pt modelId="{5262DEAC-8E37-4EAC-AC69-BC955F85D241}" type="pres">
      <dgm:prSet presAssocID="{F8F9001F-ECF0-411F-8BF0-2E692BE4CAFE}" presName="space" presStyleCnt="0"/>
      <dgm:spPr/>
    </dgm:pt>
    <dgm:pt modelId="{0242DE29-E22A-4E77-826A-FCD86D9D577C}" type="pres">
      <dgm:prSet presAssocID="{75436F11-A0FE-4B5B-95BA-FF62F0734536}" presName="composite" presStyleCnt="0"/>
      <dgm:spPr/>
    </dgm:pt>
    <dgm:pt modelId="{D4B684EA-E3A0-4E3D-9343-4CC0FC3FAB1D}" type="pres">
      <dgm:prSet presAssocID="{75436F11-A0FE-4B5B-95BA-FF62F0734536}" presName="parTx" presStyleLbl="node1" presStyleIdx="2" presStyleCnt="9" custScaleY="109759" custLinFactNeighborX="1570" custLinFactNeighborY="276">
        <dgm:presLayoutVars>
          <dgm:chMax val="0"/>
          <dgm:chPref val="0"/>
          <dgm:bulletEnabled val="1"/>
        </dgm:presLayoutVars>
      </dgm:prSet>
      <dgm:spPr/>
    </dgm:pt>
    <dgm:pt modelId="{52C803DC-ECC4-45DE-8615-C4538896B755}" type="pres">
      <dgm:prSet presAssocID="{75436F11-A0FE-4B5B-95BA-FF62F0734536}" presName="desTx" presStyleLbl="revTx" presStyleIdx="2" presStyleCnt="9" custLinFactNeighborX="7604">
        <dgm:presLayoutVars>
          <dgm:bulletEnabled val="1"/>
        </dgm:presLayoutVars>
      </dgm:prSet>
      <dgm:spPr/>
    </dgm:pt>
    <dgm:pt modelId="{A9057C71-0EDF-4113-BE44-A8DC3868DBFB}" type="pres">
      <dgm:prSet presAssocID="{5338364F-08CE-4C7E-9453-879ED1568B24}" presName="space" presStyleCnt="0"/>
      <dgm:spPr/>
    </dgm:pt>
    <dgm:pt modelId="{6C690BF0-BB91-45CA-A63D-14720BCFFC63}" type="pres">
      <dgm:prSet presAssocID="{DEDEA4BD-3C81-46D3-9282-25208601AC3D}" presName="composite" presStyleCnt="0"/>
      <dgm:spPr/>
    </dgm:pt>
    <dgm:pt modelId="{B9DD6ED2-432F-42C2-BCD8-D42B3E48E75F}" type="pres">
      <dgm:prSet presAssocID="{DEDEA4BD-3C81-46D3-9282-25208601AC3D}" presName="parTx" presStyleLbl="node1" presStyleIdx="3" presStyleCnt="9" custScaleY="109759" custLinFactNeighborX="705" custLinFactNeighborY="276">
        <dgm:presLayoutVars>
          <dgm:chMax val="0"/>
          <dgm:chPref val="0"/>
          <dgm:bulletEnabled val="1"/>
        </dgm:presLayoutVars>
      </dgm:prSet>
      <dgm:spPr/>
    </dgm:pt>
    <dgm:pt modelId="{E5F70A90-FB25-4756-9A42-5A690C1A68D5}" type="pres">
      <dgm:prSet presAssocID="{DEDEA4BD-3C81-46D3-9282-25208601AC3D}" presName="desTx" presStyleLbl="revTx" presStyleIdx="3" presStyleCnt="9" custLinFactNeighborX="15468">
        <dgm:presLayoutVars>
          <dgm:bulletEnabled val="1"/>
        </dgm:presLayoutVars>
      </dgm:prSet>
      <dgm:spPr/>
    </dgm:pt>
    <dgm:pt modelId="{944C27F9-5A94-4078-9122-E63E6F770687}" type="pres">
      <dgm:prSet presAssocID="{A935A18A-DC02-4407-8FE4-A2663450FA5A}" presName="space" presStyleCnt="0"/>
      <dgm:spPr/>
    </dgm:pt>
    <dgm:pt modelId="{3189B28D-7C5D-45EC-AC6D-F1857B37035D}" type="pres">
      <dgm:prSet presAssocID="{FFCC8913-06D3-41AF-8E09-9A00DE5BD1EB}" presName="composite" presStyleCnt="0"/>
      <dgm:spPr/>
    </dgm:pt>
    <dgm:pt modelId="{C20D60DF-7CFC-4F93-AABB-ED0D3C702E66}" type="pres">
      <dgm:prSet presAssocID="{FFCC8913-06D3-41AF-8E09-9A00DE5BD1EB}" presName="parTx" presStyleLbl="node1" presStyleIdx="4" presStyleCnt="9" custScaleX="91563" custScaleY="109759" custLinFactNeighborX="705" custLinFactNeighborY="276">
        <dgm:presLayoutVars>
          <dgm:chMax val="0"/>
          <dgm:chPref val="0"/>
          <dgm:bulletEnabled val="1"/>
        </dgm:presLayoutVars>
      </dgm:prSet>
      <dgm:spPr/>
    </dgm:pt>
    <dgm:pt modelId="{0E6528B0-779F-4B79-A99B-6F056843C469}" type="pres">
      <dgm:prSet presAssocID="{FFCC8913-06D3-41AF-8E09-9A00DE5BD1EB}" presName="desTx" presStyleLbl="revTx" presStyleIdx="4" presStyleCnt="9" custScaleX="76929" custLinFactNeighborX="7493">
        <dgm:presLayoutVars>
          <dgm:bulletEnabled val="1"/>
        </dgm:presLayoutVars>
      </dgm:prSet>
      <dgm:spPr/>
    </dgm:pt>
    <dgm:pt modelId="{F40C7CF0-0199-4502-B794-CC0E08AB3BDD}" type="pres">
      <dgm:prSet presAssocID="{B8F2CB9C-9CF7-4E5F-89A0-1FAB587CC0E5}" presName="space" presStyleCnt="0"/>
      <dgm:spPr/>
    </dgm:pt>
    <dgm:pt modelId="{62BD7F7E-1B57-4DFD-93CD-9EE777588388}" type="pres">
      <dgm:prSet presAssocID="{BB93F427-245E-4C82-B21E-B0CBF8812E73}" presName="composite" presStyleCnt="0"/>
      <dgm:spPr/>
    </dgm:pt>
    <dgm:pt modelId="{CBB1F290-53FB-4614-BB4F-8AB90066B0DB}" type="pres">
      <dgm:prSet presAssocID="{BB93F427-245E-4C82-B21E-B0CBF8812E73}" presName="parTx" presStyleLbl="node1" presStyleIdx="5" presStyleCnt="9" custScaleY="109759" custLinFactNeighborX="705" custLinFactNeighborY="276">
        <dgm:presLayoutVars>
          <dgm:chMax val="0"/>
          <dgm:chPref val="0"/>
          <dgm:bulletEnabled val="1"/>
        </dgm:presLayoutVars>
      </dgm:prSet>
      <dgm:spPr/>
    </dgm:pt>
    <dgm:pt modelId="{5D34E7D9-6AFC-4BBF-80D9-4980BCC8028D}" type="pres">
      <dgm:prSet presAssocID="{BB93F427-245E-4C82-B21E-B0CBF8812E73}" presName="desTx" presStyleLbl="revTx" presStyleIdx="5" presStyleCnt="9" custScaleX="105775" custLinFactNeighborX="10685">
        <dgm:presLayoutVars>
          <dgm:bulletEnabled val="1"/>
        </dgm:presLayoutVars>
      </dgm:prSet>
      <dgm:spPr/>
    </dgm:pt>
    <dgm:pt modelId="{E3D4ADE7-1689-4D15-BE37-FBD307529DEB}" type="pres">
      <dgm:prSet presAssocID="{64D167BB-3F63-4735-A8CD-2D2A54373FB4}" presName="space" presStyleCnt="0"/>
      <dgm:spPr/>
    </dgm:pt>
    <dgm:pt modelId="{69CABD37-2818-4B68-A91C-8C2A0C56B0A2}" type="pres">
      <dgm:prSet presAssocID="{2C6DB172-3E66-4C4C-AD23-4CD8EFB89EB6}" presName="composite" presStyleCnt="0"/>
      <dgm:spPr/>
    </dgm:pt>
    <dgm:pt modelId="{977E223F-D512-45F7-899F-174CA989AD99}" type="pres">
      <dgm:prSet presAssocID="{2C6DB172-3E66-4C4C-AD23-4CD8EFB89EB6}" presName="parTx" presStyleLbl="node1" presStyleIdx="6" presStyleCnt="9" custScaleX="103730" custScaleY="109759" custLinFactNeighborX="705" custLinFactNeighborY="276">
        <dgm:presLayoutVars>
          <dgm:chMax val="0"/>
          <dgm:chPref val="0"/>
          <dgm:bulletEnabled val="1"/>
        </dgm:presLayoutVars>
      </dgm:prSet>
      <dgm:spPr/>
    </dgm:pt>
    <dgm:pt modelId="{E90CB1D0-7247-4737-9B3E-F028E385A2E0}" type="pres">
      <dgm:prSet presAssocID="{2C6DB172-3E66-4C4C-AD23-4CD8EFB89EB6}" presName="desTx" presStyleLbl="revTx" presStyleIdx="6" presStyleCnt="9" custScaleX="86720" custLinFactNeighborX="6496">
        <dgm:presLayoutVars>
          <dgm:bulletEnabled val="1"/>
        </dgm:presLayoutVars>
      </dgm:prSet>
      <dgm:spPr/>
    </dgm:pt>
    <dgm:pt modelId="{7579C49D-587C-41C3-9A29-A9CCAE383F34}" type="pres">
      <dgm:prSet presAssocID="{3848DB36-1EC3-4315-83E5-806833109C42}" presName="space" presStyleCnt="0"/>
      <dgm:spPr/>
    </dgm:pt>
    <dgm:pt modelId="{440EC683-BF6B-41E3-9176-8E3F8EF94792}" type="pres">
      <dgm:prSet presAssocID="{CEE95E5A-ED4B-490C-A00E-211D3FE55E33}" presName="composite" presStyleCnt="0"/>
      <dgm:spPr/>
    </dgm:pt>
    <dgm:pt modelId="{39281551-6C7D-4449-A5AF-222E23B886A8}" type="pres">
      <dgm:prSet presAssocID="{CEE95E5A-ED4B-490C-A00E-211D3FE55E33}" presName="parTx" presStyleLbl="node1" presStyleIdx="7" presStyleCnt="9" custScaleY="109759" custLinFactNeighborX="705" custLinFactNeighborY="276">
        <dgm:presLayoutVars>
          <dgm:chMax val="0"/>
          <dgm:chPref val="0"/>
          <dgm:bulletEnabled val="1"/>
        </dgm:presLayoutVars>
      </dgm:prSet>
      <dgm:spPr/>
    </dgm:pt>
    <dgm:pt modelId="{0014CE16-C4EC-4AA2-893C-1141C4DDB553}" type="pres">
      <dgm:prSet presAssocID="{CEE95E5A-ED4B-490C-A00E-211D3FE55E33}" presName="desTx" presStyleLbl="revTx" presStyleIdx="7" presStyleCnt="9" custLinFactNeighborX="13153">
        <dgm:presLayoutVars>
          <dgm:bulletEnabled val="1"/>
        </dgm:presLayoutVars>
      </dgm:prSet>
      <dgm:spPr/>
    </dgm:pt>
    <dgm:pt modelId="{E322A138-F939-44ED-A023-718065235DCC}" type="pres">
      <dgm:prSet presAssocID="{8F488C27-B74E-488A-8BDF-440EAF48102D}" presName="space" presStyleCnt="0"/>
      <dgm:spPr/>
    </dgm:pt>
    <dgm:pt modelId="{33FDBDF9-90E8-4468-B20C-E2C997517A41}" type="pres">
      <dgm:prSet presAssocID="{CA6E110C-B896-42E4-9DA7-7E63B1F0D018}" presName="composite" presStyleCnt="0"/>
      <dgm:spPr/>
    </dgm:pt>
    <dgm:pt modelId="{F683027C-3D76-46BF-8AB2-E57B44540EF0}" type="pres">
      <dgm:prSet presAssocID="{CA6E110C-B896-42E4-9DA7-7E63B1F0D018}" presName="parTx" presStyleLbl="node1" presStyleIdx="8" presStyleCnt="9" custScaleY="109759" custLinFactNeighborX="705" custLinFactNeighborY="276">
        <dgm:presLayoutVars>
          <dgm:chMax val="0"/>
          <dgm:chPref val="0"/>
          <dgm:bulletEnabled val="1"/>
        </dgm:presLayoutVars>
      </dgm:prSet>
      <dgm:spPr/>
    </dgm:pt>
    <dgm:pt modelId="{6535B52E-CD95-4770-A9FC-F78B6C980A9B}" type="pres">
      <dgm:prSet presAssocID="{CA6E110C-B896-42E4-9DA7-7E63B1F0D018}" presName="desTx" presStyleLbl="revTx" presStyleIdx="8" presStyleCnt="9" custLinFactNeighborX="18599">
        <dgm:presLayoutVars>
          <dgm:bulletEnabled val="1"/>
        </dgm:presLayoutVars>
      </dgm:prSet>
      <dgm:spPr/>
    </dgm:pt>
  </dgm:ptLst>
  <dgm:cxnLst>
    <dgm:cxn modelId="{E223D903-FF63-4D46-A605-CD4B37A56868}" srcId="{CA6E110C-B896-42E4-9DA7-7E63B1F0D018}" destId="{B63E52C4-71E0-4A06-BD2C-2BEB312E4459}" srcOrd="0" destOrd="0" parTransId="{2B882276-8F86-43F6-9F50-8141A1F71B08}" sibTransId="{57CAC0F5-D0B1-4F67-BBDD-00336974AEE9}"/>
    <dgm:cxn modelId="{FDF4880A-9A63-47CB-975B-8AA9DA8E19BC}" srcId="{DEDEA4BD-3C81-46D3-9282-25208601AC3D}" destId="{D19B0259-CC5B-4F97-AAD8-5CCD77CFB784}" srcOrd="0" destOrd="0" parTransId="{C46F5DCA-C6D2-4AA0-892D-DEACDC66074E}" sibTransId="{B6CCA474-F6F7-4733-ADBC-B248CC548C3F}"/>
    <dgm:cxn modelId="{8A224113-A98E-4CDF-9EE3-401E3D73E042}" type="presOf" srcId="{772177A7-A04F-470B-A7FF-79C496ECDD07}" destId="{39F12C0A-F798-4D44-A260-FDD8A545E0DD}" srcOrd="0" destOrd="0" presId="urn:microsoft.com/office/officeart/2005/8/layout/chevron1"/>
    <dgm:cxn modelId="{6BD08217-0ACB-414F-B65A-1BC45073152A}" srcId="{75436F11-A0FE-4B5B-95BA-FF62F0734536}" destId="{E7C00D16-FE2B-41B2-AB32-E36138E27DD3}" srcOrd="0" destOrd="0" parTransId="{A521F400-0B3C-4D9B-ADBF-31317DCCF954}" sibTransId="{843B8B10-D708-4E6A-9A5F-7EBA9D785B21}"/>
    <dgm:cxn modelId="{95C4E11B-D744-46FE-A730-1EC609FB6E22}" srcId="{EDC5D33E-4F86-472F-8FA7-620EB2CC35A2}" destId="{772177A7-A04F-470B-A7FF-79C496ECDD07}" srcOrd="0" destOrd="0" parTransId="{DC00C952-82A3-4558-81A5-92A538B68DC8}" sibTransId="{C4AB1B7F-8C34-42A7-864A-8509766F359E}"/>
    <dgm:cxn modelId="{D47A4320-4E49-4559-B46F-B664CD414366}" type="presOf" srcId="{B63E52C4-71E0-4A06-BD2C-2BEB312E4459}" destId="{6535B52E-CD95-4770-A9FC-F78B6C980A9B}" srcOrd="0" destOrd="0" presId="urn:microsoft.com/office/officeart/2005/8/layout/chevron1"/>
    <dgm:cxn modelId="{1B290722-7C4C-4421-86F2-E8012821F9E3}" type="presOf" srcId="{D19B0259-CC5B-4F97-AAD8-5CCD77CFB784}" destId="{E5F70A90-FB25-4756-9A42-5A690C1A68D5}" srcOrd="0" destOrd="0" presId="urn:microsoft.com/office/officeart/2005/8/layout/chevron1"/>
    <dgm:cxn modelId="{CED55026-9DBC-412D-BD46-8DE01431AD14}" type="presOf" srcId="{9529C050-FA80-4998-AACE-8AE17FF965FC}" destId="{40B7D864-6769-4EAC-AC03-A4EBBEDAF992}" srcOrd="0" destOrd="0" presId="urn:microsoft.com/office/officeart/2005/8/layout/chevron1"/>
    <dgm:cxn modelId="{88C25129-CB7A-486F-9B07-FC6045E9C708}" type="presOf" srcId="{75436F11-A0FE-4B5B-95BA-FF62F0734536}" destId="{D4B684EA-E3A0-4E3D-9343-4CC0FC3FAB1D}" srcOrd="0" destOrd="0" presId="urn:microsoft.com/office/officeart/2005/8/layout/chevron1"/>
    <dgm:cxn modelId="{42A8152C-B6A4-46B1-82DA-966F2F0E5047}" type="presOf" srcId="{CEE95E5A-ED4B-490C-A00E-211D3FE55E33}" destId="{39281551-6C7D-4449-A5AF-222E23B886A8}" srcOrd="0" destOrd="0" presId="urn:microsoft.com/office/officeart/2005/8/layout/chevron1"/>
    <dgm:cxn modelId="{EE58FE31-077F-434F-BBC4-70973039EDC9}" type="presOf" srcId="{EDC5D33E-4F86-472F-8FA7-620EB2CC35A2}" destId="{F6A60E2F-4F24-4C0A-8BFC-6457FE730A5A}" srcOrd="0" destOrd="0" presId="urn:microsoft.com/office/officeart/2005/8/layout/chevron1"/>
    <dgm:cxn modelId="{D85B9A32-86B0-45BC-A886-44C8C13F9303}" srcId="{EDC5D33E-4F86-472F-8FA7-620EB2CC35A2}" destId="{DEDEA4BD-3C81-46D3-9282-25208601AC3D}" srcOrd="3" destOrd="0" parTransId="{F7C5AAA3-BF05-4088-A8C1-04C8779A5DC9}" sibTransId="{A935A18A-DC02-4407-8FE4-A2663450FA5A}"/>
    <dgm:cxn modelId="{35F70D33-616A-415C-B0F9-B78C6A7A1896}" srcId="{EDC5D33E-4F86-472F-8FA7-620EB2CC35A2}" destId="{9529C050-FA80-4998-AACE-8AE17FF965FC}" srcOrd="1" destOrd="0" parTransId="{92E4F8B3-DACE-4CFD-8D54-DDC2AA36648E}" sibTransId="{F8F9001F-ECF0-411F-8BF0-2E692BE4CAFE}"/>
    <dgm:cxn modelId="{8EED1B3B-D5FA-4132-A643-5544CAF0EDD8}" type="presOf" srcId="{CA6E110C-B896-42E4-9DA7-7E63B1F0D018}" destId="{F683027C-3D76-46BF-8AB2-E57B44540EF0}" srcOrd="0" destOrd="0" presId="urn:microsoft.com/office/officeart/2005/8/layout/chevron1"/>
    <dgm:cxn modelId="{128F1B5F-785A-4260-B754-20694BB7AA0E}" type="presOf" srcId="{527A0D3D-A8D7-4300-AFE6-ACC9B3705126}" destId="{5D34E7D9-6AFC-4BBF-80D9-4980BCC8028D}" srcOrd="0" destOrd="0" presId="urn:microsoft.com/office/officeart/2005/8/layout/chevron1"/>
    <dgm:cxn modelId="{41991565-7D92-4F29-A813-EB646A5BAC13}" srcId="{FFCC8913-06D3-41AF-8E09-9A00DE5BD1EB}" destId="{55893D73-6FC9-4A81-973C-CD5349373FBA}" srcOrd="0" destOrd="0" parTransId="{9F59C39E-D520-4E12-BC8F-CCCA3A86CCA6}" sibTransId="{9FC89D99-3DF4-4F98-B8BF-5B70DC7E2C7D}"/>
    <dgm:cxn modelId="{BAF79F47-4253-4143-B179-9CD773737E6D}" srcId="{EDC5D33E-4F86-472F-8FA7-620EB2CC35A2}" destId="{FFCC8913-06D3-41AF-8E09-9A00DE5BD1EB}" srcOrd="4" destOrd="0" parTransId="{E9659B75-C807-46CD-818B-745DAF7CB6FC}" sibTransId="{B8F2CB9C-9CF7-4E5F-89A0-1FAB587CC0E5}"/>
    <dgm:cxn modelId="{EF6C5348-C960-40E9-ACAD-7C3C3EE6E059}" srcId="{EDC5D33E-4F86-472F-8FA7-620EB2CC35A2}" destId="{CA6E110C-B896-42E4-9DA7-7E63B1F0D018}" srcOrd="8" destOrd="0" parTransId="{4DCA2AF9-181A-43FE-B189-88B3A050C911}" sibTransId="{FFBF52FC-31F3-4440-8E46-3CF5C55B3173}"/>
    <dgm:cxn modelId="{424C444D-8DFC-41B6-AF39-22CF23EF286D}" type="presOf" srcId="{FFCC8913-06D3-41AF-8E09-9A00DE5BD1EB}" destId="{C20D60DF-7CFC-4F93-AABB-ED0D3C702E66}" srcOrd="0" destOrd="0" presId="urn:microsoft.com/office/officeart/2005/8/layout/chevron1"/>
    <dgm:cxn modelId="{165F4C4E-AD8B-487B-A42C-7C795A81731D}" srcId="{EDC5D33E-4F86-472F-8FA7-620EB2CC35A2}" destId="{BB93F427-245E-4C82-B21E-B0CBF8812E73}" srcOrd="5" destOrd="0" parTransId="{E221FC85-0B0D-4B17-AF76-1C5BB2F5E28C}" sibTransId="{64D167BB-3F63-4735-A8CD-2D2A54373FB4}"/>
    <dgm:cxn modelId="{EC5B0B6F-989E-4F2C-88F9-E9522309DE24}" srcId="{2C6DB172-3E66-4C4C-AD23-4CD8EFB89EB6}" destId="{A2568D39-723F-4EC8-844A-2663A9D98AF7}" srcOrd="0" destOrd="0" parTransId="{6B0D385D-F92D-40C7-B7A1-AB5ACDAB71D2}" sibTransId="{AF7F258D-00FA-4F22-8DE9-D8F34F6FE815}"/>
    <dgm:cxn modelId="{5A20FB54-7020-492D-A91A-7D1C2B4B68C0}" type="presOf" srcId="{F18BE07B-809D-44DA-B621-A2B0E690D640}" destId="{C8CD7834-164C-4A37-9AB0-9D24594969CB}" srcOrd="0" destOrd="0" presId="urn:microsoft.com/office/officeart/2005/8/layout/chevron1"/>
    <dgm:cxn modelId="{2F349A56-8A58-4B26-AB2B-349810A93FD4}" type="presOf" srcId="{A2568D39-723F-4EC8-844A-2663A9D98AF7}" destId="{E90CB1D0-7247-4737-9B3E-F028E385A2E0}" srcOrd="0" destOrd="0" presId="urn:microsoft.com/office/officeart/2005/8/layout/chevron1"/>
    <dgm:cxn modelId="{BD5EF377-F82A-420C-9C8B-2B9E42CA28D4}" type="presOf" srcId="{DEDEA4BD-3C81-46D3-9282-25208601AC3D}" destId="{B9DD6ED2-432F-42C2-BCD8-D42B3E48E75F}" srcOrd="0" destOrd="0" presId="urn:microsoft.com/office/officeart/2005/8/layout/chevron1"/>
    <dgm:cxn modelId="{B596675A-9C2F-415C-A826-DE3C13431DA4}" type="presOf" srcId="{BB93F427-245E-4C82-B21E-B0CBF8812E73}" destId="{CBB1F290-53FB-4614-BB4F-8AB90066B0DB}" srcOrd="0" destOrd="0" presId="urn:microsoft.com/office/officeart/2005/8/layout/chevron1"/>
    <dgm:cxn modelId="{12BD2D97-20ED-4992-A463-AD0E7F540FF5}" type="presOf" srcId="{53767657-B926-41BA-8300-5A7DC8DF4064}" destId="{0014CE16-C4EC-4AA2-893C-1141C4DDB553}" srcOrd="0" destOrd="0" presId="urn:microsoft.com/office/officeart/2005/8/layout/chevron1"/>
    <dgm:cxn modelId="{24A17699-2444-47BB-BBB3-23FC367162A9}" type="presOf" srcId="{55893D73-6FC9-4A81-973C-CD5349373FBA}" destId="{0E6528B0-779F-4B79-A99B-6F056843C469}" srcOrd="0" destOrd="0" presId="urn:microsoft.com/office/officeart/2005/8/layout/chevron1"/>
    <dgm:cxn modelId="{6769D5A3-7D8E-4938-9B20-88DD818E61C3}" srcId="{BB93F427-245E-4C82-B21E-B0CBF8812E73}" destId="{527A0D3D-A8D7-4300-AFE6-ACC9B3705126}" srcOrd="0" destOrd="0" parTransId="{B8E846AA-A163-4206-A1D7-A0AB20B9313A}" sibTransId="{6F4A659F-E3FD-4A0F-92FA-CF8E07AC5432}"/>
    <dgm:cxn modelId="{46A6A9A4-69AC-4296-9507-2F8A51BCB2DE}" type="presOf" srcId="{E7C00D16-FE2B-41B2-AB32-E36138E27DD3}" destId="{52C803DC-ECC4-45DE-8615-C4538896B755}" srcOrd="0" destOrd="0" presId="urn:microsoft.com/office/officeart/2005/8/layout/chevron1"/>
    <dgm:cxn modelId="{7D0788AE-ECA9-4BFE-8B63-80E3A79C80B4}" srcId="{CEE95E5A-ED4B-490C-A00E-211D3FE55E33}" destId="{53767657-B926-41BA-8300-5A7DC8DF4064}" srcOrd="0" destOrd="0" parTransId="{14A1426E-751D-49AA-BE09-9FF9E94C8314}" sibTransId="{42621ACE-568C-4754-B988-4C868A90D0EF}"/>
    <dgm:cxn modelId="{6FBDD8B6-E35E-4205-A8DC-525A71EEA4D1}" srcId="{EDC5D33E-4F86-472F-8FA7-620EB2CC35A2}" destId="{CEE95E5A-ED4B-490C-A00E-211D3FE55E33}" srcOrd="7" destOrd="0" parTransId="{DCEEE62D-7413-497C-AF46-CF6C9BCE7700}" sibTransId="{8F488C27-B74E-488A-8BDF-440EAF48102D}"/>
    <dgm:cxn modelId="{BAB239CC-82A8-46E7-88B0-4C0DF9293F73}" srcId="{772177A7-A04F-470B-A7FF-79C496ECDD07}" destId="{C1487E27-8F0C-4423-B6BC-E02CD93C8D67}" srcOrd="0" destOrd="0" parTransId="{8687DDF8-FC39-4B39-8836-7E24E8175DE4}" sibTransId="{2CEC0E3C-A336-4381-BF31-C5EBB2C58056}"/>
    <dgm:cxn modelId="{5EF7DBE7-DD95-48B4-8E1B-AE603A2A4601}" type="presOf" srcId="{C1487E27-8F0C-4423-B6BC-E02CD93C8D67}" destId="{A8324843-4EFC-4454-9D44-FA504E33F2D2}" srcOrd="0" destOrd="0" presId="urn:microsoft.com/office/officeart/2005/8/layout/chevron1"/>
    <dgm:cxn modelId="{9AE144EF-9737-484C-A90E-7B0F9B1C7421}" type="presOf" srcId="{2C6DB172-3E66-4C4C-AD23-4CD8EFB89EB6}" destId="{977E223F-D512-45F7-899F-174CA989AD99}" srcOrd="0" destOrd="0" presId="urn:microsoft.com/office/officeart/2005/8/layout/chevron1"/>
    <dgm:cxn modelId="{0FE1A0F0-B7F8-4739-9138-5393BF931334}" srcId="{EDC5D33E-4F86-472F-8FA7-620EB2CC35A2}" destId="{75436F11-A0FE-4B5B-95BA-FF62F0734536}" srcOrd="2" destOrd="0" parTransId="{9768DF9C-523E-4341-ABD6-9A6A3FAB37CC}" sibTransId="{5338364F-08CE-4C7E-9453-879ED1568B24}"/>
    <dgm:cxn modelId="{44DE2DF3-16A7-4916-8F10-EFA955CE829D}" srcId="{9529C050-FA80-4998-AACE-8AE17FF965FC}" destId="{F18BE07B-809D-44DA-B621-A2B0E690D640}" srcOrd="0" destOrd="0" parTransId="{28D26050-6A6B-4ACA-AB65-FAE8D94C0420}" sibTransId="{F1534589-71FD-4DC7-9FD9-992E9570E454}"/>
    <dgm:cxn modelId="{3AC571FC-A31F-434E-8579-0440141F0926}" srcId="{EDC5D33E-4F86-472F-8FA7-620EB2CC35A2}" destId="{2C6DB172-3E66-4C4C-AD23-4CD8EFB89EB6}" srcOrd="6" destOrd="0" parTransId="{CA1ADA51-02B4-4676-BBB4-6BE8A5D381D2}" sibTransId="{3848DB36-1EC3-4315-83E5-806833109C42}"/>
    <dgm:cxn modelId="{B23D9608-BD6E-45D0-B0AD-C18CEF78F825}" type="presParOf" srcId="{F6A60E2F-4F24-4C0A-8BFC-6457FE730A5A}" destId="{EB447DFB-C463-4F9A-955A-FA55ABB35534}" srcOrd="0" destOrd="0" presId="urn:microsoft.com/office/officeart/2005/8/layout/chevron1"/>
    <dgm:cxn modelId="{991DD3B5-DAEB-496B-83C5-58A010BD4544}" type="presParOf" srcId="{EB447DFB-C463-4F9A-955A-FA55ABB35534}" destId="{39F12C0A-F798-4D44-A260-FDD8A545E0DD}" srcOrd="0" destOrd="0" presId="urn:microsoft.com/office/officeart/2005/8/layout/chevron1"/>
    <dgm:cxn modelId="{1C660BB5-3552-4CF2-B1AB-EF70E5758DD0}" type="presParOf" srcId="{EB447DFB-C463-4F9A-955A-FA55ABB35534}" destId="{A8324843-4EFC-4454-9D44-FA504E33F2D2}" srcOrd="1" destOrd="0" presId="urn:microsoft.com/office/officeart/2005/8/layout/chevron1"/>
    <dgm:cxn modelId="{A499AE7B-F092-49B0-9578-9A16738492E2}" type="presParOf" srcId="{F6A60E2F-4F24-4C0A-8BFC-6457FE730A5A}" destId="{B63B505B-3CD4-47C1-8D1B-2AD4661FE14C}" srcOrd="1" destOrd="0" presId="urn:microsoft.com/office/officeart/2005/8/layout/chevron1"/>
    <dgm:cxn modelId="{5BEBF453-A024-4E78-9F12-5C23A23E9F24}" type="presParOf" srcId="{F6A60E2F-4F24-4C0A-8BFC-6457FE730A5A}" destId="{D0FE8821-773B-4BBB-9DBE-EC0E02E5C81F}" srcOrd="2" destOrd="0" presId="urn:microsoft.com/office/officeart/2005/8/layout/chevron1"/>
    <dgm:cxn modelId="{DE3C2316-1CE8-4495-A517-7208C4D93893}" type="presParOf" srcId="{D0FE8821-773B-4BBB-9DBE-EC0E02E5C81F}" destId="{40B7D864-6769-4EAC-AC03-A4EBBEDAF992}" srcOrd="0" destOrd="0" presId="urn:microsoft.com/office/officeart/2005/8/layout/chevron1"/>
    <dgm:cxn modelId="{0D45E948-7C4D-4932-8087-636C40121A4D}" type="presParOf" srcId="{D0FE8821-773B-4BBB-9DBE-EC0E02E5C81F}" destId="{C8CD7834-164C-4A37-9AB0-9D24594969CB}" srcOrd="1" destOrd="0" presId="urn:microsoft.com/office/officeart/2005/8/layout/chevron1"/>
    <dgm:cxn modelId="{D4B954E7-B0DE-4CC0-AE4E-7B82EBF1C1A9}" type="presParOf" srcId="{F6A60E2F-4F24-4C0A-8BFC-6457FE730A5A}" destId="{5262DEAC-8E37-4EAC-AC69-BC955F85D241}" srcOrd="3" destOrd="0" presId="urn:microsoft.com/office/officeart/2005/8/layout/chevron1"/>
    <dgm:cxn modelId="{11D05CBD-FD6C-47F5-88D0-E47CC07E264D}" type="presParOf" srcId="{F6A60E2F-4F24-4C0A-8BFC-6457FE730A5A}" destId="{0242DE29-E22A-4E77-826A-FCD86D9D577C}" srcOrd="4" destOrd="0" presId="urn:microsoft.com/office/officeart/2005/8/layout/chevron1"/>
    <dgm:cxn modelId="{69D59D59-B11A-4B17-B510-1055244100FD}" type="presParOf" srcId="{0242DE29-E22A-4E77-826A-FCD86D9D577C}" destId="{D4B684EA-E3A0-4E3D-9343-4CC0FC3FAB1D}" srcOrd="0" destOrd="0" presId="urn:microsoft.com/office/officeart/2005/8/layout/chevron1"/>
    <dgm:cxn modelId="{44DFF356-F5A9-45FE-AA05-48BA18EF2FED}" type="presParOf" srcId="{0242DE29-E22A-4E77-826A-FCD86D9D577C}" destId="{52C803DC-ECC4-45DE-8615-C4538896B755}" srcOrd="1" destOrd="0" presId="urn:microsoft.com/office/officeart/2005/8/layout/chevron1"/>
    <dgm:cxn modelId="{BF7C5AD6-D492-43CC-A87F-58BD8032C1E2}" type="presParOf" srcId="{F6A60E2F-4F24-4C0A-8BFC-6457FE730A5A}" destId="{A9057C71-0EDF-4113-BE44-A8DC3868DBFB}" srcOrd="5" destOrd="0" presId="urn:microsoft.com/office/officeart/2005/8/layout/chevron1"/>
    <dgm:cxn modelId="{A1B0B029-A36D-4966-93B4-CECFD1AB6EB3}" type="presParOf" srcId="{F6A60E2F-4F24-4C0A-8BFC-6457FE730A5A}" destId="{6C690BF0-BB91-45CA-A63D-14720BCFFC63}" srcOrd="6" destOrd="0" presId="urn:microsoft.com/office/officeart/2005/8/layout/chevron1"/>
    <dgm:cxn modelId="{FE8A8D2D-AF30-4BAE-9218-3BB1AB543320}" type="presParOf" srcId="{6C690BF0-BB91-45CA-A63D-14720BCFFC63}" destId="{B9DD6ED2-432F-42C2-BCD8-D42B3E48E75F}" srcOrd="0" destOrd="0" presId="urn:microsoft.com/office/officeart/2005/8/layout/chevron1"/>
    <dgm:cxn modelId="{B237BAE5-58E5-4B0E-B03E-E3734B008C36}" type="presParOf" srcId="{6C690BF0-BB91-45CA-A63D-14720BCFFC63}" destId="{E5F70A90-FB25-4756-9A42-5A690C1A68D5}" srcOrd="1" destOrd="0" presId="urn:microsoft.com/office/officeart/2005/8/layout/chevron1"/>
    <dgm:cxn modelId="{23C1F8DC-77E6-4D02-874C-1AA1EC3CA0EA}" type="presParOf" srcId="{F6A60E2F-4F24-4C0A-8BFC-6457FE730A5A}" destId="{944C27F9-5A94-4078-9122-E63E6F770687}" srcOrd="7" destOrd="0" presId="urn:microsoft.com/office/officeart/2005/8/layout/chevron1"/>
    <dgm:cxn modelId="{162E1A45-8634-42F2-AAB7-443DD886FA6C}" type="presParOf" srcId="{F6A60E2F-4F24-4C0A-8BFC-6457FE730A5A}" destId="{3189B28D-7C5D-45EC-AC6D-F1857B37035D}" srcOrd="8" destOrd="0" presId="urn:microsoft.com/office/officeart/2005/8/layout/chevron1"/>
    <dgm:cxn modelId="{2EB6F1F6-27EC-4C10-A50E-53433E578A68}" type="presParOf" srcId="{3189B28D-7C5D-45EC-AC6D-F1857B37035D}" destId="{C20D60DF-7CFC-4F93-AABB-ED0D3C702E66}" srcOrd="0" destOrd="0" presId="urn:microsoft.com/office/officeart/2005/8/layout/chevron1"/>
    <dgm:cxn modelId="{DE8C8933-CCFB-4942-8413-2E15832E5DB5}" type="presParOf" srcId="{3189B28D-7C5D-45EC-AC6D-F1857B37035D}" destId="{0E6528B0-779F-4B79-A99B-6F056843C469}" srcOrd="1" destOrd="0" presId="urn:microsoft.com/office/officeart/2005/8/layout/chevron1"/>
    <dgm:cxn modelId="{10FC20BE-3693-49EE-B464-075203D72018}" type="presParOf" srcId="{F6A60E2F-4F24-4C0A-8BFC-6457FE730A5A}" destId="{F40C7CF0-0199-4502-B794-CC0E08AB3BDD}" srcOrd="9" destOrd="0" presId="urn:microsoft.com/office/officeart/2005/8/layout/chevron1"/>
    <dgm:cxn modelId="{13D540D9-83F6-440B-9C6B-44879A6BCCE1}" type="presParOf" srcId="{F6A60E2F-4F24-4C0A-8BFC-6457FE730A5A}" destId="{62BD7F7E-1B57-4DFD-93CD-9EE777588388}" srcOrd="10" destOrd="0" presId="urn:microsoft.com/office/officeart/2005/8/layout/chevron1"/>
    <dgm:cxn modelId="{B4ED9DC6-98B1-4305-A87D-2FA59B035AFF}" type="presParOf" srcId="{62BD7F7E-1B57-4DFD-93CD-9EE777588388}" destId="{CBB1F290-53FB-4614-BB4F-8AB90066B0DB}" srcOrd="0" destOrd="0" presId="urn:microsoft.com/office/officeart/2005/8/layout/chevron1"/>
    <dgm:cxn modelId="{D7113A79-0DC7-4ACB-AEEC-7E0F4A1F866C}" type="presParOf" srcId="{62BD7F7E-1B57-4DFD-93CD-9EE777588388}" destId="{5D34E7D9-6AFC-4BBF-80D9-4980BCC8028D}" srcOrd="1" destOrd="0" presId="urn:microsoft.com/office/officeart/2005/8/layout/chevron1"/>
    <dgm:cxn modelId="{AC676015-4357-43EB-96EF-56F7A9FCCAAA}" type="presParOf" srcId="{F6A60E2F-4F24-4C0A-8BFC-6457FE730A5A}" destId="{E3D4ADE7-1689-4D15-BE37-FBD307529DEB}" srcOrd="11" destOrd="0" presId="urn:microsoft.com/office/officeart/2005/8/layout/chevron1"/>
    <dgm:cxn modelId="{2BBF13C0-C8B7-45CB-9DD8-9B8EED23D2BF}" type="presParOf" srcId="{F6A60E2F-4F24-4C0A-8BFC-6457FE730A5A}" destId="{69CABD37-2818-4B68-A91C-8C2A0C56B0A2}" srcOrd="12" destOrd="0" presId="urn:microsoft.com/office/officeart/2005/8/layout/chevron1"/>
    <dgm:cxn modelId="{DDEE4783-3261-4C04-AF4A-AC9818C1B21D}" type="presParOf" srcId="{69CABD37-2818-4B68-A91C-8C2A0C56B0A2}" destId="{977E223F-D512-45F7-899F-174CA989AD99}" srcOrd="0" destOrd="0" presId="urn:microsoft.com/office/officeart/2005/8/layout/chevron1"/>
    <dgm:cxn modelId="{EC3EF829-7DC9-44F4-89E8-D2B1FDBC1864}" type="presParOf" srcId="{69CABD37-2818-4B68-A91C-8C2A0C56B0A2}" destId="{E90CB1D0-7247-4737-9B3E-F028E385A2E0}" srcOrd="1" destOrd="0" presId="urn:microsoft.com/office/officeart/2005/8/layout/chevron1"/>
    <dgm:cxn modelId="{699AFCB8-6AE6-4009-9438-B889B21EF4CC}" type="presParOf" srcId="{F6A60E2F-4F24-4C0A-8BFC-6457FE730A5A}" destId="{7579C49D-587C-41C3-9A29-A9CCAE383F34}" srcOrd="13" destOrd="0" presId="urn:microsoft.com/office/officeart/2005/8/layout/chevron1"/>
    <dgm:cxn modelId="{E2FA34E1-8D26-44B5-8C7A-1F2356D770D2}" type="presParOf" srcId="{F6A60E2F-4F24-4C0A-8BFC-6457FE730A5A}" destId="{440EC683-BF6B-41E3-9176-8E3F8EF94792}" srcOrd="14" destOrd="0" presId="urn:microsoft.com/office/officeart/2005/8/layout/chevron1"/>
    <dgm:cxn modelId="{963DE287-6041-40E6-9D71-4B84F23FF87A}" type="presParOf" srcId="{440EC683-BF6B-41E3-9176-8E3F8EF94792}" destId="{39281551-6C7D-4449-A5AF-222E23B886A8}" srcOrd="0" destOrd="0" presId="urn:microsoft.com/office/officeart/2005/8/layout/chevron1"/>
    <dgm:cxn modelId="{4B478EC8-1B45-4081-88BD-1825AAFB0EA4}" type="presParOf" srcId="{440EC683-BF6B-41E3-9176-8E3F8EF94792}" destId="{0014CE16-C4EC-4AA2-893C-1141C4DDB553}" srcOrd="1" destOrd="0" presId="urn:microsoft.com/office/officeart/2005/8/layout/chevron1"/>
    <dgm:cxn modelId="{C9B7C154-C53D-4270-8895-DF232AC64D78}" type="presParOf" srcId="{F6A60E2F-4F24-4C0A-8BFC-6457FE730A5A}" destId="{E322A138-F939-44ED-A023-718065235DCC}" srcOrd="15" destOrd="0" presId="urn:microsoft.com/office/officeart/2005/8/layout/chevron1"/>
    <dgm:cxn modelId="{10BF475F-5EDB-46EC-A6F6-A4FEFDE42472}" type="presParOf" srcId="{F6A60E2F-4F24-4C0A-8BFC-6457FE730A5A}" destId="{33FDBDF9-90E8-4468-B20C-E2C997517A41}" srcOrd="16" destOrd="0" presId="urn:microsoft.com/office/officeart/2005/8/layout/chevron1"/>
    <dgm:cxn modelId="{2C9B62D5-71E0-4FC5-894D-19242A7095E8}" type="presParOf" srcId="{33FDBDF9-90E8-4468-B20C-E2C997517A41}" destId="{F683027C-3D76-46BF-8AB2-E57B44540EF0}" srcOrd="0" destOrd="0" presId="urn:microsoft.com/office/officeart/2005/8/layout/chevron1"/>
    <dgm:cxn modelId="{63EFAD9F-FFA4-4129-8260-88AD8780A194}" type="presParOf" srcId="{33FDBDF9-90E8-4468-B20C-E2C997517A41}" destId="{6535B52E-CD95-4770-A9FC-F78B6C980A9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11880" y="0"/>
          <a:ext cx="106562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Data Modeling</a:t>
          </a:r>
        </a:p>
      </dsp:txBody>
      <dsp:txXfrm>
        <a:off x="11880" y="1187612"/>
        <a:ext cx="1065629" cy="1187612"/>
      </dsp:txXfrm>
    </dsp:sp>
    <dsp:sp modelId="{07BF33EC-F0B5-4BCF-96CA-2030E640F547}">
      <dsp:nvSpPr>
        <dsp:cNvPr id="0" name=""/>
        <dsp:cNvSpPr/>
      </dsp:nvSpPr>
      <dsp:spPr>
        <a:xfrm>
          <a:off x="244539" y="868191"/>
          <a:ext cx="680627" cy="687760"/>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107652" y="0"/>
          <a:ext cx="1033209"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Data Catalog  &amp; Governance</a:t>
          </a:r>
        </a:p>
      </dsp:txBody>
      <dsp:txXfrm>
        <a:off x="1107652" y="1187612"/>
        <a:ext cx="1033209" cy="1187612"/>
      </dsp:txXfrm>
    </dsp:sp>
    <dsp:sp modelId="{1615D6A3-D3AB-4F8F-84C8-009EDE3FBA2D}">
      <dsp:nvSpPr>
        <dsp:cNvPr id="0" name=""/>
        <dsp:cNvSpPr/>
      </dsp:nvSpPr>
      <dsp:spPr>
        <a:xfrm>
          <a:off x="1271655" y="868191"/>
          <a:ext cx="680627" cy="687760"/>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154797" y="0"/>
          <a:ext cx="1041956"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Data Quality</a:t>
          </a:r>
        </a:p>
      </dsp:txBody>
      <dsp:txXfrm>
        <a:off x="2154797" y="1187612"/>
        <a:ext cx="1041956" cy="1187612"/>
      </dsp:txXfrm>
    </dsp:sp>
    <dsp:sp modelId="{BEDA3E5D-A12C-435D-97C1-A9FFF44FD81F}">
      <dsp:nvSpPr>
        <dsp:cNvPr id="0" name=""/>
        <dsp:cNvSpPr/>
      </dsp:nvSpPr>
      <dsp:spPr>
        <a:xfrm>
          <a:off x="2311576" y="854339"/>
          <a:ext cx="680627" cy="687760"/>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3211408" y="0"/>
          <a:ext cx="1035381" cy="2969031"/>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100" kern="1200"/>
            <a:t>Data Integration &amp; Orchestration</a:t>
          </a:r>
        </a:p>
      </dsp:txBody>
      <dsp:txXfrm>
        <a:off x="3211408" y="1187612"/>
        <a:ext cx="1035381" cy="1187612"/>
      </dsp:txXfrm>
    </dsp:sp>
    <dsp:sp modelId="{E8E7DF40-5BF1-4156-A4F3-612DF1C87420}">
      <dsp:nvSpPr>
        <dsp:cNvPr id="0" name=""/>
        <dsp:cNvSpPr/>
      </dsp:nvSpPr>
      <dsp:spPr>
        <a:xfrm>
          <a:off x="3371883" y="839104"/>
          <a:ext cx="680627" cy="687760"/>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4254490" y="0"/>
          <a:ext cx="1062187" cy="2969031"/>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Master Data Management</a:t>
          </a:r>
        </a:p>
        <a:p>
          <a:pPr marL="0" lvl="0" indent="0" algn="ctr" defTabSz="533400">
            <a:lnSpc>
              <a:spcPct val="90000"/>
            </a:lnSpc>
            <a:spcBef>
              <a:spcPct val="0"/>
            </a:spcBef>
            <a:spcAft>
              <a:spcPct val="35000"/>
            </a:spcAft>
            <a:buNone/>
          </a:pPr>
          <a:r>
            <a:rPr lang="en-US" sz="1200" kern="1200"/>
            <a:t>(MDM)</a:t>
          </a:r>
        </a:p>
      </dsp:txBody>
      <dsp:txXfrm>
        <a:off x="4254490" y="1187612"/>
        <a:ext cx="1062187" cy="1187612"/>
      </dsp:txXfrm>
    </dsp:sp>
    <dsp:sp modelId="{9F75CEE9-1592-4FE0-AA32-210CB8C526F4}">
      <dsp:nvSpPr>
        <dsp:cNvPr id="0" name=""/>
        <dsp:cNvSpPr/>
      </dsp:nvSpPr>
      <dsp:spPr>
        <a:xfrm>
          <a:off x="4450791" y="823215"/>
          <a:ext cx="680627" cy="687760"/>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5351532" y="0"/>
          <a:ext cx="1048609" cy="2969031"/>
        </a:xfrm>
        <a:prstGeom prst="roundRect">
          <a:avLst>
            <a:gd name="adj" fmla="val 10000"/>
          </a:avLst>
        </a:prstGeom>
        <a:solidFill>
          <a:schemeClr val="accent1">
            <a:hueOff val="0"/>
            <a:satOff val="0"/>
            <a:lumOff val="0"/>
            <a:alphaOff val="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b="0" kern="1200">
            <a:solidFill>
              <a:schemeClr val="bg1"/>
            </a:solidFill>
          </a:endParaRPr>
        </a:p>
        <a:p>
          <a:pPr marL="0" lvl="0" indent="0" algn="ctr" defTabSz="533400">
            <a:lnSpc>
              <a:spcPct val="90000"/>
            </a:lnSpc>
            <a:spcBef>
              <a:spcPct val="0"/>
            </a:spcBef>
            <a:spcAft>
              <a:spcPct val="35000"/>
            </a:spcAft>
            <a:buNone/>
          </a:pPr>
          <a:r>
            <a:rPr lang="en-US" sz="1200" b="0" kern="1200">
              <a:solidFill>
                <a:schemeClr val="bg1"/>
              </a:solidFill>
            </a:rPr>
            <a:t>Cloud Data Platform (CDP)</a:t>
          </a:r>
        </a:p>
      </dsp:txBody>
      <dsp:txXfrm>
        <a:off x="5351532" y="1187612"/>
        <a:ext cx="1048609" cy="1187612"/>
      </dsp:txXfrm>
    </dsp:sp>
    <dsp:sp modelId="{8B85A619-B930-4B84-928F-D0B14EB2D4CE}">
      <dsp:nvSpPr>
        <dsp:cNvPr id="0" name=""/>
        <dsp:cNvSpPr/>
      </dsp:nvSpPr>
      <dsp:spPr>
        <a:xfrm>
          <a:off x="5499366" y="822019"/>
          <a:ext cx="680627" cy="687760"/>
        </a:xfrm>
        <a:prstGeom prst="ellipse">
          <a:avLst/>
        </a:prstGeom>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6381007" y="0"/>
          <a:ext cx="1047494"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BI &amp; Self Service Analytics</a:t>
          </a:r>
        </a:p>
      </dsp:txBody>
      <dsp:txXfrm>
        <a:off x="6381007" y="1187612"/>
        <a:ext cx="1047494" cy="1187612"/>
      </dsp:txXfrm>
    </dsp:sp>
    <dsp:sp modelId="{082EA2B0-9575-4686-9690-E2D742C8C3AD}">
      <dsp:nvSpPr>
        <dsp:cNvPr id="0" name=""/>
        <dsp:cNvSpPr/>
      </dsp:nvSpPr>
      <dsp:spPr>
        <a:xfrm>
          <a:off x="6565473" y="814208"/>
          <a:ext cx="680627" cy="687760"/>
        </a:xfrm>
        <a:prstGeom prst="ellipse">
          <a:avLst/>
        </a:prstGeom>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912B2-CB56-45A7-82C4-A3055805CD6D}">
      <dsp:nvSpPr>
        <dsp:cNvPr id="0" name=""/>
        <dsp:cNvSpPr/>
      </dsp:nvSpPr>
      <dsp:spPr>
        <a:xfrm>
          <a:off x="7442263" y="0"/>
          <a:ext cx="1058753" cy="29690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ML/AI</a:t>
          </a:r>
        </a:p>
        <a:p>
          <a:pPr marL="0" lvl="0" indent="0" algn="ctr" defTabSz="533400">
            <a:lnSpc>
              <a:spcPct val="90000"/>
            </a:lnSpc>
            <a:spcBef>
              <a:spcPct val="0"/>
            </a:spcBef>
            <a:spcAft>
              <a:spcPct val="35000"/>
            </a:spcAft>
            <a:buNone/>
          </a:pPr>
          <a:r>
            <a:rPr lang="en-US" sz="1200" kern="1200"/>
            <a:t>Data Science</a:t>
          </a:r>
        </a:p>
      </dsp:txBody>
      <dsp:txXfrm>
        <a:off x="7442263" y="1187612"/>
        <a:ext cx="1058753" cy="1187612"/>
      </dsp:txXfrm>
    </dsp:sp>
    <dsp:sp modelId="{17184CE9-8F4C-492D-9D42-60D2A130995C}">
      <dsp:nvSpPr>
        <dsp:cNvPr id="0" name=""/>
        <dsp:cNvSpPr/>
      </dsp:nvSpPr>
      <dsp:spPr>
        <a:xfrm>
          <a:off x="7647345" y="822227"/>
          <a:ext cx="680627" cy="687760"/>
        </a:xfrm>
        <a:prstGeom prst="ellipse">
          <a:avLst/>
        </a:prstGeom>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32537" y="2467885"/>
          <a:ext cx="8429148" cy="445354"/>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A8FA-A3FB-4C55-BD21-DD3D7AA32F3F}">
      <dsp:nvSpPr>
        <dsp:cNvPr id="0" name=""/>
        <dsp:cNvSpPr/>
      </dsp:nvSpPr>
      <dsp:spPr>
        <a:xfrm>
          <a:off x="1354806" y="0"/>
          <a:ext cx="541922" cy="638297"/>
        </a:xfrm>
        <a:prstGeom prst="trapezoid">
          <a:avLst>
            <a:gd name="adj" fmla="val 5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ts val="0"/>
            </a:spcAft>
            <a:buNone/>
          </a:pPr>
          <a:endParaRPr lang="en-US" sz="1100" kern="1200">
            <a:solidFill>
              <a:schemeClr val="bg1"/>
            </a:solidFill>
          </a:endParaRPr>
        </a:p>
        <a:p>
          <a:pPr marL="0" lvl="0" indent="0" algn="ctr" defTabSz="488950">
            <a:lnSpc>
              <a:spcPct val="90000"/>
            </a:lnSpc>
            <a:spcBef>
              <a:spcPct val="0"/>
            </a:spcBef>
            <a:spcAft>
              <a:spcPts val="0"/>
            </a:spcAft>
            <a:buNone/>
          </a:pPr>
          <a:endParaRPr lang="en-US" sz="1100" kern="1200">
            <a:solidFill>
              <a:schemeClr val="bg1"/>
            </a:solidFill>
          </a:endParaRPr>
        </a:p>
        <a:p>
          <a:pPr marL="0" lvl="0" indent="0" algn="ctr" defTabSz="488950">
            <a:lnSpc>
              <a:spcPct val="90000"/>
            </a:lnSpc>
            <a:spcBef>
              <a:spcPct val="0"/>
            </a:spcBef>
            <a:spcAft>
              <a:spcPts val="0"/>
            </a:spcAft>
            <a:buNone/>
          </a:pPr>
          <a:r>
            <a:rPr lang="en-US" sz="1100" kern="1200">
              <a:solidFill>
                <a:schemeClr val="bg1"/>
              </a:solidFill>
            </a:rPr>
            <a:t>Meta</a:t>
          </a:r>
        </a:p>
        <a:p>
          <a:pPr marL="0" lvl="0" indent="0" algn="ctr" defTabSz="488950">
            <a:lnSpc>
              <a:spcPct val="90000"/>
            </a:lnSpc>
            <a:spcBef>
              <a:spcPct val="0"/>
            </a:spcBef>
            <a:spcAft>
              <a:spcPts val="0"/>
            </a:spcAft>
            <a:buNone/>
          </a:pPr>
          <a:r>
            <a:rPr lang="en-US" sz="1100" kern="1200">
              <a:solidFill>
                <a:schemeClr val="bg1"/>
              </a:solidFill>
            </a:rPr>
            <a:t>Data</a:t>
          </a:r>
        </a:p>
      </dsp:txBody>
      <dsp:txXfrm>
        <a:off x="1354806" y="0"/>
        <a:ext cx="541922" cy="638297"/>
      </dsp:txXfrm>
    </dsp:sp>
    <dsp:sp modelId="{BB6BBB52-8D27-42A3-BF0B-59F331A7486C}">
      <dsp:nvSpPr>
        <dsp:cNvPr id="0" name=""/>
        <dsp:cNvSpPr/>
      </dsp:nvSpPr>
      <dsp:spPr>
        <a:xfrm>
          <a:off x="1083845" y="638297"/>
          <a:ext cx="1083845"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bg1"/>
              </a:solidFill>
            </a:rPr>
            <a:t>Reference Data</a:t>
          </a:r>
        </a:p>
      </dsp:txBody>
      <dsp:txXfrm>
        <a:off x="1273517" y="638297"/>
        <a:ext cx="704499" cy="638297"/>
      </dsp:txXfrm>
    </dsp:sp>
    <dsp:sp modelId="{71C1E761-B715-4655-98F7-F13B4D34E88A}">
      <dsp:nvSpPr>
        <dsp:cNvPr id="0" name=""/>
        <dsp:cNvSpPr/>
      </dsp:nvSpPr>
      <dsp:spPr>
        <a:xfrm>
          <a:off x="812883" y="1276594"/>
          <a:ext cx="1625767"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bg1"/>
              </a:solidFill>
            </a:rPr>
            <a:t>Enterprise Structure Data</a:t>
          </a:r>
        </a:p>
      </dsp:txBody>
      <dsp:txXfrm>
        <a:off x="1097393" y="1276594"/>
        <a:ext cx="1056748" cy="638297"/>
      </dsp:txXfrm>
    </dsp:sp>
    <dsp:sp modelId="{A2B582A8-0E77-4642-A9FB-DA2ACE668393}">
      <dsp:nvSpPr>
        <dsp:cNvPr id="0" name=""/>
        <dsp:cNvSpPr/>
      </dsp:nvSpPr>
      <dsp:spPr>
        <a:xfrm>
          <a:off x="541922" y="1914891"/>
          <a:ext cx="2167690"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bg1"/>
              </a:solidFill>
            </a:rPr>
            <a:t>Transaction Structure Data</a:t>
          </a:r>
        </a:p>
      </dsp:txBody>
      <dsp:txXfrm>
        <a:off x="921268" y="1914891"/>
        <a:ext cx="1408998" cy="638297"/>
      </dsp:txXfrm>
    </dsp:sp>
    <dsp:sp modelId="{7CD2059E-4FBB-4D01-96DA-FB5DB724C603}">
      <dsp:nvSpPr>
        <dsp:cNvPr id="0" name=""/>
        <dsp:cNvSpPr/>
      </dsp:nvSpPr>
      <dsp:spPr>
        <a:xfrm>
          <a:off x="270961" y="2553188"/>
          <a:ext cx="2709612"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bg1"/>
              </a:solidFill>
            </a:rPr>
            <a:t>Transaction Activity Data</a:t>
          </a:r>
        </a:p>
      </dsp:txBody>
      <dsp:txXfrm>
        <a:off x="745143" y="2553188"/>
        <a:ext cx="1761248" cy="638297"/>
      </dsp:txXfrm>
    </dsp:sp>
    <dsp:sp modelId="{1C0CFFB7-62BA-4727-9934-D98002B9A683}">
      <dsp:nvSpPr>
        <dsp:cNvPr id="0" name=""/>
        <dsp:cNvSpPr/>
      </dsp:nvSpPr>
      <dsp:spPr>
        <a:xfrm>
          <a:off x="0" y="3191485"/>
          <a:ext cx="3251534"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bg1"/>
              </a:solidFill>
            </a:rPr>
            <a:t>Transaction Audit Data</a:t>
          </a:r>
        </a:p>
      </dsp:txBody>
      <dsp:txXfrm>
        <a:off x="569018" y="3191485"/>
        <a:ext cx="2113497" cy="638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329878"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Master Data Management</a:t>
          </a:r>
        </a:p>
        <a:p>
          <a:pPr marL="0" lvl="0" indent="0" algn="ctr" defTabSz="533400">
            <a:lnSpc>
              <a:spcPct val="90000"/>
            </a:lnSpc>
            <a:spcBef>
              <a:spcPct val="0"/>
            </a:spcBef>
            <a:spcAft>
              <a:spcPct val="35000"/>
            </a:spcAft>
            <a:buNone/>
          </a:pPr>
          <a:r>
            <a:rPr lang="en-US" sz="1200" kern="1200"/>
            <a:t>(MDM)</a:t>
          </a:r>
        </a:p>
      </dsp:txBody>
      <dsp:txXfrm>
        <a:off x="1606023" y="1549923"/>
        <a:ext cx="1114106" cy="963746"/>
      </dsp:txXfrm>
    </dsp:sp>
    <dsp:sp modelId="{4CB48A21-81D0-4D36-B76F-106A65AA195F}">
      <dsp:nvSpPr>
        <dsp:cNvPr id="0" name=""/>
        <dsp:cNvSpPr/>
      </dsp:nvSpPr>
      <dsp:spPr>
        <a:xfrm>
          <a:off x="237336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483377"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Governance</a:t>
          </a:r>
        </a:p>
      </dsp:txBody>
      <dsp:txXfrm>
        <a:off x="1709686" y="195784"/>
        <a:ext cx="912982" cy="789836"/>
      </dsp:txXfrm>
    </dsp:sp>
    <dsp:sp modelId="{010FD555-EF9D-4861-9505-4B12D00DDBA6}">
      <dsp:nvSpPr>
        <dsp:cNvPr id="0" name=""/>
        <dsp:cNvSpPr/>
      </dsp:nvSpPr>
      <dsp:spPr>
        <a:xfrm>
          <a:off x="310713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273579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Policies</a:t>
          </a:r>
        </a:p>
      </dsp:txBody>
      <dsp:txXfrm>
        <a:off x="2962100" y="922427"/>
        <a:ext cx="912982" cy="789836"/>
      </dsp:txXfrm>
    </dsp:sp>
    <dsp:sp modelId="{265E5C85-541A-4F7D-AA05-F8E4E17DE9C2}">
      <dsp:nvSpPr>
        <dsp:cNvPr id="0" name=""/>
        <dsp:cNvSpPr/>
      </dsp:nvSpPr>
      <dsp:spPr>
        <a:xfrm>
          <a:off x="259740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273579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Standards</a:t>
          </a:r>
        </a:p>
      </dsp:txBody>
      <dsp:txXfrm>
        <a:off x="2962100" y="2350923"/>
        <a:ext cx="912982" cy="789836"/>
      </dsp:txXfrm>
    </dsp:sp>
    <dsp:sp modelId="{1ACC1AF7-4D5F-42EB-8BD8-160D5F98BB4F}">
      <dsp:nvSpPr>
        <dsp:cNvPr id="0" name=""/>
        <dsp:cNvSpPr/>
      </dsp:nvSpPr>
      <dsp:spPr>
        <a:xfrm>
          <a:off x="1332979"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483377"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Processes</a:t>
          </a:r>
        </a:p>
      </dsp:txBody>
      <dsp:txXfrm>
        <a:off x="1709686" y="3078379"/>
        <a:ext cx="912982" cy="789836"/>
      </dsp:txXfrm>
    </dsp:sp>
    <dsp:sp modelId="{B904F641-CD1E-419C-AF12-1DCE9566F1BA}">
      <dsp:nvSpPr>
        <dsp:cNvPr id="0" name=""/>
        <dsp:cNvSpPr/>
      </dsp:nvSpPr>
      <dsp:spPr>
        <a:xfrm>
          <a:off x="587190"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22514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Tools</a:t>
          </a:r>
        </a:p>
      </dsp:txBody>
      <dsp:txXfrm>
        <a:off x="451457" y="2351736"/>
        <a:ext cx="912982" cy="789836"/>
      </dsp:txXfrm>
    </dsp:sp>
    <dsp:sp modelId="{B738462B-3A18-42F1-BDD9-C2F31BD414B9}">
      <dsp:nvSpPr>
        <dsp:cNvPr id="0" name=""/>
        <dsp:cNvSpPr/>
      </dsp:nvSpPr>
      <dsp:spPr>
        <a:xfrm>
          <a:off x="22514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a:t>Ownerships </a:t>
          </a:r>
        </a:p>
        <a:p>
          <a:pPr marL="0" lvl="0" indent="0" algn="ctr" defTabSz="511175">
            <a:lnSpc>
              <a:spcPct val="90000"/>
            </a:lnSpc>
            <a:spcBef>
              <a:spcPct val="0"/>
            </a:spcBef>
            <a:spcAft>
              <a:spcPts val="0"/>
            </a:spcAft>
            <a:buNone/>
          </a:pPr>
          <a:r>
            <a:rPr lang="en-US" sz="1150" kern="1200"/>
            <a:t>&amp; </a:t>
          </a:r>
        </a:p>
        <a:p>
          <a:pPr marL="0" lvl="0" indent="0" algn="ctr" defTabSz="511175">
            <a:lnSpc>
              <a:spcPct val="90000"/>
            </a:lnSpc>
            <a:spcBef>
              <a:spcPct val="0"/>
            </a:spcBef>
            <a:spcAft>
              <a:spcPts val="0"/>
            </a:spcAft>
            <a:buNone/>
          </a:pPr>
          <a:r>
            <a:rPr lang="en-US" sz="1150" kern="1200"/>
            <a:t>Stewardships</a:t>
          </a:r>
        </a:p>
      </dsp:txBody>
      <dsp:txXfrm>
        <a:off x="451457" y="920801"/>
        <a:ext cx="912982" cy="7898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06153-9B10-4817-8635-E2A31F03BD46}">
      <dsp:nvSpPr>
        <dsp:cNvPr id="0" name=""/>
        <dsp:cNvSpPr/>
      </dsp:nvSpPr>
      <dsp:spPr>
        <a:xfrm>
          <a:off x="2917505" y="375493"/>
          <a:ext cx="1267744" cy="348436"/>
        </a:xfrm>
        <a:custGeom>
          <a:avLst/>
          <a:gdLst/>
          <a:ahLst/>
          <a:cxnLst/>
          <a:rect l="0" t="0" r="0" b="0"/>
          <a:pathLst>
            <a:path>
              <a:moveTo>
                <a:pt x="1267744" y="0"/>
              </a:moveTo>
              <a:lnTo>
                <a:pt x="1267744" y="348436"/>
              </a:lnTo>
              <a:lnTo>
                <a:pt x="0" y="348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D1A92-E5AE-46ED-9BB6-E7C014CFFB61}">
      <dsp:nvSpPr>
        <dsp:cNvPr id="0" name=""/>
        <dsp:cNvSpPr/>
      </dsp:nvSpPr>
      <dsp:spPr>
        <a:xfrm>
          <a:off x="4131252" y="375493"/>
          <a:ext cx="91440" cy="158543"/>
        </a:xfrm>
        <a:custGeom>
          <a:avLst/>
          <a:gdLst/>
          <a:ahLst/>
          <a:cxnLst/>
          <a:rect l="0" t="0" r="0" b="0"/>
          <a:pathLst>
            <a:path>
              <a:moveTo>
                <a:pt x="53996" y="0"/>
              </a:moveTo>
              <a:lnTo>
                <a:pt x="53996" y="79753"/>
              </a:lnTo>
              <a:lnTo>
                <a:pt x="45720" y="79753"/>
              </a:lnTo>
              <a:lnTo>
                <a:pt x="45720" y="1585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62DCC-7DD7-4EBF-9249-BDABACBE2C3A}">
      <dsp:nvSpPr>
        <dsp:cNvPr id="0" name=""/>
        <dsp:cNvSpPr/>
      </dsp:nvSpPr>
      <dsp:spPr>
        <a:xfrm>
          <a:off x="4185249" y="375493"/>
          <a:ext cx="943285" cy="723913"/>
        </a:xfrm>
        <a:custGeom>
          <a:avLst/>
          <a:gdLst/>
          <a:ahLst/>
          <a:cxnLst/>
          <a:rect l="0" t="0" r="0" b="0"/>
          <a:pathLst>
            <a:path>
              <a:moveTo>
                <a:pt x="0" y="0"/>
              </a:moveTo>
              <a:lnTo>
                <a:pt x="0" y="645123"/>
              </a:lnTo>
              <a:lnTo>
                <a:pt x="943285" y="645123"/>
              </a:lnTo>
              <a:lnTo>
                <a:pt x="943285" y="723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3A7CB-BB0E-4CFE-B4E7-D4429A065756}">
      <dsp:nvSpPr>
        <dsp:cNvPr id="0" name=""/>
        <dsp:cNvSpPr/>
      </dsp:nvSpPr>
      <dsp:spPr>
        <a:xfrm>
          <a:off x="4185249" y="375493"/>
          <a:ext cx="2712528" cy="723230"/>
        </a:xfrm>
        <a:custGeom>
          <a:avLst/>
          <a:gdLst/>
          <a:ahLst/>
          <a:cxnLst/>
          <a:rect l="0" t="0" r="0" b="0"/>
          <a:pathLst>
            <a:path>
              <a:moveTo>
                <a:pt x="0" y="0"/>
              </a:moveTo>
              <a:lnTo>
                <a:pt x="0" y="644441"/>
              </a:lnTo>
              <a:lnTo>
                <a:pt x="2712528" y="644441"/>
              </a:lnTo>
              <a:lnTo>
                <a:pt x="2712528" y="7232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C8377A-9A44-4F9F-B72B-7D1EE2C3FD11}">
      <dsp:nvSpPr>
        <dsp:cNvPr id="0" name=""/>
        <dsp:cNvSpPr/>
      </dsp:nvSpPr>
      <dsp:spPr>
        <a:xfrm>
          <a:off x="3237559" y="1474583"/>
          <a:ext cx="224632" cy="2239904"/>
        </a:xfrm>
        <a:custGeom>
          <a:avLst/>
          <a:gdLst/>
          <a:ahLst/>
          <a:cxnLst/>
          <a:rect l="0" t="0" r="0" b="0"/>
          <a:pathLst>
            <a:path>
              <a:moveTo>
                <a:pt x="0" y="0"/>
              </a:moveTo>
              <a:lnTo>
                <a:pt x="0" y="2239904"/>
              </a:lnTo>
              <a:lnTo>
                <a:pt x="224632" y="22399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AE7293-046D-464E-B708-F31D7FC28EFF}">
      <dsp:nvSpPr>
        <dsp:cNvPr id="0" name=""/>
        <dsp:cNvSpPr/>
      </dsp:nvSpPr>
      <dsp:spPr>
        <a:xfrm>
          <a:off x="3237559" y="1474583"/>
          <a:ext cx="216243" cy="1849750"/>
        </a:xfrm>
        <a:custGeom>
          <a:avLst/>
          <a:gdLst/>
          <a:ahLst/>
          <a:cxnLst/>
          <a:rect l="0" t="0" r="0" b="0"/>
          <a:pathLst>
            <a:path>
              <a:moveTo>
                <a:pt x="0" y="0"/>
              </a:moveTo>
              <a:lnTo>
                <a:pt x="0" y="1849750"/>
              </a:lnTo>
              <a:lnTo>
                <a:pt x="216243" y="18497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5E9322-FA36-4399-93A2-D381C28D8618}">
      <dsp:nvSpPr>
        <dsp:cNvPr id="0" name=""/>
        <dsp:cNvSpPr/>
      </dsp:nvSpPr>
      <dsp:spPr>
        <a:xfrm>
          <a:off x="3237559" y="1474583"/>
          <a:ext cx="207853" cy="1451207"/>
        </a:xfrm>
        <a:custGeom>
          <a:avLst/>
          <a:gdLst/>
          <a:ahLst/>
          <a:cxnLst/>
          <a:rect l="0" t="0" r="0" b="0"/>
          <a:pathLst>
            <a:path>
              <a:moveTo>
                <a:pt x="0" y="0"/>
              </a:moveTo>
              <a:lnTo>
                <a:pt x="0" y="1451207"/>
              </a:lnTo>
              <a:lnTo>
                <a:pt x="207853" y="14512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3A665-4689-4541-B160-18DCB06A1254}">
      <dsp:nvSpPr>
        <dsp:cNvPr id="0" name=""/>
        <dsp:cNvSpPr/>
      </dsp:nvSpPr>
      <dsp:spPr>
        <a:xfrm>
          <a:off x="3237559" y="1474583"/>
          <a:ext cx="199464" cy="1069442"/>
        </a:xfrm>
        <a:custGeom>
          <a:avLst/>
          <a:gdLst/>
          <a:ahLst/>
          <a:cxnLst/>
          <a:rect l="0" t="0" r="0" b="0"/>
          <a:pathLst>
            <a:path>
              <a:moveTo>
                <a:pt x="0" y="0"/>
              </a:moveTo>
              <a:lnTo>
                <a:pt x="0" y="1069442"/>
              </a:lnTo>
              <a:lnTo>
                <a:pt x="199464" y="10694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6CBC9C-0BF5-4D8C-AF8C-97969CD9D772}">
      <dsp:nvSpPr>
        <dsp:cNvPr id="0" name=""/>
        <dsp:cNvSpPr/>
      </dsp:nvSpPr>
      <dsp:spPr>
        <a:xfrm>
          <a:off x="3237559" y="1474583"/>
          <a:ext cx="191075" cy="688615"/>
        </a:xfrm>
        <a:custGeom>
          <a:avLst/>
          <a:gdLst/>
          <a:ahLst/>
          <a:cxnLst/>
          <a:rect l="0" t="0" r="0" b="0"/>
          <a:pathLst>
            <a:path>
              <a:moveTo>
                <a:pt x="0" y="0"/>
              </a:moveTo>
              <a:lnTo>
                <a:pt x="0" y="688615"/>
              </a:lnTo>
              <a:lnTo>
                <a:pt x="191075" y="6886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54F8B-D781-4A9A-8F31-CFE689908803}">
      <dsp:nvSpPr>
        <dsp:cNvPr id="0" name=""/>
        <dsp:cNvSpPr/>
      </dsp:nvSpPr>
      <dsp:spPr>
        <a:xfrm>
          <a:off x="3237559" y="1474583"/>
          <a:ext cx="182686" cy="305913"/>
        </a:xfrm>
        <a:custGeom>
          <a:avLst/>
          <a:gdLst/>
          <a:ahLst/>
          <a:cxnLst/>
          <a:rect l="0" t="0" r="0" b="0"/>
          <a:pathLst>
            <a:path>
              <a:moveTo>
                <a:pt x="0" y="0"/>
              </a:moveTo>
              <a:lnTo>
                <a:pt x="0" y="305913"/>
              </a:lnTo>
              <a:lnTo>
                <a:pt x="182686" y="3059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89BCA-4F5C-46B4-BE86-3A0BA0B269FB}">
      <dsp:nvSpPr>
        <dsp:cNvPr id="0" name=""/>
        <dsp:cNvSpPr/>
      </dsp:nvSpPr>
      <dsp:spPr>
        <a:xfrm>
          <a:off x="3537709" y="375493"/>
          <a:ext cx="647540" cy="723902"/>
        </a:xfrm>
        <a:custGeom>
          <a:avLst/>
          <a:gdLst/>
          <a:ahLst/>
          <a:cxnLst/>
          <a:rect l="0" t="0" r="0" b="0"/>
          <a:pathLst>
            <a:path>
              <a:moveTo>
                <a:pt x="647540" y="0"/>
              </a:moveTo>
              <a:lnTo>
                <a:pt x="647540" y="645112"/>
              </a:lnTo>
              <a:lnTo>
                <a:pt x="0" y="645112"/>
              </a:lnTo>
              <a:lnTo>
                <a:pt x="0" y="7239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56A41A-1470-4E6A-9648-5E0F70931BF8}">
      <dsp:nvSpPr>
        <dsp:cNvPr id="0" name=""/>
        <dsp:cNvSpPr/>
      </dsp:nvSpPr>
      <dsp:spPr>
        <a:xfrm>
          <a:off x="1666535" y="1474594"/>
          <a:ext cx="216588" cy="2214725"/>
        </a:xfrm>
        <a:custGeom>
          <a:avLst/>
          <a:gdLst/>
          <a:ahLst/>
          <a:cxnLst/>
          <a:rect l="0" t="0" r="0" b="0"/>
          <a:pathLst>
            <a:path>
              <a:moveTo>
                <a:pt x="0" y="0"/>
              </a:moveTo>
              <a:lnTo>
                <a:pt x="0" y="2214725"/>
              </a:lnTo>
              <a:lnTo>
                <a:pt x="216588" y="22147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67BF53-0566-4AD5-A82A-518373C143C7}">
      <dsp:nvSpPr>
        <dsp:cNvPr id="0" name=""/>
        <dsp:cNvSpPr/>
      </dsp:nvSpPr>
      <dsp:spPr>
        <a:xfrm>
          <a:off x="1666535" y="1474594"/>
          <a:ext cx="208199" cy="1832960"/>
        </a:xfrm>
        <a:custGeom>
          <a:avLst/>
          <a:gdLst/>
          <a:ahLst/>
          <a:cxnLst/>
          <a:rect l="0" t="0" r="0" b="0"/>
          <a:pathLst>
            <a:path>
              <a:moveTo>
                <a:pt x="0" y="0"/>
              </a:moveTo>
              <a:lnTo>
                <a:pt x="0" y="1832960"/>
              </a:lnTo>
              <a:lnTo>
                <a:pt x="208199" y="18329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C975C-77BC-4DAF-9239-28A0E86F1094}">
      <dsp:nvSpPr>
        <dsp:cNvPr id="0" name=""/>
        <dsp:cNvSpPr/>
      </dsp:nvSpPr>
      <dsp:spPr>
        <a:xfrm>
          <a:off x="1666535" y="1474594"/>
          <a:ext cx="216588" cy="1451195"/>
        </a:xfrm>
        <a:custGeom>
          <a:avLst/>
          <a:gdLst/>
          <a:ahLst/>
          <a:cxnLst/>
          <a:rect l="0" t="0" r="0" b="0"/>
          <a:pathLst>
            <a:path>
              <a:moveTo>
                <a:pt x="0" y="0"/>
              </a:moveTo>
              <a:lnTo>
                <a:pt x="0" y="1451195"/>
              </a:lnTo>
              <a:lnTo>
                <a:pt x="216588" y="1451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C238A3-5622-4782-BDE6-3B1D02DB4713}">
      <dsp:nvSpPr>
        <dsp:cNvPr id="0" name=""/>
        <dsp:cNvSpPr/>
      </dsp:nvSpPr>
      <dsp:spPr>
        <a:xfrm>
          <a:off x="1666535" y="1474594"/>
          <a:ext cx="208199" cy="1061041"/>
        </a:xfrm>
        <a:custGeom>
          <a:avLst/>
          <a:gdLst/>
          <a:ahLst/>
          <a:cxnLst/>
          <a:rect l="0" t="0" r="0" b="0"/>
          <a:pathLst>
            <a:path>
              <a:moveTo>
                <a:pt x="0" y="0"/>
              </a:moveTo>
              <a:lnTo>
                <a:pt x="0" y="1061041"/>
              </a:lnTo>
              <a:lnTo>
                <a:pt x="208199" y="10610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ED6F93-1136-4347-9644-1A71F5FF25AE}">
      <dsp:nvSpPr>
        <dsp:cNvPr id="0" name=""/>
        <dsp:cNvSpPr/>
      </dsp:nvSpPr>
      <dsp:spPr>
        <a:xfrm>
          <a:off x="1666535" y="1474594"/>
          <a:ext cx="199809" cy="664074"/>
        </a:xfrm>
        <a:custGeom>
          <a:avLst/>
          <a:gdLst/>
          <a:ahLst/>
          <a:cxnLst/>
          <a:rect l="0" t="0" r="0" b="0"/>
          <a:pathLst>
            <a:path>
              <a:moveTo>
                <a:pt x="0" y="0"/>
              </a:moveTo>
              <a:lnTo>
                <a:pt x="0" y="664074"/>
              </a:lnTo>
              <a:lnTo>
                <a:pt x="199809" y="6640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5D726-D013-4EDB-94AE-664C7AA2FCA3}">
      <dsp:nvSpPr>
        <dsp:cNvPr id="0" name=""/>
        <dsp:cNvSpPr/>
      </dsp:nvSpPr>
      <dsp:spPr>
        <a:xfrm>
          <a:off x="1666535" y="1474594"/>
          <a:ext cx="199809" cy="263955"/>
        </a:xfrm>
        <a:custGeom>
          <a:avLst/>
          <a:gdLst/>
          <a:ahLst/>
          <a:cxnLst/>
          <a:rect l="0" t="0" r="0" b="0"/>
          <a:pathLst>
            <a:path>
              <a:moveTo>
                <a:pt x="0" y="0"/>
              </a:moveTo>
              <a:lnTo>
                <a:pt x="0" y="263955"/>
              </a:lnTo>
              <a:lnTo>
                <a:pt x="199809" y="2639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7FE62-A66C-47C1-9095-A3B2BB47C0E2}">
      <dsp:nvSpPr>
        <dsp:cNvPr id="0" name=""/>
        <dsp:cNvSpPr/>
      </dsp:nvSpPr>
      <dsp:spPr>
        <a:xfrm>
          <a:off x="1966686" y="375493"/>
          <a:ext cx="2218563" cy="723913"/>
        </a:xfrm>
        <a:custGeom>
          <a:avLst/>
          <a:gdLst/>
          <a:ahLst/>
          <a:cxnLst/>
          <a:rect l="0" t="0" r="0" b="0"/>
          <a:pathLst>
            <a:path>
              <a:moveTo>
                <a:pt x="2218563" y="0"/>
              </a:moveTo>
              <a:lnTo>
                <a:pt x="2218563" y="645123"/>
              </a:lnTo>
              <a:lnTo>
                <a:pt x="0" y="645123"/>
              </a:lnTo>
              <a:lnTo>
                <a:pt x="0" y="723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99C76E-B9AE-4778-A163-16CECF684870}">
      <dsp:nvSpPr>
        <dsp:cNvPr id="0" name=""/>
        <dsp:cNvSpPr/>
      </dsp:nvSpPr>
      <dsp:spPr>
        <a:xfrm>
          <a:off x="217028" y="1474598"/>
          <a:ext cx="219507" cy="1059815"/>
        </a:xfrm>
        <a:custGeom>
          <a:avLst/>
          <a:gdLst/>
          <a:ahLst/>
          <a:cxnLst/>
          <a:rect l="0" t="0" r="0" b="0"/>
          <a:pathLst>
            <a:path>
              <a:moveTo>
                <a:pt x="0" y="0"/>
              </a:moveTo>
              <a:lnTo>
                <a:pt x="0" y="1059815"/>
              </a:lnTo>
              <a:lnTo>
                <a:pt x="219507" y="10598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E333F0-E6F3-48D1-979B-89E19608CC37}">
      <dsp:nvSpPr>
        <dsp:cNvPr id="0" name=""/>
        <dsp:cNvSpPr/>
      </dsp:nvSpPr>
      <dsp:spPr>
        <a:xfrm>
          <a:off x="217028" y="1474598"/>
          <a:ext cx="219507" cy="1446858"/>
        </a:xfrm>
        <a:custGeom>
          <a:avLst/>
          <a:gdLst/>
          <a:ahLst/>
          <a:cxnLst/>
          <a:rect l="0" t="0" r="0" b="0"/>
          <a:pathLst>
            <a:path>
              <a:moveTo>
                <a:pt x="0" y="0"/>
              </a:moveTo>
              <a:lnTo>
                <a:pt x="0" y="1446858"/>
              </a:lnTo>
              <a:lnTo>
                <a:pt x="219507" y="14468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5AE70-FD81-4C3A-A3BC-C209C789844A}">
      <dsp:nvSpPr>
        <dsp:cNvPr id="0" name=""/>
        <dsp:cNvSpPr/>
      </dsp:nvSpPr>
      <dsp:spPr>
        <a:xfrm>
          <a:off x="217028" y="1474598"/>
          <a:ext cx="221225" cy="1831050"/>
        </a:xfrm>
        <a:custGeom>
          <a:avLst/>
          <a:gdLst/>
          <a:ahLst/>
          <a:cxnLst/>
          <a:rect l="0" t="0" r="0" b="0"/>
          <a:pathLst>
            <a:path>
              <a:moveTo>
                <a:pt x="0" y="0"/>
              </a:moveTo>
              <a:lnTo>
                <a:pt x="0" y="1831050"/>
              </a:lnTo>
              <a:lnTo>
                <a:pt x="221225" y="1831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E5805-6C69-40A2-ADE1-D56E8D66B23F}">
      <dsp:nvSpPr>
        <dsp:cNvPr id="0" name=""/>
        <dsp:cNvSpPr/>
      </dsp:nvSpPr>
      <dsp:spPr>
        <a:xfrm>
          <a:off x="217028" y="1474598"/>
          <a:ext cx="222276" cy="684627"/>
        </a:xfrm>
        <a:custGeom>
          <a:avLst/>
          <a:gdLst/>
          <a:ahLst/>
          <a:cxnLst/>
          <a:rect l="0" t="0" r="0" b="0"/>
          <a:pathLst>
            <a:path>
              <a:moveTo>
                <a:pt x="0" y="0"/>
              </a:moveTo>
              <a:lnTo>
                <a:pt x="0" y="684627"/>
              </a:lnTo>
              <a:lnTo>
                <a:pt x="222276" y="6846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BF9D0-0756-4213-AAAE-FBE27AEE7978}">
      <dsp:nvSpPr>
        <dsp:cNvPr id="0" name=""/>
        <dsp:cNvSpPr/>
      </dsp:nvSpPr>
      <dsp:spPr>
        <a:xfrm>
          <a:off x="217028" y="1474598"/>
          <a:ext cx="215747" cy="2198881"/>
        </a:xfrm>
        <a:custGeom>
          <a:avLst/>
          <a:gdLst/>
          <a:ahLst/>
          <a:cxnLst/>
          <a:rect l="0" t="0" r="0" b="0"/>
          <a:pathLst>
            <a:path>
              <a:moveTo>
                <a:pt x="0" y="0"/>
              </a:moveTo>
              <a:lnTo>
                <a:pt x="0" y="2198881"/>
              </a:lnTo>
              <a:lnTo>
                <a:pt x="215747" y="2198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76EA7-EFB1-4780-B5A8-16A69A80F6CB}">
      <dsp:nvSpPr>
        <dsp:cNvPr id="0" name=""/>
        <dsp:cNvSpPr/>
      </dsp:nvSpPr>
      <dsp:spPr>
        <a:xfrm>
          <a:off x="217028" y="1474598"/>
          <a:ext cx="225150" cy="291044"/>
        </a:xfrm>
        <a:custGeom>
          <a:avLst/>
          <a:gdLst/>
          <a:ahLst/>
          <a:cxnLst/>
          <a:rect l="0" t="0" r="0" b="0"/>
          <a:pathLst>
            <a:path>
              <a:moveTo>
                <a:pt x="0" y="0"/>
              </a:moveTo>
              <a:lnTo>
                <a:pt x="0" y="291044"/>
              </a:lnTo>
              <a:lnTo>
                <a:pt x="225150" y="2910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8A81C-1317-4F8B-BDDC-1A8CC174E4AF}">
      <dsp:nvSpPr>
        <dsp:cNvPr id="0" name=""/>
        <dsp:cNvSpPr/>
      </dsp:nvSpPr>
      <dsp:spPr>
        <a:xfrm>
          <a:off x="517178" y="375493"/>
          <a:ext cx="3668070" cy="723917"/>
        </a:xfrm>
        <a:custGeom>
          <a:avLst/>
          <a:gdLst/>
          <a:ahLst/>
          <a:cxnLst/>
          <a:rect l="0" t="0" r="0" b="0"/>
          <a:pathLst>
            <a:path>
              <a:moveTo>
                <a:pt x="3668070" y="0"/>
              </a:moveTo>
              <a:lnTo>
                <a:pt x="3668070" y="645127"/>
              </a:lnTo>
              <a:lnTo>
                <a:pt x="0" y="645127"/>
              </a:lnTo>
              <a:lnTo>
                <a:pt x="0" y="7239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E3B928-8BD0-431C-B44C-DAA042CF08D7}">
      <dsp:nvSpPr>
        <dsp:cNvPr id="0" name=""/>
        <dsp:cNvSpPr/>
      </dsp:nvSpPr>
      <dsp:spPr>
        <a:xfrm>
          <a:off x="3379950" y="305"/>
          <a:ext cx="1610598"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bg1"/>
              </a:solidFill>
              <a:latin typeface="+mn-lt"/>
              <a:cs typeface="Arial"/>
            </a:rPr>
            <a:t>Executive Steering Committee</a:t>
          </a:r>
          <a:endParaRPr lang="en-US" sz="900" kern="1200"/>
        </a:p>
      </dsp:txBody>
      <dsp:txXfrm>
        <a:off x="3379950" y="305"/>
        <a:ext cx="1610598" cy="375187"/>
      </dsp:txXfrm>
    </dsp:sp>
    <dsp:sp modelId="{7EE8821E-D5FC-4942-B7CC-FF332FDF6233}">
      <dsp:nvSpPr>
        <dsp:cNvPr id="0" name=""/>
        <dsp:cNvSpPr/>
      </dsp:nvSpPr>
      <dsp:spPr>
        <a:xfrm>
          <a:off x="141990" y="1099410"/>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Customer Domain Team</a:t>
          </a:r>
        </a:p>
      </dsp:txBody>
      <dsp:txXfrm>
        <a:off x="141990" y="1099410"/>
        <a:ext cx="750375" cy="375187"/>
      </dsp:txXfrm>
    </dsp:sp>
    <dsp:sp modelId="{15213FAE-1CB7-4EB2-A221-9DAA9ABF7242}">
      <dsp:nvSpPr>
        <dsp:cNvPr id="0" name=""/>
        <dsp:cNvSpPr/>
      </dsp:nvSpPr>
      <dsp:spPr>
        <a:xfrm>
          <a:off x="442178" y="1578048"/>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Business Owner</a:t>
          </a:r>
        </a:p>
      </dsp:txBody>
      <dsp:txXfrm>
        <a:off x="442178" y="1578048"/>
        <a:ext cx="750375" cy="375187"/>
      </dsp:txXfrm>
    </dsp:sp>
    <dsp:sp modelId="{309244DB-CB72-4FD7-B5BA-DCFD9CC2F6E4}">
      <dsp:nvSpPr>
        <dsp:cNvPr id="0" name=""/>
        <dsp:cNvSpPr/>
      </dsp:nvSpPr>
      <dsp:spPr>
        <a:xfrm>
          <a:off x="432776" y="348588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Security</a:t>
          </a:r>
        </a:p>
      </dsp:txBody>
      <dsp:txXfrm>
        <a:off x="432776" y="3485885"/>
        <a:ext cx="750375" cy="375187"/>
      </dsp:txXfrm>
    </dsp:sp>
    <dsp:sp modelId="{88751C9C-412E-491B-8B46-C15E37155012}">
      <dsp:nvSpPr>
        <dsp:cNvPr id="0" name=""/>
        <dsp:cNvSpPr/>
      </dsp:nvSpPr>
      <dsp:spPr>
        <a:xfrm>
          <a:off x="439304" y="197163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Data </a:t>
          </a:r>
        </a:p>
        <a:p>
          <a:pPr marL="0" lvl="0" indent="0" algn="ctr" defTabSz="400050">
            <a:lnSpc>
              <a:spcPct val="90000"/>
            </a:lnSpc>
            <a:spcBef>
              <a:spcPct val="0"/>
            </a:spcBef>
            <a:spcAft>
              <a:spcPct val="35000"/>
            </a:spcAft>
            <a:buNone/>
          </a:pPr>
          <a:r>
            <a:rPr lang="en-US" sz="900" kern="1200"/>
            <a:t>Steward</a:t>
          </a:r>
        </a:p>
      </dsp:txBody>
      <dsp:txXfrm>
        <a:off x="439304" y="1971631"/>
        <a:ext cx="750375" cy="375187"/>
      </dsp:txXfrm>
    </dsp:sp>
    <dsp:sp modelId="{A9E2B2B4-D539-4133-97FA-3E687E0B87FE}">
      <dsp:nvSpPr>
        <dsp:cNvPr id="0" name=""/>
        <dsp:cNvSpPr/>
      </dsp:nvSpPr>
      <dsp:spPr>
        <a:xfrm>
          <a:off x="438254" y="311805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Enterprise</a:t>
          </a:r>
        </a:p>
        <a:p>
          <a:pPr marL="0" lvl="0" indent="0" algn="ctr" defTabSz="400050">
            <a:lnSpc>
              <a:spcPct val="90000"/>
            </a:lnSpc>
            <a:spcBef>
              <a:spcPct val="0"/>
            </a:spcBef>
            <a:spcAft>
              <a:spcPct val="35000"/>
            </a:spcAft>
            <a:buNone/>
          </a:pPr>
          <a:r>
            <a:rPr lang="en-US" sz="900" kern="1200"/>
            <a:t>Architecture</a:t>
          </a:r>
        </a:p>
      </dsp:txBody>
      <dsp:txXfrm>
        <a:off x="438254" y="3118055"/>
        <a:ext cx="750375" cy="375187"/>
      </dsp:txXfrm>
    </dsp:sp>
    <dsp:sp modelId="{1D0781B3-0031-4413-AB9C-BA976994AE94}">
      <dsp:nvSpPr>
        <dsp:cNvPr id="0" name=""/>
        <dsp:cNvSpPr/>
      </dsp:nvSpPr>
      <dsp:spPr>
        <a:xfrm>
          <a:off x="436535" y="2733863"/>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Solution Delivery</a:t>
          </a:r>
        </a:p>
      </dsp:txBody>
      <dsp:txXfrm>
        <a:off x="436535" y="2733863"/>
        <a:ext cx="750375" cy="375187"/>
      </dsp:txXfrm>
    </dsp:sp>
    <dsp:sp modelId="{607A1553-8B8E-4280-B70A-D048AE5E7044}">
      <dsp:nvSpPr>
        <dsp:cNvPr id="0" name=""/>
        <dsp:cNvSpPr/>
      </dsp:nvSpPr>
      <dsp:spPr>
        <a:xfrm>
          <a:off x="436535" y="2346819"/>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Data Governance</a:t>
          </a:r>
        </a:p>
      </dsp:txBody>
      <dsp:txXfrm>
        <a:off x="436535" y="2346819"/>
        <a:ext cx="750375" cy="375187"/>
      </dsp:txXfrm>
    </dsp:sp>
    <dsp:sp modelId="{8B90308F-8A8E-4F1D-ACC6-C05939BCF8EE}">
      <dsp:nvSpPr>
        <dsp:cNvPr id="0" name=""/>
        <dsp:cNvSpPr/>
      </dsp:nvSpPr>
      <dsp:spPr>
        <a:xfrm>
          <a:off x="1591498" y="109940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Workforce Domain Team</a:t>
          </a:r>
        </a:p>
      </dsp:txBody>
      <dsp:txXfrm>
        <a:off x="1591498" y="1099406"/>
        <a:ext cx="750375" cy="375187"/>
      </dsp:txXfrm>
    </dsp:sp>
    <dsp:sp modelId="{249E837E-0CBB-4623-AD8C-8B0AD86278A3}">
      <dsp:nvSpPr>
        <dsp:cNvPr id="0" name=""/>
        <dsp:cNvSpPr/>
      </dsp:nvSpPr>
      <dsp:spPr>
        <a:xfrm>
          <a:off x="1866345" y="155095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Business Owner</a:t>
          </a:r>
        </a:p>
      </dsp:txBody>
      <dsp:txXfrm>
        <a:off x="1866345" y="1550956"/>
        <a:ext cx="750375" cy="375187"/>
      </dsp:txXfrm>
    </dsp:sp>
    <dsp:sp modelId="{03943E15-249B-4649-8B45-B8C8DFDD9B99}">
      <dsp:nvSpPr>
        <dsp:cNvPr id="0" name=""/>
        <dsp:cNvSpPr/>
      </dsp:nvSpPr>
      <dsp:spPr>
        <a:xfrm>
          <a:off x="1866345" y="195107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Data </a:t>
          </a:r>
        </a:p>
        <a:p>
          <a:pPr marL="0" lvl="0" indent="0" algn="ctr" defTabSz="400050">
            <a:lnSpc>
              <a:spcPct val="90000"/>
            </a:lnSpc>
            <a:spcBef>
              <a:spcPct val="0"/>
            </a:spcBef>
            <a:spcAft>
              <a:spcPct val="35000"/>
            </a:spcAft>
            <a:buNone/>
          </a:pPr>
          <a:r>
            <a:rPr lang="en-US" sz="900" kern="1200"/>
            <a:t>Steward </a:t>
          </a:r>
        </a:p>
      </dsp:txBody>
      <dsp:txXfrm>
        <a:off x="1866345" y="1951075"/>
        <a:ext cx="750375" cy="375187"/>
      </dsp:txXfrm>
    </dsp:sp>
    <dsp:sp modelId="{DC88D42F-449D-4679-A516-8E0B939DEFC4}">
      <dsp:nvSpPr>
        <dsp:cNvPr id="0" name=""/>
        <dsp:cNvSpPr/>
      </dsp:nvSpPr>
      <dsp:spPr>
        <a:xfrm>
          <a:off x="1874735" y="2348042"/>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Data Governance</a:t>
          </a:r>
        </a:p>
      </dsp:txBody>
      <dsp:txXfrm>
        <a:off x="1874735" y="2348042"/>
        <a:ext cx="750375" cy="375187"/>
      </dsp:txXfrm>
    </dsp:sp>
    <dsp:sp modelId="{13123759-5D63-474A-B8A8-740C0D5F9A96}">
      <dsp:nvSpPr>
        <dsp:cNvPr id="0" name=""/>
        <dsp:cNvSpPr/>
      </dsp:nvSpPr>
      <dsp:spPr>
        <a:xfrm>
          <a:off x="1883124" y="273819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Solution Delivery</a:t>
          </a:r>
        </a:p>
      </dsp:txBody>
      <dsp:txXfrm>
        <a:off x="1883124" y="2738196"/>
        <a:ext cx="750375" cy="375187"/>
      </dsp:txXfrm>
    </dsp:sp>
    <dsp:sp modelId="{CA56945C-3F25-4073-A964-9010A2D9BD0B}">
      <dsp:nvSpPr>
        <dsp:cNvPr id="0" name=""/>
        <dsp:cNvSpPr/>
      </dsp:nvSpPr>
      <dsp:spPr>
        <a:xfrm>
          <a:off x="1874735" y="311996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Enterprise</a:t>
          </a:r>
        </a:p>
        <a:p>
          <a:pPr marL="0" lvl="0" indent="0" algn="ctr" defTabSz="400050">
            <a:lnSpc>
              <a:spcPct val="90000"/>
            </a:lnSpc>
            <a:spcBef>
              <a:spcPct val="0"/>
            </a:spcBef>
            <a:spcAft>
              <a:spcPct val="35000"/>
            </a:spcAft>
            <a:buNone/>
          </a:pPr>
          <a:r>
            <a:rPr lang="en-US" sz="900" kern="1200"/>
            <a:t>Architecture</a:t>
          </a:r>
        </a:p>
      </dsp:txBody>
      <dsp:txXfrm>
        <a:off x="1874735" y="3119961"/>
        <a:ext cx="750375" cy="375187"/>
      </dsp:txXfrm>
    </dsp:sp>
    <dsp:sp modelId="{01EFD473-B424-4826-A669-9E961E5E96E6}">
      <dsp:nvSpPr>
        <dsp:cNvPr id="0" name=""/>
        <dsp:cNvSpPr/>
      </dsp:nvSpPr>
      <dsp:spPr>
        <a:xfrm>
          <a:off x="1883124" y="350172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Security</a:t>
          </a:r>
        </a:p>
      </dsp:txBody>
      <dsp:txXfrm>
        <a:off x="1883124" y="3501726"/>
        <a:ext cx="750375" cy="375187"/>
      </dsp:txXfrm>
    </dsp:sp>
    <dsp:sp modelId="{3B05D24E-FFB2-47F9-9168-B2DB80A05DBC}">
      <dsp:nvSpPr>
        <dsp:cNvPr id="0" name=""/>
        <dsp:cNvSpPr/>
      </dsp:nvSpPr>
      <dsp:spPr>
        <a:xfrm>
          <a:off x="3162521" y="109939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Asset Domain Team</a:t>
          </a:r>
        </a:p>
      </dsp:txBody>
      <dsp:txXfrm>
        <a:off x="3162521" y="1099395"/>
        <a:ext cx="750375" cy="375187"/>
      </dsp:txXfrm>
    </dsp:sp>
    <dsp:sp modelId="{46945F61-E5C7-4204-9303-29569CAB26BF}">
      <dsp:nvSpPr>
        <dsp:cNvPr id="0" name=""/>
        <dsp:cNvSpPr/>
      </dsp:nvSpPr>
      <dsp:spPr>
        <a:xfrm>
          <a:off x="3420245" y="1592902"/>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Business Owner</a:t>
          </a:r>
        </a:p>
      </dsp:txBody>
      <dsp:txXfrm>
        <a:off x="3420245" y="1592902"/>
        <a:ext cx="750375" cy="375187"/>
      </dsp:txXfrm>
    </dsp:sp>
    <dsp:sp modelId="{6BE0D481-D088-42EE-923B-62990359889C}">
      <dsp:nvSpPr>
        <dsp:cNvPr id="0" name=""/>
        <dsp:cNvSpPr/>
      </dsp:nvSpPr>
      <dsp:spPr>
        <a:xfrm>
          <a:off x="3428634" y="1975605"/>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Data </a:t>
          </a:r>
        </a:p>
        <a:p>
          <a:pPr marL="0" lvl="0" indent="0" algn="ctr" defTabSz="400050">
            <a:lnSpc>
              <a:spcPct val="90000"/>
            </a:lnSpc>
            <a:spcBef>
              <a:spcPct val="0"/>
            </a:spcBef>
            <a:spcAft>
              <a:spcPct val="35000"/>
            </a:spcAft>
            <a:buNone/>
          </a:pPr>
          <a:r>
            <a:rPr lang="en-US" sz="900" kern="1200"/>
            <a:t>Steward </a:t>
          </a:r>
        </a:p>
      </dsp:txBody>
      <dsp:txXfrm>
        <a:off x="3428634" y="1975605"/>
        <a:ext cx="750375" cy="375187"/>
      </dsp:txXfrm>
    </dsp:sp>
    <dsp:sp modelId="{236D1DCD-3E19-481A-9C8A-65ECDA1DD859}">
      <dsp:nvSpPr>
        <dsp:cNvPr id="0" name=""/>
        <dsp:cNvSpPr/>
      </dsp:nvSpPr>
      <dsp:spPr>
        <a:xfrm>
          <a:off x="3437024" y="2356431"/>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Data Governance</a:t>
          </a:r>
        </a:p>
      </dsp:txBody>
      <dsp:txXfrm>
        <a:off x="3437024" y="2356431"/>
        <a:ext cx="750375" cy="375187"/>
      </dsp:txXfrm>
    </dsp:sp>
    <dsp:sp modelId="{01BACC8C-7B70-467E-BB52-B66263B17052}">
      <dsp:nvSpPr>
        <dsp:cNvPr id="0" name=""/>
        <dsp:cNvSpPr/>
      </dsp:nvSpPr>
      <dsp:spPr>
        <a:xfrm>
          <a:off x="3445413" y="273819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Solution Delivery</a:t>
          </a:r>
        </a:p>
      </dsp:txBody>
      <dsp:txXfrm>
        <a:off x="3445413" y="2738196"/>
        <a:ext cx="750375" cy="375187"/>
      </dsp:txXfrm>
    </dsp:sp>
    <dsp:sp modelId="{D1785FF1-F8F5-40AE-9E51-5BBDB96CFB75}">
      <dsp:nvSpPr>
        <dsp:cNvPr id="0" name=""/>
        <dsp:cNvSpPr/>
      </dsp:nvSpPr>
      <dsp:spPr>
        <a:xfrm>
          <a:off x="3453802" y="3136739"/>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Enterprise</a:t>
          </a:r>
        </a:p>
        <a:p>
          <a:pPr marL="0" lvl="0" indent="0" algn="ctr" defTabSz="400050">
            <a:lnSpc>
              <a:spcPct val="90000"/>
            </a:lnSpc>
            <a:spcBef>
              <a:spcPct val="0"/>
            </a:spcBef>
            <a:spcAft>
              <a:spcPct val="35000"/>
            </a:spcAft>
            <a:buNone/>
          </a:pPr>
          <a:r>
            <a:rPr lang="en-US" sz="900" kern="1200"/>
            <a:t>Architecture</a:t>
          </a:r>
        </a:p>
      </dsp:txBody>
      <dsp:txXfrm>
        <a:off x="3453802" y="3136739"/>
        <a:ext cx="750375" cy="375187"/>
      </dsp:txXfrm>
    </dsp:sp>
    <dsp:sp modelId="{F69D6FDF-AE09-44B1-9C2C-3EC7913B600D}">
      <dsp:nvSpPr>
        <dsp:cNvPr id="0" name=""/>
        <dsp:cNvSpPr/>
      </dsp:nvSpPr>
      <dsp:spPr>
        <a:xfrm>
          <a:off x="3462191" y="3526893"/>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Security</a:t>
          </a:r>
        </a:p>
      </dsp:txBody>
      <dsp:txXfrm>
        <a:off x="3462191" y="3526893"/>
        <a:ext cx="750375" cy="375187"/>
      </dsp:txXfrm>
    </dsp:sp>
    <dsp:sp modelId="{F47846E1-DDE6-4E59-BB75-732F68E0A8EC}">
      <dsp:nvSpPr>
        <dsp:cNvPr id="0" name=""/>
        <dsp:cNvSpPr/>
      </dsp:nvSpPr>
      <dsp:spPr>
        <a:xfrm>
          <a:off x="6522589" y="1098724"/>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IT Support Team</a:t>
          </a:r>
        </a:p>
      </dsp:txBody>
      <dsp:txXfrm>
        <a:off x="6522589" y="1098724"/>
        <a:ext cx="750375" cy="375187"/>
      </dsp:txXfrm>
    </dsp:sp>
    <dsp:sp modelId="{358F3241-2FB0-4C33-BACB-EE4C10BEC742}">
      <dsp:nvSpPr>
        <dsp:cNvPr id="0" name=""/>
        <dsp:cNvSpPr/>
      </dsp:nvSpPr>
      <dsp:spPr>
        <a:xfrm>
          <a:off x="4753347" y="109940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Administrative</a:t>
          </a:r>
        </a:p>
      </dsp:txBody>
      <dsp:txXfrm>
        <a:off x="4753347" y="1099406"/>
        <a:ext cx="750375" cy="375187"/>
      </dsp:txXfrm>
    </dsp:sp>
    <dsp:sp modelId="{694DB9DB-8C2C-442A-B385-D1EA27FD0E7D}">
      <dsp:nvSpPr>
        <dsp:cNvPr id="0" name=""/>
        <dsp:cNvSpPr/>
      </dsp:nvSpPr>
      <dsp:spPr>
        <a:xfrm>
          <a:off x="3361168" y="534036"/>
          <a:ext cx="1631608"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Leadership Committee</a:t>
          </a:r>
        </a:p>
      </dsp:txBody>
      <dsp:txXfrm>
        <a:off x="3361168" y="534036"/>
        <a:ext cx="1631608" cy="375187"/>
      </dsp:txXfrm>
    </dsp:sp>
    <dsp:sp modelId="{471BF23D-10D0-4C8E-9959-FDB47C2A5C96}">
      <dsp:nvSpPr>
        <dsp:cNvPr id="0" name=""/>
        <dsp:cNvSpPr/>
      </dsp:nvSpPr>
      <dsp:spPr>
        <a:xfrm>
          <a:off x="2167130" y="536336"/>
          <a:ext cx="750375" cy="3751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Enterprise Information Architect</a:t>
          </a:r>
        </a:p>
      </dsp:txBody>
      <dsp:txXfrm>
        <a:off x="2167130" y="536336"/>
        <a:ext cx="750375" cy="3751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12C0A-F798-4D44-A260-FDD8A545E0DD}">
      <dsp:nvSpPr>
        <dsp:cNvPr id="0" name=""/>
        <dsp:cNvSpPr/>
      </dsp:nvSpPr>
      <dsp:spPr>
        <a:xfrm>
          <a:off x="9560" y="635700"/>
          <a:ext cx="917202" cy="355619"/>
        </a:xfrm>
        <a:prstGeom prst="chevron">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a:t>Tool Selection</a:t>
          </a:r>
        </a:p>
      </dsp:txBody>
      <dsp:txXfrm>
        <a:off x="187370" y="635700"/>
        <a:ext cx="561583" cy="355619"/>
      </dsp:txXfrm>
    </dsp:sp>
    <dsp:sp modelId="{A8324843-4EFC-4454-9D44-FA504E33F2D2}">
      <dsp:nvSpPr>
        <dsp:cNvPr id="0" name=""/>
        <dsp:cNvSpPr/>
      </dsp:nvSpPr>
      <dsp:spPr>
        <a:xfrm>
          <a:off x="72504" y="1015115"/>
          <a:ext cx="707559"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Select the enterprise MDM tool </a:t>
          </a:r>
        </a:p>
      </dsp:txBody>
      <dsp:txXfrm>
        <a:off x="72504" y="1015115"/>
        <a:ext cx="707559" cy="453515"/>
      </dsp:txXfrm>
    </dsp:sp>
    <dsp:sp modelId="{40B7D864-6769-4EAC-AC03-A4EBBEDAF992}">
      <dsp:nvSpPr>
        <dsp:cNvPr id="0" name=""/>
        <dsp:cNvSpPr/>
      </dsp:nvSpPr>
      <dsp:spPr>
        <a:xfrm>
          <a:off x="718696" y="635700"/>
          <a:ext cx="917202" cy="355619"/>
        </a:xfrm>
        <a:prstGeom prst="chevron">
          <a:avLst/>
        </a:prstGeom>
        <a:solidFill>
          <a:schemeClr val="accent1">
            <a:shade val="80000"/>
            <a:hueOff val="46665"/>
            <a:satOff val="-9959"/>
            <a:lumOff val="50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a:t>Tool Delivery</a:t>
          </a:r>
        </a:p>
      </dsp:txBody>
      <dsp:txXfrm>
        <a:off x="896506" y="635700"/>
        <a:ext cx="561583" cy="355619"/>
      </dsp:txXfrm>
    </dsp:sp>
    <dsp:sp modelId="{C8CD7834-164C-4A37-9AB0-9D24594969CB}">
      <dsp:nvSpPr>
        <dsp:cNvPr id="0" name=""/>
        <dsp:cNvSpPr/>
      </dsp:nvSpPr>
      <dsp:spPr>
        <a:xfrm>
          <a:off x="840666" y="1015115"/>
          <a:ext cx="638123"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Stand up MDM Environment</a:t>
          </a:r>
        </a:p>
      </dsp:txBody>
      <dsp:txXfrm>
        <a:off x="840666" y="1015115"/>
        <a:ext cx="638123" cy="453515"/>
      </dsp:txXfrm>
    </dsp:sp>
    <dsp:sp modelId="{D4B684EA-E3A0-4E3D-9343-4CC0FC3FAB1D}">
      <dsp:nvSpPr>
        <dsp:cNvPr id="0" name=""/>
        <dsp:cNvSpPr/>
      </dsp:nvSpPr>
      <dsp:spPr>
        <a:xfrm>
          <a:off x="1419899" y="635700"/>
          <a:ext cx="917202" cy="355619"/>
        </a:xfrm>
        <a:prstGeom prst="chevron">
          <a:avLst/>
        </a:prstGeom>
        <a:solidFill>
          <a:schemeClr val="accent1">
            <a:shade val="80000"/>
            <a:hueOff val="93331"/>
            <a:satOff val="-19918"/>
            <a:lumOff val="101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33375">
            <a:lnSpc>
              <a:spcPct val="90000"/>
            </a:lnSpc>
            <a:spcBef>
              <a:spcPct val="0"/>
            </a:spcBef>
            <a:spcAft>
              <a:spcPct val="35000"/>
            </a:spcAft>
            <a:buNone/>
          </a:pPr>
          <a:r>
            <a:rPr lang="en-US" sz="750" kern="1200"/>
            <a:t>Architecture</a:t>
          </a:r>
        </a:p>
      </dsp:txBody>
      <dsp:txXfrm>
        <a:off x="1597709" y="635700"/>
        <a:ext cx="561583" cy="355619"/>
      </dsp:txXfrm>
    </dsp:sp>
    <dsp:sp modelId="{52C803DC-ECC4-45DE-8615-C4538896B755}">
      <dsp:nvSpPr>
        <dsp:cNvPr id="0" name=""/>
        <dsp:cNvSpPr/>
      </dsp:nvSpPr>
      <dsp:spPr>
        <a:xfrm>
          <a:off x="1461294" y="1015115"/>
          <a:ext cx="733761"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Document MDM Architecture and standard</a:t>
          </a:r>
        </a:p>
      </dsp:txBody>
      <dsp:txXfrm>
        <a:off x="1461294" y="1015115"/>
        <a:ext cx="733761" cy="453515"/>
      </dsp:txXfrm>
    </dsp:sp>
    <dsp:sp modelId="{B9DD6ED2-432F-42C2-BCD8-D42B3E48E75F}">
      <dsp:nvSpPr>
        <dsp:cNvPr id="0" name=""/>
        <dsp:cNvSpPr/>
      </dsp:nvSpPr>
      <dsp:spPr>
        <a:xfrm>
          <a:off x="2113167" y="635700"/>
          <a:ext cx="917202" cy="355619"/>
        </a:xfrm>
        <a:prstGeom prst="chevron">
          <a:avLst/>
        </a:prstGeom>
        <a:solidFill>
          <a:schemeClr val="accent1">
            <a:shade val="80000"/>
            <a:hueOff val="139996"/>
            <a:satOff val="-29877"/>
            <a:lumOff val="152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700" kern="1200"/>
            <a:t>Requirement </a:t>
          </a:r>
          <a:r>
            <a:rPr lang="en-US" sz="800" kern="1200"/>
            <a:t>&amp; Planning</a:t>
          </a:r>
        </a:p>
      </dsp:txBody>
      <dsp:txXfrm>
        <a:off x="2290977" y="635700"/>
        <a:ext cx="561583" cy="355619"/>
      </dsp:txXfrm>
    </dsp:sp>
    <dsp:sp modelId="{E5F70A90-FB25-4756-9A42-5A690C1A68D5}">
      <dsp:nvSpPr>
        <dsp:cNvPr id="0" name=""/>
        <dsp:cNvSpPr/>
      </dsp:nvSpPr>
      <dsp:spPr>
        <a:xfrm>
          <a:off x="2220199" y="1015115"/>
          <a:ext cx="733761"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Appoint data stewards and other data owners</a:t>
          </a:r>
        </a:p>
      </dsp:txBody>
      <dsp:txXfrm>
        <a:off x="2220199" y="1015115"/>
        <a:ext cx="733761" cy="453515"/>
      </dsp:txXfrm>
    </dsp:sp>
    <dsp:sp modelId="{C20D60DF-7CFC-4F93-AABB-ED0D3C702E66}">
      <dsp:nvSpPr>
        <dsp:cNvPr id="0" name=""/>
        <dsp:cNvSpPr/>
      </dsp:nvSpPr>
      <dsp:spPr>
        <a:xfrm>
          <a:off x="2814370" y="635700"/>
          <a:ext cx="839818" cy="355619"/>
        </a:xfrm>
        <a:prstGeom prst="chevron">
          <a:avLst/>
        </a:prstGeom>
        <a:solidFill>
          <a:schemeClr val="accent1">
            <a:shade val="80000"/>
            <a:hueOff val="186662"/>
            <a:satOff val="-39836"/>
            <a:lumOff val="203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a:t>Design</a:t>
          </a:r>
          <a:endParaRPr lang="en-US" sz="680" kern="1200"/>
        </a:p>
      </dsp:txBody>
      <dsp:txXfrm>
        <a:off x="2992180" y="635700"/>
        <a:ext cx="484199" cy="355619"/>
      </dsp:txXfrm>
    </dsp:sp>
    <dsp:sp modelId="{0E6528B0-779F-4B79-A99B-6F056843C469}">
      <dsp:nvSpPr>
        <dsp:cNvPr id="0" name=""/>
        <dsp:cNvSpPr/>
      </dsp:nvSpPr>
      <dsp:spPr>
        <a:xfrm>
          <a:off x="2908835" y="1015115"/>
          <a:ext cx="564475"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Design solution for the requirement </a:t>
          </a:r>
        </a:p>
      </dsp:txBody>
      <dsp:txXfrm>
        <a:off x="2908835" y="1015115"/>
        <a:ext cx="564475" cy="453515"/>
      </dsp:txXfrm>
    </dsp:sp>
    <dsp:sp modelId="{CBB1F290-53FB-4614-BB4F-8AB90066B0DB}">
      <dsp:nvSpPr>
        <dsp:cNvPr id="0" name=""/>
        <dsp:cNvSpPr/>
      </dsp:nvSpPr>
      <dsp:spPr>
        <a:xfrm>
          <a:off x="3459375" y="635700"/>
          <a:ext cx="917202" cy="355619"/>
        </a:xfrm>
        <a:prstGeom prst="chevron">
          <a:avLst/>
        </a:prstGeom>
        <a:solidFill>
          <a:schemeClr val="accent1">
            <a:shade val="80000"/>
            <a:hueOff val="233327"/>
            <a:satOff val="-49796"/>
            <a:lumOff val="25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24485">
            <a:lnSpc>
              <a:spcPct val="90000"/>
            </a:lnSpc>
            <a:spcBef>
              <a:spcPct val="0"/>
            </a:spcBef>
            <a:spcAft>
              <a:spcPct val="35000"/>
            </a:spcAft>
            <a:buNone/>
          </a:pPr>
          <a:r>
            <a:rPr lang="en-US" sz="730" kern="1200"/>
            <a:t>Master Data Governance</a:t>
          </a:r>
        </a:p>
      </dsp:txBody>
      <dsp:txXfrm>
        <a:off x="3637185" y="635700"/>
        <a:ext cx="561583" cy="355619"/>
      </dsp:txXfrm>
    </dsp:sp>
    <dsp:sp modelId="{5D34E7D9-6AFC-4BBF-80D9-4980BCC8028D}">
      <dsp:nvSpPr>
        <dsp:cNvPr id="0" name=""/>
        <dsp:cNvSpPr/>
      </dsp:nvSpPr>
      <dsp:spPr>
        <a:xfrm>
          <a:off x="3510124" y="1015115"/>
          <a:ext cx="776136"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Identify </a:t>
          </a:r>
          <a:r>
            <a:rPr lang="en-US" sz="700" b="0" i="0" kern="1200"/>
            <a:t>processes, roles, policies, standards, and metrics</a:t>
          </a:r>
          <a:endParaRPr lang="en-US" sz="700" kern="1200"/>
        </a:p>
      </dsp:txBody>
      <dsp:txXfrm>
        <a:off x="3510124" y="1015115"/>
        <a:ext cx="776136" cy="453515"/>
      </dsp:txXfrm>
    </dsp:sp>
    <dsp:sp modelId="{977E223F-D512-45F7-899F-174CA989AD99}">
      <dsp:nvSpPr>
        <dsp:cNvPr id="0" name=""/>
        <dsp:cNvSpPr/>
      </dsp:nvSpPr>
      <dsp:spPr>
        <a:xfrm>
          <a:off x="4160578" y="635700"/>
          <a:ext cx="951414" cy="355619"/>
        </a:xfrm>
        <a:prstGeom prst="chevron">
          <a:avLst/>
        </a:prstGeom>
        <a:solidFill>
          <a:schemeClr val="accent1">
            <a:shade val="80000"/>
            <a:hueOff val="279993"/>
            <a:satOff val="-59755"/>
            <a:lumOff val="304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a:t>Rules </a:t>
          </a:r>
          <a:r>
            <a:rPr lang="en-US" sz="700" kern="1200"/>
            <a:t>Configuration</a:t>
          </a:r>
        </a:p>
      </dsp:txBody>
      <dsp:txXfrm>
        <a:off x="4338388" y="635700"/>
        <a:ext cx="595795" cy="355619"/>
      </dsp:txXfrm>
    </dsp:sp>
    <dsp:sp modelId="{E90CB1D0-7247-4737-9B3E-F028E385A2E0}">
      <dsp:nvSpPr>
        <dsp:cNvPr id="0" name=""/>
        <dsp:cNvSpPr/>
      </dsp:nvSpPr>
      <dsp:spPr>
        <a:xfrm>
          <a:off x="4267604" y="1015115"/>
          <a:ext cx="636318"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Select Architecture and Data Model</a:t>
          </a:r>
        </a:p>
      </dsp:txBody>
      <dsp:txXfrm>
        <a:off x="4267604" y="1015115"/>
        <a:ext cx="636318" cy="453515"/>
      </dsp:txXfrm>
    </dsp:sp>
    <dsp:sp modelId="{39281551-6C7D-4449-A5AF-222E23B886A8}">
      <dsp:nvSpPr>
        <dsp:cNvPr id="0" name=""/>
        <dsp:cNvSpPr/>
      </dsp:nvSpPr>
      <dsp:spPr>
        <a:xfrm>
          <a:off x="4895992" y="635700"/>
          <a:ext cx="917202" cy="355619"/>
        </a:xfrm>
        <a:prstGeom prst="chevron">
          <a:avLst/>
        </a:prstGeom>
        <a:solidFill>
          <a:schemeClr val="accent1">
            <a:shade val="80000"/>
            <a:hueOff val="326658"/>
            <a:satOff val="-69714"/>
            <a:lumOff val="355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9335" rIns="9335" bIns="9335" numCol="1" spcCol="1270" anchor="ctr" anchorCtr="0">
          <a:noAutofit/>
        </a:bodyPr>
        <a:lstStyle/>
        <a:p>
          <a:pPr marL="0" lvl="0" indent="0" algn="ctr" defTabSz="302260">
            <a:lnSpc>
              <a:spcPct val="90000"/>
            </a:lnSpc>
            <a:spcBef>
              <a:spcPct val="0"/>
            </a:spcBef>
            <a:spcAft>
              <a:spcPct val="35000"/>
            </a:spcAft>
            <a:buNone/>
          </a:pPr>
          <a:r>
            <a:rPr lang="en-US" sz="680" kern="1200"/>
            <a:t>Development</a:t>
          </a:r>
          <a:r>
            <a:rPr lang="en-US" sz="700" kern="1200"/>
            <a:t> &amp; Implement</a:t>
          </a:r>
        </a:p>
      </dsp:txBody>
      <dsp:txXfrm>
        <a:off x="5073802" y="635700"/>
        <a:ext cx="561583" cy="355619"/>
      </dsp:txXfrm>
    </dsp:sp>
    <dsp:sp modelId="{0014CE16-C4EC-4AA2-893C-1141C4DDB553}">
      <dsp:nvSpPr>
        <dsp:cNvPr id="0" name=""/>
        <dsp:cNvSpPr/>
      </dsp:nvSpPr>
      <dsp:spPr>
        <a:xfrm>
          <a:off x="4986037" y="1015115"/>
          <a:ext cx="733761"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Develop &amp; implement the full solutions</a:t>
          </a:r>
        </a:p>
      </dsp:txBody>
      <dsp:txXfrm>
        <a:off x="4986037" y="1015115"/>
        <a:ext cx="733761" cy="453515"/>
      </dsp:txXfrm>
    </dsp:sp>
    <dsp:sp modelId="{F683027C-3D76-46BF-8AB2-E57B44540EF0}">
      <dsp:nvSpPr>
        <dsp:cNvPr id="0" name=""/>
        <dsp:cNvSpPr/>
      </dsp:nvSpPr>
      <dsp:spPr>
        <a:xfrm>
          <a:off x="5593822" y="635700"/>
          <a:ext cx="917202" cy="355619"/>
        </a:xfrm>
        <a:prstGeom prst="chevron">
          <a:avLst/>
        </a:prstGeom>
        <a:solidFill>
          <a:schemeClr val="accent1">
            <a:shade val="80000"/>
            <a:hueOff val="373324"/>
            <a:satOff val="-79673"/>
            <a:lumOff val="406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800" kern="1200"/>
            <a:t>Operate &amp; Maintain</a:t>
          </a:r>
        </a:p>
      </dsp:txBody>
      <dsp:txXfrm>
        <a:off x="5771632" y="635700"/>
        <a:ext cx="561583" cy="355619"/>
      </dsp:txXfrm>
    </dsp:sp>
    <dsp:sp modelId="{6535B52E-CD95-4770-A9FC-F78B6C980A9B}">
      <dsp:nvSpPr>
        <dsp:cNvPr id="0" name=""/>
        <dsp:cNvSpPr/>
      </dsp:nvSpPr>
      <dsp:spPr>
        <a:xfrm>
          <a:off x="5727200" y="1015115"/>
          <a:ext cx="733761" cy="45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311150">
            <a:lnSpc>
              <a:spcPct val="90000"/>
            </a:lnSpc>
            <a:spcBef>
              <a:spcPct val="0"/>
            </a:spcBef>
            <a:spcAft>
              <a:spcPct val="15000"/>
            </a:spcAft>
            <a:buChar char="•"/>
          </a:pPr>
          <a:r>
            <a:rPr lang="en-US" sz="700" kern="1200"/>
            <a:t>Operate and administer the MDM platform</a:t>
          </a:r>
        </a:p>
      </dsp:txBody>
      <dsp:txXfrm>
        <a:off x="5727200" y="1015115"/>
        <a:ext cx="733761" cy="453515"/>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29/03/2022</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29/03/2022</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4</a:t>
            </a:fld>
            <a:endParaRPr lang="en-GB"/>
          </a:p>
        </p:txBody>
      </p:sp>
    </p:spTree>
    <p:extLst>
      <p:ext uri="{BB962C8B-B14F-4D97-AF65-F5344CB8AC3E}">
        <p14:creationId xmlns:p14="http://schemas.microsoft.com/office/powerpoint/2010/main" val="191482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16</a:t>
            </a:fld>
            <a:endParaRPr lang="en-GB"/>
          </a:p>
        </p:txBody>
      </p:sp>
    </p:spTree>
    <p:extLst>
      <p:ext uri="{BB962C8B-B14F-4D97-AF65-F5344CB8AC3E}">
        <p14:creationId xmlns:p14="http://schemas.microsoft.com/office/powerpoint/2010/main" val="348905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18</a:t>
            </a:fld>
            <a:endParaRPr lang="en-GB"/>
          </a:p>
        </p:txBody>
      </p:sp>
    </p:spTree>
    <p:extLst>
      <p:ext uri="{BB962C8B-B14F-4D97-AF65-F5344CB8AC3E}">
        <p14:creationId xmlns:p14="http://schemas.microsoft.com/office/powerpoint/2010/main" val="256537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19</a:t>
            </a:fld>
            <a:endParaRPr lang="en-GB"/>
          </a:p>
        </p:txBody>
      </p:sp>
    </p:spTree>
    <p:extLst>
      <p:ext uri="{BB962C8B-B14F-4D97-AF65-F5344CB8AC3E}">
        <p14:creationId xmlns:p14="http://schemas.microsoft.com/office/powerpoint/2010/main" val="118416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20</a:t>
            </a:fld>
            <a:endParaRPr lang="en-GB"/>
          </a:p>
        </p:txBody>
      </p:sp>
    </p:spTree>
    <p:extLst>
      <p:ext uri="{BB962C8B-B14F-4D97-AF65-F5344CB8AC3E}">
        <p14:creationId xmlns:p14="http://schemas.microsoft.com/office/powerpoint/2010/main" val="116180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22</a:t>
            </a:fld>
            <a:endParaRPr lang="en-GB"/>
          </a:p>
        </p:txBody>
      </p:sp>
    </p:spTree>
    <p:extLst>
      <p:ext uri="{BB962C8B-B14F-4D97-AF65-F5344CB8AC3E}">
        <p14:creationId xmlns:p14="http://schemas.microsoft.com/office/powerpoint/2010/main" val="350306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905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818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470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867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99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6</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888843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999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29</a:t>
            </a:fld>
            <a:endParaRPr lang="en-GB"/>
          </a:p>
        </p:txBody>
      </p:sp>
    </p:spTree>
    <p:extLst>
      <p:ext uri="{BB962C8B-B14F-4D97-AF65-F5344CB8AC3E}">
        <p14:creationId xmlns:p14="http://schemas.microsoft.com/office/powerpoint/2010/main" val="591784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30</a:t>
            </a:fld>
            <a:endParaRPr lang="en-GB"/>
          </a:p>
        </p:txBody>
      </p:sp>
    </p:spTree>
    <p:extLst>
      <p:ext uri="{BB962C8B-B14F-4D97-AF65-F5344CB8AC3E}">
        <p14:creationId xmlns:p14="http://schemas.microsoft.com/office/powerpoint/2010/main" val="360108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31</a:t>
            </a:fld>
            <a:endParaRPr lang="en-GB"/>
          </a:p>
        </p:txBody>
      </p:sp>
    </p:spTree>
    <p:extLst>
      <p:ext uri="{BB962C8B-B14F-4D97-AF65-F5344CB8AC3E}">
        <p14:creationId xmlns:p14="http://schemas.microsoft.com/office/powerpoint/2010/main" val="920650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32</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3414826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33</a:t>
            </a:fld>
            <a:endParaRPr lang="en-GB"/>
          </a:p>
        </p:txBody>
      </p:sp>
    </p:spTree>
    <p:extLst>
      <p:ext uri="{BB962C8B-B14F-4D97-AF65-F5344CB8AC3E}">
        <p14:creationId xmlns:p14="http://schemas.microsoft.com/office/powerpoint/2010/main" val="3072430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34</a:t>
            </a:fld>
            <a:endParaRPr lang="en-GB"/>
          </a:p>
        </p:txBody>
      </p:sp>
    </p:spTree>
    <p:extLst>
      <p:ext uri="{BB962C8B-B14F-4D97-AF65-F5344CB8AC3E}">
        <p14:creationId xmlns:p14="http://schemas.microsoft.com/office/powerpoint/2010/main" val="93653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388884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21795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268444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424327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89C8DF-EFC3-4193-AAB8-E410ED763749}" type="slidenum">
              <a:rPr lang="en-GB" smtClean="0"/>
              <a:t>13</a:t>
            </a:fld>
            <a:endParaRPr lang="en-GB"/>
          </a:p>
        </p:txBody>
      </p:sp>
    </p:spTree>
    <p:extLst>
      <p:ext uri="{BB962C8B-B14F-4D97-AF65-F5344CB8AC3E}">
        <p14:creationId xmlns:p14="http://schemas.microsoft.com/office/powerpoint/2010/main" val="275376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14</a:t>
            </a:fld>
            <a:endParaRPr lang="en-GB"/>
          </a:p>
        </p:txBody>
      </p:sp>
    </p:spTree>
    <p:extLst>
      <p:ext uri="{BB962C8B-B14F-4D97-AF65-F5344CB8AC3E}">
        <p14:creationId xmlns:p14="http://schemas.microsoft.com/office/powerpoint/2010/main" val="1676800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15</a:t>
            </a:fld>
            <a:endParaRPr lang="en-GB"/>
          </a:p>
        </p:txBody>
      </p:sp>
    </p:spTree>
    <p:extLst>
      <p:ext uri="{BB962C8B-B14F-4D97-AF65-F5344CB8AC3E}">
        <p14:creationId xmlns:p14="http://schemas.microsoft.com/office/powerpoint/2010/main" val="82382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4.svg"/></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6.emf"/></Relationships>
</file>

<file path=ppt/slides/_rels/slide1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tags" Target="../tags/tag57.xml"/><Relationship Id="rId55" Type="http://schemas.openxmlformats.org/officeDocument/2006/relationships/tags" Target="../tags/tag62.xml"/><Relationship Id="rId63" Type="http://schemas.openxmlformats.org/officeDocument/2006/relationships/tags" Target="../tags/tag70.xml"/><Relationship Id="rId68" Type="http://schemas.openxmlformats.org/officeDocument/2006/relationships/tags" Target="../tags/tag75.xml"/><Relationship Id="rId7" Type="http://schemas.openxmlformats.org/officeDocument/2006/relationships/tags" Target="../tags/tag14.xml"/><Relationship Id="rId71" Type="http://schemas.openxmlformats.org/officeDocument/2006/relationships/slideLayout" Target="../slideLayouts/slideLayout1.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3" Type="http://schemas.openxmlformats.org/officeDocument/2006/relationships/tags" Target="../tags/tag60.xml"/><Relationship Id="rId58" Type="http://schemas.openxmlformats.org/officeDocument/2006/relationships/tags" Target="../tags/tag65.xml"/><Relationship Id="rId66" Type="http://schemas.openxmlformats.org/officeDocument/2006/relationships/tags" Target="../tags/tag73.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57" Type="http://schemas.openxmlformats.org/officeDocument/2006/relationships/tags" Target="../tags/tag64.xml"/><Relationship Id="rId61" Type="http://schemas.openxmlformats.org/officeDocument/2006/relationships/tags" Target="../tags/tag68.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52" Type="http://schemas.openxmlformats.org/officeDocument/2006/relationships/tags" Target="../tags/tag59.xml"/><Relationship Id="rId60" Type="http://schemas.openxmlformats.org/officeDocument/2006/relationships/tags" Target="../tags/tag67.xml"/><Relationship Id="rId65" Type="http://schemas.openxmlformats.org/officeDocument/2006/relationships/tags" Target="../tags/tag72.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56" Type="http://schemas.openxmlformats.org/officeDocument/2006/relationships/tags" Target="../tags/tag63.xml"/><Relationship Id="rId64" Type="http://schemas.openxmlformats.org/officeDocument/2006/relationships/tags" Target="../tags/tag71.xml"/><Relationship Id="rId69" Type="http://schemas.openxmlformats.org/officeDocument/2006/relationships/tags" Target="../tags/tag76.xml"/><Relationship Id="rId8" Type="http://schemas.openxmlformats.org/officeDocument/2006/relationships/tags" Target="../tags/tag15.xml"/><Relationship Id="rId51" Type="http://schemas.openxmlformats.org/officeDocument/2006/relationships/tags" Target="../tags/tag58.xml"/><Relationship Id="rId72" Type="http://schemas.openxmlformats.org/officeDocument/2006/relationships/notesSlide" Target="../notesSlides/notesSlide15.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59" Type="http://schemas.openxmlformats.org/officeDocument/2006/relationships/tags" Target="../tags/tag66.xml"/><Relationship Id="rId67" Type="http://schemas.openxmlformats.org/officeDocument/2006/relationships/tags" Target="../tags/tag74.xml"/><Relationship Id="rId20" Type="http://schemas.openxmlformats.org/officeDocument/2006/relationships/tags" Target="../tags/tag27.xml"/><Relationship Id="rId41" Type="http://schemas.openxmlformats.org/officeDocument/2006/relationships/tags" Target="../tags/tag48.xml"/><Relationship Id="rId54" Type="http://schemas.openxmlformats.org/officeDocument/2006/relationships/tags" Target="../tags/tag61.xml"/><Relationship Id="rId62" Type="http://schemas.openxmlformats.org/officeDocument/2006/relationships/tags" Target="../tags/tag69.xml"/><Relationship Id="rId70" Type="http://schemas.openxmlformats.org/officeDocument/2006/relationships/tags" Target="../tags/tag77.xml"/></Relationships>
</file>

<file path=ppt/slides/_rels/slide24.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26" Type="http://schemas.openxmlformats.org/officeDocument/2006/relationships/tags" Target="../tags/tag103.xml"/><Relationship Id="rId39" Type="http://schemas.openxmlformats.org/officeDocument/2006/relationships/tags" Target="../tags/tag116.xml"/><Relationship Id="rId3" Type="http://schemas.openxmlformats.org/officeDocument/2006/relationships/tags" Target="../tags/tag80.xml"/><Relationship Id="rId21" Type="http://schemas.openxmlformats.org/officeDocument/2006/relationships/tags" Target="../tags/tag98.xml"/><Relationship Id="rId34" Type="http://schemas.openxmlformats.org/officeDocument/2006/relationships/tags" Target="../tags/tag111.xml"/><Relationship Id="rId42" Type="http://schemas.openxmlformats.org/officeDocument/2006/relationships/tags" Target="../tags/tag119.xml"/><Relationship Id="rId47" Type="http://schemas.openxmlformats.org/officeDocument/2006/relationships/notesSlide" Target="../notesSlides/notesSlide16.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tags" Target="../tags/tag102.xml"/><Relationship Id="rId33" Type="http://schemas.openxmlformats.org/officeDocument/2006/relationships/tags" Target="../tags/tag110.xml"/><Relationship Id="rId38" Type="http://schemas.openxmlformats.org/officeDocument/2006/relationships/tags" Target="../tags/tag115.xml"/><Relationship Id="rId46" Type="http://schemas.openxmlformats.org/officeDocument/2006/relationships/slideLayout" Target="../slideLayouts/slideLayout1.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29" Type="http://schemas.openxmlformats.org/officeDocument/2006/relationships/tags" Target="../tags/tag106.xml"/><Relationship Id="rId41" Type="http://schemas.openxmlformats.org/officeDocument/2006/relationships/tags" Target="../tags/tag118.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tags" Target="../tags/tag101.xml"/><Relationship Id="rId32" Type="http://schemas.openxmlformats.org/officeDocument/2006/relationships/tags" Target="../tags/tag109.xml"/><Relationship Id="rId37" Type="http://schemas.openxmlformats.org/officeDocument/2006/relationships/tags" Target="../tags/tag114.xml"/><Relationship Id="rId40" Type="http://schemas.openxmlformats.org/officeDocument/2006/relationships/tags" Target="../tags/tag117.xml"/><Relationship Id="rId45" Type="http://schemas.openxmlformats.org/officeDocument/2006/relationships/tags" Target="../tags/tag122.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28" Type="http://schemas.openxmlformats.org/officeDocument/2006/relationships/tags" Target="../tags/tag105.xml"/><Relationship Id="rId36" Type="http://schemas.openxmlformats.org/officeDocument/2006/relationships/tags" Target="../tags/tag113.xml"/><Relationship Id="rId10" Type="http://schemas.openxmlformats.org/officeDocument/2006/relationships/tags" Target="../tags/tag87.xml"/><Relationship Id="rId19" Type="http://schemas.openxmlformats.org/officeDocument/2006/relationships/tags" Target="../tags/tag96.xml"/><Relationship Id="rId31" Type="http://schemas.openxmlformats.org/officeDocument/2006/relationships/tags" Target="../tags/tag108.xml"/><Relationship Id="rId44" Type="http://schemas.openxmlformats.org/officeDocument/2006/relationships/tags" Target="../tags/tag121.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 Id="rId27" Type="http://schemas.openxmlformats.org/officeDocument/2006/relationships/tags" Target="../tags/tag104.xml"/><Relationship Id="rId30" Type="http://schemas.openxmlformats.org/officeDocument/2006/relationships/tags" Target="../tags/tag107.xml"/><Relationship Id="rId35" Type="http://schemas.openxmlformats.org/officeDocument/2006/relationships/tags" Target="../tags/tag112.xml"/><Relationship Id="rId43" Type="http://schemas.openxmlformats.org/officeDocument/2006/relationships/tags" Target="../tags/tag120.xml"/></Relationships>
</file>

<file path=ppt/slides/_rels/slide25.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tags" Target="../tags/tag140.xml"/><Relationship Id="rId26" Type="http://schemas.openxmlformats.org/officeDocument/2006/relationships/tags" Target="../tags/tag148.xml"/><Relationship Id="rId39" Type="http://schemas.openxmlformats.org/officeDocument/2006/relationships/image" Target="../media/image50.png"/><Relationship Id="rId3" Type="http://schemas.openxmlformats.org/officeDocument/2006/relationships/tags" Target="../tags/tag125.xml"/><Relationship Id="rId21" Type="http://schemas.openxmlformats.org/officeDocument/2006/relationships/tags" Target="../tags/tag143.xml"/><Relationship Id="rId34" Type="http://schemas.openxmlformats.org/officeDocument/2006/relationships/tags" Target="../tags/tag156.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tags" Target="../tags/tag139.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notesSlide" Target="../notesSlides/notesSlide17.xml"/><Relationship Id="rId2" Type="http://schemas.openxmlformats.org/officeDocument/2006/relationships/tags" Target="../tags/tag124.xml"/><Relationship Id="rId16" Type="http://schemas.openxmlformats.org/officeDocument/2006/relationships/tags" Target="../tags/tag138.xml"/><Relationship Id="rId20" Type="http://schemas.openxmlformats.org/officeDocument/2006/relationships/tags" Target="../tags/tag142.xml"/><Relationship Id="rId29" Type="http://schemas.openxmlformats.org/officeDocument/2006/relationships/tags" Target="../tags/tag151.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slideLayout" Target="../slideLayouts/slideLayout1.xml"/><Relationship Id="rId5" Type="http://schemas.openxmlformats.org/officeDocument/2006/relationships/tags" Target="../tags/tag127.xml"/><Relationship Id="rId15" Type="http://schemas.openxmlformats.org/officeDocument/2006/relationships/tags" Target="../tags/tag137.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tags" Target="../tags/tag132.xml"/><Relationship Id="rId19" Type="http://schemas.openxmlformats.org/officeDocument/2006/relationships/tags" Target="../tags/tag141.xml"/><Relationship Id="rId31" Type="http://schemas.openxmlformats.org/officeDocument/2006/relationships/tags" Target="../tags/tag153.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s>
</file>

<file path=ppt/slides/_rels/slide26.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tags" Target="../tags/tag176.xml"/><Relationship Id="rId26" Type="http://schemas.openxmlformats.org/officeDocument/2006/relationships/tags" Target="../tags/tag184.xml"/><Relationship Id="rId39" Type="http://schemas.openxmlformats.org/officeDocument/2006/relationships/image" Target="../media/image50.png"/><Relationship Id="rId3" Type="http://schemas.openxmlformats.org/officeDocument/2006/relationships/tags" Target="../tags/tag161.xml"/><Relationship Id="rId21" Type="http://schemas.openxmlformats.org/officeDocument/2006/relationships/tags" Target="../tags/tag179.xml"/><Relationship Id="rId34" Type="http://schemas.openxmlformats.org/officeDocument/2006/relationships/tags" Target="../tags/tag192.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5" Type="http://schemas.openxmlformats.org/officeDocument/2006/relationships/tags" Target="../tags/tag183.xml"/><Relationship Id="rId33" Type="http://schemas.openxmlformats.org/officeDocument/2006/relationships/tags" Target="../tags/tag191.xml"/><Relationship Id="rId38" Type="http://schemas.openxmlformats.org/officeDocument/2006/relationships/notesSlide" Target="../notesSlides/notesSlide18.xml"/><Relationship Id="rId2" Type="http://schemas.openxmlformats.org/officeDocument/2006/relationships/tags" Target="../tags/tag160.xml"/><Relationship Id="rId16" Type="http://schemas.openxmlformats.org/officeDocument/2006/relationships/tags" Target="../tags/tag174.xml"/><Relationship Id="rId20" Type="http://schemas.openxmlformats.org/officeDocument/2006/relationships/tags" Target="../tags/tag178.xml"/><Relationship Id="rId29" Type="http://schemas.openxmlformats.org/officeDocument/2006/relationships/tags" Target="../tags/tag187.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24" Type="http://schemas.openxmlformats.org/officeDocument/2006/relationships/tags" Target="../tags/tag182.xml"/><Relationship Id="rId32" Type="http://schemas.openxmlformats.org/officeDocument/2006/relationships/tags" Target="../tags/tag190.xml"/><Relationship Id="rId37" Type="http://schemas.openxmlformats.org/officeDocument/2006/relationships/slideLayout" Target="../slideLayouts/slideLayout1.xml"/><Relationship Id="rId5" Type="http://schemas.openxmlformats.org/officeDocument/2006/relationships/tags" Target="../tags/tag163.xml"/><Relationship Id="rId15" Type="http://schemas.openxmlformats.org/officeDocument/2006/relationships/tags" Target="../tags/tag173.xml"/><Relationship Id="rId23" Type="http://schemas.openxmlformats.org/officeDocument/2006/relationships/tags" Target="../tags/tag181.xml"/><Relationship Id="rId28" Type="http://schemas.openxmlformats.org/officeDocument/2006/relationships/tags" Target="../tags/tag186.xml"/><Relationship Id="rId36" Type="http://schemas.openxmlformats.org/officeDocument/2006/relationships/tags" Target="../tags/tag194.xml"/><Relationship Id="rId10" Type="http://schemas.openxmlformats.org/officeDocument/2006/relationships/tags" Target="../tags/tag168.xml"/><Relationship Id="rId19" Type="http://schemas.openxmlformats.org/officeDocument/2006/relationships/tags" Target="../tags/tag177.xml"/><Relationship Id="rId31" Type="http://schemas.openxmlformats.org/officeDocument/2006/relationships/tags" Target="../tags/tag189.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 Id="rId22" Type="http://schemas.openxmlformats.org/officeDocument/2006/relationships/tags" Target="../tags/tag180.xml"/><Relationship Id="rId27" Type="http://schemas.openxmlformats.org/officeDocument/2006/relationships/tags" Target="../tags/tag185.xml"/><Relationship Id="rId30" Type="http://schemas.openxmlformats.org/officeDocument/2006/relationships/tags" Target="../tags/tag188.xml"/><Relationship Id="rId35" Type="http://schemas.openxmlformats.org/officeDocument/2006/relationships/tags" Target="../tags/tag193.xml"/></Relationships>
</file>

<file path=ppt/slides/_rels/slide27.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tags" Target="../tags/tag207.xml"/><Relationship Id="rId18" Type="http://schemas.openxmlformats.org/officeDocument/2006/relationships/tags" Target="../tags/tag212.xml"/><Relationship Id="rId26" Type="http://schemas.openxmlformats.org/officeDocument/2006/relationships/tags" Target="../tags/tag220.xml"/><Relationship Id="rId39" Type="http://schemas.openxmlformats.org/officeDocument/2006/relationships/tags" Target="../tags/tag233.xml"/><Relationship Id="rId3" Type="http://schemas.openxmlformats.org/officeDocument/2006/relationships/tags" Target="../tags/tag197.xml"/><Relationship Id="rId21" Type="http://schemas.openxmlformats.org/officeDocument/2006/relationships/tags" Target="../tags/tag215.xml"/><Relationship Id="rId34" Type="http://schemas.openxmlformats.org/officeDocument/2006/relationships/tags" Target="../tags/tag228.xml"/><Relationship Id="rId42" Type="http://schemas.openxmlformats.org/officeDocument/2006/relationships/slideLayout" Target="../slideLayouts/slideLayout1.xml"/><Relationship Id="rId7" Type="http://schemas.openxmlformats.org/officeDocument/2006/relationships/tags" Target="../tags/tag201.xml"/><Relationship Id="rId12" Type="http://schemas.openxmlformats.org/officeDocument/2006/relationships/tags" Target="../tags/tag206.xml"/><Relationship Id="rId17" Type="http://schemas.openxmlformats.org/officeDocument/2006/relationships/tags" Target="../tags/tag211.xml"/><Relationship Id="rId25" Type="http://schemas.openxmlformats.org/officeDocument/2006/relationships/tags" Target="../tags/tag219.xml"/><Relationship Id="rId33" Type="http://schemas.openxmlformats.org/officeDocument/2006/relationships/tags" Target="../tags/tag227.xml"/><Relationship Id="rId38" Type="http://schemas.openxmlformats.org/officeDocument/2006/relationships/tags" Target="../tags/tag232.xml"/><Relationship Id="rId2" Type="http://schemas.openxmlformats.org/officeDocument/2006/relationships/tags" Target="../tags/tag196.xml"/><Relationship Id="rId16" Type="http://schemas.openxmlformats.org/officeDocument/2006/relationships/tags" Target="../tags/tag210.xml"/><Relationship Id="rId20" Type="http://schemas.openxmlformats.org/officeDocument/2006/relationships/tags" Target="../tags/tag214.xml"/><Relationship Id="rId29" Type="http://schemas.openxmlformats.org/officeDocument/2006/relationships/tags" Target="../tags/tag223.xml"/><Relationship Id="rId41" Type="http://schemas.openxmlformats.org/officeDocument/2006/relationships/tags" Target="../tags/tag235.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24" Type="http://schemas.openxmlformats.org/officeDocument/2006/relationships/tags" Target="../tags/tag218.xml"/><Relationship Id="rId32" Type="http://schemas.openxmlformats.org/officeDocument/2006/relationships/tags" Target="../tags/tag226.xml"/><Relationship Id="rId37" Type="http://schemas.openxmlformats.org/officeDocument/2006/relationships/tags" Target="../tags/tag231.xml"/><Relationship Id="rId40" Type="http://schemas.openxmlformats.org/officeDocument/2006/relationships/tags" Target="../tags/tag234.xml"/><Relationship Id="rId5" Type="http://schemas.openxmlformats.org/officeDocument/2006/relationships/tags" Target="../tags/tag199.xml"/><Relationship Id="rId15" Type="http://schemas.openxmlformats.org/officeDocument/2006/relationships/tags" Target="../tags/tag209.xml"/><Relationship Id="rId23" Type="http://schemas.openxmlformats.org/officeDocument/2006/relationships/tags" Target="../tags/tag217.xml"/><Relationship Id="rId28" Type="http://schemas.openxmlformats.org/officeDocument/2006/relationships/tags" Target="../tags/tag222.xml"/><Relationship Id="rId36" Type="http://schemas.openxmlformats.org/officeDocument/2006/relationships/tags" Target="../tags/tag230.xml"/><Relationship Id="rId10" Type="http://schemas.openxmlformats.org/officeDocument/2006/relationships/tags" Target="../tags/tag204.xml"/><Relationship Id="rId19" Type="http://schemas.openxmlformats.org/officeDocument/2006/relationships/tags" Target="../tags/tag213.xml"/><Relationship Id="rId31" Type="http://schemas.openxmlformats.org/officeDocument/2006/relationships/tags" Target="../tags/tag225.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tags" Target="../tags/tag208.xml"/><Relationship Id="rId22" Type="http://schemas.openxmlformats.org/officeDocument/2006/relationships/tags" Target="../tags/tag216.xml"/><Relationship Id="rId27" Type="http://schemas.openxmlformats.org/officeDocument/2006/relationships/tags" Target="../tags/tag221.xml"/><Relationship Id="rId30" Type="http://schemas.openxmlformats.org/officeDocument/2006/relationships/tags" Target="../tags/tag224.xml"/><Relationship Id="rId35" Type="http://schemas.openxmlformats.org/officeDocument/2006/relationships/tags" Target="../tags/tag229.xml"/><Relationship Id="rId43"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tags" Target="../tags/tag248.xml"/><Relationship Id="rId18" Type="http://schemas.openxmlformats.org/officeDocument/2006/relationships/tags" Target="../tags/tag253.xml"/><Relationship Id="rId26" Type="http://schemas.openxmlformats.org/officeDocument/2006/relationships/tags" Target="../tags/tag261.xml"/><Relationship Id="rId3" Type="http://schemas.openxmlformats.org/officeDocument/2006/relationships/tags" Target="../tags/tag238.xml"/><Relationship Id="rId21" Type="http://schemas.openxmlformats.org/officeDocument/2006/relationships/tags" Target="../tags/tag256.xml"/><Relationship Id="rId7" Type="http://schemas.openxmlformats.org/officeDocument/2006/relationships/tags" Target="../tags/tag242.xml"/><Relationship Id="rId12" Type="http://schemas.openxmlformats.org/officeDocument/2006/relationships/tags" Target="../tags/tag247.xml"/><Relationship Id="rId17" Type="http://schemas.openxmlformats.org/officeDocument/2006/relationships/tags" Target="../tags/tag252.xml"/><Relationship Id="rId25" Type="http://schemas.openxmlformats.org/officeDocument/2006/relationships/tags" Target="../tags/tag260.xml"/><Relationship Id="rId2" Type="http://schemas.openxmlformats.org/officeDocument/2006/relationships/tags" Target="../tags/tag237.xml"/><Relationship Id="rId16" Type="http://schemas.openxmlformats.org/officeDocument/2006/relationships/tags" Target="../tags/tag251.xml"/><Relationship Id="rId20" Type="http://schemas.openxmlformats.org/officeDocument/2006/relationships/tags" Target="../tags/tag255.xml"/><Relationship Id="rId29" Type="http://schemas.openxmlformats.org/officeDocument/2006/relationships/tags" Target="../tags/tag264.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tags" Target="../tags/tag246.xml"/><Relationship Id="rId24" Type="http://schemas.openxmlformats.org/officeDocument/2006/relationships/tags" Target="../tags/tag259.xml"/><Relationship Id="rId32" Type="http://schemas.openxmlformats.org/officeDocument/2006/relationships/notesSlide" Target="../notesSlides/notesSlide20.xml"/><Relationship Id="rId5" Type="http://schemas.openxmlformats.org/officeDocument/2006/relationships/tags" Target="../tags/tag240.xml"/><Relationship Id="rId15" Type="http://schemas.openxmlformats.org/officeDocument/2006/relationships/tags" Target="../tags/tag250.xml"/><Relationship Id="rId23" Type="http://schemas.openxmlformats.org/officeDocument/2006/relationships/tags" Target="../tags/tag258.xml"/><Relationship Id="rId28" Type="http://schemas.openxmlformats.org/officeDocument/2006/relationships/tags" Target="../tags/tag263.xml"/><Relationship Id="rId10" Type="http://schemas.openxmlformats.org/officeDocument/2006/relationships/tags" Target="../tags/tag245.xml"/><Relationship Id="rId19" Type="http://schemas.openxmlformats.org/officeDocument/2006/relationships/tags" Target="../tags/tag254.xml"/><Relationship Id="rId31" Type="http://schemas.openxmlformats.org/officeDocument/2006/relationships/slideLayout" Target="../slideLayouts/slideLayout1.xml"/><Relationship Id="rId4" Type="http://schemas.openxmlformats.org/officeDocument/2006/relationships/tags" Target="../tags/tag239.xml"/><Relationship Id="rId9" Type="http://schemas.openxmlformats.org/officeDocument/2006/relationships/tags" Target="../tags/tag244.xml"/><Relationship Id="rId14" Type="http://schemas.openxmlformats.org/officeDocument/2006/relationships/tags" Target="../tags/tag249.xml"/><Relationship Id="rId22" Type="http://schemas.openxmlformats.org/officeDocument/2006/relationships/tags" Target="../tags/tag257.xml"/><Relationship Id="rId27" Type="http://schemas.openxmlformats.org/officeDocument/2006/relationships/tags" Target="../tags/tag262.xml"/><Relationship Id="rId30" Type="http://schemas.openxmlformats.org/officeDocument/2006/relationships/tags" Target="../tags/tag265.xml"/></Relationships>
</file>

<file path=ppt/slides/_rels/slide2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www.informatica.com/products/master-data-management.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winshuttle.com/products/enterworks/master-data-management/" TargetMode="External"/><Relationship Id="rId5" Type="http://schemas.openxmlformats.org/officeDocument/2006/relationships/hyperlink" Target="https://www.riversand.com/solutions/riversand-mdm/" TargetMode="External"/><Relationship Id="rId4" Type="http://schemas.openxmlformats.org/officeDocument/2006/relationships/hyperlink" Target="https://www.reltio.co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emf"/><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3.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14.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emf"/><Relationship Id="rId9" Type="http://schemas.openxmlformats.org/officeDocument/2006/relationships/image" Target="../media/image28.png"/><Relationship Id="rId14" Type="http://schemas.openxmlformats.org/officeDocument/2006/relationships/image" Target="../media/image3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330195" y="611981"/>
            <a:ext cx="8120614" cy="868039"/>
          </a:xfrm>
        </p:spPr>
        <p:txBody>
          <a:bodyPr/>
          <a:lstStyle/>
          <a:p>
            <a:pPr>
              <a:lnSpc>
                <a:spcPct val="100000"/>
              </a:lnSpc>
              <a:spcAft>
                <a:spcPts val="600"/>
              </a:spcAft>
            </a:pPr>
            <a:r>
              <a:rPr lang="en-US" sz="2800">
                <a:latin typeface="Arial"/>
                <a:cs typeface="Arial"/>
              </a:rPr>
              <a:t>Master Data Management</a:t>
            </a:r>
            <a:endParaRPr lang="fr-FR" sz="2800">
              <a:latin typeface="Arial"/>
              <a:cs typeface="Arial"/>
            </a:endParaRPr>
          </a:p>
        </p:txBody>
      </p:sp>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30195" y="2396078"/>
            <a:ext cx="4033839" cy="1477328"/>
          </a:xfrm>
        </p:spPr>
        <p:txBody>
          <a:bodyPr/>
          <a:lstStyle/>
          <a:p>
            <a:pPr>
              <a:spcBef>
                <a:spcPts val="300"/>
              </a:spcBef>
            </a:pPr>
            <a:r>
              <a:rPr lang="en-GB" dirty="0">
                <a:latin typeface="Arial" pitchFamily="34" charset="0"/>
                <a:cs typeface="Arial" pitchFamily="34" charset="0"/>
              </a:rPr>
              <a:t>Enterprise Information Architecture</a:t>
            </a:r>
          </a:p>
          <a:p>
            <a:endParaRPr lang="en-US" sz="1300" b="0" dirty="0">
              <a:latin typeface="Arial" pitchFamily="34" charset="0"/>
              <a:cs typeface="Arial" pitchFamily="34" charset="0"/>
            </a:endParaRPr>
          </a:p>
          <a:p>
            <a:r>
              <a:rPr lang="en-US" sz="1300" b="0" dirty="0">
                <a:latin typeface="Arial" pitchFamily="34" charset="0"/>
                <a:cs typeface="Arial" pitchFamily="34" charset="0"/>
              </a:rPr>
              <a:t>Classification:  Confidential</a:t>
            </a:r>
          </a:p>
          <a:p>
            <a:r>
              <a:rPr lang="en-US" sz="1300" b="0" dirty="0">
                <a:latin typeface="Arial" pitchFamily="34" charset="0"/>
                <a:cs typeface="Arial" pitchFamily="34" charset="0"/>
              </a:rPr>
              <a:t>Author	    Nishit Ajwaliya</a:t>
            </a:r>
          </a:p>
          <a:p>
            <a:r>
              <a:rPr lang="en-US" sz="1300" b="0" dirty="0">
                <a:latin typeface="Arial"/>
                <a:cs typeface="Arial"/>
              </a:rPr>
              <a:t>Date	    March 2022</a:t>
            </a:r>
            <a:endParaRPr lang="en-US" sz="1300" b="0" dirty="0">
              <a:latin typeface="Arial" pitchFamily="34" charset="0"/>
              <a:cs typeface="Arial" pitchFamily="34" charset="0"/>
            </a:endParaRPr>
          </a:p>
          <a:p>
            <a:r>
              <a:rPr lang="en-US" sz="1300" b="0" dirty="0">
                <a:latin typeface="Arial"/>
                <a:cs typeface="Arial"/>
              </a:rPr>
              <a:t>Version	    v1.7</a:t>
            </a:r>
            <a:endParaRPr lang="en-US" sz="1300" b="0" dirty="0">
              <a:latin typeface="Arial" pitchFamily="34" charset="0"/>
              <a:cs typeface="Arial" pitchFamily="34" charset="0"/>
            </a:endParaRPr>
          </a:p>
          <a:p>
            <a:r>
              <a:rPr lang="en-US" sz="1300" b="0" dirty="0">
                <a:latin typeface="Arial" pitchFamily="34" charset="0"/>
                <a:cs typeface="Arial" pitchFamily="34" charset="0"/>
              </a:rPr>
              <a:t>Status	    DRAFT</a:t>
            </a:r>
            <a:endParaRPr lang="en-GB" b="0" dirty="0"/>
          </a:p>
        </p:txBody>
      </p:sp>
      <p:pic>
        <p:nvPicPr>
          <p:cNvPr id="11" name="Picture 2" descr="http://infodocs/nationalgridstandards/img/DM-illustration_edit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981" y="1931208"/>
            <a:ext cx="3946630" cy="18792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0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E1BA68-EEA4-48B2-B7AA-D6E317E8563E}"/>
              </a:ext>
            </a:extLst>
          </p:cNvPr>
          <p:cNvPicPr>
            <a:picLocks noChangeAspect="1"/>
          </p:cNvPicPr>
          <p:nvPr/>
        </p:nvPicPr>
        <p:blipFill>
          <a:blip r:embed="rId3"/>
          <a:stretch>
            <a:fillRect/>
          </a:stretch>
        </p:blipFill>
        <p:spPr>
          <a:xfrm>
            <a:off x="4349646" y="616527"/>
            <a:ext cx="4426626" cy="4226589"/>
          </a:xfrm>
          <a:prstGeom prst="rect">
            <a:avLst/>
          </a:prstGeom>
        </p:spPr>
      </p:pic>
      <p:sp>
        <p:nvSpPr>
          <p:cNvPr id="7" name="Rectangle: Rounded Corners 6">
            <a:extLst>
              <a:ext uri="{FF2B5EF4-FFF2-40B4-BE49-F238E27FC236}">
                <a16:creationId xmlns:a16="http://schemas.microsoft.com/office/drawing/2014/main" id="{0DE9992B-D0E1-4E3B-B7FD-0BB4DDE1D2BB}"/>
              </a:ext>
            </a:extLst>
          </p:cNvPr>
          <p:cNvSpPr/>
          <p:nvPr/>
        </p:nvSpPr>
        <p:spPr bwMode="auto">
          <a:xfrm>
            <a:off x="395657" y="3619908"/>
            <a:ext cx="3665971" cy="919977"/>
          </a:xfrm>
          <a:prstGeom prst="round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200">
                <a:solidFill>
                  <a:srgbClr val="00148C"/>
                </a:solidFill>
                <a:latin typeface="+mn-lt"/>
                <a:cs typeface="Arial"/>
              </a:rPr>
              <a:t>Legend</a:t>
            </a:r>
          </a:p>
        </p:txBody>
      </p:sp>
      <p:sp>
        <p:nvSpPr>
          <p:cNvPr id="2" name="Title 1"/>
          <p:cNvSpPr>
            <a:spLocks noGrp="1"/>
          </p:cNvSpPr>
          <p:nvPr>
            <p:ph type="title"/>
          </p:nvPr>
        </p:nvSpPr>
        <p:spPr>
          <a:xfrm>
            <a:off x="114064" y="112352"/>
            <a:ext cx="6302261"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a:t>Example: US Customer Gas Bill</a:t>
            </a:r>
          </a:p>
        </p:txBody>
      </p:sp>
      <p:sp>
        <p:nvSpPr>
          <p:cNvPr id="9" name="Rectangle: Rounded Corners 8">
            <a:extLst>
              <a:ext uri="{FF2B5EF4-FFF2-40B4-BE49-F238E27FC236}">
                <a16:creationId xmlns:a16="http://schemas.microsoft.com/office/drawing/2014/main" id="{3E37E4F4-B1F4-481E-9505-42BF1A27FC6B}"/>
              </a:ext>
            </a:extLst>
          </p:cNvPr>
          <p:cNvSpPr/>
          <p:nvPr/>
        </p:nvSpPr>
        <p:spPr bwMode="auto">
          <a:xfrm>
            <a:off x="4401930" y="925520"/>
            <a:ext cx="838911" cy="80881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0" name="Rectangle: Rounded Corners 9">
            <a:extLst>
              <a:ext uri="{FF2B5EF4-FFF2-40B4-BE49-F238E27FC236}">
                <a16:creationId xmlns:a16="http://schemas.microsoft.com/office/drawing/2014/main" id="{3853AB4B-04C8-4026-967D-AAC762BB3B3E}"/>
              </a:ext>
            </a:extLst>
          </p:cNvPr>
          <p:cNvSpPr/>
          <p:nvPr/>
        </p:nvSpPr>
        <p:spPr bwMode="auto">
          <a:xfrm>
            <a:off x="5631365" y="923296"/>
            <a:ext cx="1052621" cy="34190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1" name="Rectangle: Rounded Corners 10">
            <a:extLst>
              <a:ext uri="{FF2B5EF4-FFF2-40B4-BE49-F238E27FC236}">
                <a16:creationId xmlns:a16="http://schemas.microsoft.com/office/drawing/2014/main" id="{F822C664-28D6-4A0F-B3C4-44C342CAFE37}"/>
              </a:ext>
            </a:extLst>
          </p:cNvPr>
          <p:cNvSpPr/>
          <p:nvPr/>
        </p:nvSpPr>
        <p:spPr bwMode="auto">
          <a:xfrm>
            <a:off x="426572" y="3917541"/>
            <a:ext cx="1707927" cy="139855"/>
          </a:xfrm>
          <a:prstGeom prst="roundRect">
            <a:avLst/>
          </a:prstGeom>
          <a:solidFill>
            <a:schemeClr val="accent1">
              <a:lumMod val="20000"/>
              <a:lumOff val="8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Transaction Structure Data</a:t>
            </a:r>
            <a:endParaRPr lang="en-US" sz="900">
              <a:solidFill>
                <a:schemeClr val="tx1"/>
              </a:solidFill>
              <a:latin typeface="+mn-lt"/>
              <a:cs typeface="Arial"/>
            </a:endParaRPr>
          </a:p>
        </p:txBody>
      </p:sp>
      <p:sp>
        <p:nvSpPr>
          <p:cNvPr id="12" name="Rectangle: Rounded Corners 11">
            <a:extLst>
              <a:ext uri="{FF2B5EF4-FFF2-40B4-BE49-F238E27FC236}">
                <a16:creationId xmlns:a16="http://schemas.microsoft.com/office/drawing/2014/main" id="{FA6AE528-2DD6-4385-BF22-1922830C285D}"/>
              </a:ext>
            </a:extLst>
          </p:cNvPr>
          <p:cNvSpPr/>
          <p:nvPr/>
        </p:nvSpPr>
        <p:spPr bwMode="auto">
          <a:xfrm>
            <a:off x="5631364" y="1328812"/>
            <a:ext cx="1052621" cy="34190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4" name="Rectangle: Rounded Corners 13">
            <a:extLst>
              <a:ext uri="{FF2B5EF4-FFF2-40B4-BE49-F238E27FC236}">
                <a16:creationId xmlns:a16="http://schemas.microsoft.com/office/drawing/2014/main" id="{43716C6A-D49A-41D5-A86C-F884A8659991}"/>
              </a:ext>
            </a:extLst>
          </p:cNvPr>
          <p:cNvSpPr/>
          <p:nvPr/>
        </p:nvSpPr>
        <p:spPr bwMode="auto">
          <a:xfrm>
            <a:off x="426571" y="4140556"/>
            <a:ext cx="1707927" cy="139855"/>
          </a:xfrm>
          <a:prstGeom prst="roundRect">
            <a:avLst/>
          </a:prstGeom>
          <a:solidFill>
            <a:schemeClr val="accent1">
              <a:lumMod val="60000"/>
              <a:lumOff val="4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Reference Data</a:t>
            </a:r>
            <a:endParaRPr lang="en-US" sz="900">
              <a:solidFill>
                <a:schemeClr val="tx1"/>
              </a:solidFill>
              <a:latin typeface="+mn-lt"/>
              <a:cs typeface="Arial"/>
            </a:endParaRPr>
          </a:p>
        </p:txBody>
      </p:sp>
      <p:sp>
        <p:nvSpPr>
          <p:cNvPr id="15" name="Rectangle: Rounded Corners 14">
            <a:extLst>
              <a:ext uri="{FF2B5EF4-FFF2-40B4-BE49-F238E27FC236}">
                <a16:creationId xmlns:a16="http://schemas.microsoft.com/office/drawing/2014/main" id="{5F0BF952-4A70-4436-97F7-913C153CE8E3}"/>
              </a:ext>
            </a:extLst>
          </p:cNvPr>
          <p:cNvSpPr/>
          <p:nvPr/>
        </p:nvSpPr>
        <p:spPr bwMode="auto">
          <a:xfrm>
            <a:off x="4364182" y="1713944"/>
            <a:ext cx="4409767" cy="3048753"/>
          </a:xfrm>
          <a:prstGeom prst="roundRect">
            <a:avLst>
              <a:gd name="adj" fmla="val 5306"/>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6" name="Rectangle: Rounded Corners 15">
            <a:extLst>
              <a:ext uri="{FF2B5EF4-FFF2-40B4-BE49-F238E27FC236}">
                <a16:creationId xmlns:a16="http://schemas.microsoft.com/office/drawing/2014/main" id="{D64A0A50-D6C7-45BD-8610-6E37C4F9EB57}"/>
              </a:ext>
            </a:extLst>
          </p:cNvPr>
          <p:cNvSpPr/>
          <p:nvPr/>
        </p:nvSpPr>
        <p:spPr bwMode="auto">
          <a:xfrm>
            <a:off x="6753780" y="949373"/>
            <a:ext cx="1908800" cy="341909"/>
          </a:xfrm>
          <a:prstGeom prst="roundRect">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8" name="Rectangle: Rounded Corners 17">
            <a:extLst>
              <a:ext uri="{FF2B5EF4-FFF2-40B4-BE49-F238E27FC236}">
                <a16:creationId xmlns:a16="http://schemas.microsoft.com/office/drawing/2014/main" id="{45F72D0A-237A-4C17-98FC-C1DC6241810B}"/>
              </a:ext>
            </a:extLst>
          </p:cNvPr>
          <p:cNvSpPr/>
          <p:nvPr/>
        </p:nvSpPr>
        <p:spPr bwMode="auto">
          <a:xfrm>
            <a:off x="2257830" y="3908997"/>
            <a:ext cx="1707927" cy="139855"/>
          </a:xfrm>
          <a:prstGeom prst="roundRect">
            <a:avLst/>
          </a:prstGeom>
          <a:solidFill>
            <a:schemeClr val="accent3">
              <a:lumMod val="75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Transaction Activity Data</a:t>
            </a:r>
            <a:endParaRPr lang="en-GB" sz="900">
              <a:solidFill>
                <a:schemeClr val="tx1">
                  <a:lumMod val="50000"/>
                </a:schemeClr>
              </a:solidFill>
              <a:cs typeface="Arial"/>
            </a:endParaRPr>
          </a:p>
        </p:txBody>
      </p:sp>
      <p:sp>
        <p:nvSpPr>
          <p:cNvPr id="19" name="Rectangle: Rounded Corners 18">
            <a:extLst>
              <a:ext uri="{FF2B5EF4-FFF2-40B4-BE49-F238E27FC236}">
                <a16:creationId xmlns:a16="http://schemas.microsoft.com/office/drawing/2014/main" id="{DFAA97D6-1A8F-4319-ABE3-E827CA470570}"/>
              </a:ext>
            </a:extLst>
          </p:cNvPr>
          <p:cNvSpPr/>
          <p:nvPr/>
        </p:nvSpPr>
        <p:spPr bwMode="auto">
          <a:xfrm>
            <a:off x="5267996" y="1265204"/>
            <a:ext cx="319819" cy="165202"/>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3" name="Rectangle: Rounded Corners 12">
            <a:extLst>
              <a:ext uri="{FF2B5EF4-FFF2-40B4-BE49-F238E27FC236}">
                <a16:creationId xmlns:a16="http://schemas.microsoft.com/office/drawing/2014/main" id="{AFA23405-02B0-42BA-987E-CBF2E80355E5}"/>
              </a:ext>
            </a:extLst>
          </p:cNvPr>
          <p:cNvSpPr/>
          <p:nvPr/>
        </p:nvSpPr>
        <p:spPr bwMode="auto">
          <a:xfrm>
            <a:off x="4414594" y="1291282"/>
            <a:ext cx="746073" cy="39095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7" name="Rectangle: Rounded Corners 16">
            <a:extLst>
              <a:ext uri="{FF2B5EF4-FFF2-40B4-BE49-F238E27FC236}">
                <a16:creationId xmlns:a16="http://schemas.microsoft.com/office/drawing/2014/main" id="{9BAA5E6A-E964-4E00-8B27-C5ACFC0EF11C}"/>
              </a:ext>
            </a:extLst>
          </p:cNvPr>
          <p:cNvSpPr/>
          <p:nvPr/>
        </p:nvSpPr>
        <p:spPr bwMode="auto">
          <a:xfrm>
            <a:off x="5015037" y="2568686"/>
            <a:ext cx="957664" cy="16520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1" name="Rectangle: Rounded Corners 20">
            <a:extLst>
              <a:ext uri="{FF2B5EF4-FFF2-40B4-BE49-F238E27FC236}">
                <a16:creationId xmlns:a16="http://schemas.microsoft.com/office/drawing/2014/main" id="{2F018F90-2C0B-433B-B63F-85B45CCF5FBE}"/>
              </a:ext>
            </a:extLst>
          </p:cNvPr>
          <p:cNvSpPr/>
          <p:nvPr/>
        </p:nvSpPr>
        <p:spPr bwMode="auto">
          <a:xfrm>
            <a:off x="6940103" y="3323542"/>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4" name="Rectangle: Rounded Corners 23">
            <a:extLst>
              <a:ext uri="{FF2B5EF4-FFF2-40B4-BE49-F238E27FC236}">
                <a16:creationId xmlns:a16="http://schemas.microsoft.com/office/drawing/2014/main" id="{9AED20B6-29DF-4268-BB72-35771360DCA8}"/>
              </a:ext>
            </a:extLst>
          </p:cNvPr>
          <p:cNvSpPr/>
          <p:nvPr/>
        </p:nvSpPr>
        <p:spPr bwMode="auto">
          <a:xfrm>
            <a:off x="6753780" y="1346770"/>
            <a:ext cx="1538980" cy="28976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5" name="Rectangle: Rounded Corners 24">
            <a:extLst>
              <a:ext uri="{FF2B5EF4-FFF2-40B4-BE49-F238E27FC236}">
                <a16:creationId xmlns:a16="http://schemas.microsoft.com/office/drawing/2014/main" id="{7479C495-28E1-4C21-9F14-837A79251EFE}"/>
              </a:ext>
            </a:extLst>
          </p:cNvPr>
          <p:cNvSpPr/>
          <p:nvPr/>
        </p:nvSpPr>
        <p:spPr bwMode="auto">
          <a:xfrm>
            <a:off x="7749220" y="2701356"/>
            <a:ext cx="277391" cy="13284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6" name="Rectangle: Rounded Corners 25">
            <a:extLst>
              <a:ext uri="{FF2B5EF4-FFF2-40B4-BE49-F238E27FC236}">
                <a16:creationId xmlns:a16="http://schemas.microsoft.com/office/drawing/2014/main" id="{256A581A-634D-4418-90FF-8155EB4AE1A7}"/>
              </a:ext>
            </a:extLst>
          </p:cNvPr>
          <p:cNvSpPr/>
          <p:nvPr/>
        </p:nvSpPr>
        <p:spPr bwMode="auto">
          <a:xfrm>
            <a:off x="6975806" y="1107614"/>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7" name="Rectangle: Rounded Corners 26">
            <a:extLst>
              <a:ext uri="{FF2B5EF4-FFF2-40B4-BE49-F238E27FC236}">
                <a16:creationId xmlns:a16="http://schemas.microsoft.com/office/drawing/2014/main" id="{57EE3B2F-8723-4C31-8BBB-E49C37826C22}"/>
              </a:ext>
            </a:extLst>
          </p:cNvPr>
          <p:cNvSpPr/>
          <p:nvPr/>
        </p:nvSpPr>
        <p:spPr bwMode="auto">
          <a:xfrm>
            <a:off x="7925420" y="1114939"/>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8" name="Rectangle: Rounded Corners 27">
            <a:extLst>
              <a:ext uri="{FF2B5EF4-FFF2-40B4-BE49-F238E27FC236}">
                <a16:creationId xmlns:a16="http://schemas.microsoft.com/office/drawing/2014/main" id="{99B6D851-9407-4432-A92C-B116F4874E43}"/>
              </a:ext>
            </a:extLst>
          </p:cNvPr>
          <p:cNvSpPr/>
          <p:nvPr/>
        </p:nvSpPr>
        <p:spPr bwMode="auto">
          <a:xfrm>
            <a:off x="1304387" y="4345353"/>
            <a:ext cx="1707927" cy="139855"/>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bg1"/>
                </a:solidFill>
              </a:rPr>
              <a:t>Metadata</a:t>
            </a:r>
          </a:p>
        </p:txBody>
      </p:sp>
      <p:sp>
        <p:nvSpPr>
          <p:cNvPr id="29" name="Rectangle: Rounded Corners 28">
            <a:extLst>
              <a:ext uri="{FF2B5EF4-FFF2-40B4-BE49-F238E27FC236}">
                <a16:creationId xmlns:a16="http://schemas.microsoft.com/office/drawing/2014/main" id="{EA71BD26-AFD7-4D1B-B59A-3BAB1CAE4305}"/>
              </a:ext>
            </a:extLst>
          </p:cNvPr>
          <p:cNvSpPr/>
          <p:nvPr/>
        </p:nvSpPr>
        <p:spPr bwMode="auto">
          <a:xfrm>
            <a:off x="2257831" y="4136996"/>
            <a:ext cx="1707927" cy="139855"/>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Transaction Audit Data</a:t>
            </a:r>
          </a:p>
        </p:txBody>
      </p:sp>
      <p:sp>
        <p:nvSpPr>
          <p:cNvPr id="37" name="TextBox 36">
            <a:extLst>
              <a:ext uri="{FF2B5EF4-FFF2-40B4-BE49-F238E27FC236}">
                <a16:creationId xmlns:a16="http://schemas.microsoft.com/office/drawing/2014/main" id="{5403A084-EBC7-49F9-9699-D7C875D97538}"/>
              </a:ext>
            </a:extLst>
          </p:cNvPr>
          <p:cNvSpPr txBox="1"/>
          <p:nvPr/>
        </p:nvSpPr>
        <p:spPr bwMode="auto">
          <a:xfrm>
            <a:off x="4401930" y="470503"/>
            <a:ext cx="28142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a:t>US Customer actual Gas Bill</a:t>
            </a:r>
          </a:p>
        </p:txBody>
      </p:sp>
      <p:sp>
        <p:nvSpPr>
          <p:cNvPr id="38" name="TextBox 37">
            <a:extLst>
              <a:ext uri="{FF2B5EF4-FFF2-40B4-BE49-F238E27FC236}">
                <a16:creationId xmlns:a16="http://schemas.microsoft.com/office/drawing/2014/main" id="{72306777-55BF-407F-9EBE-31F47A8DC1A4}"/>
              </a:ext>
            </a:extLst>
          </p:cNvPr>
          <p:cNvSpPr txBox="1"/>
          <p:nvPr/>
        </p:nvSpPr>
        <p:spPr bwMode="auto">
          <a:xfrm>
            <a:off x="253038" y="46881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i="1">
                <a:solidFill>
                  <a:srgbClr val="00148C"/>
                </a:solidFill>
                <a:latin typeface="Arial" panose="020B0604020202020204" pitchFamily="34" charset="0"/>
              </a:rPr>
              <a:t>Gas</a:t>
            </a:r>
            <a:r>
              <a:rPr lang="en-US" sz="1400" b="0">
                <a:solidFill>
                  <a:schemeClr val="tx1"/>
                </a:solidFill>
              </a:rPr>
              <a:t> </a:t>
            </a:r>
            <a:r>
              <a:rPr lang="en-US" sz="1400" i="1">
                <a:solidFill>
                  <a:srgbClr val="00148C"/>
                </a:solidFill>
                <a:latin typeface="Arial" panose="020B0604020202020204" pitchFamily="34" charset="0"/>
              </a:rPr>
              <a:t>Bill</a:t>
            </a:r>
            <a:r>
              <a:rPr lang="en-US" sz="1400" b="0">
                <a:solidFill>
                  <a:schemeClr val="tx1"/>
                </a:solidFill>
              </a:rPr>
              <a:t> </a:t>
            </a:r>
            <a:r>
              <a:rPr lang="en-US" sz="1400" i="1">
                <a:solidFill>
                  <a:srgbClr val="00148C"/>
                </a:solidFill>
                <a:latin typeface="Arial" panose="020B0604020202020204" pitchFamily="34" charset="0"/>
              </a:rPr>
              <a:t>Database</a:t>
            </a:r>
            <a:r>
              <a:rPr lang="en-US" sz="1400" b="0">
                <a:solidFill>
                  <a:schemeClr val="tx1"/>
                </a:solidFill>
              </a:rPr>
              <a:t> </a:t>
            </a:r>
            <a:r>
              <a:rPr lang="en-US" sz="1400" i="1">
                <a:solidFill>
                  <a:srgbClr val="00148C"/>
                </a:solidFill>
                <a:latin typeface="Arial" panose="020B0604020202020204" pitchFamily="34" charset="0"/>
              </a:rPr>
              <a:t>Table</a:t>
            </a:r>
          </a:p>
        </p:txBody>
      </p:sp>
      <p:sp>
        <p:nvSpPr>
          <p:cNvPr id="39" name="TextBox 38">
            <a:extLst>
              <a:ext uri="{FF2B5EF4-FFF2-40B4-BE49-F238E27FC236}">
                <a16:creationId xmlns:a16="http://schemas.microsoft.com/office/drawing/2014/main" id="{E39363AF-CB93-458D-ACA8-66DED4EAA6D9}"/>
              </a:ext>
            </a:extLst>
          </p:cNvPr>
          <p:cNvSpPr txBox="1"/>
          <p:nvPr/>
        </p:nvSpPr>
        <p:spPr bwMode="auto">
          <a:xfrm>
            <a:off x="222050" y="227778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a:t>Gas Bill Table Data</a:t>
            </a:r>
          </a:p>
        </p:txBody>
      </p:sp>
      <p:pic>
        <p:nvPicPr>
          <p:cNvPr id="6" name="Picture 5">
            <a:extLst>
              <a:ext uri="{FF2B5EF4-FFF2-40B4-BE49-F238E27FC236}">
                <a16:creationId xmlns:a16="http://schemas.microsoft.com/office/drawing/2014/main" id="{75F461F4-D871-425B-B2E9-9E2187C03535}"/>
              </a:ext>
            </a:extLst>
          </p:cNvPr>
          <p:cNvPicPr>
            <a:picLocks noChangeAspect="1"/>
          </p:cNvPicPr>
          <p:nvPr/>
        </p:nvPicPr>
        <p:blipFill>
          <a:blip r:embed="rId4"/>
          <a:stretch>
            <a:fillRect/>
          </a:stretch>
        </p:blipFill>
        <p:spPr>
          <a:xfrm>
            <a:off x="326670" y="2543711"/>
            <a:ext cx="4006481" cy="389519"/>
          </a:xfrm>
          <a:prstGeom prst="rect">
            <a:avLst/>
          </a:prstGeom>
        </p:spPr>
      </p:pic>
      <p:sp>
        <p:nvSpPr>
          <p:cNvPr id="30" name="Rectangle: Rounded Corners 29">
            <a:extLst>
              <a:ext uri="{FF2B5EF4-FFF2-40B4-BE49-F238E27FC236}">
                <a16:creationId xmlns:a16="http://schemas.microsoft.com/office/drawing/2014/main" id="{102E3DB9-4965-475C-928E-AE44D0728320}"/>
              </a:ext>
            </a:extLst>
          </p:cNvPr>
          <p:cNvSpPr/>
          <p:nvPr/>
        </p:nvSpPr>
        <p:spPr bwMode="auto">
          <a:xfrm>
            <a:off x="4403210" y="2189349"/>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2" name="Rectangle: Rounded Corners 31">
            <a:extLst>
              <a:ext uri="{FF2B5EF4-FFF2-40B4-BE49-F238E27FC236}">
                <a16:creationId xmlns:a16="http://schemas.microsoft.com/office/drawing/2014/main" id="{7BED326C-D13B-48C5-8D46-C4D808F1091E}"/>
              </a:ext>
            </a:extLst>
          </p:cNvPr>
          <p:cNvSpPr/>
          <p:nvPr/>
        </p:nvSpPr>
        <p:spPr bwMode="auto">
          <a:xfrm>
            <a:off x="4409954" y="2374117"/>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5" name="Picture 4">
            <a:extLst>
              <a:ext uri="{FF2B5EF4-FFF2-40B4-BE49-F238E27FC236}">
                <a16:creationId xmlns:a16="http://schemas.microsoft.com/office/drawing/2014/main" id="{42FA4D18-3C04-40C3-BFED-D87F842B06B0}"/>
              </a:ext>
            </a:extLst>
          </p:cNvPr>
          <p:cNvPicPr>
            <a:picLocks noChangeAspect="1"/>
          </p:cNvPicPr>
          <p:nvPr/>
        </p:nvPicPr>
        <p:blipFill>
          <a:blip r:embed="rId5"/>
          <a:stretch>
            <a:fillRect/>
          </a:stretch>
        </p:blipFill>
        <p:spPr>
          <a:xfrm>
            <a:off x="331127" y="724807"/>
            <a:ext cx="2844582" cy="1468172"/>
          </a:xfrm>
          <a:prstGeom prst="rect">
            <a:avLst/>
          </a:prstGeom>
        </p:spPr>
      </p:pic>
      <p:sp>
        <p:nvSpPr>
          <p:cNvPr id="35" name="Rectangle: Rounded Corners 34">
            <a:extLst>
              <a:ext uri="{FF2B5EF4-FFF2-40B4-BE49-F238E27FC236}">
                <a16:creationId xmlns:a16="http://schemas.microsoft.com/office/drawing/2014/main" id="{01B631AF-3B19-4B0B-8F7D-C12E1AE69E49}"/>
              </a:ext>
            </a:extLst>
          </p:cNvPr>
          <p:cNvSpPr/>
          <p:nvPr/>
        </p:nvSpPr>
        <p:spPr bwMode="auto">
          <a:xfrm>
            <a:off x="7359539" y="3322194"/>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6" name="Rectangle: Rounded Corners 35">
            <a:extLst>
              <a:ext uri="{FF2B5EF4-FFF2-40B4-BE49-F238E27FC236}">
                <a16:creationId xmlns:a16="http://schemas.microsoft.com/office/drawing/2014/main" id="{4A440B4C-F5B1-47FD-8750-513B2B4A349C}"/>
              </a:ext>
            </a:extLst>
          </p:cNvPr>
          <p:cNvSpPr/>
          <p:nvPr/>
        </p:nvSpPr>
        <p:spPr bwMode="auto">
          <a:xfrm>
            <a:off x="7893611" y="3322194"/>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40" name="Rectangle: Rounded Corners 39">
            <a:extLst>
              <a:ext uri="{FF2B5EF4-FFF2-40B4-BE49-F238E27FC236}">
                <a16:creationId xmlns:a16="http://schemas.microsoft.com/office/drawing/2014/main" id="{919C27BE-E4A1-4413-A2A2-EB5737D0895F}"/>
              </a:ext>
            </a:extLst>
          </p:cNvPr>
          <p:cNvSpPr/>
          <p:nvPr/>
        </p:nvSpPr>
        <p:spPr bwMode="auto">
          <a:xfrm>
            <a:off x="8280679" y="3328938"/>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Tree>
    <p:extLst>
      <p:ext uri="{BB962C8B-B14F-4D97-AF65-F5344CB8AC3E}">
        <p14:creationId xmlns:p14="http://schemas.microsoft.com/office/powerpoint/2010/main" val="270938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7997164" cy="430887"/>
          </a:xfrm>
        </p:spPr>
        <p:txBody>
          <a:bodyPr/>
          <a:lstStyle/>
          <a:p>
            <a:r>
              <a:rPr lang="en-US" sz="2800"/>
              <a:t>What is Master Data Management?</a:t>
            </a:r>
            <a:endParaRPr lang="en-GB" sz="280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a:t>03</a:t>
            </a:r>
            <a:endParaRPr lang="en-GB" sz="6600"/>
          </a:p>
        </p:txBody>
      </p:sp>
    </p:spTree>
    <p:extLst>
      <p:ext uri="{BB962C8B-B14F-4D97-AF65-F5344CB8AC3E}">
        <p14:creationId xmlns:p14="http://schemas.microsoft.com/office/powerpoint/2010/main" val="345230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 6">
            <a:extLst>
              <a:ext uri="{FF2B5EF4-FFF2-40B4-BE49-F238E27FC236}">
                <a16:creationId xmlns:a16="http://schemas.microsoft.com/office/drawing/2014/main" id="{6AEDD66F-A9C7-4881-8FE7-69944A991731}"/>
              </a:ext>
            </a:extLst>
          </p:cNvPr>
          <p:cNvSpPr/>
          <p:nvPr/>
        </p:nvSpPr>
        <p:spPr>
          <a:xfrm>
            <a:off x="5940780" y="1192275"/>
            <a:ext cx="628726" cy="541731"/>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122483" y="119527"/>
            <a:ext cx="8497370" cy="430887"/>
          </a:xfrm>
        </p:spPr>
        <p:txBody>
          <a:bodyPr/>
          <a:lstStyle/>
          <a:p>
            <a:r>
              <a:rPr lang="en-US"/>
              <a:t>Master Data Management (MDM)</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4761333" cy="3508653"/>
          </a:xfrm>
        </p:spPr>
        <p:txBody>
          <a:bodyPr numCol="1"/>
          <a:lstStyle/>
          <a:p>
            <a:pPr marL="269875" lvl="2" indent="-269875"/>
            <a:r>
              <a:rPr lang="en-US"/>
              <a:t>MDM is used for building reliable, accurate, non-duplicative master data that National Grid business can use for effective decision making and digital transformation</a:t>
            </a:r>
          </a:p>
          <a:p>
            <a:pPr marL="269875" lvl="2" indent="-269875"/>
            <a:r>
              <a:rPr lang="en-US"/>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269875" lvl="2" indent="-269875"/>
            <a:r>
              <a:rPr lang="en-US"/>
              <a:t>Core master data entities include Customer, Workforce, Asset, Location, Product, Vendor, Reference etc. </a:t>
            </a:r>
          </a:p>
        </p:txBody>
      </p:sp>
      <p:graphicFrame>
        <p:nvGraphicFramePr>
          <p:cNvPr id="5" name="Diagram 4">
            <a:extLst>
              <a:ext uri="{FF2B5EF4-FFF2-40B4-BE49-F238E27FC236}">
                <a16:creationId xmlns:a16="http://schemas.microsoft.com/office/drawing/2014/main" id="{8FC6904C-D930-4ABA-B78A-38B8169F1D45}"/>
              </a:ext>
            </a:extLst>
          </p:cNvPr>
          <p:cNvGraphicFramePr/>
          <p:nvPr/>
        </p:nvGraphicFramePr>
        <p:xfrm>
          <a:off x="4817459" y="432902"/>
          <a:ext cx="432654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9">
            <a:extLst>
              <a:ext uri="{FF2B5EF4-FFF2-40B4-BE49-F238E27FC236}">
                <a16:creationId xmlns:a16="http://schemas.microsoft.com/office/drawing/2014/main" id="{A2B624B9-438E-438B-B576-2D56B369504A}"/>
              </a:ext>
            </a:extLst>
          </p:cNvPr>
          <p:cNvSpPr txBox="1">
            <a:spLocks/>
          </p:cNvSpPr>
          <p:nvPr/>
        </p:nvSpPr>
        <p:spPr bwMode="auto">
          <a:xfrm>
            <a:off x="4898380" y="432902"/>
            <a:ext cx="40595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269875" lvl="2" indent="-269875"/>
            <a:endParaRPr lang="en-US" sz="1200"/>
          </a:p>
        </p:txBody>
      </p:sp>
    </p:spTree>
    <p:extLst>
      <p:ext uri="{BB962C8B-B14F-4D97-AF65-F5344CB8AC3E}">
        <p14:creationId xmlns:p14="http://schemas.microsoft.com/office/powerpoint/2010/main" val="1406719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A94695D5-71A6-4492-8697-D2889A2E06BC}"/>
              </a:ext>
            </a:extLst>
          </p:cNvPr>
          <p:cNvSpPr>
            <a:spLocks noChangeArrowheads="1"/>
          </p:cNvSpPr>
          <p:nvPr/>
        </p:nvSpPr>
        <p:spPr bwMode="auto">
          <a:xfrm>
            <a:off x="3631624" y="2645331"/>
            <a:ext cx="721000" cy="43971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9" name="Freeform 8">
            <a:extLst>
              <a:ext uri="{FF2B5EF4-FFF2-40B4-BE49-F238E27FC236}">
                <a16:creationId xmlns:a16="http://schemas.microsoft.com/office/drawing/2014/main" id="{6DE17EBA-9AC5-40DC-885A-4FD34FD3B7DC}"/>
              </a:ext>
            </a:extLst>
          </p:cNvPr>
          <p:cNvSpPr>
            <a:spLocks noChangeArrowheads="1"/>
          </p:cNvSpPr>
          <p:nvPr/>
        </p:nvSpPr>
        <p:spPr bwMode="auto">
          <a:xfrm>
            <a:off x="5529415" y="4321541"/>
            <a:ext cx="476456" cy="297355"/>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0" name="Freeform 785">
            <a:extLst>
              <a:ext uri="{FF2B5EF4-FFF2-40B4-BE49-F238E27FC236}">
                <a16:creationId xmlns:a16="http://schemas.microsoft.com/office/drawing/2014/main" id="{B3B40EA0-45CB-4A28-98EE-3BA8D440EBBB}"/>
              </a:ext>
            </a:extLst>
          </p:cNvPr>
          <p:cNvSpPr>
            <a:spLocks noChangeArrowheads="1"/>
          </p:cNvSpPr>
          <p:nvPr/>
        </p:nvSpPr>
        <p:spPr bwMode="auto">
          <a:xfrm>
            <a:off x="2788297" y="4057415"/>
            <a:ext cx="3860762" cy="1096165"/>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nvGrpSpPr>
          <p:cNvPr id="18" name="Group 17">
            <a:extLst>
              <a:ext uri="{FF2B5EF4-FFF2-40B4-BE49-F238E27FC236}">
                <a16:creationId xmlns:a16="http://schemas.microsoft.com/office/drawing/2014/main" id="{2FCF0DC1-2B70-42AF-94E6-DF818B8A5D85}"/>
              </a:ext>
            </a:extLst>
          </p:cNvPr>
          <p:cNvGrpSpPr/>
          <p:nvPr/>
        </p:nvGrpSpPr>
        <p:grpSpPr>
          <a:xfrm>
            <a:off x="2008772" y="637629"/>
            <a:ext cx="4987379" cy="4224290"/>
            <a:chOff x="6586626" y="1710525"/>
            <a:chExt cx="11240765" cy="9520882"/>
          </a:xfrm>
        </p:grpSpPr>
        <p:sp>
          <p:nvSpPr>
            <p:cNvPr id="19" name="Freeform 9">
              <a:extLst>
                <a:ext uri="{FF2B5EF4-FFF2-40B4-BE49-F238E27FC236}">
                  <a16:creationId xmlns:a16="http://schemas.microsoft.com/office/drawing/2014/main" id="{5365E1DF-816A-40E7-8415-CEE33EDB59ED}"/>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0" name="Freeform 10">
              <a:extLst>
                <a:ext uri="{FF2B5EF4-FFF2-40B4-BE49-F238E27FC236}">
                  <a16:creationId xmlns:a16="http://schemas.microsoft.com/office/drawing/2014/main" id="{5452BB7E-6A1D-4AA0-A523-DD5835ECCCD2}"/>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1" name="Freeform 11">
              <a:extLst>
                <a:ext uri="{FF2B5EF4-FFF2-40B4-BE49-F238E27FC236}">
                  <a16:creationId xmlns:a16="http://schemas.microsoft.com/office/drawing/2014/main" id="{5E201EAC-5B57-423D-BA88-8B78A297D640}"/>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2" name="Freeform 12">
              <a:extLst>
                <a:ext uri="{FF2B5EF4-FFF2-40B4-BE49-F238E27FC236}">
                  <a16:creationId xmlns:a16="http://schemas.microsoft.com/office/drawing/2014/main" id="{BD7D4EDD-CAA6-4329-A72C-3D2B4598035D}"/>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3" name="Freeform 13">
              <a:extLst>
                <a:ext uri="{FF2B5EF4-FFF2-40B4-BE49-F238E27FC236}">
                  <a16:creationId xmlns:a16="http://schemas.microsoft.com/office/drawing/2014/main" id="{61A61558-B0E3-488A-B29E-E0D511B615B3}"/>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4" name="Freeform 14">
              <a:extLst>
                <a:ext uri="{FF2B5EF4-FFF2-40B4-BE49-F238E27FC236}">
                  <a16:creationId xmlns:a16="http://schemas.microsoft.com/office/drawing/2014/main" id="{02D50FB6-6A8D-4E39-9D88-6A6BE63967D8}"/>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5" name="Freeform 775">
              <a:extLst>
                <a:ext uri="{FF2B5EF4-FFF2-40B4-BE49-F238E27FC236}">
                  <a16:creationId xmlns:a16="http://schemas.microsoft.com/office/drawing/2014/main" id="{79C257D3-2E5F-48FD-9082-437D250F81D1}"/>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6" name="Freeform 776">
              <a:extLst>
                <a:ext uri="{FF2B5EF4-FFF2-40B4-BE49-F238E27FC236}">
                  <a16:creationId xmlns:a16="http://schemas.microsoft.com/office/drawing/2014/main" id="{7DAFA299-B704-4C14-8924-1D93C63DCA05}"/>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7" name="Freeform 778">
              <a:extLst>
                <a:ext uri="{FF2B5EF4-FFF2-40B4-BE49-F238E27FC236}">
                  <a16:creationId xmlns:a16="http://schemas.microsoft.com/office/drawing/2014/main" id="{3F8F7950-EF3D-4464-AB85-5E15A21F1F04}"/>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8" name="Freeform 777">
              <a:extLst>
                <a:ext uri="{FF2B5EF4-FFF2-40B4-BE49-F238E27FC236}">
                  <a16:creationId xmlns:a16="http://schemas.microsoft.com/office/drawing/2014/main" id="{F668474D-6828-4F41-96CC-61CD07D5EDB6}"/>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9" name="Freeform 774">
              <a:extLst>
                <a:ext uri="{FF2B5EF4-FFF2-40B4-BE49-F238E27FC236}">
                  <a16:creationId xmlns:a16="http://schemas.microsoft.com/office/drawing/2014/main" id="{D4DABE38-3FA5-4F92-9735-7BD45A98A784}"/>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30" name="Freeform 773">
              <a:extLst>
                <a:ext uri="{FF2B5EF4-FFF2-40B4-BE49-F238E27FC236}">
                  <a16:creationId xmlns:a16="http://schemas.microsoft.com/office/drawing/2014/main" id="{C5B70849-6209-4C30-AA01-6122149D790D}"/>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31" name="Group 30">
            <a:extLst>
              <a:ext uri="{FF2B5EF4-FFF2-40B4-BE49-F238E27FC236}">
                <a16:creationId xmlns:a16="http://schemas.microsoft.com/office/drawing/2014/main" id="{770C193C-C179-42D6-95AF-EBF15A37C3C6}"/>
              </a:ext>
            </a:extLst>
          </p:cNvPr>
          <p:cNvGrpSpPr/>
          <p:nvPr/>
        </p:nvGrpSpPr>
        <p:grpSpPr>
          <a:xfrm>
            <a:off x="4354920" y="4078146"/>
            <a:ext cx="478754" cy="649818"/>
            <a:chOff x="11641219" y="10294926"/>
            <a:chExt cx="1251643" cy="1698871"/>
          </a:xfrm>
        </p:grpSpPr>
        <p:sp>
          <p:nvSpPr>
            <p:cNvPr id="32" name="Freeform 750">
              <a:extLst>
                <a:ext uri="{FF2B5EF4-FFF2-40B4-BE49-F238E27FC236}">
                  <a16:creationId xmlns:a16="http://schemas.microsoft.com/office/drawing/2014/main" id="{8B056C0E-0AB2-4D52-B3E2-0258D7CEA3C6}"/>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3" name="Freeform 751">
              <a:extLst>
                <a:ext uri="{FF2B5EF4-FFF2-40B4-BE49-F238E27FC236}">
                  <a16:creationId xmlns:a16="http://schemas.microsoft.com/office/drawing/2014/main" id="{F7E7F722-A544-4CBA-806C-0C18F2E7D6B5}"/>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4" name="Freeform 752">
              <a:extLst>
                <a:ext uri="{FF2B5EF4-FFF2-40B4-BE49-F238E27FC236}">
                  <a16:creationId xmlns:a16="http://schemas.microsoft.com/office/drawing/2014/main" id="{3E13E51E-78DC-405A-ADDA-9C5D4DC3C9F9}"/>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5" name="Freeform 753">
              <a:extLst>
                <a:ext uri="{FF2B5EF4-FFF2-40B4-BE49-F238E27FC236}">
                  <a16:creationId xmlns:a16="http://schemas.microsoft.com/office/drawing/2014/main" id="{FEE3E412-016C-4F25-810D-4C7EEB65A143}"/>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6" name="Freeform 754">
              <a:extLst>
                <a:ext uri="{FF2B5EF4-FFF2-40B4-BE49-F238E27FC236}">
                  <a16:creationId xmlns:a16="http://schemas.microsoft.com/office/drawing/2014/main" id="{CAB3AA41-6A06-45F1-85A9-264C82DD363B}"/>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7" name="Freeform 755">
              <a:extLst>
                <a:ext uri="{FF2B5EF4-FFF2-40B4-BE49-F238E27FC236}">
                  <a16:creationId xmlns:a16="http://schemas.microsoft.com/office/drawing/2014/main" id="{76BF56EC-7221-4717-8A14-F120AE0883BA}"/>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8" name="Freeform 756">
              <a:extLst>
                <a:ext uri="{FF2B5EF4-FFF2-40B4-BE49-F238E27FC236}">
                  <a16:creationId xmlns:a16="http://schemas.microsoft.com/office/drawing/2014/main" id="{691111FA-151E-4F8C-B79A-8D32D444441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9" name="Freeform 757">
              <a:extLst>
                <a:ext uri="{FF2B5EF4-FFF2-40B4-BE49-F238E27FC236}">
                  <a16:creationId xmlns:a16="http://schemas.microsoft.com/office/drawing/2014/main" id="{F192231D-DB8F-460B-BF31-3CE8DCA7DAEE}"/>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0" name="Freeform 758">
              <a:extLst>
                <a:ext uri="{FF2B5EF4-FFF2-40B4-BE49-F238E27FC236}">
                  <a16:creationId xmlns:a16="http://schemas.microsoft.com/office/drawing/2014/main" id="{92A2D22F-13CB-4848-BB28-D974D7C72CA3}"/>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grpSp>
      <p:grpSp>
        <p:nvGrpSpPr>
          <p:cNvPr id="41" name="Group 40">
            <a:extLst>
              <a:ext uri="{FF2B5EF4-FFF2-40B4-BE49-F238E27FC236}">
                <a16:creationId xmlns:a16="http://schemas.microsoft.com/office/drawing/2014/main" id="{01738484-BC1C-4698-90C5-3528206A3C01}"/>
              </a:ext>
            </a:extLst>
          </p:cNvPr>
          <p:cNvGrpSpPr/>
          <p:nvPr/>
        </p:nvGrpSpPr>
        <p:grpSpPr>
          <a:xfrm>
            <a:off x="3971459" y="2259573"/>
            <a:ext cx="1198345" cy="1878014"/>
            <a:chOff x="10638704" y="5540488"/>
            <a:chExt cx="3132927" cy="4909838"/>
          </a:xfrm>
        </p:grpSpPr>
        <p:sp>
          <p:nvSpPr>
            <p:cNvPr id="42" name="Freeform 781">
              <a:extLst>
                <a:ext uri="{FF2B5EF4-FFF2-40B4-BE49-F238E27FC236}">
                  <a16:creationId xmlns:a16="http://schemas.microsoft.com/office/drawing/2014/main" id="{F0E555D7-7C44-4145-BE58-DF7FBC73C77B}"/>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lIns="34976" tIns="17488" rIns="34976" bIns="17488" anchor="t">
              <a:noAutofit/>
            </a:bodyPr>
            <a:lstStyle/>
            <a:p>
              <a:endParaRPr lang="en-US" sz="1350">
                <a:latin typeface="Lato Light" panose="020F0502020204030203" pitchFamily="34" charset="0"/>
              </a:endParaRPr>
            </a:p>
          </p:txBody>
        </p:sp>
        <p:sp>
          <p:nvSpPr>
            <p:cNvPr id="43" name="Freeform 780">
              <a:extLst>
                <a:ext uri="{FF2B5EF4-FFF2-40B4-BE49-F238E27FC236}">
                  <a16:creationId xmlns:a16="http://schemas.microsoft.com/office/drawing/2014/main" id="{D37109E4-C64F-4D57-B2A3-56620F5EE000}"/>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nvGrpSpPr>
            <p:cNvPr id="44" name="Group 43">
              <a:extLst>
                <a:ext uri="{FF2B5EF4-FFF2-40B4-BE49-F238E27FC236}">
                  <a16:creationId xmlns:a16="http://schemas.microsoft.com/office/drawing/2014/main" id="{92209257-6AE8-4AEC-A388-538A7461D1C5}"/>
                </a:ext>
              </a:extLst>
            </p:cNvPr>
            <p:cNvGrpSpPr/>
            <p:nvPr/>
          </p:nvGrpSpPr>
          <p:grpSpPr>
            <a:xfrm>
              <a:off x="11497144" y="7404444"/>
              <a:ext cx="1524781" cy="1791919"/>
              <a:chOff x="11771182" y="6757191"/>
              <a:chExt cx="1463193" cy="1719541"/>
            </a:xfrm>
          </p:grpSpPr>
          <p:sp>
            <p:nvSpPr>
              <p:cNvPr id="47" name="Freeform 761">
                <a:extLst>
                  <a:ext uri="{FF2B5EF4-FFF2-40B4-BE49-F238E27FC236}">
                    <a16:creationId xmlns:a16="http://schemas.microsoft.com/office/drawing/2014/main" id="{3A0CA4B7-FCBE-4DF5-972F-3E7B81461162}"/>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8" name="Freeform 762">
                <a:extLst>
                  <a:ext uri="{FF2B5EF4-FFF2-40B4-BE49-F238E27FC236}">
                    <a16:creationId xmlns:a16="http://schemas.microsoft.com/office/drawing/2014/main" id="{2B3FD0C0-DC8C-46A6-93B6-6E70822110A2}"/>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9" name="Freeform 783">
                <a:extLst>
                  <a:ext uri="{FF2B5EF4-FFF2-40B4-BE49-F238E27FC236}">
                    <a16:creationId xmlns:a16="http://schemas.microsoft.com/office/drawing/2014/main" id="{AE0F8A7D-F1EC-436B-91A5-317831211663}"/>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sp>
          <p:nvSpPr>
            <p:cNvPr id="45" name="Freeform 769">
              <a:extLst>
                <a:ext uri="{FF2B5EF4-FFF2-40B4-BE49-F238E27FC236}">
                  <a16:creationId xmlns:a16="http://schemas.microsoft.com/office/drawing/2014/main" id="{93535CED-1284-4C57-A246-FE777573DA94}"/>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6" name="Freeform 779">
              <a:extLst>
                <a:ext uri="{FF2B5EF4-FFF2-40B4-BE49-F238E27FC236}">
                  <a16:creationId xmlns:a16="http://schemas.microsoft.com/office/drawing/2014/main" id="{6A24DF48-E53B-4CD1-955B-4B3B39AE976B}"/>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50" name="Group 49">
            <a:extLst>
              <a:ext uri="{FF2B5EF4-FFF2-40B4-BE49-F238E27FC236}">
                <a16:creationId xmlns:a16="http://schemas.microsoft.com/office/drawing/2014/main" id="{688E6E8B-332F-4C28-9DE7-7686B1E29042}"/>
              </a:ext>
            </a:extLst>
          </p:cNvPr>
          <p:cNvGrpSpPr/>
          <p:nvPr/>
        </p:nvGrpSpPr>
        <p:grpSpPr>
          <a:xfrm>
            <a:off x="1079797" y="3374146"/>
            <a:ext cx="2064773" cy="751750"/>
            <a:chOff x="3226893" y="7713951"/>
            <a:chExt cx="5398095" cy="1965357"/>
          </a:xfrm>
        </p:grpSpPr>
        <p:sp>
          <p:nvSpPr>
            <p:cNvPr id="51" name="TextBox 50">
              <a:extLst>
                <a:ext uri="{FF2B5EF4-FFF2-40B4-BE49-F238E27FC236}">
                  <a16:creationId xmlns:a16="http://schemas.microsoft.com/office/drawing/2014/main" id="{23F9955B-88A6-4B39-8D7F-DBAC86C73931}"/>
                </a:ext>
              </a:extLst>
            </p:cNvPr>
            <p:cNvSpPr txBox="1"/>
            <p:nvPr/>
          </p:nvSpPr>
          <p:spPr>
            <a:xfrm>
              <a:off x="6944916" y="7713951"/>
              <a:ext cx="754624"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01</a:t>
              </a:r>
            </a:p>
          </p:txBody>
        </p:sp>
        <p:sp>
          <p:nvSpPr>
            <p:cNvPr id="52" name="Subtitle 2">
              <a:extLst>
                <a:ext uri="{FF2B5EF4-FFF2-40B4-BE49-F238E27FC236}">
                  <a16:creationId xmlns:a16="http://schemas.microsoft.com/office/drawing/2014/main" id="{3287B8AE-93C0-45EF-8BCA-03A8CE5AD247}"/>
                </a:ext>
              </a:extLst>
            </p:cNvPr>
            <p:cNvSpPr txBox="1">
              <a:spLocks/>
            </p:cNvSpPr>
            <p:nvPr/>
          </p:nvSpPr>
          <p:spPr>
            <a:xfrm>
              <a:off x="3226893" y="8299545"/>
              <a:ext cx="3112421" cy="1379763"/>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Aligned Enterprise, Conceptual, Logical and Physical data models.</a:t>
              </a:r>
            </a:p>
          </p:txBody>
        </p:sp>
        <p:sp>
          <p:nvSpPr>
            <p:cNvPr id="53" name="TextBox 52">
              <a:extLst>
                <a:ext uri="{FF2B5EF4-FFF2-40B4-BE49-F238E27FC236}">
                  <a16:creationId xmlns:a16="http://schemas.microsoft.com/office/drawing/2014/main" id="{F465614F-7722-4A1D-87A3-21BE41F22975}"/>
                </a:ext>
              </a:extLst>
            </p:cNvPr>
            <p:cNvSpPr txBox="1"/>
            <p:nvPr/>
          </p:nvSpPr>
          <p:spPr>
            <a:xfrm>
              <a:off x="6001244" y="8577761"/>
              <a:ext cx="2623744" cy="400110"/>
            </a:xfrm>
            <a:prstGeom prst="rect">
              <a:avLst/>
            </a:prstGeom>
            <a:noFill/>
          </p:spPr>
          <p:txBody>
            <a:bodyPr wrap="none" lIns="34976" tIns="17488" rIns="34976" bIns="17488" rtlCol="0" anchor="ctr" anchorCtr="0">
              <a:spAutoFit/>
            </a:bodyPr>
            <a:lstStyle/>
            <a:p>
              <a:r>
                <a:rPr lang="en-US" sz="765">
                  <a:solidFill>
                    <a:schemeClr val="bg1"/>
                  </a:solidFill>
                  <a:latin typeface="Poppins" pitchFamily="2" charset="77"/>
                  <a:ea typeface="League Spartan" charset="0"/>
                  <a:cs typeface="Poppins" pitchFamily="2" charset="77"/>
                </a:rPr>
                <a:t>DEFINED DATA MODEL</a:t>
              </a:r>
            </a:p>
          </p:txBody>
        </p:sp>
        <p:cxnSp>
          <p:nvCxnSpPr>
            <p:cNvPr id="54" name="Straight Connector 53">
              <a:extLst>
                <a:ext uri="{FF2B5EF4-FFF2-40B4-BE49-F238E27FC236}">
                  <a16:creationId xmlns:a16="http://schemas.microsoft.com/office/drawing/2014/main" id="{32529167-1BC5-4C92-9EF0-220CA2B5AB77}"/>
                </a:ext>
              </a:extLst>
            </p:cNvPr>
            <p:cNvCxnSpPr/>
            <p:nvPr/>
          </p:nvCxnSpPr>
          <p:spPr>
            <a:xfrm>
              <a:off x="6386332" y="8569474"/>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B9D11E5C-B8BF-4349-958A-372620437EEA}"/>
              </a:ext>
            </a:extLst>
          </p:cNvPr>
          <p:cNvGrpSpPr/>
          <p:nvPr/>
        </p:nvGrpSpPr>
        <p:grpSpPr>
          <a:xfrm>
            <a:off x="1060132" y="1748652"/>
            <a:ext cx="2031801" cy="773981"/>
            <a:chOff x="3345814" y="7041669"/>
            <a:chExt cx="5311894" cy="2023478"/>
          </a:xfrm>
        </p:grpSpPr>
        <p:sp>
          <p:nvSpPr>
            <p:cNvPr id="56" name="TextBox 55">
              <a:extLst>
                <a:ext uri="{FF2B5EF4-FFF2-40B4-BE49-F238E27FC236}">
                  <a16:creationId xmlns:a16="http://schemas.microsoft.com/office/drawing/2014/main" id="{FC139D5B-7452-4BC9-8E3A-BAE1A5C03A86}"/>
                </a:ext>
              </a:extLst>
            </p:cNvPr>
            <p:cNvSpPr txBox="1"/>
            <p:nvPr/>
          </p:nvSpPr>
          <p:spPr>
            <a:xfrm>
              <a:off x="7410096" y="7370312"/>
              <a:ext cx="452881" cy="414191"/>
            </a:xfrm>
            <a:prstGeom prst="rect">
              <a:avLst/>
            </a:prstGeom>
            <a:noFill/>
          </p:spPr>
          <p:txBody>
            <a:bodyPr wrap="none" lIns="34976" tIns="17488" rIns="34976" bIns="17488" rtlCol="0">
              <a:spAutoFit/>
            </a:bodyPr>
            <a:lstStyle>
              <a:defPPr>
                <a:defRPr lang="en-GB"/>
              </a:defPPr>
              <a:lvl1pPr algn="ctr">
                <a:defRPr sz="1683">
                  <a:solidFill>
                    <a:schemeClr val="bg1"/>
                  </a:solidFill>
                  <a:latin typeface="Poppins" pitchFamily="2" charset="77"/>
                  <a:cs typeface="Poppins" pitchFamily="2" charset="77"/>
                </a:defRPr>
              </a:lvl1pPr>
            </a:lstStyle>
            <a:p>
              <a:r>
                <a:rPr lang="en-US"/>
                <a:t>02</a:t>
              </a:r>
            </a:p>
          </p:txBody>
        </p:sp>
        <p:sp>
          <p:nvSpPr>
            <p:cNvPr id="57" name="Subtitle 2">
              <a:extLst>
                <a:ext uri="{FF2B5EF4-FFF2-40B4-BE49-F238E27FC236}">
                  <a16:creationId xmlns:a16="http://schemas.microsoft.com/office/drawing/2014/main" id="{A0DD6575-A2FC-4BAB-8D96-C96DA026A85F}"/>
                </a:ext>
              </a:extLst>
            </p:cNvPr>
            <p:cNvSpPr txBox="1">
              <a:spLocks/>
            </p:cNvSpPr>
            <p:nvPr/>
          </p:nvSpPr>
          <p:spPr>
            <a:xfrm>
              <a:off x="3345814" y="7041669"/>
              <a:ext cx="3065326" cy="2023478"/>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Clear ownership of each data domain controlling access and changes to structure. Agreed group acting as data stewards</a:t>
              </a:r>
            </a:p>
          </p:txBody>
        </p:sp>
        <p:sp>
          <p:nvSpPr>
            <p:cNvPr id="58" name="TextBox 57">
              <a:extLst>
                <a:ext uri="{FF2B5EF4-FFF2-40B4-BE49-F238E27FC236}">
                  <a16:creationId xmlns:a16="http://schemas.microsoft.com/office/drawing/2014/main" id="{13AC2E73-E07C-4E75-AAB3-6413940AFD6D}"/>
                </a:ext>
              </a:extLst>
            </p:cNvPr>
            <p:cNvSpPr txBox="1"/>
            <p:nvPr/>
          </p:nvSpPr>
          <p:spPr>
            <a:xfrm>
              <a:off x="6754815" y="8137639"/>
              <a:ext cx="1823293" cy="736049"/>
            </a:xfrm>
            <a:prstGeom prst="rect">
              <a:avLst/>
            </a:prstGeom>
            <a:noFill/>
          </p:spPr>
          <p:txBody>
            <a:bodyPr wrap="none" lIns="34976" tIns="17488" rIns="34976" bIns="17488" rtlCol="0" anchor="ctr" anchorCtr="0">
              <a:spAutoFit/>
            </a:bodyPr>
            <a:lstStyle/>
            <a:p>
              <a:pPr>
                <a:spcAft>
                  <a:spcPts val="0"/>
                </a:spcAft>
              </a:pPr>
              <a:r>
                <a:rPr lang="en-US" sz="800">
                  <a:solidFill>
                    <a:schemeClr val="bg1"/>
                  </a:solidFill>
                  <a:latin typeface="Poppins" pitchFamily="2" charset="77"/>
                  <a:ea typeface="League Spartan" charset="0"/>
                  <a:cs typeface="Poppins" pitchFamily="2" charset="77"/>
                </a:rPr>
                <a:t>OWNERSHIP &amp;</a:t>
              </a:r>
            </a:p>
            <a:p>
              <a:r>
                <a:rPr lang="en-US" sz="800">
                  <a:solidFill>
                    <a:schemeClr val="bg1"/>
                  </a:solidFill>
                  <a:latin typeface="Poppins" pitchFamily="2" charset="77"/>
                  <a:ea typeface="League Spartan" charset="0"/>
                  <a:cs typeface="Poppins" pitchFamily="2" charset="77"/>
                </a:rPr>
                <a:t> GOVERNANCE</a:t>
              </a:r>
            </a:p>
          </p:txBody>
        </p:sp>
        <p:cxnSp>
          <p:nvCxnSpPr>
            <p:cNvPr id="59" name="Straight Connector 58">
              <a:extLst>
                <a:ext uri="{FF2B5EF4-FFF2-40B4-BE49-F238E27FC236}">
                  <a16:creationId xmlns:a16="http://schemas.microsoft.com/office/drawing/2014/main" id="{1B8F9846-4857-46BF-99D4-C7A01E08EFE7}"/>
                </a:ext>
              </a:extLst>
            </p:cNvPr>
            <p:cNvCxnSpPr/>
            <p:nvPr/>
          </p:nvCxnSpPr>
          <p:spPr>
            <a:xfrm>
              <a:off x="6816716" y="8132734"/>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37FAC6E-D0BE-4B77-9E77-E1F27E11F9D3}"/>
              </a:ext>
            </a:extLst>
          </p:cNvPr>
          <p:cNvGrpSpPr/>
          <p:nvPr/>
        </p:nvGrpSpPr>
        <p:grpSpPr>
          <a:xfrm>
            <a:off x="1978144" y="437810"/>
            <a:ext cx="2742033" cy="1059414"/>
            <a:chOff x="4040820" y="6750448"/>
            <a:chExt cx="5428632" cy="2769711"/>
          </a:xfrm>
        </p:grpSpPr>
        <p:sp>
          <p:nvSpPr>
            <p:cNvPr id="61" name="TextBox 60">
              <a:extLst>
                <a:ext uri="{FF2B5EF4-FFF2-40B4-BE49-F238E27FC236}">
                  <a16:creationId xmlns:a16="http://schemas.microsoft.com/office/drawing/2014/main" id="{7A97D0F7-3EDD-44BB-BD7B-BC0300360C88}"/>
                </a:ext>
              </a:extLst>
            </p:cNvPr>
            <p:cNvSpPr txBox="1"/>
            <p:nvPr/>
          </p:nvSpPr>
          <p:spPr>
            <a:xfrm>
              <a:off x="7210101" y="8197565"/>
              <a:ext cx="754624" cy="769410"/>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03</a:t>
              </a:r>
            </a:p>
          </p:txBody>
        </p:sp>
        <p:sp>
          <p:nvSpPr>
            <p:cNvPr id="62" name="Subtitle 2">
              <a:extLst>
                <a:ext uri="{FF2B5EF4-FFF2-40B4-BE49-F238E27FC236}">
                  <a16:creationId xmlns:a16="http://schemas.microsoft.com/office/drawing/2014/main" id="{A315A3BA-2104-48EA-88DE-4419224DC106}"/>
                </a:ext>
              </a:extLst>
            </p:cNvPr>
            <p:cNvSpPr txBox="1">
              <a:spLocks/>
            </p:cNvSpPr>
            <p:nvPr/>
          </p:nvSpPr>
          <p:spPr>
            <a:xfrm>
              <a:off x="4040820" y="6750448"/>
              <a:ext cx="2794320" cy="2345340"/>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Documented business rules in place in order to derive what information should be classed as master and have the ability to handle exceptions.</a:t>
              </a:r>
            </a:p>
          </p:txBody>
        </p:sp>
        <p:sp>
          <p:nvSpPr>
            <p:cNvPr id="63" name="TextBox 62">
              <a:extLst>
                <a:ext uri="{FF2B5EF4-FFF2-40B4-BE49-F238E27FC236}">
                  <a16:creationId xmlns:a16="http://schemas.microsoft.com/office/drawing/2014/main" id="{C3945039-122B-4441-859D-A93DC3CBE9B1}"/>
                </a:ext>
              </a:extLst>
            </p:cNvPr>
            <p:cNvSpPr txBox="1"/>
            <p:nvPr/>
          </p:nvSpPr>
          <p:spPr>
            <a:xfrm>
              <a:off x="6296707" y="8812271"/>
              <a:ext cx="3172745" cy="707888"/>
            </a:xfrm>
            <a:prstGeom prst="rect">
              <a:avLst/>
            </a:prstGeom>
            <a:noFill/>
          </p:spPr>
          <p:txBody>
            <a:bodyPr wrap="square" lIns="34976" tIns="17488" rIns="34976" bIns="17488" rtlCol="0" anchor="ctr" anchorCtr="0">
              <a:spAutoFit/>
            </a:bodyPr>
            <a:lstStyle/>
            <a:p>
              <a:pPr>
                <a:spcAft>
                  <a:spcPts val="0"/>
                </a:spcAft>
              </a:pPr>
              <a:r>
                <a:rPr lang="en-US" sz="765">
                  <a:solidFill>
                    <a:schemeClr val="bg1"/>
                  </a:solidFill>
                  <a:latin typeface="Poppins" pitchFamily="2" charset="77"/>
                  <a:ea typeface="League Spartan" charset="0"/>
                  <a:cs typeface="Poppins" pitchFamily="2" charset="77"/>
                </a:rPr>
                <a:t>DEFINED BUSINESS RULES &amp;</a:t>
              </a:r>
            </a:p>
            <a:p>
              <a:pPr>
                <a:spcAft>
                  <a:spcPts val="0"/>
                </a:spcAft>
              </a:pPr>
              <a:r>
                <a:rPr lang="en-US" sz="765">
                  <a:solidFill>
                    <a:schemeClr val="bg1"/>
                  </a:solidFill>
                  <a:latin typeface="Poppins" pitchFamily="2" charset="77"/>
                  <a:ea typeface="League Spartan" charset="0"/>
                  <a:cs typeface="Poppins" pitchFamily="2" charset="77"/>
                </a:rPr>
                <a:t> CONTROLS</a:t>
              </a:r>
            </a:p>
          </p:txBody>
        </p:sp>
        <p:cxnSp>
          <p:nvCxnSpPr>
            <p:cNvPr id="64" name="Straight Connector 63">
              <a:extLst>
                <a:ext uri="{FF2B5EF4-FFF2-40B4-BE49-F238E27FC236}">
                  <a16:creationId xmlns:a16="http://schemas.microsoft.com/office/drawing/2014/main" id="{7811B253-19C2-431B-8241-04A183C78DD7}"/>
                </a:ext>
              </a:extLst>
            </p:cNvPr>
            <p:cNvCxnSpPr/>
            <p:nvPr/>
          </p:nvCxnSpPr>
          <p:spPr>
            <a:xfrm>
              <a:off x="6583464" y="8851632"/>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9AB61BA2-BD61-412E-BE78-D8E943D72E94}"/>
              </a:ext>
            </a:extLst>
          </p:cNvPr>
          <p:cNvGrpSpPr/>
          <p:nvPr/>
        </p:nvGrpSpPr>
        <p:grpSpPr>
          <a:xfrm>
            <a:off x="4720177" y="380563"/>
            <a:ext cx="2672773" cy="1027349"/>
            <a:chOff x="5720813" y="6368480"/>
            <a:chExt cx="5549658" cy="2685881"/>
          </a:xfrm>
        </p:grpSpPr>
        <p:sp>
          <p:nvSpPr>
            <p:cNvPr id="66" name="TextBox 65">
              <a:extLst>
                <a:ext uri="{FF2B5EF4-FFF2-40B4-BE49-F238E27FC236}">
                  <a16:creationId xmlns:a16="http://schemas.microsoft.com/office/drawing/2014/main" id="{B1948C01-1A4B-4389-922B-ED0482C0BCB0}"/>
                </a:ext>
              </a:extLst>
            </p:cNvPr>
            <p:cNvSpPr txBox="1"/>
            <p:nvPr/>
          </p:nvSpPr>
          <p:spPr>
            <a:xfrm>
              <a:off x="6549074" y="7934920"/>
              <a:ext cx="754625"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04</a:t>
              </a:r>
            </a:p>
          </p:txBody>
        </p:sp>
        <p:sp>
          <p:nvSpPr>
            <p:cNvPr id="67" name="Subtitle 2">
              <a:extLst>
                <a:ext uri="{FF2B5EF4-FFF2-40B4-BE49-F238E27FC236}">
                  <a16:creationId xmlns:a16="http://schemas.microsoft.com/office/drawing/2014/main" id="{5B7FF17A-1518-4D1E-8A13-1810BF3517B2}"/>
                </a:ext>
              </a:extLst>
            </p:cNvPr>
            <p:cNvSpPr txBox="1">
              <a:spLocks/>
            </p:cNvSpPr>
            <p:nvPr/>
          </p:nvSpPr>
          <p:spPr>
            <a:xfrm>
              <a:off x="7917136" y="6368480"/>
              <a:ext cx="3353335" cy="2345339"/>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a defined master record for each data domain with a unique immutable identifier.  Built from an aggregation of source info</a:t>
              </a:r>
            </a:p>
          </p:txBody>
        </p:sp>
        <p:sp>
          <p:nvSpPr>
            <p:cNvPr id="68" name="TextBox 67">
              <a:extLst>
                <a:ext uri="{FF2B5EF4-FFF2-40B4-BE49-F238E27FC236}">
                  <a16:creationId xmlns:a16="http://schemas.microsoft.com/office/drawing/2014/main" id="{54677C2D-33A7-4A95-870F-0F623380C0FF}"/>
                </a:ext>
              </a:extLst>
            </p:cNvPr>
            <p:cNvSpPr txBox="1"/>
            <p:nvPr/>
          </p:nvSpPr>
          <p:spPr>
            <a:xfrm>
              <a:off x="5720813" y="8654251"/>
              <a:ext cx="3055406" cy="400110"/>
            </a:xfrm>
            <a:prstGeom prst="rect">
              <a:avLst/>
            </a:prstGeom>
            <a:noFill/>
          </p:spPr>
          <p:txBody>
            <a:bodyPr wrap="none" lIns="34976" tIns="17488" rIns="34976" bIns="17488" rtlCol="0" anchor="ctr" anchorCtr="0">
              <a:spAutoFit/>
            </a:bodyPr>
            <a:lstStyle/>
            <a:p>
              <a:r>
                <a:rPr lang="en-US" sz="765">
                  <a:solidFill>
                    <a:schemeClr val="bg1"/>
                  </a:solidFill>
                  <a:latin typeface="Poppins" pitchFamily="2" charset="77"/>
                  <a:ea typeface="League Spartan" charset="0"/>
                  <a:cs typeface="Poppins" pitchFamily="2" charset="77"/>
                </a:rPr>
                <a:t>TRUSTED GOLDEN RECORD</a:t>
              </a:r>
            </a:p>
          </p:txBody>
        </p:sp>
        <p:cxnSp>
          <p:nvCxnSpPr>
            <p:cNvPr id="69" name="Straight Connector 68">
              <a:extLst>
                <a:ext uri="{FF2B5EF4-FFF2-40B4-BE49-F238E27FC236}">
                  <a16:creationId xmlns:a16="http://schemas.microsoft.com/office/drawing/2014/main" id="{A84C234B-0DA1-4F92-9FB9-B7B3AB11B6D7}"/>
                </a:ext>
              </a:extLst>
            </p:cNvPr>
            <p:cNvCxnSpPr/>
            <p:nvPr/>
          </p:nvCxnSpPr>
          <p:spPr>
            <a:xfrm>
              <a:off x="5888267" y="8618588"/>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49766A33-487D-4A64-BD1B-E1C48EF15854}"/>
              </a:ext>
            </a:extLst>
          </p:cNvPr>
          <p:cNvGrpSpPr/>
          <p:nvPr/>
        </p:nvGrpSpPr>
        <p:grpSpPr>
          <a:xfrm>
            <a:off x="5834910" y="1669649"/>
            <a:ext cx="2362651" cy="898101"/>
            <a:chOff x="6029634" y="6808441"/>
            <a:chExt cx="6176870" cy="2347977"/>
          </a:xfrm>
        </p:grpSpPr>
        <p:sp>
          <p:nvSpPr>
            <p:cNvPr id="71" name="TextBox 70">
              <a:extLst>
                <a:ext uri="{FF2B5EF4-FFF2-40B4-BE49-F238E27FC236}">
                  <a16:creationId xmlns:a16="http://schemas.microsoft.com/office/drawing/2014/main" id="{963B13DA-2876-4F2B-A42C-6A65E8DA340A}"/>
                </a:ext>
              </a:extLst>
            </p:cNvPr>
            <p:cNvSpPr txBox="1"/>
            <p:nvPr/>
          </p:nvSpPr>
          <p:spPr>
            <a:xfrm>
              <a:off x="6936589" y="7346893"/>
              <a:ext cx="754626"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05</a:t>
              </a:r>
            </a:p>
          </p:txBody>
        </p:sp>
        <p:sp>
          <p:nvSpPr>
            <p:cNvPr id="72" name="Subtitle 2">
              <a:extLst>
                <a:ext uri="{FF2B5EF4-FFF2-40B4-BE49-F238E27FC236}">
                  <a16:creationId xmlns:a16="http://schemas.microsoft.com/office/drawing/2014/main" id="{1CB4F336-3A1F-4A28-9DF2-9BFFB1434F7A}"/>
                </a:ext>
              </a:extLst>
            </p:cNvPr>
            <p:cNvSpPr txBox="1">
              <a:spLocks/>
            </p:cNvSpPr>
            <p:nvPr/>
          </p:nvSpPr>
          <p:spPr>
            <a:xfrm>
              <a:off x="8723563" y="6808441"/>
              <a:ext cx="3482941" cy="1701624"/>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Have one trusted repository for all master data with pointers to relevant source system for related transactional data</a:t>
              </a:r>
            </a:p>
          </p:txBody>
        </p:sp>
        <p:sp>
          <p:nvSpPr>
            <p:cNvPr id="73" name="TextBox 72">
              <a:extLst>
                <a:ext uri="{FF2B5EF4-FFF2-40B4-BE49-F238E27FC236}">
                  <a16:creationId xmlns:a16="http://schemas.microsoft.com/office/drawing/2014/main" id="{2EC18AD6-129C-44F3-BDF1-4E43060CC984}"/>
                </a:ext>
              </a:extLst>
            </p:cNvPr>
            <p:cNvSpPr txBox="1"/>
            <p:nvPr/>
          </p:nvSpPr>
          <p:spPr>
            <a:xfrm>
              <a:off x="6029634" y="8140755"/>
              <a:ext cx="2548313" cy="1015663"/>
            </a:xfrm>
            <a:prstGeom prst="rect">
              <a:avLst/>
            </a:prstGeom>
            <a:noFill/>
          </p:spPr>
          <p:txBody>
            <a:bodyPr wrap="none" lIns="34976" tIns="17488" rIns="34976" bIns="17488" rtlCol="0" anchor="ctr" anchorCtr="0">
              <a:spAutoFit/>
            </a:bodyPr>
            <a:lstStyle/>
            <a:p>
              <a:pPr algn="ctr">
                <a:spcAft>
                  <a:spcPts val="0"/>
                </a:spcAft>
              </a:pPr>
              <a:r>
                <a:rPr lang="en-US" sz="765">
                  <a:solidFill>
                    <a:schemeClr val="bg1"/>
                  </a:solidFill>
                  <a:latin typeface="Poppins" pitchFamily="2" charset="77"/>
                  <a:ea typeface="League Spartan" charset="0"/>
                  <a:cs typeface="Poppins" pitchFamily="2" charset="77"/>
                </a:rPr>
                <a:t>SINGLE MASTER DATA</a:t>
              </a:r>
            </a:p>
            <a:p>
              <a:pPr algn="ctr">
                <a:spcAft>
                  <a:spcPts val="0"/>
                </a:spcAft>
              </a:pPr>
              <a:r>
                <a:rPr lang="en-US" sz="765">
                  <a:solidFill>
                    <a:schemeClr val="bg1"/>
                  </a:solidFill>
                  <a:latin typeface="Poppins" pitchFamily="2" charset="77"/>
                  <a:ea typeface="League Spartan" charset="0"/>
                  <a:cs typeface="Poppins" pitchFamily="2" charset="77"/>
                </a:rPr>
                <a:t>SOURCE FOR </a:t>
              </a:r>
            </a:p>
            <a:p>
              <a:pPr algn="ctr">
                <a:spcAft>
                  <a:spcPts val="0"/>
                </a:spcAft>
              </a:pPr>
              <a:r>
                <a:rPr lang="en-US" sz="765">
                  <a:solidFill>
                    <a:schemeClr val="bg1"/>
                  </a:solidFill>
                  <a:latin typeface="Poppins" pitchFamily="2" charset="77"/>
                  <a:ea typeface="League Spartan" charset="0"/>
                  <a:cs typeface="Poppins" pitchFamily="2" charset="77"/>
                </a:rPr>
                <a:t>CONSUMERS</a:t>
              </a:r>
            </a:p>
          </p:txBody>
        </p:sp>
        <p:cxnSp>
          <p:nvCxnSpPr>
            <p:cNvPr id="74" name="Straight Connector 73">
              <a:extLst>
                <a:ext uri="{FF2B5EF4-FFF2-40B4-BE49-F238E27FC236}">
                  <a16:creationId xmlns:a16="http://schemas.microsoft.com/office/drawing/2014/main" id="{3A4F3925-2E26-4846-8503-2C2A84D4B500}"/>
                </a:ext>
              </a:extLst>
            </p:cNvPr>
            <p:cNvCxnSpPr/>
            <p:nvPr/>
          </p:nvCxnSpPr>
          <p:spPr>
            <a:xfrm>
              <a:off x="6303119" y="8123561"/>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0FCD572-B8C4-4E26-87C1-E4D330896E95}"/>
              </a:ext>
            </a:extLst>
          </p:cNvPr>
          <p:cNvGrpSpPr/>
          <p:nvPr/>
        </p:nvGrpSpPr>
        <p:grpSpPr>
          <a:xfrm>
            <a:off x="5717849" y="3357488"/>
            <a:ext cx="2673548" cy="891622"/>
            <a:chOff x="6208206" y="7650577"/>
            <a:chExt cx="6989658" cy="1954669"/>
          </a:xfrm>
        </p:grpSpPr>
        <p:sp>
          <p:nvSpPr>
            <p:cNvPr id="76" name="TextBox 75">
              <a:extLst>
                <a:ext uri="{FF2B5EF4-FFF2-40B4-BE49-F238E27FC236}">
                  <a16:creationId xmlns:a16="http://schemas.microsoft.com/office/drawing/2014/main" id="{42FFD498-A7BF-4650-A01A-8C6321120FF4}"/>
                </a:ext>
              </a:extLst>
            </p:cNvPr>
            <p:cNvSpPr txBox="1"/>
            <p:nvPr/>
          </p:nvSpPr>
          <p:spPr>
            <a:xfrm>
              <a:off x="7538655" y="7650577"/>
              <a:ext cx="754624" cy="645180"/>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06</a:t>
              </a:r>
            </a:p>
          </p:txBody>
        </p:sp>
        <p:sp>
          <p:nvSpPr>
            <p:cNvPr id="77" name="Subtitle 2">
              <a:extLst>
                <a:ext uri="{FF2B5EF4-FFF2-40B4-BE49-F238E27FC236}">
                  <a16:creationId xmlns:a16="http://schemas.microsoft.com/office/drawing/2014/main" id="{6F0C7AD8-6229-45F8-B079-2851CBB79671}"/>
                </a:ext>
              </a:extLst>
            </p:cNvPr>
            <p:cNvSpPr txBox="1">
              <a:spLocks/>
            </p:cNvSpPr>
            <p:nvPr/>
          </p:nvSpPr>
          <p:spPr>
            <a:xfrm>
              <a:off x="9496839" y="8009685"/>
              <a:ext cx="3701025" cy="1595561"/>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900">
                  <a:solidFill>
                    <a:schemeClr val="accent4">
                      <a:lumMod val="50000"/>
                    </a:schemeClr>
                  </a:solidFill>
                  <a:latin typeface="Lato Light" panose="020F0502020204030203" pitchFamily="34" charset="0"/>
                  <a:ea typeface="Lato Light" panose="020F0502020204030203" pitchFamily="34" charset="0"/>
                  <a:cs typeface="Mukta ExtraLight" panose="020B0000000000000000" pitchFamily="34" charset="77"/>
                </a:rPr>
                <a:t>Move away from point to point integrations and surface services through an API management layer</a:t>
              </a:r>
            </a:p>
          </p:txBody>
        </p:sp>
        <p:sp>
          <p:nvSpPr>
            <p:cNvPr id="78" name="TextBox 77">
              <a:extLst>
                <a:ext uri="{FF2B5EF4-FFF2-40B4-BE49-F238E27FC236}">
                  <a16:creationId xmlns:a16="http://schemas.microsoft.com/office/drawing/2014/main" id="{103647A0-F5ED-4490-95C9-38BEB5D53910}"/>
                </a:ext>
              </a:extLst>
            </p:cNvPr>
            <p:cNvSpPr txBox="1"/>
            <p:nvPr/>
          </p:nvSpPr>
          <p:spPr>
            <a:xfrm>
              <a:off x="6208206" y="8358526"/>
              <a:ext cx="3189507" cy="851674"/>
            </a:xfrm>
            <a:prstGeom prst="rect">
              <a:avLst/>
            </a:prstGeom>
            <a:noFill/>
          </p:spPr>
          <p:txBody>
            <a:bodyPr wrap="none" lIns="34976" tIns="17488" rIns="34976" bIns="17488" rtlCol="0" anchor="ctr" anchorCtr="0">
              <a:spAutoFit/>
            </a:bodyPr>
            <a:lstStyle/>
            <a:p>
              <a:pPr algn="ctr">
                <a:spcAft>
                  <a:spcPts val="0"/>
                </a:spcAft>
              </a:pPr>
              <a:r>
                <a:rPr lang="en-US" sz="765">
                  <a:solidFill>
                    <a:schemeClr val="bg1"/>
                  </a:solidFill>
                  <a:latin typeface="Poppins" pitchFamily="2" charset="77"/>
                  <a:ea typeface="League Spartan" charset="0"/>
                  <a:cs typeface="Poppins" pitchFamily="2" charset="77"/>
                </a:rPr>
                <a:t>PROVIDE API SERVICES</a:t>
              </a:r>
            </a:p>
            <a:p>
              <a:pPr algn="ctr">
                <a:spcAft>
                  <a:spcPts val="0"/>
                </a:spcAft>
              </a:pPr>
              <a:r>
                <a:rPr lang="en-US" sz="765">
                  <a:solidFill>
                    <a:schemeClr val="bg1"/>
                  </a:solidFill>
                  <a:latin typeface="Poppins" pitchFamily="2" charset="77"/>
                  <a:ea typeface="League Spartan" charset="0"/>
                  <a:cs typeface="Poppins" pitchFamily="2" charset="77"/>
                </a:rPr>
                <a:t> ABSTRACTING AWAY FROM</a:t>
              </a:r>
            </a:p>
            <a:p>
              <a:pPr algn="ctr">
                <a:spcAft>
                  <a:spcPts val="0"/>
                </a:spcAft>
              </a:pPr>
              <a:r>
                <a:rPr lang="en-US" sz="765">
                  <a:solidFill>
                    <a:schemeClr val="bg1"/>
                  </a:solidFill>
                  <a:latin typeface="Poppins" pitchFamily="2" charset="77"/>
                  <a:ea typeface="League Spartan" charset="0"/>
                  <a:cs typeface="Poppins" pitchFamily="2" charset="77"/>
                </a:rPr>
                <a:t>SOURCE  SYSTEMS</a:t>
              </a:r>
            </a:p>
          </p:txBody>
        </p:sp>
        <p:cxnSp>
          <p:nvCxnSpPr>
            <p:cNvPr id="79" name="Straight Connector 78">
              <a:extLst>
                <a:ext uri="{FF2B5EF4-FFF2-40B4-BE49-F238E27FC236}">
                  <a16:creationId xmlns:a16="http://schemas.microsoft.com/office/drawing/2014/main" id="{7680AE79-C97F-48DC-B92F-A2F9A5C4C73D}"/>
                </a:ext>
              </a:extLst>
            </p:cNvPr>
            <p:cNvCxnSpPr/>
            <p:nvPr/>
          </p:nvCxnSpPr>
          <p:spPr>
            <a:xfrm>
              <a:off x="6995471" y="8317797"/>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8515BE42-67F7-4FF9-8106-2913629628FE}"/>
              </a:ext>
            </a:extLst>
          </p:cNvPr>
          <p:cNvSpPr txBox="1"/>
          <p:nvPr/>
        </p:nvSpPr>
        <p:spPr bwMode="auto">
          <a:xfrm>
            <a:off x="3651833" y="2316164"/>
            <a:ext cx="1837596" cy="89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450"/>
              </a:spcAft>
            </a:pPr>
            <a:r>
              <a:rPr lang="en-US" sz="1350">
                <a:solidFill>
                  <a:schemeClr val="accent4">
                    <a:lumMod val="50000"/>
                  </a:schemeClr>
                </a:solidFill>
                <a:latin typeface="Lato Light" panose="020F0502020204030203" pitchFamily="34" charset="0"/>
              </a:rPr>
              <a:t>Accurate and Consumable Master Data</a:t>
            </a:r>
          </a:p>
          <a:p>
            <a:pPr algn="ctr">
              <a:spcAft>
                <a:spcPts val="450"/>
              </a:spcAft>
            </a:pPr>
            <a:endParaRPr lang="en-US" sz="1350" b="0">
              <a:solidFill>
                <a:schemeClr val="accent4">
                  <a:lumMod val="50000"/>
                </a:schemeClr>
              </a:solidFill>
            </a:endParaRPr>
          </a:p>
        </p:txBody>
      </p:sp>
      <p:pic>
        <p:nvPicPr>
          <p:cNvPr id="4" name="Graphic 3" descr="Lightbulb">
            <a:extLst>
              <a:ext uri="{FF2B5EF4-FFF2-40B4-BE49-F238E27FC236}">
                <a16:creationId xmlns:a16="http://schemas.microsoft.com/office/drawing/2014/main" id="{1E520D50-3177-45D5-A63B-E1335B2FA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1492" y="76239"/>
            <a:ext cx="575020" cy="575020"/>
          </a:xfrm>
          <a:prstGeom prst="rect">
            <a:avLst/>
          </a:prstGeom>
        </p:spPr>
      </p:pic>
      <p:sp>
        <p:nvSpPr>
          <p:cNvPr id="82" name="Title 1">
            <a:extLst>
              <a:ext uri="{FF2B5EF4-FFF2-40B4-BE49-F238E27FC236}">
                <a16:creationId xmlns:a16="http://schemas.microsoft.com/office/drawing/2014/main" id="{7B65162B-900E-4FA2-A877-EDEA9BA9D7E4}"/>
              </a:ext>
            </a:extLst>
          </p:cNvPr>
          <p:cNvSpPr txBox="1">
            <a:spLocks/>
          </p:cNvSpPr>
          <p:nvPr/>
        </p:nvSpPr>
        <p:spPr bwMode="auto">
          <a:xfrm>
            <a:off x="122483" y="119527"/>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a:t>MDM Architecture Vision</a:t>
            </a:r>
          </a:p>
        </p:txBody>
      </p:sp>
    </p:spTree>
    <p:extLst>
      <p:ext uri="{BB962C8B-B14F-4D97-AF65-F5344CB8AC3E}">
        <p14:creationId xmlns:p14="http://schemas.microsoft.com/office/powerpoint/2010/main" val="7529865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88" y="108381"/>
            <a:ext cx="8497370" cy="430887"/>
          </a:xfrm>
        </p:spPr>
        <p:txBody>
          <a:bodyPr/>
          <a:lstStyle/>
          <a:p>
            <a:r>
              <a:rPr lang="en-US"/>
              <a:t>MDM implementation Style</a:t>
            </a:r>
          </a:p>
        </p:txBody>
      </p:sp>
      <p:sp>
        <p:nvSpPr>
          <p:cNvPr id="14" name="TextBox 13">
            <a:extLst>
              <a:ext uri="{FF2B5EF4-FFF2-40B4-BE49-F238E27FC236}">
                <a16:creationId xmlns:a16="http://schemas.microsoft.com/office/drawing/2014/main" id="{003BED79-1596-4EF7-8968-B941290877C5}"/>
              </a:ext>
            </a:extLst>
          </p:cNvPr>
          <p:cNvSpPr txBox="1"/>
          <p:nvPr/>
        </p:nvSpPr>
        <p:spPr bwMode="auto">
          <a:xfrm>
            <a:off x="325325" y="599547"/>
            <a:ext cx="5798384"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5895" indent="-175895"/>
            <a:r>
              <a:rPr lang="en-US" sz="1100" b="0" i="1">
                <a:solidFill>
                  <a:schemeClr val="tx1">
                    <a:lumMod val="75000"/>
                  </a:schemeClr>
                </a:solidFill>
                <a:latin typeface="Arial" panose="020B0604020202020204" pitchFamily="34" charset="0"/>
              </a:rPr>
              <a:t>Build an MDM index with limited key identifier fields and the full data stays in source system</a:t>
            </a:r>
            <a:endParaRPr lang="en-US" sz="1100" i="1">
              <a:solidFill>
                <a:srgbClr val="00148C"/>
              </a:solidFill>
              <a:latin typeface="Arial" panose="020B0604020202020204" pitchFamily="34" charset="0"/>
              <a:cs typeface="Arial" panose="020B0604020202020204" pitchFamily="34" charset="0"/>
            </a:endParaRPr>
          </a:p>
          <a:p>
            <a:pPr marL="175895" indent="-175895">
              <a:spcAft>
                <a:spcPts val="0"/>
              </a:spcAft>
            </a:pPr>
            <a:r>
              <a:rPr lang="en-US" sz="1100">
                <a:solidFill>
                  <a:srgbClr val="00148C"/>
                </a:solidFill>
                <a:latin typeface="Arial" panose="020B0604020202020204" pitchFamily="34" charset="0"/>
              </a:rPr>
              <a:t>Pros:</a:t>
            </a:r>
            <a:endParaRPr lang="en-US" sz="110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a:solidFill>
                  <a:schemeClr val="tx1">
                    <a:lumMod val="75000"/>
                  </a:schemeClr>
                </a:solidFill>
              </a:rPr>
              <a:t>Less intrusive as no impact to source systems</a:t>
            </a:r>
            <a:endParaRPr lang="en-US" sz="1100" b="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a:solidFill>
                  <a:schemeClr val="tx1">
                    <a:lumMod val="75000"/>
                  </a:schemeClr>
                </a:solidFill>
              </a:rPr>
              <a:t>Quick and inexpensive to set up</a:t>
            </a:r>
            <a:endParaRPr lang="en-US" sz="1100" b="0">
              <a:solidFill>
                <a:schemeClr val="tx1">
                  <a:lumMod val="75000"/>
                </a:schemeClr>
              </a:solidFill>
              <a:cs typeface="Arial"/>
            </a:endParaRPr>
          </a:p>
          <a:p>
            <a:pPr marL="175895" indent="-175895">
              <a:spcAft>
                <a:spcPts val="0"/>
              </a:spcAft>
            </a:pPr>
            <a:r>
              <a:rPr lang="en-US" sz="1100">
                <a:solidFill>
                  <a:srgbClr val="00148C"/>
                </a:solidFill>
                <a:latin typeface="Arial" panose="020B0604020202020204" pitchFamily="34" charset="0"/>
              </a:rPr>
              <a:t>Cons:</a:t>
            </a:r>
            <a:endParaRPr lang="en-US" sz="110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a:solidFill>
                  <a:schemeClr val="tx1">
                    <a:lumMod val="75000"/>
                  </a:schemeClr>
                </a:solidFill>
              </a:rPr>
              <a:t>Complex to build 360 view if more source systems</a:t>
            </a:r>
            <a:endParaRPr lang="en-US" sz="1100" b="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a:solidFill>
                  <a:schemeClr val="tx1">
                    <a:lumMod val="75000"/>
                  </a:schemeClr>
                </a:solidFill>
              </a:rPr>
              <a:t>Require most MDM configuration</a:t>
            </a:r>
            <a:endParaRPr lang="en-US" sz="1100" b="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a:solidFill>
                  <a:schemeClr val="tx1">
                    <a:lumMod val="75000"/>
                  </a:schemeClr>
                </a:solidFill>
              </a:rPr>
              <a:t>Requires retrieving master data from the source systems</a:t>
            </a:r>
            <a:endParaRPr lang="en-US" sz="1100" b="0">
              <a:solidFill>
                <a:schemeClr val="tx1">
                  <a:lumMod val="75000"/>
                </a:schemeClr>
              </a:solidFill>
              <a:cs typeface="Arial"/>
            </a:endParaRPr>
          </a:p>
          <a:p>
            <a:pPr marL="175895" indent="-175895">
              <a:spcAft>
                <a:spcPts val="0"/>
              </a:spcAft>
            </a:pPr>
            <a:r>
              <a:rPr lang="en-US" sz="1100">
                <a:solidFill>
                  <a:srgbClr val="00148C"/>
                </a:solidFill>
                <a:latin typeface="Arial" panose="020B0604020202020204" pitchFamily="34" charset="0"/>
              </a:rPr>
              <a:t>Possible NG use cases:</a:t>
            </a:r>
            <a:endParaRPr lang="en-US" sz="110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a:solidFill>
                  <a:schemeClr val="tx1">
                    <a:lumMod val="75000"/>
                  </a:schemeClr>
                </a:solidFill>
              </a:rPr>
              <a:t>When only one or two source systems for system of record/truth</a:t>
            </a:r>
            <a:endParaRPr lang="en-US" sz="1100" b="0">
              <a:solidFill>
                <a:schemeClr val="tx1">
                  <a:lumMod val="75000"/>
                </a:schemeClr>
              </a:solidFill>
              <a:cs typeface="Arial"/>
            </a:endParaRPr>
          </a:p>
          <a:p>
            <a:pPr marL="175895" indent="-175895">
              <a:spcAft>
                <a:spcPts val="0"/>
              </a:spcAft>
              <a:buFont typeface="Arial" panose="020B0604020202020204" pitchFamily="34" charset="0"/>
              <a:buChar char="•"/>
            </a:pPr>
            <a:endParaRPr lang="en-US" sz="1100" b="0">
              <a:solidFill>
                <a:schemeClr val="tx1">
                  <a:lumMod val="75000"/>
                </a:schemeClr>
              </a:solidFill>
              <a:cs typeface="Arial"/>
            </a:endParaRPr>
          </a:p>
          <a:p>
            <a:pPr>
              <a:spcAft>
                <a:spcPts val="0"/>
              </a:spcAft>
            </a:pPr>
            <a:endParaRPr lang="en-US" sz="1100" b="0">
              <a:solidFill>
                <a:schemeClr val="tx1">
                  <a:lumMod val="75000"/>
                </a:schemeClr>
              </a:solidFill>
              <a:latin typeface="Arial"/>
              <a:cs typeface="Arial"/>
            </a:endParaRPr>
          </a:p>
          <a:p>
            <a:r>
              <a:rPr lang="en-US" sz="1100" b="0" i="1">
                <a:solidFill>
                  <a:schemeClr val="tx1">
                    <a:lumMod val="75000"/>
                  </a:schemeClr>
                </a:solidFill>
                <a:latin typeface="Arial" panose="020B0604020202020204" pitchFamily="34" charset="0"/>
              </a:rPr>
              <a:t>Build an MDM centralized repository with curated master data, allow data stewards to correct data in the MDM tool. Cleansed master data is not sync up with source systems</a:t>
            </a:r>
            <a:endParaRPr lang="en-US" sz="1100" i="1">
              <a:solidFill>
                <a:srgbClr val="00148C"/>
              </a:solidFill>
              <a:latin typeface="Arial" panose="020B0604020202020204" pitchFamily="34" charset="0"/>
            </a:endParaRPr>
          </a:p>
          <a:p>
            <a:pPr>
              <a:spcAft>
                <a:spcPts val="0"/>
              </a:spcAft>
            </a:pPr>
            <a:r>
              <a:rPr lang="en-US" sz="1100" i="1">
                <a:solidFill>
                  <a:srgbClr val="00148C"/>
                </a:solidFill>
                <a:latin typeface="Arial" panose="020B0604020202020204" pitchFamily="34" charset="0"/>
              </a:rPr>
              <a:t>Pros:</a:t>
            </a:r>
          </a:p>
          <a:p>
            <a:pPr marL="174625" indent="-174625">
              <a:spcAft>
                <a:spcPts val="0"/>
              </a:spcAft>
              <a:buFont typeface="Arial" panose="020B0604020202020204" pitchFamily="34" charset="0"/>
              <a:buChar char="•"/>
            </a:pPr>
            <a:r>
              <a:rPr lang="en-US" sz="1100" b="0">
                <a:solidFill>
                  <a:schemeClr val="tx1">
                    <a:lumMod val="75000"/>
                  </a:schemeClr>
                </a:solidFill>
              </a:rPr>
              <a:t>Less intrusive as no impact to source systems</a:t>
            </a:r>
          </a:p>
          <a:p>
            <a:pPr marL="174625" indent="-174625">
              <a:spcAft>
                <a:spcPts val="0"/>
              </a:spcAft>
              <a:buFont typeface="Arial" panose="020B0604020202020204" pitchFamily="34" charset="0"/>
              <a:buChar char="•"/>
            </a:pPr>
            <a:r>
              <a:rPr lang="en-US" sz="1100" b="0">
                <a:solidFill>
                  <a:schemeClr val="tx1">
                    <a:lumMod val="75000"/>
                  </a:schemeClr>
                </a:solidFill>
              </a:rPr>
              <a:t>Quick and inexpensive to set up</a:t>
            </a:r>
          </a:p>
          <a:p>
            <a:pPr marL="174625" indent="-174625">
              <a:spcAft>
                <a:spcPts val="0"/>
              </a:spcAft>
              <a:buFont typeface="Arial" panose="020B0604020202020204" pitchFamily="34" charset="0"/>
              <a:buChar char="•"/>
            </a:pPr>
            <a:r>
              <a:rPr lang="en-US" sz="1100" b="0">
                <a:solidFill>
                  <a:schemeClr val="tx1">
                    <a:lumMod val="75000"/>
                  </a:schemeClr>
                </a:solidFill>
              </a:rPr>
              <a:t>MDM is a repository for Golden master record</a:t>
            </a:r>
          </a:p>
          <a:p>
            <a:pPr marL="174625" indent="-174625">
              <a:spcAft>
                <a:spcPts val="0"/>
              </a:spcAft>
              <a:buFont typeface="Arial" panose="020B0604020202020204" pitchFamily="34" charset="0"/>
              <a:buChar char="•"/>
            </a:pPr>
            <a:r>
              <a:rPr lang="en-US" sz="1100" b="0">
                <a:solidFill>
                  <a:schemeClr val="tx1">
                    <a:lumMod val="75000"/>
                  </a:schemeClr>
                </a:solidFill>
              </a:rPr>
              <a:t>Standard MDM Configuration</a:t>
            </a:r>
          </a:p>
          <a:p>
            <a:pPr>
              <a:spcAft>
                <a:spcPts val="0"/>
              </a:spcAft>
            </a:pPr>
            <a:r>
              <a:rPr lang="en-US" sz="1100" i="1">
                <a:solidFill>
                  <a:srgbClr val="00148C"/>
                </a:solidFill>
                <a:latin typeface="Arial" panose="020B0604020202020204" pitchFamily="34" charset="0"/>
              </a:rPr>
              <a:t>Cons:</a:t>
            </a:r>
          </a:p>
          <a:p>
            <a:pPr marL="174625" indent="-174625">
              <a:spcAft>
                <a:spcPts val="0"/>
              </a:spcAft>
              <a:buFont typeface="Arial" panose="020B0604020202020204" pitchFamily="34" charset="0"/>
              <a:buChar char="•"/>
            </a:pPr>
            <a:r>
              <a:rPr lang="en-US" sz="1100" b="0">
                <a:solidFill>
                  <a:schemeClr val="tx1">
                    <a:lumMod val="75000"/>
                  </a:schemeClr>
                </a:solidFill>
              </a:rPr>
              <a:t>Possible to have data discrepancies between source systems and the MDM tool</a:t>
            </a:r>
          </a:p>
          <a:p>
            <a:pPr marL="174625" indent="-174625">
              <a:spcAft>
                <a:spcPts val="0"/>
              </a:spcAft>
              <a:buFont typeface="Arial" panose="020B0604020202020204" pitchFamily="34" charset="0"/>
              <a:buChar char="•"/>
            </a:pPr>
            <a:r>
              <a:rPr lang="en-US" sz="1100" b="0">
                <a:solidFill>
                  <a:schemeClr val="tx1">
                    <a:lumMod val="75000"/>
                  </a:schemeClr>
                </a:solidFill>
              </a:rPr>
              <a:t>Requires manual updates in source systems for data quality issues</a:t>
            </a:r>
          </a:p>
          <a:p>
            <a:pPr>
              <a:spcAft>
                <a:spcPts val="0"/>
              </a:spcAft>
            </a:pPr>
            <a:r>
              <a:rPr lang="en-US" sz="110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a:solidFill>
                  <a:schemeClr val="tx1">
                    <a:lumMod val="75000"/>
                  </a:schemeClr>
                </a:solidFill>
              </a:rPr>
              <a:t>When multiple source systems and they are not able load cleansed data automatically</a:t>
            </a:r>
          </a:p>
        </p:txBody>
      </p:sp>
      <p:sp>
        <p:nvSpPr>
          <p:cNvPr id="15" name="TextBox 14">
            <a:extLst>
              <a:ext uri="{FF2B5EF4-FFF2-40B4-BE49-F238E27FC236}">
                <a16:creationId xmlns:a16="http://schemas.microsoft.com/office/drawing/2014/main" id="{A9879A7E-0247-48FF-A5F2-D3AC7FB502A2}"/>
              </a:ext>
            </a:extLst>
          </p:cNvPr>
          <p:cNvSpPr txBox="1"/>
          <p:nvPr/>
        </p:nvSpPr>
        <p:spPr bwMode="auto">
          <a:xfrm>
            <a:off x="202354" y="427091"/>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a:solidFill>
                  <a:srgbClr val="00148C"/>
                </a:solidFill>
                <a:latin typeface="Arial" panose="020B0604020202020204" pitchFamily="34" charset="0"/>
              </a:rPr>
              <a:t>1. Registry</a:t>
            </a:r>
            <a:endParaRPr lang="en-US" sz="1100" b="0">
              <a:solidFill>
                <a:schemeClr val="tx1">
                  <a:lumMod val="75000"/>
                </a:schemeClr>
              </a:solidFill>
            </a:endParaRPr>
          </a:p>
        </p:txBody>
      </p:sp>
      <p:sp>
        <p:nvSpPr>
          <p:cNvPr id="16" name="TextBox 15">
            <a:extLst>
              <a:ext uri="{FF2B5EF4-FFF2-40B4-BE49-F238E27FC236}">
                <a16:creationId xmlns:a16="http://schemas.microsoft.com/office/drawing/2014/main" id="{868D403F-5056-4250-B3F2-C4D93B7CE925}"/>
              </a:ext>
            </a:extLst>
          </p:cNvPr>
          <p:cNvSpPr txBox="1"/>
          <p:nvPr/>
        </p:nvSpPr>
        <p:spPr bwMode="auto">
          <a:xfrm>
            <a:off x="202353" y="2487020"/>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a:solidFill>
                  <a:srgbClr val="00148C"/>
                </a:solidFill>
                <a:latin typeface="Arial" panose="020B0604020202020204" pitchFamily="34" charset="0"/>
              </a:rPr>
              <a:t>2. Consolidating</a:t>
            </a:r>
          </a:p>
        </p:txBody>
      </p:sp>
      <p:pic>
        <p:nvPicPr>
          <p:cNvPr id="3" name="Picture 2">
            <a:extLst>
              <a:ext uri="{FF2B5EF4-FFF2-40B4-BE49-F238E27FC236}">
                <a16:creationId xmlns:a16="http://schemas.microsoft.com/office/drawing/2014/main" id="{7625EAF2-0771-42DA-A8D4-009C34C87F56}"/>
              </a:ext>
            </a:extLst>
          </p:cNvPr>
          <p:cNvPicPr>
            <a:picLocks noChangeAspect="1"/>
          </p:cNvPicPr>
          <p:nvPr/>
        </p:nvPicPr>
        <p:blipFill>
          <a:blip r:embed="rId3"/>
          <a:stretch>
            <a:fillRect/>
          </a:stretch>
        </p:blipFill>
        <p:spPr>
          <a:xfrm>
            <a:off x="6246680" y="323824"/>
            <a:ext cx="2632929" cy="2049196"/>
          </a:xfrm>
          <a:prstGeom prst="rect">
            <a:avLst/>
          </a:prstGeom>
          <a:ln>
            <a:solidFill>
              <a:schemeClr val="tx1">
                <a:lumMod val="50000"/>
              </a:schemeClr>
            </a:solidFill>
          </a:ln>
        </p:spPr>
      </p:pic>
      <p:pic>
        <p:nvPicPr>
          <p:cNvPr id="4" name="Picture 3">
            <a:extLst>
              <a:ext uri="{FF2B5EF4-FFF2-40B4-BE49-F238E27FC236}">
                <a16:creationId xmlns:a16="http://schemas.microsoft.com/office/drawing/2014/main" id="{63DED626-908C-4E2B-B26D-0DE9063776A5}"/>
              </a:ext>
            </a:extLst>
          </p:cNvPr>
          <p:cNvPicPr>
            <a:picLocks noChangeAspect="1"/>
          </p:cNvPicPr>
          <p:nvPr/>
        </p:nvPicPr>
        <p:blipFill>
          <a:blip r:embed="rId4"/>
          <a:stretch>
            <a:fillRect/>
          </a:stretch>
        </p:blipFill>
        <p:spPr>
          <a:xfrm>
            <a:off x="6246680" y="2588463"/>
            <a:ext cx="2646501" cy="2059759"/>
          </a:xfrm>
          <a:prstGeom prst="rect">
            <a:avLst/>
          </a:prstGeom>
          <a:ln>
            <a:solidFill>
              <a:schemeClr val="tx1">
                <a:lumMod val="50000"/>
              </a:schemeClr>
            </a:solidFill>
          </a:ln>
        </p:spPr>
      </p:pic>
    </p:spTree>
    <p:extLst>
      <p:ext uri="{BB962C8B-B14F-4D97-AF65-F5344CB8AC3E}">
        <p14:creationId xmlns:p14="http://schemas.microsoft.com/office/powerpoint/2010/main" val="301370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101430"/>
            <a:ext cx="8497370" cy="430887"/>
          </a:xfrm>
        </p:spPr>
        <p:txBody>
          <a:bodyPr/>
          <a:lstStyle/>
          <a:p>
            <a:r>
              <a:rPr lang="en-US"/>
              <a:t>MDM implementation Style</a:t>
            </a:r>
          </a:p>
        </p:txBody>
      </p:sp>
      <p:sp>
        <p:nvSpPr>
          <p:cNvPr id="14" name="TextBox 13">
            <a:extLst>
              <a:ext uri="{FF2B5EF4-FFF2-40B4-BE49-F238E27FC236}">
                <a16:creationId xmlns:a16="http://schemas.microsoft.com/office/drawing/2014/main" id="{003BED79-1596-4EF7-8968-B941290877C5}"/>
              </a:ext>
            </a:extLst>
          </p:cNvPr>
          <p:cNvSpPr txBox="1"/>
          <p:nvPr/>
        </p:nvSpPr>
        <p:spPr bwMode="auto">
          <a:xfrm>
            <a:off x="337740" y="679269"/>
            <a:ext cx="5550442"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100" b="0" i="1">
                <a:solidFill>
                  <a:schemeClr val="tx1">
                    <a:lumMod val="75000"/>
                  </a:schemeClr>
                </a:solidFill>
                <a:latin typeface="Arial" panose="020B0604020202020204" pitchFamily="34" charset="0"/>
              </a:rPr>
              <a:t>Build an MDM centralized repository with curated master data, allows Data Steward to correct data in the MDM tool, cleansed master data is synced with source systems</a:t>
            </a:r>
            <a:endParaRPr lang="en-US" sz="1100" i="1">
              <a:solidFill>
                <a:srgbClr val="00148C"/>
              </a:solidFill>
              <a:latin typeface="Arial" panose="020B0604020202020204" pitchFamily="34" charset="0"/>
            </a:endParaRPr>
          </a:p>
          <a:p>
            <a:pPr>
              <a:spcAft>
                <a:spcPts val="0"/>
              </a:spcAft>
            </a:pPr>
            <a:r>
              <a:rPr lang="en-US" sz="110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a:solidFill>
                  <a:schemeClr val="tx1"/>
                </a:solidFill>
              </a:rPr>
              <a:t>Cleanse master data are in sync between MDM and source systems</a:t>
            </a:r>
          </a:p>
          <a:p>
            <a:pPr marL="171450" indent="-171450">
              <a:spcAft>
                <a:spcPts val="0"/>
              </a:spcAft>
              <a:buFont typeface="Arial" panose="020B0604020202020204" pitchFamily="34" charset="0"/>
              <a:buChar char="•"/>
            </a:pPr>
            <a:r>
              <a:rPr lang="en-US" sz="1100" b="0">
                <a:solidFill>
                  <a:schemeClr val="tx1"/>
                </a:solidFill>
              </a:rPr>
              <a:t>Standard MDM Configuration</a:t>
            </a:r>
          </a:p>
          <a:p>
            <a:pPr>
              <a:spcAft>
                <a:spcPts val="0"/>
              </a:spcAft>
            </a:pPr>
            <a:r>
              <a:rPr lang="en-US" sz="110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200" b="0">
                <a:solidFill>
                  <a:schemeClr val="tx1"/>
                </a:solidFill>
              </a:rPr>
              <a:t>More </a:t>
            </a:r>
            <a:r>
              <a:rPr lang="en-US" sz="1100" b="0">
                <a:solidFill>
                  <a:schemeClr val="tx1"/>
                </a:solidFill>
              </a:rPr>
              <a:t>intrusive as impacts source systems</a:t>
            </a:r>
          </a:p>
          <a:p>
            <a:pPr>
              <a:spcAft>
                <a:spcPts val="0"/>
              </a:spcAft>
            </a:pPr>
            <a:r>
              <a:rPr lang="en-US" sz="110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a:solidFill>
                  <a:schemeClr val="tx1">
                    <a:lumMod val="75000"/>
                  </a:schemeClr>
                </a:solidFill>
              </a:rPr>
              <a:t>When multiple source systems and systems can load/take cleansed data automatically</a:t>
            </a:r>
            <a:endParaRPr lang="en-US" sz="1100" b="0">
              <a:solidFill>
                <a:schemeClr val="tx1">
                  <a:lumMod val="75000"/>
                </a:schemeClr>
              </a:solidFill>
              <a:cs typeface="Arial"/>
            </a:endParaRPr>
          </a:p>
          <a:p>
            <a:pPr marL="285750" indent="-285750">
              <a:spcAft>
                <a:spcPts val="0"/>
              </a:spcAft>
              <a:buFont typeface="Arial" panose="020B0604020202020204" pitchFamily="34" charset="0"/>
              <a:buChar char="•"/>
            </a:pPr>
            <a:endParaRPr lang="en-US" sz="1100" b="0">
              <a:solidFill>
                <a:schemeClr val="tx1">
                  <a:lumMod val="75000"/>
                </a:schemeClr>
              </a:solidFill>
            </a:endParaRPr>
          </a:p>
          <a:p>
            <a:endParaRPr lang="en-US" sz="1100" b="0" i="1">
              <a:solidFill>
                <a:schemeClr val="tx1">
                  <a:lumMod val="75000"/>
                </a:schemeClr>
              </a:solidFill>
              <a:latin typeface="Arial" panose="020B0604020202020204" pitchFamily="34" charset="0"/>
            </a:endParaRPr>
          </a:p>
          <a:p>
            <a:r>
              <a:rPr lang="en-US" sz="1100" b="0" i="1">
                <a:solidFill>
                  <a:schemeClr val="tx1">
                    <a:lumMod val="75000"/>
                  </a:schemeClr>
                </a:solidFill>
                <a:latin typeface="Arial" panose="020B0604020202020204" pitchFamily="34" charset="0"/>
              </a:rPr>
              <a:t>No source system so MDM tool is the source of record</a:t>
            </a:r>
            <a:endParaRPr lang="en-US" sz="1100" i="1">
              <a:solidFill>
                <a:srgbClr val="00148C"/>
              </a:solidFill>
              <a:latin typeface="Arial" panose="020B0604020202020204" pitchFamily="34" charset="0"/>
            </a:endParaRPr>
          </a:p>
          <a:p>
            <a:pPr>
              <a:spcAft>
                <a:spcPts val="0"/>
              </a:spcAft>
            </a:pPr>
            <a:r>
              <a:rPr lang="en-US" sz="1100" i="1">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a:solidFill>
                  <a:schemeClr val="tx1"/>
                </a:solidFill>
              </a:rPr>
              <a:t>MDM is the system of truth and source system </a:t>
            </a:r>
          </a:p>
          <a:p>
            <a:pPr>
              <a:spcAft>
                <a:spcPts val="0"/>
              </a:spcAft>
            </a:pPr>
            <a:r>
              <a:rPr lang="en-US" sz="1100" i="1">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100" b="0">
                <a:solidFill>
                  <a:schemeClr val="tx1"/>
                </a:solidFill>
              </a:rPr>
              <a:t>Most intrusive as MDM becomes source system</a:t>
            </a:r>
          </a:p>
          <a:p>
            <a:pPr marL="171450" indent="-171450">
              <a:spcAft>
                <a:spcPts val="0"/>
              </a:spcAft>
              <a:buFont typeface="Arial" panose="020B0604020202020204" pitchFamily="34" charset="0"/>
              <a:buChar char="•"/>
            </a:pPr>
            <a:r>
              <a:rPr lang="en-US" sz="1100" b="0">
                <a:solidFill>
                  <a:schemeClr val="tx1"/>
                </a:solidFill>
              </a:rPr>
              <a:t>Most MDM configuration</a:t>
            </a:r>
          </a:p>
          <a:p>
            <a:pPr>
              <a:spcAft>
                <a:spcPts val="0"/>
              </a:spcAft>
            </a:pPr>
            <a:r>
              <a:rPr lang="en-US" sz="110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a:solidFill>
                  <a:schemeClr val="tx1">
                    <a:lumMod val="75000"/>
                  </a:schemeClr>
                </a:solidFill>
              </a:rPr>
              <a:t>When there are no source systems e.g. Reference data like Postal data</a:t>
            </a:r>
            <a:endParaRPr lang="en-US" sz="1100" b="0">
              <a:solidFill>
                <a:srgbClr val="FF0000"/>
              </a:solidFill>
            </a:endParaRPr>
          </a:p>
          <a:p>
            <a:pPr marL="171450" indent="-171450">
              <a:spcAft>
                <a:spcPts val="0"/>
              </a:spcAft>
              <a:buFont typeface="Arial" panose="020B0604020202020204" pitchFamily="34" charset="0"/>
              <a:buChar char="•"/>
            </a:pPr>
            <a:endParaRPr lang="en-US" sz="1100" b="0">
              <a:solidFill>
                <a:schemeClr val="tx1"/>
              </a:solidFill>
            </a:endParaRPr>
          </a:p>
        </p:txBody>
      </p:sp>
      <p:sp>
        <p:nvSpPr>
          <p:cNvPr id="9" name="TextBox 8">
            <a:extLst>
              <a:ext uri="{FF2B5EF4-FFF2-40B4-BE49-F238E27FC236}">
                <a16:creationId xmlns:a16="http://schemas.microsoft.com/office/drawing/2014/main" id="{6136F78F-459A-4D6A-A592-8D0BE7E79B95}"/>
              </a:ext>
            </a:extLst>
          </p:cNvPr>
          <p:cNvSpPr txBox="1"/>
          <p:nvPr/>
        </p:nvSpPr>
        <p:spPr bwMode="auto">
          <a:xfrm>
            <a:off x="198433" y="2493928"/>
            <a:ext cx="2046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a:solidFill>
                  <a:srgbClr val="00148C"/>
                </a:solidFill>
                <a:latin typeface="Arial" panose="020B0604020202020204" pitchFamily="34" charset="0"/>
              </a:rPr>
              <a:t>4. Transaction/Centralized</a:t>
            </a:r>
          </a:p>
        </p:txBody>
      </p:sp>
      <p:sp>
        <p:nvSpPr>
          <p:cNvPr id="10" name="TextBox 9">
            <a:extLst>
              <a:ext uri="{FF2B5EF4-FFF2-40B4-BE49-F238E27FC236}">
                <a16:creationId xmlns:a16="http://schemas.microsoft.com/office/drawing/2014/main" id="{4280FB5F-E8AA-4B8E-B23B-B133B1BD0FE1}"/>
              </a:ext>
            </a:extLst>
          </p:cNvPr>
          <p:cNvSpPr txBox="1"/>
          <p:nvPr/>
        </p:nvSpPr>
        <p:spPr bwMode="auto">
          <a:xfrm>
            <a:off x="198433" y="492343"/>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a:solidFill>
                  <a:srgbClr val="00148C"/>
                </a:solidFill>
                <a:latin typeface="Arial" panose="020B0604020202020204" pitchFamily="34" charset="0"/>
              </a:rPr>
              <a:t>3. Co-Existence</a:t>
            </a:r>
          </a:p>
        </p:txBody>
      </p:sp>
      <p:pic>
        <p:nvPicPr>
          <p:cNvPr id="3" name="Picture 2">
            <a:extLst>
              <a:ext uri="{FF2B5EF4-FFF2-40B4-BE49-F238E27FC236}">
                <a16:creationId xmlns:a16="http://schemas.microsoft.com/office/drawing/2014/main" id="{93DDEED0-80AA-4CFF-B59C-6152483D6986}"/>
              </a:ext>
            </a:extLst>
          </p:cNvPr>
          <p:cNvPicPr>
            <a:picLocks noChangeAspect="1"/>
          </p:cNvPicPr>
          <p:nvPr/>
        </p:nvPicPr>
        <p:blipFill>
          <a:blip r:embed="rId3"/>
          <a:stretch>
            <a:fillRect/>
          </a:stretch>
        </p:blipFill>
        <p:spPr>
          <a:xfrm>
            <a:off x="6193201" y="214519"/>
            <a:ext cx="2613059" cy="2033731"/>
          </a:xfrm>
          <a:prstGeom prst="rect">
            <a:avLst/>
          </a:prstGeom>
          <a:ln>
            <a:solidFill>
              <a:schemeClr val="tx1">
                <a:lumMod val="50000"/>
              </a:schemeClr>
            </a:solidFill>
          </a:ln>
        </p:spPr>
      </p:pic>
      <p:pic>
        <p:nvPicPr>
          <p:cNvPr id="5" name="Picture 4">
            <a:extLst>
              <a:ext uri="{FF2B5EF4-FFF2-40B4-BE49-F238E27FC236}">
                <a16:creationId xmlns:a16="http://schemas.microsoft.com/office/drawing/2014/main" id="{43576E16-7558-4F7F-849E-D7585ED8DD42}"/>
              </a:ext>
            </a:extLst>
          </p:cNvPr>
          <p:cNvPicPr>
            <a:picLocks noChangeAspect="1"/>
          </p:cNvPicPr>
          <p:nvPr/>
        </p:nvPicPr>
        <p:blipFill>
          <a:blip r:embed="rId4"/>
          <a:stretch>
            <a:fillRect/>
          </a:stretch>
        </p:blipFill>
        <p:spPr>
          <a:xfrm>
            <a:off x="6217109" y="2493928"/>
            <a:ext cx="2589151" cy="2308718"/>
          </a:xfrm>
          <a:prstGeom prst="rect">
            <a:avLst/>
          </a:prstGeom>
          <a:ln>
            <a:solidFill>
              <a:schemeClr val="tx1">
                <a:lumMod val="50000"/>
              </a:schemeClr>
            </a:solidFill>
          </a:ln>
        </p:spPr>
      </p:pic>
    </p:spTree>
    <p:extLst>
      <p:ext uri="{BB962C8B-B14F-4D97-AF65-F5344CB8AC3E}">
        <p14:creationId xmlns:p14="http://schemas.microsoft.com/office/powerpoint/2010/main" val="32382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a:t>Benefits of Master Data Management </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586015"/>
            <a:ext cx="8704262" cy="4924425"/>
          </a:xfrm>
        </p:spPr>
        <p:txBody>
          <a:bodyPr numCol="1"/>
          <a:lstStyle/>
          <a:p>
            <a:pPr marL="285750" lvl="0" indent="-285750">
              <a:buFont typeface="Arial" panose="020B0604020202020204" pitchFamily="34" charset="0"/>
              <a:buChar char="•"/>
            </a:pPr>
            <a:r>
              <a:rPr lang="en-US" b="0">
                <a:solidFill>
                  <a:schemeClr val="tx1">
                    <a:lumMod val="50000"/>
                  </a:schemeClr>
                </a:solidFill>
              </a:rPr>
              <a:t>Centralized multi domain master data repository </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An enterprise unique persistent identifier for each master data domain entity</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Avoid master data duplication</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Increase master data accuracy</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Improve master data quality </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Improve master data consistency and data standardization</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Provide better data compliance</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Enable data governance and data stewardship</a:t>
            </a:r>
            <a:endParaRPr lang="en-US" sz="1400" b="0">
              <a:solidFill>
                <a:schemeClr val="tx1">
                  <a:lumMod val="50000"/>
                </a:schemeClr>
              </a:solidFill>
            </a:endParaRPr>
          </a:p>
          <a:p>
            <a:pPr marL="285750" lvl="0" indent="-285750">
              <a:buFont typeface="Arial" panose="020B0604020202020204" pitchFamily="34" charset="0"/>
              <a:buChar char="•"/>
            </a:pPr>
            <a:r>
              <a:rPr lang="en-US" b="0">
                <a:solidFill>
                  <a:schemeClr val="tx1">
                    <a:lumMod val="50000"/>
                  </a:schemeClr>
                </a:solidFill>
              </a:rPr>
              <a:t>Offer better secure data access</a:t>
            </a:r>
            <a:endParaRPr lang="en-US" sz="1400" b="0">
              <a:solidFill>
                <a:schemeClr val="tx1">
                  <a:lumMod val="50000"/>
                </a:schemeClr>
              </a:solidFill>
            </a:endParaRPr>
          </a:p>
          <a:p>
            <a:pPr marL="285750" indent="-285750">
              <a:buFont typeface="Arial" panose="020B0604020202020204" pitchFamily="34" charset="0"/>
              <a:buChar char="•"/>
            </a:pPr>
            <a:r>
              <a:rPr lang="en-US" b="0">
                <a:solidFill>
                  <a:schemeClr val="tx1">
                    <a:lumMod val="50000"/>
                  </a:schemeClr>
                </a:solidFill>
              </a:rPr>
              <a:t>Provide an API service for consumers of this curated data</a:t>
            </a:r>
          </a:p>
          <a:p>
            <a:pPr marL="269875" lvl="2" indent="-269875"/>
            <a:endParaRPr lang="en-US"/>
          </a:p>
          <a:p>
            <a:pPr marL="269875" lvl="2" indent="-269875"/>
            <a:endParaRPr lang="en-GB" sz="1400">
              <a:solidFill>
                <a:schemeClr val="tx1">
                  <a:lumMod val="50000"/>
                </a:schemeClr>
              </a:solidFill>
              <a:cs typeface="Arial"/>
            </a:endParaRPr>
          </a:p>
        </p:txBody>
      </p:sp>
    </p:spTree>
    <p:extLst>
      <p:ext uri="{BB962C8B-B14F-4D97-AF65-F5344CB8AC3E}">
        <p14:creationId xmlns:p14="http://schemas.microsoft.com/office/powerpoint/2010/main" val="233747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386360-B5BF-4C54-AFE6-972615E205EA}"/>
              </a:ext>
            </a:extLst>
          </p:cNvPr>
          <p:cNvSpPr>
            <a:spLocks noGrp="1"/>
          </p:cNvSpPr>
          <p:nvPr>
            <p:ph type="title"/>
          </p:nvPr>
        </p:nvSpPr>
        <p:spPr/>
        <p:txBody>
          <a:bodyPr/>
          <a:lstStyle/>
          <a:p>
            <a:r>
              <a:rPr lang="en-GB" sz="1800"/>
              <a:t>Master Data Management Use Cases</a:t>
            </a:r>
          </a:p>
        </p:txBody>
      </p:sp>
      <p:graphicFrame>
        <p:nvGraphicFramePr>
          <p:cNvPr id="2" name="Table 1">
            <a:extLst>
              <a:ext uri="{FF2B5EF4-FFF2-40B4-BE49-F238E27FC236}">
                <a16:creationId xmlns:a16="http://schemas.microsoft.com/office/drawing/2014/main" id="{C86E49CF-0E84-43B4-BACC-62850BFB8402}"/>
              </a:ext>
            </a:extLst>
          </p:cNvPr>
          <p:cNvGraphicFramePr>
            <a:graphicFrameLocks noGrp="1"/>
          </p:cNvGraphicFramePr>
          <p:nvPr>
            <p:extLst>
              <p:ext uri="{D42A27DB-BD31-4B8C-83A1-F6EECF244321}">
                <p14:modId xmlns:p14="http://schemas.microsoft.com/office/powerpoint/2010/main" val="3343775364"/>
              </p:ext>
            </p:extLst>
          </p:nvPr>
        </p:nvGraphicFramePr>
        <p:xfrm>
          <a:off x="383244" y="663648"/>
          <a:ext cx="8331878" cy="4005456"/>
        </p:xfrm>
        <a:graphic>
          <a:graphicData uri="http://schemas.openxmlformats.org/drawingml/2006/table">
            <a:tbl>
              <a:tblPr firstRow="1" firstCol="1" bandRow="1">
                <a:tableStyleId>{5C22544A-7EE6-4342-B048-85BDC9FD1C3A}</a:tableStyleId>
              </a:tblPr>
              <a:tblGrid>
                <a:gridCol w="4116859">
                  <a:extLst>
                    <a:ext uri="{9D8B030D-6E8A-4147-A177-3AD203B41FA5}">
                      <a16:colId xmlns:a16="http://schemas.microsoft.com/office/drawing/2014/main" val="2435422056"/>
                    </a:ext>
                  </a:extLst>
                </a:gridCol>
                <a:gridCol w="4215019">
                  <a:extLst>
                    <a:ext uri="{9D8B030D-6E8A-4147-A177-3AD203B41FA5}">
                      <a16:colId xmlns:a16="http://schemas.microsoft.com/office/drawing/2014/main" val="3291280795"/>
                    </a:ext>
                  </a:extLst>
                </a:gridCol>
              </a:tblGrid>
              <a:tr h="248906">
                <a:tc>
                  <a:txBody>
                    <a:bodyPr/>
                    <a:lstStyle/>
                    <a:p>
                      <a:pPr>
                        <a:lnSpc>
                          <a:spcPct val="107000"/>
                        </a:lnSpc>
                        <a:spcAft>
                          <a:spcPts val="0"/>
                        </a:spcAft>
                      </a:pPr>
                      <a:r>
                        <a:rPr lang="en-GB" sz="1200">
                          <a:effectLst/>
                        </a:rPr>
                        <a:t>Use Case</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nSpc>
                          <a:spcPct val="107000"/>
                        </a:lnSpc>
                        <a:spcAft>
                          <a:spcPts val="0"/>
                        </a:spcAft>
                      </a:pPr>
                      <a:r>
                        <a:rPr lang="en-GB" sz="1200">
                          <a:effectLst/>
                        </a:rPr>
                        <a:t>Benefit</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4186753913"/>
                  </a:ext>
                </a:extLst>
              </a:tr>
              <a:tr h="463032">
                <a:tc>
                  <a:txBody>
                    <a:bodyPr/>
                    <a:lstStyle/>
                    <a:p>
                      <a:pPr>
                        <a:lnSpc>
                          <a:spcPct val="107000"/>
                        </a:lnSpc>
                        <a:spcAft>
                          <a:spcPts val="0"/>
                        </a:spcAft>
                      </a:pPr>
                      <a:r>
                        <a:rPr lang="en-GB" sz="1100" b="1">
                          <a:solidFill>
                            <a:schemeClr val="lt1"/>
                          </a:solidFill>
                          <a:effectLst/>
                          <a:latin typeface="+mn-lt"/>
                          <a:ea typeface="+mn-ea"/>
                          <a:cs typeface="+mn-cs"/>
                        </a:rPr>
                        <a:t>MDM1 – Centralized data repository for multi-domain master data </a:t>
                      </a:r>
                    </a:p>
                  </a:txBody>
                  <a:tcPr marL="38820" marR="38820"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a:solidFill>
                            <a:schemeClr val="dk1"/>
                          </a:solidFill>
                          <a:effectLst/>
                          <a:latin typeface="+mn-lt"/>
                          <a:ea typeface="+mn-ea"/>
                          <a:cs typeface="+mn-cs"/>
                        </a:rPr>
                        <a:t>All master data from multiple domains in one place, one governance and shared enterprise control process</a:t>
                      </a:r>
                    </a:p>
                  </a:txBody>
                  <a:tcPr marL="38820" marR="38820" marT="0" marB="0"/>
                </a:tc>
                <a:extLst>
                  <a:ext uri="{0D108BD9-81ED-4DB2-BD59-A6C34878D82A}">
                    <a16:rowId xmlns:a16="http://schemas.microsoft.com/office/drawing/2014/main" val="2379557898"/>
                  </a:ext>
                </a:extLst>
              </a:tr>
              <a:tr h="703263">
                <a:tc>
                  <a:txBody>
                    <a:bodyPr/>
                    <a:lstStyle/>
                    <a:p>
                      <a:pPr>
                        <a:lnSpc>
                          <a:spcPct val="107000"/>
                        </a:lnSpc>
                        <a:spcAft>
                          <a:spcPts val="0"/>
                        </a:spcAft>
                      </a:pPr>
                      <a:r>
                        <a:rPr lang="en-GB" sz="1100" b="1">
                          <a:solidFill>
                            <a:schemeClr val="lt1"/>
                          </a:solidFill>
                          <a:effectLst/>
                          <a:latin typeface="+mn-lt"/>
                          <a:ea typeface="+mn-ea"/>
                          <a:cs typeface="+mn-cs"/>
                        </a:rPr>
                        <a:t>MDM2 – System of record for unique enterprise persistent identifier for each master data entity</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a:solidFill>
                            <a:schemeClr val="dk1"/>
                          </a:solidFill>
                          <a:effectLst/>
                          <a:latin typeface="+mn-lt"/>
                          <a:ea typeface="+mn-ea"/>
                          <a:cs typeface="+mn-cs"/>
                        </a:rPr>
                        <a:t>MDM can create a single unique identifier for each master data entity like Worker, Position, Customer, Asset, and Location etc. that is required by multiple business processes</a:t>
                      </a:r>
                    </a:p>
                  </a:txBody>
                  <a:tcPr marL="51435" marR="51435" marT="0" marB="0"/>
                </a:tc>
                <a:extLst>
                  <a:ext uri="{0D108BD9-81ED-4DB2-BD59-A6C34878D82A}">
                    <a16:rowId xmlns:a16="http://schemas.microsoft.com/office/drawing/2014/main" val="4040313101"/>
                  </a:ext>
                </a:extLst>
              </a:tr>
              <a:tr h="703263">
                <a:tc>
                  <a:txBody>
                    <a:bodyPr/>
                    <a:lstStyle/>
                    <a:p>
                      <a:pPr>
                        <a:lnSpc>
                          <a:spcPct val="107000"/>
                        </a:lnSpc>
                        <a:spcAft>
                          <a:spcPts val="0"/>
                        </a:spcAft>
                      </a:pPr>
                      <a:r>
                        <a:rPr lang="en-GB" sz="1100" b="1">
                          <a:solidFill>
                            <a:schemeClr val="lt1"/>
                          </a:solidFill>
                          <a:effectLst/>
                          <a:latin typeface="+mn-lt"/>
                          <a:ea typeface="+mn-ea"/>
                          <a:cs typeface="+mn-cs"/>
                        </a:rPr>
                        <a:t>MDM3 – Allow data quality improvements, remove data duplication, and allow data steward to see data issues and help them correcting them</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a:solidFill>
                            <a:schemeClr val="dk1"/>
                          </a:solidFill>
                          <a:effectLst/>
                          <a:latin typeface="+mn-lt"/>
                          <a:ea typeface="+mn-ea"/>
                          <a:cs typeface="+mn-cs"/>
                        </a:rPr>
                        <a:t>Consistently maintain data quality and remove duplicate records of the Worker, Position, Customer, Asset, and Location master data entities</a:t>
                      </a:r>
                    </a:p>
                  </a:txBody>
                  <a:tcPr marL="51435" marR="51435" marT="0" marB="0"/>
                </a:tc>
                <a:extLst>
                  <a:ext uri="{0D108BD9-81ED-4DB2-BD59-A6C34878D82A}">
                    <a16:rowId xmlns:a16="http://schemas.microsoft.com/office/drawing/2014/main" val="907613215"/>
                  </a:ext>
                </a:extLst>
              </a:tr>
              <a:tr h="943496">
                <a:tc>
                  <a:txBody>
                    <a:bodyPr/>
                    <a:lstStyle/>
                    <a:p>
                      <a:pPr>
                        <a:lnSpc>
                          <a:spcPct val="107000"/>
                        </a:lnSpc>
                        <a:spcAft>
                          <a:spcPts val="0"/>
                        </a:spcAft>
                      </a:pPr>
                      <a:r>
                        <a:rPr lang="en-GB" sz="1100" b="1">
                          <a:solidFill>
                            <a:schemeClr val="lt1"/>
                          </a:solidFill>
                          <a:effectLst/>
                          <a:latin typeface="+mn-lt"/>
                          <a:ea typeface="+mn-ea"/>
                          <a:cs typeface="+mn-cs"/>
                        </a:rPr>
                        <a:t>MDM4 – Create and maintain golden record of master data and sync cleanse and standardize data back to source systems of record</a:t>
                      </a:r>
                    </a:p>
                  </a:txBody>
                  <a:tcPr marL="51435" marR="51435" marT="0" marB="0"/>
                </a:tc>
                <a:tc>
                  <a:txBody>
                    <a:bodyPr/>
                    <a:lstStyle/>
                    <a:p>
                      <a:pPr marL="0" marR="0" lvl="0" indent="0" algn="l" defTabSz="914400" rtl="0" eaLnBrk="1" fontAlgn="base" latinLnBrk="0" hangingPunct="1">
                        <a:lnSpc>
                          <a:spcPct val="107000"/>
                        </a:lnSpc>
                        <a:spcBef>
                          <a:spcPct val="0"/>
                        </a:spcBef>
                        <a:spcAft>
                          <a:spcPts val="0"/>
                        </a:spcAft>
                        <a:buClr>
                          <a:schemeClr val="tx1"/>
                        </a:buClr>
                        <a:buSzTx/>
                        <a:buFontTx/>
                        <a:buNone/>
                        <a:tabLst/>
                        <a:defRPr/>
                      </a:pPr>
                      <a:r>
                        <a:rPr lang="en-GB" sz="1100" b="1">
                          <a:solidFill>
                            <a:schemeClr val="dk1"/>
                          </a:solidFill>
                          <a:effectLst/>
                          <a:latin typeface="+mn-lt"/>
                          <a:ea typeface="+mn-ea"/>
                          <a:cs typeface="+mn-cs"/>
                        </a:rPr>
                        <a:t>Remove data discrepancy between different source systems and </a:t>
                      </a:r>
                      <a:r>
                        <a:rPr lang="en-US" sz="1100"/>
                        <a:t>have an authoritative and a reliable source of </a:t>
                      </a:r>
                      <a:r>
                        <a:rPr lang="en-GB" sz="1100" b="1">
                          <a:solidFill>
                            <a:schemeClr val="dk1"/>
                          </a:solidFill>
                          <a:effectLst/>
                          <a:latin typeface="+mn-lt"/>
                          <a:ea typeface="+mn-ea"/>
                          <a:cs typeface="+mn-cs"/>
                        </a:rPr>
                        <a:t>Customer, Workforce, Asset</a:t>
                      </a:r>
                      <a:r>
                        <a:rPr lang="en-US" sz="1100"/>
                        <a:t> master data that </a:t>
                      </a:r>
                      <a:r>
                        <a:rPr lang="en-GB" sz="1100" b="1">
                          <a:solidFill>
                            <a:schemeClr val="dk1"/>
                          </a:solidFill>
                          <a:effectLst/>
                          <a:latin typeface="+mn-lt"/>
                          <a:ea typeface="+mn-ea"/>
                          <a:cs typeface="+mn-cs"/>
                        </a:rPr>
                        <a:t>solves the one biggest pain point of multiple business areas</a:t>
                      </a:r>
                    </a:p>
                  </a:txBody>
                  <a:tcPr marL="51435" marR="51435" marT="0" marB="0"/>
                </a:tc>
                <a:extLst>
                  <a:ext uri="{0D108BD9-81ED-4DB2-BD59-A6C34878D82A}">
                    <a16:rowId xmlns:a16="http://schemas.microsoft.com/office/drawing/2014/main" val="2337853805"/>
                  </a:ext>
                </a:extLst>
              </a:tr>
              <a:tr h="943496">
                <a:tc>
                  <a:txBody>
                    <a:bodyPr/>
                    <a:lstStyle/>
                    <a:p>
                      <a:pPr>
                        <a:lnSpc>
                          <a:spcPct val="107000"/>
                        </a:lnSpc>
                        <a:spcAft>
                          <a:spcPts val="0"/>
                        </a:spcAft>
                      </a:pPr>
                      <a:r>
                        <a:rPr lang="en-GB" sz="1100" b="1">
                          <a:solidFill>
                            <a:schemeClr val="lt1"/>
                          </a:solidFill>
                          <a:effectLst/>
                          <a:latin typeface="+mn-lt"/>
                          <a:ea typeface="+mn-ea"/>
                          <a:cs typeface="+mn-cs"/>
                        </a:rPr>
                        <a:t>MDM5 – Source for Master data for Common Enterprise API/Services, MuleSoft, CDP/Data Lake (Snowflake), or any other downstream systems and improve performance by reducing dependency of source systems </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a:solidFill>
                            <a:schemeClr val="dk1"/>
                          </a:solidFill>
                          <a:effectLst/>
                          <a:latin typeface="+mn-lt"/>
                          <a:ea typeface="+mn-ea"/>
                          <a:cs typeface="+mn-cs"/>
                        </a:rPr>
                        <a:t>Consistent clean accurate master data for Common Enterprise API/Services, MuleSoft, Cloud Data Platform/Data Lake (Snowflake), or any other downstream systems </a:t>
                      </a:r>
                    </a:p>
                  </a:txBody>
                  <a:tcPr marL="51435" marR="51435" marT="0" marB="0"/>
                </a:tc>
                <a:extLst>
                  <a:ext uri="{0D108BD9-81ED-4DB2-BD59-A6C34878D82A}">
                    <a16:rowId xmlns:a16="http://schemas.microsoft.com/office/drawing/2014/main" val="1773781003"/>
                  </a:ext>
                </a:extLst>
              </a:tr>
            </a:tbl>
          </a:graphicData>
        </a:graphic>
      </p:graphicFrame>
    </p:spTree>
    <p:extLst>
      <p:ext uri="{BB962C8B-B14F-4D97-AF65-F5344CB8AC3E}">
        <p14:creationId xmlns:p14="http://schemas.microsoft.com/office/powerpoint/2010/main" val="9780481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a:t>Master Data Management – Organization Structure (WIP)</a:t>
            </a:r>
          </a:p>
        </p:txBody>
      </p:sp>
      <p:graphicFrame>
        <p:nvGraphicFramePr>
          <p:cNvPr id="3" name="Diagram 2">
            <a:extLst>
              <a:ext uri="{FF2B5EF4-FFF2-40B4-BE49-F238E27FC236}">
                <a16:creationId xmlns:a16="http://schemas.microsoft.com/office/drawing/2014/main" id="{02B955C7-A994-4F68-BA9F-A499B85FF09E}"/>
              </a:ext>
            </a:extLst>
          </p:cNvPr>
          <p:cNvGraphicFramePr/>
          <p:nvPr>
            <p:extLst>
              <p:ext uri="{D42A27DB-BD31-4B8C-83A1-F6EECF244321}">
                <p14:modId xmlns:p14="http://schemas.microsoft.com/office/powerpoint/2010/main" val="118127081"/>
              </p:ext>
            </p:extLst>
          </p:nvPr>
        </p:nvGraphicFramePr>
        <p:xfrm>
          <a:off x="675324" y="571505"/>
          <a:ext cx="8048543" cy="4643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CD94484-BAE1-4B24-90F8-D9150B34286B}"/>
              </a:ext>
            </a:extLst>
          </p:cNvPr>
          <p:cNvSpPr txBox="1"/>
          <p:nvPr/>
        </p:nvSpPr>
        <p:spPr bwMode="auto">
          <a:xfrm>
            <a:off x="4632484" y="1749731"/>
            <a:ext cx="4680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a:solidFill>
                  <a:schemeClr val="dk1"/>
                </a:solidFill>
              </a:rPr>
              <a:t>……..</a:t>
            </a:r>
          </a:p>
        </p:txBody>
      </p:sp>
    </p:spTree>
    <p:extLst>
      <p:ext uri="{BB962C8B-B14F-4D97-AF65-F5344CB8AC3E}">
        <p14:creationId xmlns:p14="http://schemas.microsoft.com/office/powerpoint/2010/main" val="2717343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4833426-3B97-4B58-BAB3-5220509C36BD}"/>
              </a:ext>
            </a:extLst>
          </p:cNvPr>
          <p:cNvGraphicFramePr/>
          <p:nvPr/>
        </p:nvGraphicFramePr>
        <p:xfrm>
          <a:off x="1890095" y="133997"/>
          <a:ext cx="6511025" cy="2103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a:extLst>
              <a:ext uri="{FF2B5EF4-FFF2-40B4-BE49-F238E27FC236}">
                <a16:creationId xmlns:a16="http://schemas.microsoft.com/office/drawing/2014/main" id="{8773408E-5708-4A28-8D99-AB2317FA247B}"/>
              </a:ext>
            </a:extLst>
          </p:cNvPr>
          <p:cNvGraphicFramePr>
            <a:graphicFrameLocks noGrp="1"/>
          </p:cNvGraphicFramePr>
          <p:nvPr/>
        </p:nvGraphicFramePr>
        <p:xfrm>
          <a:off x="582637" y="1622756"/>
          <a:ext cx="7744067" cy="2570480"/>
        </p:xfrm>
        <a:graphic>
          <a:graphicData uri="http://schemas.openxmlformats.org/drawingml/2006/table">
            <a:tbl>
              <a:tblPr firstCol="1" bandRow="1">
                <a:tableStyleId>{5C22544A-7EE6-4342-B048-85BDC9FD1C3A}</a:tableStyleId>
              </a:tblPr>
              <a:tblGrid>
                <a:gridCol w="1448464">
                  <a:extLst>
                    <a:ext uri="{9D8B030D-6E8A-4147-A177-3AD203B41FA5}">
                      <a16:colId xmlns:a16="http://schemas.microsoft.com/office/drawing/2014/main" val="2162467077"/>
                    </a:ext>
                  </a:extLst>
                </a:gridCol>
                <a:gridCol w="631179">
                  <a:extLst>
                    <a:ext uri="{9D8B030D-6E8A-4147-A177-3AD203B41FA5}">
                      <a16:colId xmlns:a16="http://schemas.microsoft.com/office/drawing/2014/main" val="1230573081"/>
                    </a:ext>
                  </a:extLst>
                </a:gridCol>
                <a:gridCol w="704007">
                  <a:extLst>
                    <a:ext uri="{9D8B030D-6E8A-4147-A177-3AD203B41FA5}">
                      <a16:colId xmlns:a16="http://schemas.microsoft.com/office/drawing/2014/main" val="2868607075"/>
                    </a:ext>
                  </a:extLst>
                </a:gridCol>
                <a:gridCol w="679731">
                  <a:extLst>
                    <a:ext uri="{9D8B030D-6E8A-4147-A177-3AD203B41FA5}">
                      <a16:colId xmlns:a16="http://schemas.microsoft.com/office/drawing/2014/main" val="140517861"/>
                    </a:ext>
                  </a:extLst>
                </a:gridCol>
                <a:gridCol w="687823">
                  <a:extLst>
                    <a:ext uri="{9D8B030D-6E8A-4147-A177-3AD203B41FA5}">
                      <a16:colId xmlns:a16="http://schemas.microsoft.com/office/drawing/2014/main" val="737082341"/>
                    </a:ext>
                  </a:extLst>
                </a:gridCol>
                <a:gridCol w="678232">
                  <a:extLst>
                    <a:ext uri="{9D8B030D-6E8A-4147-A177-3AD203B41FA5}">
                      <a16:colId xmlns:a16="http://schemas.microsoft.com/office/drawing/2014/main" val="2568394383"/>
                    </a:ext>
                  </a:extLst>
                </a:gridCol>
                <a:gridCol w="688962">
                  <a:extLst>
                    <a:ext uri="{9D8B030D-6E8A-4147-A177-3AD203B41FA5}">
                      <a16:colId xmlns:a16="http://schemas.microsoft.com/office/drawing/2014/main" val="2571921524"/>
                    </a:ext>
                  </a:extLst>
                </a:gridCol>
                <a:gridCol w="713866">
                  <a:extLst>
                    <a:ext uri="{9D8B030D-6E8A-4147-A177-3AD203B41FA5}">
                      <a16:colId xmlns:a16="http://schemas.microsoft.com/office/drawing/2014/main" val="1613302223"/>
                    </a:ext>
                  </a:extLst>
                </a:gridCol>
                <a:gridCol w="747068">
                  <a:extLst>
                    <a:ext uri="{9D8B030D-6E8A-4147-A177-3AD203B41FA5}">
                      <a16:colId xmlns:a16="http://schemas.microsoft.com/office/drawing/2014/main" val="1761609064"/>
                    </a:ext>
                  </a:extLst>
                </a:gridCol>
                <a:gridCol w="764735">
                  <a:extLst>
                    <a:ext uri="{9D8B030D-6E8A-4147-A177-3AD203B41FA5}">
                      <a16:colId xmlns:a16="http://schemas.microsoft.com/office/drawing/2014/main" val="2175031010"/>
                    </a:ext>
                  </a:extLst>
                </a:gridCol>
              </a:tblGrid>
              <a:tr h="370840">
                <a:tc>
                  <a:txBody>
                    <a:bodyPr/>
                    <a:lstStyle/>
                    <a:p>
                      <a:r>
                        <a:rPr lang="en-US"/>
                        <a:t>Business Owner</a:t>
                      </a:r>
                    </a:p>
                  </a:txBody>
                  <a:tcPr/>
                </a:tc>
                <a:tc>
                  <a:txBody>
                    <a:bodyPr/>
                    <a:lstStyle/>
                    <a:p>
                      <a:pPr algn="ctr"/>
                      <a:r>
                        <a:rPr lang="en-US"/>
                        <a:t>C</a:t>
                      </a:r>
                    </a:p>
                  </a:txBody>
                  <a:tcPr anchor="ctr" anchorCtr="1"/>
                </a:tc>
                <a:tc>
                  <a:txBody>
                    <a:bodyPr/>
                    <a:lstStyle/>
                    <a:p>
                      <a:pPr algn="ctr"/>
                      <a:r>
                        <a:rPr lang="en-US"/>
                        <a:t>I</a:t>
                      </a:r>
                    </a:p>
                  </a:txBody>
                  <a:tcPr anchor="ctr" anchorCtr="1"/>
                </a:tc>
                <a:tc>
                  <a:txBody>
                    <a:bodyPr/>
                    <a:lstStyle/>
                    <a:p>
                      <a:pPr algn="ctr"/>
                      <a:r>
                        <a:rPr lang="en-US"/>
                        <a:t>C</a:t>
                      </a:r>
                    </a:p>
                  </a:txBody>
                  <a:tcPr anchor="ctr" anchorCtr="1"/>
                </a:tc>
                <a:tc>
                  <a:txBody>
                    <a:bodyPr/>
                    <a:lstStyle/>
                    <a:p>
                      <a:pPr algn="ctr"/>
                      <a:r>
                        <a:rPr lang="en-US"/>
                        <a:t>RA</a:t>
                      </a:r>
                    </a:p>
                  </a:txBody>
                  <a:tcPr anchor="ctr" anchorCtr="1">
                    <a:solidFill>
                      <a:srgbClr val="CBCCDB"/>
                    </a:solidFill>
                  </a:tcPr>
                </a:tc>
                <a:tc>
                  <a:txBody>
                    <a:bodyPr/>
                    <a:lstStyle/>
                    <a:p>
                      <a:pPr algn="ctr"/>
                      <a:r>
                        <a:rPr lang="en-US"/>
                        <a:t>I</a:t>
                      </a:r>
                    </a:p>
                  </a:txBody>
                  <a:tcPr anchor="ctr" anchorCtr="1"/>
                </a:tc>
                <a:tc>
                  <a:txBody>
                    <a:bodyPr/>
                    <a:lstStyle/>
                    <a:p>
                      <a:pPr algn="ctr"/>
                      <a:r>
                        <a:rPr lang="en-US"/>
                        <a:t>A</a:t>
                      </a:r>
                    </a:p>
                  </a:txBody>
                  <a:tcPr anchor="ctr" anchorCtr="1"/>
                </a:tc>
                <a:tc>
                  <a:txBody>
                    <a:bodyPr/>
                    <a:lstStyle/>
                    <a:p>
                      <a:pPr algn="ctr"/>
                      <a:r>
                        <a:rPr lang="en-US"/>
                        <a:t>C</a:t>
                      </a:r>
                    </a:p>
                  </a:txBody>
                  <a:tcPr anchor="ctr" anchorCtr="1"/>
                </a:tc>
                <a:tc>
                  <a:txBody>
                    <a:bodyPr/>
                    <a:lstStyle/>
                    <a:p>
                      <a:pPr algn="ctr"/>
                      <a:r>
                        <a:rPr lang="en-US"/>
                        <a:t>I</a:t>
                      </a:r>
                    </a:p>
                  </a:txBody>
                  <a:tcPr anchor="ctr" anchorCtr="1"/>
                </a:tc>
                <a:tc>
                  <a:txBody>
                    <a:bodyPr/>
                    <a:lstStyle/>
                    <a:p>
                      <a:pPr algn="ctr"/>
                      <a:r>
                        <a:rPr lang="en-US"/>
                        <a:t>A</a:t>
                      </a:r>
                    </a:p>
                  </a:txBody>
                  <a:tcPr anchor="ctr" anchorCtr="1"/>
                </a:tc>
                <a:extLst>
                  <a:ext uri="{0D108BD9-81ED-4DB2-BD59-A6C34878D82A}">
                    <a16:rowId xmlns:a16="http://schemas.microsoft.com/office/drawing/2014/main" val="2254842779"/>
                  </a:ext>
                </a:extLst>
              </a:tr>
              <a:tr h="370840">
                <a:tc>
                  <a:txBody>
                    <a:bodyPr/>
                    <a:lstStyle/>
                    <a:p>
                      <a:r>
                        <a:rPr lang="en-US"/>
                        <a:t>Data Steward /SME</a:t>
                      </a:r>
                    </a:p>
                  </a:txBody>
                  <a:tcPr/>
                </a:tc>
                <a:tc>
                  <a:txBody>
                    <a:bodyPr/>
                    <a:lstStyle/>
                    <a:p>
                      <a:pPr algn="ctr"/>
                      <a:r>
                        <a:rPr lang="en-US"/>
                        <a:t>C</a:t>
                      </a:r>
                    </a:p>
                  </a:txBody>
                  <a:tcPr anchor="ctr" anchorCtr="1"/>
                </a:tc>
                <a:tc>
                  <a:txBody>
                    <a:bodyPr/>
                    <a:lstStyle/>
                    <a:p>
                      <a:pPr algn="ctr"/>
                      <a:r>
                        <a:rPr lang="en-US"/>
                        <a:t>I</a:t>
                      </a:r>
                    </a:p>
                  </a:txBody>
                  <a:tcPr anchor="ctr" anchorCtr="1"/>
                </a:tc>
                <a:tc>
                  <a:txBody>
                    <a:bodyPr/>
                    <a:lstStyle/>
                    <a:p>
                      <a:pPr algn="ctr"/>
                      <a:r>
                        <a:rPr lang="en-US"/>
                        <a:t>C</a:t>
                      </a:r>
                    </a:p>
                  </a:txBody>
                  <a:tcPr anchor="ctr" anchorCtr="1"/>
                </a:tc>
                <a:tc>
                  <a:txBody>
                    <a:bodyPr/>
                    <a:lstStyle/>
                    <a:p>
                      <a:pPr algn="ctr"/>
                      <a:r>
                        <a:rPr lang="en-US"/>
                        <a:t>RA</a:t>
                      </a:r>
                    </a:p>
                  </a:txBody>
                  <a:tcPr anchor="ctr" anchorCtr="1"/>
                </a:tc>
                <a:tc>
                  <a:txBody>
                    <a:bodyPr/>
                    <a:lstStyle/>
                    <a:p>
                      <a:pPr algn="ctr"/>
                      <a:r>
                        <a:rPr lang="en-US"/>
                        <a:t>I</a:t>
                      </a:r>
                    </a:p>
                  </a:txBody>
                  <a:tcPr anchor="ctr" anchorCtr="1"/>
                </a:tc>
                <a:tc>
                  <a:txBody>
                    <a:bodyPr/>
                    <a:lstStyle/>
                    <a:p>
                      <a:pPr algn="ctr"/>
                      <a:r>
                        <a:rPr lang="en-US"/>
                        <a:t>R</a:t>
                      </a:r>
                    </a:p>
                  </a:txBody>
                  <a:tcPr anchor="ctr" anchorCtr="1">
                    <a:solidFill>
                      <a:srgbClr val="E7E7EE"/>
                    </a:solidFill>
                  </a:tcPr>
                </a:tc>
                <a:tc>
                  <a:txBody>
                    <a:bodyPr/>
                    <a:lstStyle/>
                    <a:p>
                      <a:pPr algn="ctr"/>
                      <a:r>
                        <a:rPr lang="en-US"/>
                        <a:t>A</a:t>
                      </a:r>
                    </a:p>
                  </a:txBody>
                  <a:tcPr anchor="ctr" anchorCtr="1">
                    <a:solidFill>
                      <a:srgbClr val="E7E7EE"/>
                    </a:solidFill>
                  </a:tcPr>
                </a:tc>
                <a:tc>
                  <a:txBody>
                    <a:bodyPr/>
                    <a:lstStyle/>
                    <a:p>
                      <a:pPr algn="ctr"/>
                      <a:r>
                        <a:rPr lang="en-US"/>
                        <a:t>I</a:t>
                      </a:r>
                    </a:p>
                  </a:txBody>
                  <a:tcPr anchor="ctr" anchorCtr="1">
                    <a:solidFill>
                      <a:srgbClr val="E7E7EE"/>
                    </a:solidFill>
                  </a:tcPr>
                </a:tc>
                <a:tc>
                  <a:txBody>
                    <a:bodyPr/>
                    <a:lstStyle/>
                    <a:p>
                      <a:pPr algn="ctr"/>
                      <a:r>
                        <a:rPr lang="en-US"/>
                        <a:t>C</a:t>
                      </a:r>
                    </a:p>
                  </a:txBody>
                  <a:tcPr anchor="ctr" anchorCtr="1"/>
                </a:tc>
                <a:extLst>
                  <a:ext uri="{0D108BD9-81ED-4DB2-BD59-A6C34878D82A}">
                    <a16:rowId xmlns:a16="http://schemas.microsoft.com/office/drawing/2014/main" val="2938329409"/>
                  </a:ext>
                </a:extLst>
              </a:tr>
              <a:tr h="370840">
                <a:tc>
                  <a:txBody>
                    <a:bodyPr/>
                    <a:lstStyle/>
                    <a:p>
                      <a:r>
                        <a:rPr lang="en-US"/>
                        <a:t>Data Governance /SME</a:t>
                      </a:r>
                    </a:p>
                  </a:txBody>
                  <a:tcPr/>
                </a:tc>
                <a:tc>
                  <a:txBody>
                    <a:bodyPr/>
                    <a:lstStyle/>
                    <a:p>
                      <a:pPr algn="ctr"/>
                      <a:r>
                        <a:rPr lang="en-US"/>
                        <a:t>C</a:t>
                      </a:r>
                    </a:p>
                  </a:txBody>
                  <a:tcPr anchor="ctr" anchorCtr="1">
                    <a:solidFill>
                      <a:srgbClr val="CBCCDB"/>
                    </a:solidFill>
                  </a:tcPr>
                </a:tc>
                <a:tc>
                  <a:txBody>
                    <a:bodyPr/>
                    <a:lstStyle/>
                    <a:p>
                      <a:pPr algn="ctr"/>
                      <a:r>
                        <a:rPr lang="en-US"/>
                        <a:t>I</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I</a:t>
                      </a:r>
                    </a:p>
                  </a:txBody>
                  <a:tcPr anchor="ctr" anchorCtr="1">
                    <a:solidFill>
                      <a:srgbClr val="CBCCDB"/>
                    </a:solidFill>
                  </a:tcPr>
                </a:tc>
                <a:tc>
                  <a:txBody>
                    <a:bodyPr/>
                    <a:lstStyle/>
                    <a:p>
                      <a:pPr algn="ctr"/>
                      <a:r>
                        <a:rPr lang="en-US"/>
                        <a:t>RA</a:t>
                      </a:r>
                    </a:p>
                  </a:txBody>
                  <a:tcPr anchor="ctr" anchorCtr="1">
                    <a:solidFill>
                      <a:srgbClr val="CBCCDB"/>
                    </a:solidFill>
                  </a:tcPr>
                </a:tc>
                <a:tc>
                  <a:txBody>
                    <a:bodyPr/>
                    <a:lstStyle/>
                    <a:p>
                      <a:pPr algn="ctr"/>
                      <a:r>
                        <a:rPr lang="en-US"/>
                        <a:t>CA</a:t>
                      </a:r>
                    </a:p>
                  </a:txBody>
                  <a:tcPr anchor="ctr" anchorCtr="1">
                    <a:solidFill>
                      <a:srgbClr val="CBCCDB"/>
                    </a:solidFill>
                  </a:tcPr>
                </a:tc>
                <a:tc>
                  <a:txBody>
                    <a:bodyPr/>
                    <a:lstStyle/>
                    <a:p>
                      <a:pPr algn="ctr"/>
                      <a:r>
                        <a:rPr lang="en-US"/>
                        <a:t>I</a:t>
                      </a:r>
                    </a:p>
                  </a:txBody>
                  <a:tcPr anchor="ctr" anchorCtr="1">
                    <a:solidFill>
                      <a:srgbClr val="CBCCDB"/>
                    </a:solidFill>
                  </a:tcPr>
                </a:tc>
                <a:tc>
                  <a:txBody>
                    <a:bodyPr/>
                    <a:lstStyle/>
                    <a:p>
                      <a:pPr algn="ctr"/>
                      <a:r>
                        <a:rPr lang="en-US"/>
                        <a:t>C</a:t>
                      </a:r>
                    </a:p>
                  </a:txBody>
                  <a:tcPr anchor="ctr" anchorCtr="1">
                    <a:solidFill>
                      <a:srgbClr val="CBCCDB"/>
                    </a:solidFill>
                  </a:tcPr>
                </a:tc>
                <a:extLst>
                  <a:ext uri="{0D108BD9-81ED-4DB2-BD59-A6C34878D82A}">
                    <a16:rowId xmlns:a16="http://schemas.microsoft.com/office/drawing/2014/main" val="2135768588"/>
                  </a:ext>
                </a:extLst>
              </a:tr>
              <a:tr h="370840">
                <a:tc>
                  <a:txBody>
                    <a:bodyPr/>
                    <a:lstStyle/>
                    <a:p>
                      <a:r>
                        <a:rPr lang="en-US"/>
                        <a:t>Enterprise Architect</a:t>
                      </a:r>
                    </a:p>
                  </a:txBody>
                  <a:tcPr/>
                </a:tc>
                <a:tc>
                  <a:txBody>
                    <a:bodyPr/>
                    <a:lstStyle/>
                    <a:p>
                      <a:pPr algn="ctr"/>
                      <a:r>
                        <a:rPr lang="en-US"/>
                        <a:t>RA</a:t>
                      </a:r>
                    </a:p>
                  </a:txBody>
                  <a:tcPr anchor="ctr" anchorCtr="1">
                    <a:solidFill>
                      <a:srgbClr val="E7E7EE"/>
                    </a:solidFill>
                  </a:tcPr>
                </a:tc>
                <a:tc>
                  <a:txBody>
                    <a:bodyPr/>
                    <a:lstStyle/>
                    <a:p>
                      <a:pPr algn="ctr"/>
                      <a:r>
                        <a:rPr lang="en-US"/>
                        <a:t>R</a:t>
                      </a:r>
                    </a:p>
                  </a:txBody>
                  <a:tcPr anchor="ctr" anchorCtr="1">
                    <a:solidFill>
                      <a:srgbClr val="E7E7EE"/>
                    </a:solidFill>
                  </a:tcPr>
                </a:tc>
                <a:tc>
                  <a:txBody>
                    <a:bodyPr/>
                    <a:lstStyle/>
                    <a:p>
                      <a:pPr algn="ctr"/>
                      <a:r>
                        <a:rPr lang="en-US"/>
                        <a:t>RA</a:t>
                      </a:r>
                    </a:p>
                  </a:txBody>
                  <a:tcPr anchor="ctr" anchorCtr="1">
                    <a:solidFill>
                      <a:srgbClr val="E7E7EE"/>
                    </a:solidFill>
                  </a:tcPr>
                </a:tc>
                <a:tc>
                  <a:txBody>
                    <a:bodyPr/>
                    <a:lstStyle/>
                    <a:p>
                      <a:pPr algn="ctr"/>
                      <a:r>
                        <a:rPr lang="en-US"/>
                        <a:t>C</a:t>
                      </a:r>
                    </a:p>
                  </a:txBody>
                  <a:tcPr anchor="ctr" anchorCtr="1">
                    <a:solidFill>
                      <a:srgbClr val="E7E7EE"/>
                    </a:solidFill>
                  </a:tcPr>
                </a:tc>
                <a:tc>
                  <a:txBody>
                    <a:bodyPr/>
                    <a:lstStyle/>
                    <a:p>
                      <a:pPr algn="ctr"/>
                      <a:r>
                        <a:rPr lang="en-US"/>
                        <a:t>R</a:t>
                      </a:r>
                    </a:p>
                  </a:txBody>
                  <a:tcPr anchor="ctr" anchorCtr="1">
                    <a:solidFill>
                      <a:srgbClr val="E7E7EE"/>
                    </a:solidFill>
                  </a:tcPr>
                </a:tc>
                <a:tc>
                  <a:txBody>
                    <a:bodyPr/>
                    <a:lstStyle/>
                    <a:p>
                      <a:pPr algn="ctr"/>
                      <a:r>
                        <a:rPr lang="en-US"/>
                        <a:t>A</a:t>
                      </a:r>
                    </a:p>
                  </a:txBody>
                  <a:tcPr anchor="ctr" anchorCtr="1">
                    <a:solidFill>
                      <a:srgbClr val="E7E7EE"/>
                    </a:solidFill>
                  </a:tcPr>
                </a:tc>
                <a:tc>
                  <a:txBody>
                    <a:bodyPr/>
                    <a:lstStyle/>
                    <a:p>
                      <a:pPr algn="ctr"/>
                      <a:r>
                        <a:rPr lang="en-US"/>
                        <a:t>CR</a:t>
                      </a:r>
                    </a:p>
                  </a:txBody>
                  <a:tcPr anchor="ctr" anchorCtr="1">
                    <a:solidFill>
                      <a:srgbClr val="E7E7EE"/>
                    </a:solidFill>
                  </a:tcPr>
                </a:tc>
                <a:tc>
                  <a:txBody>
                    <a:bodyPr/>
                    <a:lstStyle/>
                    <a:p>
                      <a:pPr algn="ctr"/>
                      <a:r>
                        <a:rPr lang="en-US"/>
                        <a:t>C</a:t>
                      </a:r>
                    </a:p>
                  </a:txBody>
                  <a:tcPr anchor="ctr" anchorCtr="1">
                    <a:solidFill>
                      <a:srgbClr val="E7E7EE"/>
                    </a:solidFill>
                  </a:tcPr>
                </a:tc>
                <a:tc>
                  <a:txBody>
                    <a:bodyPr/>
                    <a:lstStyle/>
                    <a:p>
                      <a:pPr algn="ctr"/>
                      <a:r>
                        <a:rPr lang="en-US"/>
                        <a:t>I</a:t>
                      </a:r>
                    </a:p>
                  </a:txBody>
                  <a:tcPr anchor="ctr" anchorCtr="1">
                    <a:solidFill>
                      <a:srgbClr val="E7E7EE"/>
                    </a:solidFill>
                  </a:tcPr>
                </a:tc>
                <a:extLst>
                  <a:ext uri="{0D108BD9-81ED-4DB2-BD59-A6C34878D82A}">
                    <a16:rowId xmlns:a16="http://schemas.microsoft.com/office/drawing/2014/main" val="1564759345"/>
                  </a:ext>
                </a:extLst>
              </a:tr>
              <a:tr h="370840">
                <a:tc>
                  <a:txBody>
                    <a:bodyPr/>
                    <a:lstStyle/>
                    <a:p>
                      <a:r>
                        <a:rPr lang="en-US"/>
                        <a:t>Data Solution Engineering</a:t>
                      </a:r>
                    </a:p>
                  </a:txBody>
                  <a:tcPr/>
                </a:tc>
                <a:tc>
                  <a:txBody>
                    <a:bodyPr/>
                    <a:lstStyle/>
                    <a:p>
                      <a:pPr algn="ctr"/>
                      <a:r>
                        <a:rPr lang="en-US"/>
                        <a:t>C</a:t>
                      </a:r>
                    </a:p>
                  </a:txBody>
                  <a:tcPr anchor="ctr" anchorCtr="1">
                    <a:solidFill>
                      <a:srgbClr val="CBCCDB"/>
                    </a:solidFill>
                  </a:tcPr>
                </a:tc>
                <a:tc>
                  <a:txBody>
                    <a:bodyPr/>
                    <a:lstStyle/>
                    <a:p>
                      <a:pPr algn="ctr"/>
                      <a:r>
                        <a:rPr lang="en-US"/>
                        <a:t>RA</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R</a:t>
                      </a:r>
                    </a:p>
                  </a:txBody>
                  <a:tcPr anchor="ctr" anchorCtr="1">
                    <a:solidFill>
                      <a:srgbClr val="CBCCDB"/>
                    </a:solidFill>
                  </a:tcPr>
                </a:tc>
                <a:tc>
                  <a:txBody>
                    <a:bodyPr/>
                    <a:lstStyle/>
                    <a:p>
                      <a:pPr algn="ctr"/>
                      <a:r>
                        <a:rPr lang="en-US"/>
                        <a:t>RA</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RA</a:t>
                      </a:r>
                    </a:p>
                  </a:txBody>
                  <a:tcPr anchor="ctr" anchorCtr="1">
                    <a:solidFill>
                      <a:srgbClr val="CBCCDB"/>
                    </a:solidFill>
                  </a:tcPr>
                </a:tc>
                <a:tc>
                  <a:txBody>
                    <a:bodyPr/>
                    <a:lstStyle/>
                    <a:p>
                      <a:pPr algn="ctr"/>
                      <a:r>
                        <a:rPr lang="en-US"/>
                        <a:t>RA</a:t>
                      </a:r>
                    </a:p>
                  </a:txBody>
                  <a:tcPr anchor="ctr" anchorCtr="1">
                    <a:solidFill>
                      <a:srgbClr val="CBCCDB"/>
                    </a:solidFill>
                  </a:tcPr>
                </a:tc>
                <a:tc>
                  <a:txBody>
                    <a:bodyPr/>
                    <a:lstStyle/>
                    <a:p>
                      <a:pPr algn="ctr"/>
                      <a:r>
                        <a:rPr lang="en-US"/>
                        <a:t>RA</a:t>
                      </a:r>
                    </a:p>
                  </a:txBody>
                  <a:tcPr anchor="ctr" anchorCtr="1">
                    <a:solidFill>
                      <a:srgbClr val="CBCCDB"/>
                    </a:solidFill>
                  </a:tcPr>
                </a:tc>
                <a:extLst>
                  <a:ext uri="{0D108BD9-81ED-4DB2-BD59-A6C34878D82A}">
                    <a16:rowId xmlns:a16="http://schemas.microsoft.com/office/drawing/2014/main" val="1144972963"/>
                  </a:ext>
                </a:extLst>
              </a:tr>
              <a:tr h="370840">
                <a:tc>
                  <a:txBody>
                    <a:bodyPr/>
                    <a:lstStyle/>
                    <a:p>
                      <a:r>
                        <a:rPr lang="en-US"/>
                        <a:t>Security</a:t>
                      </a:r>
                    </a:p>
                  </a:txBody>
                  <a:tcPr/>
                </a:tc>
                <a:tc>
                  <a:txBody>
                    <a:bodyPr/>
                    <a:lstStyle/>
                    <a:p>
                      <a:pPr algn="ctr"/>
                      <a:r>
                        <a:rPr lang="en-US"/>
                        <a:t>C</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CR</a:t>
                      </a:r>
                    </a:p>
                  </a:txBody>
                  <a:tcPr anchor="ctr" anchorCtr="1">
                    <a:solidFill>
                      <a:srgbClr val="CBCCDB"/>
                    </a:solidFill>
                  </a:tcPr>
                </a:tc>
                <a:tc>
                  <a:txBody>
                    <a:bodyPr/>
                    <a:lstStyle/>
                    <a:p>
                      <a:pPr algn="ctr"/>
                      <a:r>
                        <a:rPr lang="en-US"/>
                        <a:t>C</a:t>
                      </a:r>
                    </a:p>
                  </a:txBody>
                  <a:tcPr anchor="ctr" anchorCtr="1">
                    <a:solidFill>
                      <a:srgbClr val="CBCCDB"/>
                    </a:solidFill>
                  </a:tcPr>
                </a:tc>
                <a:tc>
                  <a:txBody>
                    <a:bodyPr/>
                    <a:lstStyle/>
                    <a:p>
                      <a:pPr algn="ctr"/>
                      <a:r>
                        <a:rPr lang="en-US"/>
                        <a:t>C</a:t>
                      </a:r>
                    </a:p>
                  </a:txBody>
                  <a:tcPr anchor="ctr" anchorCtr="1">
                    <a:solidFill>
                      <a:srgbClr val="CBCCDB"/>
                    </a:solidFill>
                  </a:tcPr>
                </a:tc>
                <a:extLst>
                  <a:ext uri="{0D108BD9-81ED-4DB2-BD59-A6C34878D82A}">
                    <a16:rowId xmlns:a16="http://schemas.microsoft.com/office/drawing/2014/main" val="3170570836"/>
                  </a:ext>
                </a:extLst>
              </a:tr>
            </a:tbl>
          </a:graphicData>
        </a:graphic>
      </p:graphicFrame>
      <p:cxnSp>
        <p:nvCxnSpPr>
          <p:cNvPr id="7" name="Straight Connector 6">
            <a:extLst>
              <a:ext uri="{FF2B5EF4-FFF2-40B4-BE49-F238E27FC236}">
                <a16:creationId xmlns:a16="http://schemas.microsoft.com/office/drawing/2014/main" id="{E4A6FC57-5720-4CCE-86D5-64C1EA442E77}"/>
              </a:ext>
            </a:extLst>
          </p:cNvPr>
          <p:cNvCxnSpPr/>
          <p:nvPr/>
        </p:nvCxnSpPr>
        <p:spPr bwMode="auto">
          <a:xfrm>
            <a:off x="2666047"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a:extLst>
              <a:ext uri="{FF2B5EF4-FFF2-40B4-BE49-F238E27FC236}">
                <a16:creationId xmlns:a16="http://schemas.microsoft.com/office/drawing/2014/main" id="{E73C8D55-99DD-49FF-94D4-71761F64E1A7}"/>
              </a:ext>
            </a:extLst>
          </p:cNvPr>
          <p:cNvSpPr/>
          <p:nvPr/>
        </p:nvSpPr>
        <p:spPr>
          <a:xfrm>
            <a:off x="5153699" y="4705500"/>
            <a:ext cx="3562344" cy="276999"/>
          </a:xfrm>
          <a:prstGeom prst="rect">
            <a:avLst/>
          </a:prstGeom>
        </p:spPr>
        <p:txBody>
          <a:bodyPr wrap="square">
            <a:spAutoFit/>
          </a:bodyPr>
          <a:lstStyle/>
          <a:p>
            <a:r>
              <a:rPr lang="en-US" sz="1200">
                <a:solidFill>
                  <a:srgbClr val="222222"/>
                </a:solidFill>
                <a:latin typeface="Google Sans"/>
              </a:rPr>
              <a:t>RACI</a:t>
            </a:r>
            <a:r>
              <a:rPr lang="en-US" sz="1200" b="0">
                <a:solidFill>
                  <a:srgbClr val="222222"/>
                </a:solidFill>
                <a:latin typeface="Google Sans"/>
              </a:rPr>
              <a:t> - </a:t>
            </a:r>
            <a:r>
              <a:rPr lang="en-US" sz="1200">
                <a:solidFill>
                  <a:srgbClr val="222222"/>
                </a:solidFill>
                <a:latin typeface="Google Sans"/>
              </a:rPr>
              <a:t>R</a:t>
            </a:r>
            <a:r>
              <a:rPr lang="en-US" sz="1200" b="0">
                <a:solidFill>
                  <a:srgbClr val="222222"/>
                </a:solidFill>
                <a:latin typeface="Google Sans"/>
              </a:rPr>
              <a:t>esponsible, </a:t>
            </a:r>
            <a:r>
              <a:rPr lang="en-US" sz="1200">
                <a:solidFill>
                  <a:srgbClr val="222222"/>
                </a:solidFill>
                <a:latin typeface="Google Sans"/>
              </a:rPr>
              <a:t>A</a:t>
            </a:r>
            <a:r>
              <a:rPr lang="en-US" sz="1200" b="0">
                <a:solidFill>
                  <a:srgbClr val="222222"/>
                </a:solidFill>
                <a:latin typeface="Google Sans"/>
              </a:rPr>
              <a:t>ccountable, </a:t>
            </a:r>
            <a:r>
              <a:rPr lang="en-US" sz="1200">
                <a:solidFill>
                  <a:srgbClr val="222222"/>
                </a:solidFill>
                <a:latin typeface="Google Sans"/>
              </a:rPr>
              <a:t>C</a:t>
            </a:r>
            <a:r>
              <a:rPr lang="en-US" sz="1200" b="0">
                <a:solidFill>
                  <a:srgbClr val="222222"/>
                </a:solidFill>
                <a:latin typeface="Google Sans"/>
              </a:rPr>
              <a:t>onsulted, </a:t>
            </a:r>
            <a:r>
              <a:rPr lang="en-US" sz="1200">
                <a:solidFill>
                  <a:srgbClr val="222222"/>
                </a:solidFill>
                <a:latin typeface="Google Sans"/>
              </a:rPr>
              <a:t>I</a:t>
            </a:r>
            <a:r>
              <a:rPr lang="en-US" sz="1200" b="0">
                <a:solidFill>
                  <a:srgbClr val="222222"/>
                </a:solidFill>
                <a:latin typeface="Google Sans"/>
              </a:rPr>
              <a:t>nformed</a:t>
            </a:r>
            <a:endParaRPr lang="en-US" sz="1200"/>
          </a:p>
        </p:txBody>
      </p:sp>
      <p:cxnSp>
        <p:nvCxnSpPr>
          <p:cNvPr id="9" name="Straight Connector 8">
            <a:extLst>
              <a:ext uri="{FF2B5EF4-FFF2-40B4-BE49-F238E27FC236}">
                <a16:creationId xmlns:a16="http://schemas.microsoft.com/office/drawing/2014/main" id="{393E6D8F-8EAC-4775-BFB6-AC1576AFA287}"/>
              </a:ext>
            </a:extLst>
          </p:cNvPr>
          <p:cNvCxnSpPr/>
          <p:nvPr/>
        </p:nvCxnSpPr>
        <p:spPr bwMode="auto">
          <a:xfrm>
            <a:off x="3368703"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05218998-63C7-41CD-8296-8701623F9702}"/>
              </a:ext>
            </a:extLst>
          </p:cNvPr>
          <p:cNvCxnSpPr/>
          <p:nvPr/>
        </p:nvCxnSpPr>
        <p:spPr bwMode="auto">
          <a:xfrm>
            <a:off x="4048431" y="663122"/>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B35CE485-DCF8-4CB3-9D28-E31D122E723D}"/>
              </a:ext>
            </a:extLst>
          </p:cNvPr>
          <p:cNvCxnSpPr/>
          <p:nvPr/>
        </p:nvCxnSpPr>
        <p:spPr bwMode="auto">
          <a:xfrm>
            <a:off x="4742995" y="661774"/>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A6C70F5B-575B-4CC9-9102-8A4BA97010ED}"/>
              </a:ext>
            </a:extLst>
          </p:cNvPr>
          <p:cNvCxnSpPr/>
          <p:nvPr/>
        </p:nvCxnSpPr>
        <p:spPr bwMode="auto">
          <a:xfrm>
            <a:off x="54092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8CCCF1A-093C-4386-84CE-39E330FE65FF}"/>
              </a:ext>
            </a:extLst>
          </p:cNvPr>
          <p:cNvCxnSpPr/>
          <p:nvPr/>
        </p:nvCxnSpPr>
        <p:spPr bwMode="auto">
          <a:xfrm>
            <a:off x="6103799" y="646938"/>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84DD279E-2D63-4733-AEDE-802C2DB0FD1E}"/>
              </a:ext>
            </a:extLst>
          </p:cNvPr>
          <p:cNvCxnSpPr/>
          <p:nvPr/>
        </p:nvCxnSpPr>
        <p:spPr bwMode="auto">
          <a:xfrm>
            <a:off x="6825335" y="648286"/>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CFB7D98-2477-4716-9585-A28C9A6A835A}"/>
              </a:ext>
            </a:extLst>
          </p:cNvPr>
          <p:cNvCxnSpPr/>
          <p:nvPr/>
        </p:nvCxnSpPr>
        <p:spPr bwMode="auto">
          <a:xfrm>
            <a:off x="7560360" y="628980"/>
            <a:ext cx="0" cy="3727830"/>
          </a:xfrm>
          <a:prstGeom prst="line">
            <a:avLst/>
          </a:prstGeom>
          <a:solidFill>
            <a:schemeClr val="accent1"/>
          </a:solidFill>
          <a:ln w="19050" cap="flat" cmpd="sng" algn="ctr">
            <a:solidFill>
              <a:srgbClr val="00B0F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7B7FBA00-846A-4874-ADB0-43E9F82775D5}"/>
              </a:ext>
            </a:extLst>
          </p:cNvPr>
          <p:cNvSpPr txBox="1"/>
          <p:nvPr/>
        </p:nvSpPr>
        <p:spPr bwMode="auto">
          <a:xfrm>
            <a:off x="1049336" y="1380615"/>
            <a:ext cx="6403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a:solidFill>
                  <a:schemeClr val="dk1"/>
                </a:solidFill>
              </a:rPr>
              <a:t>Roles</a:t>
            </a:r>
          </a:p>
        </p:txBody>
      </p:sp>
      <p:sp>
        <p:nvSpPr>
          <p:cNvPr id="18" name="TextBox 17">
            <a:extLst>
              <a:ext uri="{FF2B5EF4-FFF2-40B4-BE49-F238E27FC236}">
                <a16:creationId xmlns:a16="http://schemas.microsoft.com/office/drawing/2014/main" id="{65ACC685-1FE4-4215-B1A9-CA0CABD99F10}"/>
              </a:ext>
            </a:extLst>
          </p:cNvPr>
          <p:cNvSpPr txBox="1"/>
          <p:nvPr/>
        </p:nvSpPr>
        <p:spPr bwMode="auto">
          <a:xfrm>
            <a:off x="817297" y="817746"/>
            <a:ext cx="11771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a:solidFill>
                  <a:schemeClr val="dk1"/>
                </a:solidFill>
              </a:rPr>
              <a:t>Phases/Tasks</a:t>
            </a:r>
          </a:p>
        </p:txBody>
      </p:sp>
      <p:sp>
        <p:nvSpPr>
          <p:cNvPr id="19" name="Title 1">
            <a:extLst>
              <a:ext uri="{FF2B5EF4-FFF2-40B4-BE49-F238E27FC236}">
                <a16:creationId xmlns:a16="http://schemas.microsoft.com/office/drawing/2014/main" id="{A0F14E7F-F4ED-44DC-B4C4-D6B778E9B863}"/>
              </a:ext>
            </a:extLst>
          </p:cNvPr>
          <p:cNvSpPr>
            <a:spLocks noGrp="1"/>
          </p:cNvSpPr>
          <p:nvPr>
            <p:ph type="title"/>
          </p:nvPr>
        </p:nvSpPr>
        <p:spPr>
          <a:xfrm>
            <a:off x="65314" y="140618"/>
            <a:ext cx="8968946" cy="430887"/>
          </a:xfrm>
        </p:spPr>
        <p:txBody>
          <a:bodyPr/>
          <a:lstStyle/>
          <a:p>
            <a:r>
              <a:rPr lang="en-US"/>
              <a:t>Master Data Management – Roles and Responsibilities (RACI)</a:t>
            </a:r>
          </a:p>
        </p:txBody>
      </p:sp>
    </p:spTree>
    <p:extLst>
      <p:ext uri="{BB962C8B-B14F-4D97-AF65-F5344CB8AC3E}">
        <p14:creationId xmlns:p14="http://schemas.microsoft.com/office/powerpoint/2010/main" val="1553550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a:t>Contents</a:t>
            </a:r>
            <a:endParaRPr lang="en-GB" sz="2000"/>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2166585274"/>
              </p:ext>
            </p:extLst>
          </p:nvPr>
        </p:nvGraphicFramePr>
        <p:xfrm>
          <a:off x="354938" y="556759"/>
          <a:ext cx="4059015" cy="401028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kern="1200" cap="none" normalizeH="0" baseline="0">
                          <a:ln>
                            <a:noFill/>
                          </a:ln>
                          <a:solidFill>
                            <a:schemeClr val="accent1"/>
                          </a:solidFill>
                          <a:effectLst/>
                          <a:latin typeface="+mn-lt"/>
                          <a:ea typeface="+mn-ea"/>
                          <a:cs typeface="+mn-cs"/>
                        </a:rPr>
                        <a:t>01</a:t>
                      </a:r>
                      <a:endParaRPr kumimoji="0" lang="en-GB" sz="1400" b="1" i="0" u="none" strike="noStrike" kern="1200" cap="none" normalizeH="0" baseline="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a:ln>
                            <a:noFill/>
                          </a:ln>
                          <a:solidFill>
                            <a:schemeClr val="tx1">
                              <a:lumMod val="50000"/>
                            </a:schemeClr>
                          </a:solidFill>
                          <a:effectLst/>
                          <a:uLnTx/>
                          <a:uFillTx/>
                          <a:latin typeface="Arial"/>
                          <a:ea typeface="+mn-ea"/>
                          <a:cs typeface="+mn-cs"/>
                        </a:rPr>
                        <a:t>Why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kern="1200" cap="none" normalizeH="0" baseline="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a:solidFill>
                            <a:schemeClr val="tx1">
                              <a:lumMod val="50000"/>
                            </a:schemeClr>
                          </a:solidFill>
                          <a:latin typeface="Arial" panose="020B0604020202020204" pitchFamily="34" charset="0"/>
                          <a:cs typeface="Arial" panose="020B0604020202020204" pitchFamily="34" charset="0"/>
                        </a:rPr>
                        <a:t>Why Master Data Management?</a:t>
                      </a:r>
                    </a:p>
                    <a:p>
                      <a:pPr marL="285750" lvl="1" indent="-285750">
                        <a:spcBef>
                          <a:spcPts val="0"/>
                        </a:spcBef>
                        <a:spcAft>
                          <a:spcPts val="300"/>
                        </a:spcAft>
                        <a:buClr>
                          <a:schemeClr val="tx2"/>
                        </a:buClr>
                        <a:buSzPct val="123000"/>
                        <a:buFont typeface="Arial" panose="020B0604020202020204" pitchFamily="34" charset="0"/>
                        <a:buChar char="•"/>
                      </a:pPr>
                      <a:r>
                        <a:rPr lang="en-GB" sz="1100">
                          <a:solidFill>
                            <a:schemeClr val="tx1">
                              <a:lumMod val="50000"/>
                            </a:schemeClr>
                          </a:solidFill>
                          <a:latin typeface="Arial" panose="020B0604020202020204" pitchFamily="34" charset="0"/>
                          <a:cs typeface="Arial" panose="020B0604020202020204" pitchFamily="34" charset="0"/>
                        </a:rPr>
                        <a:t>Business Demand for Master Data Management</a:t>
                      </a:r>
                    </a:p>
                    <a:p>
                      <a:pPr marL="285750" lvl="1" indent="-285750">
                        <a:spcBef>
                          <a:spcPts val="0"/>
                        </a:spcBef>
                        <a:spcAft>
                          <a:spcPts val="300"/>
                        </a:spcAft>
                        <a:buClr>
                          <a:schemeClr val="tx2"/>
                        </a:buClr>
                        <a:buSzPct val="123000"/>
                        <a:buFont typeface="Arial" panose="020B0604020202020204" pitchFamily="34" charset="0"/>
                        <a:buChar char="•"/>
                      </a:pPr>
                      <a:r>
                        <a:rPr lang="en-GB" sz="1100">
                          <a:solidFill>
                            <a:schemeClr val="tx1">
                              <a:lumMod val="50000"/>
                            </a:schemeClr>
                          </a:solidFill>
                          <a:latin typeface="Arial" panose="020B0604020202020204" pitchFamily="34" charset="0"/>
                          <a:cs typeface="Arial" panose="020B0604020202020204" pitchFamily="34" charset="0"/>
                        </a:rPr>
                        <a:t>Data Capabilities Modernization</a:t>
                      </a:r>
                    </a:p>
                    <a:p>
                      <a:pPr marL="285750" lvl="1" indent="-285750">
                        <a:spcBef>
                          <a:spcPts val="0"/>
                        </a:spcBef>
                        <a:spcAft>
                          <a:spcPts val="300"/>
                        </a:spcAft>
                        <a:buClr>
                          <a:schemeClr val="tx2"/>
                        </a:buClr>
                        <a:buSzPct val="123000"/>
                        <a:buFont typeface="Arial" panose="020B0604020202020204" pitchFamily="34" charset="0"/>
                        <a:buChar char="•"/>
                      </a:pPr>
                      <a:r>
                        <a:rPr lang="en-GB" sz="1100">
                          <a:solidFill>
                            <a:schemeClr val="tx1">
                              <a:lumMod val="50000"/>
                            </a:schemeClr>
                          </a:solidFill>
                          <a:latin typeface="Arial" panose="020B0604020202020204" pitchFamily="34" charset="0"/>
                          <a:cs typeface="Arial" panose="020B0604020202020204" pitchFamily="34" charset="0"/>
                        </a:rPr>
                        <a:t>Enterprise Data Platform</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a:ln>
                            <a:noFill/>
                          </a:ln>
                          <a:solidFill>
                            <a:schemeClr val="accent1"/>
                          </a:solidFill>
                          <a:effectLst/>
                          <a:latin typeface="+mn-lt"/>
                        </a:rPr>
                        <a:t>02</a:t>
                      </a:r>
                      <a:endParaRPr kumimoji="0" lang="en-GB" sz="1400" b="1" i="0" u="none" strike="noStrike" cap="none" normalizeH="0" baseline="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a:ln>
                            <a:noFill/>
                          </a:ln>
                          <a:solidFill>
                            <a:schemeClr val="tx1">
                              <a:lumMod val="50000"/>
                            </a:schemeClr>
                          </a:solidFill>
                          <a:effectLst/>
                          <a:uLnTx/>
                          <a:uFillTx/>
                          <a:latin typeface="Arial"/>
                          <a:ea typeface="+mn-ea"/>
                          <a:cs typeface="+mn-cs"/>
                        </a:rPr>
                        <a:t>What is Master Data?</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US" sz="1100"/>
                        <a:t>Meta Data, Master Data, Transaction Data</a:t>
                      </a:r>
                    </a:p>
                    <a:p>
                      <a:pPr marL="285750" lvl="1" indent="-285750">
                        <a:spcBef>
                          <a:spcPts val="0"/>
                        </a:spcBef>
                        <a:spcAft>
                          <a:spcPts val="300"/>
                        </a:spcAft>
                        <a:buClr>
                          <a:schemeClr val="tx2"/>
                        </a:buClr>
                        <a:buSzPct val="123000"/>
                        <a:buFont typeface="Arial" panose="020B0604020202020204" pitchFamily="34" charset="0"/>
                        <a:buChar char="•"/>
                      </a:pPr>
                      <a:r>
                        <a:rPr lang="en-US" sz="1100">
                          <a:solidFill>
                            <a:schemeClr val="tx1">
                              <a:lumMod val="50000"/>
                            </a:schemeClr>
                          </a:solidFill>
                          <a:latin typeface="Arial" panose="020B0604020202020204" pitchFamily="34" charset="0"/>
                          <a:cs typeface="Arial" panose="020B0604020202020204" pitchFamily="34" charset="0"/>
                        </a:rPr>
                        <a:t>Example: US Customer Gas Bill</a:t>
                      </a:r>
                      <a:endParaRPr lang="en-GB" sz="110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a:ln>
                            <a:noFill/>
                          </a:ln>
                          <a:solidFill>
                            <a:schemeClr val="accent1"/>
                          </a:solidFill>
                          <a:effectLst/>
                          <a:latin typeface="+mn-lt"/>
                        </a:rPr>
                        <a:t>03</a:t>
                      </a:r>
                      <a:endParaRPr kumimoji="0" lang="en-GB" sz="1400" b="1" i="0" u="none" strike="noStrike" cap="none" normalizeH="0" baseline="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lumMod val="50000"/>
                            </a:schemeClr>
                          </a:solidFill>
                          <a:effectLst/>
                          <a:uLnTx/>
                          <a:uFillTx/>
                          <a:latin typeface="+mn-lt"/>
                          <a:ea typeface="+mn-ea"/>
                          <a:cs typeface="+mn-cs"/>
                        </a:rPr>
                        <a:t>What is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a:solidFill>
                            <a:schemeClr val="tx1">
                              <a:lumMod val="50000"/>
                            </a:schemeClr>
                          </a:solidFill>
                          <a:latin typeface="Arial" panose="020B0604020202020204" pitchFamily="34" charset="0"/>
                          <a:cs typeface="Arial" panose="020B0604020202020204" pitchFamily="34" charset="0"/>
                        </a:rPr>
                        <a:t>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a:solidFill>
                            <a:schemeClr val="tx1">
                              <a:lumMod val="50000"/>
                            </a:schemeClr>
                          </a:solidFill>
                          <a:latin typeface="Arial" panose="020B0604020202020204" pitchFamily="34" charset="0"/>
                          <a:cs typeface="Arial" panose="020B0604020202020204" pitchFamily="34" charset="0"/>
                        </a:rPr>
                        <a:t>Implementation Styles</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a:solidFill>
                            <a:schemeClr val="tx1">
                              <a:lumMod val="50000"/>
                            </a:schemeClr>
                          </a:solidFill>
                          <a:latin typeface="Arial" panose="020B0604020202020204" pitchFamily="34" charset="0"/>
                          <a:cs typeface="Arial" panose="020B0604020202020204" pitchFamily="34" charset="0"/>
                        </a:rPr>
                        <a:t>MDM High Level Architecture</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a:solidFill>
                            <a:schemeClr val="tx1">
                              <a:lumMod val="50000"/>
                            </a:schemeClr>
                          </a:solidFill>
                          <a:latin typeface="Arial" panose="020B0604020202020204" pitchFamily="34" charset="0"/>
                          <a:cs typeface="Arial" panose="020B0604020202020204" pitchFamily="34" charset="0"/>
                        </a:rPr>
                        <a:t>Benefits of 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a:solidFill>
                            <a:schemeClr val="tx1">
                              <a:lumMod val="50000"/>
                            </a:schemeClr>
                          </a:solidFill>
                          <a:latin typeface="Arial" panose="020B0604020202020204" pitchFamily="34" charset="0"/>
                          <a:cs typeface="Arial" panose="020B0604020202020204" pitchFamily="34" charset="0"/>
                        </a:rPr>
                        <a:t>Master Data Management Use Cases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7964038"/>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endParaRPr lang="en-GB" sz="110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140201"/>
                  </a:ext>
                </a:extLst>
              </a:tr>
            </a:tbl>
          </a:graphicData>
        </a:graphic>
      </p:graphicFrame>
      <p:graphicFrame>
        <p:nvGraphicFramePr>
          <p:cNvPr id="5" name="Group 65">
            <a:extLst>
              <a:ext uri="{FF2B5EF4-FFF2-40B4-BE49-F238E27FC236}">
                <a16:creationId xmlns:a16="http://schemas.microsoft.com/office/drawing/2014/main" id="{608D85BD-C5FD-42AE-B33A-1F65DB3FCBED}"/>
              </a:ext>
            </a:extLst>
          </p:cNvPr>
          <p:cNvGraphicFramePr>
            <a:graphicFrameLocks noGrp="1"/>
          </p:cNvGraphicFramePr>
          <p:nvPr>
            <p:extLst>
              <p:ext uri="{D42A27DB-BD31-4B8C-83A1-F6EECF244321}">
                <p14:modId xmlns:p14="http://schemas.microsoft.com/office/powerpoint/2010/main" val="3882411906"/>
              </p:ext>
            </p:extLst>
          </p:nvPr>
        </p:nvGraphicFramePr>
        <p:xfrm>
          <a:off x="4587560" y="556759"/>
          <a:ext cx="4059015" cy="238194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a:ln>
                            <a:noFill/>
                          </a:ln>
                          <a:solidFill>
                            <a:schemeClr val="accent1"/>
                          </a:solidFill>
                          <a:effectLst/>
                          <a:latin typeface="+mn-lt"/>
                        </a:rPr>
                        <a:t>04</a:t>
                      </a:r>
                      <a:endParaRPr kumimoji="0" lang="en-GB" sz="1400" b="1" i="0" u="none" strike="noStrike" cap="none" normalizeH="0" baseline="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a:ln>
                            <a:noFill/>
                          </a:ln>
                          <a:solidFill>
                            <a:schemeClr val="tx1">
                              <a:lumMod val="50000"/>
                            </a:schemeClr>
                          </a:solidFill>
                          <a:effectLst/>
                          <a:uLnTx/>
                          <a:uFillTx/>
                          <a:latin typeface="+mn-lt"/>
                          <a:ea typeface="+mn-ea"/>
                          <a:cs typeface="+mn-cs"/>
                        </a:rPr>
                        <a:t>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lumMod val="50000"/>
                            </a:schemeClr>
                          </a:solidFill>
                          <a:effectLst/>
                          <a:uLnTx/>
                          <a:uFillTx/>
                          <a:latin typeface="+mn-lt"/>
                          <a:ea typeface="+mn-ea"/>
                          <a:cs typeface="+mn-cs"/>
                        </a:rPr>
                        <a:t>Data Capability Enablement Tools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lumMod val="50000"/>
                            </a:schemeClr>
                          </a:solidFill>
                          <a:effectLst/>
                          <a:uLnTx/>
                          <a:uFillTx/>
                          <a:latin typeface="+mn-lt"/>
                          <a:ea typeface="+mn-ea"/>
                          <a:cs typeface="+mn-cs"/>
                        </a:rPr>
                        <a:t>Master Data Management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lumMod val="50000"/>
                            </a:schemeClr>
                          </a:solidFill>
                          <a:effectLst/>
                          <a:uLnTx/>
                          <a:uFillTx/>
                          <a:latin typeface="+mn-lt"/>
                          <a:ea typeface="+mn-ea"/>
                          <a:cs typeface="+mn-cs"/>
                        </a:rPr>
                        <a:t>MDM Vendor/Tools</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lumMod val="50000"/>
                            </a:schemeClr>
                          </a:solidFill>
                          <a:effectLst/>
                          <a:uLnTx/>
                          <a:uFillTx/>
                          <a:latin typeface="+mn-lt"/>
                          <a:ea typeface="+mn-ea"/>
                          <a:cs typeface="+mn-cs"/>
                        </a:rPr>
                        <a:t>US Customer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lumMod val="50000"/>
                            </a:schemeClr>
                          </a:solidFill>
                          <a:effectLst/>
                          <a:uLnTx/>
                          <a:uFillTx/>
                          <a:latin typeface="+mn-lt"/>
                          <a:ea typeface="+mn-ea"/>
                          <a:cs typeface="+mn-cs"/>
                        </a:rPr>
                        <a:t>US Asset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lumMod val="50000"/>
                            </a:schemeClr>
                          </a:solidFill>
                          <a:effectLst/>
                          <a:uLnTx/>
                          <a:uFillTx/>
                          <a:latin typeface="+mn-lt"/>
                          <a:ea typeface="+mn-ea"/>
                          <a:cs typeface="+mn-cs"/>
                        </a:rPr>
                        <a:t>Global Workforce 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400" b="1" i="0" u="none" strike="noStrike" cap="none" normalizeH="0" baseline="0">
                          <a:ln>
                            <a:noFill/>
                          </a:ln>
                          <a:solidFill>
                            <a:schemeClr val="accent1"/>
                          </a:solidFill>
                          <a:effectLst/>
                          <a:latin typeface="+mn-lt"/>
                        </a:rPr>
                        <a:t>05</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a:ln>
                            <a:noFill/>
                          </a:ln>
                          <a:solidFill>
                            <a:schemeClr val="tx1">
                              <a:lumMod val="50000"/>
                            </a:schemeClr>
                          </a:solidFill>
                          <a:effectLst/>
                          <a:uLnTx/>
                          <a:uFillTx/>
                          <a:latin typeface="Arial"/>
                          <a:ea typeface="+mn-ea"/>
                          <a:cs typeface="+mn-cs"/>
                        </a:rPr>
                        <a:t>Questions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a:ln>
                            <a:noFill/>
                          </a:ln>
                          <a:solidFill>
                            <a:schemeClr val="tx1">
                              <a:lumMod val="50000"/>
                            </a:schemeClr>
                          </a:solidFill>
                          <a:effectLst/>
                          <a:uLnTx/>
                          <a:uFillTx/>
                          <a:latin typeface="Arial"/>
                          <a:ea typeface="+mn-ea"/>
                          <a:cs typeface="+mn-cs"/>
                        </a:rPr>
                        <a:t>Appendix</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af-ZA" sz="1200" b="0" i="0" u="none" strike="noStrike" kern="1200" cap="none" spc="0" normalizeH="0" baseline="0" noProof="0">
                        <a:ln>
                          <a:noFill/>
                        </a:ln>
                        <a:solidFill>
                          <a:schemeClr val="tx1">
                            <a:lumMod val="50000"/>
                          </a:schemeClr>
                        </a:solidFill>
                        <a:effectLst/>
                        <a:uLnTx/>
                        <a:uFillTx/>
                        <a:latin typeface="Arial"/>
                        <a:ea typeface="+mn-ea"/>
                        <a:cs typeface="+mn-cs"/>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bl>
          </a:graphicData>
        </a:graphic>
      </p:graphicFrame>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 y="112729"/>
            <a:ext cx="8497370" cy="430887"/>
          </a:xfrm>
        </p:spPr>
        <p:txBody>
          <a:bodyPr/>
          <a:lstStyle/>
          <a:p>
            <a:r>
              <a:rPr lang="en-US"/>
              <a:t>Master Data Management High Level Architecture</a:t>
            </a:r>
          </a:p>
        </p:txBody>
      </p:sp>
      <p:pic>
        <p:nvPicPr>
          <p:cNvPr id="5" name="Picture 4">
            <a:extLst>
              <a:ext uri="{FF2B5EF4-FFF2-40B4-BE49-F238E27FC236}">
                <a16:creationId xmlns:a16="http://schemas.microsoft.com/office/drawing/2014/main" id="{D6B7FC70-BE0C-4388-BBA6-3F7010807468}"/>
              </a:ext>
            </a:extLst>
          </p:cNvPr>
          <p:cNvPicPr>
            <a:picLocks noChangeAspect="1"/>
          </p:cNvPicPr>
          <p:nvPr/>
        </p:nvPicPr>
        <p:blipFill>
          <a:blip r:embed="rId3"/>
          <a:stretch>
            <a:fillRect/>
          </a:stretch>
        </p:blipFill>
        <p:spPr>
          <a:xfrm>
            <a:off x="1228802" y="476133"/>
            <a:ext cx="7495749" cy="4554638"/>
          </a:xfrm>
          <a:prstGeom prst="rect">
            <a:avLst/>
          </a:prstGeom>
        </p:spPr>
      </p:pic>
    </p:spTree>
    <p:extLst>
      <p:ext uri="{BB962C8B-B14F-4D97-AF65-F5344CB8AC3E}">
        <p14:creationId xmlns:p14="http://schemas.microsoft.com/office/powerpoint/2010/main" val="33639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a:latin typeface="Arial" pitchFamily="34" charset="0"/>
                <a:cs typeface="Arial" pitchFamily="34" charset="0"/>
              </a:rPr>
              <a:t>Roadmap</a:t>
            </a:r>
            <a:endParaRPr lang="en-GB" sz="280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a:t>04</a:t>
            </a:r>
            <a:endParaRPr lang="en-GB" sz="6600"/>
          </a:p>
        </p:txBody>
      </p:sp>
    </p:spTree>
    <p:extLst>
      <p:ext uri="{BB962C8B-B14F-4D97-AF65-F5344CB8AC3E}">
        <p14:creationId xmlns:p14="http://schemas.microsoft.com/office/powerpoint/2010/main" val="3297465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01" y="103843"/>
            <a:ext cx="7800040"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a:t>Data Capability Tools Roadmap </a:t>
            </a:r>
            <a:r>
              <a:rPr lang="en-GB" sz="2000"/>
              <a:t>(as of June 2021)</a:t>
            </a:r>
            <a:endParaRPr lang="en-GB" sz="2000">
              <a:solidFill>
                <a:schemeClr val="accent5">
                  <a:lumMod val="75000"/>
                </a:schemeClr>
              </a:solidFill>
            </a:endParaRPr>
          </a:p>
        </p:txBody>
      </p:sp>
      <p:sp>
        <p:nvSpPr>
          <p:cNvPr id="4" name="TextBox 3">
            <a:extLst>
              <a:ext uri="{FF2B5EF4-FFF2-40B4-BE49-F238E27FC236}">
                <a16:creationId xmlns:a16="http://schemas.microsoft.com/office/drawing/2014/main" id="{C82BD644-BA6F-4D4D-875A-8ED947EAA3C4}"/>
              </a:ext>
            </a:extLst>
          </p:cNvPr>
          <p:cNvSpPr txBox="1"/>
          <p:nvPr/>
        </p:nvSpPr>
        <p:spPr bwMode="auto">
          <a:xfrm flipH="1">
            <a:off x="555378" y="653703"/>
            <a:ext cx="4023127"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49">
              <a:buClr>
                <a:srgbClr val="55555A"/>
              </a:buClr>
            </a:pPr>
            <a:r>
              <a:rPr lang="en-US" sz="1100">
                <a:solidFill>
                  <a:srgbClr val="FFFFFF"/>
                </a:solidFill>
                <a:latin typeface="Arial"/>
                <a:ea typeface="ＭＳ Ｐゴシック"/>
              </a:rPr>
              <a:t>FY2021</a:t>
            </a:r>
          </a:p>
        </p:txBody>
      </p:sp>
      <p:sp>
        <p:nvSpPr>
          <p:cNvPr id="12" name="TextBox 11">
            <a:extLst>
              <a:ext uri="{FF2B5EF4-FFF2-40B4-BE49-F238E27FC236}">
                <a16:creationId xmlns:a16="http://schemas.microsoft.com/office/drawing/2014/main" id="{B092BEBC-5A2A-4BEA-9E76-C7FFA01694AA}"/>
              </a:ext>
            </a:extLst>
          </p:cNvPr>
          <p:cNvSpPr txBox="1"/>
          <p:nvPr/>
        </p:nvSpPr>
        <p:spPr bwMode="auto">
          <a:xfrm flipH="1">
            <a:off x="4608988" y="653253"/>
            <a:ext cx="4039078"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49"/>
            <a:r>
              <a:rPr lang="en-US" b="1">
                <a:solidFill>
                  <a:srgbClr val="FFFFFF"/>
                </a:solidFill>
              </a:rPr>
              <a:t>FY2022</a:t>
            </a:r>
          </a:p>
        </p:txBody>
      </p:sp>
      <p:sp>
        <p:nvSpPr>
          <p:cNvPr id="21" name="OTLSHAPE_SL_bb31dba40afb42509c61b1136d9b8acb_BackgroundRectangle">
            <a:extLst>
              <a:ext uri="{FF2B5EF4-FFF2-40B4-BE49-F238E27FC236}">
                <a16:creationId xmlns:a16="http://schemas.microsoft.com/office/drawing/2014/main" id="{6B8B46E2-54AE-4714-9D72-F957C9648596}"/>
              </a:ext>
            </a:extLst>
          </p:cNvPr>
          <p:cNvSpPr/>
          <p:nvPr>
            <p:custDataLst>
              <p:tags r:id="rId1"/>
            </p:custDataLst>
          </p:nvPr>
        </p:nvSpPr>
        <p:spPr>
          <a:xfrm>
            <a:off x="555378" y="1081545"/>
            <a:ext cx="8092688" cy="44321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TextBox 92">
            <a:extLst>
              <a:ext uri="{FF2B5EF4-FFF2-40B4-BE49-F238E27FC236}">
                <a16:creationId xmlns:a16="http://schemas.microsoft.com/office/drawing/2014/main" id="{92F0B843-4295-4BE3-8391-F7B4BF851785}"/>
              </a:ext>
            </a:extLst>
          </p:cNvPr>
          <p:cNvSpPr txBox="1"/>
          <p:nvPr/>
        </p:nvSpPr>
        <p:spPr bwMode="auto">
          <a:xfrm>
            <a:off x="5047531" y="486730"/>
            <a:ext cx="13760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Capability available </a:t>
            </a:r>
          </a:p>
        </p:txBody>
      </p:sp>
      <p:sp>
        <p:nvSpPr>
          <p:cNvPr id="94" name="TextBox 93">
            <a:extLst>
              <a:ext uri="{FF2B5EF4-FFF2-40B4-BE49-F238E27FC236}">
                <a16:creationId xmlns:a16="http://schemas.microsoft.com/office/drawing/2014/main" id="{9E15884B-85B4-462D-87D3-DCBE6AFCECE8}"/>
              </a:ext>
            </a:extLst>
          </p:cNvPr>
          <p:cNvSpPr txBox="1"/>
          <p:nvPr/>
        </p:nvSpPr>
        <p:spPr bwMode="auto">
          <a:xfrm>
            <a:off x="2918745" y="490024"/>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Tool(s) Selected</a:t>
            </a:r>
          </a:p>
        </p:txBody>
      </p:sp>
      <p:sp>
        <p:nvSpPr>
          <p:cNvPr id="95" name="Oval 94">
            <a:extLst>
              <a:ext uri="{FF2B5EF4-FFF2-40B4-BE49-F238E27FC236}">
                <a16:creationId xmlns:a16="http://schemas.microsoft.com/office/drawing/2014/main" id="{137E58AD-206D-452F-AEF3-40DCA0D3D13C}"/>
              </a:ext>
            </a:extLst>
          </p:cNvPr>
          <p:cNvSpPr/>
          <p:nvPr/>
        </p:nvSpPr>
        <p:spPr bwMode="auto">
          <a:xfrm>
            <a:off x="1671427" y="469723"/>
            <a:ext cx="110227" cy="125633"/>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800">
                <a:solidFill>
                  <a:srgbClr val="FFFFFF"/>
                </a:solidFill>
                <a:latin typeface="Arial"/>
                <a:ea typeface="ＭＳ Ｐゴシック"/>
                <a:cs typeface="Arial"/>
              </a:rPr>
              <a:t> </a:t>
            </a:r>
          </a:p>
        </p:txBody>
      </p:sp>
      <p:sp>
        <p:nvSpPr>
          <p:cNvPr id="96" name="TextBox 95">
            <a:extLst>
              <a:ext uri="{FF2B5EF4-FFF2-40B4-BE49-F238E27FC236}">
                <a16:creationId xmlns:a16="http://schemas.microsoft.com/office/drawing/2014/main" id="{6F13A810-617B-4AFB-935A-158425E321F5}"/>
              </a:ext>
            </a:extLst>
          </p:cNvPr>
          <p:cNvSpPr txBox="1"/>
          <p:nvPr/>
        </p:nvSpPr>
        <p:spPr bwMode="auto">
          <a:xfrm>
            <a:off x="1804546" y="489317"/>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Research Initiated</a:t>
            </a:r>
          </a:p>
        </p:txBody>
      </p:sp>
      <p:sp>
        <p:nvSpPr>
          <p:cNvPr id="97" name="TextBox 96">
            <a:extLst>
              <a:ext uri="{FF2B5EF4-FFF2-40B4-BE49-F238E27FC236}">
                <a16:creationId xmlns:a16="http://schemas.microsoft.com/office/drawing/2014/main" id="{156700F9-AD67-4C89-BC9D-EC7A995EE2D9}"/>
              </a:ext>
            </a:extLst>
          </p:cNvPr>
          <p:cNvSpPr txBox="1"/>
          <p:nvPr/>
        </p:nvSpPr>
        <p:spPr bwMode="auto">
          <a:xfrm>
            <a:off x="6195414" y="486511"/>
            <a:ext cx="7313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Expected GA</a:t>
            </a:r>
          </a:p>
        </p:txBody>
      </p:sp>
      <p:sp>
        <p:nvSpPr>
          <p:cNvPr id="99" name="TextBox 98">
            <a:extLst>
              <a:ext uri="{FF2B5EF4-FFF2-40B4-BE49-F238E27FC236}">
                <a16:creationId xmlns:a16="http://schemas.microsoft.com/office/drawing/2014/main" id="{B477EEB2-5DF2-407F-AAB7-97D128228736}"/>
              </a:ext>
            </a:extLst>
          </p:cNvPr>
          <p:cNvSpPr txBox="1"/>
          <p:nvPr/>
        </p:nvSpPr>
        <p:spPr bwMode="auto">
          <a:xfrm>
            <a:off x="7081474" y="497893"/>
            <a:ext cx="10244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783">
              <a:buClr>
                <a:srgbClr val="55555A"/>
              </a:buClr>
              <a:defRPr/>
            </a:pPr>
            <a:r>
              <a:rPr lang="en-US" sz="800">
                <a:solidFill>
                  <a:srgbClr val="55555A"/>
                </a:solidFill>
                <a:latin typeface="Arial"/>
                <a:ea typeface="ＭＳ Ｐゴシック"/>
              </a:rPr>
              <a:t>Actively Deployed</a:t>
            </a:r>
          </a:p>
        </p:txBody>
      </p:sp>
      <p:sp>
        <p:nvSpPr>
          <p:cNvPr id="101" name="Rectangle: Rounded Corners 100">
            <a:extLst>
              <a:ext uri="{FF2B5EF4-FFF2-40B4-BE49-F238E27FC236}">
                <a16:creationId xmlns:a16="http://schemas.microsoft.com/office/drawing/2014/main" id="{7B104B4E-87C7-4BE8-877F-567CD5DFD1B2}"/>
              </a:ext>
            </a:extLst>
          </p:cNvPr>
          <p:cNvSpPr/>
          <p:nvPr/>
        </p:nvSpPr>
        <p:spPr bwMode="auto">
          <a:xfrm>
            <a:off x="2779712" y="482485"/>
            <a:ext cx="110227" cy="125633"/>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800">
                <a:solidFill>
                  <a:srgbClr val="FFFFFF"/>
                </a:solidFill>
                <a:latin typeface="Arial"/>
                <a:ea typeface="ＭＳ Ｐゴシック"/>
                <a:cs typeface="Arial"/>
              </a:rPr>
              <a:t> </a:t>
            </a:r>
          </a:p>
        </p:txBody>
      </p:sp>
      <p:sp>
        <p:nvSpPr>
          <p:cNvPr id="103" name="OTLSHAPE_SL_bb31dba40afb42509c61b1136d9b8acb_BackgroundRectangle">
            <a:extLst>
              <a:ext uri="{FF2B5EF4-FFF2-40B4-BE49-F238E27FC236}">
                <a16:creationId xmlns:a16="http://schemas.microsoft.com/office/drawing/2014/main" id="{9400DDA7-588E-441B-BB12-81B104B7FAB4}"/>
              </a:ext>
            </a:extLst>
          </p:cNvPr>
          <p:cNvSpPr/>
          <p:nvPr>
            <p:custDataLst>
              <p:tags r:id="rId2"/>
            </p:custDataLst>
          </p:nvPr>
        </p:nvSpPr>
        <p:spPr>
          <a:xfrm>
            <a:off x="563353" y="159353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OTLSHAPE_SL_bb31dba40afb42509c61b1136d9b8acb_BackgroundRectangle">
            <a:extLst>
              <a:ext uri="{FF2B5EF4-FFF2-40B4-BE49-F238E27FC236}">
                <a16:creationId xmlns:a16="http://schemas.microsoft.com/office/drawing/2014/main" id="{60F34340-F055-41A8-AE0C-E0FF68FDABFB}"/>
              </a:ext>
            </a:extLst>
          </p:cNvPr>
          <p:cNvSpPr/>
          <p:nvPr>
            <p:custDataLst>
              <p:tags r:id="rId3"/>
            </p:custDataLst>
          </p:nvPr>
        </p:nvSpPr>
        <p:spPr>
          <a:xfrm>
            <a:off x="555378" y="2115805"/>
            <a:ext cx="8084713"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_bb31dba40afb42509c61b1136d9b8acb_BackgroundRectangle">
            <a:extLst>
              <a:ext uri="{FF2B5EF4-FFF2-40B4-BE49-F238E27FC236}">
                <a16:creationId xmlns:a16="http://schemas.microsoft.com/office/drawing/2014/main" id="{C5E097C8-60DA-4324-8414-6F0BC5A4FCB8}"/>
              </a:ext>
            </a:extLst>
          </p:cNvPr>
          <p:cNvSpPr/>
          <p:nvPr>
            <p:custDataLst>
              <p:tags r:id="rId4"/>
            </p:custDataLst>
          </p:nvPr>
        </p:nvSpPr>
        <p:spPr>
          <a:xfrm>
            <a:off x="555379" y="2638075"/>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_bb31dba40afb42509c61b1136d9b8acb_BackgroundRectangle">
            <a:extLst>
              <a:ext uri="{FF2B5EF4-FFF2-40B4-BE49-F238E27FC236}">
                <a16:creationId xmlns:a16="http://schemas.microsoft.com/office/drawing/2014/main" id="{BDC1F17C-708C-4993-83F4-1C5920133BAA}"/>
              </a:ext>
            </a:extLst>
          </p:cNvPr>
          <p:cNvSpPr/>
          <p:nvPr>
            <p:custDataLst>
              <p:tags r:id="rId5"/>
            </p:custDataLst>
          </p:nvPr>
        </p:nvSpPr>
        <p:spPr>
          <a:xfrm>
            <a:off x="555379" y="3155008"/>
            <a:ext cx="8084712"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TLSHAPE_SL_bb31dba40afb42509c61b1136d9b8acb_BackgroundRectangle">
            <a:extLst>
              <a:ext uri="{FF2B5EF4-FFF2-40B4-BE49-F238E27FC236}">
                <a16:creationId xmlns:a16="http://schemas.microsoft.com/office/drawing/2014/main" id="{D1FD521A-580D-44FD-B5D8-9B260A592717}"/>
              </a:ext>
            </a:extLst>
          </p:cNvPr>
          <p:cNvSpPr/>
          <p:nvPr>
            <p:custDataLst>
              <p:tags r:id="rId6"/>
            </p:custDataLst>
          </p:nvPr>
        </p:nvSpPr>
        <p:spPr>
          <a:xfrm>
            <a:off x="563353" y="3691704"/>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OTLSHAPE_SL_bb31dba40afb42509c61b1136d9b8acb_BackgroundRectangle">
            <a:extLst>
              <a:ext uri="{FF2B5EF4-FFF2-40B4-BE49-F238E27FC236}">
                <a16:creationId xmlns:a16="http://schemas.microsoft.com/office/drawing/2014/main" id="{963F7880-E826-4ECD-8D51-8BF988D8376F}"/>
              </a:ext>
            </a:extLst>
          </p:cNvPr>
          <p:cNvSpPr/>
          <p:nvPr>
            <p:custDataLst>
              <p:tags r:id="rId7"/>
            </p:custDataLst>
          </p:nvPr>
        </p:nvSpPr>
        <p:spPr>
          <a:xfrm>
            <a:off x="563353" y="4224242"/>
            <a:ext cx="8076738"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a:extLst>
              <a:ext uri="{FF2B5EF4-FFF2-40B4-BE49-F238E27FC236}">
                <a16:creationId xmlns:a16="http://schemas.microsoft.com/office/drawing/2014/main" id="{808FCA89-E37B-4EE2-AD22-EBC87F4574BF}"/>
              </a:ext>
            </a:extLst>
          </p:cNvPr>
          <p:cNvSpPr/>
          <p:nvPr/>
        </p:nvSpPr>
        <p:spPr>
          <a:xfrm>
            <a:off x="498323" y="1317011"/>
            <a:ext cx="2391616" cy="230832"/>
          </a:xfrm>
          <a:prstGeom prst="rect">
            <a:avLst/>
          </a:prstGeom>
        </p:spPr>
        <p:txBody>
          <a:bodyPr wrap="square">
            <a:spAutoFit/>
          </a:bodyPr>
          <a:lstStyle/>
          <a:p>
            <a:pPr defTabSz="685749">
              <a:defRPr/>
            </a:pPr>
            <a:r>
              <a:rPr lang="en-US" sz="900">
                <a:solidFill>
                  <a:srgbClr val="00148C"/>
                </a:solidFill>
                <a:latin typeface="Arial"/>
                <a:ea typeface="ＭＳ Ｐゴシック"/>
              </a:rPr>
              <a:t>BI &amp; Self Service Analytics – </a:t>
            </a:r>
            <a:r>
              <a:rPr lang="en-US" sz="900">
                <a:solidFill>
                  <a:srgbClr val="C800A1">
                    <a:lumMod val="75000"/>
                  </a:srgbClr>
                </a:solidFill>
                <a:latin typeface="Arial"/>
                <a:ea typeface="ＭＳ Ｐゴシック"/>
              </a:rPr>
              <a:t>Power BI</a:t>
            </a:r>
          </a:p>
        </p:txBody>
      </p:sp>
      <p:sp>
        <p:nvSpPr>
          <p:cNvPr id="114" name="Pentagon 12">
            <a:extLst>
              <a:ext uri="{FF2B5EF4-FFF2-40B4-BE49-F238E27FC236}">
                <a16:creationId xmlns:a16="http://schemas.microsoft.com/office/drawing/2014/main" id="{30BA6E02-D850-460C-8910-5510EDF1D460}"/>
              </a:ext>
            </a:extLst>
          </p:cNvPr>
          <p:cNvSpPr/>
          <p:nvPr/>
        </p:nvSpPr>
        <p:spPr>
          <a:xfrm>
            <a:off x="559639" y="1132458"/>
            <a:ext cx="730350" cy="18848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15" name="Oval 114">
            <a:extLst>
              <a:ext uri="{FF2B5EF4-FFF2-40B4-BE49-F238E27FC236}">
                <a16:creationId xmlns:a16="http://schemas.microsoft.com/office/drawing/2014/main" id="{560032BB-AA3F-4FE2-8E63-7B804E341777}"/>
              </a:ext>
            </a:extLst>
          </p:cNvPr>
          <p:cNvSpPr/>
          <p:nvPr/>
        </p:nvSpPr>
        <p:spPr bwMode="auto">
          <a:xfrm>
            <a:off x="583329" y="118644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16" name="Rectangle 115">
            <a:extLst>
              <a:ext uri="{FF2B5EF4-FFF2-40B4-BE49-F238E27FC236}">
                <a16:creationId xmlns:a16="http://schemas.microsoft.com/office/drawing/2014/main" id="{9EE6487C-56DF-4063-9381-5F5218B332A6}"/>
              </a:ext>
            </a:extLst>
          </p:cNvPr>
          <p:cNvSpPr/>
          <p:nvPr/>
        </p:nvSpPr>
        <p:spPr>
          <a:xfrm>
            <a:off x="784206" y="1839773"/>
            <a:ext cx="2527026" cy="230832"/>
          </a:xfrm>
          <a:prstGeom prst="rect">
            <a:avLst/>
          </a:prstGeom>
        </p:spPr>
        <p:txBody>
          <a:bodyPr wrap="square">
            <a:spAutoFit/>
          </a:bodyPr>
          <a:lstStyle/>
          <a:p>
            <a:pPr defTabSz="685749">
              <a:defRPr/>
            </a:pPr>
            <a:r>
              <a:rPr lang="en-US" sz="900">
                <a:solidFill>
                  <a:srgbClr val="00148C"/>
                </a:solidFill>
                <a:latin typeface="Arial"/>
                <a:ea typeface="ＭＳ Ｐゴシック"/>
              </a:rPr>
              <a:t>Data Modeling - </a:t>
            </a:r>
            <a:r>
              <a:rPr lang="en-US" sz="900">
                <a:solidFill>
                  <a:srgbClr val="C800A1">
                    <a:lumMod val="75000"/>
                  </a:srgbClr>
                </a:solidFill>
                <a:latin typeface="Arial"/>
                <a:ea typeface="ＭＳ Ｐゴシック"/>
              </a:rPr>
              <a:t>ER/Studio &amp; Team Server</a:t>
            </a:r>
          </a:p>
        </p:txBody>
      </p:sp>
      <p:sp>
        <p:nvSpPr>
          <p:cNvPr id="118" name="Pentagon 12">
            <a:extLst>
              <a:ext uri="{FF2B5EF4-FFF2-40B4-BE49-F238E27FC236}">
                <a16:creationId xmlns:a16="http://schemas.microsoft.com/office/drawing/2014/main" id="{F8D4317F-A821-45CA-84C0-CD77F9BFD156}"/>
              </a:ext>
            </a:extLst>
          </p:cNvPr>
          <p:cNvSpPr/>
          <p:nvPr/>
        </p:nvSpPr>
        <p:spPr>
          <a:xfrm>
            <a:off x="848005" y="1629799"/>
            <a:ext cx="1939683" cy="207749"/>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21" name="Pentagon 12">
            <a:extLst>
              <a:ext uri="{FF2B5EF4-FFF2-40B4-BE49-F238E27FC236}">
                <a16:creationId xmlns:a16="http://schemas.microsoft.com/office/drawing/2014/main" id="{98D86FF9-F7FE-42B0-B5A6-0EE80D55CAC4}"/>
              </a:ext>
            </a:extLst>
          </p:cNvPr>
          <p:cNvSpPr/>
          <p:nvPr/>
        </p:nvSpPr>
        <p:spPr>
          <a:xfrm>
            <a:off x="851921" y="2155775"/>
            <a:ext cx="5391648" cy="21565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22" name="Oval 121">
            <a:extLst>
              <a:ext uri="{FF2B5EF4-FFF2-40B4-BE49-F238E27FC236}">
                <a16:creationId xmlns:a16="http://schemas.microsoft.com/office/drawing/2014/main" id="{4D759E51-1F48-4C05-B5D8-8CED5FA0E4DD}"/>
              </a:ext>
            </a:extLst>
          </p:cNvPr>
          <p:cNvSpPr/>
          <p:nvPr/>
        </p:nvSpPr>
        <p:spPr bwMode="auto">
          <a:xfrm>
            <a:off x="1251259" y="2209565"/>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3" name="Rectangle: Rounded Corners 122">
            <a:extLst>
              <a:ext uri="{FF2B5EF4-FFF2-40B4-BE49-F238E27FC236}">
                <a16:creationId xmlns:a16="http://schemas.microsoft.com/office/drawing/2014/main" id="{D4D677B2-2CBE-4D39-9995-A9E888524472}"/>
              </a:ext>
            </a:extLst>
          </p:cNvPr>
          <p:cNvSpPr/>
          <p:nvPr/>
        </p:nvSpPr>
        <p:spPr bwMode="auto">
          <a:xfrm>
            <a:off x="1698526" y="2213046"/>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24" name="Oval 123">
            <a:extLst>
              <a:ext uri="{FF2B5EF4-FFF2-40B4-BE49-F238E27FC236}">
                <a16:creationId xmlns:a16="http://schemas.microsoft.com/office/drawing/2014/main" id="{42FD51E4-BDCA-4378-86D2-F53C42252217}"/>
              </a:ext>
            </a:extLst>
          </p:cNvPr>
          <p:cNvSpPr/>
          <p:nvPr/>
        </p:nvSpPr>
        <p:spPr bwMode="auto">
          <a:xfrm>
            <a:off x="3916396" y="2207289"/>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5" name="Oval 124">
            <a:extLst>
              <a:ext uri="{FF2B5EF4-FFF2-40B4-BE49-F238E27FC236}">
                <a16:creationId xmlns:a16="http://schemas.microsoft.com/office/drawing/2014/main" id="{C2962730-E4D5-4F7E-9B6C-A2C633632108}"/>
              </a:ext>
            </a:extLst>
          </p:cNvPr>
          <p:cNvSpPr/>
          <p:nvPr/>
        </p:nvSpPr>
        <p:spPr bwMode="auto">
          <a:xfrm>
            <a:off x="4454204" y="2215264"/>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26" name="Oval 125">
            <a:extLst>
              <a:ext uri="{FF2B5EF4-FFF2-40B4-BE49-F238E27FC236}">
                <a16:creationId xmlns:a16="http://schemas.microsoft.com/office/drawing/2014/main" id="{467B43A5-19E7-4482-AC07-23FDF9EE7F9F}"/>
              </a:ext>
            </a:extLst>
          </p:cNvPr>
          <p:cNvSpPr/>
          <p:nvPr/>
        </p:nvSpPr>
        <p:spPr bwMode="auto">
          <a:xfrm>
            <a:off x="2044408" y="2214168"/>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28" name="Rectangle 127">
            <a:extLst>
              <a:ext uri="{FF2B5EF4-FFF2-40B4-BE49-F238E27FC236}">
                <a16:creationId xmlns:a16="http://schemas.microsoft.com/office/drawing/2014/main" id="{A9E413A9-9902-4EB2-A80B-CBD4E5F568D6}"/>
              </a:ext>
            </a:extLst>
          </p:cNvPr>
          <p:cNvSpPr/>
          <p:nvPr/>
        </p:nvSpPr>
        <p:spPr>
          <a:xfrm>
            <a:off x="787090" y="2356862"/>
            <a:ext cx="2688551" cy="230832"/>
          </a:xfrm>
          <a:prstGeom prst="rect">
            <a:avLst/>
          </a:prstGeom>
        </p:spPr>
        <p:txBody>
          <a:bodyPr wrap="square">
            <a:spAutoFit/>
          </a:bodyPr>
          <a:lstStyle/>
          <a:p>
            <a:pPr defTabSz="685749">
              <a:buClr>
                <a:srgbClr val="55555A"/>
              </a:buClr>
              <a:defRPr/>
            </a:pPr>
            <a:r>
              <a:rPr lang="en-US" sz="900">
                <a:solidFill>
                  <a:srgbClr val="00148C"/>
                </a:solidFill>
                <a:latin typeface="Arial"/>
                <a:ea typeface="ＭＳ Ｐゴシック"/>
              </a:rPr>
              <a:t>Cloud Data Platform – </a:t>
            </a:r>
            <a:r>
              <a:rPr lang="en-US" sz="900">
                <a:solidFill>
                  <a:srgbClr val="C800A1">
                    <a:lumMod val="75000"/>
                  </a:srgbClr>
                </a:solidFill>
                <a:latin typeface="Arial"/>
                <a:ea typeface="ＭＳ Ｐゴシック"/>
              </a:rPr>
              <a:t>Snowflake</a:t>
            </a:r>
          </a:p>
        </p:txBody>
      </p:sp>
      <p:sp>
        <p:nvSpPr>
          <p:cNvPr id="129" name="Oval 128">
            <a:extLst>
              <a:ext uri="{FF2B5EF4-FFF2-40B4-BE49-F238E27FC236}">
                <a16:creationId xmlns:a16="http://schemas.microsoft.com/office/drawing/2014/main" id="{064317E9-FCA6-430B-B978-EE9E34F1F2B4}"/>
              </a:ext>
            </a:extLst>
          </p:cNvPr>
          <p:cNvSpPr/>
          <p:nvPr/>
        </p:nvSpPr>
        <p:spPr bwMode="auto">
          <a:xfrm>
            <a:off x="3823638" y="482515"/>
            <a:ext cx="130838" cy="123111"/>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0" name="TextBox 129">
            <a:extLst>
              <a:ext uri="{FF2B5EF4-FFF2-40B4-BE49-F238E27FC236}">
                <a16:creationId xmlns:a16="http://schemas.microsoft.com/office/drawing/2014/main" id="{8DCF4ADE-2C9F-4465-B7A9-9BC995F5FB93}"/>
              </a:ext>
            </a:extLst>
          </p:cNvPr>
          <p:cNvSpPr txBox="1"/>
          <p:nvPr/>
        </p:nvSpPr>
        <p:spPr bwMode="auto">
          <a:xfrm>
            <a:off x="4017431" y="487487"/>
            <a:ext cx="77663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defTabSz="685800" fontAlgn="auto">
              <a:spcBef>
                <a:spcPts val="0"/>
              </a:spcBef>
              <a:spcAft>
                <a:spcPts val="0"/>
              </a:spcAft>
              <a:buClr>
                <a:srgbClr val="55555A"/>
              </a:buClr>
              <a:defRPr sz="800" b="0">
                <a:solidFill>
                  <a:srgbClr val="55555A"/>
                </a:solidFill>
                <a:latin typeface="Arial"/>
                <a:ea typeface="ＭＳ Ｐゴシック"/>
              </a:defRPr>
            </a:lvl1pPr>
          </a:lstStyle>
          <a:p>
            <a:r>
              <a:rPr lang="en-US"/>
              <a:t>ITGC Approved</a:t>
            </a:r>
          </a:p>
        </p:txBody>
      </p:sp>
      <p:sp>
        <p:nvSpPr>
          <p:cNvPr id="131" name="Rectangle 130">
            <a:extLst>
              <a:ext uri="{FF2B5EF4-FFF2-40B4-BE49-F238E27FC236}">
                <a16:creationId xmlns:a16="http://schemas.microsoft.com/office/drawing/2014/main" id="{95FB95DC-C79A-4318-AC5B-3EA8C351E762}"/>
              </a:ext>
            </a:extLst>
          </p:cNvPr>
          <p:cNvSpPr/>
          <p:nvPr/>
        </p:nvSpPr>
        <p:spPr>
          <a:xfrm>
            <a:off x="2556179" y="2884678"/>
            <a:ext cx="3235973" cy="230832"/>
          </a:xfrm>
          <a:prstGeom prst="rect">
            <a:avLst/>
          </a:prstGeom>
        </p:spPr>
        <p:txBody>
          <a:bodyPr wrap="square">
            <a:spAutoFit/>
          </a:bodyPr>
          <a:lstStyle/>
          <a:p>
            <a:pPr defTabSz="685749">
              <a:buClr>
                <a:srgbClr val="55555A"/>
              </a:buClr>
              <a:defRPr/>
            </a:pPr>
            <a:r>
              <a:rPr lang="en-US" sz="900">
                <a:solidFill>
                  <a:srgbClr val="00148C"/>
                </a:solidFill>
                <a:latin typeface="Arial"/>
                <a:ea typeface="ＭＳ Ｐゴシック"/>
              </a:rPr>
              <a:t>Master Data Management – </a:t>
            </a:r>
            <a:r>
              <a:rPr lang="en-US" sz="900">
                <a:solidFill>
                  <a:srgbClr val="C800A1">
                    <a:lumMod val="75000"/>
                  </a:srgbClr>
                </a:solidFill>
              </a:rPr>
              <a:t> Reltio</a:t>
            </a:r>
            <a:endParaRPr lang="en-US" sz="900">
              <a:solidFill>
                <a:srgbClr val="00148C"/>
              </a:solidFill>
              <a:latin typeface="Arial"/>
              <a:ea typeface="ＭＳ Ｐゴシック"/>
            </a:endParaRPr>
          </a:p>
        </p:txBody>
      </p:sp>
      <p:sp>
        <p:nvSpPr>
          <p:cNvPr id="133" name="Pentagon 12">
            <a:extLst>
              <a:ext uri="{FF2B5EF4-FFF2-40B4-BE49-F238E27FC236}">
                <a16:creationId xmlns:a16="http://schemas.microsoft.com/office/drawing/2014/main" id="{0E5438D7-92EE-4734-A822-5C1C9CC70CB3}"/>
              </a:ext>
            </a:extLst>
          </p:cNvPr>
          <p:cNvSpPr/>
          <p:nvPr/>
        </p:nvSpPr>
        <p:spPr>
          <a:xfrm>
            <a:off x="1698527" y="2697501"/>
            <a:ext cx="6890094" cy="187177"/>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34" name="Oval 133">
            <a:extLst>
              <a:ext uri="{FF2B5EF4-FFF2-40B4-BE49-F238E27FC236}">
                <a16:creationId xmlns:a16="http://schemas.microsoft.com/office/drawing/2014/main" id="{89E35DD5-149C-4900-971C-78C96EA4ED12}"/>
              </a:ext>
            </a:extLst>
          </p:cNvPr>
          <p:cNvSpPr/>
          <p:nvPr/>
        </p:nvSpPr>
        <p:spPr bwMode="auto">
          <a:xfrm>
            <a:off x="1733648" y="2735772"/>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5" name="Oval 134">
            <a:extLst>
              <a:ext uri="{FF2B5EF4-FFF2-40B4-BE49-F238E27FC236}">
                <a16:creationId xmlns:a16="http://schemas.microsoft.com/office/drawing/2014/main" id="{9966932F-4719-485F-8127-32B35ADD7C18}"/>
              </a:ext>
            </a:extLst>
          </p:cNvPr>
          <p:cNvSpPr/>
          <p:nvPr/>
        </p:nvSpPr>
        <p:spPr bwMode="auto">
          <a:xfrm>
            <a:off x="7723146" y="2752551"/>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37" name="Rectangle: Rounded Corners 136">
            <a:extLst>
              <a:ext uri="{FF2B5EF4-FFF2-40B4-BE49-F238E27FC236}">
                <a16:creationId xmlns:a16="http://schemas.microsoft.com/office/drawing/2014/main" id="{077CF3E7-E9C9-48FA-B89F-0C52F2AFBF29}"/>
              </a:ext>
            </a:extLst>
          </p:cNvPr>
          <p:cNvSpPr/>
          <p:nvPr/>
        </p:nvSpPr>
        <p:spPr bwMode="auto">
          <a:xfrm>
            <a:off x="4469130" y="2731424"/>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39" name="Oval 138">
            <a:extLst>
              <a:ext uri="{FF2B5EF4-FFF2-40B4-BE49-F238E27FC236}">
                <a16:creationId xmlns:a16="http://schemas.microsoft.com/office/drawing/2014/main" id="{1909513F-05A6-46AC-9338-48DF3740BDD4}"/>
              </a:ext>
            </a:extLst>
          </p:cNvPr>
          <p:cNvSpPr/>
          <p:nvPr/>
        </p:nvSpPr>
        <p:spPr bwMode="auto">
          <a:xfrm>
            <a:off x="3641466" y="2735772"/>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40" name="Rectangle 139">
            <a:extLst>
              <a:ext uri="{FF2B5EF4-FFF2-40B4-BE49-F238E27FC236}">
                <a16:creationId xmlns:a16="http://schemas.microsoft.com/office/drawing/2014/main" id="{258E48F5-CA7A-43B9-ACF9-6D5A50CF9022}"/>
              </a:ext>
            </a:extLst>
          </p:cNvPr>
          <p:cNvSpPr/>
          <p:nvPr/>
        </p:nvSpPr>
        <p:spPr>
          <a:xfrm>
            <a:off x="2565425" y="3403532"/>
            <a:ext cx="4041234" cy="230832"/>
          </a:xfrm>
          <a:prstGeom prst="rect">
            <a:avLst/>
          </a:prstGeom>
        </p:spPr>
        <p:txBody>
          <a:bodyPr wrap="square">
            <a:spAutoFit/>
          </a:bodyPr>
          <a:lstStyle/>
          <a:p>
            <a:pPr defTabSz="685749">
              <a:buClr>
                <a:srgbClr val="55555A"/>
              </a:buClr>
              <a:defRPr/>
            </a:pPr>
            <a:r>
              <a:rPr lang="en-US" sz="900">
                <a:solidFill>
                  <a:srgbClr val="00148C"/>
                </a:solidFill>
                <a:latin typeface="Arial"/>
                <a:ea typeface="ＭＳ Ｐゴシック"/>
              </a:rPr>
              <a:t>Data Quality, Data Catalog, Data Governance - </a:t>
            </a:r>
            <a:r>
              <a:rPr lang="en-US" sz="900">
                <a:solidFill>
                  <a:srgbClr val="C800A1">
                    <a:lumMod val="75000"/>
                  </a:srgbClr>
                </a:solidFill>
                <a:latin typeface="Arial"/>
                <a:ea typeface="ＭＳ Ｐゴシック"/>
              </a:rPr>
              <a:t>Informatica</a:t>
            </a:r>
          </a:p>
        </p:txBody>
      </p:sp>
      <p:sp>
        <p:nvSpPr>
          <p:cNvPr id="141" name="Rectangle 140">
            <a:extLst>
              <a:ext uri="{FF2B5EF4-FFF2-40B4-BE49-F238E27FC236}">
                <a16:creationId xmlns:a16="http://schemas.microsoft.com/office/drawing/2014/main" id="{F6E9D527-0901-4E1D-8B24-578F3DF7CE27}"/>
              </a:ext>
            </a:extLst>
          </p:cNvPr>
          <p:cNvSpPr/>
          <p:nvPr/>
        </p:nvSpPr>
        <p:spPr>
          <a:xfrm>
            <a:off x="2189704" y="3926611"/>
            <a:ext cx="2563522" cy="230832"/>
          </a:xfrm>
          <a:prstGeom prst="rect">
            <a:avLst/>
          </a:prstGeom>
        </p:spPr>
        <p:txBody>
          <a:bodyPr wrap="none">
            <a:spAutoFit/>
          </a:bodyPr>
          <a:lstStyle/>
          <a:p>
            <a:pPr defTabSz="685749">
              <a:buClr>
                <a:srgbClr val="55555A"/>
              </a:buClr>
              <a:defRPr/>
            </a:pPr>
            <a:r>
              <a:rPr lang="en-US" sz="900">
                <a:solidFill>
                  <a:srgbClr val="00148C"/>
                </a:solidFill>
                <a:latin typeface="Arial"/>
                <a:ea typeface="ＭＳ Ｐゴシック"/>
              </a:rPr>
              <a:t>Data Integration &amp; Orchestration – </a:t>
            </a:r>
            <a:r>
              <a:rPr lang="en-US" sz="900">
                <a:solidFill>
                  <a:srgbClr val="C800A1">
                    <a:lumMod val="75000"/>
                  </a:srgbClr>
                </a:solidFill>
                <a:latin typeface="Arial"/>
                <a:ea typeface="ＭＳ Ｐゴシック"/>
              </a:rPr>
              <a:t>Matillion</a:t>
            </a:r>
            <a:endParaRPr lang="en-US" sz="900">
              <a:solidFill>
                <a:srgbClr val="00148C"/>
              </a:solidFill>
              <a:latin typeface="Arial"/>
              <a:ea typeface="ＭＳ Ｐゴシック"/>
            </a:endParaRPr>
          </a:p>
        </p:txBody>
      </p:sp>
      <p:sp>
        <p:nvSpPr>
          <p:cNvPr id="142" name="Rectangle 141">
            <a:extLst>
              <a:ext uri="{FF2B5EF4-FFF2-40B4-BE49-F238E27FC236}">
                <a16:creationId xmlns:a16="http://schemas.microsoft.com/office/drawing/2014/main" id="{35CC8503-7F07-4F83-8D21-0494B6618419}"/>
              </a:ext>
            </a:extLst>
          </p:cNvPr>
          <p:cNvSpPr/>
          <p:nvPr/>
        </p:nvSpPr>
        <p:spPr>
          <a:xfrm>
            <a:off x="3834894" y="4462141"/>
            <a:ext cx="2929007" cy="230832"/>
          </a:xfrm>
          <a:prstGeom prst="rect">
            <a:avLst/>
          </a:prstGeom>
        </p:spPr>
        <p:txBody>
          <a:bodyPr wrap="none">
            <a:spAutoFit/>
          </a:bodyPr>
          <a:lstStyle/>
          <a:p>
            <a:pPr defTabSz="685749">
              <a:buClr>
                <a:srgbClr val="55555A"/>
              </a:buClr>
              <a:defRPr/>
            </a:pPr>
            <a:r>
              <a:rPr lang="en-US" sz="900">
                <a:solidFill>
                  <a:srgbClr val="00148C"/>
                </a:solidFill>
                <a:latin typeface="Arial"/>
                <a:ea typeface="ＭＳ Ｐゴシック"/>
              </a:rPr>
              <a:t>Advanced Analytics, Machine Learning &amp; AI - </a:t>
            </a:r>
            <a:r>
              <a:rPr lang="en-US" sz="900">
                <a:solidFill>
                  <a:srgbClr val="C800A1">
                    <a:lumMod val="75000"/>
                  </a:srgbClr>
                </a:solidFill>
                <a:latin typeface="Arial"/>
                <a:ea typeface="ＭＳ Ｐゴシック"/>
              </a:rPr>
              <a:t>TBD</a:t>
            </a:r>
          </a:p>
        </p:txBody>
      </p:sp>
      <p:sp>
        <p:nvSpPr>
          <p:cNvPr id="144" name="Pentagon 12">
            <a:extLst>
              <a:ext uri="{FF2B5EF4-FFF2-40B4-BE49-F238E27FC236}">
                <a16:creationId xmlns:a16="http://schemas.microsoft.com/office/drawing/2014/main" id="{6C0C77C7-95F4-470B-8F57-BDF6E99E5B65}"/>
              </a:ext>
            </a:extLst>
          </p:cNvPr>
          <p:cNvSpPr/>
          <p:nvPr/>
        </p:nvSpPr>
        <p:spPr>
          <a:xfrm>
            <a:off x="2651335" y="3210984"/>
            <a:ext cx="3695903" cy="20774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45" name="Rectangle: Rounded Corners 144">
            <a:extLst>
              <a:ext uri="{FF2B5EF4-FFF2-40B4-BE49-F238E27FC236}">
                <a16:creationId xmlns:a16="http://schemas.microsoft.com/office/drawing/2014/main" id="{5F2C3E65-0357-4596-81C3-B8C7A88FE066}"/>
              </a:ext>
            </a:extLst>
          </p:cNvPr>
          <p:cNvSpPr/>
          <p:nvPr/>
        </p:nvSpPr>
        <p:spPr bwMode="auto">
          <a:xfrm>
            <a:off x="3073741" y="3271940"/>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46" name="Oval 145">
            <a:extLst>
              <a:ext uri="{FF2B5EF4-FFF2-40B4-BE49-F238E27FC236}">
                <a16:creationId xmlns:a16="http://schemas.microsoft.com/office/drawing/2014/main" id="{BDFF7171-33E3-406E-9647-37D56FBA81BA}"/>
              </a:ext>
            </a:extLst>
          </p:cNvPr>
          <p:cNvSpPr/>
          <p:nvPr/>
        </p:nvSpPr>
        <p:spPr bwMode="auto">
          <a:xfrm>
            <a:off x="3956341" y="3273927"/>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49" name="Pentagon 12">
            <a:extLst>
              <a:ext uri="{FF2B5EF4-FFF2-40B4-BE49-F238E27FC236}">
                <a16:creationId xmlns:a16="http://schemas.microsoft.com/office/drawing/2014/main" id="{54E97E99-4815-4869-8934-1874BF0F03C1}"/>
              </a:ext>
            </a:extLst>
          </p:cNvPr>
          <p:cNvSpPr/>
          <p:nvPr/>
        </p:nvSpPr>
        <p:spPr>
          <a:xfrm>
            <a:off x="3073740" y="3741490"/>
            <a:ext cx="5574326" cy="185121"/>
          </a:xfrm>
          <a:prstGeom prst="homePlate">
            <a:avLst>
              <a:gd name="adj" fmla="val 50000"/>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50" name="Oval 149">
            <a:extLst>
              <a:ext uri="{FF2B5EF4-FFF2-40B4-BE49-F238E27FC236}">
                <a16:creationId xmlns:a16="http://schemas.microsoft.com/office/drawing/2014/main" id="{00E97360-99FA-4CF3-A19E-32F623704C07}"/>
              </a:ext>
            </a:extLst>
          </p:cNvPr>
          <p:cNvSpPr/>
          <p:nvPr/>
        </p:nvSpPr>
        <p:spPr bwMode="auto">
          <a:xfrm>
            <a:off x="3125176" y="3794185"/>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51" name="Rectangle: Rounded Corners 150">
            <a:extLst>
              <a:ext uri="{FF2B5EF4-FFF2-40B4-BE49-F238E27FC236}">
                <a16:creationId xmlns:a16="http://schemas.microsoft.com/office/drawing/2014/main" id="{E77733FA-B4C7-4E85-8FFC-1ABC0A77E4DD}"/>
              </a:ext>
            </a:extLst>
          </p:cNvPr>
          <p:cNvSpPr/>
          <p:nvPr/>
        </p:nvSpPr>
        <p:spPr bwMode="auto">
          <a:xfrm>
            <a:off x="3633730" y="379457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54" name="Pentagon 12">
            <a:extLst>
              <a:ext uri="{FF2B5EF4-FFF2-40B4-BE49-F238E27FC236}">
                <a16:creationId xmlns:a16="http://schemas.microsoft.com/office/drawing/2014/main" id="{7A708E11-3FAE-4947-8BC6-D2BFF336E8F9}"/>
              </a:ext>
            </a:extLst>
          </p:cNvPr>
          <p:cNvSpPr/>
          <p:nvPr/>
        </p:nvSpPr>
        <p:spPr>
          <a:xfrm>
            <a:off x="7951740" y="4306521"/>
            <a:ext cx="696325" cy="18372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33">
              <a:lnSpc>
                <a:spcPts val="600"/>
              </a:lnSpc>
              <a:buClr>
                <a:srgbClr val="55555A"/>
              </a:buClr>
              <a:defRPr/>
            </a:pPr>
            <a:endParaRPr lang="en-US" sz="500">
              <a:solidFill>
                <a:srgbClr val="FFFFFF"/>
              </a:solidFill>
              <a:latin typeface="Arial"/>
              <a:ea typeface="ＭＳ Ｐゴシック"/>
              <a:cs typeface="Arial"/>
            </a:endParaRPr>
          </a:p>
          <a:p>
            <a:pPr defTabSz="914333">
              <a:lnSpc>
                <a:spcPts val="600"/>
              </a:lnSpc>
              <a:buClr>
                <a:srgbClr val="55555A"/>
              </a:buClr>
              <a:defRPr/>
            </a:pPr>
            <a:endParaRPr lang="en-US" sz="500">
              <a:solidFill>
                <a:srgbClr val="FFFFFF"/>
              </a:solidFill>
              <a:latin typeface="Arial"/>
              <a:ea typeface="ＭＳ Ｐゴシック"/>
              <a:cs typeface="Arial"/>
            </a:endParaRPr>
          </a:p>
        </p:txBody>
      </p:sp>
      <p:sp>
        <p:nvSpPr>
          <p:cNvPr id="156" name="Oval 155">
            <a:extLst>
              <a:ext uri="{FF2B5EF4-FFF2-40B4-BE49-F238E27FC236}">
                <a16:creationId xmlns:a16="http://schemas.microsoft.com/office/drawing/2014/main" id="{B3F08DDA-230C-41FA-B2A8-97EC5295B038}"/>
              </a:ext>
            </a:extLst>
          </p:cNvPr>
          <p:cNvSpPr/>
          <p:nvPr/>
        </p:nvSpPr>
        <p:spPr bwMode="auto">
          <a:xfrm>
            <a:off x="8427177" y="4329239"/>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159" name="Oval 158">
            <a:extLst>
              <a:ext uri="{FF2B5EF4-FFF2-40B4-BE49-F238E27FC236}">
                <a16:creationId xmlns:a16="http://schemas.microsoft.com/office/drawing/2014/main" id="{B33EA084-DB45-40A8-9465-A14A146A077C}"/>
              </a:ext>
            </a:extLst>
          </p:cNvPr>
          <p:cNvSpPr/>
          <p:nvPr/>
        </p:nvSpPr>
        <p:spPr bwMode="auto">
          <a:xfrm>
            <a:off x="1955100" y="168293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60" name="Oval 159">
            <a:extLst>
              <a:ext uri="{FF2B5EF4-FFF2-40B4-BE49-F238E27FC236}">
                <a16:creationId xmlns:a16="http://schemas.microsoft.com/office/drawing/2014/main" id="{E2085BA3-B1FD-4496-BFD8-5E957C47CAFF}"/>
              </a:ext>
            </a:extLst>
          </p:cNvPr>
          <p:cNvSpPr/>
          <p:nvPr/>
        </p:nvSpPr>
        <p:spPr bwMode="auto">
          <a:xfrm>
            <a:off x="1195741" y="1680159"/>
            <a:ext cx="105251"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675">
              <a:solidFill>
                <a:srgbClr val="FFFFFF"/>
              </a:solidFill>
              <a:latin typeface="Arial"/>
              <a:ea typeface="ＭＳ Ｐゴシック"/>
              <a:cs typeface="Arial"/>
            </a:endParaRPr>
          </a:p>
        </p:txBody>
      </p:sp>
      <p:sp>
        <p:nvSpPr>
          <p:cNvPr id="161" name="Oval 160">
            <a:extLst>
              <a:ext uri="{FF2B5EF4-FFF2-40B4-BE49-F238E27FC236}">
                <a16:creationId xmlns:a16="http://schemas.microsoft.com/office/drawing/2014/main" id="{2A17BC4C-A483-47E4-9073-A0CF7CC5BE7B}"/>
              </a:ext>
            </a:extLst>
          </p:cNvPr>
          <p:cNvSpPr/>
          <p:nvPr/>
        </p:nvSpPr>
        <p:spPr bwMode="auto">
          <a:xfrm>
            <a:off x="6940162" y="498148"/>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162" name="Oval 161">
            <a:extLst>
              <a:ext uri="{FF2B5EF4-FFF2-40B4-BE49-F238E27FC236}">
                <a16:creationId xmlns:a16="http://schemas.microsoft.com/office/drawing/2014/main" id="{09866D40-368C-4D06-8C26-6D0B06B819C7}"/>
              </a:ext>
            </a:extLst>
          </p:cNvPr>
          <p:cNvSpPr/>
          <p:nvPr/>
        </p:nvSpPr>
        <p:spPr bwMode="auto">
          <a:xfrm>
            <a:off x="6052640" y="49238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163" name="Rectangle: Rounded Corners 162">
            <a:extLst>
              <a:ext uri="{FF2B5EF4-FFF2-40B4-BE49-F238E27FC236}">
                <a16:creationId xmlns:a16="http://schemas.microsoft.com/office/drawing/2014/main" id="{A93C8E0F-7C89-4B7F-99FC-2B563AF7DB3F}"/>
              </a:ext>
            </a:extLst>
          </p:cNvPr>
          <p:cNvSpPr/>
          <p:nvPr/>
        </p:nvSpPr>
        <p:spPr bwMode="auto">
          <a:xfrm>
            <a:off x="1039094" y="168205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783">
              <a:defRPr/>
            </a:pPr>
            <a:r>
              <a:rPr lang="en-US" sz="675">
                <a:solidFill>
                  <a:srgbClr val="FFFFFF"/>
                </a:solidFill>
                <a:latin typeface="Arial"/>
                <a:ea typeface="ＭＳ Ｐゴシック"/>
                <a:cs typeface="Arial"/>
              </a:rPr>
              <a:t> </a:t>
            </a:r>
          </a:p>
        </p:txBody>
      </p:sp>
      <p:sp>
        <p:nvSpPr>
          <p:cNvPr id="143" name="Oval 142">
            <a:extLst>
              <a:ext uri="{FF2B5EF4-FFF2-40B4-BE49-F238E27FC236}">
                <a16:creationId xmlns:a16="http://schemas.microsoft.com/office/drawing/2014/main" id="{E16F11E8-C662-45DF-9444-25A7BAED2044}"/>
              </a:ext>
            </a:extLst>
          </p:cNvPr>
          <p:cNvSpPr/>
          <p:nvPr/>
        </p:nvSpPr>
        <p:spPr bwMode="auto">
          <a:xfrm>
            <a:off x="5270302" y="3271940"/>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73" name="Oval 72">
            <a:extLst>
              <a:ext uri="{FF2B5EF4-FFF2-40B4-BE49-F238E27FC236}">
                <a16:creationId xmlns:a16="http://schemas.microsoft.com/office/drawing/2014/main" id="{6BB3F9D5-BCAD-46B2-92AC-6E0FFBFE7564}"/>
              </a:ext>
            </a:extLst>
          </p:cNvPr>
          <p:cNvSpPr/>
          <p:nvPr/>
        </p:nvSpPr>
        <p:spPr bwMode="auto">
          <a:xfrm>
            <a:off x="3905956" y="3786633"/>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75" name="Oval 74">
            <a:extLst>
              <a:ext uri="{FF2B5EF4-FFF2-40B4-BE49-F238E27FC236}">
                <a16:creationId xmlns:a16="http://schemas.microsoft.com/office/drawing/2014/main" id="{BA6BED3E-ED01-454A-B2F7-E59E3ED3E2B6}"/>
              </a:ext>
            </a:extLst>
          </p:cNvPr>
          <p:cNvSpPr/>
          <p:nvPr/>
        </p:nvSpPr>
        <p:spPr bwMode="auto">
          <a:xfrm>
            <a:off x="8214962" y="3795151"/>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graphicFrame>
        <p:nvGraphicFramePr>
          <p:cNvPr id="76" name="Table 75">
            <a:extLst>
              <a:ext uri="{FF2B5EF4-FFF2-40B4-BE49-F238E27FC236}">
                <a16:creationId xmlns:a16="http://schemas.microsoft.com/office/drawing/2014/main" id="{53982738-7C9F-42B7-903E-0A0A259EEEDF}"/>
              </a:ext>
            </a:extLst>
          </p:cNvPr>
          <p:cNvGraphicFramePr>
            <a:graphicFrameLocks noGrp="1"/>
          </p:cNvGraphicFramePr>
          <p:nvPr>
            <p:extLst>
              <p:ext uri="{D42A27DB-BD31-4B8C-83A1-F6EECF244321}">
                <p14:modId xmlns:p14="http://schemas.microsoft.com/office/powerpoint/2010/main" val="30726485"/>
              </p:ext>
            </p:extLst>
          </p:nvPr>
        </p:nvGraphicFramePr>
        <p:xfrm>
          <a:off x="555379" y="835830"/>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a:t>Q1</a:t>
                      </a:r>
                    </a:p>
                  </a:txBody>
                  <a:tcPr/>
                </a:tc>
                <a:tc>
                  <a:txBody>
                    <a:bodyPr/>
                    <a:lstStyle/>
                    <a:p>
                      <a:pPr algn="ctr"/>
                      <a:r>
                        <a:rPr lang="en-US" sz="800"/>
                        <a:t>Q2</a:t>
                      </a:r>
                    </a:p>
                  </a:txBody>
                  <a:tcPr/>
                </a:tc>
                <a:tc>
                  <a:txBody>
                    <a:bodyPr/>
                    <a:lstStyle/>
                    <a:p>
                      <a:pPr algn="ctr"/>
                      <a:r>
                        <a:rPr lang="en-US" sz="800"/>
                        <a:t>Q3</a:t>
                      </a:r>
                    </a:p>
                  </a:txBody>
                  <a:tcPr/>
                </a:tc>
                <a:tc>
                  <a:txBody>
                    <a:bodyPr/>
                    <a:lstStyle/>
                    <a:p>
                      <a:pPr algn="ctr"/>
                      <a:r>
                        <a:rPr lang="en-US" sz="800"/>
                        <a:t>Q4</a:t>
                      </a:r>
                    </a:p>
                  </a:txBody>
                  <a:tcPr/>
                </a:tc>
                <a:extLst>
                  <a:ext uri="{0D108BD9-81ED-4DB2-BD59-A6C34878D82A}">
                    <a16:rowId xmlns:a16="http://schemas.microsoft.com/office/drawing/2014/main" val="3682163114"/>
                  </a:ext>
                </a:extLst>
              </a:tr>
            </a:tbl>
          </a:graphicData>
        </a:graphic>
      </p:graphicFrame>
      <p:graphicFrame>
        <p:nvGraphicFramePr>
          <p:cNvPr id="77" name="Table 76">
            <a:extLst>
              <a:ext uri="{FF2B5EF4-FFF2-40B4-BE49-F238E27FC236}">
                <a16:creationId xmlns:a16="http://schemas.microsoft.com/office/drawing/2014/main" id="{4B1A0DC0-7D65-483B-9EA6-5E6034570FA8}"/>
              </a:ext>
            </a:extLst>
          </p:cNvPr>
          <p:cNvGraphicFramePr>
            <a:graphicFrameLocks noGrp="1"/>
          </p:cNvGraphicFramePr>
          <p:nvPr>
            <p:extLst>
              <p:ext uri="{D42A27DB-BD31-4B8C-83A1-F6EECF244321}">
                <p14:modId xmlns:p14="http://schemas.microsoft.com/office/powerpoint/2010/main" val="2757819501"/>
              </p:ext>
            </p:extLst>
          </p:nvPr>
        </p:nvGraphicFramePr>
        <p:xfrm>
          <a:off x="4609051" y="836978"/>
          <a:ext cx="4039076" cy="213360"/>
        </p:xfrm>
        <a:graphic>
          <a:graphicData uri="http://schemas.openxmlformats.org/drawingml/2006/table">
            <a:tbl>
              <a:tblPr firstRow="1" bandRow="1">
                <a:tableStyleId>{5C22544A-7EE6-4342-B048-85BDC9FD1C3A}</a:tableStyleId>
              </a:tblPr>
              <a:tblGrid>
                <a:gridCol w="1009769">
                  <a:extLst>
                    <a:ext uri="{9D8B030D-6E8A-4147-A177-3AD203B41FA5}">
                      <a16:colId xmlns:a16="http://schemas.microsoft.com/office/drawing/2014/main" val="620998838"/>
                    </a:ext>
                  </a:extLst>
                </a:gridCol>
                <a:gridCol w="1009769">
                  <a:extLst>
                    <a:ext uri="{9D8B030D-6E8A-4147-A177-3AD203B41FA5}">
                      <a16:colId xmlns:a16="http://schemas.microsoft.com/office/drawing/2014/main" val="222946402"/>
                    </a:ext>
                  </a:extLst>
                </a:gridCol>
                <a:gridCol w="1009769">
                  <a:extLst>
                    <a:ext uri="{9D8B030D-6E8A-4147-A177-3AD203B41FA5}">
                      <a16:colId xmlns:a16="http://schemas.microsoft.com/office/drawing/2014/main" val="33421660"/>
                    </a:ext>
                  </a:extLst>
                </a:gridCol>
                <a:gridCol w="1009769">
                  <a:extLst>
                    <a:ext uri="{9D8B030D-6E8A-4147-A177-3AD203B41FA5}">
                      <a16:colId xmlns:a16="http://schemas.microsoft.com/office/drawing/2014/main" val="1133330101"/>
                    </a:ext>
                  </a:extLst>
                </a:gridCol>
              </a:tblGrid>
              <a:tr h="205740">
                <a:tc>
                  <a:txBody>
                    <a:bodyPr/>
                    <a:lstStyle/>
                    <a:p>
                      <a:pPr algn="ctr"/>
                      <a:r>
                        <a:rPr lang="en-US" sz="800"/>
                        <a:t>Q1</a:t>
                      </a:r>
                    </a:p>
                  </a:txBody>
                  <a:tcPr/>
                </a:tc>
                <a:tc>
                  <a:txBody>
                    <a:bodyPr/>
                    <a:lstStyle/>
                    <a:p>
                      <a:pPr algn="ctr"/>
                      <a:r>
                        <a:rPr lang="en-US" sz="800"/>
                        <a:t>Q2</a:t>
                      </a:r>
                    </a:p>
                  </a:txBody>
                  <a:tcPr/>
                </a:tc>
                <a:tc>
                  <a:txBody>
                    <a:bodyPr/>
                    <a:lstStyle/>
                    <a:p>
                      <a:pPr algn="ctr"/>
                      <a:r>
                        <a:rPr lang="en-US" sz="800"/>
                        <a:t>Q3</a:t>
                      </a:r>
                    </a:p>
                  </a:txBody>
                  <a:tcPr/>
                </a:tc>
                <a:tc>
                  <a:txBody>
                    <a:bodyPr/>
                    <a:lstStyle/>
                    <a:p>
                      <a:pPr algn="ctr"/>
                      <a:r>
                        <a:rPr lang="en-US" sz="800"/>
                        <a:t>Q4</a:t>
                      </a:r>
                    </a:p>
                  </a:txBody>
                  <a:tcPr/>
                </a:tc>
                <a:extLst>
                  <a:ext uri="{0D108BD9-81ED-4DB2-BD59-A6C34878D82A}">
                    <a16:rowId xmlns:a16="http://schemas.microsoft.com/office/drawing/2014/main" val="3682163114"/>
                  </a:ext>
                </a:extLst>
              </a:tr>
            </a:tbl>
          </a:graphicData>
        </a:graphic>
      </p:graphicFrame>
      <p:sp>
        <p:nvSpPr>
          <p:cNvPr id="84" name="Oval 83">
            <a:extLst>
              <a:ext uri="{FF2B5EF4-FFF2-40B4-BE49-F238E27FC236}">
                <a16:creationId xmlns:a16="http://schemas.microsoft.com/office/drawing/2014/main" id="{FE3919DE-F826-41AE-B9C7-211AD54AEC51}"/>
              </a:ext>
            </a:extLst>
          </p:cNvPr>
          <p:cNvSpPr/>
          <p:nvPr/>
        </p:nvSpPr>
        <p:spPr bwMode="auto">
          <a:xfrm>
            <a:off x="4875826" y="492388"/>
            <a:ext cx="127931" cy="114002"/>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defRPr/>
            </a:pPr>
            <a:r>
              <a:rPr lang="en-US" sz="675">
                <a:solidFill>
                  <a:srgbClr val="FFFFFF"/>
                </a:solidFill>
                <a:latin typeface="Arial"/>
                <a:ea typeface="ＭＳ Ｐゴシック"/>
                <a:cs typeface="Arial"/>
              </a:rPr>
              <a:t> </a:t>
            </a:r>
          </a:p>
        </p:txBody>
      </p:sp>
      <p:sp>
        <p:nvSpPr>
          <p:cNvPr id="65" name="Oval 64">
            <a:extLst>
              <a:ext uri="{FF2B5EF4-FFF2-40B4-BE49-F238E27FC236}">
                <a16:creationId xmlns:a16="http://schemas.microsoft.com/office/drawing/2014/main" id="{318BF746-D146-4CD5-A310-7E4A47C9192B}"/>
              </a:ext>
            </a:extLst>
          </p:cNvPr>
          <p:cNvSpPr/>
          <p:nvPr/>
        </p:nvSpPr>
        <p:spPr bwMode="auto">
          <a:xfrm>
            <a:off x="5615189" y="2220020"/>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66" name="Oval 65">
            <a:extLst>
              <a:ext uri="{FF2B5EF4-FFF2-40B4-BE49-F238E27FC236}">
                <a16:creationId xmlns:a16="http://schemas.microsoft.com/office/drawing/2014/main" id="{1E1EC145-9A32-4B2F-BEE3-767052F6A6D6}"/>
              </a:ext>
            </a:extLst>
          </p:cNvPr>
          <p:cNvSpPr/>
          <p:nvPr/>
        </p:nvSpPr>
        <p:spPr bwMode="auto">
          <a:xfrm>
            <a:off x="1796289" y="1688155"/>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r>
              <a:rPr lang="en-US" sz="525">
                <a:solidFill>
                  <a:srgbClr val="FFFFFF"/>
                </a:solidFill>
                <a:latin typeface="Arial"/>
                <a:ea typeface="ＭＳ Ｐゴシック"/>
                <a:cs typeface="Arial"/>
              </a:rPr>
              <a:t> </a:t>
            </a:r>
          </a:p>
        </p:txBody>
      </p:sp>
      <p:sp>
        <p:nvSpPr>
          <p:cNvPr id="67" name="Oval 66">
            <a:extLst>
              <a:ext uri="{FF2B5EF4-FFF2-40B4-BE49-F238E27FC236}">
                <a16:creationId xmlns:a16="http://schemas.microsoft.com/office/drawing/2014/main" id="{F3E20E6A-A7AB-4950-8ED9-38029DB90DCA}"/>
              </a:ext>
            </a:extLst>
          </p:cNvPr>
          <p:cNvSpPr/>
          <p:nvPr/>
        </p:nvSpPr>
        <p:spPr bwMode="auto">
          <a:xfrm>
            <a:off x="5465096" y="3267916"/>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69" name="Oval 68">
            <a:extLst>
              <a:ext uri="{FF2B5EF4-FFF2-40B4-BE49-F238E27FC236}">
                <a16:creationId xmlns:a16="http://schemas.microsoft.com/office/drawing/2014/main" id="{EA4025EF-A2A9-4C17-95F4-2282F4A335B4}"/>
              </a:ext>
            </a:extLst>
          </p:cNvPr>
          <p:cNvSpPr/>
          <p:nvPr/>
        </p:nvSpPr>
        <p:spPr bwMode="auto">
          <a:xfrm>
            <a:off x="8478145" y="3789432"/>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a:spcAft>
                <a:spcPts val="450"/>
              </a:spcAft>
            </a:pPr>
            <a:endParaRPr lang="en-US" sz="525">
              <a:solidFill>
                <a:srgbClr val="FFFFFF"/>
              </a:solidFill>
              <a:latin typeface="Arial"/>
              <a:ea typeface="ＭＳ Ｐゴシック"/>
              <a:cs typeface="Arial"/>
            </a:endParaRPr>
          </a:p>
        </p:txBody>
      </p:sp>
      <p:sp>
        <p:nvSpPr>
          <p:cNvPr id="72" name="Oval 71">
            <a:extLst>
              <a:ext uri="{FF2B5EF4-FFF2-40B4-BE49-F238E27FC236}">
                <a16:creationId xmlns:a16="http://schemas.microsoft.com/office/drawing/2014/main" id="{CBE216C4-1A73-4E75-B063-3FEB18595E5F}"/>
              </a:ext>
            </a:extLst>
          </p:cNvPr>
          <p:cNvSpPr/>
          <p:nvPr/>
        </p:nvSpPr>
        <p:spPr bwMode="auto">
          <a:xfrm>
            <a:off x="8415797" y="2741506"/>
            <a:ext cx="105251" cy="102760"/>
          </a:xfrm>
          <a:prstGeom prst="ellipse">
            <a:avLst/>
          </a:prstGeom>
          <a:solidFill>
            <a:srgbClr val="C800A1">
              <a:lumMod val="60000"/>
              <a:lumOff val="40000"/>
            </a:srgb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783" fontAlgn="auto">
              <a:spcBef>
                <a:spcPts val="0"/>
              </a:spcBef>
              <a:spcAft>
                <a:spcPts val="450"/>
              </a:spcAft>
              <a:buClrTx/>
              <a:defRPr/>
            </a:pPr>
            <a:endParaRPr lang="en-US" sz="525" b="0">
              <a:solidFill>
                <a:srgbClr val="FFFFFF"/>
              </a:solidFill>
              <a:latin typeface="Arial"/>
              <a:ea typeface="ＭＳ Ｐゴシック"/>
              <a:cs typeface="Arial"/>
            </a:endParaRPr>
          </a:p>
        </p:txBody>
      </p:sp>
    </p:spTree>
    <p:extLst>
      <p:ext uri="{BB962C8B-B14F-4D97-AF65-F5344CB8AC3E}">
        <p14:creationId xmlns:p14="http://schemas.microsoft.com/office/powerpoint/2010/main" val="5037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5" y="106864"/>
            <a:ext cx="8577145" cy="376946"/>
          </a:xfrm>
        </p:spPr>
        <p:txBody>
          <a:bodyPr/>
          <a:lstStyle/>
          <a:p>
            <a:r>
              <a:rPr lang="en-GB" sz="2600"/>
              <a:t>Master Data Management Proposed Roadmap (Draft)</a:t>
            </a:r>
          </a:p>
        </p:txBody>
      </p:sp>
      <p:sp>
        <p:nvSpPr>
          <p:cNvPr id="64" name="Rectangle 63">
            <a:extLst>
              <a:ext uri="{FF2B5EF4-FFF2-40B4-BE49-F238E27FC236}">
                <a16:creationId xmlns:a16="http://schemas.microsoft.com/office/drawing/2014/main" id="{2D1BA13E-A354-4B38-A999-A785D8966392}"/>
              </a:ext>
            </a:extLst>
          </p:cNvPr>
          <p:cNvSpPr/>
          <p:nvPr/>
        </p:nvSpPr>
        <p:spPr>
          <a:xfrm>
            <a:off x="6785755" y="885012"/>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69" name="Rectangle 68">
            <a:extLst>
              <a:ext uri="{FF2B5EF4-FFF2-40B4-BE49-F238E27FC236}">
                <a16:creationId xmlns:a16="http://schemas.microsoft.com/office/drawing/2014/main" id="{01B95DB8-8395-45E2-8451-4D61E9C8C07C}"/>
              </a:ext>
            </a:extLst>
          </p:cNvPr>
          <p:cNvSpPr/>
          <p:nvPr/>
        </p:nvSpPr>
        <p:spPr>
          <a:xfrm>
            <a:off x="8624236"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70" name="Rectangle 69">
            <a:extLst>
              <a:ext uri="{FF2B5EF4-FFF2-40B4-BE49-F238E27FC236}">
                <a16:creationId xmlns:a16="http://schemas.microsoft.com/office/drawing/2014/main" id="{CB334639-855E-4746-BFC5-89E45E4FD7C6}"/>
              </a:ext>
            </a:extLst>
          </p:cNvPr>
          <p:cNvSpPr/>
          <p:nvPr/>
        </p:nvSpPr>
        <p:spPr>
          <a:xfrm>
            <a:off x="8156630" y="878594"/>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849522" y="667183"/>
            <a:ext cx="276174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32"/>
            <a:r>
              <a:rPr lang="en-US" b="1">
                <a:solidFill>
                  <a:srgbClr val="FFFFFF"/>
                </a:solidFill>
              </a:rPr>
              <a:t>2021</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10">
              <a:buClr>
                <a:srgbClr val="55555A"/>
              </a:buClr>
            </a:pPr>
            <a:r>
              <a:rPr lang="en-US" sz="1100">
                <a:solidFill>
                  <a:srgbClr val="FFFFFF"/>
                </a:solidFill>
                <a:latin typeface="Arial"/>
                <a:ea typeface="ＭＳ Ｐゴシック"/>
              </a:rPr>
              <a:t>Tools</a:t>
            </a:r>
            <a:endParaRPr lang="en-GB" sz="110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7702129"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81" name="Rectangle 80">
            <a:extLst>
              <a:ext uri="{FF2B5EF4-FFF2-40B4-BE49-F238E27FC236}">
                <a16:creationId xmlns:a16="http://schemas.microsoft.com/office/drawing/2014/main" id="{8F7C78EF-3C75-4163-A598-3EFE46A4496D}"/>
              </a:ext>
            </a:extLst>
          </p:cNvPr>
          <p:cNvSpPr/>
          <p:nvPr/>
        </p:nvSpPr>
        <p:spPr>
          <a:xfrm>
            <a:off x="2236302" y="87972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130664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177438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86" name="Rectangle 85">
            <a:extLst>
              <a:ext uri="{FF2B5EF4-FFF2-40B4-BE49-F238E27FC236}">
                <a16:creationId xmlns:a16="http://schemas.microsoft.com/office/drawing/2014/main" id="{7BEAD126-BC38-4A82-9ADF-631A1EB5B79A}"/>
              </a:ext>
            </a:extLst>
          </p:cNvPr>
          <p:cNvSpPr/>
          <p:nvPr/>
        </p:nvSpPr>
        <p:spPr>
          <a:xfrm>
            <a:off x="843631"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32856" y="1057534"/>
            <a:ext cx="9044662" cy="665972"/>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34206" y="1767401"/>
            <a:ext cx="9044662" cy="63628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34206" y="1065967"/>
            <a:ext cx="793039" cy="669827"/>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34206" y="1767401"/>
            <a:ext cx="793039" cy="63628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851711" y="1157137"/>
            <a:ext cx="8197525" cy="123463"/>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1595028" y="1904326"/>
            <a:ext cx="6313253" cy="127637"/>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16779" y="1243744"/>
            <a:ext cx="793039" cy="267870"/>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a:solidFill>
                  <a:srgbClr val="FFFFFF"/>
                </a:solidFill>
                <a:latin typeface="Calibri" panose="020F0502020204030204" pitchFamily="34" charset="0"/>
                <a:ea typeface="ＭＳ Ｐゴシック"/>
              </a:rPr>
              <a:t>Reltio</a:t>
            </a:r>
          </a:p>
          <a:p>
            <a:pPr algn="ctr" defTabSz="914355">
              <a:spcAft>
                <a:spcPts val="0"/>
              </a:spcAft>
              <a:buClr>
                <a:srgbClr val="55555A"/>
              </a:buClr>
            </a:pPr>
            <a:r>
              <a:rPr lang="en-US" sz="825">
                <a:solidFill>
                  <a:srgbClr val="FFFFFF"/>
                </a:solidFill>
                <a:latin typeface="Calibri" panose="020F0502020204030204" pitchFamily="34" charset="0"/>
                <a:ea typeface="ＭＳ Ｐゴシック"/>
              </a:rPr>
              <a:t>MDM Tool</a:t>
            </a: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34206" y="1926588"/>
            <a:ext cx="793039" cy="323793"/>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a:solidFill>
                  <a:srgbClr val="FFFFFF"/>
                </a:solidFill>
                <a:latin typeface="Calibri" panose="020F0502020204030204" pitchFamily="34" charset="0"/>
                <a:ea typeface="ＭＳ Ｐゴシック"/>
              </a:rPr>
              <a:t>US Customer</a:t>
            </a:r>
          </a:p>
          <a:p>
            <a:pPr algn="ctr" defTabSz="914355">
              <a:spcAft>
                <a:spcPts val="0"/>
              </a:spcAft>
              <a:buClr>
                <a:srgbClr val="55555A"/>
              </a:buClr>
            </a:pPr>
            <a:r>
              <a:rPr lang="en-US" sz="825">
                <a:solidFill>
                  <a:srgbClr val="FFFFFF"/>
                </a:solidFill>
                <a:latin typeface="Calibri" panose="020F0502020204030204" pitchFamily="34" charset="0"/>
                <a:ea typeface="ＭＳ Ｐゴシック"/>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32856" y="2435184"/>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32857" y="2439732"/>
            <a:ext cx="793039" cy="607718"/>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FF00FF"/>
              </a:highlight>
              <a:latin typeface="Arial"/>
              <a:ea typeface="ＭＳ Ｐゴシック"/>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32857" y="2609522"/>
            <a:ext cx="793039" cy="255778"/>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a:solidFill>
                  <a:srgbClr val="FFFFFF"/>
                </a:solidFill>
                <a:latin typeface="Calibri" panose="020F0502020204030204" pitchFamily="34" charset="0"/>
                <a:ea typeface="ＭＳ Ｐゴシック"/>
              </a:rPr>
              <a:t>Global Workforce</a:t>
            </a:r>
          </a:p>
          <a:p>
            <a:pPr algn="ctr" defTabSz="914355">
              <a:spcAft>
                <a:spcPts val="0"/>
              </a:spcAft>
              <a:buClr>
                <a:srgbClr val="55555A"/>
              </a:buClr>
            </a:pPr>
            <a:r>
              <a:rPr lang="en-US" sz="825">
                <a:solidFill>
                  <a:srgbClr val="FFFFFF"/>
                </a:solidFill>
                <a:latin typeface="Calibri" panose="020F0502020204030204" pitchFamily="34" charset="0"/>
                <a:ea typeface="ＭＳ Ｐゴシック"/>
              </a:rPr>
              <a:t>Master Data</a:t>
            </a:r>
          </a:p>
        </p:txBody>
      </p:sp>
      <p:sp>
        <p:nvSpPr>
          <p:cNvPr id="87" name="Rectangle 86">
            <a:extLst>
              <a:ext uri="{FF2B5EF4-FFF2-40B4-BE49-F238E27FC236}">
                <a16:creationId xmlns:a16="http://schemas.microsoft.com/office/drawing/2014/main" id="{D171760A-447B-483E-87A3-5A7511C18F93}"/>
              </a:ext>
            </a:extLst>
          </p:cNvPr>
          <p:cNvSpPr/>
          <p:nvPr/>
        </p:nvSpPr>
        <p:spPr>
          <a:xfrm>
            <a:off x="3156687" y="87844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2693144"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2"/>
            </p:custDataLst>
          </p:nvPr>
        </p:nvSpPr>
        <p:spPr>
          <a:xfrm>
            <a:off x="2373846" y="1153057"/>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13"/>
            </p:custDataLst>
          </p:nvPr>
        </p:nvSpPr>
        <p:spPr>
          <a:xfrm>
            <a:off x="1866774" y="1282418"/>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Available  (US)</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14"/>
            </p:custDataLst>
          </p:nvPr>
        </p:nvSpPr>
        <p:spPr>
          <a:xfrm>
            <a:off x="4803580" y="1907899"/>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15"/>
            </p:custDataLst>
          </p:nvPr>
        </p:nvSpPr>
        <p:spPr>
          <a:xfrm>
            <a:off x="4450136" y="1757694"/>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1C</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16"/>
            </p:custDataLst>
          </p:nvPr>
        </p:nvSpPr>
        <p:spPr>
          <a:xfrm>
            <a:off x="6067025" y="1906202"/>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17"/>
            </p:custDataLst>
          </p:nvPr>
        </p:nvSpPr>
        <p:spPr>
          <a:xfrm>
            <a:off x="956065" y="1149068"/>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18"/>
            </p:custDataLst>
          </p:nvPr>
        </p:nvSpPr>
        <p:spPr>
          <a:xfrm>
            <a:off x="711329" y="1273219"/>
            <a:ext cx="603727"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Contract Signed</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19"/>
            </p:custDataLst>
          </p:nvPr>
        </p:nvSpPr>
        <p:spPr>
          <a:xfrm>
            <a:off x="2697390" y="2553206"/>
            <a:ext cx="4786078" cy="131899"/>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67" name="OTLSHAPE_SLM_0aec949068fc4edb9016a17022f2fa0f_Shape">
            <a:extLst>
              <a:ext uri="{FF2B5EF4-FFF2-40B4-BE49-F238E27FC236}">
                <a16:creationId xmlns:a16="http://schemas.microsoft.com/office/drawing/2014/main" id="{466AB895-CCC8-43ED-A69B-54D9D03307DE}"/>
              </a:ext>
            </a:extLst>
          </p:cNvPr>
          <p:cNvSpPr/>
          <p:nvPr>
            <p:custDataLst>
              <p:tags r:id="rId20"/>
            </p:custDataLst>
          </p:nvPr>
        </p:nvSpPr>
        <p:spPr>
          <a:xfrm>
            <a:off x="2942663" y="1903651"/>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68" name="OTLSHAPE_SLM_0aec949068fc4edb9016a17022f2fa0f_Title">
            <a:extLst>
              <a:ext uri="{FF2B5EF4-FFF2-40B4-BE49-F238E27FC236}">
                <a16:creationId xmlns:a16="http://schemas.microsoft.com/office/drawing/2014/main" id="{9B234603-0E51-4363-A842-3971F23C9FCE}"/>
              </a:ext>
            </a:extLst>
          </p:cNvPr>
          <p:cNvSpPr txBox="1"/>
          <p:nvPr>
            <p:custDataLst>
              <p:tags r:id="rId21"/>
            </p:custDataLst>
          </p:nvPr>
        </p:nvSpPr>
        <p:spPr>
          <a:xfrm>
            <a:off x="2721342" y="2042944"/>
            <a:ext cx="545597"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Customer</a:t>
            </a:r>
          </a:p>
          <a:p>
            <a:r>
              <a:rPr lang="en-US"/>
              <a:t>Pre-work</a:t>
            </a:r>
          </a:p>
        </p:txBody>
      </p:sp>
      <p:sp>
        <p:nvSpPr>
          <p:cNvPr id="73" name="OTLSHAPE_SLM_0aec949068fc4edb9016a17022f2fa0f_Shape">
            <a:extLst>
              <a:ext uri="{FF2B5EF4-FFF2-40B4-BE49-F238E27FC236}">
                <a16:creationId xmlns:a16="http://schemas.microsoft.com/office/drawing/2014/main" id="{6672F47D-DC96-412C-A349-2C7614CB09AC}"/>
              </a:ext>
            </a:extLst>
          </p:cNvPr>
          <p:cNvSpPr/>
          <p:nvPr>
            <p:custDataLst>
              <p:tags r:id="rId22"/>
            </p:custDataLst>
          </p:nvPr>
        </p:nvSpPr>
        <p:spPr>
          <a:xfrm>
            <a:off x="3737593" y="25548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74" name="OTLSHAPE_SLM_0aec949068fc4edb9016a17022f2fa0f_Title">
            <a:extLst>
              <a:ext uri="{FF2B5EF4-FFF2-40B4-BE49-F238E27FC236}">
                <a16:creationId xmlns:a16="http://schemas.microsoft.com/office/drawing/2014/main" id="{329EE1C2-CC16-4987-A784-AF27EDB40520}"/>
              </a:ext>
            </a:extLst>
          </p:cNvPr>
          <p:cNvSpPr txBox="1"/>
          <p:nvPr>
            <p:custDataLst>
              <p:tags r:id="rId23"/>
            </p:custDataLst>
          </p:nvPr>
        </p:nvSpPr>
        <p:spPr>
          <a:xfrm>
            <a:off x="3458607" y="2711450"/>
            <a:ext cx="692855"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Workforce </a:t>
            </a:r>
          </a:p>
          <a:p>
            <a:r>
              <a:rPr lang="en-US"/>
              <a:t>Pre-work</a:t>
            </a:r>
          </a:p>
        </p:txBody>
      </p:sp>
      <p:sp>
        <p:nvSpPr>
          <p:cNvPr id="83" name="OTLSHAPE_SLM_0aec949068fc4edb9016a17022f2fa0f_Shape">
            <a:extLst>
              <a:ext uri="{FF2B5EF4-FFF2-40B4-BE49-F238E27FC236}">
                <a16:creationId xmlns:a16="http://schemas.microsoft.com/office/drawing/2014/main" id="{94B214B1-8059-4334-B47A-434338024433}"/>
              </a:ext>
            </a:extLst>
          </p:cNvPr>
          <p:cNvSpPr/>
          <p:nvPr>
            <p:custDataLst>
              <p:tags r:id="rId24"/>
            </p:custDataLst>
          </p:nvPr>
        </p:nvSpPr>
        <p:spPr>
          <a:xfrm>
            <a:off x="1627739" y="1910395"/>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91" name="OTLSHAPE_SLM_0aec949068fc4edb9016a17022f2fa0f_Title">
            <a:extLst>
              <a:ext uri="{FF2B5EF4-FFF2-40B4-BE49-F238E27FC236}">
                <a16:creationId xmlns:a16="http://schemas.microsoft.com/office/drawing/2014/main" id="{DB63FBA2-01D0-411C-A156-891BF33CC32C}"/>
              </a:ext>
            </a:extLst>
          </p:cNvPr>
          <p:cNvSpPr txBox="1"/>
          <p:nvPr>
            <p:custDataLst>
              <p:tags r:id="rId25"/>
            </p:custDataLst>
          </p:nvPr>
        </p:nvSpPr>
        <p:spPr>
          <a:xfrm>
            <a:off x="1326979" y="2069751"/>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Approve </a:t>
            </a:r>
          </a:p>
          <a:p>
            <a:r>
              <a:rPr lang="en-US"/>
              <a:t>Implementation Funding</a:t>
            </a:r>
          </a:p>
        </p:txBody>
      </p:sp>
      <p:sp>
        <p:nvSpPr>
          <p:cNvPr id="124" name="OTLSHAPE_SLM_0aec949068fc4edb9016a17022f2fa0f_Shape">
            <a:extLst>
              <a:ext uri="{FF2B5EF4-FFF2-40B4-BE49-F238E27FC236}">
                <a16:creationId xmlns:a16="http://schemas.microsoft.com/office/drawing/2014/main" id="{9F4C7122-2C17-4AA5-A4A4-223756C4AB60}"/>
              </a:ext>
            </a:extLst>
          </p:cNvPr>
          <p:cNvSpPr/>
          <p:nvPr>
            <p:custDataLst>
              <p:tags r:id="rId26"/>
            </p:custDataLst>
          </p:nvPr>
        </p:nvSpPr>
        <p:spPr>
          <a:xfrm>
            <a:off x="2725402" y="255490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26" name="Rectangle 125">
            <a:extLst>
              <a:ext uri="{FF2B5EF4-FFF2-40B4-BE49-F238E27FC236}">
                <a16:creationId xmlns:a16="http://schemas.microsoft.com/office/drawing/2014/main" id="{907AA7C3-1245-45EC-9C80-1A87690C683F}"/>
              </a:ext>
            </a:extLst>
          </p:cNvPr>
          <p:cNvSpPr/>
          <p:nvPr/>
        </p:nvSpPr>
        <p:spPr>
          <a:xfrm>
            <a:off x="3622010" y="882334"/>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Jan</a:t>
            </a:r>
          </a:p>
        </p:txBody>
      </p:sp>
      <p:sp>
        <p:nvSpPr>
          <p:cNvPr id="127" name="Rectangle 126">
            <a:extLst>
              <a:ext uri="{FF2B5EF4-FFF2-40B4-BE49-F238E27FC236}">
                <a16:creationId xmlns:a16="http://schemas.microsoft.com/office/drawing/2014/main" id="{FFD8F116-EE4A-477D-AB8F-8002FDADFB81}"/>
              </a:ext>
            </a:extLst>
          </p:cNvPr>
          <p:cNvSpPr/>
          <p:nvPr/>
        </p:nvSpPr>
        <p:spPr>
          <a:xfrm>
            <a:off x="4033802" y="882332"/>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6ABCA873-7546-4896-8E99-701F8FB06648}"/>
              </a:ext>
            </a:extLst>
          </p:cNvPr>
          <p:cNvSpPr txBox="1"/>
          <p:nvPr/>
        </p:nvSpPr>
        <p:spPr bwMode="auto">
          <a:xfrm flipH="1">
            <a:off x="3630211" y="664055"/>
            <a:ext cx="5422510" cy="173754"/>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32">
              <a:buClr>
                <a:srgbClr val="55555A"/>
              </a:buClr>
            </a:pPr>
            <a:r>
              <a:rPr lang="en-US" sz="1100">
                <a:solidFill>
                  <a:srgbClr val="FFFFFF"/>
                </a:solidFill>
                <a:latin typeface="Arial"/>
                <a:ea typeface="ＭＳ Ｐゴシック"/>
              </a:rPr>
              <a:t>2022</a:t>
            </a: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27"/>
            </p:custDataLst>
          </p:nvPr>
        </p:nvSpPr>
        <p:spPr>
          <a:xfrm>
            <a:off x="32856" y="3746156"/>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28"/>
            </p:custDataLst>
          </p:nvPr>
        </p:nvSpPr>
        <p:spPr>
          <a:xfrm>
            <a:off x="32858" y="3750703"/>
            <a:ext cx="793039" cy="607718"/>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00"/>
              </a:solidFill>
              <a:highlight>
                <a:srgbClr val="FFFF00"/>
              </a:highlight>
              <a:latin typeface="Arial"/>
              <a:ea typeface="ＭＳ Ｐゴシック"/>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29"/>
            </p:custDataLst>
          </p:nvPr>
        </p:nvSpPr>
        <p:spPr>
          <a:xfrm>
            <a:off x="32858" y="3936678"/>
            <a:ext cx="793039" cy="255778"/>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a:solidFill>
                  <a:srgbClr val="FFFFFF"/>
                </a:solidFill>
                <a:latin typeface="Calibri" panose="020F0502020204030204" pitchFamily="34" charset="0"/>
                <a:ea typeface="ＭＳ Ｐゴシック"/>
              </a:rPr>
              <a:t>UK Asset </a:t>
            </a:r>
          </a:p>
          <a:p>
            <a:pPr algn="ctr" defTabSz="914355">
              <a:spcAft>
                <a:spcPts val="0"/>
              </a:spcAft>
              <a:buClr>
                <a:srgbClr val="55555A"/>
              </a:buClr>
            </a:pPr>
            <a:r>
              <a:rPr lang="en-US" sz="825">
                <a:solidFill>
                  <a:srgbClr val="FFFFFF"/>
                </a:solidFill>
                <a:latin typeface="Calibri" panose="020F0502020204030204" pitchFamily="34" charset="0"/>
                <a:ea typeface="ＭＳ Ｐゴシック"/>
              </a:rPr>
              <a:t>Master Data </a:t>
            </a:r>
          </a:p>
        </p:txBody>
      </p:sp>
      <p:sp>
        <p:nvSpPr>
          <p:cNvPr id="115" name="OTLSHAPE_SLT_302ad5dd614e43839f4e52cba7530e7d_Shape">
            <a:extLst>
              <a:ext uri="{FF2B5EF4-FFF2-40B4-BE49-F238E27FC236}">
                <a16:creationId xmlns:a16="http://schemas.microsoft.com/office/drawing/2014/main" id="{AFA39E3B-5972-4961-8AD6-232126FDD057}"/>
              </a:ext>
            </a:extLst>
          </p:cNvPr>
          <p:cNvSpPr/>
          <p:nvPr>
            <p:custDataLst>
              <p:tags r:id="rId30"/>
            </p:custDataLst>
          </p:nvPr>
        </p:nvSpPr>
        <p:spPr>
          <a:xfrm>
            <a:off x="6845417" y="3864174"/>
            <a:ext cx="2289855" cy="136288"/>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C0EBCF05-983B-4B74-8D35-173A7F64E6EE}"/>
              </a:ext>
            </a:extLst>
          </p:cNvPr>
          <p:cNvSpPr/>
          <p:nvPr>
            <p:custDataLst>
              <p:tags r:id="rId31"/>
            </p:custDataLst>
          </p:nvPr>
        </p:nvSpPr>
        <p:spPr>
          <a:xfrm>
            <a:off x="8660244" y="386192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34" name="OTLSHAPE_SLM_0aec949068fc4edb9016a17022f2fa0f_Shape">
            <a:extLst>
              <a:ext uri="{FF2B5EF4-FFF2-40B4-BE49-F238E27FC236}">
                <a16:creationId xmlns:a16="http://schemas.microsoft.com/office/drawing/2014/main" id="{B31F85A9-BFCB-43CF-9359-A90A24B82FBD}"/>
              </a:ext>
            </a:extLst>
          </p:cNvPr>
          <p:cNvSpPr/>
          <p:nvPr>
            <p:custDataLst>
              <p:tags r:id="rId32"/>
            </p:custDataLst>
          </p:nvPr>
        </p:nvSpPr>
        <p:spPr>
          <a:xfrm>
            <a:off x="7656733" y="388026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35" name="OTLSHAPE_SLM_0aec949068fc4edb9016a17022f2fa0f_Title">
            <a:extLst>
              <a:ext uri="{FF2B5EF4-FFF2-40B4-BE49-F238E27FC236}">
                <a16:creationId xmlns:a16="http://schemas.microsoft.com/office/drawing/2014/main" id="{DD9D14D5-1B47-4C8D-A25D-84056CBE3B2D}"/>
              </a:ext>
            </a:extLst>
          </p:cNvPr>
          <p:cNvSpPr txBox="1"/>
          <p:nvPr>
            <p:custDataLst>
              <p:tags r:id="rId33"/>
            </p:custDataLst>
          </p:nvPr>
        </p:nvSpPr>
        <p:spPr>
          <a:xfrm>
            <a:off x="7378166" y="4023523"/>
            <a:ext cx="70919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UK Asset/ Location Pre-work and POC</a:t>
            </a:r>
          </a:p>
        </p:txBody>
      </p:sp>
      <p:sp>
        <p:nvSpPr>
          <p:cNvPr id="136" name="OTLSHAPE_SLM_0aec949068fc4edb9016a17022f2fa0f_Shape">
            <a:extLst>
              <a:ext uri="{FF2B5EF4-FFF2-40B4-BE49-F238E27FC236}">
                <a16:creationId xmlns:a16="http://schemas.microsoft.com/office/drawing/2014/main" id="{D5097388-9660-42DB-9567-B164CB3EC5A0}"/>
              </a:ext>
            </a:extLst>
          </p:cNvPr>
          <p:cNvSpPr/>
          <p:nvPr>
            <p:custDataLst>
              <p:tags r:id="rId34"/>
            </p:custDataLst>
          </p:nvPr>
        </p:nvSpPr>
        <p:spPr>
          <a:xfrm>
            <a:off x="7006604" y="38806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35"/>
            </p:custDataLst>
          </p:nvPr>
        </p:nvSpPr>
        <p:spPr>
          <a:xfrm>
            <a:off x="34206" y="3090095"/>
            <a:ext cx="9044662" cy="60840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36"/>
            </p:custDataLst>
          </p:nvPr>
        </p:nvSpPr>
        <p:spPr>
          <a:xfrm>
            <a:off x="34206" y="3090096"/>
            <a:ext cx="793039" cy="598252"/>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37"/>
            </p:custDataLst>
          </p:nvPr>
        </p:nvSpPr>
        <p:spPr>
          <a:xfrm>
            <a:off x="34206" y="3265381"/>
            <a:ext cx="793039" cy="255778"/>
          </a:xfrm>
          <a:prstGeom prst="rect">
            <a:avLst/>
          </a:prstGeom>
          <a:noFill/>
        </p:spPr>
        <p:txBody>
          <a:bodyPr vert="horz" wrap="square" lIns="0" tIns="0" rIns="0" bIns="0" rtlCol="0" anchor="ctr" anchorCtr="0">
            <a:noAutofit/>
          </a:bodyPr>
          <a:lstStyle/>
          <a:p>
            <a:pPr algn="ctr" defTabSz="914355">
              <a:spcAft>
                <a:spcPts val="0"/>
              </a:spcAft>
              <a:buClr>
                <a:srgbClr val="55555A"/>
              </a:buClr>
            </a:pPr>
            <a:r>
              <a:rPr lang="en-US" sz="825">
                <a:solidFill>
                  <a:srgbClr val="FFFFFF"/>
                </a:solidFill>
                <a:latin typeface="Calibri" panose="020F0502020204030204" pitchFamily="34" charset="0"/>
                <a:ea typeface="ＭＳ Ｐゴシック"/>
              </a:rPr>
              <a:t>US Asset</a:t>
            </a:r>
          </a:p>
          <a:p>
            <a:pPr algn="ctr" defTabSz="914355">
              <a:spcAft>
                <a:spcPts val="0"/>
              </a:spcAft>
              <a:buClr>
                <a:srgbClr val="55555A"/>
              </a:buClr>
            </a:pPr>
            <a:r>
              <a:rPr lang="en-US" sz="825">
                <a:solidFill>
                  <a:srgbClr val="FFFFFF"/>
                </a:solidFill>
                <a:latin typeface="Calibri" panose="020F0502020204030204" pitchFamily="34" charset="0"/>
                <a:ea typeface="ＭＳ Ｐゴシック"/>
              </a:rPr>
              <a:t>Master Data</a:t>
            </a: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38"/>
            </p:custDataLst>
          </p:nvPr>
        </p:nvSpPr>
        <p:spPr>
          <a:xfrm>
            <a:off x="4591609" y="3220150"/>
            <a:ext cx="4461112" cy="141719"/>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39"/>
            </p:custDataLst>
          </p:nvPr>
        </p:nvSpPr>
        <p:spPr>
          <a:xfrm>
            <a:off x="7350175" y="323194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40"/>
            </p:custDataLst>
          </p:nvPr>
        </p:nvSpPr>
        <p:spPr>
          <a:xfrm>
            <a:off x="5826252" y="321950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41"/>
            </p:custDataLst>
          </p:nvPr>
        </p:nvSpPr>
        <p:spPr>
          <a:xfrm>
            <a:off x="5528151" y="3363294"/>
            <a:ext cx="742626"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US Asset/Location Pre-work and POC</a:t>
            </a:r>
          </a:p>
        </p:txBody>
      </p:sp>
      <p:sp>
        <p:nvSpPr>
          <p:cNvPr id="146" name="OTLSHAPE_SLM_0aec949068fc4edb9016a17022f2fa0f_Shape">
            <a:extLst>
              <a:ext uri="{FF2B5EF4-FFF2-40B4-BE49-F238E27FC236}">
                <a16:creationId xmlns:a16="http://schemas.microsoft.com/office/drawing/2014/main" id="{B00D803B-D9B9-4768-AC71-0EA2488E4BC3}"/>
              </a:ext>
            </a:extLst>
          </p:cNvPr>
          <p:cNvSpPr/>
          <p:nvPr>
            <p:custDataLst>
              <p:tags r:id="rId42"/>
            </p:custDataLst>
          </p:nvPr>
        </p:nvSpPr>
        <p:spPr>
          <a:xfrm>
            <a:off x="5115957" y="32273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23" name="Rectangle 122">
            <a:extLst>
              <a:ext uri="{FF2B5EF4-FFF2-40B4-BE49-F238E27FC236}">
                <a16:creationId xmlns:a16="http://schemas.microsoft.com/office/drawing/2014/main" id="{F8340138-0BF2-4FF0-B509-432F5CC72A75}"/>
              </a:ext>
            </a:extLst>
          </p:cNvPr>
          <p:cNvSpPr/>
          <p:nvPr/>
        </p:nvSpPr>
        <p:spPr>
          <a:xfrm>
            <a:off x="5371210" y="881143"/>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May</a:t>
            </a:r>
          </a:p>
        </p:txBody>
      </p:sp>
      <p:sp>
        <p:nvSpPr>
          <p:cNvPr id="129" name="Rectangle 128">
            <a:extLst>
              <a:ext uri="{FF2B5EF4-FFF2-40B4-BE49-F238E27FC236}">
                <a16:creationId xmlns:a16="http://schemas.microsoft.com/office/drawing/2014/main" id="{DE2965F7-5F5B-45F7-BBF8-2465706802D9}"/>
              </a:ext>
            </a:extLst>
          </p:cNvPr>
          <p:cNvSpPr/>
          <p:nvPr/>
        </p:nvSpPr>
        <p:spPr>
          <a:xfrm>
            <a:off x="583447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Jun</a:t>
            </a:r>
          </a:p>
        </p:txBody>
      </p:sp>
      <p:sp>
        <p:nvSpPr>
          <p:cNvPr id="133" name="Rectangle 132">
            <a:extLst>
              <a:ext uri="{FF2B5EF4-FFF2-40B4-BE49-F238E27FC236}">
                <a16:creationId xmlns:a16="http://schemas.microsoft.com/office/drawing/2014/main" id="{05BCA9C4-6418-416D-A089-DF0F70D10B10}"/>
              </a:ext>
            </a:extLst>
          </p:cNvPr>
          <p:cNvSpPr/>
          <p:nvPr/>
        </p:nvSpPr>
        <p:spPr>
          <a:xfrm>
            <a:off x="6305617"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50" name="Rectangle 149">
            <a:extLst>
              <a:ext uri="{FF2B5EF4-FFF2-40B4-BE49-F238E27FC236}">
                <a16:creationId xmlns:a16="http://schemas.microsoft.com/office/drawing/2014/main" id="{1B462DF7-7129-4030-9023-3BE86B89F625}"/>
              </a:ext>
            </a:extLst>
          </p:cNvPr>
          <p:cNvSpPr/>
          <p:nvPr/>
        </p:nvSpPr>
        <p:spPr>
          <a:xfrm>
            <a:off x="444155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Mar</a:t>
            </a:r>
          </a:p>
        </p:txBody>
      </p:sp>
      <p:sp>
        <p:nvSpPr>
          <p:cNvPr id="151" name="Rectangle 150">
            <a:extLst>
              <a:ext uri="{FF2B5EF4-FFF2-40B4-BE49-F238E27FC236}">
                <a16:creationId xmlns:a16="http://schemas.microsoft.com/office/drawing/2014/main" id="{E48FAD15-5A7D-431A-A138-B4407DF629FD}"/>
              </a:ext>
            </a:extLst>
          </p:cNvPr>
          <p:cNvSpPr/>
          <p:nvPr/>
        </p:nvSpPr>
        <p:spPr>
          <a:xfrm>
            <a:off x="490929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April</a:t>
            </a:r>
          </a:p>
        </p:txBody>
      </p:sp>
      <p:sp>
        <p:nvSpPr>
          <p:cNvPr id="152" name="OTLSHAPE_SLM_0aec949068fc4edb9016a17022f2fa0f_Shape">
            <a:extLst>
              <a:ext uri="{FF2B5EF4-FFF2-40B4-BE49-F238E27FC236}">
                <a16:creationId xmlns:a16="http://schemas.microsoft.com/office/drawing/2014/main" id="{0C8BB149-CCDD-4AD2-9427-49F1A7AF2C10}"/>
              </a:ext>
            </a:extLst>
          </p:cNvPr>
          <p:cNvSpPr/>
          <p:nvPr>
            <p:custDataLst>
              <p:tags r:id="rId43"/>
            </p:custDataLst>
          </p:nvPr>
        </p:nvSpPr>
        <p:spPr>
          <a:xfrm>
            <a:off x="7344583" y="1912946"/>
            <a:ext cx="105803" cy="128312"/>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54" name="OTLSHAPE_SLM_0aec949068fc4edb9016a17022f2fa0f_Shape">
            <a:extLst>
              <a:ext uri="{FF2B5EF4-FFF2-40B4-BE49-F238E27FC236}">
                <a16:creationId xmlns:a16="http://schemas.microsoft.com/office/drawing/2014/main" id="{68A66D4D-8972-418F-B65D-4BB5F301D2D0}"/>
              </a:ext>
            </a:extLst>
          </p:cNvPr>
          <p:cNvSpPr/>
          <p:nvPr>
            <p:custDataLst>
              <p:tags r:id="rId44"/>
            </p:custDataLst>
          </p:nvPr>
        </p:nvSpPr>
        <p:spPr>
          <a:xfrm>
            <a:off x="8649890" y="323000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56" name="OTLSHAPE_SLM_0aec949068fc4edb9016a17022f2fa0f_Shape">
            <a:extLst>
              <a:ext uri="{FF2B5EF4-FFF2-40B4-BE49-F238E27FC236}">
                <a16:creationId xmlns:a16="http://schemas.microsoft.com/office/drawing/2014/main" id="{E956FF74-B566-4CE5-8937-63FE00ED0A85}"/>
              </a:ext>
            </a:extLst>
          </p:cNvPr>
          <p:cNvSpPr/>
          <p:nvPr>
            <p:custDataLst>
              <p:tags r:id="rId45"/>
            </p:custDataLst>
          </p:nvPr>
        </p:nvSpPr>
        <p:spPr>
          <a:xfrm>
            <a:off x="6966412" y="25669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89" name="OTLSHAPE_SLM_0aec949068fc4edb9016a17022f2fa0f_Title">
            <a:extLst>
              <a:ext uri="{FF2B5EF4-FFF2-40B4-BE49-F238E27FC236}">
                <a16:creationId xmlns:a16="http://schemas.microsoft.com/office/drawing/2014/main" id="{4F392A1F-E064-468E-8093-EFE5C4D5F910}"/>
              </a:ext>
            </a:extLst>
          </p:cNvPr>
          <p:cNvSpPr txBox="1"/>
          <p:nvPr>
            <p:custDataLst>
              <p:tags r:id="rId46"/>
            </p:custDataLst>
          </p:nvPr>
        </p:nvSpPr>
        <p:spPr>
          <a:xfrm>
            <a:off x="4795908" y="3362432"/>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Approve </a:t>
            </a:r>
          </a:p>
          <a:p>
            <a:r>
              <a:rPr lang="en-US"/>
              <a:t>Implementation Funding</a:t>
            </a:r>
          </a:p>
        </p:txBody>
      </p:sp>
      <p:sp>
        <p:nvSpPr>
          <p:cNvPr id="90" name="OTLSHAPE_SLM_0aec949068fc4edb9016a17022f2fa0f_Title">
            <a:extLst>
              <a:ext uri="{FF2B5EF4-FFF2-40B4-BE49-F238E27FC236}">
                <a16:creationId xmlns:a16="http://schemas.microsoft.com/office/drawing/2014/main" id="{3DA6849D-1D9C-4362-9CFD-4C60F909C627}"/>
              </a:ext>
            </a:extLst>
          </p:cNvPr>
          <p:cNvSpPr txBox="1"/>
          <p:nvPr>
            <p:custDataLst>
              <p:tags r:id="rId47"/>
            </p:custDataLst>
          </p:nvPr>
        </p:nvSpPr>
        <p:spPr>
          <a:xfrm>
            <a:off x="2412843" y="2716997"/>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Approve </a:t>
            </a:r>
          </a:p>
          <a:p>
            <a:r>
              <a:rPr lang="en-US"/>
              <a:t>Implementation Funding</a:t>
            </a:r>
          </a:p>
        </p:txBody>
      </p:sp>
      <p:sp>
        <p:nvSpPr>
          <p:cNvPr id="92" name="OTLSHAPE_SLM_0aec949068fc4edb9016a17022f2fa0f_Title">
            <a:extLst>
              <a:ext uri="{FF2B5EF4-FFF2-40B4-BE49-F238E27FC236}">
                <a16:creationId xmlns:a16="http://schemas.microsoft.com/office/drawing/2014/main" id="{20EDFDA8-5ED5-4F88-A236-2D51AF268A6D}"/>
              </a:ext>
            </a:extLst>
          </p:cNvPr>
          <p:cNvSpPr txBox="1"/>
          <p:nvPr>
            <p:custDataLst>
              <p:tags r:id="rId48"/>
            </p:custDataLst>
          </p:nvPr>
        </p:nvSpPr>
        <p:spPr>
          <a:xfrm>
            <a:off x="6687135" y="4009703"/>
            <a:ext cx="76987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Approve </a:t>
            </a:r>
          </a:p>
          <a:p>
            <a:r>
              <a:rPr lang="en-US"/>
              <a:t>Implementation Funding</a:t>
            </a:r>
          </a:p>
        </p:txBody>
      </p:sp>
      <p:sp>
        <p:nvSpPr>
          <p:cNvPr id="96" name="OTLSHAPE_SLM_0aec949068fc4edb9016a17022f2fa0f_Title">
            <a:extLst>
              <a:ext uri="{FF2B5EF4-FFF2-40B4-BE49-F238E27FC236}">
                <a16:creationId xmlns:a16="http://schemas.microsoft.com/office/drawing/2014/main" id="{C996DA08-F4A8-4CF4-8B5D-A90D19F4E063}"/>
              </a:ext>
            </a:extLst>
          </p:cNvPr>
          <p:cNvSpPr txBox="1"/>
          <p:nvPr>
            <p:custDataLst>
              <p:tags r:id="rId49"/>
            </p:custDataLst>
          </p:nvPr>
        </p:nvSpPr>
        <p:spPr>
          <a:xfrm>
            <a:off x="4246092" y="2041994"/>
            <a:ext cx="1223627" cy="323165"/>
          </a:xfrm>
          <a:prstGeom prst="rect">
            <a:avLst/>
          </a:prstGeom>
          <a:noFill/>
        </p:spPr>
        <p:txBody>
          <a:bodyPr vert="horz" wrap="square" lIns="0" tIns="0" rIns="0" bIns="0" rtlCol="0" anchor="ctr" anchorCtr="0">
            <a:spAutoFit/>
          </a:bodyPr>
          <a:lstStyle/>
          <a:p>
            <a:pPr algn="ctr"/>
            <a:r>
              <a:rPr lang="en-US" sz="700" b="0" spc="-3">
                <a:solidFill>
                  <a:schemeClr val="tx1">
                    <a:lumMod val="75000"/>
                  </a:schemeClr>
                </a:solidFill>
                <a:cs typeface="Calibri" panose="020F0502020204030204" pitchFamily="34" charset="0"/>
              </a:rPr>
              <a:t>Persistent ID, Key Customer Profile and contact fields, Billing Account</a:t>
            </a:r>
          </a:p>
        </p:txBody>
      </p:sp>
      <p:sp>
        <p:nvSpPr>
          <p:cNvPr id="107" name="OTLSHAPE_SLM_0aec949068fc4edb9016a17022f2fa0f_Title">
            <a:extLst>
              <a:ext uri="{FF2B5EF4-FFF2-40B4-BE49-F238E27FC236}">
                <a16:creationId xmlns:a16="http://schemas.microsoft.com/office/drawing/2014/main" id="{BC441BF8-EFBF-4F2D-A5EE-A95E97B0324C}"/>
              </a:ext>
            </a:extLst>
          </p:cNvPr>
          <p:cNvSpPr txBox="1"/>
          <p:nvPr>
            <p:custDataLst>
              <p:tags r:id="rId50"/>
            </p:custDataLst>
          </p:nvPr>
        </p:nvSpPr>
        <p:spPr>
          <a:xfrm>
            <a:off x="5587696" y="2038931"/>
            <a:ext cx="1081835" cy="323165"/>
          </a:xfrm>
          <a:prstGeom prst="rect">
            <a:avLst/>
          </a:prstGeom>
          <a:noFill/>
        </p:spPr>
        <p:txBody>
          <a:bodyPr vert="horz" wrap="square" lIns="0" tIns="0" rIns="0" bIns="0" rtlCol="0" anchor="ctr" anchorCtr="0">
            <a:spAutoFit/>
          </a:bodyPr>
          <a:lstStyle>
            <a:defPPr>
              <a:defRPr lang="en-GB"/>
            </a:defPPr>
            <a:lvl1pPr algn="ctr">
              <a:defRPr sz="700" spc="-2">
                <a:solidFill>
                  <a:schemeClr val="tx1">
                    <a:lumMod val="75000"/>
                  </a:schemeClr>
                </a:solidFill>
                <a:cs typeface="Calibri" panose="020F0502020204030204" pitchFamily="34" charset="0"/>
              </a:defRPr>
            </a:lvl1pPr>
          </a:lstStyle>
          <a:p>
            <a:pPr>
              <a:spcAft>
                <a:spcPts val="0"/>
              </a:spcAft>
            </a:pPr>
            <a:r>
              <a:rPr lang="en-US" b="0"/>
              <a:t>Customer Demographic, </a:t>
            </a:r>
          </a:p>
          <a:p>
            <a:pPr>
              <a:spcAft>
                <a:spcPts val="0"/>
              </a:spcAft>
            </a:pPr>
            <a:r>
              <a:rPr lang="en-US" b="0"/>
              <a:t>Preference, Premise, Service Account, Meter</a:t>
            </a:r>
          </a:p>
        </p:txBody>
      </p:sp>
      <p:sp>
        <p:nvSpPr>
          <p:cNvPr id="108" name="OTLSHAPE_SLM_0aec949068fc4edb9016a17022f2fa0f_Title">
            <a:extLst>
              <a:ext uri="{FF2B5EF4-FFF2-40B4-BE49-F238E27FC236}">
                <a16:creationId xmlns:a16="http://schemas.microsoft.com/office/drawing/2014/main" id="{3B22A72B-41E4-46E3-B33D-2ABCE9D5DECD}"/>
              </a:ext>
            </a:extLst>
          </p:cNvPr>
          <p:cNvSpPr txBox="1"/>
          <p:nvPr>
            <p:custDataLst>
              <p:tags r:id="rId51"/>
            </p:custDataLst>
          </p:nvPr>
        </p:nvSpPr>
        <p:spPr>
          <a:xfrm>
            <a:off x="6908764" y="2038521"/>
            <a:ext cx="999517" cy="323165"/>
          </a:xfrm>
          <a:prstGeom prst="rect">
            <a:avLst/>
          </a:prstGeom>
          <a:noFill/>
        </p:spPr>
        <p:txBody>
          <a:bodyPr vert="horz" wrap="square" lIns="0" tIns="0" rIns="0" bIns="0" rtlCol="0" anchor="ctr" anchorCtr="0">
            <a:spAutoFit/>
          </a:bodyPr>
          <a:lstStyle/>
          <a:p>
            <a:pPr algn="ctr">
              <a:spcAft>
                <a:spcPts val="0"/>
              </a:spcAft>
            </a:pPr>
            <a:r>
              <a:rPr lang="en-US" sz="700" b="0" spc="-2">
                <a:solidFill>
                  <a:schemeClr val="tx1">
                    <a:lumMod val="75000"/>
                  </a:schemeClr>
                </a:solidFill>
                <a:cs typeface="Calibri" panose="020F0502020204030204" pitchFamily="34" charset="0"/>
              </a:rPr>
              <a:t>Customer, Segments,</a:t>
            </a:r>
          </a:p>
          <a:p>
            <a:pPr algn="ctr"/>
            <a:r>
              <a:rPr lang="en-US" sz="700" b="0" spc="-2">
                <a:solidFill>
                  <a:schemeClr val="tx1">
                    <a:lumMod val="75000"/>
                  </a:schemeClr>
                </a:solidFill>
                <a:cs typeface="Calibri" panose="020F0502020204030204" pitchFamily="34" charset="0"/>
              </a:rPr>
              <a:t>Customer Programs/Plans</a:t>
            </a:r>
          </a:p>
        </p:txBody>
      </p:sp>
      <p:sp>
        <p:nvSpPr>
          <p:cNvPr id="109" name="OTLSHAPE_SLM_0aec949068fc4edb9016a17022f2fa0f_Title">
            <a:extLst>
              <a:ext uri="{FF2B5EF4-FFF2-40B4-BE49-F238E27FC236}">
                <a16:creationId xmlns:a16="http://schemas.microsoft.com/office/drawing/2014/main" id="{52372A46-1DA2-4C14-B37C-428FB5D73C01}"/>
              </a:ext>
            </a:extLst>
          </p:cNvPr>
          <p:cNvSpPr txBox="1"/>
          <p:nvPr>
            <p:custDataLst>
              <p:tags r:id="rId52"/>
            </p:custDataLst>
          </p:nvPr>
        </p:nvSpPr>
        <p:spPr>
          <a:xfrm>
            <a:off x="5718273" y="1759092"/>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2C</a:t>
            </a:r>
          </a:p>
        </p:txBody>
      </p:sp>
      <p:sp>
        <p:nvSpPr>
          <p:cNvPr id="111" name="OTLSHAPE_SLM_0aec949068fc4edb9016a17022f2fa0f_Title">
            <a:extLst>
              <a:ext uri="{FF2B5EF4-FFF2-40B4-BE49-F238E27FC236}">
                <a16:creationId xmlns:a16="http://schemas.microsoft.com/office/drawing/2014/main" id="{B355829F-0361-492D-BF1F-FDC0D49AD010}"/>
              </a:ext>
            </a:extLst>
          </p:cNvPr>
          <p:cNvSpPr txBox="1"/>
          <p:nvPr>
            <p:custDataLst>
              <p:tags r:id="rId53"/>
            </p:custDataLst>
          </p:nvPr>
        </p:nvSpPr>
        <p:spPr>
          <a:xfrm>
            <a:off x="7003188" y="1760490"/>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3C</a:t>
            </a:r>
          </a:p>
        </p:txBody>
      </p:sp>
      <p:sp>
        <p:nvSpPr>
          <p:cNvPr id="117" name="OTLSHAPE_SLM_0aec949068fc4edb9016a17022f2fa0f_Title">
            <a:extLst>
              <a:ext uri="{FF2B5EF4-FFF2-40B4-BE49-F238E27FC236}">
                <a16:creationId xmlns:a16="http://schemas.microsoft.com/office/drawing/2014/main" id="{B8E772ED-4036-4B91-8DF2-71BEFC60A2F7}"/>
              </a:ext>
            </a:extLst>
          </p:cNvPr>
          <p:cNvSpPr txBox="1"/>
          <p:nvPr>
            <p:custDataLst>
              <p:tags r:id="rId54"/>
            </p:custDataLst>
          </p:nvPr>
        </p:nvSpPr>
        <p:spPr>
          <a:xfrm>
            <a:off x="5364981" y="2411388"/>
            <a:ext cx="93589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1W</a:t>
            </a:r>
          </a:p>
        </p:txBody>
      </p:sp>
      <p:sp>
        <p:nvSpPr>
          <p:cNvPr id="122" name="OTLSHAPE_SLM_0aec949068fc4edb9016a17022f2fa0f_Title">
            <a:extLst>
              <a:ext uri="{FF2B5EF4-FFF2-40B4-BE49-F238E27FC236}">
                <a16:creationId xmlns:a16="http://schemas.microsoft.com/office/drawing/2014/main" id="{22FFC695-BB15-4A80-BF61-1A6F3129B1A0}"/>
              </a:ext>
            </a:extLst>
          </p:cNvPr>
          <p:cNvSpPr txBox="1"/>
          <p:nvPr>
            <p:custDataLst>
              <p:tags r:id="rId55"/>
            </p:custDataLst>
          </p:nvPr>
        </p:nvSpPr>
        <p:spPr>
          <a:xfrm>
            <a:off x="6582783" y="2420519"/>
            <a:ext cx="900684"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2W</a:t>
            </a:r>
          </a:p>
        </p:txBody>
      </p:sp>
      <p:sp>
        <p:nvSpPr>
          <p:cNvPr id="131" name="OTLSHAPE_SLM_0aec949068fc4edb9016a17022f2fa0f_Title">
            <a:extLst>
              <a:ext uri="{FF2B5EF4-FFF2-40B4-BE49-F238E27FC236}">
                <a16:creationId xmlns:a16="http://schemas.microsoft.com/office/drawing/2014/main" id="{294148AA-8963-4D00-AF3C-41E25B7ECF82}"/>
              </a:ext>
            </a:extLst>
          </p:cNvPr>
          <p:cNvSpPr txBox="1"/>
          <p:nvPr>
            <p:custDataLst>
              <p:tags r:id="rId56"/>
            </p:custDataLst>
          </p:nvPr>
        </p:nvSpPr>
        <p:spPr>
          <a:xfrm>
            <a:off x="6604729" y="2680902"/>
            <a:ext cx="845685" cy="215444"/>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Additional Worker Fields</a:t>
            </a:r>
          </a:p>
        </p:txBody>
      </p:sp>
      <p:sp>
        <p:nvSpPr>
          <p:cNvPr id="132" name="OTLSHAPE_SLM_0aec949068fc4edb9016a17022f2fa0f_Title">
            <a:extLst>
              <a:ext uri="{FF2B5EF4-FFF2-40B4-BE49-F238E27FC236}">
                <a16:creationId xmlns:a16="http://schemas.microsoft.com/office/drawing/2014/main" id="{49FBF164-CA2A-4F7B-A5D2-0F97D7CD3F53}"/>
              </a:ext>
            </a:extLst>
          </p:cNvPr>
          <p:cNvSpPr txBox="1"/>
          <p:nvPr>
            <p:custDataLst>
              <p:tags r:id="rId57"/>
            </p:custDataLst>
          </p:nvPr>
        </p:nvSpPr>
        <p:spPr>
          <a:xfrm>
            <a:off x="4865320" y="2693559"/>
            <a:ext cx="1810532"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Worker Persistent ID, Key worker fields, Position, Event, Org, hierarchy, Cost Center, Location, Union, Legal Entity, Job, Vendor</a:t>
            </a:r>
          </a:p>
        </p:txBody>
      </p:sp>
      <p:sp>
        <p:nvSpPr>
          <p:cNvPr id="137" name="OTLSHAPE_SLM_0aec949068fc4edb9016a17022f2fa0f_Shape">
            <a:extLst>
              <a:ext uri="{FF2B5EF4-FFF2-40B4-BE49-F238E27FC236}">
                <a16:creationId xmlns:a16="http://schemas.microsoft.com/office/drawing/2014/main" id="{21D2CF50-8954-4955-9535-2B171BFCC3A3}"/>
              </a:ext>
            </a:extLst>
          </p:cNvPr>
          <p:cNvSpPr/>
          <p:nvPr>
            <p:custDataLst>
              <p:tags r:id="rId58"/>
            </p:custDataLst>
          </p:nvPr>
        </p:nvSpPr>
        <p:spPr>
          <a:xfrm>
            <a:off x="5776572" y="255999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latin typeface="Arial"/>
              <a:ea typeface="ＭＳ Ｐゴシック"/>
            </a:endParaRPr>
          </a:p>
        </p:txBody>
      </p:sp>
      <p:sp>
        <p:nvSpPr>
          <p:cNvPr id="147" name="OTLSHAPE_SLM_0aec949068fc4edb9016a17022f2fa0f_Title">
            <a:extLst>
              <a:ext uri="{FF2B5EF4-FFF2-40B4-BE49-F238E27FC236}">
                <a16:creationId xmlns:a16="http://schemas.microsoft.com/office/drawing/2014/main" id="{C4B55F8B-9FFC-4440-8752-2D4253B7A9EB}"/>
              </a:ext>
            </a:extLst>
          </p:cNvPr>
          <p:cNvSpPr txBox="1"/>
          <p:nvPr>
            <p:custDataLst>
              <p:tags r:id="rId59"/>
            </p:custDataLst>
          </p:nvPr>
        </p:nvSpPr>
        <p:spPr>
          <a:xfrm>
            <a:off x="7007854" y="3076313"/>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1A</a:t>
            </a:r>
          </a:p>
        </p:txBody>
      </p:sp>
      <p:sp>
        <p:nvSpPr>
          <p:cNvPr id="148" name="OTLSHAPE_SLM_0aec949068fc4edb9016a17022f2fa0f_Title">
            <a:extLst>
              <a:ext uri="{FF2B5EF4-FFF2-40B4-BE49-F238E27FC236}">
                <a16:creationId xmlns:a16="http://schemas.microsoft.com/office/drawing/2014/main" id="{371FCF13-9919-40A8-A02F-D7C295AD6144}"/>
              </a:ext>
            </a:extLst>
          </p:cNvPr>
          <p:cNvSpPr txBox="1"/>
          <p:nvPr>
            <p:custDataLst>
              <p:tags r:id="rId60"/>
            </p:custDataLst>
          </p:nvPr>
        </p:nvSpPr>
        <p:spPr>
          <a:xfrm>
            <a:off x="8284380" y="3077711"/>
            <a:ext cx="785849"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2A</a:t>
            </a:r>
          </a:p>
        </p:txBody>
      </p:sp>
      <p:sp>
        <p:nvSpPr>
          <p:cNvPr id="160" name="OTLSHAPE_SLM_0aec949068fc4edb9016a17022f2fa0f_Title">
            <a:extLst>
              <a:ext uri="{FF2B5EF4-FFF2-40B4-BE49-F238E27FC236}">
                <a16:creationId xmlns:a16="http://schemas.microsoft.com/office/drawing/2014/main" id="{AAF8571B-789D-482A-B5DF-EE912595D76C}"/>
              </a:ext>
            </a:extLst>
          </p:cNvPr>
          <p:cNvSpPr txBox="1"/>
          <p:nvPr>
            <p:custDataLst>
              <p:tags r:id="rId61"/>
            </p:custDataLst>
          </p:nvPr>
        </p:nvSpPr>
        <p:spPr>
          <a:xfrm>
            <a:off x="6963177" y="3364740"/>
            <a:ext cx="892670" cy="333763"/>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Persistent Unique ID, Key Location and Asset fields</a:t>
            </a:r>
          </a:p>
        </p:txBody>
      </p:sp>
      <p:sp>
        <p:nvSpPr>
          <p:cNvPr id="161" name="OTLSHAPE_SLM_0aec949068fc4edb9016a17022f2fa0f_Title">
            <a:extLst>
              <a:ext uri="{FF2B5EF4-FFF2-40B4-BE49-F238E27FC236}">
                <a16:creationId xmlns:a16="http://schemas.microsoft.com/office/drawing/2014/main" id="{3A1FCBC1-C141-4737-BB10-C5C5B3F4B9D8}"/>
              </a:ext>
            </a:extLst>
          </p:cNvPr>
          <p:cNvSpPr txBox="1"/>
          <p:nvPr>
            <p:custDataLst>
              <p:tags r:id="rId62"/>
            </p:custDataLst>
          </p:nvPr>
        </p:nvSpPr>
        <p:spPr>
          <a:xfrm>
            <a:off x="8367670" y="3364042"/>
            <a:ext cx="71200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Additional Asset and Location Fields</a:t>
            </a:r>
          </a:p>
        </p:txBody>
      </p:sp>
      <p:sp>
        <p:nvSpPr>
          <p:cNvPr id="163" name="OTLSHAPE_SLM_0aec949068fc4edb9016a17022f2fa0f_Title">
            <a:extLst>
              <a:ext uri="{FF2B5EF4-FFF2-40B4-BE49-F238E27FC236}">
                <a16:creationId xmlns:a16="http://schemas.microsoft.com/office/drawing/2014/main" id="{11BDE88A-3874-4FF2-B83B-47389ACBD7A0}"/>
              </a:ext>
            </a:extLst>
          </p:cNvPr>
          <p:cNvSpPr txBox="1"/>
          <p:nvPr>
            <p:custDataLst>
              <p:tags r:id="rId63"/>
            </p:custDataLst>
          </p:nvPr>
        </p:nvSpPr>
        <p:spPr>
          <a:xfrm>
            <a:off x="8266983" y="3707124"/>
            <a:ext cx="883564" cy="138499"/>
          </a:xfrm>
          <a:prstGeom prst="rect">
            <a:avLst/>
          </a:prstGeom>
          <a:noFill/>
        </p:spPr>
        <p:txBody>
          <a:bodyPr vert="horz" wrap="square" lIns="0" tIns="0" rIns="0" bIns="0" rtlCol="0" anchor="ctr" anchorCtr="0">
            <a:spAutoFit/>
          </a:bodyPr>
          <a:lstStyle/>
          <a:p>
            <a:pPr algn="ctr" defTabSz="914355">
              <a:buClr>
                <a:srgbClr val="55555A"/>
              </a:buClr>
            </a:pPr>
            <a:r>
              <a:rPr lang="en-US" sz="900" i="1" spc="-2">
                <a:latin typeface="Calibri" panose="020F0502020204030204" pitchFamily="34" charset="0"/>
                <a:ea typeface="ＭＳ Ｐゴシック"/>
              </a:rPr>
              <a:t>MVP Release 1KA</a:t>
            </a:r>
          </a:p>
        </p:txBody>
      </p:sp>
      <p:sp>
        <p:nvSpPr>
          <p:cNvPr id="164" name="OTLSHAPE_SLM_0aec949068fc4edb9016a17022f2fa0f_Title">
            <a:extLst>
              <a:ext uri="{FF2B5EF4-FFF2-40B4-BE49-F238E27FC236}">
                <a16:creationId xmlns:a16="http://schemas.microsoft.com/office/drawing/2014/main" id="{EE9A6AF4-9076-4C49-8293-E76B7CE797C7}"/>
              </a:ext>
            </a:extLst>
          </p:cNvPr>
          <p:cNvSpPr txBox="1"/>
          <p:nvPr>
            <p:custDataLst>
              <p:tags r:id="rId64"/>
            </p:custDataLst>
          </p:nvPr>
        </p:nvSpPr>
        <p:spPr>
          <a:xfrm>
            <a:off x="8347901" y="4011974"/>
            <a:ext cx="813507" cy="323165"/>
          </a:xfrm>
          <a:prstGeom prst="rect">
            <a:avLst/>
          </a:prstGeom>
          <a:noFill/>
        </p:spPr>
        <p:txBody>
          <a:bodyPr vert="horz" wrap="square" lIns="0" tIns="0" rIns="0" bIns="0" rtlCol="0" anchor="ctr" anchorCtr="0">
            <a:spAutoFit/>
          </a:bodyPr>
          <a:lstStyle>
            <a:defPPr>
              <a:defRPr lang="en-GB"/>
            </a:defPPr>
            <a:lvl1pPr algn="ctr">
              <a:spcAft>
                <a:spcPts val="0"/>
              </a:spcAft>
              <a:defRPr sz="700" b="0" spc="-2">
                <a:solidFill>
                  <a:schemeClr val="tx1">
                    <a:lumMod val="75000"/>
                  </a:schemeClr>
                </a:solidFill>
                <a:cs typeface="Calibri" panose="020F0502020204030204" pitchFamily="34" charset="0"/>
              </a:defRPr>
            </a:lvl1pPr>
          </a:lstStyle>
          <a:p>
            <a:r>
              <a:rPr lang="en-US"/>
              <a:t> Persistent Unique ID, Key Location and Asset fields</a:t>
            </a:r>
          </a:p>
        </p:txBody>
      </p:sp>
      <p:sp>
        <p:nvSpPr>
          <p:cNvPr id="165" name="Rectangle 164">
            <a:extLst>
              <a:ext uri="{FF2B5EF4-FFF2-40B4-BE49-F238E27FC236}">
                <a16:creationId xmlns:a16="http://schemas.microsoft.com/office/drawing/2014/main" id="{AC7D2485-3CED-4912-8430-C99C986B02E4}"/>
              </a:ext>
            </a:extLst>
          </p:cNvPr>
          <p:cNvSpPr/>
          <p:nvPr/>
        </p:nvSpPr>
        <p:spPr>
          <a:xfrm>
            <a:off x="7267119" y="873203"/>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21" name="OTLSHAPE_SLM_0aec949068fc4edb9016a17022f2fa0f_Shape">
            <a:extLst>
              <a:ext uri="{FF2B5EF4-FFF2-40B4-BE49-F238E27FC236}">
                <a16:creationId xmlns:a16="http://schemas.microsoft.com/office/drawing/2014/main" id="{AFEAEB78-AA9C-4804-93BD-BF2AD212ED66}"/>
              </a:ext>
            </a:extLst>
          </p:cNvPr>
          <p:cNvSpPr/>
          <p:nvPr>
            <p:custDataLst>
              <p:tags r:id="rId65"/>
            </p:custDataLst>
          </p:nvPr>
        </p:nvSpPr>
        <p:spPr>
          <a:xfrm>
            <a:off x="3656546" y="1153057"/>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25" name="OTLSHAPE_SLM_0aec949068fc4edb9016a17022f2fa0f_Title">
            <a:extLst>
              <a:ext uri="{FF2B5EF4-FFF2-40B4-BE49-F238E27FC236}">
                <a16:creationId xmlns:a16="http://schemas.microsoft.com/office/drawing/2014/main" id="{6ED5AF25-7F84-44D1-878E-4CD69186FF33}"/>
              </a:ext>
            </a:extLst>
          </p:cNvPr>
          <p:cNvSpPr txBox="1"/>
          <p:nvPr>
            <p:custDataLst>
              <p:tags r:id="rId66"/>
            </p:custDataLst>
          </p:nvPr>
        </p:nvSpPr>
        <p:spPr>
          <a:xfrm>
            <a:off x="2997074" y="1288768"/>
            <a:ext cx="1422526"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TEST &amp; RPOD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Environments Available (UK) </a:t>
            </a:r>
          </a:p>
        </p:txBody>
      </p:sp>
      <p:sp>
        <p:nvSpPr>
          <p:cNvPr id="143" name="TextBox 142">
            <a:extLst>
              <a:ext uri="{FF2B5EF4-FFF2-40B4-BE49-F238E27FC236}">
                <a16:creationId xmlns:a16="http://schemas.microsoft.com/office/drawing/2014/main" id="{EFA28C05-7B69-4799-8962-48E0ED3F4B84}"/>
              </a:ext>
            </a:extLst>
          </p:cNvPr>
          <p:cNvSpPr txBox="1"/>
          <p:nvPr/>
        </p:nvSpPr>
        <p:spPr bwMode="auto">
          <a:xfrm>
            <a:off x="3630211" y="4523976"/>
            <a:ext cx="4626821" cy="55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200"/>
              </a:spcAft>
            </a:pPr>
            <a:r>
              <a:rPr lang="en-US" sz="900"/>
              <a:t>Note: </a:t>
            </a:r>
          </a:p>
          <a:p>
            <a:pPr marL="171450" indent="-171450">
              <a:spcAft>
                <a:spcPts val="200"/>
              </a:spcAft>
              <a:buFont typeface="Arial" panose="020B0604020202020204" pitchFamily="34" charset="0"/>
              <a:buChar char="•"/>
            </a:pPr>
            <a:r>
              <a:rPr lang="en-US" sz="900"/>
              <a:t>Please see each project for final scope and confirm MVP release dates</a:t>
            </a:r>
          </a:p>
          <a:p>
            <a:pPr marL="171450" indent="-171450">
              <a:spcAft>
                <a:spcPts val="200"/>
              </a:spcAft>
              <a:buFont typeface="Arial" panose="020B0604020202020204" pitchFamily="34" charset="0"/>
              <a:buChar char="•"/>
            </a:pPr>
            <a:r>
              <a:rPr lang="en-US" sz="900"/>
              <a:t>UK Environment is be available only when we have confirmed requirement </a:t>
            </a:r>
          </a:p>
        </p:txBody>
      </p:sp>
      <p:sp>
        <p:nvSpPr>
          <p:cNvPr id="94" name="OTLSHAPE_SLM_0aec949068fc4edb9016a17022f2fa0f_Shape">
            <a:extLst>
              <a:ext uri="{FF2B5EF4-FFF2-40B4-BE49-F238E27FC236}">
                <a16:creationId xmlns:a16="http://schemas.microsoft.com/office/drawing/2014/main" id="{F3FEDCBD-98C8-4068-B0F7-C157BCBCECEE}"/>
              </a:ext>
            </a:extLst>
          </p:cNvPr>
          <p:cNvSpPr/>
          <p:nvPr>
            <p:custDataLst>
              <p:tags r:id="rId67"/>
            </p:custDataLst>
          </p:nvPr>
        </p:nvSpPr>
        <p:spPr>
          <a:xfrm>
            <a:off x="7098275" y="116113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97" name="OTLSHAPE_SLM_0aec949068fc4edb9016a17022f2fa0f_Shape">
            <a:extLst>
              <a:ext uri="{FF2B5EF4-FFF2-40B4-BE49-F238E27FC236}">
                <a16:creationId xmlns:a16="http://schemas.microsoft.com/office/drawing/2014/main" id="{954E0C25-3BC2-4793-A791-2B91843F7160}"/>
              </a:ext>
            </a:extLst>
          </p:cNvPr>
          <p:cNvSpPr/>
          <p:nvPr>
            <p:custDataLst>
              <p:tags r:id="rId68"/>
            </p:custDataLst>
          </p:nvPr>
        </p:nvSpPr>
        <p:spPr>
          <a:xfrm>
            <a:off x="8380975" y="116113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03" name="OTLSHAPE_SLM_0aec949068fc4edb9016a17022f2fa0f_Title">
            <a:extLst>
              <a:ext uri="{FF2B5EF4-FFF2-40B4-BE49-F238E27FC236}">
                <a16:creationId xmlns:a16="http://schemas.microsoft.com/office/drawing/2014/main" id="{20335940-0B33-4361-A85E-9D2B3C3F71D6}"/>
              </a:ext>
            </a:extLst>
          </p:cNvPr>
          <p:cNvSpPr txBox="1"/>
          <p:nvPr>
            <p:custDataLst>
              <p:tags r:id="rId69"/>
            </p:custDataLst>
          </p:nvPr>
        </p:nvSpPr>
        <p:spPr>
          <a:xfrm>
            <a:off x="6610464" y="1283297"/>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Available  (UK)</a:t>
            </a:r>
          </a:p>
        </p:txBody>
      </p:sp>
      <p:sp>
        <p:nvSpPr>
          <p:cNvPr id="105" name="OTLSHAPE_SLM_0aec949068fc4edb9016a17022f2fa0f_Title">
            <a:extLst>
              <a:ext uri="{FF2B5EF4-FFF2-40B4-BE49-F238E27FC236}">
                <a16:creationId xmlns:a16="http://schemas.microsoft.com/office/drawing/2014/main" id="{EC5276B8-10E2-4C8F-A2CC-81638559B32F}"/>
              </a:ext>
            </a:extLst>
          </p:cNvPr>
          <p:cNvSpPr txBox="1"/>
          <p:nvPr>
            <p:custDataLst>
              <p:tags r:id="rId70"/>
            </p:custDataLst>
          </p:nvPr>
        </p:nvSpPr>
        <p:spPr>
          <a:xfrm>
            <a:off x="7740764" y="1289647"/>
            <a:ext cx="1422526"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TEST &amp; RPOD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Environments Available (UK) </a:t>
            </a:r>
          </a:p>
        </p:txBody>
      </p:sp>
    </p:spTree>
    <p:extLst>
      <p:ext uri="{BB962C8B-B14F-4D97-AF65-F5344CB8AC3E}">
        <p14:creationId xmlns:p14="http://schemas.microsoft.com/office/powerpoint/2010/main" val="61509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03630" y="1058780"/>
            <a:ext cx="8882027" cy="3762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OTLSHAPE_SLT_e8a0d0690d7843edaca796e8b25719da_Shape">
            <a:extLst>
              <a:ext uri="{FF2B5EF4-FFF2-40B4-BE49-F238E27FC236}">
                <a16:creationId xmlns:a16="http://schemas.microsoft.com/office/drawing/2014/main" id="{49E8D9FE-5AF7-4ECC-965E-D4A7AF11FD5F}"/>
              </a:ext>
            </a:extLst>
          </p:cNvPr>
          <p:cNvSpPr/>
          <p:nvPr>
            <p:custDataLst>
              <p:tags r:id="rId2"/>
            </p:custDataLst>
          </p:nvPr>
        </p:nvSpPr>
        <p:spPr>
          <a:xfrm>
            <a:off x="117262" y="1083897"/>
            <a:ext cx="3659409" cy="116356"/>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MDM Tool</a:t>
            </a:r>
          </a:p>
        </p:txBody>
      </p:sp>
      <p:cxnSp>
        <p:nvCxnSpPr>
          <p:cNvPr id="127" name="Straight Connector 126">
            <a:extLst>
              <a:ext uri="{FF2B5EF4-FFF2-40B4-BE49-F238E27FC236}">
                <a16:creationId xmlns:a16="http://schemas.microsoft.com/office/drawing/2014/main" id="{988282A2-0907-4B4B-9004-B461B0D19AEE}"/>
              </a:ext>
            </a:extLst>
          </p:cNvPr>
          <p:cNvCxnSpPr/>
          <p:nvPr/>
        </p:nvCxnSpPr>
        <p:spPr bwMode="auto">
          <a:xfrm flipH="1">
            <a:off x="7426375" y="1214309"/>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p:nvPr/>
        </p:nvCxnSpPr>
        <p:spPr bwMode="auto">
          <a:xfrm flipH="1">
            <a:off x="6189055" y="1207565"/>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47B011B-7ADE-4400-839C-981A0590474B}"/>
              </a:ext>
            </a:extLst>
          </p:cNvPr>
          <p:cNvCxnSpPr>
            <a:cxnSpLocks/>
            <a:endCxn id="193" idx="2"/>
          </p:cNvCxnSpPr>
          <p:nvPr/>
        </p:nvCxnSpPr>
        <p:spPr bwMode="auto">
          <a:xfrm>
            <a:off x="4759379" y="1158578"/>
            <a:ext cx="3910" cy="281346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3"/>
            </p:custDataLst>
          </p:nvPr>
        </p:nvSpPr>
        <p:spPr>
          <a:xfrm>
            <a:off x="115707" y="2171797"/>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4"/>
            </p:custDataLst>
          </p:nvPr>
        </p:nvSpPr>
        <p:spPr>
          <a:xfrm>
            <a:off x="117263" y="2888696"/>
            <a:ext cx="8885875" cy="7704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76607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t>US Customer MDM Proposed Roadmap (Draft)</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5"/>
            </p:custDataLst>
          </p:nvPr>
        </p:nvSpPr>
        <p:spPr>
          <a:xfrm>
            <a:off x="103630" y="1470829"/>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1629426" y="2326421"/>
            <a:ext cx="7406662" cy="142503"/>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Source System Integration</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7"/>
            </p:custDataLst>
          </p:nvPr>
        </p:nvSpPr>
        <p:spPr>
          <a:xfrm>
            <a:off x="1585726" y="1637870"/>
            <a:ext cx="7031939" cy="130645"/>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8"/>
            </p:custDataLst>
          </p:nvPr>
        </p:nvSpPr>
        <p:spPr>
          <a:xfrm>
            <a:off x="4119024" y="1830245"/>
            <a:ext cx="1281041" cy="215444"/>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a:t>Persistent ID, Key Customer Profile and contact fields, Billing Account</a:t>
            </a:r>
          </a:p>
        </p:txBody>
      </p:sp>
      <p:sp>
        <p:nvSpPr>
          <p:cNvPr id="76" name="OTLSHAPE_SLM_0aec949068fc4edb9016a17022f2fa0f_Title">
            <a:extLst>
              <a:ext uri="{FF2B5EF4-FFF2-40B4-BE49-F238E27FC236}">
                <a16:creationId xmlns:a16="http://schemas.microsoft.com/office/drawing/2014/main" id="{9A520CC5-FA03-4165-9311-61DCAD63AA0D}"/>
              </a:ext>
            </a:extLst>
          </p:cNvPr>
          <p:cNvSpPr txBox="1"/>
          <p:nvPr>
            <p:custDataLst>
              <p:tags r:id="rId9"/>
            </p:custDataLst>
          </p:nvPr>
        </p:nvSpPr>
        <p:spPr>
          <a:xfrm>
            <a:off x="4440893" y="980101"/>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a:t>MVP</a:t>
            </a:r>
          </a:p>
          <a:p>
            <a:r>
              <a:rPr lang="en-US"/>
              <a:t>Release 1</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10"/>
            </p:custDataLst>
          </p:nvPr>
        </p:nvSpPr>
        <p:spPr>
          <a:xfrm>
            <a:off x="1626047" y="3022852"/>
            <a:ext cx="7373242" cy="136463"/>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CDP (Snowflake)</a:t>
            </a:r>
          </a:p>
        </p:txBody>
      </p:sp>
      <p:sp>
        <p:nvSpPr>
          <p:cNvPr id="91" name="OTLSHAPE_SLM_0aec949068fc4edb9016a17022f2fa0f_Shape">
            <a:extLst>
              <a:ext uri="{FF2B5EF4-FFF2-40B4-BE49-F238E27FC236}">
                <a16:creationId xmlns:a16="http://schemas.microsoft.com/office/drawing/2014/main" id="{A57BFC78-7EBA-4ECC-9CA1-B799C0EB3B3A}"/>
              </a:ext>
            </a:extLst>
          </p:cNvPr>
          <p:cNvSpPr/>
          <p:nvPr>
            <p:custDataLst>
              <p:tags r:id="rId11"/>
            </p:custDataLst>
          </p:nvPr>
        </p:nvSpPr>
        <p:spPr>
          <a:xfrm>
            <a:off x="7373884" y="163770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OTLSHAPE_SLM_0aec949068fc4edb9016a17022f2fa0f_Title">
            <a:extLst>
              <a:ext uri="{FF2B5EF4-FFF2-40B4-BE49-F238E27FC236}">
                <a16:creationId xmlns:a16="http://schemas.microsoft.com/office/drawing/2014/main" id="{8F843517-88D8-49AE-A354-3849343C8B63}"/>
              </a:ext>
            </a:extLst>
          </p:cNvPr>
          <p:cNvSpPr txBox="1"/>
          <p:nvPr>
            <p:custDataLst>
              <p:tags r:id="rId12"/>
            </p:custDataLst>
          </p:nvPr>
        </p:nvSpPr>
        <p:spPr>
          <a:xfrm>
            <a:off x="5637514" y="1773060"/>
            <a:ext cx="1137970"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a:t>Customer Demographic, </a:t>
            </a:r>
          </a:p>
          <a:p>
            <a:r>
              <a:rPr lang="en-US" sz="700"/>
              <a:t>Preference, Premise, Service Account, Meter</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13"/>
            </p:custDataLst>
          </p:nvPr>
        </p:nvSpPr>
        <p:spPr>
          <a:xfrm>
            <a:off x="110775" y="3709766"/>
            <a:ext cx="8895658" cy="66654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TLSHAPE_SLM_0aec949068fc4edb9016a17022f2fa0f_Title">
            <a:extLst>
              <a:ext uri="{FF2B5EF4-FFF2-40B4-BE49-F238E27FC236}">
                <a16:creationId xmlns:a16="http://schemas.microsoft.com/office/drawing/2014/main" id="{2915144E-AEC7-4DCB-98A2-4464FB3D9197}"/>
              </a:ext>
            </a:extLst>
          </p:cNvPr>
          <p:cNvSpPr txBox="1"/>
          <p:nvPr>
            <p:custDataLst>
              <p:tags r:id="rId14"/>
            </p:custDataLst>
          </p:nvPr>
        </p:nvSpPr>
        <p:spPr>
          <a:xfrm>
            <a:off x="6739137" y="1753789"/>
            <a:ext cx="1399547" cy="215444"/>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a:t>Customer, Segments,</a:t>
            </a:r>
          </a:p>
          <a:p>
            <a:r>
              <a:rPr lang="en-US"/>
              <a:t>Customer Programs/Plans</a:t>
            </a:r>
          </a:p>
        </p:txBody>
      </p:sp>
      <p:sp>
        <p:nvSpPr>
          <p:cNvPr id="53" name="OTLSHAPE_SLM_0aec949068fc4edb9016a17022f2fa0f_Shape">
            <a:extLst>
              <a:ext uri="{FF2B5EF4-FFF2-40B4-BE49-F238E27FC236}">
                <a16:creationId xmlns:a16="http://schemas.microsoft.com/office/drawing/2014/main" id="{BC661A30-1DD3-444B-9C8C-C1021EBBF344}"/>
              </a:ext>
            </a:extLst>
          </p:cNvPr>
          <p:cNvSpPr/>
          <p:nvPr>
            <p:custDataLst>
              <p:tags r:id="rId15"/>
            </p:custDataLst>
          </p:nvPr>
        </p:nvSpPr>
        <p:spPr>
          <a:xfrm>
            <a:off x="6146679" y="232889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OTLSHAPE_SLM_0aec949068fc4edb9016a17022f2fa0f_Shape">
            <a:extLst>
              <a:ext uri="{FF2B5EF4-FFF2-40B4-BE49-F238E27FC236}">
                <a16:creationId xmlns:a16="http://schemas.microsoft.com/office/drawing/2014/main" id="{45FC9D0D-BF43-4F6E-8600-0D49793570F0}"/>
              </a:ext>
            </a:extLst>
          </p:cNvPr>
          <p:cNvSpPr/>
          <p:nvPr>
            <p:custDataLst>
              <p:tags r:id="rId16"/>
            </p:custDataLst>
          </p:nvPr>
        </p:nvSpPr>
        <p:spPr>
          <a:xfrm>
            <a:off x="7375845" y="23265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7"/>
            </p:custDataLst>
          </p:nvPr>
        </p:nvSpPr>
        <p:spPr>
          <a:xfrm>
            <a:off x="4714850" y="23320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8"/>
            </p:custDataLst>
          </p:nvPr>
        </p:nvSpPr>
        <p:spPr>
          <a:xfrm>
            <a:off x="6140019" y="302827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OTLSHAPE_SLM_0aec949068fc4edb9016a17022f2fa0f_Shape">
            <a:extLst>
              <a:ext uri="{FF2B5EF4-FFF2-40B4-BE49-F238E27FC236}">
                <a16:creationId xmlns:a16="http://schemas.microsoft.com/office/drawing/2014/main" id="{5AB72B2A-DF8F-453E-BBDB-09319A932182}"/>
              </a:ext>
            </a:extLst>
          </p:cNvPr>
          <p:cNvSpPr/>
          <p:nvPr>
            <p:custDataLst>
              <p:tags r:id="rId19"/>
            </p:custDataLst>
          </p:nvPr>
        </p:nvSpPr>
        <p:spPr>
          <a:xfrm>
            <a:off x="7384731" y="30259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20"/>
            </p:custDataLst>
          </p:nvPr>
        </p:nvSpPr>
        <p:spPr>
          <a:xfrm>
            <a:off x="1626046" y="3840254"/>
            <a:ext cx="7368854" cy="133350"/>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Other System Integration</a:t>
            </a:r>
          </a:p>
        </p:txBody>
      </p:sp>
      <p:sp>
        <p:nvSpPr>
          <p:cNvPr id="79" name="OTLSHAPE_SLM_0aec949068fc4edb9016a17022f2fa0f_Title">
            <a:extLst>
              <a:ext uri="{FF2B5EF4-FFF2-40B4-BE49-F238E27FC236}">
                <a16:creationId xmlns:a16="http://schemas.microsoft.com/office/drawing/2014/main" id="{DB7CE25C-05AB-4258-89B7-6757270960E9}"/>
              </a:ext>
            </a:extLst>
          </p:cNvPr>
          <p:cNvSpPr txBox="1"/>
          <p:nvPr>
            <p:custDataLst>
              <p:tags r:id="rId21"/>
            </p:custDataLst>
          </p:nvPr>
        </p:nvSpPr>
        <p:spPr>
          <a:xfrm>
            <a:off x="5822014" y="3983426"/>
            <a:ext cx="737915" cy="215444"/>
          </a:xfrm>
          <a:prstGeom prst="rect">
            <a:avLst/>
          </a:prstGeom>
          <a:noFill/>
        </p:spPr>
        <p:txBody>
          <a:bodyPr vert="horz" wrap="square" lIns="0" tIns="0" rIns="0" bIns="0" rtlCol="0" anchor="ctr" anchorCtr="0">
            <a:spAutoFit/>
          </a:bodyPr>
          <a:lstStyle/>
          <a:p>
            <a:pPr algn="ctr"/>
            <a:r>
              <a:rPr lang="en-US" sz="700" spc="-2">
                <a:solidFill>
                  <a:schemeClr val="dk1"/>
                </a:solidFill>
                <a:latin typeface="Calibri" panose="020F0502020204030204" pitchFamily="34" charset="0"/>
              </a:rPr>
              <a:t>Create Customer Data API</a:t>
            </a:r>
          </a:p>
        </p:txBody>
      </p:sp>
      <p:sp>
        <p:nvSpPr>
          <p:cNvPr id="80" name="OTLSHAPE_SLM_0aec949068fc4edb9016a17022f2fa0f_Shape">
            <a:extLst>
              <a:ext uri="{FF2B5EF4-FFF2-40B4-BE49-F238E27FC236}">
                <a16:creationId xmlns:a16="http://schemas.microsoft.com/office/drawing/2014/main" id="{C2B0AE1E-59FA-4DED-A7C4-05F32EABC764}"/>
              </a:ext>
            </a:extLst>
          </p:cNvPr>
          <p:cNvSpPr/>
          <p:nvPr>
            <p:custDataLst>
              <p:tags r:id="rId22"/>
            </p:custDataLst>
          </p:nvPr>
        </p:nvSpPr>
        <p:spPr>
          <a:xfrm>
            <a:off x="6130871" y="384567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OTLSHAPE_SLM_0aec949068fc4edb9016a17022f2fa0f_Shape">
            <a:extLst>
              <a:ext uri="{FF2B5EF4-FFF2-40B4-BE49-F238E27FC236}">
                <a16:creationId xmlns:a16="http://schemas.microsoft.com/office/drawing/2014/main" id="{B0830749-5F78-4DEF-93CF-D3135B512002}"/>
              </a:ext>
            </a:extLst>
          </p:cNvPr>
          <p:cNvSpPr/>
          <p:nvPr>
            <p:custDataLst>
              <p:tags r:id="rId23"/>
            </p:custDataLst>
          </p:nvPr>
        </p:nvSpPr>
        <p:spPr>
          <a:xfrm>
            <a:off x="7375584" y="38433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OTLSHAPE_SLM_0aec949068fc4edb9016a17022f2fa0f_Title">
            <a:extLst>
              <a:ext uri="{FF2B5EF4-FFF2-40B4-BE49-F238E27FC236}">
                <a16:creationId xmlns:a16="http://schemas.microsoft.com/office/drawing/2014/main" id="{5AA7E979-BA3C-4B3C-AE4F-392AAB55CFC5}"/>
              </a:ext>
            </a:extLst>
          </p:cNvPr>
          <p:cNvSpPr txBox="1"/>
          <p:nvPr>
            <p:custDataLst>
              <p:tags r:id="rId24"/>
            </p:custDataLst>
          </p:nvPr>
        </p:nvSpPr>
        <p:spPr>
          <a:xfrm>
            <a:off x="6946886" y="3981054"/>
            <a:ext cx="969220" cy="215444"/>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a:t>Update Customer Data API</a:t>
            </a:r>
          </a:p>
        </p:txBody>
      </p:sp>
      <p:sp>
        <p:nvSpPr>
          <p:cNvPr id="125" name="OTLSHAPE_SLM_0aec949068fc4edb9016a17022f2fa0f_Shape">
            <a:extLst>
              <a:ext uri="{FF2B5EF4-FFF2-40B4-BE49-F238E27FC236}">
                <a16:creationId xmlns:a16="http://schemas.microsoft.com/office/drawing/2014/main" id="{52A67E2D-C2F3-4733-9637-2223D3186D9D}"/>
              </a:ext>
            </a:extLst>
          </p:cNvPr>
          <p:cNvSpPr/>
          <p:nvPr>
            <p:custDataLst>
              <p:tags r:id="rId25"/>
            </p:custDataLst>
          </p:nvPr>
        </p:nvSpPr>
        <p:spPr>
          <a:xfrm>
            <a:off x="6148776" y="163572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26"/>
            </p:custDataLst>
          </p:nvPr>
        </p:nvSpPr>
        <p:spPr>
          <a:xfrm>
            <a:off x="4710321" y="16421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27"/>
            </p:custDataLst>
          </p:nvPr>
        </p:nvSpPr>
        <p:spPr>
          <a:xfrm>
            <a:off x="5878156" y="978754"/>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a:t>MVP</a:t>
            </a:r>
          </a:p>
          <a:p>
            <a:r>
              <a:rPr lang="en-US"/>
              <a:t>Release 2</a:t>
            </a: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28"/>
            </p:custDataLst>
          </p:nvPr>
        </p:nvSpPr>
        <p:spPr>
          <a:xfrm>
            <a:off x="7115476" y="985498"/>
            <a:ext cx="653157" cy="330860"/>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a:t>MVP</a:t>
            </a:r>
          </a:p>
          <a:p>
            <a:r>
              <a:rPr lang="en-US"/>
              <a:t>Release 3</a:t>
            </a:r>
          </a:p>
        </p:txBody>
      </p:sp>
      <p:sp>
        <p:nvSpPr>
          <p:cNvPr id="89" name="OTLSHAPE_SLM_0aec949068fc4edb9016a17022f2fa0f_Title">
            <a:extLst>
              <a:ext uri="{FF2B5EF4-FFF2-40B4-BE49-F238E27FC236}">
                <a16:creationId xmlns:a16="http://schemas.microsoft.com/office/drawing/2014/main" id="{5732038B-ACCE-4CDA-A3FD-0EAB5EA8099E}"/>
              </a:ext>
            </a:extLst>
          </p:cNvPr>
          <p:cNvSpPr txBox="1"/>
          <p:nvPr>
            <p:custDataLst>
              <p:tags r:id="rId29"/>
            </p:custDataLst>
          </p:nvPr>
        </p:nvSpPr>
        <p:spPr>
          <a:xfrm>
            <a:off x="2130671" y="1777724"/>
            <a:ext cx="1664921" cy="323165"/>
          </a:xfrm>
          <a:prstGeom prst="rect">
            <a:avLst/>
          </a:prstGeom>
          <a:noFill/>
        </p:spPr>
        <p:txBody>
          <a:bodyPr vert="horz" wrap="square" lIns="0" tIns="0" rIns="0" bIns="0" rtlCol="0" anchor="ctr" anchorCtr="0">
            <a:spAutoFit/>
          </a:bodyPr>
          <a:lstStyle>
            <a:defPPr>
              <a:defRPr lang="en-GB"/>
            </a:defPPr>
            <a:lvl1pPr algn="ctr">
              <a:spcAft>
                <a:spcPts val="0"/>
              </a:spcAft>
              <a:defRPr sz="825" spc="-2">
                <a:solidFill>
                  <a:schemeClr val="dk1"/>
                </a:solidFill>
                <a:latin typeface="Calibri" panose="020F0502020204030204" pitchFamily="34" charset="0"/>
              </a:defRPr>
            </a:lvl1pPr>
          </a:lstStyle>
          <a:p>
            <a:r>
              <a:rPr lang="en-US" sz="700"/>
              <a:t>Customer Data model, Data Catalog, Data Governance, Data Quality Profiling, CDC, Business Rules/Requirement</a:t>
            </a:r>
          </a:p>
        </p:txBody>
      </p:sp>
      <p:sp>
        <p:nvSpPr>
          <p:cNvPr id="94" name="OTLSHAPE_SLM_0aec949068fc4edb9016a17022f2fa0f_Shape">
            <a:extLst>
              <a:ext uri="{FF2B5EF4-FFF2-40B4-BE49-F238E27FC236}">
                <a16:creationId xmlns:a16="http://schemas.microsoft.com/office/drawing/2014/main" id="{115E88A7-9CEF-43C2-9C8E-7ED5D73B1E40}"/>
              </a:ext>
            </a:extLst>
          </p:cNvPr>
          <p:cNvSpPr/>
          <p:nvPr>
            <p:custDataLst>
              <p:tags r:id="rId30"/>
            </p:custDataLst>
          </p:nvPr>
        </p:nvSpPr>
        <p:spPr>
          <a:xfrm>
            <a:off x="2790095" y="1640669"/>
            <a:ext cx="103953"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TextBox 98">
            <a:extLst>
              <a:ext uri="{FF2B5EF4-FFF2-40B4-BE49-F238E27FC236}">
                <a16:creationId xmlns:a16="http://schemas.microsoft.com/office/drawing/2014/main" id="{0797F56A-809D-4301-8362-E13AB01320D4}"/>
              </a:ext>
            </a:extLst>
          </p:cNvPr>
          <p:cNvSpPr txBox="1"/>
          <p:nvPr/>
        </p:nvSpPr>
        <p:spPr bwMode="auto">
          <a:xfrm>
            <a:off x="4435674" y="4394519"/>
            <a:ext cx="4208526" cy="7181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00"/>
              </a:spcAft>
            </a:pPr>
            <a:r>
              <a:rPr lang="en-US" sz="800"/>
              <a:t>Note: </a:t>
            </a:r>
          </a:p>
          <a:p>
            <a:pPr marL="171446" indent="-171446">
              <a:spcAft>
                <a:spcPts val="200"/>
              </a:spcAft>
              <a:buFont typeface="Arial" panose="020B0604020202020204" pitchFamily="34" charset="0"/>
              <a:buChar char="•"/>
            </a:pPr>
            <a:r>
              <a:rPr lang="en-US" sz="800"/>
              <a:t>All Timelines are subject to budget approval</a:t>
            </a:r>
          </a:p>
          <a:p>
            <a:pPr marL="171446" indent="-171446">
              <a:spcAft>
                <a:spcPts val="200"/>
              </a:spcAft>
              <a:buFont typeface="Arial" panose="020B0604020202020204" pitchFamily="34" charset="0"/>
              <a:buChar char="•"/>
            </a:pPr>
            <a:r>
              <a:rPr lang="en-US" sz="800"/>
              <a:t>Scope of each release will be finalized as per pre-work findings</a:t>
            </a:r>
          </a:p>
          <a:p>
            <a:pPr marL="171446" indent="-171446">
              <a:spcAft>
                <a:spcPts val="200"/>
              </a:spcAft>
              <a:buFont typeface="Arial" panose="020B0604020202020204" pitchFamily="34" charset="0"/>
              <a:buChar char="•"/>
            </a:pPr>
            <a:r>
              <a:rPr lang="en-US" sz="800"/>
              <a:t>Future Release timeline will be changed based on the current release date change</a:t>
            </a:r>
          </a:p>
          <a:p>
            <a:pPr marL="171446" indent="-171446">
              <a:spcAft>
                <a:spcPts val="200"/>
              </a:spcAft>
              <a:buFont typeface="Arial" panose="020B0604020202020204" pitchFamily="34" charset="0"/>
              <a:buChar char="•"/>
            </a:pPr>
            <a:r>
              <a:rPr lang="en-US" sz="800"/>
              <a:t>Each release pre-work will start ahead of the time</a:t>
            </a:r>
          </a:p>
        </p:txBody>
      </p:sp>
      <p:sp>
        <p:nvSpPr>
          <p:cNvPr id="181" name="OTLSHAPE_SLM_0aec949068fc4edb9016a17022f2fa0f_Title">
            <a:extLst>
              <a:ext uri="{FF2B5EF4-FFF2-40B4-BE49-F238E27FC236}">
                <a16:creationId xmlns:a16="http://schemas.microsoft.com/office/drawing/2014/main" id="{0978B644-9C4A-436F-8265-DA5551E6A466}"/>
              </a:ext>
            </a:extLst>
          </p:cNvPr>
          <p:cNvSpPr txBox="1"/>
          <p:nvPr>
            <p:custDataLst>
              <p:tags r:id="rId31"/>
            </p:custDataLst>
          </p:nvPr>
        </p:nvSpPr>
        <p:spPr>
          <a:xfrm>
            <a:off x="6809526" y="3163543"/>
            <a:ext cx="1253657"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a:t>Customer, Segments, Customer Programs/Plans, Campaign, Campaign  Response</a:t>
            </a:r>
          </a:p>
        </p:txBody>
      </p:sp>
      <p:sp>
        <p:nvSpPr>
          <p:cNvPr id="183" name="OTLSHAPE_SLM_0aec949068fc4edb9016a17022f2fa0f_Title">
            <a:extLst>
              <a:ext uri="{FF2B5EF4-FFF2-40B4-BE49-F238E27FC236}">
                <a16:creationId xmlns:a16="http://schemas.microsoft.com/office/drawing/2014/main" id="{1D92D2D8-C99D-48CF-9EA9-2871E38DD322}"/>
              </a:ext>
            </a:extLst>
          </p:cNvPr>
          <p:cNvSpPr txBox="1"/>
          <p:nvPr>
            <p:custDataLst>
              <p:tags r:id="rId32"/>
            </p:custDataLst>
          </p:nvPr>
        </p:nvSpPr>
        <p:spPr>
          <a:xfrm>
            <a:off x="4186131" y="3168469"/>
            <a:ext cx="1177380" cy="323165"/>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a:t>Persistent ID, Key Customer Profile and contact fields, Billing Account</a:t>
            </a:r>
          </a:p>
        </p:txBody>
      </p:sp>
      <p:sp>
        <p:nvSpPr>
          <p:cNvPr id="184" name="OTLSHAPE_SLM_0aec949068fc4edb9016a17022f2fa0f_Title">
            <a:extLst>
              <a:ext uri="{FF2B5EF4-FFF2-40B4-BE49-F238E27FC236}">
                <a16:creationId xmlns:a16="http://schemas.microsoft.com/office/drawing/2014/main" id="{67398158-DBE7-49EC-82D8-995C93EC2665}"/>
              </a:ext>
            </a:extLst>
          </p:cNvPr>
          <p:cNvSpPr txBox="1"/>
          <p:nvPr>
            <p:custDataLst>
              <p:tags r:id="rId33"/>
            </p:custDataLst>
          </p:nvPr>
        </p:nvSpPr>
        <p:spPr>
          <a:xfrm>
            <a:off x="5654460" y="3164505"/>
            <a:ext cx="1100608" cy="430887"/>
          </a:xfrm>
          <a:prstGeom prst="rect">
            <a:avLst/>
          </a:prstGeom>
          <a:noFill/>
        </p:spPr>
        <p:txBody>
          <a:bodyPr vert="horz" wrap="square" lIns="0" tIns="0" rIns="0" bIns="0" rtlCol="0" anchor="ctr" anchorCtr="0">
            <a:spAutoFit/>
          </a:bodyPr>
          <a:lstStyle>
            <a:defPPr>
              <a:defRPr lang="en-GB"/>
            </a:defPPr>
            <a:lvl1pPr algn="ctr">
              <a:spcAft>
                <a:spcPts val="0"/>
              </a:spcAft>
              <a:defRPr sz="700" spc="-2">
                <a:solidFill>
                  <a:schemeClr val="dk1"/>
                </a:solidFill>
                <a:latin typeface="Calibri" panose="020F0502020204030204" pitchFamily="34" charset="0"/>
              </a:defRPr>
            </a:lvl1pPr>
          </a:lstStyle>
          <a:p>
            <a:r>
              <a:rPr lang="en-US"/>
              <a:t>Usage, Bill/Credit/Payment, Customer Demographic, </a:t>
            </a:r>
          </a:p>
          <a:p>
            <a:r>
              <a:rPr lang="en-US"/>
              <a:t>Preference, Premise, Service Account, Meter</a:t>
            </a:r>
          </a:p>
        </p:txBody>
      </p:sp>
      <p:sp>
        <p:nvSpPr>
          <p:cNvPr id="185" name="OTLSHAPE_SLM_0aec949068fc4edb9016a17022f2fa0f_Title">
            <a:extLst>
              <a:ext uri="{FF2B5EF4-FFF2-40B4-BE49-F238E27FC236}">
                <a16:creationId xmlns:a16="http://schemas.microsoft.com/office/drawing/2014/main" id="{A5B01D8D-74D1-41B9-949D-F6BDD9308BE6}"/>
              </a:ext>
            </a:extLst>
          </p:cNvPr>
          <p:cNvSpPr txBox="1"/>
          <p:nvPr>
            <p:custDataLst>
              <p:tags r:id="rId34"/>
            </p:custDataLst>
          </p:nvPr>
        </p:nvSpPr>
        <p:spPr>
          <a:xfrm>
            <a:off x="5613522" y="2472772"/>
            <a:ext cx="1174920" cy="323165"/>
          </a:xfrm>
          <a:prstGeom prst="rect">
            <a:avLst/>
          </a:prstGeom>
          <a:noFill/>
        </p:spPr>
        <p:txBody>
          <a:bodyPr vert="horz" wrap="square" lIns="0" tIns="0" rIns="0" bIns="0" rtlCol="0" anchor="ctr" anchorCtr="0">
            <a:spAutoFit/>
          </a:bodyPr>
          <a:lstStyle/>
          <a:p>
            <a:pPr algn="ctr"/>
            <a:r>
              <a:rPr lang="en-US" sz="700" spc="-2">
                <a:solidFill>
                  <a:schemeClr val="dk1"/>
                </a:solidFill>
                <a:latin typeface="Calibri" panose="020F0502020204030204" pitchFamily="34" charset="0"/>
              </a:rPr>
              <a:t>Sync Customer Demographic, Preference, Premise, Service Account, Meter to CRIS/CSS</a:t>
            </a:r>
          </a:p>
        </p:txBody>
      </p:sp>
      <p:sp>
        <p:nvSpPr>
          <p:cNvPr id="186" name="OTLSHAPE_SLM_0aec949068fc4edb9016a17022f2fa0f_Title">
            <a:extLst>
              <a:ext uri="{FF2B5EF4-FFF2-40B4-BE49-F238E27FC236}">
                <a16:creationId xmlns:a16="http://schemas.microsoft.com/office/drawing/2014/main" id="{7B99062C-808D-4F46-A510-AF323AA5CDF8}"/>
              </a:ext>
            </a:extLst>
          </p:cNvPr>
          <p:cNvSpPr txBox="1"/>
          <p:nvPr>
            <p:custDataLst>
              <p:tags r:id="rId35"/>
            </p:custDataLst>
          </p:nvPr>
        </p:nvSpPr>
        <p:spPr>
          <a:xfrm>
            <a:off x="6896031" y="2474827"/>
            <a:ext cx="1086509" cy="323165"/>
          </a:xfrm>
          <a:prstGeom prst="rect">
            <a:avLst/>
          </a:prstGeom>
          <a:noFill/>
        </p:spPr>
        <p:txBody>
          <a:bodyPr vert="horz" wrap="square" lIns="0" tIns="0" rIns="0" bIns="0" rtlCol="0" anchor="ctr" anchorCtr="0">
            <a:spAutoFit/>
          </a:bodyPr>
          <a:lstStyle/>
          <a:p>
            <a:pPr algn="ctr"/>
            <a:r>
              <a:rPr lang="en-US" sz="700" spc="-2">
                <a:solidFill>
                  <a:schemeClr val="dk1"/>
                </a:solidFill>
                <a:latin typeface="Calibri" panose="020F0502020204030204" pitchFamily="34" charset="0"/>
              </a:rPr>
              <a:t>Sync Customer, Segments, Customer Programs/Plans to CRIS/CSS</a:t>
            </a:r>
          </a:p>
        </p:txBody>
      </p:sp>
      <p:sp>
        <p:nvSpPr>
          <p:cNvPr id="187" name="OTLSHAPE_SLM_0aec949068fc4edb9016a17022f2fa0f_Title">
            <a:extLst>
              <a:ext uri="{FF2B5EF4-FFF2-40B4-BE49-F238E27FC236}">
                <a16:creationId xmlns:a16="http://schemas.microsoft.com/office/drawing/2014/main" id="{29366B99-44B2-4DC1-A052-1ACC7DD72118}"/>
              </a:ext>
            </a:extLst>
          </p:cNvPr>
          <p:cNvSpPr txBox="1"/>
          <p:nvPr>
            <p:custDataLst>
              <p:tags r:id="rId36"/>
            </p:custDataLst>
          </p:nvPr>
        </p:nvSpPr>
        <p:spPr>
          <a:xfrm>
            <a:off x="4153786" y="2479135"/>
            <a:ext cx="1253855" cy="323165"/>
          </a:xfrm>
          <a:prstGeom prst="rect">
            <a:avLst/>
          </a:prstGeom>
          <a:noFill/>
        </p:spPr>
        <p:txBody>
          <a:bodyPr vert="horz" wrap="square" lIns="0" tIns="0" rIns="0" bIns="0" rtlCol="0" anchor="ctr" anchorCtr="0">
            <a:spAutoFit/>
          </a:bodyPr>
          <a:lstStyle/>
          <a:p>
            <a:pPr algn="ctr"/>
            <a:r>
              <a:rPr lang="en-US" sz="700" spc="-2">
                <a:solidFill>
                  <a:schemeClr val="dk1"/>
                </a:solidFill>
                <a:latin typeface="Calibri" panose="020F0502020204030204" pitchFamily="34" charset="0"/>
              </a:rPr>
              <a:t>Persistent ID, Key Customer Profile and contact fields, Billing Account to CRIS/CSS</a:t>
            </a:r>
          </a:p>
        </p:txBody>
      </p:sp>
      <p:sp>
        <p:nvSpPr>
          <p:cNvPr id="189" name="OTLSHAPE_SLM_0aec949068fc4edb9016a17022f2fa0f_Shape">
            <a:extLst>
              <a:ext uri="{FF2B5EF4-FFF2-40B4-BE49-F238E27FC236}">
                <a16:creationId xmlns:a16="http://schemas.microsoft.com/office/drawing/2014/main" id="{96D7A2E9-AEA5-4C09-BEA7-0E4B8AD7C68F}"/>
              </a:ext>
            </a:extLst>
          </p:cNvPr>
          <p:cNvSpPr/>
          <p:nvPr>
            <p:custDataLst>
              <p:tags r:id="rId37"/>
            </p:custDataLst>
          </p:nvPr>
        </p:nvSpPr>
        <p:spPr>
          <a:xfrm>
            <a:off x="4716168" y="30152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OTLSHAPE_SLM_0aec949068fc4edb9016a17022f2fa0f_Title">
            <a:extLst>
              <a:ext uri="{FF2B5EF4-FFF2-40B4-BE49-F238E27FC236}">
                <a16:creationId xmlns:a16="http://schemas.microsoft.com/office/drawing/2014/main" id="{9F42A849-644F-4637-8ACC-273E9B490882}"/>
              </a:ext>
            </a:extLst>
          </p:cNvPr>
          <p:cNvSpPr txBox="1"/>
          <p:nvPr>
            <p:custDataLst>
              <p:tags r:id="rId38"/>
            </p:custDataLst>
          </p:nvPr>
        </p:nvSpPr>
        <p:spPr>
          <a:xfrm>
            <a:off x="4397282" y="3976435"/>
            <a:ext cx="737915" cy="215444"/>
          </a:xfrm>
          <a:prstGeom prst="rect">
            <a:avLst/>
          </a:prstGeom>
          <a:noFill/>
        </p:spPr>
        <p:txBody>
          <a:bodyPr vert="horz" wrap="square" lIns="0" tIns="0" rIns="0" bIns="0" rtlCol="0" anchor="ctr" anchorCtr="0">
            <a:spAutoFit/>
          </a:bodyPr>
          <a:lstStyle/>
          <a:p>
            <a:pPr algn="ctr"/>
            <a:r>
              <a:rPr lang="en-US" sz="700" spc="-2">
                <a:solidFill>
                  <a:schemeClr val="dk1"/>
                </a:solidFill>
                <a:latin typeface="Calibri" panose="020F0502020204030204" pitchFamily="34" charset="0"/>
              </a:rPr>
              <a:t>Sync Persistent ID to CXP MyAccount</a:t>
            </a:r>
          </a:p>
        </p:txBody>
      </p:sp>
      <p:sp>
        <p:nvSpPr>
          <p:cNvPr id="193" name="OTLSHAPE_SLM_0aec949068fc4edb9016a17022f2fa0f_Shape">
            <a:extLst>
              <a:ext uri="{FF2B5EF4-FFF2-40B4-BE49-F238E27FC236}">
                <a16:creationId xmlns:a16="http://schemas.microsoft.com/office/drawing/2014/main" id="{F9B607BF-7F7F-459D-982E-9DFD40920242}"/>
              </a:ext>
            </a:extLst>
          </p:cNvPr>
          <p:cNvSpPr/>
          <p:nvPr>
            <p:custDataLst>
              <p:tags r:id="rId39"/>
            </p:custDataLst>
          </p:nvPr>
        </p:nvSpPr>
        <p:spPr>
          <a:xfrm>
            <a:off x="4706139" y="38386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FE3360A3-5945-4F4E-8714-0804F94038D1}"/>
              </a:ext>
            </a:extLst>
          </p:cNvPr>
          <p:cNvSpPr/>
          <p:nvPr/>
        </p:nvSpPr>
        <p:spPr>
          <a:xfrm>
            <a:off x="6709555" y="885012"/>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82" name="Rectangle 81">
            <a:extLst>
              <a:ext uri="{FF2B5EF4-FFF2-40B4-BE49-F238E27FC236}">
                <a16:creationId xmlns:a16="http://schemas.microsoft.com/office/drawing/2014/main" id="{96D9043D-3149-453F-B9AC-0535C686E09F}"/>
              </a:ext>
            </a:extLst>
          </p:cNvPr>
          <p:cNvSpPr/>
          <p:nvPr/>
        </p:nvSpPr>
        <p:spPr>
          <a:xfrm>
            <a:off x="8548036"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84" name="Rectangle 83">
            <a:extLst>
              <a:ext uri="{FF2B5EF4-FFF2-40B4-BE49-F238E27FC236}">
                <a16:creationId xmlns:a16="http://schemas.microsoft.com/office/drawing/2014/main" id="{6C680099-79CC-4F15-8676-9B5DF5A36364}"/>
              </a:ext>
            </a:extLst>
          </p:cNvPr>
          <p:cNvSpPr/>
          <p:nvPr/>
        </p:nvSpPr>
        <p:spPr>
          <a:xfrm>
            <a:off x="8080430" y="878594"/>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85" name="TextBox 84">
            <a:extLst>
              <a:ext uri="{FF2B5EF4-FFF2-40B4-BE49-F238E27FC236}">
                <a16:creationId xmlns:a16="http://schemas.microsoft.com/office/drawing/2014/main" id="{3C004BD3-09FE-4D3D-9227-52797B54E8B7}"/>
              </a:ext>
            </a:extLst>
          </p:cNvPr>
          <p:cNvSpPr txBox="1"/>
          <p:nvPr/>
        </p:nvSpPr>
        <p:spPr bwMode="auto">
          <a:xfrm flipH="1">
            <a:off x="773322" y="667183"/>
            <a:ext cx="276174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32"/>
            <a:r>
              <a:rPr lang="en-US" b="1">
                <a:solidFill>
                  <a:srgbClr val="FFFFFF"/>
                </a:solidFill>
              </a:rPr>
              <a:t>2021</a:t>
            </a:r>
          </a:p>
        </p:txBody>
      </p:sp>
      <p:sp>
        <p:nvSpPr>
          <p:cNvPr id="86" name="Rectangle 85">
            <a:extLst>
              <a:ext uri="{FF2B5EF4-FFF2-40B4-BE49-F238E27FC236}">
                <a16:creationId xmlns:a16="http://schemas.microsoft.com/office/drawing/2014/main" id="{3139A1A9-EC7E-4F22-BE31-DC77900EBAB6}"/>
              </a:ext>
            </a:extLst>
          </p:cNvPr>
          <p:cNvSpPr/>
          <p:nvPr/>
        </p:nvSpPr>
        <p:spPr>
          <a:xfrm>
            <a:off x="7625929"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87" name="Rectangle 86">
            <a:extLst>
              <a:ext uri="{FF2B5EF4-FFF2-40B4-BE49-F238E27FC236}">
                <a16:creationId xmlns:a16="http://schemas.microsoft.com/office/drawing/2014/main" id="{1759F917-4F2E-480E-AF94-3AA23D56D8AA}"/>
              </a:ext>
            </a:extLst>
          </p:cNvPr>
          <p:cNvSpPr/>
          <p:nvPr/>
        </p:nvSpPr>
        <p:spPr>
          <a:xfrm>
            <a:off x="2147402" y="87972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88" name="Rectangle 87">
            <a:extLst>
              <a:ext uri="{FF2B5EF4-FFF2-40B4-BE49-F238E27FC236}">
                <a16:creationId xmlns:a16="http://schemas.microsoft.com/office/drawing/2014/main" id="{C3046F85-49D4-4DA1-A87B-BC741C2EE8D4}"/>
              </a:ext>
            </a:extLst>
          </p:cNvPr>
          <p:cNvSpPr/>
          <p:nvPr/>
        </p:nvSpPr>
        <p:spPr>
          <a:xfrm>
            <a:off x="121774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90" name="Rectangle 89">
            <a:extLst>
              <a:ext uri="{FF2B5EF4-FFF2-40B4-BE49-F238E27FC236}">
                <a16:creationId xmlns:a16="http://schemas.microsoft.com/office/drawing/2014/main" id="{DE7C7979-8F14-444C-9BE6-E4C07EBAD604}"/>
              </a:ext>
            </a:extLst>
          </p:cNvPr>
          <p:cNvSpPr/>
          <p:nvPr/>
        </p:nvSpPr>
        <p:spPr>
          <a:xfrm>
            <a:off x="168548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96" name="Rectangle 95">
            <a:extLst>
              <a:ext uri="{FF2B5EF4-FFF2-40B4-BE49-F238E27FC236}">
                <a16:creationId xmlns:a16="http://schemas.microsoft.com/office/drawing/2014/main" id="{7DCA3337-30F2-4D80-B097-8F01F0682740}"/>
              </a:ext>
            </a:extLst>
          </p:cNvPr>
          <p:cNvSpPr/>
          <p:nvPr/>
        </p:nvSpPr>
        <p:spPr>
          <a:xfrm>
            <a:off x="754731"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97" name="Rectangle 96">
            <a:extLst>
              <a:ext uri="{FF2B5EF4-FFF2-40B4-BE49-F238E27FC236}">
                <a16:creationId xmlns:a16="http://schemas.microsoft.com/office/drawing/2014/main" id="{EE634363-B130-441B-8CD6-5733F64455A3}"/>
              </a:ext>
            </a:extLst>
          </p:cNvPr>
          <p:cNvSpPr/>
          <p:nvPr/>
        </p:nvSpPr>
        <p:spPr>
          <a:xfrm>
            <a:off x="3080487" y="87844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100" name="Rectangle 99">
            <a:extLst>
              <a:ext uri="{FF2B5EF4-FFF2-40B4-BE49-F238E27FC236}">
                <a16:creationId xmlns:a16="http://schemas.microsoft.com/office/drawing/2014/main" id="{36C6DFD0-D089-4ED0-8644-D61763DF50F0}"/>
              </a:ext>
            </a:extLst>
          </p:cNvPr>
          <p:cNvSpPr/>
          <p:nvPr/>
        </p:nvSpPr>
        <p:spPr>
          <a:xfrm>
            <a:off x="2616944"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01" name="Rectangle 100">
            <a:extLst>
              <a:ext uri="{FF2B5EF4-FFF2-40B4-BE49-F238E27FC236}">
                <a16:creationId xmlns:a16="http://schemas.microsoft.com/office/drawing/2014/main" id="{74B8C9FE-C781-41C8-B77B-0BD54130C67F}"/>
              </a:ext>
            </a:extLst>
          </p:cNvPr>
          <p:cNvSpPr/>
          <p:nvPr/>
        </p:nvSpPr>
        <p:spPr>
          <a:xfrm>
            <a:off x="3545810" y="882334"/>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Jan</a:t>
            </a:r>
          </a:p>
        </p:txBody>
      </p:sp>
      <p:sp>
        <p:nvSpPr>
          <p:cNvPr id="102" name="Rectangle 101">
            <a:extLst>
              <a:ext uri="{FF2B5EF4-FFF2-40B4-BE49-F238E27FC236}">
                <a16:creationId xmlns:a16="http://schemas.microsoft.com/office/drawing/2014/main" id="{590DDE6C-F9D5-4E10-85C0-0145868F313C}"/>
              </a:ext>
            </a:extLst>
          </p:cNvPr>
          <p:cNvSpPr/>
          <p:nvPr/>
        </p:nvSpPr>
        <p:spPr>
          <a:xfrm>
            <a:off x="3957602" y="882332"/>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Feb </a:t>
            </a:r>
          </a:p>
        </p:txBody>
      </p:sp>
      <p:sp>
        <p:nvSpPr>
          <p:cNvPr id="103" name="TextBox 102">
            <a:extLst>
              <a:ext uri="{FF2B5EF4-FFF2-40B4-BE49-F238E27FC236}">
                <a16:creationId xmlns:a16="http://schemas.microsoft.com/office/drawing/2014/main" id="{4400C80D-7751-4DFF-B78B-EF4C337505CB}"/>
              </a:ext>
            </a:extLst>
          </p:cNvPr>
          <p:cNvSpPr txBox="1"/>
          <p:nvPr/>
        </p:nvSpPr>
        <p:spPr bwMode="auto">
          <a:xfrm flipH="1">
            <a:off x="3554011" y="664055"/>
            <a:ext cx="5422510" cy="173754"/>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32">
              <a:buClr>
                <a:srgbClr val="55555A"/>
              </a:buClr>
            </a:pPr>
            <a:r>
              <a:rPr lang="en-US" sz="1100">
                <a:solidFill>
                  <a:srgbClr val="FFFFFF"/>
                </a:solidFill>
                <a:latin typeface="Arial"/>
                <a:ea typeface="ＭＳ Ｐゴシック"/>
              </a:rPr>
              <a:t>2022</a:t>
            </a:r>
          </a:p>
        </p:txBody>
      </p:sp>
      <p:sp>
        <p:nvSpPr>
          <p:cNvPr id="104" name="Rectangle 103">
            <a:extLst>
              <a:ext uri="{FF2B5EF4-FFF2-40B4-BE49-F238E27FC236}">
                <a16:creationId xmlns:a16="http://schemas.microsoft.com/office/drawing/2014/main" id="{24A682AE-FA71-405D-ABA6-27E78D3CCE27}"/>
              </a:ext>
            </a:extLst>
          </p:cNvPr>
          <p:cNvSpPr/>
          <p:nvPr/>
        </p:nvSpPr>
        <p:spPr>
          <a:xfrm>
            <a:off x="5295010" y="881143"/>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May</a:t>
            </a:r>
          </a:p>
        </p:txBody>
      </p:sp>
      <p:sp>
        <p:nvSpPr>
          <p:cNvPr id="106" name="Rectangle 105">
            <a:extLst>
              <a:ext uri="{FF2B5EF4-FFF2-40B4-BE49-F238E27FC236}">
                <a16:creationId xmlns:a16="http://schemas.microsoft.com/office/drawing/2014/main" id="{B88EDCBC-874C-4E70-B22A-E5D2D0DF08D9}"/>
              </a:ext>
            </a:extLst>
          </p:cNvPr>
          <p:cNvSpPr/>
          <p:nvPr/>
        </p:nvSpPr>
        <p:spPr>
          <a:xfrm>
            <a:off x="575827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Jun</a:t>
            </a:r>
          </a:p>
        </p:txBody>
      </p:sp>
      <p:sp>
        <p:nvSpPr>
          <p:cNvPr id="107" name="Rectangle 106">
            <a:extLst>
              <a:ext uri="{FF2B5EF4-FFF2-40B4-BE49-F238E27FC236}">
                <a16:creationId xmlns:a16="http://schemas.microsoft.com/office/drawing/2014/main" id="{6C63E63B-D23B-49E9-8AAA-D8A5B3208D5B}"/>
              </a:ext>
            </a:extLst>
          </p:cNvPr>
          <p:cNvSpPr/>
          <p:nvPr/>
        </p:nvSpPr>
        <p:spPr>
          <a:xfrm>
            <a:off x="6229417"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08" name="Rectangle 107">
            <a:extLst>
              <a:ext uri="{FF2B5EF4-FFF2-40B4-BE49-F238E27FC236}">
                <a16:creationId xmlns:a16="http://schemas.microsoft.com/office/drawing/2014/main" id="{D6687292-DB2E-4E74-9163-ABF837FA4844}"/>
              </a:ext>
            </a:extLst>
          </p:cNvPr>
          <p:cNvSpPr/>
          <p:nvPr/>
        </p:nvSpPr>
        <p:spPr>
          <a:xfrm>
            <a:off x="436535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Mar</a:t>
            </a:r>
          </a:p>
        </p:txBody>
      </p:sp>
      <p:sp>
        <p:nvSpPr>
          <p:cNvPr id="112" name="Rectangle 111">
            <a:extLst>
              <a:ext uri="{FF2B5EF4-FFF2-40B4-BE49-F238E27FC236}">
                <a16:creationId xmlns:a16="http://schemas.microsoft.com/office/drawing/2014/main" id="{8F1763CE-CD46-463B-B722-B953E6D5C8E3}"/>
              </a:ext>
            </a:extLst>
          </p:cNvPr>
          <p:cNvSpPr/>
          <p:nvPr/>
        </p:nvSpPr>
        <p:spPr>
          <a:xfrm>
            <a:off x="483309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April</a:t>
            </a:r>
          </a:p>
        </p:txBody>
      </p:sp>
      <p:sp>
        <p:nvSpPr>
          <p:cNvPr id="113" name="Rectangle 112">
            <a:extLst>
              <a:ext uri="{FF2B5EF4-FFF2-40B4-BE49-F238E27FC236}">
                <a16:creationId xmlns:a16="http://schemas.microsoft.com/office/drawing/2014/main" id="{DB2DFE15-5661-4B41-B19D-5870911C9917}"/>
              </a:ext>
            </a:extLst>
          </p:cNvPr>
          <p:cNvSpPr/>
          <p:nvPr/>
        </p:nvSpPr>
        <p:spPr>
          <a:xfrm>
            <a:off x="7190919" y="873203"/>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17" name="OTLSHAPE_SLM_0aec949068fc4edb9016a17022f2fa0f_Shape">
            <a:extLst>
              <a:ext uri="{FF2B5EF4-FFF2-40B4-BE49-F238E27FC236}">
                <a16:creationId xmlns:a16="http://schemas.microsoft.com/office/drawing/2014/main" id="{685009D6-B0AA-434E-A860-5378445E3BD5}"/>
              </a:ext>
            </a:extLst>
          </p:cNvPr>
          <p:cNvSpPr/>
          <p:nvPr>
            <p:custDataLst>
              <p:tags r:id="rId40"/>
            </p:custDataLst>
          </p:nvPr>
        </p:nvSpPr>
        <p:spPr>
          <a:xfrm>
            <a:off x="2287834" y="107724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21" name="OTLSHAPE_SLM_0aec949068fc4edb9016a17022f2fa0f_Shape">
            <a:extLst>
              <a:ext uri="{FF2B5EF4-FFF2-40B4-BE49-F238E27FC236}">
                <a16:creationId xmlns:a16="http://schemas.microsoft.com/office/drawing/2014/main" id="{B7DC6D7D-0302-4B8B-9EB8-F951A07F4EE4}"/>
              </a:ext>
            </a:extLst>
          </p:cNvPr>
          <p:cNvSpPr/>
          <p:nvPr>
            <p:custDataLst>
              <p:tags r:id="rId41"/>
            </p:custDataLst>
          </p:nvPr>
        </p:nvSpPr>
        <p:spPr>
          <a:xfrm>
            <a:off x="3570534" y="107724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31" name="OTLSHAPE_SLM_0aec949068fc4edb9016a17022f2fa0f_Title">
            <a:extLst>
              <a:ext uri="{FF2B5EF4-FFF2-40B4-BE49-F238E27FC236}">
                <a16:creationId xmlns:a16="http://schemas.microsoft.com/office/drawing/2014/main" id="{3A009E63-3F02-4A85-A5E8-7B5FF43C89E9}"/>
              </a:ext>
            </a:extLst>
          </p:cNvPr>
          <p:cNvSpPr txBox="1"/>
          <p:nvPr>
            <p:custDataLst>
              <p:tags r:id="rId42"/>
            </p:custDataLst>
          </p:nvPr>
        </p:nvSpPr>
        <p:spPr>
          <a:xfrm>
            <a:off x="1800023" y="1199407"/>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Available  (US)</a:t>
            </a:r>
          </a:p>
        </p:txBody>
      </p:sp>
      <p:sp>
        <p:nvSpPr>
          <p:cNvPr id="132" name="OTLSHAPE_SLM_0aec949068fc4edb9016a17022f2fa0f_Title">
            <a:extLst>
              <a:ext uri="{FF2B5EF4-FFF2-40B4-BE49-F238E27FC236}">
                <a16:creationId xmlns:a16="http://schemas.microsoft.com/office/drawing/2014/main" id="{6C7FB914-2D97-46EB-9F23-153A1B4622CE}"/>
              </a:ext>
            </a:extLst>
          </p:cNvPr>
          <p:cNvSpPr txBox="1"/>
          <p:nvPr>
            <p:custDataLst>
              <p:tags r:id="rId43"/>
            </p:custDataLst>
          </p:nvPr>
        </p:nvSpPr>
        <p:spPr>
          <a:xfrm>
            <a:off x="2930323" y="1205757"/>
            <a:ext cx="1422526"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TEST &amp; RPOD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Environments Available (US) </a:t>
            </a:r>
          </a:p>
        </p:txBody>
      </p:sp>
      <p:sp>
        <p:nvSpPr>
          <p:cNvPr id="133" name="OTLSHAPE_SLM_0aec949068fc4edb9016a17022f2fa0f_Shape">
            <a:extLst>
              <a:ext uri="{FF2B5EF4-FFF2-40B4-BE49-F238E27FC236}">
                <a16:creationId xmlns:a16="http://schemas.microsoft.com/office/drawing/2014/main" id="{88F5A861-25BD-4563-90C2-8A14283B2836}"/>
              </a:ext>
            </a:extLst>
          </p:cNvPr>
          <p:cNvSpPr/>
          <p:nvPr>
            <p:custDataLst>
              <p:tags r:id="rId44"/>
            </p:custDataLst>
          </p:nvPr>
        </p:nvSpPr>
        <p:spPr>
          <a:xfrm>
            <a:off x="956065" y="1056789"/>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34" name="OTLSHAPE_SLM_0aec949068fc4edb9016a17022f2fa0f_Title">
            <a:extLst>
              <a:ext uri="{FF2B5EF4-FFF2-40B4-BE49-F238E27FC236}">
                <a16:creationId xmlns:a16="http://schemas.microsoft.com/office/drawing/2014/main" id="{2DE47612-8C26-4752-B1FA-62F1B5B70B82}"/>
              </a:ext>
            </a:extLst>
          </p:cNvPr>
          <p:cNvSpPr txBox="1"/>
          <p:nvPr>
            <p:custDataLst>
              <p:tags r:id="rId45"/>
            </p:custDataLst>
          </p:nvPr>
        </p:nvSpPr>
        <p:spPr>
          <a:xfrm>
            <a:off x="718412" y="1188403"/>
            <a:ext cx="603727"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Contract Signed</a:t>
            </a:r>
          </a:p>
        </p:txBody>
      </p:sp>
    </p:spTree>
    <p:extLst>
      <p:ext uri="{BB962C8B-B14F-4D97-AF65-F5344CB8AC3E}">
        <p14:creationId xmlns:p14="http://schemas.microsoft.com/office/powerpoint/2010/main" val="11589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1"/>
            </p:custDataLst>
          </p:nvPr>
        </p:nvSpPr>
        <p:spPr>
          <a:xfrm>
            <a:off x="115918" y="1150443"/>
            <a:ext cx="8967825" cy="189122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TLSHAPE_SLT_e8a0d0690d7843edaca796e8b25719da_Shape">
            <a:extLst>
              <a:ext uri="{FF2B5EF4-FFF2-40B4-BE49-F238E27FC236}">
                <a16:creationId xmlns:a16="http://schemas.microsoft.com/office/drawing/2014/main" id="{8C9ADB6B-5737-44AB-BA35-BDF2293631E7}"/>
              </a:ext>
            </a:extLst>
          </p:cNvPr>
          <p:cNvSpPr/>
          <p:nvPr>
            <p:custDataLst>
              <p:tags r:id="rId2"/>
            </p:custDataLst>
          </p:nvPr>
        </p:nvSpPr>
        <p:spPr>
          <a:xfrm>
            <a:off x="1495321" y="1274854"/>
            <a:ext cx="7567649" cy="118928"/>
          </a:xfrm>
          <a:prstGeom prst="homePlate">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Business Capabilities Support</a:t>
            </a:r>
          </a:p>
        </p:txBody>
      </p:sp>
      <p:sp>
        <p:nvSpPr>
          <p:cNvPr id="142" name="OTLSHAPE_SL_f6ffadc9780a4f3ab22a7e53bade919d_BackgroundRectangle">
            <a:extLst>
              <a:ext uri="{FF2B5EF4-FFF2-40B4-BE49-F238E27FC236}">
                <a16:creationId xmlns:a16="http://schemas.microsoft.com/office/drawing/2014/main" id="{7E5D1AD3-EE5B-4258-8631-DEA307AB5101}"/>
              </a:ext>
            </a:extLst>
          </p:cNvPr>
          <p:cNvSpPr/>
          <p:nvPr>
            <p:custDataLst>
              <p:tags r:id="rId3"/>
            </p:custDataLst>
          </p:nvPr>
        </p:nvSpPr>
        <p:spPr>
          <a:xfrm>
            <a:off x="63238" y="3714501"/>
            <a:ext cx="8964821" cy="60260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9" name="OTLSHAPE_SL_f6ffadc9780a4f3ab22a7e53bade919d_BackgroundRectangle">
            <a:extLst>
              <a:ext uri="{FF2B5EF4-FFF2-40B4-BE49-F238E27FC236}">
                <a16:creationId xmlns:a16="http://schemas.microsoft.com/office/drawing/2014/main" id="{2F6E28C1-E0B7-4DB7-B52F-A5FF83593D7A}"/>
              </a:ext>
            </a:extLst>
          </p:cNvPr>
          <p:cNvSpPr/>
          <p:nvPr>
            <p:custDataLst>
              <p:tags r:id="rId4"/>
            </p:custDataLst>
          </p:nvPr>
        </p:nvSpPr>
        <p:spPr>
          <a:xfrm>
            <a:off x="72423" y="3128339"/>
            <a:ext cx="8964821" cy="529019"/>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OTLSHAPE_SLT_e8a0d0690d7843edaca796e8b25719da_Shape">
            <a:extLst>
              <a:ext uri="{FF2B5EF4-FFF2-40B4-BE49-F238E27FC236}">
                <a16:creationId xmlns:a16="http://schemas.microsoft.com/office/drawing/2014/main" id="{3272B8BB-B968-4C50-992E-6482D9F8745E}"/>
              </a:ext>
            </a:extLst>
          </p:cNvPr>
          <p:cNvSpPr/>
          <p:nvPr>
            <p:custDataLst>
              <p:tags r:id="rId5"/>
            </p:custDataLst>
          </p:nvPr>
        </p:nvSpPr>
        <p:spPr>
          <a:xfrm>
            <a:off x="115942" y="3219697"/>
            <a:ext cx="8961080" cy="127937"/>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 MDM/DQ/DG</a:t>
            </a:r>
          </a:p>
        </p:txBody>
      </p:sp>
      <p:sp>
        <p:nvSpPr>
          <p:cNvPr id="134" name="OTLSHAPE_SLM_0aec949068fc4edb9016a17022f2fa0f_Title">
            <a:extLst>
              <a:ext uri="{FF2B5EF4-FFF2-40B4-BE49-F238E27FC236}">
                <a16:creationId xmlns:a16="http://schemas.microsoft.com/office/drawing/2014/main" id="{DDC0F982-804C-4C13-B6CF-886890383620}"/>
              </a:ext>
            </a:extLst>
          </p:cNvPr>
          <p:cNvSpPr txBox="1"/>
          <p:nvPr>
            <p:custDataLst>
              <p:tags r:id="rId6"/>
            </p:custDataLst>
          </p:nvPr>
        </p:nvSpPr>
        <p:spPr>
          <a:xfrm>
            <a:off x="4277228" y="3349977"/>
            <a:ext cx="10785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GB"/>
            </a:defPPr>
            <a:lvl1pPr algn="ctr">
              <a:defRPr sz="600">
                <a:solidFill>
                  <a:schemeClr val="accent5">
                    <a:lumMod val="60000"/>
                    <a:lumOff val="40000"/>
                  </a:schemeClr>
                </a:solidFill>
                <a:cs typeface="Arial"/>
              </a:defRPr>
            </a:lvl1pPr>
          </a:lstStyle>
          <a:p>
            <a:r>
              <a:rPr lang="en-US"/>
              <a:t>Persistent ID (leverage UDM) , Key Customer Profile and contact fields, Service Account</a:t>
            </a:r>
          </a:p>
        </p:txBody>
      </p:sp>
      <p:sp>
        <p:nvSpPr>
          <p:cNvPr id="138" name="OTLSHAPE_SLT_e8a0d0690d7843edaca796e8b25719da_Shape">
            <a:extLst>
              <a:ext uri="{FF2B5EF4-FFF2-40B4-BE49-F238E27FC236}">
                <a16:creationId xmlns:a16="http://schemas.microsoft.com/office/drawing/2014/main" id="{C5E0B5E7-7900-49EA-AD84-0B2C9DA3631F}"/>
              </a:ext>
            </a:extLst>
          </p:cNvPr>
          <p:cNvSpPr/>
          <p:nvPr>
            <p:custDataLst>
              <p:tags r:id="rId7"/>
            </p:custDataLst>
          </p:nvPr>
        </p:nvSpPr>
        <p:spPr>
          <a:xfrm>
            <a:off x="127747" y="3790467"/>
            <a:ext cx="8911590" cy="141129"/>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CDP</a:t>
            </a:r>
          </a:p>
        </p:txBody>
      </p:sp>
      <p:sp>
        <p:nvSpPr>
          <p:cNvPr id="144" name="OTLSHAPE_SLM_0aec949068fc4edb9016a17022f2fa0f_Title">
            <a:extLst>
              <a:ext uri="{FF2B5EF4-FFF2-40B4-BE49-F238E27FC236}">
                <a16:creationId xmlns:a16="http://schemas.microsoft.com/office/drawing/2014/main" id="{D9F430B6-AA12-4E55-BD8E-7F722DCC89EC}"/>
              </a:ext>
            </a:extLst>
          </p:cNvPr>
          <p:cNvSpPr txBox="1"/>
          <p:nvPr>
            <p:custDataLst>
              <p:tags r:id="rId8"/>
            </p:custDataLst>
          </p:nvPr>
        </p:nvSpPr>
        <p:spPr>
          <a:xfrm>
            <a:off x="5786613" y="3146450"/>
            <a:ext cx="953600" cy="692497"/>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accent2">
                    <a:lumMod val="75000"/>
                  </a:schemeClr>
                </a:solidFill>
                <a:cs typeface="Calibri" panose="020F0502020204030204" pitchFamily="34" charset="0"/>
              </a:defRPr>
            </a:lvl1pPr>
          </a:lstStyle>
          <a:p>
            <a:r>
              <a:rPr lang="en-US"/>
              <a:t>Customer Demographic, </a:t>
            </a:r>
          </a:p>
          <a:p>
            <a:r>
              <a:rPr lang="en-US"/>
              <a:t>Preference, Premise, Billing Account, Meter</a:t>
            </a:r>
          </a:p>
        </p:txBody>
      </p:sp>
      <p:sp>
        <p:nvSpPr>
          <p:cNvPr id="171" name="OTLSHAPE_SLM_0aec949068fc4edb9016a17022f2fa0f_Title">
            <a:extLst>
              <a:ext uri="{FF2B5EF4-FFF2-40B4-BE49-F238E27FC236}">
                <a16:creationId xmlns:a16="http://schemas.microsoft.com/office/drawing/2014/main" id="{A4968A38-1CB8-45E4-989B-D07B14C18791}"/>
              </a:ext>
            </a:extLst>
          </p:cNvPr>
          <p:cNvSpPr txBox="1"/>
          <p:nvPr>
            <p:custDataLst>
              <p:tags r:id="rId9"/>
            </p:custDataLst>
          </p:nvPr>
        </p:nvSpPr>
        <p:spPr>
          <a:xfrm>
            <a:off x="695826" y="3357435"/>
            <a:ext cx="1457796" cy="276999"/>
          </a:xfrm>
          <a:prstGeom prst="rect">
            <a:avLst/>
          </a:prstGeom>
          <a:noFill/>
        </p:spPr>
        <p:txBody>
          <a:bodyPr vert="horz" wrap="square" lIns="0" tIns="0" rIns="0" bIns="0" rtlCol="0" anchor="ctr" anchorCtr="0">
            <a:spAutoFit/>
          </a:bodyPr>
          <a:lstStyle/>
          <a:p>
            <a:pPr algn="ctr">
              <a:spcAft>
                <a:spcPts val="0"/>
              </a:spcAft>
            </a:pPr>
            <a:r>
              <a:rPr lang="en-US" sz="600" spc="-2">
                <a:solidFill>
                  <a:schemeClr val="accent2">
                    <a:lumMod val="75000"/>
                  </a:schemeClr>
                </a:solidFill>
                <a:cs typeface="Calibri" panose="020F0502020204030204" pitchFamily="34" charset="0"/>
              </a:rPr>
              <a:t>Customer Data model, Data Catalog, Data Governance, Data Quality Profiling, CDC, Business Rules/Requirement</a:t>
            </a:r>
          </a:p>
        </p:txBody>
      </p:sp>
      <p:sp>
        <p:nvSpPr>
          <p:cNvPr id="174" name="OTLSHAPE_SLM_0aec949068fc4edb9016a17022f2fa0f_Title">
            <a:extLst>
              <a:ext uri="{FF2B5EF4-FFF2-40B4-BE49-F238E27FC236}">
                <a16:creationId xmlns:a16="http://schemas.microsoft.com/office/drawing/2014/main" id="{6E729406-BCD9-431E-8B26-6F97A4C03E00}"/>
              </a:ext>
            </a:extLst>
          </p:cNvPr>
          <p:cNvSpPr txBox="1"/>
          <p:nvPr>
            <p:custDataLst>
              <p:tags r:id="rId10"/>
            </p:custDataLst>
          </p:nvPr>
        </p:nvSpPr>
        <p:spPr>
          <a:xfrm>
            <a:off x="7032179" y="3358170"/>
            <a:ext cx="997273" cy="184666"/>
          </a:xfrm>
          <a:prstGeom prst="rect">
            <a:avLst/>
          </a:prstGeom>
          <a:noFill/>
        </p:spPr>
        <p:txBody>
          <a:bodyPr vert="horz" wrap="square" lIns="0" tIns="0" rIns="0" bIns="0" rtlCol="0" anchor="ctr" anchorCtr="0">
            <a:spAutoFit/>
          </a:bodyPr>
          <a:lstStyle/>
          <a:p>
            <a:pPr algn="ctr">
              <a:spcAft>
                <a:spcPts val="0"/>
              </a:spcAft>
            </a:pPr>
            <a:r>
              <a:rPr lang="en-US" sz="600" spc="-2">
                <a:solidFill>
                  <a:schemeClr val="accent2">
                    <a:lumMod val="75000"/>
                  </a:schemeClr>
                </a:solidFill>
                <a:cs typeface="Calibri" panose="020F0502020204030204" pitchFamily="34" charset="0"/>
              </a:rPr>
              <a:t>Customer, Segments,</a:t>
            </a:r>
          </a:p>
          <a:p>
            <a:pPr algn="ctr">
              <a:spcAft>
                <a:spcPts val="0"/>
              </a:spcAft>
            </a:pPr>
            <a:r>
              <a:rPr lang="en-US" sz="600" spc="-2">
                <a:solidFill>
                  <a:schemeClr val="accent2">
                    <a:lumMod val="75000"/>
                  </a:schemeClr>
                </a:solidFill>
                <a:cs typeface="Calibri" panose="020F0502020204030204" pitchFamily="34" charset="0"/>
              </a:rPr>
              <a:t>Customer Programs/Plans</a:t>
            </a:r>
          </a:p>
        </p:txBody>
      </p:sp>
      <p:sp>
        <p:nvSpPr>
          <p:cNvPr id="181" name="OTLSHAPE_SLM_0aec949068fc4edb9016a17022f2fa0f_Title">
            <a:extLst>
              <a:ext uri="{FF2B5EF4-FFF2-40B4-BE49-F238E27FC236}">
                <a16:creationId xmlns:a16="http://schemas.microsoft.com/office/drawing/2014/main" id="{553BDFC6-BEB6-45E4-B002-7547682B4B9D}"/>
              </a:ext>
            </a:extLst>
          </p:cNvPr>
          <p:cNvSpPr txBox="1"/>
          <p:nvPr>
            <p:custDataLst>
              <p:tags r:id="rId11"/>
            </p:custDataLst>
          </p:nvPr>
        </p:nvSpPr>
        <p:spPr>
          <a:xfrm>
            <a:off x="7064964" y="3931030"/>
            <a:ext cx="924701" cy="369332"/>
          </a:xfrm>
          <a:prstGeom prst="rect">
            <a:avLst/>
          </a:prstGeom>
          <a:noFill/>
        </p:spPr>
        <p:txBody>
          <a:bodyPr vert="horz" wrap="square" lIns="0" tIns="0" rIns="0" bIns="0" rtlCol="0" anchor="ctr" anchorCtr="0">
            <a:spAutoFit/>
          </a:bodyPr>
          <a:lstStyle/>
          <a:p>
            <a:pPr algn="ctr">
              <a:spcAft>
                <a:spcPts val="0"/>
              </a:spcAft>
            </a:pPr>
            <a:r>
              <a:rPr lang="en-US" sz="600" spc="-2">
                <a:solidFill>
                  <a:schemeClr val="accent2">
                    <a:lumMod val="75000"/>
                  </a:schemeClr>
                </a:solidFill>
                <a:cs typeface="Calibri" panose="020F0502020204030204" pitchFamily="34" charset="0"/>
              </a:rPr>
              <a:t>Customer Segments,</a:t>
            </a:r>
          </a:p>
          <a:p>
            <a:pPr algn="ctr">
              <a:spcAft>
                <a:spcPts val="0"/>
              </a:spcAft>
            </a:pPr>
            <a:r>
              <a:rPr lang="en-US" sz="600" spc="-2">
                <a:solidFill>
                  <a:schemeClr val="accent2">
                    <a:lumMod val="75000"/>
                  </a:schemeClr>
                </a:solidFill>
                <a:cs typeface="Calibri" panose="020F0502020204030204" pitchFamily="34" charset="0"/>
              </a:rPr>
              <a:t>Customer Program/Plan, Campaign, Campaign  Response, IVR</a:t>
            </a:r>
          </a:p>
        </p:txBody>
      </p:sp>
      <p:sp>
        <p:nvSpPr>
          <p:cNvPr id="187" name="OTLSHAPE_SLM_0aec949068fc4edb9016a17022f2fa0f_Shape">
            <a:extLst>
              <a:ext uri="{FF2B5EF4-FFF2-40B4-BE49-F238E27FC236}">
                <a16:creationId xmlns:a16="http://schemas.microsoft.com/office/drawing/2014/main" id="{EFF18A99-ABA3-4DD1-8F4C-F92ED78F9CC9}"/>
              </a:ext>
            </a:extLst>
          </p:cNvPr>
          <p:cNvSpPr/>
          <p:nvPr>
            <p:custDataLst>
              <p:tags r:id="rId12"/>
            </p:custDataLst>
          </p:nvPr>
        </p:nvSpPr>
        <p:spPr>
          <a:xfrm>
            <a:off x="1371245" y="3216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6" name="Straight Connector 135">
            <a:extLst>
              <a:ext uri="{FF2B5EF4-FFF2-40B4-BE49-F238E27FC236}">
                <a16:creationId xmlns:a16="http://schemas.microsoft.com/office/drawing/2014/main" id="{F7671822-8FF2-476B-9E10-A02943AAFC20}"/>
              </a:ext>
            </a:extLst>
          </p:cNvPr>
          <p:cNvCxnSpPr>
            <a:cxnSpLocks/>
            <a:stCxn id="211" idx="0"/>
          </p:cNvCxnSpPr>
          <p:nvPr/>
        </p:nvCxnSpPr>
        <p:spPr bwMode="auto">
          <a:xfrm>
            <a:off x="8727568" y="1015661"/>
            <a:ext cx="18354" cy="306172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988282A2-0907-4B4B-9004-B461B0D19AEE}"/>
              </a:ext>
            </a:extLst>
          </p:cNvPr>
          <p:cNvCxnSpPr>
            <a:cxnSpLocks/>
          </p:cNvCxnSpPr>
          <p:nvPr/>
        </p:nvCxnSpPr>
        <p:spPr bwMode="auto">
          <a:xfrm>
            <a:off x="7498042" y="1026630"/>
            <a:ext cx="30857" cy="303590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a:cxnSpLocks/>
          </p:cNvCxnSpPr>
          <p:nvPr/>
        </p:nvCxnSpPr>
        <p:spPr bwMode="auto">
          <a:xfrm>
            <a:off x="6246186" y="1021768"/>
            <a:ext cx="29068" cy="309629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647B011B-7ADE-4400-839C-981A0590474B}"/>
              </a:ext>
            </a:extLst>
          </p:cNvPr>
          <p:cNvCxnSpPr/>
          <p:nvPr/>
        </p:nvCxnSpPr>
        <p:spPr bwMode="auto">
          <a:xfrm>
            <a:off x="4778387" y="1032388"/>
            <a:ext cx="28358" cy="278399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15476" y="106374"/>
            <a:ext cx="9028524" cy="376946"/>
          </a:xfrm>
        </p:spPr>
        <p:txBody>
          <a:bodyPr/>
          <a:lstStyle/>
          <a:p>
            <a:r>
              <a:rPr lang="en-GB" sz="1900"/>
              <a:t>US Customer Business Capabilities Proposed Roadmap (Draft)</a:t>
            </a:r>
            <a:endParaRPr lang="en-GB" sz="1900" b="0"/>
          </a:p>
        </p:txBody>
      </p:sp>
      <p:sp>
        <p:nvSpPr>
          <p:cNvPr id="76" name="OTLSHAPE_SLM_0aec949068fc4edb9016a17022f2fa0f_Title">
            <a:extLst>
              <a:ext uri="{FF2B5EF4-FFF2-40B4-BE49-F238E27FC236}">
                <a16:creationId xmlns:a16="http://schemas.microsoft.com/office/drawing/2014/main" id="{9A520CC5-FA03-4165-9311-61DCAD63AA0D}"/>
              </a:ext>
            </a:extLst>
          </p:cNvPr>
          <p:cNvSpPr txBox="1"/>
          <p:nvPr>
            <p:custDataLst>
              <p:tags r:id="rId13"/>
            </p:custDataLst>
          </p:nvPr>
        </p:nvSpPr>
        <p:spPr>
          <a:xfrm>
            <a:off x="4461596"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a:solidFill>
                  <a:schemeClr val="dk1"/>
                </a:solidFill>
              </a:rPr>
              <a:t>MVP R1</a:t>
            </a:r>
          </a:p>
          <a:p>
            <a:pPr algn="ctr">
              <a:spcAft>
                <a:spcPts val="0"/>
              </a:spcAft>
            </a:pPr>
            <a:endParaRPr lang="en-US" sz="800" spc="-2">
              <a:solidFill>
                <a:schemeClr val="dk1"/>
              </a:solidFill>
            </a:endParaRPr>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14"/>
            </p:custDataLst>
          </p:nvPr>
        </p:nvSpPr>
        <p:spPr>
          <a:xfrm>
            <a:off x="5935105" y="1019848"/>
            <a:ext cx="653157" cy="246221"/>
          </a:xfrm>
          <a:prstGeom prst="rect">
            <a:avLst/>
          </a:prstGeom>
          <a:noFill/>
        </p:spPr>
        <p:txBody>
          <a:bodyPr vert="horz" wrap="square" lIns="0" tIns="0" rIns="0" bIns="0" rtlCol="0" anchor="ctr" anchorCtr="0">
            <a:spAutoFit/>
          </a:bodyPr>
          <a:lstStyle/>
          <a:p>
            <a:pPr algn="ctr">
              <a:spcAft>
                <a:spcPts val="0"/>
              </a:spcAft>
            </a:pPr>
            <a:r>
              <a:rPr lang="en-US" sz="800" spc="-2">
                <a:solidFill>
                  <a:schemeClr val="dk1"/>
                </a:solidFill>
              </a:rPr>
              <a:t>MVP R2</a:t>
            </a:r>
          </a:p>
          <a:p>
            <a:pPr algn="ctr">
              <a:spcAft>
                <a:spcPts val="0"/>
              </a:spcAft>
            </a:pPr>
            <a:endParaRPr lang="en-US" sz="800" spc="-2">
              <a:solidFill>
                <a:schemeClr val="dk1"/>
              </a:solidFill>
            </a:endParaRP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15"/>
            </p:custDataLst>
          </p:nvPr>
        </p:nvSpPr>
        <p:spPr>
          <a:xfrm>
            <a:off x="7171463" y="1018241"/>
            <a:ext cx="653157" cy="246221"/>
          </a:xfrm>
          <a:prstGeom prst="rect">
            <a:avLst/>
          </a:prstGeom>
          <a:noFill/>
        </p:spPr>
        <p:txBody>
          <a:bodyPr vert="horz" wrap="square" lIns="0" tIns="0" rIns="0" bIns="0" rtlCol="0" anchor="ctr" anchorCtr="0">
            <a:spAutoFit/>
          </a:bodyPr>
          <a:lstStyle/>
          <a:p>
            <a:pPr algn="ctr">
              <a:spcAft>
                <a:spcPts val="0"/>
              </a:spcAft>
            </a:pPr>
            <a:r>
              <a:rPr lang="en-US" sz="800" spc="-2">
                <a:solidFill>
                  <a:schemeClr val="dk1"/>
                </a:solidFill>
              </a:rPr>
              <a:t>MVP R3</a:t>
            </a:r>
          </a:p>
          <a:p>
            <a:pPr algn="ctr">
              <a:spcAft>
                <a:spcPts val="0"/>
              </a:spcAft>
            </a:pPr>
            <a:endParaRPr lang="en-US" sz="800" spc="-2">
              <a:solidFill>
                <a:schemeClr val="dk1"/>
              </a:solidFill>
            </a:endParaRPr>
          </a:p>
        </p:txBody>
      </p:sp>
      <p:sp>
        <p:nvSpPr>
          <p:cNvPr id="9" name="Rectangle 8">
            <a:extLst>
              <a:ext uri="{FF2B5EF4-FFF2-40B4-BE49-F238E27FC236}">
                <a16:creationId xmlns:a16="http://schemas.microsoft.com/office/drawing/2014/main" id="{63CBB09D-EE89-48CC-A59F-A838F6A6E4AB}"/>
              </a:ext>
            </a:extLst>
          </p:cNvPr>
          <p:cNvSpPr/>
          <p:nvPr/>
        </p:nvSpPr>
        <p:spPr>
          <a:xfrm>
            <a:off x="7445101" y="181406"/>
            <a:ext cx="1582958" cy="323165"/>
          </a:xfrm>
          <a:prstGeom prst="rect">
            <a:avLst/>
          </a:prstGeom>
          <a:ln w="6350">
            <a:solidFill>
              <a:schemeClr val="accent1"/>
            </a:solidFill>
          </a:ln>
        </p:spPr>
        <p:txBody>
          <a:bodyPr wrap="square" lIns="91440" tIns="0" rIns="0" bIns="0">
            <a:spAutoFit/>
          </a:bodyPr>
          <a:lstStyle/>
          <a:p>
            <a:pPr>
              <a:spcAft>
                <a:spcPts val="0"/>
              </a:spcAft>
            </a:pPr>
            <a:r>
              <a:rPr lang="en-US" sz="700" b="0">
                <a:solidFill>
                  <a:schemeClr val="accent5">
                    <a:lumMod val="60000"/>
                    <a:lumOff val="40000"/>
                  </a:schemeClr>
                </a:solidFill>
              </a:rPr>
              <a:t>Data Management Foundational</a:t>
            </a:r>
          </a:p>
          <a:p>
            <a:pPr>
              <a:spcAft>
                <a:spcPts val="0"/>
              </a:spcAft>
            </a:pPr>
            <a:r>
              <a:rPr lang="en-US" sz="700" b="0">
                <a:solidFill>
                  <a:schemeClr val="accent2">
                    <a:lumMod val="75000"/>
                  </a:schemeClr>
                </a:solidFill>
              </a:rPr>
              <a:t>Customer Data Foundational</a:t>
            </a:r>
          </a:p>
          <a:p>
            <a:pPr>
              <a:spcAft>
                <a:spcPts val="0"/>
              </a:spcAft>
            </a:pPr>
            <a:r>
              <a:rPr lang="en-US" sz="700" b="0">
                <a:solidFill>
                  <a:schemeClr val="accent1">
                    <a:lumMod val="60000"/>
                    <a:lumOff val="40000"/>
                  </a:schemeClr>
                </a:solidFill>
              </a:rPr>
              <a:t>Customer Data Integration Services</a:t>
            </a:r>
          </a:p>
        </p:txBody>
      </p:sp>
      <p:sp>
        <p:nvSpPr>
          <p:cNvPr id="151" name="OTLSHAPE_SLM_0aec949068fc4edb9016a17022f2fa0f_Shape">
            <a:extLst>
              <a:ext uri="{FF2B5EF4-FFF2-40B4-BE49-F238E27FC236}">
                <a16:creationId xmlns:a16="http://schemas.microsoft.com/office/drawing/2014/main" id="{3A4AC253-3FE1-4C73-ABAA-E3F0D079DB2B}"/>
              </a:ext>
            </a:extLst>
          </p:cNvPr>
          <p:cNvSpPr/>
          <p:nvPr>
            <p:custDataLst>
              <p:tags r:id="rId16"/>
            </p:custDataLst>
          </p:nvPr>
        </p:nvSpPr>
        <p:spPr>
          <a:xfrm>
            <a:off x="310634" y="14739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2" name="Picture 161">
            <a:extLst>
              <a:ext uri="{FF2B5EF4-FFF2-40B4-BE49-F238E27FC236}">
                <a16:creationId xmlns:a16="http://schemas.microsoft.com/office/drawing/2014/main" id="{D806E5C4-F5B7-4465-8699-4743B4EDE32C}"/>
              </a:ext>
            </a:extLst>
          </p:cNvPr>
          <p:cNvPicPr>
            <a:picLocks noChangeAspect="1"/>
          </p:cNvPicPr>
          <p:nvPr/>
        </p:nvPicPr>
        <p:blipFill>
          <a:blip r:embed="rId39"/>
          <a:stretch>
            <a:fillRect/>
          </a:stretch>
        </p:blipFill>
        <p:spPr>
          <a:xfrm>
            <a:off x="4706779" y="1449317"/>
            <a:ext cx="142179" cy="139685"/>
          </a:xfrm>
          <a:prstGeom prst="rect">
            <a:avLst/>
          </a:prstGeom>
        </p:spPr>
      </p:pic>
      <p:sp>
        <p:nvSpPr>
          <p:cNvPr id="163" name="OTLSHAPE_SLM_0aec949068fc4edb9016a17022f2fa0f_Shape">
            <a:extLst>
              <a:ext uri="{FF2B5EF4-FFF2-40B4-BE49-F238E27FC236}">
                <a16:creationId xmlns:a16="http://schemas.microsoft.com/office/drawing/2014/main" id="{BDD54725-3AE1-481F-A3CE-8E571CD871EC}"/>
              </a:ext>
            </a:extLst>
          </p:cNvPr>
          <p:cNvSpPr/>
          <p:nvPr>
            <p:custDataLst>
              <p:tags r:id="rId17"/>
            </p:custDataLst>
          </p:nvPr>
        </p:nvSpPr>
        <p:spPr>
          <a:xfrm>
            <a:off x="4719412"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4" name="Picture 163">
            <a:extLst>
              <a:ext uri="{FF2B5EF4-FFF2-40B4-BE49-F238E27FC236}">
                <a16:creationId xmlns:a16="http://schemas.microsoft.com/office/drawing/2014/main" id="{23DC112B-D90B-4346-8F00-D4444FA6DDFE}"/>
              </a:ext>
            </a:extLst>
          </p:cNvPr>
          <p:cNvPicPr>
            <a:picLocks noChangeAspect="1"/>
          </p:cNvPicPr>
          <p:nvPr/>
        </p:nvPicPr>
        <p:blipFill>
          <a:blip r:embed="rId39"/>
          <a:stretch>
            <a:fillRect/>
          </a:stretch>
        </p:blipFill>
        <p:spPr>
          <a:xfrm>
            <a:off x="6177484" y="1449317"/>
            <a:ext cx="142179" cy="139685"/>
          </a:xfrm>
          <a:prstGeom prst="rect">
            <a:avLst/>
          </a:prstGeom>
        </p:spPr>
      </p:pic>
      <p:sp>
        <p:nvSpPr>
          <p:cNvPr id="165" name="OTLSHAPE_SLM_0aec949068fc4edb9016a17022f2fa0f_Shape">
            <a:extLst>
              <a:ext uri="{FF2B5EF4-FFF2-40B4-BE49-F238E27FC236}">
                <a16:creationId xmlns:a16="http://schemas.microsoft.com/office/drawing/2014/main" id="{55FE46CB-4BAC-43D4-A7E3-73079C9B0A17}"/>
              </a:ext>
            </a:extLst>
          </p:cNvPr>
          <p:cNvSpPr/>
          <p:nvPr>
            <p:custDataLst>
              <p:tags r:id="rId18"/>
            </p:custDataLst>
          </p:nvPr>
        </p:nvSpPr>
        <p:spPr>
          <a:xfrm>
            <a:off x="6195283"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6" name="Picture 165">
            <a:extLst>
              <a:ext uri="{FF2B5EF4-FFF2-40B4-BE49-F238E27FC236}">
                <a16:creationId xmlns:a16="http://schemas.microsoft.com/office/drawing/2014/main" id="{ACBC42D8-1DCB-4CA5-A375-F401A599726A}"/>
              </a:ext>
            </a:extLst>
          </p:cNvPr>
          <p:cNvPicPr>
            <a:picLocks noChangeAspect="1"/>
          </p:cNvPicPr>
          <p:nvPr/>
        </p:nvPicPr>
        <p:blipFill>
          <a:blip r:embed="rId39"/>
          <a:stretch>
            <a:fillRect/>
          </a:stretch>
        </p:blipFill>
        <p:spPr>
          <a:xfrm>
            <a:off x="7427469" y="1449317"/>
            <a:ext cx="142179" cy="139685"/>
          </a:xfrm>
          <a:prstGeom prst="rect">
            <a:avLst/>
          </a:prstGeom>
        </p:spPr>
      </p:pic>
      <p:sp>
        <p:nvSpPr>
          <p:cNvPr id="167" name="OTLSHAPE_SLM_0aec949068fc4edb9016a17022f2fa0f_Shape">
            <a:extLst>
              <a:ext uri="{FF2B5EF4-FFF2-40B4-BE49-F238E27FC236}">
                <a16:creationId xmlns:a16="http://schemas.microsoft.com/office/drawing/2014/main" id="{87D8CC1F-B56A-4529-87AE-1441B76F21CA}"/>
              </a:ext>
            </a:extLst>
          </p:cNvPr>
          <p:cNvSpPr/>
          <p:nvPr>
            <p:custDataLst>
              <p:tags r:id="rId19"/>
            </p:custDataLst>
          </p:nvPr>
        </p:nvSpPr>
        <p:spPr>
          <a:xfrm>
            <a:off x="7445268"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8" name="Picture 167">
            <a:extLst>
              <a:ext uri="{FF2B5EF4-FFF2-40B4-BE49-F238E27FC236}">
                <a16:creationId xmlns:a16="http://schemas.microsoft.com/office/drawing/2014/main" id="{6CD85B61-1744-428F-99BE-BC0E382F68E6}"/>
              </a:ext>
            </a:extLst>
          </p:cNvPr>
          <p:cNvPicPr>
            <a:picLocks noChangeAspect="1"/>
          </p:cNvPicPr>
          <p:nvPr/>
        </p:nvPicPr>
        <p:blipFill>
          <a:blip r:embed="rId39"/>
          <a:stretch>
            <a:fillRect/>
          </a:stretch>
        </p:blipFill>
        <p:spPr>
          <a:xfrm>
            <a:off x="8654018" y="1449317"/>
            <a:ext cx="142179" cy="139685"/>
          </a:xfrm>
          <a:prstGeom prst="rect">
            <a:avLst/>
          </a:prstGeom>
        </p:spPr>
      </p:pic>
      <p:sp>
        <p:nvSpPr>
          <p:cNvPr id="169" name="OTLSHAPE_SLM_0aec949068fc4edb9016a17022f2fa0f_Shape">
            <a:extLst>
              <a:ext uri="{FF2B5EF4-FFF2-40B4-BE49-F238E27FC236}">
                <a16:creationId xmlns:a16="http://schemas.microsoft.com/office/drawing/2014/main" id="{CA387B1C-1433-491C-888E-0EAE240B1442}"/>
              </a:ext>
            </a:extLst>
          </p:cNvPr>
          <p:cNvSpPr/>
          <p:nvPr>
            <p:custDataLst>
              <p:tags r:id="rId20"/>
            </p:custDataLst>
          </p:nvPr>
        </p:nvSpPr>
        <p:spPr>
          <a:xfrm>
            <a:off x="8671817" y="137538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F22F5D03-DBE6-4766-B9F0-652066D84E4F}"/>
              </a:ext>
            </a:extLst>
          </p:cNvPr>
          <p:cNvSpPr/>
          <p:nvPr/>
        </p:nvSpPr>
        <p:spPr>
          <a:xfrm>
            <a:off x="266202" y="970939"/>
            <a:ext cx="664862" cy="215444"/>
          </a:xfrm>
          <a:prstGeom prst="rect">
            <a:avLst/>
          </a:prstGeom>
        </p:spPr>
        <p:txBody>
          <a:bodyPr wrap="none">
            <a:spAutoFit/>
          </a:bodyPr>
          <a:lstStyle/>
          <a:p>
            <a:r>
              <a:rPr lang="en-US" sz="800" spc="-2">
                <a:solidFill>
                  <a:schemeClr val="dk1"/>
                </a:solidFill>
              </a:rPr>
              <a:t>Releases:</a:t>
            </a:r>
            <a:endParaRPr lang="en-US" sz="800"/>
          </a:p>
        </p:txBody>
      </p:sp>
      <p:sp>
        <p:nvSpPr>
          <p:cNvPr id="22" name="TextBox 21">
            <a:extLst>
              <a:ext uri="{FF2B5EF4-FFF2-40B4-BE49-F238E27FC236}">
                <a16:creationId xmlns:a16="http://schemas.microsoft.com/office/drawing/2014/main" id="{DCA00580-B033-4CE3-A0EC-9D792B642F8B}"/>
              </a:ext>
            </a:extLst>
          </p:cNvPr>
          <p:cNvSpPr txBox="1"/>
          <p:nvPr/>
        </p:nvSpPr>
        <p:spPr bwMode="auto">
          <a:xfrm>
            <a:off x="7356660" y="41144"/>
            <a:ext cx="10756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700" kern="0">
                <a:solidFill>
                  <a:schemeClr val="tx1"/>
                </a:solidFill>
                <a:latin typeface="+mn-lt"/>
                <a:ea typeface="+mn-ea"/>
              </a:rPr>
              <a:t>Delivery / Value Streams:</a:t>
            </a:r>
          </a:p>
        </p:txBody>
      </p:sp>
      <p:sp>
        <p:nvSpPr>
          <p:cNvPr id="3" name="TextBox 2">
            <a:extLst>
              <a:ext uri="{FF2B5EF4-FFF2-40B4-BE49-F238E27FC236}">
                <a16:creationId xmlns:a16="http://schemas.microsoft.com/office/drawing/2014/main" id="{E705DD29-DEEB-40F2-955C-8E9F8269A2E5}"/>
              </a:ext>
            </a:extLst>
          </p:cNvPr>
          <p:cNvSpPr txBox="1"/>
          <p:nvPr/>
        </p:nvSpPr>
        <p:spPr bwMode="auto">
          <a:xfrm>
            <a:off x="5855514" y="1737211"/>
            <a:ext cx="807209"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C9 – Usage Analysis</a:t>
            </a:r>
            <a:endParaRPr lang="en-US" sz="600">
              <a:cs typeface="Arial"/>
            </a:endParaRPr>
          </a:p>
        </p:txBody>
      </p:sp>
      <p:sp>
        <p:nvSpPr>
          <p:cNvPr id="188" name="OTLSHAPE_SLM_0aec949068fc4edb9016a17022f2fa0f_Shape">
            <a:extLst>
              <a:ext uri="{FF2B5EF4-FFF2-40B4-BE49-F238E27FC236}">
                <a16:creationId xmlns:a16="http://schemas.microsoft.com/office/drawing/2014/main" id="{4BE12BDB-E35A-4FA6-9DAC-9E141D05A38F}"/>
              </a:ext>
            </a:extLst>
          </p:cNvPr>
          <p:cNvSpPr/>
          <p:nvPr>
            <p:custDataLst>
              <p:tags r:id="rId21"/>
            </p:custDataLst>
          </p:nvPr>
        </p:nvSpPr>
        <p:spPr>
          <a:xfrm>
            <a:off x="6210006" y="320979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M_0aec949068fc4edb9016a17022f2fa0f_Shape">
            <a:extLst>
              <a:ext uri="{FF2B5EF4-FFF2-40B4-BE49-F238E27FC236}">
                <a16:creationId xmlns:a16="http://schemas.microsoft.com/office/drawing/2014/main" id="{0F8BAFA5-C39E-4D40-BEAB-6ECE84C10D74}"/>
              </a:ext>
            </a:extLst>
          </p:cNvPr>
          <p:cNvSpPr/>
          <p:nvPr>
            <p:custDataLst>
              <p:tags r:id="rId22"/>
            </p:custDataLst>
          </p:nvPr>
        </p:nvSpPr>
        <p:spPr>
          <a:xfrm>
            <a:off x="8690092" y="379730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Title">
            <a:extLst>
              <a:ext uri="{FF2B5EF4-FFF2-40B4-BE49-F238E27FC236}">
                <a16:creationId xmlns:a16="http://schemas.microsoft.com/office/drawing/2014/main" id="{1C748C3D-94DF-43FE-96B3-A700756508CE}"/>
              </a:ext>
            </a:extLst>
          </p:cNvPr>
          <p:cNvSpPr txBox="1"/>
          <p:nvPr>
            <p:custDataLst>
              <p:tags r:id="rId23"/>
            </p:custDataLst>
          </p:nvPr>
        </p:nvSpPr>
        <p:spPr>
          <a:xfrm>
            <a:off x="8344987" y="3933976"/>
            <a:ext cx="796962" cy="276999"/>
          </a:xfrm>
          <a:prstGeom prst="rect">
            <a:avLst/>
          </a:prstGeom>
          <a:noFill/>
        </p:spPr>
        <p:txBody>
          <a:bodyPr vert="horz" wrap="square" lIns="0" tIns="0" rIns="0" bIns="0" rtlCol="0" anchor="ctr" anchorCtr="0">
            <a:spAutoFit/>
          </a:bodyPr>
          <a:lstStyle/>
          <a:p>
            <a:pPr algn="ctr">
              <a:spcAft>
                <a:spcPts val="0"/>
              </a:spcAft>
            </a:pPr>
            <a:r>
              <a:rPr lang="en-US" sz="600" spc="-2">
                <a:solidFill>
                  <a:schemeClr val="accent2">
                    <a:lumMod val="75000"/>
                  </a:schemeClr>
                </a:solidFill>
                <a:cs typeface="Calibri" panose="020F0502020204030204" pitchFamily="34" charset="0"/>
              </a:rPr>
              <a:t>Customer Interaction,</a:t>
            </a:r>
          </a:p>
          <a:p>
            <a:pPr algn="ctr">
              <a:spcAft>
                <a:spcPts val="0"/>
              </a:spcAft>
            </a:pPr>
            <a:r>
              <a:rPr lang="en-US" sz="600" spc="-2">
                <a:solidFill>
                  <a:schemeClr val="accent2">
                    <a:lumMod val="75000"/>
                  </a:schemeClr>
                </a:solidFill>
                <a:cs typeface="Calibri" panose="020F0502020204030204" pitchFamily="34" charset="0"/>
              </a:rPr>
              <a:t>Messages, Addition Customer Data </a:t>
            </a:r>
          </a:p>
        </p:txBody>
      </p:sp>
      <p:sp>
        <p:nvSpPr>
          <p:cNvPr id="128" name="OTLSHAPE_SLM_0aec949068fc4edb9016a17022f2fa0f_Shape">
            <a:extLst>
              <a:ext uri="{FF2B5EF4-FFF2-40B4-BE49-F238E27FC236}">
                <a16:creationId xmlns:a16="http://schemas.microsoft.com/office/drawing/2014/main" id="{42E3C3F5-1547-421C-A2A3-071D520F9AA3}"/>
              </a:ext>
            </a:extLst>
          </p:cNvPr>
          <p:cNvSpPr/>
          <p:nvPr>
            <p:custDataLst>
              <p:tags r:id="rId24"/>
            </p:custDataLst>
          </p:nvPr>
        </p:nvSpPr>
        <p:spPr>
          <a:xfrm>
            <a:off x="4749956" y="379331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OTLSHAPE_SLM_0aec949068fc4edb9016a17022f2fa0f_Shape">
            <a:extLst>
              <a:ext uri="{FF2B5EF4-FFF2-40B4-BE49-F238E27FC236}">
                <a16:creationId xmlns:a16="http://schemas.microsoft.com/office/drawing/2014/main" id="{5D211D3C-73F0-46FA-AD56-2BDECB55C184}"/>
              </a:ext>
            </a:extLst>
          </p:cNvPr>
          <p:cNvSpPr/>
          <p:nvPr>
            <p:custDataLst>
              <p:tags r:id="rId25"/>
            </p:custDataLst>
          </p:nvPr>
        </p:nvSpPr>
        <p:spPr>
          <a:xfrm>
            <a:off x="4745333" y="321625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OTLSHAPE_SLM_0aec949068fc4edb9016a17022f2fa0f_Title">
            <a:extLst>
              <a:ext uri="{FF2B5EF4-FFF2-40B4-BE49-F238E27FC236}">
                <a16:creationId xmlns:a16="http://schemas.microsoft.com/office/drawing/2014/main" id="{28D44024-805C-42A3-A536-7F7CD8072048}"/>
              </a:ext>
            </a:extLst>
          </p:cNvPr>
          <p:cNvSpPr txBox="1"/>
          <p:nvPr>
            <p:custDataLst>
              <p:tags r:id="rId26"/>
            </p:custDataLst>
          </p:nvPr>
        </p:nvSpPr>
        <p:spPr>
          <a:xfrm>
            <a:off x="4346377" y="3929607"/>
            <a:ext cx="944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GB"/>
            </a:defPPr>
            <a:lvl1pPr algn="ctr">
              <a:defRPr sz="600">
                <a:solidFill>
                  <a:schemeClr val="accent5">
                    <a:lumMod val="60000"/>
                    <a:lumOff val="40000"/>
                  </a:schemeClr>
                </a:solidFill>
                <a:cs typeface="Arial"/>
              </a:defRPr>
            </a:lvl1pPr>
          </a:lstStyle>
          <a:p>
            <a:r>
              <a:rPr lang="en-US"/>
              <a:t>Persistent ID (leverage UDM) , Key Customer Profile and contact fields, Service Account</a:t>
            </a:r>
          </a:p>
        </p:txBody>
      </p:sp>
      <p:sp>
        <p:nvSpPr>
          <p:cNvPr id="155" name="OTLSHAPE_SLM_0aec949068fc4edb9016a17022f2fa0f_Shape">
            <a:extLst>
              <a:ext uri="{FF2B5EF4-FFF2-40B4-BE49-F238E27FC236}">
                <a16:creationId xmlns:a16="http://schemas.microsoft.com/office/drawing/2014/main" id="{FA445F10-C787-448B-AE7C-7D1BF8D50D56}"/>
              </a:ext>
            </a:extLst>
          </p:cNvPr>
          <p:cNvSpPr/>
          <p:nvPr>
            <p:custDataLst>
              <p:tags r:id="rId27"/>
            </p:custDataLst>
          </p:nvPr>
        </p:nvSpPr>
        <p:spPr>
          <a:xfrm>
            <a:off x="7462788" y="320721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3" name="OTLSHAPE_SLM_0aec949068fc4edb9016a17022f2fa0f_Title">
            <a:extLst>
              <a:ext uri="{FF2B5EF4-FFF2-40B4-BE49-F238E27FC236}">
                <a16:creationId xmlns:a16="http://schemas.microsoft.com/office/drawing/2014/main" id="{01978453-8B00-4A50-85D1-D02BB9CA7E7C}"/>
              </a:ext>
            </a:extLst>
          </p:cNvPr>
          <p:cNvSpPr txBox="1"/>
          <p:nvPr>
            <p:custDataLst>
              <p:tags r:id="rId28"/>
            </p:custDataLst>
          </p:nvPr>
        </p:nvSpPr>
        <p:spPr>
          <a:xfrm>
            <a:off x="5750506" y="3944247"/>
            <a:ext cx="1032803" cy="369332"/>
          </a:xfrm>
          <a:prstGeom prst="rect">
            <a:avLst/>
          </a:prstGeom>
          <a:noFill/>
        </p:spPr>
        <p:txBody>
          <a:bodyPr vert="horz" wrap="square" lIns="0" tIns="0" rIns="0" bIns="0" rtlCol="0" anchor="ctr" anchorCtr="0">
            <a:spAutoFit/>
          </a:bodyPr>
          <a:lstStyle>
            <a:defPPr>
              <a:defRPr lang="en-GB"/>
            </a:defPPr>
            <a:lvl1pPr algn="ctr">
              <a:spcAft>
                <a:spcPts val="0"/>
              </a:spcAft>
              <a:defRPr sz="600" spc="-2">
                <a:solidFill>
                  <a:schemeClr val="accent2">
                    <a:lumMod val="75000"/>
                  </a:schemeClr>
                </a:solidFill>
                <a:cs typeface="Calibri" panose="020F0502020204030204" pitchFamily="34" charset="0"/>
              </a:defRPr>
            </a:lvl1pPr>
          </a:lstStyle>
          <a:p>
            <a:r>
              <a:rPr lang="en-US"/>
              <a:t>Usage, Bill/Credit/Payment, Customer Demographic, </a:t>
            </a:r>
          </a:p>
          <a:p>
            <a:r>
              <a:rPr lang="en-US"/>
              <a:t>Preference, Premise, Billing Account, Meter</a:t>
            </a:r>
          </a:p>
        </p:txBody>
      </p:sp>
      <p:sp>
        <p:nvSpPr>
          <p:cNvPr id="176" name="OTLSHAPE_SLM_0aec949068fc4edb9016a17022f2fa0f_Shape">
            <a:extLst>
              <a:ext uri="{FF2B5EF4-FFF2-40B4-BE49-F238E27FC236}">
                <a16:creationId xmlns:a16="http://schemas.microsoft.com/office/drawing/2014/main" id="{6FFA297E-BD4C-4984-8DA1-974107E360C0}"/>
              </a:ext>
            </a:extLst>
          </p:cNvPr>
          <p:cNvSpPr/>
          <p:nvPr>
            <p:custDataLst>
              <p:tags r:id="rId29"/>
            </p:custDataLst>
          </p:nvPr>
        </p:nvSpPr>
        <p:spPr>
          <a:xfrm>
            <a:off x="6211994" y="379589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OTLSHAPE_SLM_0aec949068fc4edb9016a17022f2fa0f_Shape">
            <a:extLst>
              <a:ext uri="{FF2B5EF4-FFF2-40B4-BE49-F238E27FC236}">
                <a16:creationId xmlns:a16="http://schemas.microsoft.com/office/drawing/2014/main" id="{F87CC682-6CBB-494A-8113-DA1E61FE62C6}"/>
              </a:ext>
            </a:extLst>
          </p:cNvPr>
          <p:cNvSpPr/>
          <p:nvPr>
            <p:custDataLst>
              <p:tags r:id="rId30"/>
            </p:custDataLst>
          </p:nvPr>
        </p:nvSpPr>
        <p:spPr>
          <a:xfrm>
            <a:off x="7461760" y="379397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7" name="TextBox 206">
            <a:extLst>
              <a:ext uri="{FF2B5EF4-FFF2-40B4-BE49-F238E27FC236}">
                <a16:creationId xmlns:a16="http://schemas.microsoft.com/office/drawing/2014/main" id="{D9CD409A-2087-48B4-993A-8965746DAF94}"/>
              </a:ext>
            </a:extLst>
          </p:cNvPr>
          <p:cNvSpPr txBox="1"/>
          <p:nvPr/>
        </p:nvSpPr>
        <p:spPr bwMode="auto">
          <a:xfrm>
            <a:off x="5821938" y="1874113"/>
            <a:ext cx="86838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C14 – Usage Prediction</a:t>
            </a:r>
            <a:endParaRPr lang="en-US" sz="600">
              <a:cs typeface="Arial"/>
            </a:endParaRPr>
          </a:p>
        </p:txBody>
      </p:sp>
      <p:sp>
        <p:nvSpPr>
          <p:cNvPr id="208" name="OTLSHAPE_SLM_0aec949068fc4edb9016a17022f2fa0f_Title">
            <a:extLst>
              <a:ext uri="{FF2B5EF4-FFF2-40B4-BE49-F238E27FC236}">
                <a16:creationId xmlns:a16="http://schemas.microsoft.com/office/drawing/2014/main" id="{61A32064-03CA-4AE7-BE8D-FC359646695B}"/>
              </a:ext>
            </a:extLst>
          </p:cNvPr>
          <p:cNvSpPr txBox="1"/>
          <p:nvPr>
            <p:custDataLst>
              <p:tags r:id="rId31"/>
            </p:custDataLst>
          </p:nvPr>
        </p:nvSpPr>
        <p:spPr>
          <a:xfrm>
            <a:off x="1283887" y="3939598"/>
            <a:ext cx="824268" cy="276999"/>
          </a:xfrm>
          <a:prstGeom prst="rect">
            <a:avLst/>
          </a:prstGeom>
          <a:noFill/>
        </p:spPr>
        <p:txBody>
          <a:bodyPr vert="horz" wrap="square" lIns="0" tIns="0" rIns="0" bIns="0" rtlCol="0" anchor="ctr" anchorCtr="0">
            <a:spAutoFit/>
          </a:bodyPr>
          <a:lstStyle/>
          <a:p>
            <a:pPr algn="ctr">
              <a:spcAft>
                <a:spcPts val="0"/>
              </a:spcAft>
            </a:pPr>
            <a:r>
              <a:rPr lang="en-US" sz="600" spc="-2">
                <a:solidFill>
                  <a:schemeClr val="accent2">
                    <a:lumMod val="75000"/>
                  </a:schemeClr>
                </a:solidFill>
                <a:cs typeface="Calibri" panose="020F0502020204030204" pitchFamily="34" charset="0"/>
              </a:rPr>
              <a:t>Data Quality Profiling, CDC, Business Rules/Requirement</a:t>
            </a:r>
          </a:p>
        </p:txBody>
      </p:sp>
      <p:sp>
        <p:nvSpPr>
          <p:cNvPr id="210" name="OTLSHAPE_SLM_0aec949068fc4edb9016a17022f2fa0f_Shape">
            <a:extLst>
              <a:ext uri="{FF2B5EF4-FFF2-40B4-BE49-F238E27FC236}">
                <a16:creationId xmlns:a16="http://schemas.microsoft.com/office/drawing/2014/main" id="{4709E27B-FE41-4D5F-AD41-BC3B13DDCF48}"/>
              </a:ext>
            </a:extLst>
          </p:cNvPr>
          <p:cNvSpPr/>
          <p:nvPr>
            <p:custDataLst>
              <p:tags r:id="rId32"/>
            </p:custDataLst>
          </p:nvPr>
        </p:nvSpPr>
        <p:spPr>
          <a:xfrm>
            <a:off x="1639880" y="379498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1" name="OTLSHAPE_SLM_0aec949068fc4edb9016a17022f2fa0f_Title">
            <a:extLst>
              <a:ext uri="{FF2B5EF4-FFF2-40B4-BE49-F238E27FC236}">
                <a16:creationId xmlns:a16="http://schemas.microsoft.com/office/drawing/2014/main" id="{D20D57CD-2D20-43B0-85A7-7E8142C5EE11}"/>
              </a:ext>
            </a:extLst>
          </p:cNvPr>
          <p:cNvSpPr txBox="1"/>
          <p:nvPr>
            <p:custDataLst>
              <p:tags r:id="rId33"/>
            </p:custDataLst>
          </p:nvPr>
        </p:nvSpPr>
        <p:spPr>
          <a:xfrm>
            <a:off x="8400989" y="1015661"/>
            <a:ext cx="653157" cy="246221"/>
          </a:xfrm>
          <a:prstGeom prst="rect">
            <a:avLst/>
          </a:prstGeom>
          <a:noFill/>
        </p:spPr>
        <p:txBody>
          <a:bodyPr vert="horz" wrap="square" lIns="0" tIns="0" rIns="0" bIns="0" rtlCol="0" anchor="ctr" anchorCtr="0">
            <a:spAutoFit/>
          </a:bodyPr>
          <a:lstStyle/>
          <a:p>
            <a:pPr algn="ctr">
              <a:spcAft>
                <a:spcPts val="0"/>
              </a:spcAft>
            </a:pPr>
            <a:r>
              <a:rPr lang="en-US" sz="800" spc="-2">
                <a:solidFill>
                  <a:schemeClr val="dk1"/>
                </a:solidFill>
              </a:rPr>
              <a:t>MVP R4</a:t>
            </a:r>
          </a:p>
          <a:p>
            <a:pPr algn="ctr">
              <a:spcAft>
                <a:spcPts val="0"/>
              </a:spcAft>
            </a:pPr>
            <a:endParaRPr lang="en-US" sz="800" spc="-2">
              <a:solidFill>
                <a:schemeClr val="dk1"/>
              </a:solidFill>
            </a:endParaRPr>
          </a:p>
        </p:txBody>
      </p:sp>
      <p:pic>
        <p:nvPicPr>
          <p:cNvPr id="212" name="Picture 211">
            <a:extLst>
              <a:ext uri="{FF2B5EF4-FFF2-40B4-BE49-F238E27FC236}">
                <a16:creationId xmlns:a16="http://schemas.microsoft.com/office/drawing/2014/main" id="{073E04DF-8316-4E39-A58D-09FFE3057DB0}"/>
              </a:ext>
            </a:extLst>
          </p:cNvPr>
          <p:cNvPicPr>
            <a:picLocks noChangeAspect="1"/>
          </p:cNvPicPr>
          <p:nvPr/>
        </p:nvPicPr>
        <p:blipFill>
          <a:blip r:embed="rId39"/>
          <a:stretch>
            <a:fillRect/>
          </a:stretch>
        </p:blipFill>
        <p:spPr>
          <a:xfrm>
            <a:off x="1536245" y="1446737"/>
            <a:ext cx="142179" cy="139685"/>
          </a:xfrm>
          <a:prstGeom prst="rect">
            <a:avLst/>
          </a:prstGeom>
        </p:spPr>
      </p:pic>
      <p:sp>
        <p:nvSpPr>
          <p:cNvPr id="213" name="OTLSHAPE_SLM_0aec949068fc4edb9016a17022f2fa0f_Shape">
            <a:extLst>
              <a:ext uri="{FF2B5EF4-FFF2-40B4-BE49-F238E27FC236}">
                <a16:creationId xmlns:a16="http://schemas.microsoft.com/office/drawing/2014/main" id="{2232032A-DFA7-4838-AEC8-875A56E572F3}"/>
              </a:ext>
            </a:extLst>
          </p:cNvPr>
          <p:cNvSpPr/>
          <p:nvPr>
            <p:custDataLst>
              <p:tags r:id="rId34"/>
            </p:custDataLst>
          </p:nvPr>
        </p:nvSpPr>
        <p:spPr>
          <a:xfrm>
            <a:off x="1554044" y="137280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4" name="TextBox 213">
            <a:extLst>
              <a:ext uri="{FF2B5EF4-FFF2-40B4-BE49-F238E27FC236}">
                <a16:creationId xmlns:a16="http://schemas.microsoft.com/office/drawing/2014/main" id="{5E2E6BE7-326E-41CD-85A2-E03A52B74CC8}"/>
              </a:ext>
            </a:extLst>
          </p:cNvPr>
          <p:cNvSpPr txBox="1"/>
          <p:nvPr/>
        </p:nvSpPr>
        <p:spPr bwMode="auto">
          <a:xfrm>
            <a:off x="6776888" y="1592417"/>
            <a:ext cx="145186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 – Segmentation Campaign Metrics</a:t>
            </a:r>
            <a:endParaRPr lang="en-US" sz="600">
              <a:cs typeface="Arial"/>
            </a:endParaRPr>
          </a:p>
        </p:txBody>
      </p:sp>
      <p:sp>
        <p:nvSpPr>
          <p:cNvPr id="215" name="TextBox 214">
            <a:extLst>
              <a:ext uri="{FF2B5EF4-FFF2-40B4-BE49-F238E27FC236}">
                <a16:creationId xmlns:a16="http://schemas.microsoft.com/office/drawing/2014/main" id="{6733E616-888B-470F-BAEC-AC78C624C992}"/>
              </a:ext>
            </a:extLst>
          </p:cNvPr>
          <p:cNvSpPr txBox="1"/>
          <p:nvPr/>
        </p:nvSpPr>
        <p:spPr bwMode="auto">
          <a:xfrm>
            <a:off x="4401754" y="1600088"/>
            <a:ext cx="7918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C7 – Product Catalog</a:t>
            </a:r>
            <a:endParaRPr lang="en-US" sz="600">
              <a:cs typeface="Arial"/>
            </a:endParaRPr>
          </a:p>
        </p:txBody>
      </p:sp>
      <p:sp>
        <p:nvSpPr>
          <p:cNvPr id="217" name="TextBox 216">
            <a:extLst>
              <a:ext uri="{FF2B5EF4-FFF2-40B4-BE49-F238E27FC236}">
                <a16:creationId xmlns:a16="http://schemas.microsoft.com/office/drawing/2014/main" id="{870F50A0-1175-47E9-92E7-DD46C849A279}"/>
              </a:ext>
            </a:extLst>
          </p:cNvPr>
          <p:cNvSpPr txBox="1"/>
          <p:nvPr/>
        </p:nvSpPr>
        <p:spPr bwMode="auto">
          <a:xfrm>
            <a:off x="8148678" y="1588921"/>
            <a:ext cx="11159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a:t>C3 – Personalized </a:t>
            </a:r>
          </a:p>
          <a:p>
            <a:pPr algn="ctr">
              <a:spcAft>
                <a:spcPts val="0"/>
              </a:spcAft>
            </a:pPr>
            <a:r>
              <a:rPr lang="en-US" sz="600"/>
              <a:t>Messages</a:t>
            </a:r>
            <a:endParaRPr lang="en-US" sz="600">
              <a:cs typeface="Arial"/>
            </a:endParaRPr>
          </a:p>
        </p:txBody>
      </p:sp>
      <p:sp>
        <p:nvSpPr>
          <p:cNvPr id="218" name="TextBox 217">
            <a:extLst>
              <a:ext uri="{FF2B5EF4-FFF2-40B4-BE49-F238E27FC236}">
                <a16:creationId xmlns:a16="http://schemas.microsoft.com/office/drawing/2014/main" id="{D5497791-1749-4298-9ECB-ABE31C240E5C}"/>
              </a:ext>
            </a:extLst>
          </p:cNvPr>
          <p:cNvSpPr txBox="1"/>
          <p:nvPr/>
        </p:nvSpPr>
        <p:spPr bwMode="auto">
          <a:xfrm>
            <a:off x="6897562" y="1744905"/>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C2 – Utilization Recommendation</a:t>
            </a:r>
            <a:endParaRPr lang="en-US" sz="600">
              <a:cs typeface="Arial"/>
            </a:endParaRPr>
          </a:p>
        </p:txBody>
      </p:sp>
      <p:sp>
        <p:nvSpPr>
          <p:cNvPr id="219" name="TextBox 218">
            <a:extLst>
              <a:ext uri="{FF2B5EF4-FFF2-40B4-BE49-F238E27FC236}">
                <a16:creationId xmlns:a16="http://schemas.microsoft.com/office/drawing/2014/main" id="{6ECDE740-6837-4482-A75D-75D5CCCE1BE7}"/>
              </a:ext>
            </a:extLst>
          </p:cNvPr>
          <p:cNvSpPr txBox="1"/>
          <p:nvPr/>
        </p:nvSpPr>
        <p:spPr bwMode="auto">
          <a:xfrm>
            <a:off x="6986866" y="1874896"/>
            <a:ext cx="10363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C5 – Comprehensive Profile</a:t>
            </a:r>
            <a:endParaRPr lang="en-US" sz="600">
              <a:cs typeface="Arial"/>
            </a:endParaRPr>
          </a:p>
        </p:txBody>
      </p:sp>
      <p:sp>
        <p:nvSpPr>
          <p:cNvPr id="220" name="TextBox 219">
            <a:extLst>
              <a:ext uri="{FF2B5EF4-FFF2-40B4-BE49-F238E27FC236}">
                <a16:creationId xmlns:a16="http://schemas.microsoft.com/office/drawing/2014/main" id="{EBF61E9E-C86F-4FCA-9664-C3BD1EAFFF2C}"/>
              </a:ext>
            </a:extLst>
          </p:cNvPr>
          <p:cNvSpPr txBox="1"/>
          <p:nvPr/>
        </p:nvSpPr>
        <p:spPr bwMode="auto">
          <a:xfrm>
            <a:off x="8212558" y="1805067"/>
            <a:ext cx="10363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a:t>C4 – Customer </a:t>
            </a:r>
          </a:p>
          <a:p>
            <a:pPr algn="ctr">
              <a:spcAft>
                <a:spcPts val="0"/>
              </a:spcAft>
            </a:pPr>
            <a:r>
              <a:rPr lang="en-US" sz="600"/>
              <a:t>Interactions </a:t>
            </a:r>
            <a:endParaRPr lang="en-US" sz="600">
              <a:cs typeface="Arial"/>
            </a:endParaRPr>
          </a:p>
        </p:txBody>
      </p:sp>
      <p:sp>
        <p:nvSpPr>
          <p:cNvPr id="221" name="TextBox 220">
            <a:extLst>
              <a:ext uri="{FF2B5EF4-FFF2-40B4-BE49-F238E27FC236}">
                <a16:creationId xmlns:a16="http://schemas.microsoft.com/office/drawing/2014/main" id="{3FEFAC13-FA4E-4722-8636-B0F4DB14B444}"/>
              </a:ext>
            </a:extLst>
          </p:cNvPr>
          <p:cNvSpPr txBox="1"/>
          <p:nvPr/>
        </p:nvSpPr>
        <p:spPr bwMode="auto">
          <a:xfrm>
            <a:off x="4065881" y="1749141"/>
            <a:ext cx="1390595"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C13 – Consolidated Profile (Partial)</a:t>
            </a:r>
            <a:endParaRPr lang="en-US" sz="600">
              <a:cs typeface="Arial"/>
            </a:endParaRPr>
          </a:p>
        </p:txBody>
      </p:sp>
      <p:sp>
        <p:nvSpPr>
          <p:cNvPr id="222" name="TextBox 221">
            <a:extLst>
              <a:ext uri="{FF2B5EF4-FFF2-40B4-BE49-F238E27FC236}">
                <a16:creationId xmlns:a16="http://schemas.microsoft.com/office/drawing/2014/main" id="{36EE1830-4B80-4640-8773-23ACCEC0C97E}"/>
              </a:ext>
            </a:extLst>
          </p:cNvPr>
          <p:cNvSpPr txBox="1"/>
          <p:nvPr/>
        </p:nvSpPr>
        <p:spPr bwMode="auto">
          <a:xfrm>
            <a:off x="6894111" y="1999323"/>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C8 – Customer Programs</a:t>
            </a:r>
            <a:endParaRPr lang="en-US" sz="600">
              <a:cs typeface="Arial"/>
            </a:endParaRPr>
          </a:p>
        </p:txBody>
      </p:sp>
      <p:sp>
        <p:nvSpPr>
          <p:cNvPr id="223" name="TextBox 222">
            <a:extLst>
              <a:ext uri="{FF2B5EF4-FFF2-40B4-BE49-F238E27FC236}">
                <a16:creationId xmlns:a16="http://schemas.microsoft.com/office/drawing/2014/main" id="{D1BA4C75-1521-4DA8-9152-3A8902EEB53D}"/>
              </a:ext>
            </a:extLst>
          </p:cNvPr>
          <p:cNvSpPr txBox="1"/>
          <p:nvPr/>
        </p:nvSpPr>
        <p:spPr bwMode="auto">
          <a:xfrm>
            <a:off x="5641818" y="1604942"/>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C8 – Customer Programs</a:t>
            </a:r>
            <a:endParaRPr lang="en-US" sz="600">
              <a:cs typeface="Arial"/>
            </a:endParaRPr>
          </a:p>
        </p:txBody>
      </p:sp>
      <p:sp>
        <p:nvSpPr>
          <p:cNvPr id="224" name="TextBox 223">
            <a:extLst>
              <a:ext uri="{FF2B5EF4-FFF2-40B4-BE49-F238E27FC236}">
                <a16:creationId xmlns:a16="http://schemas.microsoft.com/office/drawing/2014/main" id="{F68889B6-1E8B-49C4-8457-3D36B7EC7231}"/>
              </a:ext>
            </a:extLst>
          </p:cNvPr>
          <p:cNvSpPr txBox="1"/>
          <p:nvPr/>
        </p:nvSpPr>
        <p:spPr bwMode="auto">
          <a:xfrm>
            <a:off x="5673449" y="2014446"/>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C10 – EE Recommendations</a:t>
            </a:r>
            <a:endParaRPr lang="en-US" sz="600">
              <a:cs typeface="Arial"/>
            </a:endParaRPr>
          </a:p>
        </p:txBody>
      </p:sp>
      <p:sp>
        <p:nvSpPr>
          <p:cNvPr id="225" name="TextBox 224">
            <a:extLst>
              <a:ext uri="{FF2B5EF4-FFF2-40B4-BE49-F238E27FC236}">
                <a16:creationId xmlns:a16="http://schemas.microsoft.com/office/drawing/2014/main" id="{09087ACF-D453-4EBC-917B-F62E2471B9D5}"/>
              </a:ext>
            </a:extLst>
          </p:cNvPr>
          <p:cNvSpPr txBox="1"/>
          <p:nvPr/>
        </p:nvSpPr>
        <p:spPr bwMode="auto">
          <a:xfrm>
            <a:off x="6896522" y="2125071"/>
            <a:ext cx="121778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C12 – Energy Usage Insights</a:t>
            </a:r>
            <a:endParaRPr lang="en-US" sz="600">
              <a:cs typeface="Arial"/>
            </a:endParaRPr>
          </a:p>
        </p:txBody>
      </p:sp>
      <p:sp>
        <p:nvSpPr>
          <p:cNvPr id="226" name="TextBox 225">
            <a:extLst>
              <a:ext uri="{FF2B5EF4-FFF2-40B4-BE49-F238E27FC236}">
                <a16:creationId xmlns:a16="http://schemas.microsoft.com/office/drawing/2014/main" id="{09701D7A-AEC3-4A15-9738-081D896783D1}"/>
              </a:ext>
            </a:extLst>
          </p:cNvPr>
          <p:cNvSpPr txBox="1"/>
          <p:nvPr/>
        </p:nvSpPr>
        <p:spPr bwMode="auto">
          <a:xfrm>
            <a:off x="5676486" y="23163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C17 – EE Ratings</a:t>
            </a:r>
            <a:endParaRPr lang="en-US" sz="600">
              <a:cs typeface="Arial"/>
            </a:endParaRPr>
          </a:p>
        </p:txBody>
      </p:sp>
      <p:sp>
        <p:nvSpPr>
          <p:cNvPr id="227" name="TextBox 226">
            <a:extLst>
              <a:ext uri="{FF2B5EF4-FFF2-40B4-BE49-F238E27FC236}">
                <a16:creationId xmlns:a16="http://schemas.microsoft.com/office/drawing/2014/main" id="{19F29F9B-05DD-4654-B270-BA9844B52123}"/>
              </a:ext>
            </a:extLst>
          </p:cNvPr>
          <p:cNvSpPr txBox="1"/>
          <p:nvPr/>
        </p:nvSpPr>
        <p:spPr bwMode="auto">
          <a:xfrm>
            <a:off x="8053236" y="2034417"/>
            <a:ext cx="13609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a:t>C15 –Campaign </a:t>
            </a:r>
          </a:p>
          <a:p>
            <a:pPr algn="ctr">
              <a:spcAft>
                <a:spcPts val="0"/>
              </a:spcAft>
            </a:pPr>
            <a:r>
              <a:rPr lang="en-US" sz="600"/>
              <a:t>Performance Metrics</a:t>
            </a:r>
            <a:endParaRPr lang="en-US" sz="600">
              <a:cs typeface="Arial"/>
            </a:endParaRPr>
          </a:p>
        </p:txBody>
      </p:sp>
      <p:sp>
        <p:nvSpPr>
          <p:cNvPr id="230" name="TextBox 229">
            <a:extLst>
              <a:ext uri="{FF2B5EF4-FFF2-40B4-BE49-F238E27FC236}">
                <a16:creationId xmlns:a16="http://schemas.microsoft.com/office/drawing/2014/main" id="{59218CDC-934C-45B4-81B5-23EADF04DBE4}"/>
              </a:ext>
            </a:extLst>
          </p:cNvPr>
          <p:cNvSpPr txBox="1"/>
          <p:nvPr/>
        </p:nvSpPr>
        <p:spPr bwMode="auto">
          <a:xfrm>
            <a:off x="8258921" y="2294391"/>
            <a:ext cx="9607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0"/>
              </a:spcAft>
            </a:pPr>
            <a:r>
              <a:rPr lang="en-US" sz="600"/>
              <a:t>C16 – Loyalty </a:t>
            </a:r>
          </a:p>
          <a:p>
            <a:pPr algn="ctr">
              <a:spcAft>
                <a:spcPts val="0"/>
              </a:spcAft>
            </a:pPr>
            <a:r>
              <a:rPr lang="en-US" sz="600"/>
              <a:t>Program</a:t>
            </a:r>
            <a:endParaRPr lang="en-US" sz="600">
              <a:cs typeface="Arial"/>
            </a:endParaRPr>
          </a:p>
        </p:txBody>
      </p:sp>
      <p:sp>
        <p:nvSpPr>
          <p:cNvPr id="231" name="TextBox 230">
            <a:extLst>
              <a:ext uri="{FF2B5EF4-FFF2-40B4-BE49-F238E27FC236}">
                <a16:creationId xmlns:a16="http://schemas.microsoft.com/office/drawing/2014/main" id="{FF32807F-AF23-4470-B5FD-E1C220319C59}"/>
              </a:ext>
            </a:extLst>
          </p:cNvPr>
          <p:cNvSpPr txBox="1"/>
          <p:nvPr/>
        </p:nvSpPr>
        <p:spPr bwMode="auto">
          <a:xfrm>
            <a:off x="6734467" y="2253585"/>
            <a:ext cx="1569615"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C18 – Personalized Product Guidance</a:t>
            </a:r>
            <a:endParaRPr lang="en-US" sz="600">
              <a:cs typeface="Arial"/>
            </a:endParaRPr>
          </a:p>
        </p:txBody>
      </p:sp>
      <p:sp>
        <p:nvSpPr>
          <p:cNvPr id="233" name="TextBox 232">
            <a:extLst>
              <a:ext uri="{FF2B5EF4-FFF2-40B4-BE49-F238E27FC236}">
                <a16:creationId xmlns:a16="http://schemas.microsoft.com/office/drawing/2014/main" id="{9DC391FA-582E-462D-B80B-562DD6B38DFB}"/>
              </a:ext>
            </a:extLst>
          </p:cNvPr>
          <p:cNvSpPr txBox="1"/>
          <p:nvPr/>
        </p:nvSpPr>
        <p:spPr bwMode="auto">
          <a:xfrm>
            <a:off x="6826283" y="2393498"/>
            <a:ext cx="139309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C19 – Energy Savings and Incentives</a:t>
            </a:r>
            <a:endParaRPr lang="en-US" sz="600">
              <a:cs typeface="Arial"/>
            </a:endParaRPr>
          </a:p>
        </p:txBody>
      </p:sp>
      <p:sp>
        <p:nvSpPr>
          <p:cNvPr id="234" name="TextBox 233">
            <a:extLst>
              <a:ext uri="{FF2B5EF4-FFF2-40B4-BE49-F238E27FC236}">
                <a16:creationId xmlns:a16="http://schemas.microsoft.com/office/drawing/2014/main" id="{65093B07-58CD-49EE-AC14-71373A166F11}"/>
              </a:ext>
            </a:extLst>
          </p:cNvPr>
          <p:cNvSpPr txBox="1"/>
          <p:nvPr/>
        </p:nvSpPr>
        <p:spPr bwMode="auto">
          <a:xfrm>
            <a:off x="5667085" y="2463504"/>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C20 – Usage History</a:t>
            </a:r>
            <a:endParaRPr lang="en-US" sz="600">
              <a:cs typeface="Arial"/>
            </a:endParaRPr>
          </a:p>
        </p:txBody>
      </p:sp>
      <p:sp>
        <p:nvSpPr>
          <p:cNvPr id="235" name="TextBox 234">
            <a:extLst>
              <a:ext uri="{FF2B5EF4-FFF2-40B4-BE49-F238E27FC236}">
                <a16:creationId xmlns:a16="http://schemas.microsoft.com/office/drawing/2014/main" id="{8FC37195-304C-48AF-BC1C-B1497FFCB94E}"/>
              </a:ext>
            </a:extLst>
          </p:cNvPr>
          <p:cNvSpPr txBox="1"/>
          <p:nvPr/>
        </p:nvSpPr>
        <p:spPr bwMode="auto">
          <a:xfrm>
            <a:off x="7055594" y="2529676"/>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C21 – Enrollment Offers</a:t>
            </a:r>
            <a:endParaRPr lang="en-US" sz="600">
              <a:cs typeface="Arial"/>
            </a:endParaRPr>
          </a:p>
        </p:txBody>
      </p:sp>
      <p:sp>
        <p:nvSpPr>
          <p:cNvPr id="236" name="TextBox 235">
            <a:extLst>
              <a:ext uri="{FF2B5EF4-FFF2-40B4-BE49-F238E27FC236}">
                <a16:creationId xmlns:a16="http://schemas.microsoft.com/office/drawing/2014/main" id="{7894B957-F935-4FE5-B515-B030CE51CF27}"/>
              </a:ext>
            </a:extLst>
          </p:cNvPr>
          <p:cNvSpPr txBox="1"/>
          <p:nvPr/>
        </p:nvSpPr>
        <p:spPr bwMode="auto">
          <a:xfrm>
            <a:off x="5618201" y="2600306"/>
            <a:ext cx="127476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C22 – Proactive Usage Feedback</a:t>
            </a:r>
            <a:endParaRPr lang="en-US" sz="600">
              <a:cs typeface="Arial"/>
            </a:endParaRPr>
          </a:p>
        </p:txBody>
      </p:sp>
      <p:sp>
        <p:nvSpPr>
          <p:cNvPr id="237" name="TextBox 236">
            <a:extLst>
              <a:ext uri="{FF2B5EF4-FFF2-40B4-BE49-F238E27FC236}">
                <a16:creationId xmlns:a16="http://schemas.microsoft.com/office/drawing/2014/main" id="{1EA67941-3F59-4EAD-8228-FF39264EB893}"/>
              </a:ext>
            </a:extLst>
          </p:cNvPr>
          <p:cNvSpPr txBox="1"/>
          <p:nvPr/>
        </p:nvSpPr>
        <p:spPr bwMode="auto">
          <a:xfrm>
            <a:off x="7047677" y="2666212"/>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C23 – Outage Status</a:t>
            </a:r>
            <a:endParaRPr lang="en-US" sz="600">
              <a:cs typeface="Arial"/>
            </a:endParaRPr>
          </a:p>
        </p:txBody>
      </p:sp>
      <p:sp>
        <p:nvSpPr>
          <p:cNvPr id="238" name="TextBox 237">
            <a:extLst>
              <a:ext uri="{FF2B5EF4-FFF2-40B4-BE49-F238E27FC236}">
                <a16:creationId xmlns:a16="http://schemas.microsoft.com/office/drawing/2014/main" id="{BB5198DF-7051-4F6D-A5D0-0E9E52DE6BC1}"/>
              </a:ext>
            </a:extLst>
          </p:cNvPr>
          <p:cNvSpPr txBox="1"/>
          <p:nvPr/>
        </p:nvSpPr>
        <p:spPr bwMode="auto">
          <a:xfrm>
            <a:off x="7061434" y="2802430"/>
            <a:ext cx="92736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C25 – Customer Balance</a:t>
            </a:r>
            <a:endParaRPr lang="en-US" sz="600">
              <a:cs typeface="Arial"/>
            </a:endParaRPr>
          </a:p>
        </p:txBody>
      </p:sp>
      <p:sp>
        <p:nvSpPr>
          <p:cNvPr id="97" name="TextBox 96">
            <a:extLst>
              <a:ext uri="{FF2B5EF4-FFF2-40B4-BE49-F238E27FC236}">
                <a16:creationId xmlns:a16="http://schemas.microsoft.com/office/drawing/2014/main" id="{6E524798-4223-4344-86DC-003903A21CC8}"/>
              </a:ext>
            </a:extLst>
          </p:cNvPr>
          <p:cNvSpPr txBox="1"/>
          <p:nvPr/>
        </p:nvSpPr>
        <p:spPr bwMode="auto">
          <a:xfrm>
            <a:off x="5663996" y="2168992"/>
            <a:ext cx="118691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t>C11 – Energy Self Service</a:t>
            </a:r>
            <a:endParaRPr lang="en-US" sz="600">
              <a:cs typeface="Arial"/>
            </a:endParaRPr>
          </a:p>
        </p:txBody>
      </p:sp>
      <p:sp>
        <p:nvSpPr>
          <p:cNvPr id="100" name="TextBox 99">
            <a:extLst>
              <a:ext uri="{FF2B5EF4-FFF2-40B4-BE49-F238E27FC236}">
                <a16:creationId xmlns:a16="http://schemas.microsoft.com/office/drawing/2014/main" id="{7EF2B686-B864-4A0C-976A-AC294FF49356}"/>
              </a:ext>
            </a:extLst>
          </p:cNvPr>
          <p:cNvSpPr txBox="1"/>
          <p:nvPr/>
        </p:nvSpPr>
        <p:spPr bwMode="auto">
          <a:xfrm>
            <a:off x="-13830" y="1578606"/>
            <a:ext cx="9627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solidFill>
                  <a:schemeClr val="accent5">
                    <a:lumMod val="60000"/>
                    <a:lumOff val="40000"/>
                  </a:schemeClr>
                </a:solidFill>
                <a:cs typeface="Arial"/>
              </a:rPr>
              <a:t>Informatica Catalog, Governance and Quality Tools available</a:t>
            </a:r>
          </a:p>
        </p:txBody>
      </p:sp>
      <p:sp>
        <p:nvSpPr>
          <p:cNvPr id="103" name="OTLSHAPE_SLM_0aec949068fc4edb9016a17022f2fa0f_Shape">
            <a:extLst>
              <a:ext uri="{FF2B5EF4-FFF2-40B4-BE49-F238E27FC236}">
                <a16:creationId xmlns:a16="http://schemas.microsoft.com/office/drawing/2014/main" id="{9E79760A-8C07-46FB-A2AB-5C7E24D6A648}"/>
              </a:ext>
            </a:extLst>
          </p:cNvPr>
          <p:cNvSpPr/>
          <p:nvPr>
            <p:custDataLst>
              <p:tags r:id="rId35"/>
            </p:custDataLst>
          </p:nvPr>
        </p:nvSpPr>
        <p:spPr>
          <a:xfrm>
            <a:off x="3580325" y="17900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TextBox 103">
            <a:extLst>
              <a:ext uri="{FF2B5EF4-FFF2-40B4-BE49-F238E27FC236}">
                <a16:creationId xmlns:a16="http://schemas.microsoft.com/office/drawing/2014/main" id="{705A9A38-02C7-4EB3-B963-C23BA41B0057}"/>
              </a:ext>
            </a:extLst>
          </p:cNvPr>
          <p:cNvSpPr txBox="1"/>
          <p:nvPr/>
        </p:nvSpPr>
        <p:spPr bwMode="auto">
          <a:xfrm>
            <a:off x="3322968" y="1924656"/>
            <a:ext cx="643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solidFill>
                  <a:schemeClr val="accent5">
                    <a:lumMod val="60000"/>
                    <a:lumOff val="40000"/>
                  </a:schemeClr>
                </a:solidFill>
                <a:cs typeface="Arial"/>
              </a:rPr>
              <a:t>Reltio MDM and Matillion Tools available (US)</a:t>
            </a:r>
          </a:p>
        </p:txBody>
      </p:sp>
      <p:sp>
        <p:nvSpPr>
          <p:cNvPr id="108" name="TextBox 107">
            <a:extLst>
              <a:ext uri="{FF2B5EF4-FFF2-40B4-BE49-F238E27FC236}">
                <a16:creationId xmlns:a16="http://schemas.microsoft.com/office/drawing/2014/main" id="{07FB3EA8-A80D-4FA3-92E8-FF6E97646D8E}"/>
              </a:ext>
            </a:extLst>
          </p:cNvPr>
          <p:cNvSpPr txBox="1"/>
          <p:nvPr/>
        </p:nvSpPr>
        <p:spPr bwMode="auto">
          <a:xfrm>
            <a:off x="4884804" y="2347331"/>
            <a:ext cx="5983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600">
                <a:solidFill>
                  <a:schemeClr val="accent1">
                    <a:lumMod val="60000"/>
                    <a:lumOff val="40000"/>
                  </a:schemeClr>
                </a:solidFill>
                <a:cs typeface="Arial"/>
              </a:rPr>
              <a:t>CRIS and CSS CDC (for MVP2)</a:t>
            </a:r>
          </a:p>
        </p:txBody>
      </p:sp>
      <p:sp>
        <p:nvSpPr>
          <p:cNvPr id="109" name="OTLSHAPE_SLM_0aec949068fc4edb9016a17022f2fa0f_Shape">
            <a:extLst>
              <a:ext uri="{FF2B5EF4-FFF2-40B4-BE49-F238E27FC236}">
                <a16:creationId xmlns:a16="http://schemas.microsoft.com/office/drawing/2014/main" id="{58A5E0AF-AF8D-49C2-A190-BD3E384D995C}"/>
              </a:ext>
            </a:extLst>
          </p:cNvPr>
          <p:cNvSpPr/>
          <p:nvPr>
            <p:custDataLst>
              <p:tags r:id="rId36"/>
            </p:custDataLst>
          </p:nvPr>
        </p:nvSpPr>
        <p:spPr>
          <a:xfrm>
            <a:off x="5128080" y="21984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Rectangle 146">
            <a:extLst>
              <a:ext uri="{FF2B5EF4-FFF2-40B4-BE49-F238E27FC236}">
                <a16:creationId xmlns:a16="http://schemas.microsoft.com/office/drawing/2014/main" id="{FF2A5745-C6D4-4B2B-9B3A-9DB38520019E}"/>
              </a:ext>
            </a:extLst>
          </p:cNvPr>
          <p:cNvSpPr/>
          <p:nvPr/>
        </p:nvSpPr>
        <p:spPr>
          <a:xfrm>
            <a:off x="6709555" y="885012"/>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148" name="Rectangle 147">
            <a:extLst>
              <a:ext uri="{FF2B5EF4-FFF2-40B4-BE49-F238E27FC236}">
                <a16:creationId xmlns:a16="http://schemas.microsoft.com/office/drawing/2014/main" id="{476CEB08-0387-4F88-9B2E-FC39126903D0}"/>
              </a:ext>
            </a:extLst>
          </p:cNvPr>
          <p:cNvSpPr/>
          <p:nvPr/>
        </p:nvSpPr>
        <p:spPr>
          <a:xfrm>
            <a:off x="8548036"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149" name="Rectangle 148">
            <a:extLst>
              <a:ext uri="{FF2B5EF4-FFF2-40B4-BE49-F238E27FC236}">
                <a16:creationId xmlns:a16="http://schemas.microsoft.com/office/drawing/2014/main" id="{E70F2F78-3454-4FE1-A714-EA6B0ED3049D}"/>
              </a:ext>
            </a:extLst>
          </p:cNvPr>
          <p:cNvSpPr/>
          <p:nvPr/>
        </p:nvSpPr>
        <p:spPr>
          <a:xfrm>
            <a:off x="8080430" y="878594"/>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50" name="TextBox 149">
            <a:extLst>
              <a:ext uri="{FF2B5EF4-FFF2-40B4-BE49-F238E27FC236}">
                <a16:creationId xmlns:a16="http://schemas.microsoft.com/office/drawing/2014/main" id="{82BAFE86-AB26-4FAC-B51F-FFD6F06D7B38}"/>
              </a:ext>
            </a:extLst>
          </p:cNvPr>
          <p:cNvSpPr txBox="1"/>
          <p:nvPr/>
        </p:nvSpPr>
        <p:spPr bwMode="auto">
          <a:xfrm flipH="1">
            <a:off x="766971" y="666973"/>
            <a:ext cx="2761743" cy="170857"/>
          </a:xfrm>
          <a:prstGeom prst="rect">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defRPr sz="900">
                <a:solidFill>
                  <a:schemeClr val="lt1"/>
                </a:solidFill>
              </a:defRPr>
            </a:lvl1pPr>
            <a:lvl2pPr>
              <a:defRPr>
                <a:solidFill>
                  <a:schemeClr val="lt1"/>
                </a:solidFill>
                <a:cs typeface="+mn-cs"/>
              </a:defRPr>
            </a:lvl2pPr>
            <a:lvl3pPr>
              <a:defRPr>
                <a:solidFill>
                  <a:schemeClr val="lt1"/>
                </a:solidFill>
                <a:cs typeface="+mn-cs"/>
              </a:defRPr>
            </a:lvl3pPr>
            <a:lvl4pPr>
              <a:defRPr>
                <a:solidFill>
                  <a:schemeClr val="lt1"/>
                </a:solidFill>
                <a:cs typeface="+mn-cs"/>
              </a:defRPr>
            </a:lvl4pPr>
            <a:lvl5pPr>
              <a:defRPr>
                <a:solidFill>
                  <a:schemeClr val="lt1"/>
                </a:solidFill>
                <a:cs typeface="+mn-cs"/>
              </a:defRPr>
            </a:lvl5pPr>
            <a:lvl6pPr>
              <a:defRPr>
                <a:solidFill>
                  <a:schemeClr val="lt1"/>
                </a:solidFill>
                <a:cs typeface="+mn-cs"/>
              </a:defRPr>
            </a:lvl6pPr>
            <a:lvl7pPr>
              <a:defRPr>
                <a:solidFill>
                  <a:schemeClr val="lt1"/>
                </a:solidFill>
                <a:cs typeface="+mn-cs"/>
              </a:defRPr>
            </a:lvl7pPr>
            <a:lvl8pPr>
              <a:defRPr>
                <a:solidFill>
                  <a:schemeClr val="lt1"/>
                </a:solidFill>
                <a:cs typeface="+mn-cs"/>
              </a:defRPr>
            </a:lvl8pPr>
            <a:lvl9pPr>
              <a:defRPr>
                <a:solidFill>
                  <a:schemeClr val="lt1"/>
                </a:solidFill>
                <a:cs typeface="+mn-cs"/>
              </a:defRPr>
            </a:lvl9pPr>
          </a:lstStyle>
          <a:p>
            <a:pPr algn="ctr"/>
            <a:r>
              <a:rPr lang="en-US" sz="1200"/>
              <a:t>2021</a:t>
            </a:r>
          </a:p>
        </p:txBody>
      </p:sp>
      <p:sp>
        <p:nvSpPr>
          <p:cNvPr id="156" name="Rectangle 155">
            <a:extLst>
              <a:ext uri="{FF2B5EF4-FFF2-40B4-BE49-F238E27FC236}">
                <a16:creationId xmlns:a16="http://schemas.microsoft.com/office/drawing/2014/main" id="{AE5D27B1-E838-4CFE-876F-C19082532F5C}"/>
              </a:ext>
            </a:extLst>
          </p:cNvPr>
          <p:cNvSpPr/>
          <p:nvPr/>
        </p:nvSpPr>
        <p:spPr>
          <a:xfrm>
            <a:off x="7625929" y="878594"/>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157" name="Rectangle 156">
            <a:extLst>
              <a:ext uri="{FF2B5EF4-FFF2-40B4-BE49-F238E27FC236}">
                <a16:creationId xmlns:a16="http://schemas.microsoft.com/office/drawing/2014/main" id="{E3073480-6B8C-468E-97F1-431E77298CDA}"/>
              </a:ext>
            </a:extLst>
          </p:cNvPr>
          <p:cNvSpPr/>
          <p:nvPr/>
        </p:nvSpPr>
        <p:spPr>
          <a:xfrm>
            <a:off x="2147402" y="87972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158" name="Rectangle 157">
            <a:extLst>
              <a:ext uri="{FF2B5EF4-FFF2-40B4-BE49-F238E27FC236}">
                <a16:creationId xmlns:a16="http://schemas.microsoft.com/office/drawing/2014/main" id="{9E85B235-9DB1-4EA7-9957-E869584B2F36}"/>
              </a:ext>
            </a:extLst>
          </p:cNvPr>
          <p:cNvSpPr/>
          <p:nvPr/>
        </p:nvSpPr>
        <p:spPr>
          <a:xfrm>
            <a:off x="121774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159" name="Rectangle 158">
            <a:extLst>
              <a:ext uri="{FF2B5EF4-FFF2-40B4-BE49-F238E27FC236}">
                <a16:creationId xmlns:a16="http://schemas.microsoft.com/office/drawing/2014/main" id="{4523BF22-96A2-4FAF-9C5B-7E6F874EE6DF}"/>
              </a:ext>
            </a:extLst>
          </p:cNvPr>
          <p:cNvSpPr/>
          <p:nvPr/>
        </p:nvSpPr>
        <p:spPr>
          <a:xfrm>
            <a:off x="1685483" y="87972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60" name="Rectangle 159">
            <a:extLst>
              <a:ext uri="{FF2B5EF4-FFF2-40B4-BE49-F238E27FC236}">
                <a16:creationId xmlns:a16="http://schemas.microsoft.com/office/drawing/2014/main" id="{5F66ABB6-F9BB-4882-9EE1-E1F71E35B127}"/>
              </a:ext>
            </a:extLst>
          </p:cNvPr>
          <p:cNvSpPr/>
          <p:nvPr/>
        </p:nvSpPr>
        <p:spPr>
          <a:xfrm>
            <a:off x="754731"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61" name="Rectangle 160">
            <a:extLst>
              <a:ext uri="{FF2B5EF4-FFF2-40B4-BE49-F238E27FC236}">
                <a16:creationId xmlns:a16="http://schemas.microsoft.com/office/drawing/2014/main" id="{E243844C-52E3-4B64-B2BD-C18136B307BE}"/>
              </a:ext>
            </a:extLst>
          </p:cNvPr>
          <p:cNvSpPr/>
          <p:nvPr/>
        </p:nvSpPr>
        <p:spPr>
          <a:xfrm>
            <a:off x="3080487" y="878445"/>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170" name="Rectangle 169">
            <a:extLst>
              <a:ext uri="{FF2B5EF4-FFF2-40B4-BE49-F238E27FC236}">
                <a16:creationId xmlns:a16="http://schemas.microsoft.com/office/drawing/2014/main" id="{A4CAE6B9-5FC6-4BE3-9A46-E74899E8277C}"/>
              </a:ext>
            </a:extLst>
          </p:cNvPr>
          <p:cNvSpPr/>
          <p:nvPr/>
        </p:nvSpPr>
        <p:spPr>
          <a:xfrm>
            <a:off x="2616944" y="878445"/>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72" name="Rectangle 171">
            <a:extLst>
              <a:ext uri="{FF2B5EF4-FFF2-40B4-BE49-F238E27FC236}">
                <a16:creationId xmlns:a16="http://schemas.microsoft.com/office/drawing/2014/main" id="{02A64BBE-FD1D-45EC-9CAA-26F7043CB0EA}"/>
              </a:ext>
            </a:extLst>
          </p:cNvPr>
          <p:cNvSpPr/>
          <p:nvPr/>
        </p:nvSpPr>
        <p:spPr>
          <a:xfrm>
            <a:off x="3545810" y="882334"/>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Jan</a:t>
            </a:r>
          </a:p>
        </p:txBody>
      </p:sp>
      <p:sp>
        <p:nvSpPr>
          <p:cNvPr id="173" name="Rectangle 172">
            <a:extLst>
              <a:ext uri="{FF2B5EF4-FFF2-40B4-BE49-F238E27FC236}">
                <a16:creationId xmlns:a16="http://schemas.microsoft.com/office/drawing/2014/main" id="{F12A4642-8226-4683-8413-140B878E4D38}"/>
              </a:ext>
            </a:extLst>
          </p:cNvPr>
          <p:cNvSpPr/>
          <p:nvPr/>
        </p:nvSpPr>
        <p:spPr>
          <a:xfrm>
            <a:off x="3957602" y="882332"/>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Feb </a:t>
            </a:r>
          </a:p>
        </p:txBody>
      </p:sp>
      <p:sp>
        <p:nvSpPr>
          <p:cNvPr id="175" name="TextBox 174">
            <a:extLst>
              <a:ext uri="{FF2B5EF4-FFF2-40B4-BE49-F238E27FC236}">
                <a16:creationId xmlns:a16="http://schemas.microsoft.com/office/drawing/2014/main" id="{6E3A2BB3-0A62-406A-AE7C-935E4CA8D29F}"/>
              </a:ext>
            </a:extLst>
          </p:cNvPr>
          <p:cNvSpPr txBox="1"/>
          <p:nvPr/>
        </p:nvSpPr>
        <p:spPr bwMode="auto">
          <a:xfrm flipH="1">
            <a:off x="3554011" y="664055"/>
            <a:ext cx="5422510" cy="176664"/>
          </a:xfrm>
          <a:prstGeom prst="rect">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a:defRPr sz="900">
                <a:solidFill>
                  <a:schemeClr val="lt1"/>
                </a:solidFill>
              </a:defRPr>
            </a:lvl1pPr>
            <a:lvl2pPr>
              <a:defRPr>
                <a:solidFill>
                  <a:schemeClr val="lt1"/>
                </a:solidFill>
                <a:cs typeface="+mn-cs"/>
              </a:defRPr>
            </a:lvl2pPr>
            <a:lvl3pPr>
              <a:defRPr>
                <a:solidFill>
                  <a:schemeClr val="lt1"/>
                </a:solidFill>
                <a:cs typeface="+mn-cs"/>
              </a:defRPr>
            </a:lvl3pPr>
            <a:lvl4pPr>
              <a:defRPr>
                <a:solidFill>
                  <a:schemeClr val="lt1"/>
                </a:solidFill>
                <a:cs typeface="+mn-cs"/>
              </a:defRPr>
            </a:lvl4pPr>
            <a:lvl5pPr>
              <a:defRPr>
                <a:solidFill>
                  <a:schemeClr val="lt1"/>
                </a:solidFill>
                <a:cs typeface="+mn-cs"/>
              </a:defRPr>
            </a:lvl5pPr>
            <a:lvl6pPr>
              <a:defRPr>
                <a:solidFill>
                  <a:schemeClr val="lt1"/>
                </a:solidFill>
                <a:cs typeface="+mn-cs"/>
              </a:defRPr>
            </a:lvl6pPr>
            <a:lvl7pPr>
              <a:defRPr>
                <a:solidFill>
                  <a:schemeClr val="lt1"/>
                </a:solidFill>
                <a:cs typeface="+mn-cs"/>
              </a:defRPr>
            </a:lvl7pPr>
            <a:lvl8pPr>
              <a:defRPr>
                <a:solidFill>
                  <a:schemeClr val="lt1"/>
                </a:solidFill>
                <a:cs typeface="+mn-cs"/>
              </a:defRPr>
            </a:lvl8pPr>
            <a:lvl9pPr>
              <a:defRPr>
                <a:solidFill>
                  <a:schemeClr val="lt1"/>
                </a:solidFill>
                <a:cs typeface="+mn-cs"/>
              </a:defRPr>
            </a:lvl9pPr>
          </a:lstStyle>
          <a:p>
            <a:pPr algn="ctr"/>
            <a:r>
              <a:rPr lang="en-US" sz="1200"/>
              <a:t>2022</a:t>
            </a:r>
          </a:p>
        </p:txBody>
      </p:sp>
      <p:sp>
        <p:nvSpPr>
          <p:cNvPr id="178" name="Rectangle 177">
            <a:extLst>
              <a:ext uri="{FF2B5EF4-FFF2-40B4-BE49-F238E27FC236}">
                <a16:creationId xmlns:a16="http://schemas.microsoft.com/office/drawing/2014/main" id="{6A5FD819-A035-4534-872B-C992BEC6DD2B}"/>
              </a:ext>
            </a:extLst>
          </p:cNvPr>
          <p:cNvSpPr/>
          <p:nvPr/>
        </p:nvSpPr>
        <p:spPr>
          <a:xfrm>
            <a:off x="5295010" y="881143"/>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May</a:t>
            </a:r>
          </a:p>
        </p:txBody>
      </p:sp>
      <p:sp>
        <p:nvSpPr>
          <p:cNvPr id="180" name="Rectangle 179">
            <a:extLst>
              <a:ext uri="{FF2B5EF4-FFF2-40B4-BE49-F238E27FC236}">
                <a16:creationId xmlns:a16="http://schemas.microsoft.com/office/drawing/2014/main" id="{C49C5BDE-33F1-4806-B786-A9E8C76B5B09}"/>
              </a:ext>
            </a:extLst>
          </p:cNvPr>
          <p:cNvSpPr/>
          <p:nvPr/>
        </p:nvSpPr>
        <p:spPr>
          <a:xfrm>
            <a:off x="575827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Jun</a:t>
            </a:r>
          </a:p>
        </p:txBody>
      </p:sp>
      <p:sp>
        <p:nvSpPr>
          <p:cNvPr id="182" name="Rectangle 181">
            <a:extLst>
              <a:ext uri="{FF2B5EF4-FFF2-40B4-BE49-F238E27FC236}">
                <a16:creationId xmlns:a16="http://schemas.microsoft.com/office/drawing/2014/main" id="{21D04998-EC63-46D6-84CB-CD2F816DE21F}"/>
              </a:ext>
            </a:extLst>
          </p:cNvPr>
          <p:cNvSpPr/>
          <p:nvPr/>
        </p:nvSpPr>
        <p:spPr>
          <a:xfrm>
            <a:off x="6229417"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83" name="Rectangle 182">
            <a:extLst>
              <a:ext uri="{FF2B5EF4-FFF2-40B4-BE49-F238E27FC236}">
                <a16:creationId xmlns:a16="http://schemas.microsoft.com/office/drawing/2014/main" id="{005EE5F5-4C11-46A8-BFCF-351C4F981B4D}"/>
              </a:ext>
            </a:extLst>
          </p:cNvPr>
          <p:cNvSpPr/>
          <p:nvPr/>
        </p:nvSpPr>
        <p:spPr>
          <a:xfrm>
            <a:off x="436535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Mar</a:t>
            </a:r>
          </a:p>
        </p:txBody>
      </p:sp>
      <p:sp>
        <p:nvSpPr>
          <p:cNvPr id="184" name="Rectangle 183">
            <a:extLst>
              <a:ext uri="{FF2B5EF4-FFF2-40B4-BE49-F238E27FC236}">
                <a16:creationId xmlns:a16="http://schemas.microsoft.com/office/drawing/2014/main" id="{C3AED6AD-8E91-4087-A535-FC56DBC71685}"/>
              </a:ext>
            </a:extLst>
          </p:cNvPr>
          <p:cNvSpPr/>
          <p:nvPr/>
        </p:nvSpPr>
        <p:spPr>
          <a:xfrm>
            <a:off x="4833091" y="881143"/>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April</a:t>
            </a:r>
          </a:p>
        </p:txBody>
      </p:sp>
      <p:sp>
        <p:nvSpPr>
          <p:cNvPr id="185" name="Rectangle 184">
            <a:extLst>
              <a:ext uri="{FF2B5EF4-FFF2-40B4-BE49-F238E27FC236}">
                <a16:creationId xmlns:a16="http://schemas.microsoft.com/office/drawing/2014/main" id="{4E6AB6C7-6F8A-4EC6-9FE9-FCDCEFA423F3}"/>
              </a:ext>
            </a:extLst>
          </p:cNvPr>
          <p:cNvSpPr/>
          <p:nvPr/>
        </p:nvSpPr>
        <p:spPr>
          <a:xfrm>
            <a:off x="7190919" y="873203"/>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Tree>
    <p:extLst>
      <p:ext uri="{BB962C8B-B14F-4D97-AF65-F5344CB8AC3E}">
        <p14:creationId xmlns:p14="http://schemas.microsoft.com/office/powerpoint/2010/main" val="329995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260">
            <a:extLst>
              <a:ext uri="{FF2B5EF4-FFF2-40B4-BE49-F238E27FC236}">
                <a16:creationId xmlns:a16="http://schemas.microsoft.com/office/drawing/2014/main" id="{C97E4443-00D8-445E-88F0-59AF6CF609DB}"/>
              </a:ext>
            </a:extLst>
          </p:cNvPr>
          <p:cNvSpPr/>
          <p:nvPr/>
        </p:nvSpPr>
        <p:spPr>
          <a:xfrm>
            <a:off x="7847917" y="202900"/>
            <a:ext cx="1101163" cy="323165"/>
          </a:xfrm>
          <a:prstGeom prst="rect">
            <a:avLst/>
          </a:prstGeom>
          <a:ln w="6350">
            <a:solidFill>
              <a:schemeClr val="accent1"/>
            </a:solidFill>
          </a:ln>
        </p:spPr>
        <p:txBody>
          <a:bodyPr wrap="square" lIns="91440" tIns="0" rIns="0" bIns="0">
            <a:spAutoFit/>
          </a:bodyPr>
          <a:lstStyle/>
          <a:p>
            <a:pPr defTabSz="914378">
              <a:spcAft>
                <a:spcPts val="0"/>
              </a:spcAft>
              <a:buClr>
                <a:srgbClr val="55555A"/>
              </a:buClr>
              <a:defRPr/>
            </a:pPr>
            <a:r>
              <a:rPr lang="en-US" sz="700" b="0">
                <a:solidFill>
                  <a:srgbClr val="C800A1">
                    <a:lumMod val="60000"/>
                    <a:lumOff val="40000"/>
                  </a:srgbClr>
                </a:solidFill>
                <a:latin typeface="Arial"/>
                <a:ea typeface="ＭＳ Ｐゴシック"/>
              </a:rPr>
              <a:t>IAM </a:t>
            </a:r>
          </a:p>
          <a:p>
            <a:pPr defTabSz="914378">
              <a:spcAft>
                <a:spcPts val="0"/>
              </a:spcAft>
              <a:buClr>
                <a:srgbClr val="55555A"/>
              </a:buClr>
              <a:defRPr/>
            </a:pPr>
            <a:r>
              <a:rPr lang="en-US" sz="700" b="0">
                <a:solidFill>
                  <a:srgbClr val="00AFF0"/>
                </a:solidFill>
                <a:latin typeface="Arial"/>
                <a:ea typeface="ＭＳ Ｐゴシック"/>
              </a:rPr>
              <a:t>Workforce Data Domain </a:t>
            </a:r>
          </a:p>
          <a:p>
            <a:pPr defTabSz="914378">
              <a:spcAft>
                <a:spcPts val="0"/>
              </a:spcAft>
              <a:buClr>
                <a:srgbClr val="55555A"/>
              </a:buClr>
              <a:defRPr/>
            </a:pPr>
            <a:endParaRPr lang="en-US" sz="700" b="0">
              <a:solidFill>
                <a:srgbClr val="00148C"/>
              </a:solidFill>
              <a:latin typeface="Arial"/>
              <a:ea typeface="ＭＳ Ｐゴシック"/>
            </a:endParaRPr>
          </a:p>
        </p:txBody>
      </p:sp>
      <p:sp>
        <p:nvSpPr>
          <p:cNvPr id="262" name="TextBox 261">
            <a:extLst>
              <a:ext uri="{FF2B5EF4-FFF2-40B4-BE49-F238E27FC236}">
                <a16:creationId xmlns:a16="http://schemas.microsoft.com/office/drawing/2014/main" id="{2CA45006-2609-44FB-A183-311DEE2661C9}"/>
              </a:ext>
            </a:extLst>
          </p:cNvPr>
          <p:cNvSpPr txBox="1"/>
          <p:nvPr/>
        </p:nvSpPr>
        <p:spPr bwMode="auto">
          <a:xfrm>
            <a:off x="7868028" y="90346"/>
            <a:ext cx="10756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914378">
              <a:buClr>
                <a:srgbClr val="55555A"/>
              </a:buClr>
              <a:defRPr/>
            </a:pPr>
            <a:r>
              <a:rPr lang="en-US" sz="700">
                <a:solidFill>
                  <a:srgbClr val="55555A"/>
                </a:solidFill>
                <a:latin typeface="Arial"/>
                <a:ea typeface="ＭＳ Ｐゴシック"/>
              </a:rPr>
              <a:t>Delivery / Value Streams:</a:t>
            </a:r>
          </a:p>
        </p:txBody>
      </p:sp>
      <p:sp>
        <p:nvSpPr>
          <p:cNvPr id="85" name="OTLSHAPE_SL_f6ffadc9780a4f3ab22a7e53bade919d_BackgroundRectangle">
            <a:extLst>
              <a:ext uri="{FF2B5EF4-FFF2-40B4-BE49-F238E27FC236}">
                <a16:creationId xmlns:a16="http://schemas.microsoft.com/office/drawing/2014/main" id="{58B7720C-BF08-4AEE-BE09-226A0766CD33}"/>
              </a:ext>
            </a:extLst>
          </p:cNvPr>
          <p:cNvSpPr/>
          <p:nvPr>
            <p:custDataLst>
              <p:tags r:id="rId1"/>
            </p:custDataLst>
          </p:nvPr>
        </p:nvSpPr>
        <p:spPr>
          <a:xfrm>
            <a:off x="91167" y="3965362"/>
            <a:ext cx="8964821" cy="63224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86" name="OTLSHAPE_SL_f6ffadc9780a4f3ab22a7e53bade919d_BackgroundRectangle">
            <a:extLst>
              <a:ext uri="{FF2B5EF4-FFF2-40B4-BE49-F238E27FC236}">
                <a16:creationId xmlns:a16="http://schemas.microsoft.com/office/drawing/2014/main" id="{23E89D2D-6E3A-4930-94FB-9A41F46C755F}"/>
              </a:ext>
            </a:extLst>
          </p:cNvPr>
          <p:cNvSpPr/>
          <p:nvPr>
            <p:custDataLst>
              <p:tags r:id="rId2"/>
            </p:custDataLst>
          </p:nvPr>
        </p:nvSpPr>
        <p:spPr>
          <a:xfrm>
            <a:off x="73772" y="3327233"/>
            <a:ext cx="8964821" cy="56569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87" name="OTLSHAPE_SLT_e8a0d0690d7843edaca796e8b25719da_Shape">
            <a:extLst>
              <a:ext uri="{FF2B5EF4-FFF2-40B4-BE49-F238E27FC236}">
                <a16:creationId xmlns:a16="http://schemas.microsoft.com/office/drawing/2014/main" id="{66DCC5A3-3370-4055-B4D2-BD637B47D6C2}"/>
              </a:ext>
            </a:extLst>
          </p:cNvPr>
          <p:cNvSpPr/>
          <p:nvPr>
            <p:custDataLst>
              <p:tags r:id="rId3"/>
            </p:custDataLst>
          </p:nvPr>
        </p:nvSpPr>
        <p:spPr>
          <a:xfrm>
            <a:off x="70762" y="3449332"/>
            <a:ext cx="8964820" cy="114617"/>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a:solidFill>
                  <a:srgbClr val="FFFFFF"/>
                </a:solidFill>
                <a:latin typeface="Arial"/>
                <a:ea typeface="ＭＳ Ｐゴシック"/>
              </a:rPr>
              <a:t> MDM/DQ/DG</a:t>
            </a:r>
          </a:p>
        </p:txBody>
      </p:sp>
      <p:sp>
        <p:nvSpPr>
          <p:cNvPr id="88" name="OTLSHAPE_SLT_e8a0d0690d7843edaca796e8b25719da_Shape">
            <a:extLst>
              <a:ext uri="{FF2B5EF4-FFF2-40B4-BE49-F238E27FC236}">
                <a16:creationId xmlns:a16="http://schemas.microsoft.com/office/drawing/2014/main" id="{EE28E206-2224-4825-91D0-F72341AC6F38}"/>
              </a:ext>
            </a:extLst>
          </p:cNvPr>
          <p:cNvSpPr/>
          <p:nvPr>
            <p:custDataLst>
              <p:tags r:id="rId4"/>
            </p:custDataLst>
          </p:nvPr>
        </p:nvSpPr>
        <p:spPr>
          <a:xfrm>
            <a:off x="70762" y="4095138"/>
            <a:ext cx="8964820" cy="126194"/>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a:solidFill>
                  <a:srgbClr val="FFFFFF"/>
                </a:solidFill>
                <a:latin typeface="Arial"/>
                <a:ea typeface="ＭＳ Ｐゴシック"/>
              </a:rPr>
              <a:t>CDP (Snowflake)</a:t>
            </a:r>
          </a:p>
        </p:txBody>
      </p:sp>
      <p:sp>
        <p:nvSpPr>
          <p:cNvPr id="89" name="OTLSHAPE_SLM_0aec949068fc4edb9016a17022f2fa0f_Title">
            <a:extLst>
              <a:ext uri="{FF2B5EF4-FFF2-40B4-BE49-F238E27FC236}">
                <a16:creationId xmlns:a16="http://schemas.microsoft.com/office/drawing/2014/main" id="{564FC827-9F84-47B9-85BD-64944536BA36}"/>
              </a:ext>
            </a:extLst>
          </p:cNvPr>
          <p:cNvSpPr txBox="1"/>
          <p:nvPr>
            <p:custDataLst>
              <p:tags r:id="rId5"/>
            </p:custDataLst>
          </p:nvPr>
        </p:nvSpPr>
        <p:spPr>
          <a:xfrm>
            <a:off x="1436523" y="3329119"/>
            <a:ext cx="653157" cy="107722"/>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700" spc="-2">
                <a:solidFill>
                  <a:srgbClr val="55555A"/>
                </a:solidFill>
                <a:latin typeface="Calibri" panose="020F0502020204030204" pitchFamily="34" charset="0"/>
                <a:ea typeface="ＭＳ Ｐゴシック"/>
              </a:rPr>
              <a:t>Pre-work</a:t>
            </a:r>
          </a:p>
        </p:txBody>
      </p:sp>
      <p:sp>
        <p:nvSpPr>
          <p:cNvPr id="91" name="OTLSHAPE_SLM_0aec949068fc4edb9016a17022f2fa0f_Shape">
            <a:extLst>
              <a:ext uri="{FF2B5EF4-FFF2-40B4-BE49-F238E27FC236}">
                <a16:creationId xmlns:a16="http://schemas.microsoft.com/office/drawing/2014/main" id="{46022D4B-E9CE-4FC8-868F-65DA66BF89F3}"/>
              </a:ext>
            </a:extLst>
          </p:cNvPr>
          <p:cNvSpPr/>
          <p:nvPr>
            <p:custDataLst>
              <p:tags r:id="rId6"/>
            </p:custDataLst>
          </p:nvPr>
        </p:nvSpPr>
        <p:spPr>
          <a:xfrm>
            <a:off x="1707233" y="344644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93" name="OTLSHAPE_SLM_0aec949068fc4edb9016a17022f2fa0f_Shape">
            <a:extLst>
              <a:ext uri="{FF2B5EF4-FFF2-40B4-BE49-F238E27FC236}">
                <a16:creationId xmlns:a16="http://schemas.microsoft.com/office/drawing/2014/main" id="{0A6B3A5E-9C47-48DD-BE68-2D214E3270D6}"/>
              </a:ext>
            </a:extLst>
          </p:cNvPr>
          <p:cNvSpPr/>
          <p:nvPr>
            <p:custDataLst>
              <p:tags r:id="rId7"/>
            </p:custDataLst>
          </p:nvPr>
        </p:nvSpPr>
        <p:spPr>
          <a:xfrm>
            <a:off x="5671874" y="408940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94" name="OTLSHAPE_SL_f6ffadc9780a4f3ab22a7e53bade919d_BackgroundRectangle">
            <a:extLst>
              <a:ext uri="{FF2B5EF4-FFF2-40B4-BE49-F238E27FC236}">
                <a16:creationId xmlns:a16="http://schemas.microsoft.com/office/drawing/2014/main" id="{2299157D-A076-46A3-BD41-6DAEFE145D55}"/>
              </a:ext>
            </a:extLst>
          </p:cNvPr>
          <p:cNvSpPr/>
          <p:nvPr>
            <p:custDataLst>
              <p:tags r:id="rId8"/>
            </p:custDataLst>
          </p:nvPr>
        </p:nvSpPr>
        <p:spPr>
          <a:xfrm>
            <a:off x="81029" y="1504821"/>
            <a:ext cx="8935224" cy="1937267"/>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cxnSp>
        <p:nvCxnSpPr>
          <p:cNvPr id="97" name="Straight Connector 96">
            <a:extLst>
              <a:ext uri="{FF2B5EF4-FFF2-40B4-BE49-F238E27FC236}">
                <a16:creationId xmlns:a16="http://schemas.microsoft.com/office/drawing/2014/main" id="{EF02C180-CD4F-4FD3-A882-D51501373911}"/>
              </a:ext>
            </a:extLst>
          </p:cNvPr>
          <p:cNvCxnSpPr>
            <a:cxnSpLocks/>
          </p:cNvCxnSpPr>
          <p:nvPr/>
        </p:nvCxnSpPr>
        <p:spPr bwMode="auto">
          <a:xfrm>
            <a:off x="4628905" y="1322714"/>
            <a:ext cx="28045" cy="2776518"/>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OTLSHAPE_SLM_0aec949068fc4edb9016a17022f2fa0f_Title">
            <a:extLst>
              <a:ext uri="{FF2B5EF4-FFF2-40B4-BE49-F238E27FC236}">
                <a16:creationId xmlns:a16="http://schemas.microsoft.com/office/drawing/2014/main" id="{62324F70-0F3D-49E7-BDAD-AE0AF4C7464F}"/>
              </a:ext>
            </a:extLst>
          </p:cNvPr>
          <p:cNvSpPr txBox="1"/>
          <p:nvPr>
            <p:custDataLst>
              <p:tags r:id="rId9"/>
            </p:custDataLst>
          </p:nvPr>
        </p:nvSpPr>
        <p:spPr>
          <a:xfrm>
            <a:off x="7189084" y="968813"/>
            <a:ext cx="722416" cy="289912"/>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2</a:t>
            </a:r>
            <a:endParaRPr lang="en-US" sz="800" b="0" spc="-2" dirty="0">
              <a:solidFill>
                <a:srgbClr val="55555A"/>
              </a:solidFill>
              <a:latin typeface="Arial"/>
              <a:ea typeface="ＭＳ Ｐゴシック"/>
            </a:endParaRPr>
          </a:p>
          <a:p>
            <a:pPr algn="ctr" defTabSz="914378">
              <a:spcAft>
                <a:spcPts val="0"/>
              </a:spcAft>
              <a:buClr>
                <a:srgbClr val="55555A"/>
              </a:buClr>
              <a:defRPr/>
            </a:pPr>
            <a:endParaRPr lang="en-US" sz="700" b="0" spc="-2" dirty="0">
              <a:solidFill>
                <a:srgbClr val="55555A"/>
              </a:solidFill>
              <a:latin typeface="Arial"/>
              <a:ea typeface="ＭＳ Ｐゴシック"/>
            </a:endParaRPr>
          </a:p>
        </p:txBody>
      </p:sp>
      <p:cxnSp>
        <p:nvCxnSpPr>
          <p:cNvPr id="105" name="Straight Connector 104">
            <a:extLst>
              <a:ext uri="{FF2B5EF4-FFF2-40B4-BE49-F238E27FC236}">
                <a16:creationId xmlns:a16="http://schemas.microsoft.com/office/drawing/2014/main" id="{BA1214A6-3BEC-4558-A81D-F66A686FB901}"/>
              </a:ext>
            </a:extLst>
          </p:cNvPr>
          <p:cNvCxnSpPr>
            <a:cxnSpLocks/>
          </p:cNvCxnSpPr>
          <p:nvPr/>
        </p:nvCxnSpPr>
        <p:spPr bwMode="auto">
          <a:xfrm flipH="1">
            <a:off x="5711894" y="1222729"/>
            <a:ext cx="16764" cy="277136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OTLSHAPE_SLM_0aec949068fc4edb9016a17022f2fa0f_Title">
            <a:extLst>
              <a:ext uri="{FF2B5EF4-FFF2-40B4-BE49-F238E27FC236}">
                <a16:creationId xmlns:a16="http://schemas.microsoft.com/office/drawing/2014/main" id="{D5409082-9816-41A2-B697-E40378C12BB3}"/>
              </a:ext>
            </a:extLst>
          </p:cNvPr>
          <p:cNvSpPr txBox="1"/>
          <p:nvPr>
            <p:custDataLst>
              <p:tags r:id="rId10"/>
            </p:custDataLst>
          </p:nvPr>
        </p:nvSpPr>
        <p:spPr>
          <a:xfrm>
            <a:off x="5358880" y="963800"/>
            <a:ext cx="739556" cy="258929"/>
          </a:xfrm>
          <a:prstGeom prst="rect">
            <a:avLst/>
          </a:prstGeom>
          <a:noFill/>
        </p:spPr>
        <p:txBody>
          <a:bodyPr vert="horz" wrap="square" lIns="0" tIns="0" rIns="0" bIns="0" rtlCol="0" anchor="ctr" anchorCtr="0">
            <a:noAutofit/>
          </a:bodyPr>
          <a:lstStyle/>
          <a:p>
            <a:pPr algn="ctr" defTabSz="914378">
              <a:spcAft>
                <a:spcPts val="0"/>
              </a:spcAft>
              <a:buClr>
                <a:srgbClr val="55555A"/>
              </a:buClr>
              <a:defRPr/>
            </a:pPr>
            <a:r>
              <a:rPr lang="en-US" sz="800" spc="-2" dirty="0">
                <a:solidFill>
                  <a:srgbClr val="55555A"/>
                </a:solidFill>
                <a:latin typeface="Arial"/>
                <a:ea typeface="ＭＳ Ｐゴシック"/>
              </a:rPr>
              <a:t>MVP Release 1</a:t>
            </a:r>
            <a:endParaRPr lang="en-US" sz="800" b="0" spc="-2" dirty="0">
              <a:solidFill>
                <a:srgbClr val="55555A"/>
              </a:solidFill>
              <a:latin typeface="Arial"/>
              <a:ea typeface="ＭＳ Ｐゴシック"/>
            </a:endParaRPr>
          </a:p>
          <a:p>
            <a:pPr algn="ctr" defTabSz="914378">
              <a:spcAft>
                <a:spcPts val="0"/>
              </a:spcAft>
              <a:buClr>
                <a:srgbClr val="55555A"/>
              </a:buClr>
              <a:defRPr/>
            </a:pPr>
            <a:endParaRPr lang="en-US" sz="700" b="0" spc="-2" dirty="0">
              <a:solidFill>
                <a:srgbClr val="55555A"/>
              </a:solidFill>
              <a:latin typeface="Arial"/>
              <a:ea typeface="ＭＳ Ｐゴシック"/>
            </a:endParaRPr>
          </a:p>
        </p:txBody>
      </p:sp>
      <p:sp>
        <p:nvSpPr>
          <p:cNvPr id="109" name="OTLSHAPE_SLT_e8a0d0690d7843edaca796e8b25719da_Shape">
            <a:extLst>
              <a:ext uri="{FF2B5EF4-FFF2-40B4-BE49-F238E27FC236}">
                <a16:creationId xmlns:a16="http://schemas.microsoft.com/office/drawing/2014/main" id="{2953D0EA-F607-44B6-856D-D89D1279B2AD}"/>
              </a:ext>
            </a:extLst>
          </p:cNvPr>
          <p:cNvSpPr/>
          <p:nvPr>
            <p:custDataLst>
              <p:tags r:id="rId11"/>
            </p:custDataLst>
          </p:nvPr>
        </p:nvSpPr>
        <p:spPr>
          <a:xfrm>
            <a:off x="127747" y="1449877"/>
            <a:ext cx="8928241" cy="123761"/>
          </a:xfrm>
          <a:prstGeom prst="homePlate">
            <a:avLst/>
          </a:prstGeom>
          <a:solidFill>
            <a:schemeClr val="tx2">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8">
              <a:buClr>
                <a:srgbClr val="55555A"/>
              </a:buClr>
              <a:defRPr/>
            </a:pPr>
            <a:r>
              <a:rPr lang="en-US" sz="900">
                <a:solidFill>
                  <a:srgbClr val="FFFFFF"/>
                </a:solidFill>
                <a:latin typeface="Arial"/>
                <a:ea typeface="ＭＳ Ｐゴシック"/>
              </a:rPr>
              <a:t>Data Integration</a:t>
            </a:r>
          </a:p>
        </p:txBody>
      </p:sp>
      <p:pic>
        <p:nvPicPr>
          <p:cNvPr id="110" name="Picture 109">
            <a:extLst>
              <a:ext uri="{FF2B5EF4-FFF2-40B4-BE49-F238E27FC236}">
                <a16:creationId xmlns:a16="http://schemas.microsoft.com/office/drawing/2014/main" id="{86FB050F-56D1-4B9E-A379-EF1C3E19A341}"/>
              </a:ext>
            </a:extLst>
          </p:cNvPr>
          <p:cNvPicPr>
            <a:picLocks noChangeAspect="1"/>
          </p:cNvPicPr>
          <p:nvPr/>
        </p:nvPicPr>
        <p:blipFill>
          <a:blip r:embed="rId39"/>
          <a:stretch>
            <a:fillRect/>
          </a:stretch>
        </p:blipFill>
        <p:spPr>
          <a:xfrm>
            <a:off x="3436701" y="1577948"/>
            <a:ext cx="204522" cy="200934"/>
          </a:xfrm>
          <a:prstGeom prst="rect">
            <a:avLst/>
          </a:prstGeom>
        </p:spPr>
      </p:pic>
      <p:sp>
        <p:nvSpPr>
          <p:cNvPr id="111" name="OTLSHAPE_SLM_0aec949068fc4edb9016a17022f2fa0f_Shape">
            <a:extLst>
              <a:ext uri="{FF2B5EF4-FFF2-40B4-BE49-F238E27FC236}">
                <a16:creationId xmlns:a16="http://schemas.microsoft.com/office/drawing/2014/main" id="{C4A5CF09-D52B-4ADD-A37C-6207B2E5183E}"/>
              </a:ext>
            </a:extLst>
          </p:cNvPr>
          <p:cNvSpPr/>
          <p:nvPr>
            <p:custDataLst>
              <p:tags r:id="rId12"/>
            </p:custDataLst>
          </p:nvPr>
        </p:nvSpPr>
        <p:spPr>
          <a:xfrm>
            <a:off x="3484990" y="153463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12" name="Picture 111">
            <a:extLst>
              <a:ext uri="{FF2B5EF4-FFF2-40B4-BE49-F238E27FC236}">
                <a16:creationId xmlns:a16="http://schemas.microsoft.com/office/drawing/2014/main" id="{4285F70D-BE35-4862-8B85-ECD565716458}"/>
              </a:ext>
            </a:extLst>
          </p:cNvPr>
          <p:cNvPicPr>
            <a:picLocks noChangeAspect="1"/>
          </p:cNvPicPr>
          <p:nvPr/>
        </p:nvPicPr>
        <p:blipFill>
          <a:blip r:embed="rId39"/>
          <a:stretch>
            <a:fillRect/>
          </a:stretch>
        </p:blipFill>
        <p:spPr>
          <a:xfrm>
            <a:off x="5656241" y="1616961"/>
            <a:ext cx="142179" cy="139685"/>
          </a:xfrm>
          <a:prstGeom prst="rect">
            <a:avLst/>
          </a:prstGeom>
        </p:spPr>
      </p:pic>
      <p:sp>
        <p:nvSpPr>
          <p:cNvPr id="113" name="OTLSHAPE_SLM_0aec949068fc4edb9016a17022f2fa0f_Shape">
            <a:extLst>
              <a:ext uri="{FF2B5EF4-FFF2-40B4-BE49-F238E27FC236}">
                <a16:creationId xmlns:a16="http://schemas.microsoft.com/office/drawing/2014/main" id="{491ECB5D-8302-494E-AEB2-7DA0C35521AF}"/>
              </a:ext>
            </a:extLst>
          </p:cNvPr>
          <p:cNvSpPr/>
          <p:nvPr>
            <p:custDataLst>
              <p:tags r:id="rId13"/>
            </p:custDataLst>
          </p:nvPr>
        </p:nvSpPr>
        <p:spPr>
          <a:xfrm>
            <a:off x="5676575" y="154302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17" name="Picture 116">
            <a:extLst>
              <a:ext uri="{FF2B5EF4-FFF2-40B4-BE49-F238E27FC236}">
                <a16:creationId xmlns:a16="http://schemas.microsoft.com/office/drawing/2014/main" id="{C931BD4D-C8DC-4673-9960-C02E04732356}"/>
              </a:ext>
            </a:extLst>
          </p:cNvPr>
          <p:cNvPicPr>
            <a:picLocks noChangeAspect="1"/>
          </p:cNvPicPr>
          <p:nvPr/>
        </p:nvPicPr>
        <p:blipFill>
          <a:blip r:embed="rId39"/>
          <a:stretch>
            <a:fillRect/>
          </a:stretch>
        </p:blipFill>
        <p:spPr>
          <a:xfrm>
            <a:off x="2337452" y="1607989"/>
            <a:ext cx="142179" cy="139685"/>
          </a:xfrm>
          <a:prstGeom prst="rect">
            <a:avLst/>
          </a:prstGeom>
        </p:spPr>
      </p:pic>
      <p:sp>
        <p:nvSpPr>
          <p:cNvPr id="118" name="OTLSHAPE_SLM_0aec949068fc4edb9016a17022f2fa0f_Shape">
            <a:extLst>
              <a:ext uri="{FF2B5EF4-FFF2-40B4-BE49-F238E27FC236}">
                <a16:creationId xmlns:a16="http://schemas.microsoft.com/office/drawing/2014/main" id="{0875427D-EB51-40AA-8C1B-ECB45D96B172}"/>
              </a:ext>
            </a:extLst>
          </p:cNvPr>
          <p:cNvSpPr/>
          <p:nvPr>
            <p:custDataLst>
              <p:tags r:id="rId14"/>
            </p:custDataLst>
          </p:nvPr>
        </p:nvSpPr>
        <p:spPr>
          <a:xfrm>
            <a:off x="2356202" y="1534052"/>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19" name="OTLSHAPE_SLM_0aec949068fc4edb9016a17022f2fa0f_Shape">
            <a:extLst>
              <a:ext uri="{FF2B5EF4-FFF2-40B4-BE49-F238E27FC236}">
                <a16:creationId xmlns:a16="http://schemas.microsoft.com/office/drawing/2014/main" id="{051689E2-F393-4C0C-9FC1-2E1D2E1D6C63}"/>
              </a:ext>
            </a:extLst>
          </p:cNvPr>
          <p:cNvSpPr/>
          <p:nvPr>
            <p:custDataLst>
              <p:tags r:id="rId15"/>
            </p:custDataLst>
          </p:nvPr>
        </p:nvSpPr>
        <p:spPr>
          <a:xfrm>
            <a:off x="5663090" y="345364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20" name="Picture 119">
            <a:extLst>
              <a:ext uri="{FF2B5EF4-FFF2-40B4-BE49-F238E27FC236}">
                <a16:creationId xmlns:a16="http://schemas.microsoft.com/office/drawing/2014/main" id="{148D4FFA-184E-4726-B439-AD125DC9E550}"/>
              </a:ext>
            </a:extLst>
          </p:cNvPr>
          <p:cNvPicPr>
            <a:picLocks noChangeAspect="1"/>
          </p:cNvPicPr>
          <p:nvPr/>
        </p:nvPicPr>
        <p:blipFill>
          <a:blip r:embed="rId39"/>
          <a:stretch>
            <a:fillRect/>
          </a:stretch>
        </p:blipFill>
        <p:spPr>
          <a:xfrm>
            <a:off x="4557983" y="1629493"/>
            <a:ext cx="142179" cy="139685"/>
          </a:xfrm>
          <a:prstGeom prst="rect">
            <a:avLst/>
          </a:prstGeom>
        </p:spPr>
      </p:pic>
      <p:sp>
        <p:nvSpPr>
          <p:cNvPr id="121" name="OTLSHAPE_SLM_0aec949068fc4edb9016a17022f2fa0f_Shape">
            <a:extLst>
              <a:ext uri="{FF2B5EF4-FFF2-40B4-BE49-F238E27FC236}">
                <a16:creationId xmlns:a16="http://schemas.microsoft.com/office/drawing/2014/main" id="{D3069606-8E64-4DEB-BC9B-B81B417532A8}"/>
              </a:ext>
            </a:extLst>
          </p:cNvPr>
          <p:cNvSpPr/>
          <p:nvPr>
            <p:custDataLst>
              <p:tags r:id="rId16"/>
            </p:custDataLst>
          </p:nvPr>
        </p:nvSpPr>
        <p:spPr>
          <a:xfrm>
            <a:off x="4575782" y="155555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pic>
        <p:nvPicPr>
          <p:cNvPr id="122" name="Picture 121">
            <a:extLst>
              <a:ext uri="{FF2B5EF4-FFF2-40B4-BE49-F238E27FC236}">
                <a16:creationId xmlns:a16="http://schemas.microsoft.com/office/drawing/2014/main" id="{8E17E5B1-FE00-489C-9BB2-D47F15BC4394}"/>
              </a:ext>
            </a:extLst>
          </p:cNvPr>
          <p:cNvPicPr>
            <a:picLocks noChangeAspect="1"/>
          </p:cNvPicPr>
          <p:nvPr/>
        </p:nvPicPr>
        <p:blipFill>
          <a:blip r:embed="rId39"/>
          <a:stretch>
            <a:fillRect/>
          </a:stretch>
        </p:blipFill>
        <p:spPr>
          <a:xfrm>
            <a:off x="2939186" y="1613399"/>
            <a:ext cx="142179" cy="139685"/>
          </a:xfrm>
          <a:prstGeom prst="rect">
            <a:avLst/>
          </a:prstGeom>
        </p:spPr>
      </p:pic>
      <p:sp>
        <p:nvSpPr>
          <p:cNvPr id="123" name="OTLSHAPE_SLM_0aec949068fc4edb9016a17022f2fa0f_Shape">
            <a:extLst>
              <a:ext uri="{FF2B5EF4-FFF2-40B4-BE49-F238E27FC236}">
                <a16:creationId xmlns:a16="http://schemas.microsoft.com/office/drawing/2014/main" id="{B70E7539-752A-4C29-B2E6-EA78A1CC0050}"/>
              </a:ext>
            </a:extLst>
          </p:cNvPr>
          <p:cNvSpPr/>
          <p:nvPr>
            <p:custDataLst>
              <p:tags r:id="rId17"/>
            </p:custDataLst>
          </p:nvPr>
        </p:nvSpPr>
        <p:spPr>
          <a:xfrm>
            <a:off x="2957934" y="153946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24" name="OTLSHAPE_SLM_0aec949068fc4edb9016a17022f2fa0f_Title">
            <a:extLst>
              <a:ext uri="{FF2B5EF4-FFF2-40B4-BE49-F238E27FC236}">
                <a16:creationId xmlns:a16="http://schemas.microsoft.com/office/drawing/2014/main" id="{73A84B22-1080-47FE-9B1D-039C82035D7D}"/>
              </a:ext>
            </a:extLst>
          </p:cNvPr>
          <p:cNvSpPr txBox="1"/>
          <p:nvPr>
            <p:custDataLst>
              <p:tags r:id="rId18"/>
            </p:custDataLst>
          </p:nvPr>
        </p:nvSpPr>
        <p:spPr>
          <a:xfrm>
            <a:off x="7144624" y="3571857"/>
            <a:ext cx="859156" cy="184666"/>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a:solidFill>
                  <a:srgbClr val="000000"/>
                </a:solidFill>
                <a:latin typeface="Arial" panose="020B0604020202020204" pitchFamily="34" charset="0"/>
                <a:cs typeface="Arial" panose="020B0604020202020204" pitchFamily="34" charset="0"/>
              </a:rPr>
              <a:t>Other Worker Master Data</a:t>
            </a:r>
          </a:p>
        </p:txBody>
      </p:sp>
      <p:sp>
        <p:nvSpPr>
          <p:cNvPr id="125" name="OTLSHAPE_SLM_0aec949068fc4edb9016a17022f2fa0f_Title">
            <a:extLst>
              <a:ext uri="{FF2B5EF4-FFF2-40B4-BE49-F238E27FC236}">
                <a16:creationId xmlns:a16="http://schemas.microsoft.com/office/drawing/2014/main" id="{8E5A4A7D-A880-4B79-94C4-57097CA52A34}"/>
              </a:ext>
            </a:extLst>
          </p:cNvPr>
          <p:cNvSpPr txBox="1"/>
          <p:nvPr>
            <p:custDataLst>
              <p:tags r:id="rId19"/>
            </p:custDataLst>
          </p:nvPr>
        </p:nvSpPr>
        <p:spPr>
          <a:xfrm>
            <a:off x="1193840" y="3592446"/>
            <a:ext cx="1145915" cy="184666"/>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a:solidFill>
                  <a:srgbClr val="000000"/>
                </a:solidFill>
                <a:latin typeface="Arial" panose="020B0604020202020204" pitchFamily="34" charset="0"/>
                <a:cs typeface="Arial" panose="020B0604020202020204" pitchFamily="34" charset="0"/>
              </a:rPr>
              <a:t>Workforce Data Governance </a:t>
            </a:r>
          </a:p>
          <a:p>
            <a:pPr algn="ctr" defTabSz="816179" fontAlgn="auto">
              <a:spcBef>
                <a:spcPts val="0"/>
              </a:spcBef>
              <a:spcAft>
                <a:spcPts val="0"/>
              </a:spcAft>
              <a:buClrTx/>
              <a:defRPr/>
            </a:pPr>
            <a:r>
              <a:rPr lang="en-US" sz="600" b="0" kern="1200" spc="-2">
                <a:solidFill>
                  <a:srgbClr val="000000"/>
                </a:solidFill>
                <a:latin typeface="Arial" panose="020B0604020202020204" pitchFamily="34" charset="0"/>
                <a:cs typeface="Arial" panose="020B0604020202020204" pitchFamily="34" charset="0"/>
              </a:rPr>
              <a:t>Business Rules/Requirement</a:t>
            </a:r>
          </a:p>
        </p:txBody>
      </p:sp>
      <p:sp>
        <p:nvSpPr>
          <p:cNvPr id="128" name="OTLSHAPE_SLM_0aec949068fc4edb9016a17022f2fa0f_Title">
            <a:extLst>
              <a:ext uri="{FF2B5EF4-FFF2-40B4-BE49-F238E27FC236}">
                <a16:creationId xmlns:a16="http://schemas.microsoft.com/office/drawing/2014/main" id="{4392698E-D3D0-4511-AAD9-590930A3BA33}"/>
              </a:ext>
            </a:extLst>
          </p:cNvPr>
          <p:cNvSpPr txBox="1"/>
          <p:nvPr>
            <p:custDataLst>
              <p:tags r:id="rId20"/>
            </p:custDataLst>
          </p:nvPr>
        </p:nvSpPr>
        <p:spPr>
          <a:xfrm>
            <a:off x="4978382" y="3576441"/>
            <a:ext cx="1523405"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a:solidFill>
                  <a:srgbClr val="000000"/>
                </a:solidFill>
                <a:latin typeface="Arial" panose="020B0604020202020204" pitchFamily="34" charset="0"/>
                <a:cs typeface="Arial" panose="020B0604020202020204" pitchFamily="34" charset="0"/>
              </a:rPr>
              <a:t>Worker Persistent ID, Key worker fields, Position, Event, Org, hierarchy, Cost Center, Location, Union, Legal Entity, Job, Vendor</a:t>
            </a:r>
            <a:endParaRPr lang="en-US" sz="600" spc="-2">
              <a:solidFill>
                <a:srgbClr val="55555A"/>
              </a:solidFill>
              <a:latin typeface="Arial" panose="020B0604020202020204" pitchFamily="34" charset="0"/>
              <a:ea typeface="ＭＳ Ｐゴシック"/>
              <a:cs typeface="Arial" panose="020B0604020202020204" pitchFamily="34" charset="0"/>
            </a:endParaRPr>
          </a:p>
        </p:txBody>
      </p:sp>
      <p:sp>
        <p:nvSpPr>
          <p:cNvPr id="129" name="OTLSHAPE_SLM_0aec949068fc4edb9016a17022f2fa0f_Title">
            <a:extLst>
              <a:ext uri="{FF2B5EF4-FFF2-40B4-BE49-F238E27FC236}">
                <a16:creationId xmlns:a16="http://schemas.microsoft.com/office/drawing/2014/main" id="{2CDBE013-8DE1-456F-AA83-2DBC8522E6F2}"/>
              </a:ext>
            </a:extLst>
          </p:cNvPr>
          <p:cNvSpPr txBox="1"/>
          <p:nvPr>
            <p:custDataLst>
              <p:tags r:id="rId21"/>
            </p:custDataLst>
          </p:nvPr>
        </p:nvSpPr>
        <p:spPr>
          <a:xfrm>
            <a:off x="4898145" y="4227044"/>
            <a:ext cx="1658762" cy="276999"/>
          </a:xfrm>
          <a:prstGeom prst="rect">
            <a:avLst/>
          </a:prstGeom>
          <a:noFill/>
        </p:spPr>
        <p:txBody>
          <a:bodyPr vert="horz" wrap="square" lIns="0" tIns="0" rIns="0" bIns="0" rtlCol="0" anchor="ctr" anchorCtr="0">
            <a:spAutoFit/>
          </a:bodyPr>
          <a:lstStyle/>
          <a:p>
            <a:pPr algn="ctr" defTabSz="816179" fontAlgn="auto">
              <a:spcBef>
                <a:spcPts val="0"/>
              </a:spcBef>
              <a:spcAft>
                <a:spcPts val="0"/>
              </a:spcAft>
              <a:buClrTx/>
              <a:defRPr/>
            </a:pPr>
            <a:r>
              <a:rPr lang="en-US" sz="600" b="0" kern="1200" spc="-2">
                <a:solidFill>
                  <a:srgbClr val="000000"/>
                </a:solidFill>
                <a:latin typeface="Arial" panose="020B0604020202020204" pitchFamily="34" charset="0"/>
                <a:cs typeface="Arial" panose="020B0604020202020204" pitchFamily="34" charset="0"/>
              </a:rPr>
              <a:t>Worker Persistent ID, Key worker fields, Position, Event, Org, hierarchy, Cost Center, Location, Union, Legal Entity, Job, Vendor</a:t>
            </a:r>
            <a:endParaRPr lang="en-US" sz="600" spc="-2">
              <a:solidFill>
                <a:srgbClr val="55555A"/>
              </a:solidFill>
              <a:latin typeface="Arial" panose="020B0604020202020204" pitchFamily="34" charset="0"/>
              <a:ea typeface="ＭＳ Ｐゴシック"/>
              <a:cs typeface="Arial" panose="020B0604020202020204" pitchFamily="34" charset="0"/>
            </a:endParaRPr>
          </a:p>
        </p:txBody>
      </p:sp>
      <p:sp>
        <p:nvSpPr>
          <p:cNvPr id="130" name="OTLSHAPE_SLM_0aec949068fc4edb9016a17022f2fa0f_Title">
            <a:extLst>
              <a:ext uri="{FF2B5EF4-FFF2-40B4-BE49-F238E27FC236}">
                <a16:creationId xmlns:a16="http://schemas.microsoft.com/office/drawing/2014/main" id="{12AF9E59-0931-4484-BD1E-B778914187C3}"/>
              </a:ext>
            </a:extLst>
          </p:cNvPr>
          <p:cNvSpPr txBox="1"/>
          <p:nvPr>
            <p:custDataLst>
              <p:tags r:id="rId22"/>
            </p:custDataLst>
          </p:nvPr>
        </p:nvSpPr>
        <p:spPr>
          <a:xfrm>
            <a:off x="6973258" y="4229656"/>
            <a:ext cx="1191264"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a:solidFill>
                  <a:srgbClr val="55555A"/>
                </a:solidFill>
                <a:latin typeface="Arial" panose="020B0604020202020204" pitchFamily="34" charset="0"/>
                <a:ea typeface="ＭＳ Ｐゴシック"/>
                <a:cs typeface="Arial" panose="020B0604020202020204" pitchFamily="34" charset="0"/>
              </a:rPr>
              <a:t> Other Master Data SF </a:t>
            </a:r>
            <a:r>
              <a:rPr lang="en-US" sz="600" b="0" kern="1200" spc="-2">
                <a:solidFill>
                  <a:srgbClr val="000000"/>
                </a:solidFill>
                <a:latin typeface="Arial" panose="020B0604020202020204" pitchFamily="34" charset="0"/>
                <a:cs typeface="Arial" panose="020B0604020202020204" pitchFamily="34" charset="0"/>
              </a:rPr>
              <a:t>Training, Competencies,</a:t>
            </a:r>
            <a:r>
              <a:rPr lang="en-US" sz="600" b="0" kern="1200">
                <a:solidFill>
                  <a:srgbClr val="000000"/>
                </a:solidFill>
                <a:latin typeface="Arial" panose="020B0604020202020204" pitchFamily="34" charset="0"/>
                <a:cs typeface="Arial" panose="020B0604020202020204" pitchFamily="34" charset="0"/>
              </a:rPr>
              <a:t> Performance Measure </a:t>
            </a:r>
            <a:r>
              <a:rPr lang="en-US" sz="600" b="0" spc="-2">
                <a:solidFill>
                  <a:srgbClr val="55555A"/>
                </a:solidFill>
                <a:latin typeface="Arial" panose="020B0604020202020204" pitchFamily="34" charset="0"/>
                <a:ea typeface="ＭＳ Ｐゴシック"/>
                <a:cs typeface="Arial" panose="020B0604020202020204" pitchFamily="34" charset="0"/>
              </a:rPr>
              <a:t>Data Sync</a:t>
            </a:r>
          </a:p>
        </p:txBody>
      </p:sp>
      <p:sp>
        <p:nvSpPr>
          <p:cNvPr id="151" name="OTLSHAPE_SLM_0aec949068fc4edb9016a17022f2fa0f_Title">
            <a:extLst>
              <a:ext uri="{FF2B5EF4-FFF2-40B4-BE49-F238E27FC236}">
                <a16:creationId xmlns:a16="http://schemas.microsoft.com/office/drawing/2014/main" id="{462158B7-509E-49DD-97DD-F8998B883356}"/>
              </a:ext>
            </a:extLst>
          </p:cNvPr>
          <p:cNvSpPr txBox="1"/>
          <p:nvPr>
            <p:custDataLst>
              <p:tags r:id="rId23"/>
            </p:custDataLst>
          </p:nvPr>
        </p:nvSpPr>
        <p:spPr>
          <a:xfrm>
            <a:off x="2112735" y="1761833"/>
            <a:ext cx="600516" cy="184666"/>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a:solidFill>
                  <a:srgbClr val="C800A1">
                    <a:lumMod val="60000"/>
                    <a:lumOff val="40000"/>
                  </a:srgbClr>
                </a:solidFill>
                <a:latin typeface="Arial" panose="020B0604020202020204" pitchFamily="34" charset="0"/>
                <a:ea typeface="ＭＳ Ｐゴシック"/>
                <a:cs typeface="Arial" panose="020B0604020202020204" pitchFamily="34" charset="0"/>
              </a:rPr>
              <a:t>IAM tactical MDM Solution</a:t>
            </a:r>
          </a:p>
        </p:txBody>
      </p:sp>
      <p:sp>
        <p:nvSpPr>
          <p:cNvPr id="152" name="Rectangle 151">
            <a:extLst>
              <a:ext uri="{FF2B5EF4-FFF2-40B4-BE49-F238E27FC236}">
                <a16:creationId xmlns:a16="http://schemas.microsoft.com/office/drawing/2014/main" id="{DCA6D242-BDDC-40D6-91DE-750F5A4CC991}"/>
              </a:ext>
            </a:extLst>
          </p:cNvPr>
          <p:cNvSpPr/>
          <p:nvPr/>
        </p:nvSpPr>
        <p:spPr>
          <a:xfrm>
            <a:off x="3157502" y="1715562"/>
            <a:ext cx="810133" cy="461665"/>
          </a:xfrm>
          <a:prstGeom prst="rect">
            <a:avLst/>
          </a:prstGeom>
        </p:spPr>
        <p:txBody>
          <a:bodyPr wrap="square">
            <a:spAutoFit/>
          </a:bodyPr>
          <a:lstStyle/>
          <a:p>
            <a:pPr algn="ctr" defTabSz="914378">
              <a:spcAft>
                <a:spcPts val="0"/>
              </a:spcAft>
              <a:buClr>
                <a:srgbClr val="55555A"/>
              </a:buClr>
              <a:defRPr/>
            </a:pPr>
            <a:r>
              <a:rPr lang="en-US" sz="600">
                <a:solidFill>
                  <a:srgbClr val="00AFF0"/>
                </a:solidFill>
                <a:latin typeface="Arial"/>
                <a:ea typeface="ＭＳ Ｐゴシック"/>
              </a:rPr>
              <a:t>Impact analysis of ~140 workforce interfaces</a:t>
            </a:r>
          </a:p>
        </p:txBody>
      </p:sp>
      <p:sp>
        <p:nvSpPr>
          <p:cNvPr id="153" name="Rectangle 152">
            <a:extLst>
              <a:ext uri="{FF2B5EF4-FFF2-40B4-BE49-F238E27FC236}">
                <a16:creationId xmlns:a16="http://schemas.microsoft.com/office/drawing/2014/main" id="{80FC4415-DE21-4150-9DDA-E87EB66D3459}"/>
              </a:ext>
            </a:extLst>
          </p:cNvPr>
          <p:cNvSpPr/>
          <p:nvPr/>
        </p:nvSpPr>
        <p:spPr>
          <a:xfrm>
            <a:off x="4216201" y="3057330"/>
            <a:ext cx="973073" cy="276999"/>
          </a:xfrm>
          <a:prstGeom prst="rect">
            <a:avLst/>
          </a:prstGeom>
        </p:spPr>
        <p:txBody>
          <a:bodyPr wrap="square">
            <a:spAutoFit/>
          </a:bodyPr>
          <a:lstStyle/>
          <a:p>
            <a:pPr algn="ctr" defTabSz="914378">
              <a:spcAft>
                <a:spcPts val="0"/>
              </a:spcAft>
              <a:buClr>
                <a:srgbClr val="55555A"/>
              </a:buClr>
              <a:defRPr/>
            </a:pPr>
            <a:r>
              <a:rPr lang="en-US" sz="600">
                <a:solidFill>
                  <a:srgbClr val="00AFF0"/>
                </a:solidFill>
                <a:latin typeface="Arial"/>
                <a:ea typeface="ＭＳ Ｐゴシック"/>
              </a:rPr>
              <a:t>MDM and EDP detail</a:t>
            </a:r>
          </a:p>
          <a:p>
            <a:pPr algn="ctr" defTabSz="914378">
              <a:spcAft>
                <a:spcPts val="0"/>
              </a:spcAft>
              <a:buClr>
                <a:srgbClr val="55555A"/>
              </a:buClr>
              <a:defRPr/>
            </a:pPr>
            <a:r>
              <a:rPr lang="en-US" sz="600">
                <a:solidFill>
                  <a:srgbClr val="00AFF0"/>
                </a:solidFill>
                <a:latin typeface="Arial"/>
                <a:ea typeface="ＭＳ Ｐゴシック"/>
              </a:rPr>
              <a:t>Roadmap</a:t>
            </a:r>
          </a:p>
        </p:txBody>
      </p:sp>
      <p:sp>
        <p:nvSpPr>
          <p:cNvPr id="154" name="Rectangle 153">
            <a:extLst>
              <a:ext uri="{FF2B5EF4-FFF2-40B4-BE49-F238E27FC236}">
                <a16:creationId xmlns:a16="http://schemas.microsoft.com/office/drawing/2014/main" id="{5BC10F2F-3AA3-403D-B736-7E2C9DF821AD}"/>
              </a:ext>
            </a:extLst>
          </p:cNvPr>
          <p:cNvSpPr/>
          <p:nvPr/>
        </p:nvSpPr>
        <p:spPr>
          <a:xfrm>
            <a:off x="2644485" y="1715562"/>
            <a:ext cx="752216" cy="369332"/>
          </a:xfrm>
          <a:prstGeom prst="rect">
            <a:avLst/>
          </a:prstGeom>
        </p:spPr>
        <p:txBody>
          <a:bodyPr wrap="square">
            <a:spAutoFit/>
          </a:bodyPr>
          <a:lstStyle/>
          <a:p>
            <a:pPr algn="ctr" defTabSz="914378">
              <a:spcAft>
                <a:spcPts val="0"/>
              </a:spcAft>
              <a:buClr>
                <a:srgbClr val="55555A"/>
              </a:buClr>
              <a:defRPr/>
            </a:pPr>
            <a:r>
              <a:rPr lang="en-US" sz="600">
                <a:solidFill>
                  <a:srgbClr val="00AFF0"/>
                </a:solidFill>
                <a:latin typeface="Arial"/>
                <a:ea typeface="ＭＳ Ｐゴシック"/>
              </a:rPr>
              <a:t>Deep dive Integration issues</a:t>
            </a:r>
          </a:p>
        </p:txBody>
      </p:sp>
      <p:sp>
        <p:nvSpPr>
          <p:cNvPr id="155" name="Rectangle 154">
            <a:extLst>
              <a:ext uri="{FF2B5EF4-FFF2-40B4-BE49-F238E27FC236}">
                <a16:creationId xmlns:a16="http://schemas.microsoft.com/office/drawing/2014/main" id="{B5E8606D-6BBE-4D72-8A89-F887978C8248}"/>
              </a:ext>
            </a:extLst>
          </p:cNvPr>
          <p:cNvSpPr/>
          <p:nvPr/>
        </p:nvSpPr>
        <p:spPr>
          <a:xfrm>
            <a:off x="4204524" y="1942885"/>
            <a:ext cx="973074" cy="461665"/>
          </a:xfrm>
          <a:prstGeom prst="rect">
            <a:avLst/>
          </a:prstGeom>
        </p:spPr>
        <p:txBody>
          <a:bodyPr wrap="square">
            <a:spAutoFit/>
          </a:bodyPr>
          <a:lstStyle/>
          <a:p>
            <a:pPr algn="ctr" defTabSz="914378">
              <a:spcAft>
                <a:spcPts val="0"/>
              </a:spcAft>
              <a:buClr>
                <a:srgbClr val="55555A"/>
              </a:buClr>
              <a:defRPr/>
            </a:pPr>
            <a:r>
              <a:rPr lang="en-US" sz="600">
                <a:solidFill>
                  <a:srgbClr val="00AFF0"/>
                </a:solidFill>
                <a:latin typeface="Arial"/>
                <a:ea typeface="ＭＳ Ｐゴシック"/>
              </a:rPr>
              <a:t>Consolidated systems and interfaces  Architecture View </a:t>
            </a:r>
          </a:p>
        </p:txBody>
      </p:sp>
      <p:cxnSp>
        <p:nvCxnSpPr>
          <p:cNvPr id="158" name="Straight Connector 157">
            <a:extLst>
              <a:ext uri="{FF2B5EF4-FFF2-40B4-BE49-F238E27FC236}">
                <a16:creationId xmlns:a16="http://schemas.microsoft.com/office/drawing/2014/main" id="{BD9540C8-AD87-4075-B827-952001AF80D6}"/>
              </a:ext>
            </a:extLst>
          </p:cNvPr>
          <p:cNvCxnSpPr>
            <a:cxnSpLocks/>
          </p:cNvCxnSpPr>
          <p:nvPr/>
        </p:nvCxnSpPr>
        <p:spPr bwMode="auto">
          <a:xfrm>
            <a:off x="7536140" y="1315008"/>
            <a:ext cx="26934" cy="2933986"/>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Rectangle 159">
            <a:extLst>
              <a:ext uri="{FF2B5EF4-FFF2-40B4-BE49-F238E27FC236}">
                <a16:creationId xmlns:a16="http://schemas.microsoft.com/office/drawing/2014/main" id="{6B5E7E98-2777-4F9B-B8DD-7A9DBE8C156D}"/>
              </a:ext>
            </a:extLst>
          </p:cNvPr>
          <p:cNvSpPr/>
          <p:nvPr/>
        </p:nvSpPr>
        <p:spPr>
          <a:xfrm>
            <a:off x="4196224" y="2305880"/>
            <a:ext cx="973074" cy="369332"/>
          </a:xfrm>
          <a:prstGeom prst="rect">
            <a:avLst/>
          </a:prstGeom>
        </p:spPr>
        <p:txBody>
          <a:bodyPr wrap="square">
            <a:spAutoFit/>
          </a:bodyPr>
          <a:lstStyle/>
          <a:p>
            <a:pPr algn="ctr" defTabSz="914378">
              <a:spcAft>
                <a:spcPts val="0"/>
              </a:spcAft>
              <a:buClr>
                <a:srgbClr val="55555A"/>
              </a:buClr>
              <a:defRPr/>
            </a:pPr>
            <a:r>
              <a:rPr lang="en-US" sz="600">
                <a:solidFill>
                  <a:srgbClr val="00AFF0"/>
                </a:solidFill>
                <a:latin typeface="Arial"/>
                <a:ea typeface="ＭＳ Ｐゴシック"/>
              </a:rPr>
              <a:t>Enterprise Physical data model and data glossary in ER/Studio</a:t>
            </a:r>
          </a:p>
        </p:txBody>
      </p:sp>
      <p:pic>
        <p:nvPicPr>
          <p:cNvPr id="161" name="Picture 160">
            <a:extLst>
              <a:ext uri="{FF2B5EF4-FFF2-40B4-BE49-F238E27FC236}">
                <a16:creationId xmlns:a16="http://schemas.microsoft.com/office/drawing/2014/main" id="{40AE57C9-0344-4A5C-BA32-15030DD77003}"/>
              </a:ext>
            </a:extLst>
          </p:cNvPr>
          <p:cNvPicPr>
            <a:picLocks noChangeAspect="1"/>
          </p:cNvPicPr>
          <p:nvPr/>
        </p:nvPicPr>
        <p:blipFill>
          <a:blip r:embed="rId39"/>
          <a:stretch>
            <a:fillRect/>
          </a:stretch>
        </p:blipFill>
        <p:spPr>
          <a:xfrm>
            <a:off x="7471723" y="1607973"/>
            <a:ext cx="142179" cy="139685"/>
          </a:xfrm>
          <a:prstGeom prst="rect">
            <a:avLst/>
          </a:prstGeom>
        </p:spPr>
      </p:pic>
      <p:sp>
        <p:nvSpPr>
          <p:cNvPr id="164" name="OTLSHAPE_SLM_0aec949068fc4edb9016a17022f2fa0f_Shape">
            <a:extLst>
              <a:ext uri="{FF2B5EF4-FFF2-40B4-BE49-F238E27FC236}">
                <a16:creationId xmlns:a16="http://schemas.microsoft.com/office/drawing/2014/main" id="{6DEA526F-2898-401F-863A-D1AF5EC8F55C}"/>
              </a:ext>
            </a:extLst>
          </p:cNvPr>
          <p:cNvSpPr/>
          <p:nvPr>
            <p:custDataLst>
              <p:tags r:id="rId24"/>
            </p:custDataLst>
          </p:nvPr>
        </p:nvSpPr>
        <p:spPr>
          <a:xfrm>
            <a:off x="7489521" y="153403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65" name="OTLSHAPE_SLM_0aec949068fc4edb9016a17022f2fa0f_Title">
            <a:extLst>
              <a:ext uri="{FF2B5EF4-FFF2-40B4-BE49-F238E27FC236}">
                <a16:creationId xmlns:a16="http://schemas.microsoft.com/office/drawing/2014/main" id="{EF51F17A-54C5-4AE9-AE69-216B878AA657}"/>
              </a:ext>
            </a:extLst>
          </p:cNvPr>
          <p:cNvSpPr txBox="1"/>
          <p:nvPr>
            <p:custDataLst>
              <p:tags r:id="rId25"/>
            </p:custDataLst>
          </p:nvPr>
        </p:nvSpPr>
        <p:spPr>
          <a:xfrm>
            <a:off x="4345499" y="3594819"/>
            <a:ext cx="609735" cy="184666"/>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b="0" spc="-2">
                <a:solidFill>
                  <a:srgbClr val="55555A"/>
                </a:solidFill>
                <a:latin typeface="Arial"/>
                <a:ea typeface="ＭＳ Ｐゴシック"/>
                <a:cs typeface="Calibri"/>
              </a:rPr>
              <a:t>Data Catalog, DQ Program</a:t>
            </a:r>
            <a:endParaRPr lang="en-US" sz="600" b="0" spc="-2">
              <a:solidFill>
                <a:srgbClr val="55555A"/>
              </a:solidFill>
              <a:latin typeface="Arial"/>
              <a:ea typeface="ＭＳ Ｐゴシック"/>
              <a:cs typeface="Calibri" panose="020F0502020204030204" pitchFamily="34" charset="0"/>
            </a:endParaRPr>
          </a:p>
        </p:txBody>
      </p:sp>
      <p:sp>
        <p:nvSpPr>
          <p:cNvPr id="168" name="OTLSHAPE_SLM_0aec949068fc4edb9016a17022f2fa0f_Shape">
            <a:extLst>
              <a:ext uri="{FF2B5EF4-FFF2-40B4-BE49-F238E27FC236}">
                <a16:creationId xmlns:a16="http://schemas.microsoft.com/office/drawing/2014/main" id="{52C275A8-C855-4943-A866-47019F028601}"/>
              </a:ext>
            </a:extLst>
          </p:cNvPr>
          <p:cNvSpPr/>
          <p:nvPr>
            <p:custDataLst>
              <p:tags r:id="rId26"/>
            </p:custDataLst>
          </p:nvPr>
        </p:nvSpPr>
        <p:spPr>
          <a:xfrm>
            <a:off x="4589826" y="345364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69" name="OTLSHAPE_SLM_0aec949068fc4edb9016a17022f2fa0f_Shape">
            <a:extLst>
              <a:ext uri="{FF2B5EF4-FFF2-40B4-BE49-F238E27FC236}">
                <a16:creationId xmlns:a16="http://schemas.microsoft.com/office/drawing/2014/main" id="{60F02E9D-D05E-4602-8ADE-5426A178ED1F}"/>
              </a:ext>
            </a:extLst>
          </p:cNvPr>
          <p:cNvSpPr/>
          <p:nvPr>
            <p:custDataLst>
              <p:tags r:id="rId27"/>
            </p:custDataLst>
          </p:nvPr>
        </p:nvSpPr>
        <p:spPr>
          <a:xfrm>
            <a:off x="7505843" y="409522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1" name="OTLSHAPE_SLM_0aec949068fc4edb9016a17022f2fa0f_Shape">
            <a:extLst>
              <a:ext uri="{FF2B5EF4-FFF2-40B4-BE49-F238E27FC236}">
                <a16:creationId xmlns:a16="http://schemas.microsoft.com/office/drawing/2014/main" id="{1ECB4C3A-0DCD-466E-85DF-E7E4BFBB7544}"/>
              </a:ext>
            </a:extLst>
          </p:cNvPr>
          <p:cNvSpPr/>
          <p:nvPr>
            <p:custDataLst>
              <p:tags r:id="rId28"/>
            </p:custDataLst>
          </p:nvPr>
        </p:nvSpPr>
        <p:spPr>
          <a:xfrm>
            <a:off x="7503812" y="344718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buClr>
                <a:srgbClr val="55555A"/>
              </a:buClr>
              <a:defRPr/>
            </a:pPr>
            <a:endParaRPr lang="en-US" sz="1350">
              <a:solidFill>
                <a:srgbClr val="FFFFFF"/>
              </a:solidFill>
              <a:latin typeface="Arial"/>
              <a:ea typeface="ＭＳ Ｐゴシック"/>
            </a:endParaRPr>
          </a:p>
        </p:txBody>
      </p:sp>
      <p:sp>
        <p:nvSpPr>
          <p:cNvPr id="172" name="Rectangle 171">
            <a:extLst>
              <a:ext uri="{FF2B5EF4-FFF2-40B4-BE49-F238E27FC236}">
                <a16:creationId xmlns:a16="http://schemas.microsoft.com/office/drawing/2014/main" id="{660C9837-0337-4839-A736-A0DA26A59A56}"/>
              </a:ext>
            </a:extLst>
          </p:cNvPr>
          <p:cNvSpPr/>
          <p:nvPr/>
        </p:nvSpPr>
        <p:spPr>
          <a:xfrm>
            <a:off x="5173917" y="1954429"/>
            <a:ext cx="1164093" cy="461665"/>
          </a:xfrm>
          <a:prstGeom prst="rect">
            <a:avLst/>
          </a:prstGeom>
        </p:spPr>
        <p:txBody>
          <a:bodyPr wrap="square">
            <a:spAutoFit/>
          </a:bodyPr>
          <a:lstStyle/>
          <a:p>
            <a:pPr algn="ctr" defTabSz="914378">
              <a:buClr>
                <a:srgbClr val="55555A"/>
              </a:buClr>
            </a:pPr>
            <a:r>
              <a:rPr lang="en-GB" sz="600">
                <a:solidFill>
                  <a:srgbClr val="00AFF0"/>
                </a:solidFill>
                <a:latin typeface="Arial"/>
                <a:ea typeface="ＭＳ Ｐゴシック"/>
              </a:rPr>
              <a:t>Integration improvements to Downstream systems are driven from Golden Record recommendations</a:t>
            </a:r>
          </a:p>
        </p:txBody>
      </p:sp>
      <p:sp>
        <p:nvSpPr>
          <p:cNvPr id="174" name="Rectangle 173">
            <a:extLst>
              <a:ext uri="{FF2B5EF4-FFF2-40B4-BE49-F238E27FC236}">
                <a16:creationId xmlns:a16="http://schemas.microsoft.com/office/drawing/2014/main" id="{56EF18D1-B090-48AF-A816-131E9640B124}"/>
              </a:ext>
            </a:extLst>
          </p:cNvPr>
          <p:cNvSpPr/>
          <p:nvPr/>
        </p:nvSpPr>
        <p:spPr>
          <a:xfrm>
            <a:off x="5177598" y="2339397"/>
            <a:ext cx="1164094" cy="461665"/>
          </a:xfrm>
          <a:prstGeom prst="rect">
            <a:avLst/>
          </a:prstGeom>
        </p:spPr>
        <p:txBody>
          <a:bodyPr wrap="square">
            <a:spAutoFit/>
          </a:bodyPr>
          <a:lstStyle/>
          <a:p>
            <a:pPr algn="ctr" defTabSz="914378">
              <a:buClr>
                <a:srgbClr val="55555A"/>
              </a:buClr>
            </a:pPr>
            <a:r>
              <a:rPr lang="en-GB" sz="600">
                <a:solidFill>
                  <a:srgbClr val="00AFF0"/>
                </a:solidFill>
                <a:latin typeface="Arial"/>
                <a:ea typeface="ＭＳ Ｐゴシック"/>
              </a:rPr>
              <a:t>KPIs and information ready to be consumed in a consistent approach (use of a EDP solution). </a:t>
            </a:r>
          </a:p>
        </p:txBody>
      </p:sp>
      <p:sp>
        <p:nvSpPr>
          <p:cNvPr id="175" name="Rectangle 174">
            <a:extLst>
              <a:ext uri="{FF2B5EF4-FFF2-40B4-BE49-F238E27FC236}">
                <a16:creationId xmlns:a16="http://schemas.microsoft.com/office/drawing/2014/main" id="{0F9A8353-56FF-4398-AA1E-6C70BFAA9642}"/>
              </a:ext>
            </a:extLst>
          </p:cNvPr>
          <p:cNvSpPr/>
          <p:nvPr/>
        </p:nvSpPr>
        <p:spPr>
          <a:xfrm>
            <a:off x="5162073" y="2732533"/>
            <a:ext cx="1164388" cy="276999"/>
          </a:xfrm>
          <a:prstGeom prst="rect">
            <a:avLst/>
          </a:prstGeom>
        </p:spPr>
        <p:txBody>
          <a:bodyPr wrap="square">
            <a:spAutoFit/>
          </a:bodyPr>
          <a:lstStyle/>
          <a:p>
            <a:pPr algn="ctr" defTabSz="914378">
              <a:buClr>
                <a:srgbClr val="55555A"/>
              </a:buClr>
            </a:pPr>
            <a:r>
              <a:rPr lang="en-GB" sz="600">
                <a:solidFill>
                  <a:srgbClr val="00AFF0"/>
                </a:solidFill>
                <a:latin typeface="Arial"/>
                <a:ea typeface="ＭＳ Ｐゴシック"/>
              </a:rPr>
              <a:t>Implementation of data integration improvements</a:t>
            </a:r>
          </a:p>
        </p:txBody>
      </p:sp>
      <p:sp>
        <p:nvSpPr>
          <p:cNvPr id="177" name="Rectangle 176">
            <a:extLst>
              <a:ext uri="{FF2B5EF4-FFF2-40B4-BE49-F238E27FC236}">
                <a16:creationId xmlns:a16="http://schemas.microsoft.com/office/drawing/2014/main" id="{0BC23775-FE39-462E-B293-6BEC3BF0DF04}"/>
              </a:ext>
            </a:extLst>
          </p:cNvPr>
          <p:cNvSpPr/>
          <p:nvPr/>
        </p:nvSpPr>
        <p:spPr>
          <a:xfrm>
            <a:off x="5149969" y="2972137"/>
            <a:ext cx="1164388" cy="461665"/>
          </a:xfrm>
          <a:prstGeom prst="rect">
            <a:avLst/>
          </a:prstGeom>
        </p:spPr>
        <p:txBody>
          <a:bodyPr wrap="square">
            <a:spAutoFit/>
          </a:bodyPr>
          <a:lstStyle/>
          <a:p>
            <a:pPr algn="ctr" defTabSz="914378">
              <a:buClr>
                <a:srgbClr val="55555A"/>
              </a:buClr>
            </a:pPr>
            <a:r>
              <a:rPr lang="en-GB" sz="600">
                <a:solidFill>
                  <a:srgbClr val="00AFF0"/>
                </a:solidFill>
                <a:latin typeface="Arial"/>
                <a:ea typeface="ＭＳ Ｐゴシック"/>
              </a:rPr>
              <a:t>Alignment  with Data Governance as an enabler for levels of communication</a:t>
            </a:r>
          </a:p>
        </p:txBody>
      </p:sp>
      <p:sp>
        <p:nvSpPr>
          <p:cNvPr id="180" name="Rectangle 179">
            <a:extLst>
              <a:ext uri="{FF2B5EF4-FFF2-40B4-BE49-F238E27FC236}">
                <a16:creationId xmlns:a16="http://schemas.microsoft.com/office/drawing/2014/main" id="{A23F34D0-9BFA-4831-B871-C4A55CDD64C7}"/>
              </a:ext>
            </a:extLst>
          </p:cNvPr>
          <p:cNvSpPr/>
          <p:nvPr/>
        </p:nvSpPr>
        <p:spPr>
          <a:xfrm>
            <a:off x="6944248" y="1985830"/>
            <a:ext cx="1164388" cy="276999"/>
          </a:xfrm>
          <a:prstGeom prst="rect">
            <a:avLst/>
          </a:prstGeom>
        </p:spPr>
        <p:txBody>
          <a:bodyPr wrap="square">
            <a:spAutoFit/>
          </a:bodyPr>
          <a:lstStyle/>
          <a:p>
            <a:pPr algn="ctr" defTabSz="914378">
              <a:buClr>
                <a:srgbClr val="55555A"/>
              </a:buClr>
            </a:pPr>
            <a:r>
              <a:rPr lang="en-GB" sz="600">
                <a:solidFill>
                  <a:srgbClr val="00AFF0"/>
                </a:solidFill>
                <a:latin typeface="Arial"/>
                <a:ea typeface="ＭＳ Ｐゴシック"/>
              </a:rPr>
              <a:t>Implementation of data integration improvements</a:t>
            </a:r>
          </a:p>
        </p:txBody>
      </p:sp>
      <p:sp>
        <p:nvSpPr>
          <p:cNvPr id="181" name="Rectangle 180">
            <a:extLst>
              <a:ext uri="{FF2B5EF4-FFF2-40B4-BE49-F238E27FC236}">
                <a16:creationId xmlns:a16="http://schemas.microsoft.com/office/drawing/2014/main" id="{643D94BB-C307-414A-9B88-FCEEE9026B6B}"/>
              </a:ext>
            </a:extLst>
          </p:cNvPr>
          <p:cNvSpPr/>
          <p:nvPr/>
        </p:nvSpPr>
        <p:spPr>
          <a:xfrm>
            <a:off x="6955242" y="2231358"/>
            <a:ext cx="1164388" cy="461665"/>
          </a:xfrm>
          <a:prstGeom prst="rect">
            <a:avLst/>
          </a:prstGeom>
        </p:spPr>
        <p:txBody>
          <a:bodyPr wrap="square">
            <a:spAutoFit/>
          </a:bodyPr>
          <a:lstStyle/>
          <a:p>
            <a:pPr algn="ctr" defTabSz="914378">
              <a:buClr>
                <a:srgbClr val="55555A"/>
              </a:buClr>
            </a:pPr>
            <a:r>
              <a:rPr lang="en-GB" sz="600">
                <a:solidFill>
                  <a:srgbClr val="00AFF0"/>
                </a:solidFill>
                <a:latin typeface="Arial"/>
                <a:ea typeface="ＭＳ Ｐゴシック"/>
              </a:rPr>
              <a:t>Alignment  with Data Governance as an enabler for levels of communication</a:t>
            </a:r>
          </a:p>
        </p:txBody>
      </p:sp>
      <p:sp>
        <p:nvSpPr>
          <p:cNvPr id="184" name="Rectangle 183">
            <a:extLst>
              <a:ext uri="{FF2B5EF4-FFF2-40B4-BE49-F238E27FC236}">
                <a16:creationId xmlns:a16="http://schemas.microsoft.com/office/drawing/2014/main" id="{62871BFF-17C3-4025-A94E-A11801DCD712}"/>
              </a:ext>
            </a:extLst>
          </p:cNvPr>
          <p:cNvSpPr/>
          <p:nvPr/>
        </p:nvSpPr>
        <p:spPr>
          <a:xfrm>
            <a:off x="4170509" y="2687782"/>
            <a:ext cx="1046994" cy="369332"/>
          </a:xfrm>
          <a:prstGeom prst="rect">
            <a:avLst/>
          </a:prstGeom>
        </p:spPr>
        <p:txBody>
          <a:bodyPr wrap="square">
            <a:spAutoFit/>
          </a:bodyPr>
          <a:lstStyle/>
          <a:p>
            <a:pPr algn="ctr" defTabSz="914378">
              <a:spcAft>
                <a:spcPts val="0"/>
              </a:spcAft>
              <a:buClr>
                <a:srgbClr val="55555A"/>
              </a:buClr>
              <a:defRPr/>
            </a:pPr>
            <a:r>
              <a:rPr lang="en-US" sz="600">
                <a:solidFill>
                  <a:srgbClr val="00AFF0"/>
                </a:solidFill>
                <a:latin typeface="Arial"/>
                <a:ea typeface="ＭＳ Ｐゴシック"/>
              </a:rPr>
              <a:t>Data Linage &amp; Data Glossary in Informatica Data Catalog tool</a:t>
            </a:r>
          </a:p>
        </p:txBody>
      </p:sp>
      <p:sp>
        <p:nvSpPr>
          <p:cNvPr id="102" name="Title 1">
            <a:extLst>
              <a:ext uri="{FF2B5EF4-FFF2-40B4-BE49-F238E27FC236}">
                <a16:creationId xmlns:a16="http://schemas.microsoft.com/office/drawing/2014/main" id="{B9C48391-D516-4B99-9594-2AABB5CA04A0}"/>
              </a:ext>
            </a:extLst>
          </p:cNvPr>
          <p:cNvSpPr>
            <a:spLocks noGrp="1"/>
          </p:cNvSpPr>
          <p:nvPr>
            <p:ph type="title"/>
          </p:nvPr>
        </p:nvSpPr>
        <p:spPr>
          <a:xfrm>
            <a:off x="108102" y="106864"/>
            <a:ext cx="8882027"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a:t>Global Workforce MDM Proposed Roadmap (Draft)</a:t>
            </a:r>
          </a:p>
        </p:txBody>
      </p:sp>
      <p:sp>
        <p:nvSpPr>
          <p:cNvPr id="98" name="TextBox 97">
            <a:extLst>
              <a:ext uri="{FF2B5EF4-FFF2-40B4-BE49-F238E27FC236}">
                <a16:creationId xmlns:a16="http://schemas.microsoft.com/office/drawing/2014/main" id="{99E9389B-E5B1-4B32-B261-29D796C9A240}"/>
              </a:ext>
            </a:extLst>
          </p:cNvPr>
          <p:cNvSpPr txBox="1"/>
          <p:nvPr/>
        </p:nvSpPr>
        <p:spPr bwMode="auto">
          <a:xfrm>
            <a:off x="5153590" y="4560628"/>
            <a:ext cx="3436737" cy="564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spcAft>
                <a:spcPts val="200"/>
              </a:spcAft>
            </a:pPr>
            <a:r>
              <a:rPr lang="en-US" sz="600"/>
              <a:t>Note: </a:t>
            </a:r>
          </a:p>
          <a:p>
            <a:pPr marL="171446" indent="-171446">
              <a:spcAft>
                <a:spcPts val="200"/>
              </a:spcAft>
              <a:buFont typeface="Arial" panose="020B0604020202020204" pitchFamily="34" charset="0"/>
              <a:buChar char="•"/>
            </a:pPr>
            <a:r>
              <a:rPr lang="en-US" sz="600"/>
              <a:t>All Timelines are subject to budget approval</a:t>
            </a:r>
          </a:p>
          <a:p>
            <a:pPr marL="171446" indent="-171446">
              <a:spcAft>
                <a:spcPts val="200"/>
              </a:spcAft>
              <a:buFont typeface="Arial" panose="020B0604020202020204" pitchFamily="34" charset="0"/>
              <a:buChar char="•"/>
            </a:pPr>
            <a:r>
              <a:rPr lang="en-US" sz="600"/>
              <a:t>Scope of each release will be finalized as per pre-work findings</a:t>
            </a:r>
          </a:p>
          <a:p>
            <a:pPr marL="171446" indent="-171446">
              <a:spcAft>
                <a:spcPts val="200"/>
              </a:spcAft>
              <a:buFont typeface="Arial" panose="020B0604020202020204" pitchFamily="34" charset="0"/>
              <a:buChar char="•"/>
            </a:pPr>
            <a:r>
              <a:rPr lang="en-US" sz="600"/>
              <a:t>Future Release timeline will be changed based on the current release date change</a:t>
            </a:r>
          </a:p>
          <a:p>
            <a:pPr marL="171446" indent="-171446">
              <a:spcAft>
                <a:spcPts val="200"/>
              </a:spcAft>
              <a:buFont typeface="Arial" panose="020B0604020202020204" pitchFamily="34" charset="0"/>
              <a:buChar char="•"/>
            </a:pPr>
            <a:r>
              <a:rPr lang="en-US" sz="600"/>
              <a:t>Each release pre-work will start ahead of the time</a:t>
            </a:r>
          </a:p>
        </p:txBody>
      </p:sp>
      <p:sp>
        <p:nvSpPr>
          <p:cNvPr id="99" name="OTLSHAPE_SLM_0aec949068fc4edb9016a17022f2fa0f_Title">
            <a:extLst>
              <a:ext uri="{FF2B5EF4-FFF2-40B4-BE49-F238E27FC236}">
                <a16:creationId xmlns:a16="http://schemas.microsoft.com/office/drawing/2014/main" id="{1C85BA79-D196-4613-B86F-DC6CFF585277}"/>
              </a:ext>
            </a:extLst>
          </p:cNvPr>
          <p:cNvSpPr txBox="1"/>
          <p:nvPr>
            <p:custDataLst>
              <p:tags r:id="rId29"/>
            </p:custDataLst>
          </p:nvPr>
        </p:nvSpPr>
        <p:spPr>
          <a:xfrm>
            <a:off x="5329183" y="1728451"/>
            <a:ext cx="839050" cy="276999"/>
          </a:xfrm>
          <a:prstGeom prst="rect">
            <a:avLst/>
          </a:prstGeom>
          <a:noFill/>
        </p:spPr>
        <p:txBody>
          <a:bodyPr vert="horz" wrap="square" lIns="0" tIns="0" rIns="0" bIns="0" rtlCol="0" anchor="ctr" anchorCtr="0">
            <a:spAutoFit/>
          </a:bodyPr>
          <a:lstStyle/>
          <a:p>
            <a:pPr algn="ctr" defTabSz="914378">
              <a:spcAft>
                <a:spcPts val="0"/>
              </a:spcAft>
              <a:buClr>
                <a:srgbClr val="55555A"/>
              </a:buClr>
              <a:defRPr/>
            </a:pPr>
            <a:r>
              <a:rPr lang="en-US" sz="600">
                <a:solidFill>
                  <a:srgbClr val="C800A1">
                    <a:lumMod val="60000"/>
                    <a:lumOff val="40000"/>
                  </a:srgbClr>
                </a:solidFill>
                <a:latin typeface="Arial" panose="020B0604020202020204" pitchFamily="34" charset="0"/>
                <a:ea typeface="ＭＳ Ｐゴシック"/>
                <a:cs typeface="Arial" panose="020B0604020202020204" pitchFamily="34" charset="0"/>
              </a:rPr>
              <a:t>Transition and retire  IAM Interim MDM Solution</a:t>
            </a:r>
          </a:p>
        </p:txBody>
      </p:sp>
      <p:sp>
        <p:nvSpPr>
          <p:cNvPr id="92" name="Rectangle 91">
            <a:extLst>
              <a:ext uri="{FF2B5EF4-FFF2-40B4-BE49-F238E27FC236}">
                <a16:creationId xmlns:a16="http://schemas.microsoft.com/office/drawing/2014/main" id="{85137D5E-360D-403F-AADC-AF25D94C167D}"/>
              </a:ext>
            </a:extLst>
          </p:cNvPr>
          <p:cNvSpPr/>
          <p:nvPr/>
        </p:nvSpPr>
        <p:spPr>
          <a:xfrm>
            <a:off x="6709555" y="834678"/>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101" name="Rectangle 100">
            <a:extLst>
              <a:ext uri="{FF2B5EF4-FFF2-40B4-BE49-F238E27FC236}">
                <a16:creationId xmlns:a16="http://schemas.microsoft.com/office/drawing/2014/main" id="{43EBEA35-0986-42F2-B53B-321FA4321641}"/>
              </a:ext>
            </a:extLst>
          </p:cNvPr>
          <p:cNvSpPr/>
          <p:nvPr/>
        </p:nvSpPr>
        <p:spPr>
          <a:xfrm>
            <a:off x="8548036" y="828260"/>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104" name="Rectangle 103">
            <a:extLst>
              <a:ext uri="{FF2B5EF4-FFF2-40B4-BE49-F238E27FC236}">
                <a16:creationId xmlns:a16="http://schemas.microsoft.com/office/drawing/2014/main" id="{CAA696B7-8041-4628-8E93-3AB5360068E0}"/>
              </a:ext>
            </a:extLst>
          </p:cNvPr>
          <p:cNvSpPr/>
          <p:nvPr/>
        </p:nvSpPr>
        <p:spPr>
          <a:xfrm>
            <a:off x="8080430" y="828260"/>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06" name="TextBox 105">
            <a:extLst>
              <a:ext uri="{FF2B5EF4-FFF2-40B4-BE49-F238E27FC236}">
                <a16:creationId xmlns:a16="http://schemas.microsoft.com/office/drawing/2014/main" id="{1332EA90-F617-4C52-9F9D-26FA3B18FADE}"/>
              </a:ext>
            </a:extLst>
          </p:cNvPr>
          <p:cNvSpPr txBox="1"/>
          <p:nvPr/>
        </p:nvSpPr>
        <p:spPr bwMode="auto">
          <a:xfrm flipH="1">
            <a:off x="773322" y="616849"/>
            <a:ext cx="2761743" cy="169277"/>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32"/>
            <a:r>
              <a:rPr lang="en-US" b="1">
                <a:solidFill>
                  <a:srgbClr val="FFFFFF"/>
                </a:solidFill>
              </a:rPr>
              <a:t>2021</a:t>
            </a:r>
          </a:p>
        </p:txBody>
      </p:sp>
      <p:sp>
        <p:nvSpPr>
          <p:cNvPr id="107" name="Rectangle 106">
            <a:extLst>
              <a:ext uri="{FF2B5EF4-FFF2-40B4-BE49-F238E27FC236}">
                <a16:creationId xmlns:a16="http://schemas.microsoft.com/office/drawing/2014/main" id="{192A7187-D9FF-4080-9165-E874042EE45C}"/>
              </a:ext>
            </a:extLst>
          </p:cNvPr>
          <p:cNvSpPr/>
          <p:nvPr/>
        </p:nvSpPr>
        <p:spPr>
          <a:xfrm>
            <a:off x="7625929" y="828260"/>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126" name="Rectangle 125">
            <a:extLst>
              <a:ext uri="{FF2B5EF4-FFF2-40B4-BE49-F238E27FC236}">
                <a16:creationId xmlns:a16="http://schemas.microsoft.com/office/drawing/2014/main" id="{005D5E67-D216-4E3F-A23E-46689DDE5896}"/>
              </a:ext>
            </a:extLst>
          </p:cNvPr>
          <p:cNvSpPr/>
          <p:nvPr/>
        </p:nvSpPr>
        <p:spPr>
          <a:xfrm>
            <a:off x="2147402" y="829391"/>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127" name="Rectangle 126">
            <a:extLst>
              <a:ext uri="{FF2B5EF4-FFF2-40B4-BE49-F238E27FC236}">
                <a16:creationId xmlns:a16="http://schemas.microsoft.com/office/drawing/2014/main" id="{8D78AEAE-14D7-4A83-B56C-1F2EB6990E20}"/>
              </a:ext>
            </a:extLst>
          </p:cNvPr>
          <p:cNvSpPr/>
          <p:nvPr/>
        </p:nvSpPr>
        <p:spPr>
          <a:xfrm>
            <a:off x="1217743" y="82939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131" name="Rectangle 130">
            <a:extLst>
              <a:ext uri="{FF2B5EF4-FFF2-40B4-BE49-F238E27FC236}">
                <a16:creationId xmlns:a16="http://schemas.microsoft.com/office/drawing/2014/main" id="{BA2C9575-E84C-4D1D-A78B-A4E19337C443}"/>
              </a:ext>
            </a:extLst>
          </p:cNvPr>
          <p:cNvSpPr/>
          <p:nvPr/>
        </p:nvSpPr>
        <p:spPr>
          <a:xfrm>
            <a:off x="1685483" y="82939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32" name="Rectangle 131">
            <a:extLst>
              <a:ext uri="{FF2B5EF4-FFF2-40B4-BE49-F238E27FC236}">
                <a16:creationId xmlns:a16="http://schemas.microsoft.com/office/drawing/2014/main" id="{64E12FA7-422E-417C-8688-694CCB3A5DFE}"/>
              </a:ext>
            </a:extLst>
          </p:cNvPr>
          <p:cNvSpPr/>
          <p:nvPr/>
        </p:nvSpPr>
        <p:spPr>
          <a:xfrm>
            <a:off x="754731" y="82811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33" name="Rectangle 132">
            <a:extLst>
              <a:ext uri="{FF2B5EF4-FFF2-40B4-BE49-F238E27FC236}">
                <a16:creationId xmlns:a16="http://schemas.microsoft.com/office/drawing/2014/main" id="{181E064C-35F1-482B-8CCC-43239B6DC668}"/>
              </a:ext>
            </a:extLst>
          </p:cNvPr>
          <p:cNvSpPr/>
          <p:nvPr/>
        </p:nvSpPr>
        <p:spPr>
          <a:xfrm>
            <a:off x="3080487" y="828111"/>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135" name="Rectangle 134">
            <a:extLst>
              <a:ext uri="{FF2B5EF4-FFF2-40B4-BE49-F238E27FC236}">
                <a16:creationId xmlns:a16="http://schemas.microsoft.com/office/drawing/2014/main" id="{2C6F80D7-CCBF-4209-AB22-61D9E479FC3D}"/>
              </a:ext>
            </a:extLst>
          </p:cNvPr>
          <p:cNvSpPr/>
          <p:nvPr/>
        </p:nvSpPr>
        <p:spPr>
          <a:xfrm>
            <a:off x="2616944" y="82811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36" name="Rectangle 135">
            <a:extLst>
              <a:ext uri="{FF2B5EF4-FFF2-40B4-BE49-F238E27FC236}">
                <a16:creationId xmlns:a16="http://schemas.microsoft.com/office/drawing/2014/main" id="{4C947B10-F814-40FB-B318-54B8F6C86247}"/>
              </a:ext>
            </a:extLst>
          </p:cNvPr>
          <p:cNvSpPr/>
          <p:nvPr/>
        </p:nvSpPr>
        <p:spPr>
          <a:xfrm>
            <a:off x="3545810" y="832000"/>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Jan</a:t>
            </a:r>
          </a:p>
        </p:txBody>
      </p:sp>
      <p:sp>
        <p:nvSpPr>
          <p:cNvPr id="137" name="Rectangle 136">
            <a:extLst>
              <a:ext uri="{FF2B5EF4-FFF2-40B4-BE49-F238E27FC236}">
                <a16:creationId xmlns:a16="http://schemas.microsoft.com/office/drawing/2014/main" id="{6386D480-5094-40F4-B3D5-0DF672D95DFD}"/>
              </a:ext>
            </a:extLst>
          </p:cNvPr>
          <p:cNvSpPr/>
          <p:nvPr/>
        </p:nvSpPr>
        <p:spPr>
          <a:xfrm>
            <a:off x="3957602" y="831998"/>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Feb </a:t>
            </a:r>
          </a:p>
        </p:txBody>
      </p:sp>
      <p:sp>
        <p:nvSpPr>
          <p:cNvPr id="138" name="TextBox 137">
            <a:extLst>
              <a:ext uri="{FF2B5EF4-FFF2-40B4-BE49-F238E27FC236}">
                <a16:creationId xmlns:a16="http://schemas.microsoft.com/office/drawing/2014/main" id="{65C754FA-9007-4C1B-85B2-CFA6709764F4}"/>
              </a:ext>
            </a:extLst>
          </p:cNvPr>
          <p:cNvSpPr txBox="1"/>
          <p:nvPr/>
        </p:nvSpPr>
        <p:spPr bwMode="auto">
          <a:xfrm flipH="1">
            <a:off x="3554011" y="613721"/>
            <a:ext cx="5422510" cy="173754"/>
          </a:xfrm>
          <a:prstGeom prst="rect">
            <a:avLst/>
          </a:prstGeom>
          <a:solidFill>
            <a:srgbClr val="C800A1"/>
          </a:solidFill>
          <a:ln>
            <a:noFill/>
          </a:ln>
        </p:spPr>
        <p:txBody>
          <a:bodyPr vert="horz" wrap="square" lIns="0" tIns="0" rIns="0" bIns="0" numCol="1" rtlCol="0" anchor="t" anchorCtr="0" compatLnSpc="1">
            <a:prstTxWarp prst="textNoShape">
              <a:avLst/>
            </a:prstTxWarp>
            <a:spAutoFit/>
          </a:bodyPr>
          <a:lstStyle/>
          <a:p>
            <a:pPr algn="ctr" defTabSz="685732">
              <a:buClr>
                <a:srgbClr val="55555A"/>
              </a:buClr>
            </a:pPr>
            <a:r>
              <a:rPr lang="en-US" sz="1100">
                <a:solidFill>
                  <a:srgbClr val="FFFFFF"/>
                </a:solidFill>
                <a:latin typeface="Arial"/>
                <a:ea typeface="ＭＳ Ｐゴシック"/>
              </a:rPr>
              <a:t>2022</a:t>
            </a:r>
          </a:p>
        </p:txBody>
      </p:sp>
      <p:sp>
        <p:nvSpPr>
          <p:cNvPr id="139" name="Rectangle 138">
            <a:extLst>
              <a:ext uri="{FF2B5EF4-FFF2-40B4-BE49-F238E27FC236}">
                <a16:creationId xmlns:a16="http://schemas.microsoft.com/office/drawing/2014/main" id="{188D6A1A-927E-4CA2-ABA1-C3372DFFCD57}"/>
              </a:ext>
            </a:extLst>
          </p:cNvPr>
          <p:cNvSpPr/>
          <p:nvPr/>
        </p:nvSpPr>
        <p:spPr>
          <a:xfrm>
            <a:off x="5295010" y="830809"/>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May</a:t>
            </a:r>
          </a:p>
        </p:txBody>
      </p:sp>
      <p:sp>
        <p:nvSpPr>
          <p:cNvPr id="140" name="Rectangle 139">
            <a:extLst>
              <a:ext uri="{FF2B5EF4-FFF2-40B4-BE49-F238E27FC236}">
                <a16:creationId xmlns:a16="http://schemas.microsoft.com/office/drawing/2014/main" id="{BC74644E-D5BD-4CE4-AB71-D07CC55BDCE8}"/>
              </a:ext>
            </a:extLst>
          </p:cNvPr>
          <p:cNvSpPr/>
          <p:nvPr/>
        </p:nvSpPr>
        <p:spPr>
          <a:xfrm>
            <a:off x="575827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Jun</a:t>
            </a:r>
          </a:p>
        </p:txBody>
      </p:sp>
      <p:sp>
        <p:nvSpPr>
          <p:cNvPr id="141" name="Rectangle 140">
            <a:extLst>
              <a:ext uri="{FF2B5EF4-FFF2-40B4-BE49-F238E27FC236}">
                <a16:creationId xmlns:a16="http://schemas.microsoft.com/office/drawing/2014/main" id="{F355AAD1-EBCE-4293-9581-EBAE5F0C5CBB}"/>
              </a:ext>
            </a:extLst>
          </p:cNvPr>
          <p:cNvSpPr/>
          <p:nvPr/>
        </p:nvSpPr>
        <p:spPr>
          <a:xfrm>
            <a:off x="6229417"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42" name="Rectangle 141">
            <a:extLst>
              <a:ext uri="{FF2B5EF4-FFF2-40B4-BE49-F238E27FC236}">
                <a16:creationId xmlns:a16="http://schemas.microsoft.com/office/drawing/2014/main" id="{675142F0-5872-42A2-B57B-5BB021E35598}"/>
              </a:ext>
            </a:extLst>
          </p:cNvPr>
          <p:cNvSpPr/>
          <p:nvPr/>
        </p:nvSpPr>
        <p:spPr>
          <a:xfrm>
            <a:off x="436535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Mar</a:t>
            </a:r>
          </a:p>
        </p:txBody>
      </p:sp>
      <p:sp>
        <p:nvSpPr>
          <p:cNvPr id="143" name="Rectangle 142">
            <a:extLst>
              <a:ext uri="{FF2B5EF4-FFF2-40B4-BE49-F238E27FC236}">
                <a16:creationId xmlns:a16="http://schemas.microsoft.com/office/drawing/2014/main" id="{61087A7B-B9D6-433E-96BA-97F83BB1765B}"/>
              </a:ext>
            </a:extLst>
          </p:cNvPr>
          <p:cNvSpPr/>
          <p:nvPr/>
        </p:nvSpPr>
        <p:spPr>
          <a:xfrm>
            <a:off x="483309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April</a:t>
            </a:r>
          </a:p>
        </p:txBody>
      </p:sp>
      <p:sp>
        <p:nvSpPr>
          <p:cNvPr id="144" name="Rectangle 143">
            <a:extLst>
              <a:ext uri="{FF2B5EF4-FFF2-40B4-BE49-F238E27FC236}">
                <a16:creationId xmlns:a16="http://schemas.microsoft.com/office/drawing/2014/main" id="{436374AF-3907-4278-95E5-3AB99008F440}"/>
              </a:ext>
            </a:extLst>
          </p:cNvPr>
          <p:cNvSpPr/>
          <p:nvPr/>
        </p:nvSpPr>
        <p:spPr>
          <a:xfrm>
            <a:off x="7190919" y="822869"/>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79" name="OTLSHAPE_SLT_e8a0d0690d7843edaca796e8b25719da_Shape">
            <a:extLst>
              <a:ext uri="{FF2B5EF4-FFF2-40B4-BE49-F238E27FC236}">
                <a16:creationId xmlns:a16="http://schemas.microsoft.com/office/drawing/2014/main" id="{F822B0CA-5E90-4BB5-ACD8-5AFF5E1792B1}"/>
              </a:ext>
            </a:extLst>
          </p:cNvPr>
          <p:cNvSpPr/>
          <p:nvPr>
            <p:custDataLst>
              <p:tags r:id="rId30"/>
            </p:custDataLst>
          </p:nvPr>
        </p:nvSpPr>
        <p:spPr>
          <a:xfrm>
            <a:off x="117262" y="1083897"/>
            <a:ext cx="3659409" cy="116356"/>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MDM Tool</a:t>
            </a:r>
          </a:p>
        </p:txBody>
      </p:sp>
      <p:sp>
        <p:nvSpPr>
          <p:cNvPr id="185" name="OTLSHAPE_SLM_0aec949068fc4edb9016a17022f2fa0f_Shape">
            <a:extLst>
              <a:ext uri="{FF2B5EF4-FFF2-40B4-BE49-F238E27FC236}">
                <a16:creationId xmlns:a16="http://schemas.microsoft.com/office/drawing/2014/main" id="{1C99F1CA-D62C-488C-A25C-C5102E5EB92D}"/>
              </a:ext>
            </a:extLst>
          </p:cNvPr>
          <p:cNvSpPr/>
          <p:nvPr>
            <p:custDataLst>
              <p:tags r:id="rId31"/>
            </p:custDataLst>
          </p:nvPr>
        </p:nvSpPr>
        <p:spPr>
          <a:xfrm>
            <a:off x="2287834" y="107724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86" name="OTLSHAPE_SLM_0aec949068fc4edb9016a17022f2fa0f_Shape">
            <a:extLst>
              <a:ext uri="{FF2B5EF4-FFF2-40B4-BE49-F238E27FC236}">
                <a16:creationId xmlns:a16="http://schemas.microsoft.com/office/drawing/2014/main" id="{CD61E8E7-8638-442C-A313-A4EF4A32EA14}"/>
              </a:ext>
            </a:extLst>
          </p:cNvPr>
          <p:cNvSpPr/>
          <p:nvPr>
            <p:custDataLst>
              <p:tags r:id="rId32"/>
            </p:custDataLst>
          </p:nvPr>
        </p:nvSpPr>
        <p:spPr>
          <a:xfrm>
            <a:off x="3578626" y="107724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87" name="OTLSHAPE_SLM_0aec949068fc4edb9016a17022f2fa0f_Title">
            <a:extLst>
              <a:ext uri="{FF2B5EF4-FFF2-40B4-BE49-F238E27FC236}">
                <a16:creationId xmlns:a16="http://schemas.microsoft.com/office/drawing/2014/main" id="{90322C9B-B2AD-4415-9CCE-1277B148D6CC}"/>
              </a:ext>
            </a:extLst>
          </p:cNvPr>
          <p:cNvSpPr txBox="1"/>
          <p:nvPr>
            <p:custDataLst>
              <p:tags r:id="rId33"/>
            </p:custDataLst>
          </p:nvPr>
        </p:nvSpPr>
        <p:spPr>
          <a:xfrm>
            <a:off x="1800023" y="1199407"/>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Available (US)</a:t>
            </a:r>
          </a:p>
        </p:txBody>
      </p:sp>
      <p:sp>
        <p:nvSpPr>
          <p:cNvPr id="212" name="OTLSHAPE_SLM_0aec949068fc4edb9016a17022f2fa0f_Title">
            <a:extLst>
              <a:ext uri="{FF2B5EF4-FFF2-40B4-BE49-F238E27FC236}">
                <a16:creationId xmlns:a16="http://schemas.microsoft.com/office/drawing/2014/main" id="{9B30820C-B9D8-4D12-9524-127803FABA40}"/>
              </a:ext>
            </a:extLst>
          </p:cNvPr>
          <p:cNvSpPr txBox="1"/>
          <p:nvPr>
            <p:custDataLst>
              <p:tags r:id="rId34"/>
            </p:custDataLst>
          </p:nvPr>
        </p:nvSpPr>
        <p:spPr>
          <a:xfrm>
            <a:off x="2930323" y="1205757"/>
            <a:ext cx="1422526"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TEST &amp; RPOD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Environments Available (US)</a:t>
            </a:r>
          </a:p>
        </p:txBody>
      </p:sp>
      <p:sp>
        <p:nvSpPr>
          <p:cNvPr id="215" name="OTLSHAPE_SLM_0aec949068fc4edb9016a17022f2fa0f_Shape">
            <a:extLst>
              <a:ext uri="{FF2B5EF4-FFF2-40B4-BE49-F238E27FC236}">
                <a16:creationId xmlns:a16="http://schemas.microsoft.com/office/drawing/2014/main" id="{6CA46055-B6A8-45A0-8172-897420E3EA69}"/>
              </a:ext>
            </a:extLst>
          </p:cNvPr>
          <p:cNvSpPr/>
          <p:nvPr>
            <p:custDataLst>
              <p:tags r:id="rId35"/>
            </p:custDataLst>
          </p:nvPr>
        </p:nvSpPr>
        <p:spPr>
          <a:xfrm>
            <a:off x="956065" y="1056789"/>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216" name="OTLSHAPE_SLM_0aec949068fc4edb9016a17022f2fa0f_Title">
            <a:extLst>
              <a:ext uri="{FF2B5EF4-FFF2-40B4-BE49-F238E27FC236}">
                <a16:creationId xmlns:a16="http://schemas.microsoft.com/office/drawing/2014/main" id="{E990C073-381C-4D8F-B0CC-A42361F759B9}"/>
              </a:ext>
            </a:extLst>
          </p:cNvPr>
          <p:cNvSpPr txBox="1"/>
          <p:nvPr>
            <p:custDataLst>
              <p:tags r:id="rId36"/>
            </p:custDataLst>
          </p:nvPr>
        </p:nvSpPr>
        <p:spPr>
          <a:xfrm>
            <a:off x="718412" y="1188403"/>
            <a:ext cx="603727"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Contract Signed</a:t>
            </a:r>
          </a:p>
        </p:txBody>
      </p:sp>
      <p:sp>
        <p:nvSpPr>
          <p:cNvPr id="217" name="Rectangle 216">
            <a:extLst>
              <a:ext uri="{FF2B5EF4-FFF2-40B4-BE49-F238E27FC236}">
                <a16:creationId xmlns:a16="http://schemas.microsoft.com/office/drawing/2014/main" id="{8A2F4268-22A8-4D65-8312-505C3D0EE7D1}"/>
              </a:ext>
            </a:extLst>
          </p:cNvPr>
          <p:cNvSpPr/>
          <p:nvPr/>
        </p:nvSpPr>
        <p:spPr>
          <a:xfrm>
            <a:off x="71018" y="910648"/>
            <a:ext cx="664862" cy="215444"/>
          </a:xfrm>
          <a:prstGeom prst="rect">
            <a:avLst/>
          </a:prstGeom>
        </p:spPr>
        <p:txBody>
          <a:bodyPr wrap="none">
            <a:spAutoFit/>
          </a:bodyPr>
          <a:lstStyle/>
          <a:p>
            <a:pPr defTabSz="914378">
              <a:buClr>
                <a:srgbClr val="55555A"/>
              </a:buClr>
              <a:defRPr/>
            </a:pPr>
            <a:r>
              <a:rPr lang="en-US" sz="800" spc="-2">
                <a:solidFill>
                  <a:srgbClr val="55555A"/>
                </a:solidFill>
                <a:latin typeface="Arial"/>
                <a:ea typeface="ＭＳ Ｐゴシック"/>
              </a:rPr>
              <a:t>Releases:</a:t>
            </a:r>
            <a:endParaRPr lang="en-US" sz="800">
              <a:solidFill>
                <a:srgbClr val="00148C"/>
              </a:solidFill>
              <a:latin typeface="Arial"/>
              <a:ea typeface="ＭＳ Ｐゴシック"/>
            </a:endParaRPr>
          </a:p>
        </p:txBody>
      </p:sp>
    </p:spTree>
    <p:extLst>
      <p:ext uri="{BB962C8B-B14F-4D97-AF65-F5344CB8AC3E}">
        <p14:creationId xmlns:p14="http://schemas.microsoft.com/office/powerpoint/2010/main" val="7289768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17262" y="1011413"/>
            <a:ext cx="8882027" cy="3762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7" name="Straight Connector 126">
            <a:extLst>
              <a:ext uri="{FF2B5EF4-FFF2-40B4-BE49-F238E27FC236}">
                <a16:creationId xmlns:a16="http://schemas.microsoft.com/office/drawing/2014/main" id="{988282A2-0907-4B4B-9004-B461B0D19AEE}"/>
              </a:ext>
            </a:extLst>
          </p:cNvPr>
          <p:cNvCxnSpPr/>
          <p:nvPr/>
        </p:nvCxnSpPr>
        <p:spPr bwMode="auto">
          <a:xfrm>
            <a:off x="8184148" y="1214308"/>
            <a:ext cx="0" cy="255327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p:nvPr/>
        </p:nvCxnSpPr>
        <p:spPr bwMode="auto">
          <a:xfrm flipH="1">
            <a:off x="7003918" y="1207564"/>
            <a:ext cx="1" cy="186863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2"/>
            </p:custDataLst>
          </p:nvPr>
        </p:nvSpPr>
        <p:spPr>
          <a:xfrm>
            <a:off x="115707" y="2107301"/>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3"/>
            </p:custDataLst>
          </p:nvPr>
        </p:nvSpPr>
        <p:spPr>
          <a:xfrm>
            <a:off x="117262" y="2807422"/>
            <a:ext cx="8885875" cy="642034"/>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8418677" cy="376946"/>
          </a:xfrm>
        </p:spPr>
        <p:txBody>
          <a:bodyPr/>
          <a:lstStyle/>
          <a:p>
            <a:r>
              <a:rPr lang="en-GB"/>
              <a:t>US Asset MDM Proposed Roadmap (Draft)</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4"/>
            </p:custDataLst>
          </p:nvPr>
        </p:nvSpPr>
        <p:spPr>
          <a:xfrm>
            <a:off x="115707" y="141284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5"/>
            </p:custDataLst>
          </p:nvPr>
        </p:nvSpPr>
        <p:spPr>
          <a:xfrm>
            <a:off x="2368939" y="2261926"/>
            <a:ext cx="6606528" cy="122615"/>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Source System Integration</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6"/>
            </p:custDataLst>
          </p:nvPr>
        </p:nvSpPr>
        <p:spPr>
          <a:xfrm>
            <a:off x="822349" y="1573373"/>
            <a:ext cx="8184083" cy="129853"/>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7"/>
            </p:custDataLst>
          </p:nvPr>
        </p:nvSpPr>
        <p:spPr>
          <a:xfrm>
            <a:off x="6333118" y="1721498"/>
            <a:ext cx="1399547"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Persistent Unique ID, Key Location and Asset fields</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8"/>
            </p:custDataLst>
          </p:nvPr>
        </p:nvSpPr>
        <p:spPr>
          <a:xfrm>
            <a:off x="3390564" y="2941577"/>
            <a:ext cx="5636174" cy="147982"/>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CDP (Snowflake)</a:t>
            </a:r>
          </a:p>
        </p:txBody>
      </p:sp>
      <p:sp>
        <p:nvSpPr>
          <p:cNvPr id="135" name="OTLSHAPE_SLM_0aec949068fc4edb9016a17022f2fa0f_Title">
            <a:extLst>
              <a:ext uri="{FF2B5EF4-FFF2-40B4-BE49-F238E27FC236}">
                <a16:creationId xmlns:a16="http://schemas.microsoft.com/office/drawing/2014/main" id="{8F843517-88D8-49AE-A354-3849343C8B63}"/>
              </a:ext>
            </a:extLst>
          </p:cNvPr>
          <p:cNvSpPr txBox="1"/>
          <p:nvPr>
            <p:custDataLst>
              <p:tags r:id="rId9"/>
            </p:custDataLst>
          </p:nvPr>
        </p:nvSpPr>
        <p:spPr>
          <a:xfrm>
            <a:off x="7575975" y="1708539"/>
            <a:ext cx="1230667"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Additional Asset and Location Master Data</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10"/>
            </p:custDataLst>
          </p:nvPr>
        </p:nvSpPr>
        <p:spPr>
          <a:xfrm>
            <a:off x="110775" y="348283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TLSHAPE_SLM_0aec949068fc4edb9016a17022f2fa0f_Title">
            <a:extLst>
              <a:ext uri="{FF2B5EF4-FFF2-40B4-BE49-F238E27FC236}">
                <a16:creationId xmlns:a16="http://schemas.microsoft.com/office/drawing/2014/main" id="{45A57A35-B912-4165-85A5-790CD10514B7}"/>
              </a:ext>
            </a:extLst>
          </p:cNvPr>
          <p:cNvSpPr txBox="1"/>
          <p:nvPr>
            <p:custDataLst>
              <p:tags r:id="rId11"/>
            </p:custDataLst>
          </p:nvPr>
        </p:nvSpPr>
        <p:spPr>
          <a:xfrm>
            <a:off x="5096452" y="1705499"/>
            <a:ext cx="1458709" cy="380873"/>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Asset Data model, Master Record, Profiling, CDC, </a:t>
            </a:r>
          </a:p>
          <a:p>
            <a:pPr algn="ctr">
              <a:spcAft>
                <a:spcPts val="0"/>
              </a:spcAft>
            </a:pPr>
            <a:r>
              <a:rPr lang="en-US" sz="825" spc="-2">
                <a:solidFill>
                  <a:schemeClr val="dk1"/>
                </a:solidFill>
                <a:latin typeface="Calibri" panose="020F0502020204030204" pitchFamily="34" charset="0"/>
              </a:rPr>
              <a:t>Business Rules/Requirement</a:t>
            </a:r>
          </a:p>
        </p:txBody>
      </p:sp>
      <p:sp>
        <p:nvSpPr>
          <p:cNvPr id="3" name="TextBox 2">
            <a:extLst>
              <a:ext uri="{FF2B5EF4-FFF2-40B4-BE49-F238E27FC236}">
                <a16:creationId xmlns:a16="http://schemas.microsoft.com/office/drawing/2014/main" id="{D37A7263-158B-4B89-B945-1285E86E8D3B}"/>
              </a:ext>
            </a:extLst>
          </p:cNvPr>
          <p:cNvSpPr txBox="1"/>
          <p:nvPr/>
        </p:nvSpPr>
        <p:spPr bwMode="auto">
          <a:xfrm>
            <a:off x="4569028" y="4240728"/>
            <a:ext cx="3971118" cy="7181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l">
              <a:spcAft>
                <a:spcPts val="200"/>
              </a:spcAft>
              <a:buClr>
                <a:schemeClr val="tx1"/>
              </a:buClr>
            </a:pPr>
            <a:r>
              <a:rPr lang="en-US" sz="800" b="0" kern="0">
                <a:solidFill>
                  <a:srgbClr val="00148C"/>
                </a:solidFill>
              </a:rPr>
              <a:t>Note: </a:t>
            </a:r>
          </a:p>
          <a:p>
            <a:pPr marL="171450" indent="-171450">
              <a:spcAft>
                <a:spcPts val="200"/>
              </a:spcAft>
              <a:buFont typeface="Arial" panose="020B0604020202020204" pitchFamily="34" charset="0"/>
              <a:buChar char="•"/>
            </a:pPr>
            <a:r>
              <a:rPr lang="en-US" sz="800" b="0">
                <a:solidFill>
                  <a:srgbClr val="00148C"/>
                </a:solidFill>
              </a:rPr>
              <a:t>All Timelines are subject to budget approval</a:t>
            </a:r>
          </a:p>
          <a:p>
            <a:pPr marL="171450" indent="-171450" algn="l">
              <a:spcAft>
                <a:spcPts val="200"/>
              </a:spcAft>
              <a:buClr>
                <a:schemeClr val="tx1"/>
              </a:buClr>
              <a:buFont typeface="Arial" panose="020B0604020202020204" pitchFamily="34" charset="0"/>
              <a:buChar char="•"/>
            </a:pPr>
            <a:r>
              <a:rPr lang="en-US" sz="800" b="0" kern="0">
                <a:solidFill>
                  <a:srgbClr val="00148C"/>
                </a:solidFill>
              </a:rPr>
              <a:t>Scope of each release will be finalized as per pre-work findings</a:t>
            </a:r>
          </a:p>
          <a:p>
            <a:pPr marL="171450" indent="-171450" algn="l">
              <a:spcAft>
                <a:spcPts val="200"/>
              </a:spcAft>
              <a:buClr>
                <a:schemeClr val="tx1"/>
              </a:buClr>
              <a:buFont typeface="Arial" panose="020B0604020202020204" pitchFamily="34" charset="0"/>
              <a:buChar char="•"/>
            </a:pPr>
            <a:r>
              <a:rPr lang="en-US" sz="800" b="0">
                <a:solidFill>
                  <a:srgbClr val="00148C"/>
                </a:solidFill>
              </a:rPr>
              <a:t>Future Release timeline will be changed based on the current release date change</a:t>
            </a:r>
          </a:p>
          <a:p>
            <a:pPr marL="171450" indent="-171450" algn="l">
              <a:spcAft>
                <a:spcPts val="200"/>
              </a:spcAft>
              <a:buClr>
                <a:schemeClr val="tx1"/>
              </a:buClr>
              <a:buFont typeface="Arial" panose="020B0604020202020204" pitchFamily="34" charset="0"/>
              <a:buChar char="•"/>
            </a:pPr>
            <a:r>
              <a:rPr lang="en-US" sz="800" b="0">
                <a:solidFill>
                  <a:srgbClr val="00148C"/>
                </a:solidFill>
              </a:rPr>
              <a:t>Each release pre-work will start ahead of the time</a:t>
            </a:r>
            <a:endParaRPr lang="en-US" sz="800" b="0" kern="0">
              <a:solidFill>
                <a:srgbClr val="00148C"/>
              </a:solidFill>
            </a:endParaRPr>
          </a:p>
        </p:txBody>
      </p:sp>
      <p:sp>
        <p:nvSpPr>
          <p:cNvPr id="52" name="OTLSHAPE_SLM_0aec949068fc4edb9016a17022f2fa0f_Title">
            <a:extLst>
              <a:ext uri="{FF2B5EF4-FFF2-40B4-BE49-F238E27FC236}">
                <a16:creationId xmlns:a16="http://schemas.microsoft.com/office/drawing/2014/main" id="{A7FF0424-0218-4B71-8FCA-E1CCD6025DA4}"/>
              </a:ext>
            </a:extLst>
          </p:cNvPr>
          <p:cNvSpPr txBox="1"/>
          <p:nvPr>
            <p:custDataLst>
              <p:tags r:id="rId12"/>
            </p:custDataLst>
          </p:nvPr>
        </p:nvSpPr>
        <p:spPr>
          <a:xfrm>
            <a:off x="7654898" y="2393067"/>
            <a:ext cx="1109908" cy="380873"/>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Sync additional Location and Asset master data to Source Systems</a:t>
            </a:r>
          </a:p>
        </p:txBody>
      </p:sp>
      <p:sp>
        <p:nvSpPr>
          <p:cNvPr id="53" name="OTLSHAPE_SLM_0aec949068fc4edb9016a17022f2fa0f_Shape">
            <a:extLst>
              <a:ext uri="{FF2B5EF4-FFF2-40B4-BE49-F238E27FC236}">
                <a16:creationId xmlns:a16="http://schemas.microsoft.com/office/drawing/2014/main" id="{BC661A30-1DD3-444B-9C8C-C1021EBBF344}"/>
              </a:ext>
            </a:extLst>
          </p:cNvPr>
          <p:cNvSpPr/>
          <p:nvPr>
            <p:custDataLst>
              <p:tags r:id="rId13"/>
            </p:custDataLst>
          </p:nvPr>
        </p:nvSpPr>
        <p:spPr>
          <a:xfrm>
            <a:off x="8135532" y="226439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4"/>
            </p:custDataLst>
          </p:nvPr>
        </p:nvSpPr>
        <p:spPr>
          <a:xfrm>
            <a:off x="6952645" y="226757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OTLSHAPE_SLM_0aec949068fc4edb9016a17022f2fa0f_Title">
            <a:extLst>
              <a:ext uri="{FF2B5EF4-FFF2-40B4-BE49-F238E27FC236}">
                <a16:creationId xmlns:a16="http://schemas.microsoft.com/office/drawing/2014/main" id="{FFF2DC85-73E7-4593-BAEE-E8A8867D05C8}"/>
              </a:ext>
            </a:extLst>
          </p:cNvPr>
          <p:cNvSpPr txBox="1"/>
          <p:nvPr>
            <p:custDataLst>
              <p:tags r:id="rId15"/>
            </p:custDataLst>
          </p:nvPr>
        </p:nvSpPr>
        <p:spPr>
          <a:xfrm>
            <a:off x="6490943" y="3085779"/>
            <a:ext cx="1086509" cy="126958"/>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Asset and Location</a:t>
            </a:r>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6"/>
            </p:custDataLst>
          </p:nvPr>
        </p:nvSpPr>
        <p:spPr>
          <a:xfrm>
            <a:off x="6953942" y="294700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17"/>
            </p:custDataLst>
          </p:nvPr>
        </p:nvSpPr>
        <p:spPr>
          <a:xfrm>
            <a:off x="6082018" y="3613323"/>
            <a:ext cx="2924414" cy="143951"/>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Other System Integration</a:t>
            </a:r>
          </a:p>
        </p:txBody>
      </p:sp>
      <p:sp>
        <p:nvSpPr>
          <p:cNvPr id="77" name="OTLSHAPE_SLM_0aec949068fc4edb9016a17022f2fa0f_Shape">
            <a:extLst>
              <a:ext uri="{FF2B5EF4-FFF2-40B4-BE49-F238E27FC236}">
                <a16:creationId xmlns:a16="http://schemas.microsoft.com/office/drawing/2014/main" id="{3EF77DEE-EA83-40BF-AAA2-986F1E13BB84}"/>
              </a:ext>
            </a:extLst>
          </p:cNvPr>
          <p:cNvSpPr/>
          <p:nvPr>
            <p:custDataLst>
              <p:tags r:id="rId18"/>
            </p:custDataLst>
          </p:nvPr>
        </p:nvSpPr>
        <p:spPr>
          <a:xfrm>
            <a:off x="8142901" y="362392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OTLSHAPE_SLM_0aec949068fc4edb9016a17022f2fa0f_Title">
            <a:extLst>
              <a:ext uri="{FF2B5EF4-FFF2-40B4-BE49-F238E27FC236}">
                <a16:creationId xmlns:a16="http://schemas.microsoft.com/office/drawing/2014/main" id="{985D44CE-D3C2-47F9-A427-59496E116D49}"/>
              </a:ext>
            </a:extLst>
          </p:cNvPr>
          <p:cNvSpPr txBox="1"/>
          <p:nvPr>
            <p:custDataLst>
              <p:tags r:id="rId19"/>
            </p:custDataLst>
          </p:nvPr>
        </p:nvSpPr>
        <p:spPr>
          <a:xfrm>
            <a:off x="7903225" y="3768760"/>
            <a:ext cx="526133"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Approve </a:t>
            </a:r>
          </a:p>
          <a:p>
            <a:pPr algn="ctr">
              <a:spcAft>
                <a:spcPts val="0"/>
              </a:spcAft>
            </a:pPr>
            <a:r>
              <a:rPr lang="en-US" sz="825" spc="-2">
                <a:solidFill>
                  <a:schemeClr val="dk1"/>
                </a:solidFill>
                <a:latin typeface="Calibri" panose="020F0502020204030204" pitchFamily="34" charset="0"/>
              </a:rPr>
              <a:t>Funding</a:t>
            </a:r>
          </a:p>
        </p:txBody>
      </p:sp>
      <p:sp>
        <p:nvSpPr>
          <p:cNvPr id="108" name="OTLSHAPE_SLM_0aec949068fc4edb9016a17022f2fa0f_Shape">
            <a:extLst>
              <a:ext uri="{FF2B5EF4-FFF2-40B4-BE49-F238E27FC236}">
                <a16:creationId xmlns:a16="http://schemas.microsoft.com/office/drawing/2014/main" id="{9F250072-5C63-4FB1-A7C3-DBCAB97738C1}"/>
              </a:ext>
            </a:extLst>
          </p:cNvPr>
          <p:cNvSpPr/>
          <p:nvPr>
            <p:custDataLst>
              <p:tags r:id="rId20"/>
            </p:custDataLst>
          </p:nvPr>
        </p:nvSpPr>
        <p:spPr>
          <a:xfrm>
            <a:off x="5858898" y="29428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OTLSHAPE_SLM_0aec949068fc4edb9016a17022f2fa0f_Title">
            <a:extLst>
              <a:ext uri="{FF2B5EF4-FFF2-40B4-BE49-F238E27FC236}">
                <a16:creationId xmlns:a16="http://schemas.microsoft.com/office/drawing/2014/main" id="{D3A7103F-7C67-4C91-87FC-A116CAC0A2CB}"/>
              </a:ext>
            </a:extLst>
          </p:cNvPr>
          <p:cNvSpPr txBox="1"/>
          <p:nvPr>
            <p:custDataLst>
              <p:tags r:id="rId21"/>
            </p:custDataLst>
          </p:nvPr>
        </p:nvSpPr>
        <p:spPr>
          <a:xfrm>
            <a:off x="5619222" y="3087684"/>
            <a:ext cx="526133"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Approve </a:t>
            </a:r>
          </a:p>
          <a:p>
            <a:pPr algn="ctr">
              <a:spcAft>
                <a:spcPts val="0"/>
              </a:spcAft>
            </a:pPr>
            <a:r>
              <a:rPr lang="en-US" sz="825" spc="-2">
                <a:solidFill>
                  <a:schemeClr val="dk1"/>
                </a:solidFill>
                <a:latin typeface="Calibri" panose="020F0502020204030204" pitchFamily="34" charset="0"/>
              </a:rPr>
              <a:t>Funding</a:t>
            </a:r>
          </a:p>
        </p:txBody>
      </p:sp>
      <p:sp>
        <p:nvSpPr>
          <p:cNvPr id="114" name="OTLSHAPE_SLM_0aec949068fc4edb9016a17022f2fa0f_Shape">
            <a:extLst>
              <a:ext uri="{FF2B5EF4-FFF2-40B4-BE49-F238E27FC236}">
                <a16:creationId xmlns:a16="http://schemas.microsoft.com/office/drawing/2014/main" id="{79D9EA1C-FCAB-4619-9D38-DA30580F3DFC}"/>
              </a:ext>
            </a:extLst>
          </p:cNvPr>
          <p:cNvSpPr/>
          <p:nvPr>
            <p:custDataLst>
              <p:tags r:id="rId22"/>
            </p:custDataLst>
          </p:nvPr>
        </p:nvSpPr>
        <p:spPr>
          <a:xfrm>
            <a:off x="5338645" y="225748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TLSHAPE_SLM_0aec949068fc4edb9016a17022f2fa0f_Title">
            <a:extLst>
              <a:ext uri="{FF2B5EF4-FFF2-40B4-BE49-F238E27FC236}">
                <a16:creationId xmlns:a16="http://schemas.microsoft.com/office/drawing/2014/main" id="{EF9B9B90-7C37-49DA-B8B5-0515CDC82E3D}"/>
              </a:ext>
            </a:extLst>
          </p:cNvPr>
          <p:cNvSpPr txBox="1"/>
          <p:nvPr>
            <p:custDataLst>
              <p:tags r:id="rId23"/>
            </p:custDataLst>
          </p:nvPr>
        </p:nvSpPr>
        <p:spPr>
          <a:xfrm>
            <a:off x="5172391" y="2418507"/>
            <a:ext cx="526133"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Approve </a:t>
            </a:r>
          </a:p>
          <a:p>
            <a:pPr algn="ctr">
              <a:spcAft>
                <a:spcPts val="0"/>
              </a:spcAft>
            </a:pPr>
            <a:r>
              <a:rPr lang="en-US" sz="825" spc="-2">
                <a:solidFill>
                  <a:schemeClr val="dk1"/>
                </a:solidFill>
                <a:latin typeface="Calibri" panose="020F0502020204030204" pitchFamily="34" charset="0"/>
              </a:rPr>
              <a:t>Funding</a:t>
            </a:r>
          </a:p>
        </p:txBody>
      </p:sp>
      <p:sp>
        <p:nvSpPr>
          <p:cNvPr id="116" name="OTLSHAPE_SLM_0aec949068fc4edb9016a17022f2fa0f_Shape">
            <a:extLst>
              <a:ext uri="{FF2B5EF4-FFF2-40B4-BE49-F238E27FC236}">
                <a16:creationId xmlns:a16="http://schemas.microsoft.com/office/drawing/2014/main" id="{89078D9E-4051-4BDD-AD65-AAC07DCED2C2}"/>
              </a:ext>
            </a:extLst>
          </p:cNvPr>
          <p:cNvSpPr/>
          <p:nvPr>
            <p:custDataLst>
              <p:tags r:id="rId24"/>
            </p:custDataLst>
          </p:nvPr>
        </p:nvSpPr>
        <p:spPr>
          <a:xfrm>
            <a:off x="4901992" y="15858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OTLSHAPE_SLM_0aec949068fc4edb9016a17022f2fa0f_Title">
            <a:extLst>
              <a:ext uri="{FF2B5EF4-FFF2-40B4-BE49-F238E27FC236}">
                <a16:creationId xmlns:a16="http://schemas.microsoft.com/office/drawing/2014/main" id="{18956F70-050F-4DA3-BDBC-CCDCE1F7AD2F}"/>
              </a:ext>
            </a:extLst>
          </p:cNvPr>
          <p:cNvSpPr txBox="1"/>
          <p:nvPr>
            <p:custDataLst>
              <p:tags r:id="rId25"/>
            </p:custDataLst>
          </p:nvPr>
        </p:nvSpPr>
        <p:spPr>
          <a:xfrm>
            <a:off x="4690823" y="1713659"/>
            <a:ext cx="526133"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Approve </a:t>
            </a:r>
          </a:p>
          <a:p>
            <a:pPr algn="ctr">
              <a:spcAft>
                <a:spcPts val="0"/>
              </a:spcAft>
            </a:pPr>
            <a:r>
              <a:rPr lang="en-US" sz="825" spc="-2">
                <a:solidFill>
                  <a:schemeClr val="dk1"/>
                </a:solidFill>
                <a:latin typeface="Calibri" panose="020F0502020204030204" pitchFamily="34" charset="0"/>
              </a:rPr>
              <a:t>Funding</a:t>
            </a:r>
          </a:p>
        </p:txBody>
      </p:sp>
      <p:sp>
        <p:nvSpPr>
          <p:cNvPr id="123" name="OTLSHAPE_SLM_0aec949068fc4edb9016a17022f2fa0f_Shape">
            <a:extLst>
              <a:ext uri="{FF2B5EF4-FFF2-40B4-BE49-F238E27FC236}">
                <a16:creationId xmlns:a16="http://schemas.microsoft.com/office/drawing/2014/main" id="{208B7F13-5106-448C-82E6-F96F59974ECA}"/>
              </a:ext>
            </a:extLst>
          </p:cNvPr>
          <p:cNvSpPr/>
          <p:nvPr>
            <p:custDataLst>
              <p:tags r:id="rId26"/>
            </p:custDataLst>
          </p:nvPr>
        </p:nvSpPr>
        <p:spPr>
          <a:xfrm>
            <a:off x="5760306" y="157753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Shape">
            <a:extLst>
              <a:ext uri="{FF2B5EF4-FFF2-40B4-BE49-F238E27FC236}">
                <a16:creationId xmlns:a16="http://schemas.microsoft.com/office/drawing/2014/main" id="{52A67E2D-C2F3-4733-9637-2223D3186D9D}"/>
              </a:ext>
            </a:extLst>
          </p:cNvPr>
          <p:cNvSpPr/>
          <p:nvPr>
            <p:custDataLst>
              <p:tags r:id="rId27"/>
            </p:custDataLst>
          </p:nvPr>
        </p:nvSpPr>
        <p:spPr>
          <a:xfrm>
            <a:off x="8137630" y="157122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28"/>
            </p:custDataLst>
          </p:nvPr>
        </p:nvSpPr>
        <p:spPr>
          <a:xfrm>
            <a:off x="6956208" y="157768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29"/>
            </p:custDataLst>
          </p:nvPr>
        </p:nvSpPr>
        <p:spPr>
          <a:xfrm>
            <a:off x="6685431" y="1017224"/>
            <a:ext cx="653157"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MVP </a:t>
            </a:r>
          </a:p>
          <a:p>
            <a:pPr algn="ctr">
              <a:spcAft>
                <a:spcPts val="0"/>
              </a:spcAft>
            </a:pPr>
            <a:r>
              <a:rPr lang="en-US" sz="825" spc="-2">
                <a:solidFill>
                  <a:schemeClr val="dk1"/>
                </a:solidFill>
                <a:latin typeface="Calibri" panose="020F0502020204030204" pitchFamily="34" charset="0"/>
              </a:rPr>
              <a:t>Release 1</a:t>
            </a: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30"/>
            </p:custDataLst>
          </p:nvPr>
        </p:nvSpPr>
        <p:spPr>
          <a:xfrm>
            <a:off x="7865661" y="1023968"/>
            <a:ext cx="653157"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MVP</a:t>
            </a:r>
          </a:p>
          <a:p>
            <a:pPr algn="ctr">
              <a:spcAft>
                <a:spcPts val="0"/>
              </a:spcAft>
            </a:pPr>
            <a:r>
              <a:rPr lang="en-US" sz="825" spc="-2">
                <a:solidFill>
                  <a:schemeClr val="dk1"/>
                </a:solidFill>
                <a:latin typeface="Calibri" panose="020F0502020204030204" pitchFamily="34" charset="0"/>
              </a:rPr>
              <a:t>Release 2</a:t>
            </a:r>
          </a:p>
        </p:txBody>
      </p:sp>
      <p:sp>
        <p:nvSpPr>
          <p:cNvPr id="61" name="OTLSHAPE_SLM_0aec949068fc4edb9016a17022f2fa0f_Title">
            <a:extLst>
              <a:ext uri="{FF2B5EF4-FFF2-40B4-BE49-F238E27FC236}">
                <a16:creationId xmlns:a16="http://schemas.microsoft.com/office/drawing/2014/main" id="{71E55EE9-B3FC-4FA7-8737-061B4DD80806}"/>
              </a:ext>
            </a:extLst>
          </p:cNvPr>
          <p:cNvSpPr txBox="1"/>
          <p:nvPr>
            <p:custDataLst>
              <p:tags r:id="rId31"/>
            </p:custDataLst>
          </p:nvPr>
        </p:nvSpPr>
        <p:spPr>
          <a:xfrm>
            <a:off x="6416440" y="2387805"/>
            <a:ext cx="1190653" cy="380873"/>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Sync Persistent Unique ID, Key Location and Asset fields to Source Systems</a:t>
            </a:r>
          </a:p>
        </p:txBody>
      </p:sp>
      <p:sp>
        <p:nvSpPr>
          <p:cNvPr id="89" name="OTLSHAPE_SLM_0aec949068fc4edb9016a17022f2fa0f_Title">
            <a:extLst>
              <a:ext uri="{FF2B5EF4-FFF2-40B4-BE49-F238E27FC236}">
                <a16:creationId xmlns:a16="http://schemas.microsoft.com/office/drawing/2014/main" id="{D18DF07B-DD65-4ECC-B5C0-B6F9BF335476}"/>
              </a:ext>
            </a:extLst>
          </p:cNvPr>
          <p:cNvSpPr txBox="1"/>
          <p:nvPr>
            <p:custDataLst>
              <p:tags r:id="rId32"/>
            </p:custDataLst>
          </p:nvPr>
        </p:nvSpPr>
        <p:spPr>
          <a:xfrm>
            <a:off x="5484792" y="1435422"/>
            <a:ext cx="653157" cy="126958"/>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Pre-work</a:t>
            </a:r>
          </a:p>
        </p:txBody>
      </p:sp>
      <p:sp>
        <p:nvSpPr>
          <p:cNvPr id="76" name="OTLSHAPE_SLM_0aec949068fc4edb9016a17022f2fa0f_Title">
            <a:extLst>
              <a:ext uri="{FF2B5EF4-FFF2-40B4-BE49-F238E27FC236}">
                <a16:creationId xmlns:a16="http://schemas.microsoft.com/office/drawing/2014/main" id="{9B3F077E-2589-42CC-996A-3500DAEB8C8D}"/>
              </a:ext>
            </a:extLst>
          </p:cNvPr>
          <p:cNvSpPr txBox="1"/>
          <p:nvPr>
            <p:custDataLst>
              <p:tags r:id="rId33"/>
            </p:custDataLst>
          </p:nvPr>
        </p:nvSpPr>
        <p:spPr>
          <a:xfrm>
            <a:off x="7703465" y="3069466"/>
            <a:ext cx="982533" cy="380873"/>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Work Order, Additional Asset and Location fields</a:t>
            </a:r>
          </a:p>
        </p:txBody>
      </p:sp>
      <p:sp>
        <p:nvSpPr>
          <p:cNvPr id="91" name="OTLSHAPE_SLM_0aec949068fc4edb9016a17022f2fa0f_Shape">
            <a:extLst>
              <a:ext uri="{FF2B5EF4-FFF2-40B4-BE49-F238E27FC236}">
                <a16:creationId xmlns:a16="http://schemas.microsoft.com/office/drawing/2014/main" id="{4605FC14-532A-4828-AE08-D85C8D16B803}"/>
              </a:ext>
            </a:extLst>
          </p:cNvPr>
          <p:cNvSpPr/>
          <p:nvPr>
            <p:custDataLst>
              <p:tags r:id="rId34"/>
            </p:custDataLst>
          </p:nvPr>
        </p:nvSpPr>
        <p:spPr>
          <a:xfrm>
            <a:off x="8122572" y="294565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a:extLst>
              <a:ext uri="{FF2B5EF4-FFF2-40B4-BE49-F238E27FC236}">
                <a16:creationId xmlns:a16="http://schemas.microsoft.com/office/drawing/2014/main" id="{6D572133-2F94-4DB2-96DE-2173EDD72A7F}"/>
              </a:ext>
            </a:extLst>
          </p:cNvPr>
          <p:cNvSpPr/>
          <p:nvPr/>
        </p:nvSpPr>
        <p:spPr>
          <a:xfrm>
            <a:off x="6709555" y="834678"/>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EDC03B90-9EBE-40A1-9221-BF3E32E195DC}"/>
              </a:ext>
            </a:extLst>
          </p:cNvPr>
          <p:cNvSpPr/>
          <p:nvPr/>
        </p:nvSpPr>
        <p:spPr>
          <a:xfrm>
            <a:off x="8548036" y="828260"/>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86" name="Rectangle 85">
            <a:extLst>
              <a:ext uri="{FF2B5EF4-FFF2-40B4-BE49-F238E27FC236}">
                <a16:creationId xmlns:a16="http://schemas.microsoft.com/office/drawing/2014/main" id="{E441F43B-CDF1-4836-925F-465B6CB6F0EA}"/>
              </a:ext>
            </a:extLst>
          </p:cNvPr>
          <p:cNvSpPr/>
          <p:nvPr/>
        </p:nvSpPr>
        <p:spPr>
          <a:xfrm>
            <a:off x="8080430" y="828260"/>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87" name="TextBox 86">
            <a:extLst>
              <a:ext uri="{FF2B5EF4-FFF2-40B4-BE49-F238E27FC236}">
                <a16:creationId xmlns:a16="http://schemas.microsoft.com/office/drawing/2014/main" id="{F638864E-EA85-4C95-8594-F5ABEC29113D}"/>
              </a:ext>
            </a:extLst>
          </p:cNvPr>
          <p:cNvSpPr txBox="1"/>
          <p:nvPr/>
        </p:nvSpPr>
        <p:spPr bwMode="auto">
          <a:xfrm flipH="1">
            <a:off x="773322" y="608460"/>
            <a:ext cx="2761743" cy="169277"/>
          </a:xfrm>
          <a:prstGeom prst="rect">
            <a:avLst/>
          </a:prstGeom>
          <a:solidFill>
            <a:srgbClr val="00AFF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a:t>2021</a:t>
            </a:r>
          </a:p>
        </p:txBody>
      </p:sp>
      <p:sp>
        <p:nvSpPr>
          <p:cNvPr id="88" name="Rectangle 87">
            <a:extLst>
              <a:ext uri="{FF2B5EF4-FFF2-40B4-BE49-F238E27FC236}">
                <a16:creationId xmlns:a16="http://schemas.microsoft.com/office/drawing/2014/main" id="{49E63660-5DAE-403E-9F05-A807C428444F}"/>
              </a:ext>
            </a:extLst>
          </p:cNvPr>
          <p:cNvSpPr/>
          <p:nvPr/>
        </p:nvSpPr>
        <p:spPr>
          <a:xfrm>
            <a:off x="7625929" y="828260"/>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99" name="Rectangle 98">
            <a:extLst>
              <a:ext uri="{FF2B5EF4-FFF2-40B4-BE49-F238E27FC236}">
                <a16:creationId xmlns:a16="http://schemas.microsoft.com/office/drawing/2014/main" id="{73267A7B-9FE5-42AE-9165-2F9A920E3B3B}"/>
              </a:ext>
            </a:extLst>
          </p:cNvPr>
          <p:cNvSpPr/>
          <p:nvPr/>
        </p:nvSpPr>
        <p:spPr>
          <a:xfrm>
            <a:off x="2147402" y="829391"/>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101" name="Rectangle 100">
            <a:extLst>
              <a:ext uri="{FF2B5EF4-FFF2-40B4-BE49-F238E27FC236}">
                <a16:creationId xmlns:a16="http://schemas.microsoft.com/office/drawing/2014/main" id="{59EC703E-6C38-4E93-A0FE-A2EAC6B35A77}"/>
              </a:ext>
            </a:extLst>
          </p:cNvPr>
          <p:cNvSpPr/>
          <p:nvPr/>
        </p:nvSpPr>
        <p:spPr>
          <a:xfrm>
            <a:off x="1217743" y="82939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104" name="Rectangle 103">
            <a:extLst>
              <a:ext uri="{FF2B5EF4-FFF2-40B4-BE49-F238E27FC236}">
                <a16:creationId xmlns:a16="http://schemas.microsoft.com/office/drawing/2014/main" id="{F4447C23-2E8B-4C60-BA8F-539BA2621305}"/>
              </a:ext>
            </a:extLst>
          </p:cNvPr>
          <p:cNvSpPr/>
          <p:nvPr/>
        </p:nvSpPr>
        <p:spPr>
          <a:xfrm>
            <a:off x="1685483" y="82939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06" name="Rectangle 105">
            <a:extLst>
              <a:ext uri="{FF2B5EF4-FFF2-40B4-BE49-F238E27FC236}">
                <a16:creationId xmlns:a16="http://schemas.microsoft.com/office/drawing/2014/main" id="{D0B72AF7-CACC-4C77-8E9E-0F67FEA7AD66}"/>
              </a:ext>
            </a:extLst>
          </p:cNvPr>
          <p:cNvSpPr/>
          <p:nvPr/>
        </p:nvSpPr>
        <p:spPr>
          <a:xfrm>
            <a:off x="754731" y="82811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18" name="Rectangle 117">
            <a:extLst>
              <a:ext uri="{FF2B5EF4-FFF2-40B4-BE49-F238E27FC236}">
                <a16:creationId xmlns:a16="http://schemas.microsoft.com/office/drawing/2014/main" id="{EBBDE0F4-037A-49F4-8BB5-269A5F978BD8}"/>
              </a:ext>
            </a:extLst>
          </p:cNvPr>
          <p:cNvSpPr/>
          <p:nvPr/>
        </p:nvSpPr>
        <p:spPr>
          <a:xfrm>
            <a:off x="3080487" y="828111"/>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119" name="Rectangle 118">
            <a:extLst>
              <a:ext uri="{FF2B5EF4-FFF2-40B4-BE49-F238E27FC236}">
                <a16:creationId xmlns:a16="http://schemas.microsoft.com/office/drawing/2014/main" id="{25AC5062-DA8F-45F1-B806-66A5F98182F7}"/>
              </a:ext>
            </a:extLst>
          </p:cNvPr>
          <p:cNvSpPr/>
          <p:nvPr/>
        </p:nvSpPr>
        <p:spPr>
          <a:xfrm>
            <a:off x="2616944" y="82811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20" name="Rectangle 119">
            <a:extLst>
              <a:ext uri="{FF2B5EF4-FFF2-40B4-BE49-F238E27FC236}">
                <a16:creationId xmlns:a16="http://schemas.microsoft.com/office/drawing/2014/main" id="{7EBCFEA1-1259-4BFA-9BBB-ACB376DCDA9B}"/>
              </a:ext>
            </a:extLst>
          </p:cNvPr>
          <p:cNvSpPr/>
          <p:nvPr/>
        </p:nvSpPr>
        <p:spPr>
          <a:xfrm>
            <a:off x="3545810" y="832000"/>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Jan</a:t>
            </a:r>
          </a:p>
        </p:txBody>
      </p:sp>
      <p:sp>
        <p:nvSpPr>
          <p:cNvPr id="121" name="Rectangle 120">
            <a:extLst>
              <a:ext uri="{FF2B5EF4-FFF2-40B4-BE49-F238E27FC236}">
                <a16:creationId xmlns:a16="http://schemas.microsoft.com/office/drawing/2014/main" id="{F1650BD9-C233-49C6-9BFF-5A0B461F827F}"/>
              </a:ext>
            </a:extLst>
          </p:cNvPr>
          <p:cNvSpPr/>
          <p:nvPr/>
        </p:nvSpPr>
        <p:spPr>
          <a:xfrm>
            <a:off x="3957602" y="831998"/>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Feb </a:t>
            </a:r>
          </a:p>
        </p:txBody>
      </p:sp>
      <p:sp>
        <p:nvSpPr>
          <p:cNvPr id="130" name="TextBox 129">
            <a:extLst>
              <a:ext uri="{FF2B5EF4-FFF2-40B4-BE49-F238E27FC236}">
                <a16:creationId xmlns:a16="http://schemas.microsoft.com/office/drawing/2014/main" id="{8A25E097-0E08-40B6-B779-71D957241B96}"/>
              </a:ext>
            </a:extLst>
          </p:cNvPr>
          <p:cNvSpPr txBox="1"/>
          <p:nvPr/>
        </p:nvSpPr>
        <p:spPr bwMode="auto">
          <a:xfrm flipH="1">
            <a:off x="3554011" y="613721"/>
            <a:ext cx="5422510" cy="173754"/>
          </a:xfrm>
          <a:prstGeom prst="rect">
            <a:avLst/>
          </a:prstGeom>
          <a:solidFill>
            <a:srgbClr val="00AFF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a:t>2022</a:t>
            </a:r>
          </a:p>
        </p:txBody>
      </p:sp>
      <p:sp>
        <p:nvSpPr>
          <p:cNvPr id="139" name="Rectangle 138">
            <a:extLst>
              <a:ext uri="{FF2B5EF4-FFF2-40B4-BE49-F238E27FC236}">
                <a16:creationId xmlns:a16="http://schemas.microsoft.com/office/drawing/2014/main" id="{F319FC3A-FBDA-44D2-85E6-F4467CAC3C37}"/>
              </a:ext>
            </a:extLst>
          </p:cNvPr>
          <p:cNvSpPr/>
          <p:nvPr/>
        </p:nvSpPr>
        <p:spPr>
          <a:xfrm>
            <a:off x="5295010" y="830809"/>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May</a:t>
            </a:r>
          </a:p>
        </p:txBody>
      </p:sp>
      <p:sp>
        <p:nvSpPr>
          <p:cNvPr id="140" name="Rectangle 139">
            <a:extLst>
              <a:ext uri="{FF2B5EF4-FFF2-40B4-BE49-F238E27FC236}">
                <a16:creationId xmlns:a16="http://schemas.microsoft.com/office/drawing/2014/main" id="{2827BAFA-F62B-45D2-B16F-A3285252C948}"/>
              </a:ext>
            </a:extLst>
          </p:cNvPr>
          <p:cNvSpPr/>
          <p:nvPr/>
        </p:nvSpPr>
        <p:spPr>
          <a:xfrm>
            <a:off x="575827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Jun</a:t>
            </a:r>
          </a:p>
        </p:txBody>
      </p:sp>
      <p:sp>
        <p:nvSpPr>
          <p:cNvPr id="141" name="Rectangle 140">
            <a:extLst>
              <a:ext uri="{FF2B5EF4-FFF2-40B4-BE49-F238E27FC236}">
                <a16:creationId xmlns:a16="http://schemas.microsoft.com/office/drawing/2014/main" id="{2E0AF06A-EFB8-432F-8422-668186CE9988}"/>
              </a:ext>
            </a:extLst>
          </p:cNvPr>
          <p:cNvSpPr/>
          <p:nvPr/>
        </p:nvSpPr>
        <p:spPr>
          <a:xfrm>
            <a:off x="6229417"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42" name="Rectangle 141">
            <a:extLst>
              <a:ext uri="{FF2B5EF4-FFF2-40B4-BE49-F238E27FC236}">
                <a16:creationId xmlns:a16="http://schemas.microsoft.com/office/drawing/2014/main" id="{C5F65DA9-DFF6-4578-B2D2-6EC2AEB42CC6}"/>
              </a:ext>
            </a:extLst>
          </p:cNvPr>
          <p:cNvSpPr/>
          <p:nvPr/>
        </p:nvSpPr>
        <p:spPr>
          <a:xfrm>
            <a:off x="436535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Mar</a:t>
            </a:r>
          </a:p>
        </p:txBody>
      </p:sp>
      <p:sp>
        <p:nvSpPr>
          <p:cNvPr id="147" name="Rectangle 146">
            <a:extLst>
              <a:ext uri="{FF2B5EF4-FFF2-40B4-BE49-F238E27FC236}">
                <a16:creationId xmlns:a16="http://schemas.microsoft.com/office/drawing/2014/main" id="{199A8741-BA39-4B13-9701-9C18288E2723}"/>
              </a:ext>
            </a:extLst>
          </p:cNvPr>
          <p:cNvSpPr/>
          <p:nvPr/>
        </p:nvSpPr>
        <p:spPr>
          <a:xfrm>
            <a:off x="483309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April</a:t>
            </a:r>
          </a:p>
        </p:txBody>
      </p:sp>
      <p:sp>
        <p:nvSpPr>
          <p:cNvPr id="148" name="Rectangle 147">
            <a:extLst>
              <a:ext uri="{FF2B5EF4-FFF2-40B4-BE49-F238E27FC236}">
                <a16:creationId xmlns:a16="http://schemas.microsoft.com/office/drawing/2014/main" id="{92A37AEA-B8A8-4745-8DF9-4F0FF2E0D7DD}"/>
              </a:ext>
            </a:extLst>
          </p:cNvPr>
          <p:cNvSpPr/>
          <p:nvPr/>
        </p:nvSpPr>
        <p:spPr>
          <a:xfrm>
            <a:off x="7190919" y="822869"/>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67" name="OTLSHAPE_SLT_e8a0d0690d7843edaca796e8b25719da_Shape">
            <a:extLst>
              <a:ext uri="{FF2B5EF4-FFF2-40B4-BE49-F238E27FC236}">
                <a16:creationId xmlns:a16="http://schemas.microsoft.com/office/drawing/2014/main" id="{85C6D0E8-8B07-4450-8AF2-9B7482FF885B}"/>
              </a:ext>
            </a:extLst>
          </p:cNvPr>
          <p:cNvSpPr/>
          <p:nvPr>
            <p:custDataLst>
              <p:tags r:id="rId35"/>
            </p:custDataLst>
          </p:nvPr>
        </p:nvSpPr>
        <p:spPr>
          <a:xfrm>
            <a:off x="117262" y="1092286"/>
            <a:ext cx="3659409" cy="116356"/>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MDM Tool</a:t>
            </a:r>
          </a:p>
        </p:txBody>
      </p:sp>
      <p:sp>
        <p:nvSpPr>
          <p:cNvPr id="168" name="OTLSHAPE_SLM_0aec949068fc4edb9016a17022f2fa0f_Shape">
            <a:extLst>
              <a:ext uri="{FF2B5EF4-FFF2-40B4-BE49-F238E27FC236}">
                <a16:creationId xmlns:a16="http://schemas.microsoft.com/office/drawing/2014/main" id="{69A7BBE6-5968-4561-AD55-1422217590DB}"/>
              </a:ext>
            </a:extLst>
          </p:cNvPr>
          <p:cNvSpPr/>
          <p:nvPr>
            <p:custDataLst>
              <p:tags r:id="rId36"/>
            </p:custDataLst>
          </p:nvPr>
        </p:nvSpPr>
        <p:spPr>
          <a:xfrm>
            <a:off x="2287834" y="1085633"/>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69" name="OTLSHAPE_SLM_0aec949068fc4edb9016a17022f2fa0f_Shape">
            <a:extLst>
              <a:ext uri="{FF2B5EF4-FFF2-40B4-BE49-F238E27FC236}">
                <a16:creationId xmlns:a16="http://schemas.microsoft.com/office/drawing/2014/main" id="{3072220C-F783-43C0-8233-241A75937982}"/>
              </a:ext>
            </a:extLst>
          </p:cNvPr>
          <p:cNvSpPr/>
          <p:nvPr>
            <p:custDataLst>
              <p:tags r:id="rId37"/>
            </p:custDataLst>
          </p:nvPr>
        </p:nvSpPr>
        <p:spPr>
          <a:xfrm>
            <a:off x="3570534" y="1085633"/>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70" name="OTLSHAPE_SLM_0aec949068fc4edb9016a17022f2fa0f_Title">
            <a:extLst>
              <a:ext uri="{FF2B5EF4-FFF2-40B4-BE49-F238E27FC236}">
                <a16:creationId xmlns:a16="http://schemas.microsoft.com/office/drawing/2014/main" id="{B9B93567-3342-4E2B-8898-C7A93485929D}"/>
              </a:ext>
            </a:extLst>
          </p:cNvPr>
          <p:cNvSpPr txBox="1"/>
          <p:nvPr>
            <p:custDataLst>
              <p:tags r:id="rId38"/>
            </p:custDataLst>
          </p:nvPr>
        </p:nvSpPr>
        <p:spPr>
          <a:xfrm>
            <a:off x="1800023" y="1207796"/>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Available (US)</a:t>
            </a:r>
          </a:p>
        </p:txBody>
      </p:sp>
      <p:sp>
        <p:nvSpPr>
          <p:cNvPr id="171" name="OTLSHAPE_SLM_0aec949068fc4edb9016a17022f2fa0f_Title">
            <a:extLst>
              <a:ext uri="{FF2B5EF4-FFF2-40B4-BE49-F238E27FC236}">
                <a16:creationId xmlns:a16="http://schemas.microsoft.com/office/drawing/2014/main" id="{330372DB-4F34-4C58-B152-6CA54A32EBCE}"/>
              </a:ext>
            </a:extLst>
          </p:cNvPr>
          <p:cNvSpPr txBox="1"/>
          <p:nvPr>
            <p:custDataLst>
              <p:tags r:id="rId39"/>
            </p:custDataLst>
          </p:nvPr>
        </p:nvSpPr>
        <p:spPr>
          <a:xfrm>
            <a:off x="2930323" y="1214146"/>
            <a:ext cx="1422526"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TEST &amp; RPOD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Environments Available (US) </a:t>
            </a:r>
          </a:p>
        </p:txBody>
      </p:sp>
      <p:sp>
        <p:nvSpPr>
          <p:cNvPr id="172" name="OTLSHAPE_SLM_0aec949068fc4edb9016a17022f2fa0f_Shape">
            <a:extLst>
              <a:ext uri="{FF2B5EF4-FFF2-40B4-BE49-F238E27FC236}">
                <a16:creationId xmlns:a16="http://schemas.microsoft.com/office/drawing/2014/main" id="{4A54DAE4-53C9-4ED9-81A9-B35C51B8A6BD}"/>
              </a:ext>
            </a:extLst>
          </p:cNvPr>
          <p:cNvSpPr/>
          <p:nvPr>
            <p:custDataLst>
              <p:tags r:id="rId40"/>
            </p:custDataLst>
          </p:nvPr>
        </p:nvSpPr>
        <p:spPr>
          <a:xfrm>
            <a:off x="956065" y="1065178"/>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73" name="OTLSHAPE_SLM_0aec949068fc4edb9016a17022f2fa0f_Title">
            <a:extLst>
              <a:ext uri="{FF2B5EF4-FFF2-40B4-BE49-F238E27FC236}">
                <a16:creationId xmlns:a16="http://schemas.microsoft.com/office/drawing/2014/main" id="{62E39945-CCB3-42FA-AEE5-5CE421432673}"/>
              </a:ext>
            </a:extLst>
          </p:cNvPr>
          <p:cNvSpPr txBox="1"/>
          <p:nvPr>
            <p:custDataLst>
              <p:tags r:id="rId41"/>
            </p:custDataLst>
          </p:nvPr>
        </p:nvSpPr>
        <p:spPr>
          <a:xfrm>
            <a:off x="718412" y="1196792"/>
            <a:ext cx="603727"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Contract Signed</a:t>
            </a:r>
          </a:p>
        </p:txBody>
      </p:sp>
      <p:sp>
        <p:nvSpPr>
          <p:cNvPr id="174" name="Rectangle 173">
            <a:extLst>
              <a:ext uri="{FF2B5EF4-FFF2-40B4-BE49-F238E27FC236}">
                <a16:creationId xmlns:a16="http://schemas.microsoft.com/office/drawing/2014/main" id="{532D765F-3E35-428F-B242-51AAB24295C6}"/>
              </a:ext>
            </a:extLst>
          </p:cNvPr>
          <p:cNvSpPr/>
          <p:nvPr/>
        </p:nvSpPr>
        <p:spPr>
          <a:xfrm>
            <a:off x="71018" y="910648"/>
            <a:ext cx="664862" cy="215444"/>
          </a:xfrm>
          <a:prstGeom prst="rect">
            <a:avLst/>
          </a:prstGeom>
        </p:spPr>
        <p:txBody>
          <a:bodyPr wrap="none">
            <a:spAutoFit/>
          </a:bodyPr>
          <a:lstStyle/>
          <a:p>
            <a:pPr defTabSz="914378">
              <a:buClr>
                <a:srgbClr val="55555A"/>
              </a:buClr>
              <a:defRPr/>
            </a:pPr>
            <a:r>
              <a:rPr lang="en-US" sz="800" spc="-2">
                <a:solidFill>
                  <a:srgbClr val="55555A"/>
                </a:solidFill>
                <a:latin typeface="Arial"/>
                <a:ea typeface="ＭＳ Ｐゴシック"/>
              </a:rPr>
              <a:t>Releases:</a:t>
            </a:r>
            <a:endParaRPr lang="en-US" sz="800">
              <a:solidFill>
                <a:srgbClr val="00148C"/>
              </a:solidFill>
              <a:latin typeface="Arial"/>
              <a:ea typeface="ＭＳ Ｐゴシック"/>
            </a:endParaRPr>
          </a:p>
        </p:txBody>
      </p:sp>
    </p:spTree>
    <p:extLst>
      <p:ext uri="{BB962C8B-B14F-4D97-AF65-F5344CB8AC3E}">
        <p14:creationId xmlns:p14="http://schemas.microsoft.com/office/powerpoint/2010/main" val="236779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17262" y="1011413"/>
            <a:ext cx="8882027" cy="407380"/>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2" name="Straight Connector 121">
            <a:extLst>
              <a:ext uri="{FF2B5EF4-FFF2-40B4-BE49-F238E27FC236}">
                <a16:creationId xmlns:a16="http://schemas.microsoft.com/office/drawing/2014/main" id="{F961ADB8-2408-4630-9023-115E0C7AD7C2}"/>
              </a:ext>
            </a:extLst>
          </p:cNvPr>
          <p:cNvCxnSpPr/>
          <p:nvPr/>
        </p:nvCxnSpPr>
        <p:spPr bwMode="auto">
          <a:xfrm>
            <a:off x="8437465" y="1199175"/>
            <a:ext cx="24308" cy="186454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2"/>
            </p:custDataLst>
          </p:nvPr>
        </p:nvSpPr>
        <p:spPr>
          <a:xfrm>
            <a:off x="115707" y="2157635"/>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3"/>
            </p:custDataLst>
          </p:nvPr>
        </p:nvSpPr>
        <p:spPr>
          <a:xfrm>
            <a:off x="117262" y="2857756"/>
            <a:ext cx="8885875" cy="642034"/>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8418677" cy="376946"/>
          </a:xfrm>
        </p:spPr>
        <p:txBody>
          <a:bodyPr/>
          <a:lstStyle/>
          <a:p>
            <a:r>
              <a:rPr lang="en-GB"/>
              <a:t>UK Asset MDM Proposed Roadmap (Draft)</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4"/>
            </p:custDataLst>
          </p:nvPr>
        </p:nvSpPr>
        <p:spPr>
          <a:xfrm>
            <a:off x="115707" y="1463179"/>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5"/>
            </p:custDataLst>
          </p:nvPr>
        </p:nvSpPr>
        <p:spPr>
          <a:xfrm>
            <a:off x="4488110" y="2312260"/>
            <a:ext cx="4547980" cy="118874"/>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Source System Integration</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6"/>
            </p:custDataLst>
          </p:nvPr>
        </p:nvSpPr>
        <p:spPr>
          <a:xfrm>
            <a:off x="3957602" y="1623708"/>
            <a:ext cx="5078486" cy="120230"/>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7"/>
            </p:custDataLst>
          </p:nvPr>
        </p:nvSpPr>
        <p:spPr>
          <a:xfrm>
            <a:off x="7766663" y="1763443"/>
            <a:ext cx="1399547"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MVP – Persistent Unique ID, Key Location and Asset fields</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8"/>
            </p:custDataLst>
          </p:nvPr>
        </p:nvSpPr>
        <p:spPr>
          <a:xfrm>
            <a:off x="4723001" y="2991912"/>
            <a:ext cx="4276285" cy="126232"/>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CDP (Snowflake)</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9"/>
            </p:custDataLst>
          </p:nvPr>
        </p:nvSpPr>
        <p:spPr>
          <a:xfrm>
            <a:off x="110775" y="3533169"/>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TLSHAPE_SLM_0aec949068fc4edb9016a17022f2fa0f_Title">
            <a:extLst>
              <a:ext uri="{FF2B5EF4-FFF2-40B4-BE49-F238E27FC236}">
                <a16:creationId xmlns:a16="http://schemas.microsoft.com/office/drawing/2014/main" id="{45A57A35-B912-4165-85A5-790CD10514B7}"/>
              </a:ext>
            </a:extLst>
          </p:cNvPr>
          <p:cNvSpPr txBox="1"/>
          <p:nvPr>
            <p:custDataLst>
              <p:tags r:id="rId10"/>
            </p:custDataLst>
          </p:nvPr>
        </p:nvSpPr>
        <p:spPr>
          <a:xfrm>
            <a:off x="6408320" y="1747444"/>
            <a:ext cx="1458709" cy="380873"/>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Asset Data model, Master Record, Profiling, CDC, </a:t>
            </a:r>
          </a:p>
          <a:p>
            <a:pPr algn="ctr">
              <a:spcAft>
                <a:spcPts val="0"/>
              </a:spcAft>
            </a:pPr>
            <a:r>
              <a:rPr lang="en-US" sz="825" spc="-2">
                <a:solidFill>
                  <a:schemeClr val="dk1"/>
                </a:solidFill>
                <a:latin typeface="Calibri" panose="020F0502020204030204" pitchFamily="34" charset="0"/>
              </a:rPr>
              <a:t>Business Rules/Requirement</a:t>
            </a:r>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1"/>
            </p:custDataLst>
          </p:nvPr>
        </p:nvSpPr>
        <p:spPr>
          <a:xfrm>
            <a:off x="8386190" y="230951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OTLSHAPE_SLM_0aec949068fc4edb9016a17022f2fa0f_Title">
            <a:extLst>
              <a:ext uri="{FF2B5EF4-FFF2-40B4-BE49-F238E27FC236}">
                <a16:creationId xmlns:a16="http://schemas.microsoft.com/office/drawing/2014/main" id="{FFF2DC85-73E7-4593-BAEE-E8A8867D05C8}"/>
              </a:ext>
            </a:extLst>
          </p:cNvPr>
          <p:cNvSpPr txBox="1"/>
          <p:nvPr>
            <p:custDataLst>
              <p:tags r:id="rId12"/>
            </p:custDataLst>
          </p:nvPr>
        </p:nvSpPr>
        <p:spPr>
          <a:xfrm>
            <a:off x="7916653" y="3133531"/>
            <a:ext cx="1086509" cy="126958"/>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Asset and Location</a:t>
            </a:r>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3"/>
            </p:custDataLst>
          </p:nvPr>
        </p:nvSpPr>
        <p:spPr>
          <a:xfrm>
            <a:off x="8403838" y="29889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14"/>
            </p:custDataLst>
          </p:nvPr>
        </p:nvSpPr>
        <p:spPr>
          <a:xfrm>
            <a:off x="5715789" y="3672047"/>
            <a:ext cx="3283499" cy="132682"/>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Other System Integration</a:t>
            </a:r>
          </a:p>
        </p:txBody>
      </p:sp>
      <p:sp>
        <p:nvSpPr>
          <p:cNvPr id="77" name="OTLSHAPE_SLM_0aec949068fc4edb9016a17022f2fa0f_Shape">
            <a:extLst>
              <a:ext uri="{FF2B5EF4-FFF2-40B4-BE49-F238E27FC236}">
                <a16:creationId xmlns:a16="http://schemas.microsoft.com/office/drawing/2014/main" id="{3EF77DEE-EA83-40BF-AAA2-986F1E13BB84}"/>
              </a:ext>
            </a:extLst>
          </p:cNvPr>
          <p:cNvSpPr/>
          <p:nvPr>
            <p:custDataLst>
              <p:tags r:id="rId15"/>
            </p:custDataLst>
          </p:nvPr>
        </p:nvSpPr>
        <p:spPr>
          <a:xfrm>
            <a:off x="8383952" y="366586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OTLSHAPE_SLM_0aec949068fc4edb9016a17022f2fa0f_Title">
            <a:extLst>
              <a:ext uri="{FF2B5EF4-FFF2-40B4-BE49-F238E27FC236}">
                <a16:creationId xmlns:a16="http://schemas.microsoft.com/office/drawing/2014/main" id="{985D44CE-D3C2-47F9-A427-59496E116D49}"/>
              </a:ext>
            </a:extLst>
          </p:cNvPr>
          <p:cNvSpPr txBox="1"/>
          <p:nvPr>
            <p:custDataLst>
              <p:tags r:id="rId16"/>
            </p:custDataLst>
          </p:nvPr>
        </p:nvSpPr>
        <p:spPr>
          <a:xfrm>
            <a:off x="8144276" y="3810705"/>
            <a:ext cx="526133"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Approve </a:t>
            </a:r>
          </a:p>
          <a:p>
            <a:pPr algn="ctr">
              <a:spcAft>
                <a:spcPts val="0"/>
              </a:spcAft>
            </a:pPr>
            <a:r>
              <a:rPr lang="en-US" sz="825" spc="-2">
                <a:solidFill>
                  <a:schemeClr val="dk1"/>
                </a:solidFill>
                <a:latin typeface="Calibri" panose="020F0502020204030204" pitchFamily="34" charset="0"/>
              </a:rPr>
              <a:t>Funding</a:t>
            </a:r>
          </a:p>
        </p:txBody>
      </p:sp>
      <p:sp>
        <p:nvSpPr>
          <p:cNvPr id="108" name="OTLSHAPE_SLM_0aec949068fc4edb9016a17022f2fa0f_Shape">
            <a:extLst>
              <a:ext uri="{FF2B5EF4-FFF2-40B4-BE49-F238E27FC236}">
                <a16:creationId xmlns:a16="http://schemas.microsoft.com/office/drawing/2014/main" id="{9F250072-5C63-4FB1-A7C3-DBCAB97738C1}"/>
              </a:ext>
            </a:extLst>
          </p:cNvPr>
          <p:cNvSpPr/>
          <p:nvPr>
            <p:custDataLst>
              <p:tags r:id="rId17"/>
            </p:custDataLst>
          </p:nvPr>
        </p:nvSpPr>
        <p:spPr>
          <a:xfrm>
            <a:off x="7280909" y="298479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OTLSHAPE_SLM_0aec949068fc4edb9016a17022f2fa0f_Title">
            <a:extLst>
              <a:ext uri="{FF2B5EF4-FFF2-40B4-BE49-F238E27FC236}">
                <a16:creationId xmlns:a16="http://schemas.microsoft.com/office/drawing/2014/main" id="{D3A7103F-7C67-4C91-87FC-A116CAC0A2CB}"/>
              </a:ext>
            </a:extLst>
          </p:cNvPr>
          <p:cNvSpPr txBox="1"/>
          <p:nvPr>
            <p:custDataLst>
              <p:tags r:id="rId18"/>
            </p:custDataLst>
          </p:nvPr>
        </p:nvSpPr>
        <p:spPr>
          <a:xfrm>
            <a:off x="7041233" y="3129629"/>
            <a:ext cx="526133"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Approve </a:t>
            </a:r>
          </a:p>
          <a:p>
            <a:pPr algn="ctr">
              <a:spcAft>
                <a:spcPts val="0"/>
              </a:spcAft>
            </a:pPr>
            <a:r>
              <a:rPr lang="en-US" sz="825" spc="-2">
                <a:solidFill>
                  <a:schemeClr val="dk1"/>
                </a:solidFill>
                <a:latin typeface="Calibri" panose="020F0502020204030204" pitchFamily="34" charset="0"/>
              </a:rPr>
              <a:t>Funding</a:t>
            </a:r>
          </a:p>
        </p:txBody>
      </p:sp>
      <p:sp>
        <p:nvSpPr>
          <p:cNvPr id="114" name="OTLSHAPE_SLM_0aec949068fc4edb9016a17022f2fa0f_Shape">
            <a:extLst>
              <a:ext uri="{FF2B5EF4-FFF2-40B4-BE49-F238E27FC236}">
                <a16:creationId xmlns:a16="http://schemas.microsoft.com/office/drawing/2014/main" id="{79D9EA1C-FCAB-4619-9D38-DA30580F3DFC}"/>
              </a:ext>
            </a:extLst>
          </p:cNvPr>
          <p:cNvSpPr/>
          <p:nvPr>
            <p:custDataLst>
              <p:tags r:id="rId19"/>
            </p:custDataLst>
          </p:nvPr>
        </p:nvSpPr>
        <p:spPr>
          <a:xfrm>
            <a:off x="6977684" y="2299432"/>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TLSHAPE_SLM_0aec949068fc4edb9016a17022f2fa0f_Title">
            <a:extLst>
              <a:ext uri="{FF2B5EF4-FFF2-40B4-BE49-F238E27FC236}">
                <a16:creationId xmlns:a16="http://schemas.microsoft.com/office/drawing/2014/main" id="{EF9B9B90-7C37-49DA-B8B5-0515CDC82E3D}"/>
              </a:ext>
            </a:extLst>
          </p:cNvPr>
          <p:cNvSpPr txBox="1"/>
          <p:nvPr>
            <p:custDataLst>
              <p:tags r:id="rId20"/>
            </p:custDataLst>
          </p:nvPr>
        </p:nvSpPr>
        <p:spPr>
          <a:xfrm>
            <a:off x="6794652" y="2460452"/>
            <a:ext cx="526133"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Approve </a:t>
            </a:r>
          </a:p>
          <a:p>
            <a:pPr algn="ctr">
              <a:spcAft>
                <a:spcPts val="0"/>
              </a:spcAft>
            </a:pPr>
            <a:r>
              <a:rPr lang="en-US" sz="825" spc="-2">
                <a:solidFill>
                  <a:schemeClr val="dk1"/>
                </a:solidFill>
                <a:latin typeface="Calibri" panose="020F0502020204030204" pitchFamily="34" charset="0"/>
              </a:rPr>
              <a:t>Funding</a:t>
            </a:r>
          </a:p>
        </p:txBody>
      </p:sp>
      <p:sp>
        <p:nvSpPr>
          <p:cNvPr id="123" name="OTLSHAPE_SLM_0aec949068fc4edb9016a17022f2fa0f_Shape">
            <a:extLst>
              <a:ext uri="{FF2B5EF4-FFF2-40B4-BE49-F238E27FC236}">
                <a16:creationId xmlns:a16="http://schemas.microsoft.com/office/drawing/2014/main" id="{208B7F13-5106-448C-82E6-F96F59974ECA}"/>
              </a:ext>
            </a:extLst>
          </p:cNvPr>
          <p:cNvSpPr/>
          <p:nvPr>
            <p:custDataLst>
              <p:tags r:id="rId21"/>
            </p:custDataLst>
          </p:nvPr>
        </p:nvSpPr>
        <p:spPr>
          <a:xfrm>
            <a:off x="6996673" y="161947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22"/>
            </p:custDataLst>
          </p:nvPr>
        </p:nvSpPr>
        <p:spPr>
          <a:xfrm>
            <a:off x="8389753" y="161962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23"/>
            </p:custDataLst>
          </p:nvPr>
        </p:nvSpPr>
        <p:spPr>
          <a:xfrm>
            <a:off x="8118976" y="1008835"/>
            <a:ext cx="653157"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MVP</a:t>
            </a:r>
          </a:p>
          <a:p>
            <a:pPr algn="ctr">
              <a:spcAft>
                <a:spcPts val="0"/>
              </a:spcAft>
            </a:pPr>
            <a:r>
              <a:rPr lang="en-US" sz="825" spc="-2">
                <a:solidFill>
                  <a:schemeClr val="dk1"/>
                </a:solidFill>
                <a:latin typeface="Calibri" panose="020F0502020204030204" pitchFamily="34" charset="0"/>
              </a:rPr>
              <a:t>Release 1</a:t>
            </a:r>
          </a:p>
        </p:txBody>
      </p:sp>
      <p:sp>
        <p:nvSpPr>
          <p:cNvPr id="61" name="OTLSHAPE_SLM_0aec949068fc4edb9016a17022f2fa0f_Title">
            <a:extLst>
              <a:ext uri="{FF2B5EF4-FFF2-40B4-BE49-F238E27FC236}">
                <a16:creationId xmlns:a16="http://schemas.microsoft.com/office/drawing/2014/main" id="{71E55EE9-B3FC-4FA7-8737-061B4DD80806}"/>
              </a:ext>
            </a:extLst>
          </p:cNvPr>
          <p:cNvSpPr txBox="1"/>
          <p:nvPr>
            <p:custDataLst>
              <p:tags r:id="rId24"/>
            </p:custDataLst>
          </p:nvPr>
        </p:nvSpPr>
        <p:spPr>
          <a:xfrm>
            <a:off x="7740927" y="2438139"/>
            <a:ext cx="1386265" cy="380873"/>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Sync Persistent Unique ID, Key Location and Asset fields to Source Systems</a:t>
            </a:r>
          </a:p>
        </p:txBody>
      </p:sp>
      <p:sp>
        <p:nvSpPr>
          <p:cNvPr id="89" name="OTLSHAPE_SLM_0aec949068fc4edb9016a17022f2fa0f_Title">
            <a:extLst>
              <a:ext uri="{FF2B5EF4-FFF2-40B4-BE49-F238E27FC236}">
                <a16:creationId xmlns:a16="http://schemas.microsoft.com/office/drawing/2014/main" id="{D18DF07B-DD65-4ECC-B5C0-B6F9BF335476}"/>
              </a:ext>
            </a:extLst>
          </p:cNvPr>
          <p:cNvSpPr txBox="1"/>
          <p:nvPr>
            <p:custDataLst>
              <p:tags r:id="rId25"/>
            </p:custDataLst>
          </p:nvPr>
        </p:nvSpPr>
        <p:spPr>
          <a:xfrm>
            <a:off x="6693208" y="1502705"/>
            <a:ext cx="653157" cy="126958"/>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Pre-work</a:t>
            </a:r>
          </a:p>
        </p:txBody>
      </p:sp>
      <p:sp>
        <p:nvSpPr>
          <p:cNvPr id="64" name="TextBox 63">
            <a:extLst>
              <a:ext uri="{FF2B5EF4-FFF2-40B4-BE49-F238E27FC236}">
                <a16:creationId xmlns:a16="http://schemas.microsoft.com/office/drawing/2014/main" id="{706C3E98-624C-4D68-B031-9D55BF545683}"/>
              </a:ext>
            </a:extLst>
          </p:cNvPr>
          <p:cNvSpPr txBox="1"/>
          <p:nvPr/>
        </p:nvSpPr>
        <p:spPr bwMode="auto">
          <a:xfrm>
            <a:off x="3484714" y="4197373"/>
            <a:ext cx="4924271" cy="8720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l">
              <a:spcAft>
                <a:spcPts val="200"/>
              </a:spcAft>
              <a:buClr>
                <a:schemeClr val="tx1"/>
              </a:buClr>
            </a:pPr>
            <a:r>
              <a:rPr lang="en-US" sz="1000" kern="0">
                <a:solidFill>
                  <a:srgbClr val="00148C"/>
                </a:solidFill>
              </a:rPr>
              <a:t>Note: </a:t>
            </a:r>
          </a:p>
          <a:p>
            <a:pPr marL="171450" indent="-171450">
              <a:spcAft>
                <a:spcPts val="200"/>
              </a:spcAft>
              <a:buFont typeface="Arial" panose="020B0604020202020204" pitchFamily="34" charset="0"/>
              <a:buChar char="•"/>
            </a:pPr>
            <a:r>
              <a:rPr lang="en-US" sz="1000" b="0">
                <a:solidFill>
                  <a:srgbClr val="00148C"/>
                </a:solidFill>
              </a:rPr>
              <a:t>All Timelines are subject to budget approval</a:t>
            </a:r>
          </a:p>
          <a:p>
            <a:pPr marL="171450" indent="-171450" algn="l">
              <a:spcAft>
                <a:spcPts val="200"/>
              </a:spcAft>
              <a:buClr>
                <a:schemeClr val="tx1"/>
              </a:buClr>
              <a:buFont typeface="Arial" panose="020B0604020202020204" pitchFamily="34" charset="0"/>
              <a:buChar char="•"/>
            </a:pPr>
            <a:r>
              <a:rPr lang="en-US" sz="1000" b="0" kern="0">
                <a:solidFill>
                  <a:srgbClr val="00148C"/>
                </a:solidFill>
              </a:rPr>
              <a:t>Scope of each release will be finalized as per pre-work findings</a:t>
            </a:r>
          </a:p>
          <a:p>
            <a:pPr marL="171450" indent="-171450" algn="l">
              <a:spcAft>
                <a:spcPts val="200"/>
              </a:spcAft>
              <a:buClr>
                <a:schemeClr val="tx1"/>
              </a:buClr>
              <a:buFont typeface="Arial" panose="020B0604020202020204" pitchFamily="34" charset="0"/>
              <a:buChar char="•"/>
            </a:pPr>
            <a:r>
              <a:rPr lang="en-US" sz="1000" b="0">
                <a:solidFill>
                  <a:srgbClr val="00148C"/>
                </a:solidFill>
              </a:rPr>
              <a:t>Future Release timeline will be changed based on the current release date change</a:t>
            </a:r>
          </a:p>
          <a:p>
            <a:pPr marL="171450" indent="-171450" algn="l">
              <a:spcAft>
                <a:spcPts val="200"/>
              </a:spcAft>
              <a:buClr>
                <a:schemeClr val="tx1"/>
              </a:buClr>
              <a:buFont typeface="Arial" panose="020B0604020202020204" pitchFamily="34" charset="0"/>
              <a:buChar char="•"/>
            </a:pPr>
            <a:r>
              <a:rPr lang="en-US" sz="1000" b="0">
                <a:solidFill>
                  <a:srgbClr val="00148C"/>
                </a:solidFill>
              </a:rPr>
              <a:t>Each release pre-work will start ahead of the time</a:t>
            </a:r>
            <a:endParaRPr lang="en-US" sz="1000" b="0" kern="0">
              <a:solidFill>
                <a:srgbClr val="00148C"/>
              </a:solidFill>
            </a:endParaRPr>
          </a:p>
        </p:txBody>
      </p:sp>
      <p:sp>
        <p:nvSpPr>
          <p:cNvPr id="100" name="Rectangle 99">
            <a:extLst>
              <a:ext uri="{FF2B5EF4-FFF2-40B4-BE49-F238E27FC236}">
                <a16:creationId xmlns:a16="http://schemas.microsoft.com/office/drawing/2014/main" id="{866F9657-E944-4908-B7B9-10DB0C4A3A1B}"/>
              </a:ext>
            </a:extLst>
          </p:cNvPr>
          <p:cNvSpPr/>
          <p:nvPr/>
        </p:nvSpPr>
        <p:spPr>
          <a:xfrm>
            <a:off x="71018" y="910648"/>
            <a:ext cx="664862" cy="215444"/>
          </a:xfrm>
          <a:prstGeom prst="rect">
            <a:avLst/>
          </a:prstGeom>
        </p:spPr>
        <p:txBody>
          <a:bodyPr wrap="none">
            <a:spAutoFit/>
          </a:bodyPr>
          <a:lstStyle/>
          <a:p>
            <a:pPr defTabSz="914378">
              <a:buClr>
                <a:srgbClr val="55555A"/>
              </a:buClr>
              <a:defRPr/>
            </a:pPr>
            <a:r>
              <a:rPr lang="en-US" sz="800" spc="-2">
                <a:solidFill>
                  <a:srgbClr val="55555A"/>
                </a:solidFill>
                <a:latin typeface="Arial"/>
                <a:ea typeface="ＭＳ Ｐゴシック"/>
              </a:rPr>
              <a:t>Releases:</a:t>
            </a:r>
            <a:endParaRPr lang="en-US" sz="800">
              <a:solidFill>
                <a:srgbClr val="00148C"/>
              </a:solidFill>
              <a:latin typeface="Arial"/>
              <a:ea typeface="ＭＳ Ｐゴシック"/>
            </a:endParaRPr>
          </a:p>
        </p:txBody>
      </p:sp>
      <p:sp>
        <p:nvSpPr>
          <p:cNvPr id="75" name="Rectangle 74">
            <a:extLst>
              <a:ext uri="{FF2B5EF4-FFF2-40B4-BE49-F238E27FC236}">
                <a16:creationId xmlns:a16="http://schemas.microsoft.com/office/drawing/2014/main" id="{CB77C98A-5A44-430A-B21B-95116A109C97}"/>
              </a:ext>
            </a:extLst>
          </p:cNvPr>
          <p:cNvSpPr/>
          <p:nvPr/>
        </p:nvSpPr>
        <p:spPr>
          <a:xfrm>
            <a:off x="6709555" y="834678"/>
            <a:ext cx="448913" cy="133660"/>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76" name="Rectangle 75">
            <a:extLst>
              <a:ext uri="{FF2B5EF4-FFF2-40B4-BE49-F238E27FC236}">
                <a16:creationId xmlns:a16="http://schemas.microsoft.com/office/drawing/2014/main" id="{75141BC5-8010-435F-9D6E-70366EA5AB29}"/>
              </a:ext>
            </a:extLst>
          </p:cNvPr>
          <p:cNvSpPr/>
          <p:nvPr/>
        </p:nvSpPr>
        <p:spPr>
          <a:xfrm>
            <a:off x="8548036" y="828260"/>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91" name="Rectangle 90">
            <a:extLst>
              <a:ext uri="{FF2B5EF4-FFF2-40B4-BE49-F238E27FC236}">
                <a16:creationId xmlns:a16="http://schemas.microsoft.com/office/drawing/2014/main" id="{3A4B15C2-FD89-4E3C-9EE7-140290A4C365}"/>
              </a:ext>
            </a:extLst>
          </p:cNvPr>
          <p:cNvSpPr/>
          <p:nvPr/>
        </p:nvSpPr>
        <p:spPr>
          <a:xfrm>
            <a:off x="8080430" y="828260"/>
            <a:ext cx="433182" cy="135713"/>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95" name="TextBox 94">
            <a:extLst>
              <a:ext uri="{FF2B5EF4-FFF2-40B4-BE49-F238E27FC236}">
                <a16:creationId xmlns:a16="http://schemas.microsoft.com/office/drawing/2014/main" id="{6644A2D0-7C0B-4B38-AA79-382A64B06F69}"/>
              </a:ext>
            </a:extLst>
          </p:cNvPr>
          <p:cNvSpPr txBox="1"/>
          <p:nvPr/>
        </p:nvSpPr>
        <p:spPr bwMode="auto">
          <a:xfrm flipH="1">
            <a:off x="773322" y="608460"/>
            <a:ext cx="2761743" cy="169277"/>
          </a:xfrm>
          <a:prstGeom prst="rect">
            <a:avLst/>
          </a:prstGeom>
          <a:solidFill>
            <a:srgbClr val="FFC00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a:t>2021</a:t>
            </a:r>
          </a:p>
        </p:txBody>
      </p:sp>
      <p:sp>
        <p:nvSpPr>
          <p:cNvPr id="101" name="Rectangle 100">
            <a:extLst>
              <a:ext uri="{FF2B5EF4-FFF2-40B4-BE49-F238E27FC236}">
                <a16:creationId xmlns:a16="http://schemas.microsoft.com/office/drawing/2014/main" id="{E690077D-B4F3-4744-9AAE-A7E4E2628985}"/>
              </a:ext>
            </a:extLst>
          </p:cNvPr>
          <p:cNvSpPr/>
          <p:nvPr/>
        </p:nvSpPr>
        <p:spPr>
          <a:xfrm>
            <a:off x="7625929" y="828260"/>
            <a:ext cx="433182" cy="140078"/>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102" name="Rectangle 101">
            <a:extLst>
              <a:ext uri="{FF2B5EF4-FFF2-40B4-BE49-F238E27FC236}">
                <a16:creationId xmlns:a16="http://schemas.microsoft.com/office/drawing/2014/main" id="{B040340D-F136-433B-A281-758C78A066C3}"/>
              </a:ext>
            </a:extLst>
          </p:cNvPr>
          <p:cNvSpPr/>
          <p:nvPr/>
        </p:nvSpPr>
        <p:spPr>
          <a:xfrm>
            <a:off x="2147402" y="829391"/>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Oct</a:t>
            </a:r>
          </a:p>
        </p:txBody>
      </p:sp>
      <p:sp>
        <p:nvSpPr>
          <p:cNvPr id="103" name="Rectangle 102">
            <a:extLst>
              <a:ext uri="{FF2B5EF4-FFF2-40B4-BE49-F238E27FC236}">
                <a16:creationId xmlns:a16="http://schemas.microsoft.com/office/drawing/2014/main" id="{7412CD9D-4A4D-4D2D-B97F-392F95B89A15}"/>
              </a:ext>
            </a:extLst>
          </p:cNvPr>
          <p:cNvSpPr/>
          <p:nvPr/>
        </p:nvSpPr>
        <p:spPr>
          <a:xfrm>
            <a:off x="1217743" y="82939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Aug</a:t>
            </a:r>
          </a:p>
        </p:txBody>
      </p:sp>
      <p:sp>
        <p:nvSpPr>
          <p:cNvPr id="107" name="Rectangle 106">
            <a:extLst>
              <a:ext uri="{FF2B5EF4-FFF2-40B4-BE49-F238E27FC236}">
                <a16:creationId xmlns:a16="http://schemas.microsoft.com/office/drawing/2014/main" id="{801467CC-7904-4919-B783-E1C898E0FDA3}"/>
              </a:ext>
            </a:extLst>
          </p:cNvPr>
          <p:cNvSpPr/>
          <p:nvPr/>
        </p:nvSpPr>
        <p:spPr>
          <a:xfrm>
            <a:off x="1685483" y="82939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09" name="Rectangle 108">
            <a:extLst>
              <a:ext uri="{FF2B5EF4-FFF2-40B4-BE49-F238E27FC236}">
                <a16:creationId xmlns:a16="http://schemas.microsoft.com/office/drawing/2014/main" id="{07F85A11-5688-48F1-8AB4-56856EC2D7D9}"/>
              </a:ext>
            </a:extLst>
          </p:cNvPr>
          <p:cNvSpPr/>
          <p:nvPr/>
        </p:nvSpPr>
        <p:spPr>
          <a:xfrm>
            <a:off x="754731" y="82811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10" name="Rectangle 109">
            <a:extLst>
              <a:ext uri="{FF2B5EF4-FFF2-40B4-BE49-F238E27FC236}">
                <a16:creationId xmlns:a16="http://schemas.microsoft.com/office/drawing/2014/main" id="{40C033BC-076B-41C7-B6A8-F9D1716B977B}"/>
              </a:ext>
            </a:extLst>
          </p:cNvPr>
          <p:cNvSpPr/>
          <p:nvPr/>
        </p:nvSpPr>
        <p:spPr>
          <a:xfrm>
            <a:off x="3080487" y="828111"/>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Dec</a:t>
            </a:r>
          </a:p>
        </p:txBody>
      </p:sp>
      <p:sp>
        <p:nvSpPr>
          <p:cNvPr id="111" name="Rectangle 110">
            <a:extLst>
              <a:ext uri="{FF2B5EF4-FFF2-40B4-BE49-F238E27FC236}">
                <a16:creationId xmlns:a16="http://schemas.microsoft.com/office/drawing/2014/main" id="{D9BC891B-94F1-4A0C-8150-BFC2198C9910}"/>
              </a:ext>
            </a:extLst>
          </p:cNvPr>
          <p:cNvSpPr/>
          <p:nvPr/>
        </p:nvSpPr>
        <p:spPr>
          <a:xfrm>
            <a:off x="2616944" y="828111"/>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Nov</a:t>
            </a:r>
          </a:p>
        </p:txBody>
      </p:sp>
      <p:sp>
        <p:nvSpPr>
          <p:cNvPr id="112" name="Rectangle 111">
            <a:extLst>
              <a:ext uri="{FF2B5EF4-FFF2-40B4-BE49-F238E27FC236}">
                <a16:creationId xmlns:a16="http://schemas.microsoft.com/office/drawing/2014/main" id="{A18222CD-90DF-44F7-B23F-91BADA12BD6C}"/>
              </a:ext>
            </a:extLst>
          </p:cNvPr>
          <p:cNvSpPr/>
          <p:nvPr/>
        </p:nvSpPr>
        <p:spPr>
          <a:xfrm>
            <a:off x="3545810" y="832000"/>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Jan</a:t>
            </a:r>
          </a:p>
        </p:txBody>
      </p:sp>
      <p:sp>
        <p:nvSpPr>
          <p:cNvPr id="117" name="Rectangle 116">
            <a:extLst>
              <a:ext uri="{FF2B5EF4-FFF2-40B4-BE49-F238E27FC236}">
                <a16:creationId xmlns:a16="http://schemas.microsoft.com/office/drawing/2014/main" id="{D84142D4-2476-4078-A974-372958282376}"/>
              </a:ext>
            </a:extLst>
          </p:cNvPr>
          <p:cNvSpPr/>
          <p:nvPr/>
        </p:nvSpPr>
        <p:spPr>
          <a:xfrm>
            <a:off x="3957602" y="831998"/>
            <a:ext cx="393802" cy="128816"/>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E1B4D1E5-B8D6-44BA-A1A6-E10EE623A6D3}"/>
              </a:ext>
            </a:extLst>
          </p:cNvPr>
          <p:cNvSpPr txBox="1"/>
          <p:nvPr/>
        </p:nvSpPr>
        <p:spPr bwMode="auto">
          <a:xfrm flipH="1">
            <a:off x="3554011" y="613721"/>
            <a:ext cx="5422510" cy="173754"/>
          </a:xfrm>
          <a:prstGeom prst="rect">
            <a:avLst/>
          </a:prstGeom>
          <a:solidFill>
            <a:srgbClr val="FFC00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766" fontAlgn="auto">
              <a:spcBef>
                <a:spcPts val="0"/>
              </a:spcBef>
              <a:buClr>
                <a:srgbClr val="55555A"/>
              </a:buClr>
              <a:defRPr sz="1100">
                <a:solidFill>
                  <a:srgbClr val="FFFFFF"/>
                </a:solidFill>
                <a:latin typeface="Arial"/>
                <a:ea typeface="ＭＳ Ｐゴシック"/>
              </a:defRPr>
            </a:lvl1pPr>
          </a:lstStyle>
          <a:p>
            <a:r>
              <a:rPr lang="en-US"/>
              <a:t>2022</a:t>
            </a:r>
          </a:p>
        </p:txBody>
      </p:sp>
      <p:sp>
        <p:nvSpPr>
          <p:cNvPr id="131" name="Rectangle 130">
            <a:extLst>
              <a:ext uri="{FF2B5EF4-FFF2-40B4-BE49-F238E27FC236}">
                <a16:creationId xmlns:a16="http://schemas.microsoft.com/office/drawing/2014/main" id="{C57E3EB7-83B1-4392-955F-869E8142F6D7}"/>
              </a:ext>
            </a:extLst>
          </p:cNvPr>
          <p:cNvSpPr/>
          <p:nvPr/>
        </p:nvSpPr>
        <p:spPr>
          <a:xfrm>
            <a:off x="5295010" y="830809"/>
            <a:ext cx="448228" cy="132169"/>
          </a:xfrm>
          <a:prstGeom prst="rect">
            <a:avLst/>
          </a:prstGeom>
          <a:solidFill>
            <a:schemeClr val="accent1"/>
          </a:solidFill>
        </p:spPr>
        <p:txBody>
          <a:bodyPr wrap="square" lIns="36000" rIns="36000" rtlCol="0" anchor="ctr">
            <a:noAutofit/>
          </a:bodyPr>
          <a:lstStyle/>
          <a:p>
            <a:pPr algn="ctr" defTabSz="685732">
              <a:buClr>
                <a:srgbClr val="55555A"/>
              </a:buClr>
            </a:pPr>
            <a:r>
              <a:rPr lang="en-US" sz="900">
                <a:solidFill>
                  <a:srgbClr val="FFFFFF"/>
                </a:solidFill>
                <a:latin typeface="Arial"/>
                <a:ea typeface="ＭＳ Ｐゴシック"/>
              </a:rPr>
              <a:t>May</a:t>
            </a:r>
          </a:p>
        </p:txBody>
      </p:sp>
      <p:sp>
        <p:nvSpPr>
          <p:cNvPr id="132" name="Rectangle 131">
            <a:extLst>
              <a:ext uri="{FF2B5EF4-FFF2-40B4-BE49-F238E27FC236}">
                <a16:creationId xmlns:a16="http://schemas.microsoft.com/office/drawing/2014/main" id="{44437F1B-B1A2-4C44-8D24-F83F10553D3E}"/>
              </a:ext>
            </a:extLst>
          </p:cNvPr>
          <p:cNvSpPr/>
          <p:nvPr/>
        </p:nvSpPr>
        <p:spPr>
          <a:xfrm>
            <a:off x="575827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Jun</a:t>
            </a:r>
          </a:p>
        </p:txBody>
      </p:sp>
      <p:sp>
        <p:nvSpPr>
          <p:cNvPr id="133" name="Rectangle 132">
            <a:extLst>
              <a:ext uri="{FF2B5EF4-FFF2-40B4-BE49-F238E27FC236}">
                <a16:creationId xmlns:a16="http://schemas.microsoft.com/office/drawing/2014/main" id="{29759B82-E24B-4EBF-B8F0-AA3192AB75A7}"/>
              </a:ext>
            </a:extLst>
          </p:cNvPr>
          <p:cNvSpPr/>
          <p:nvPr/>
        </p:nvSpPr>
        <p:spPr>
          <a:xfrm>
            <a:off x="6229417"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Jul</a:t>
            </a:r>
          </a:p>
        </p:txBody>
      </p:sp>
      <p:sp>
        <p:nvSpPr>
          <p:cNvPr id="134" name="Rectangle 133">
            <a:extLst>
              <a:ext uri="{FF2B5EF4-FFF2-40B4-BE49-F238E27FC236}">
                <a16:creationId xmlns:a16="http://schemas.microsoft.com/office/drawing/2014/main" id="{82F312D7-2503-49F2-8FB0-CF55CD4DE67E}"/>
              </a:ext>
            </a:extLst>
          </p:cNvPr>
          <p:cNvSpPr/>
          <p:nvPr/>
        </p:nvSpPr>
        <p:spPr>
          <a:xfrm>
            <a:off x="436535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Mar</a:t>
            </a:r>
          </a:p>
        </p:txBody>
      </p:sp>
      <p:sp>
        <p:nvSpPr>
          <p:cNvPr id="136" name="Rectangle 135">
            <a:extLst>
              <a:ext uri="{FF2B5EF4-FFF2-40B4-BE49-F238E27FC236}">
                <a16:creationId xmlns:a16="http://schemas.microsoft.com/office/drawing/2014/main" id="{FB2FB9AC-ABAD-45A9-8519-B9907F0E5CBE}"/>
              </a:ext>
            </a:extLst>
          </p:cNvPr>
          <p:cNvSpPr/>
          <p:nvPr/>
        </p:nvSpPr>
        <p:spPr>
          <a:xfrm>
            <a:off x="4833091" y="830809"/>
            <a:ext cx="448228" cy="132169"/>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April</a:t>
            </a:r>
          </a:p>
        </p:txBody>
      </p:sp>
      <p:sp>
        <p:nvSpPr>
          <p:cNvPr id="137" name="Rectangle 136">
            <a:extLst>
              <a:ext uri="{FF2B5EF4-FFF2-40B4-BE49-F238E27FC236}">
                <a16:creationId xmlns:a16="http://schemas.microsoft.com/office/drawing/2014/main" id="{F2CF7BEB-BF3F-4CF1-8F11-898B55DFE4B0}"/>
              </a:ext>
            </a:extLst>
          </p:cNvPr>
          <p:cNvSpPr/>
          <p:nvPr/>
        </p:nvSpPr>
        <p:spPr>
          <a:xfrm>
            <a:off x="7190919" y="822869"/>
            <a:ext cx="408103" cy="146493"/>
          </a:xfrm>
          <a:prstGeom prst="rect">
            <a:avLst/>
          </a:prstGeom>
          <a:solidFill>
            <a:schemeClr val="accent1"/>
          </a:solidFill>
        </p:spPr>
        <p:txBody>
          <a:bodyPr wrap="square" rtlCol="0" anchor="ctr">
            <a:noAutofit/>
          </a:bodyPr>
          <a:lstStyle/>
          <a:p>
            <a:pPr algn="ctr" defTabSz="685732">
              <a:buClr>
                <a:srgbClr val="55555A"/>
              </a:buClr>
            </a:pPr>
            <a:r>
              <a:rPr lang="en-US" sz="900">
                <a:solidFill>
                  <a:srgbClr val="FFFFFF"/>
                </a:solidFill>
                <a:latin typeface="Arial"/>
                <a:ea typeface="ＭＳ Ｐゴシック"/>
              </a:rPr>
              <a:t>Sep</a:t>
            </a:r>
          </a:p>
        </p:txBody>
      </p:sp>
      <p:sp>
        <p:nvSpPr>
          <p:cNvPr id="138" name="OTLSHAPE_SLT_e8a0d0690d7843edaca796e8b25719da_Shape">
            <a:extLst>
              <a:ext uri="{FF2B5EF4-FFF2-40B4-BE49-F238E27FC236}">
                <a16:creationId xmlns:a16="http://schemas.microsoft.com/office/drawing/2014/main" id="{20A88F20-07AC-4B9D-985C-E0DD0D5787B4}"/>
              </a:ext>
            </a:extLst>
          </p:cNvPr>
          <p:cNvSpPr/>
          <p:nvPr>
            <p:custDataLst>
              <p:tags r:id="rId26"/>
            </p:custDataLst>
          </p:nvPr>
        </p:nvSpPr>
        <p:spPr>
          <a:xfrm>
            <a:off x="117262" y="1083897"/>
            <a:ext cx="7163647" cy="115510"/>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t>MDM Tool</a:t>
            </a:r>
          </a:p>
        </p:txBody>
      </p:sp>
      <p:sp>
        <p:nvSpPr>
          <p:cNvPr id="144" name="OTLSHAPE_SLM_0aec949068fc4edb9016a17022f2fa0f_Shape">
            <a:extLst>
              <a:ext uri="{FF2B5EF4-FFF2-40B4-BE49-F238E27FC236}">
                <a16:creationId xmlns:a16="http://schemas.microsoft.com/office/drawing/2014/main" id="{A09204DC-D7BC-4CF0-B8CA-6E976B17437E}"/>
              </a:ext>
            </a:extLst>
          </p:cNvPr>
          <p:cNvSpPr/>
          <p:nvPr>
            <p:custDataLst>
              <p:tags r:id="rId27"/>
            </p:custDataLst>
          </p:nvPr>
        </p:nvSpPr>
        <p:spPr>
          <a:xfrm>
            <a:off x="6884189" y="1077244"/>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45" name="OTLSHAPE_SLM_0aec949068fc4edb9016a17022f2fa0f_Title">
            <a:extLst>
              <a:ext uri="{FF2B5EF4-FFF2-40B4-BE49-F238E27FC236}">
                <a16:creationId xmlns:a16="http://schemas.microsoft.com/office/drawing/2014/main" id="{4F50411C-8E1A-4E6F-BCCF-1676C77A03B5}"/>
              </a:ext>
            </a:extLst>
          </p:cNvPr>
          <p:cNvSpPr txBox="1"/>
          <p:nvPr>
            <p:custDataLst>
              <p:tags r:id="rId28"/>
            </p:custDataLst>
          </p:nvPr>
        </p:nvSpPr>
        <p:spPr>
          <a:xfrm>
            <a:off x="6385946" y="1247032"/>
            <a:ext cx="1119340"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MDM DEV Environment </a:t>
            </a:r>
          </a:p>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Available  (UK)</a:t>
            </a:r>
          </a:p>
        </p:txBody>
      </p:sp>
      <p:sp>
        <p:nvSpPr>
          <p:cNvPr id="147" name="OTLSHAPE_SLM_0aec949068fc4edb9016a17022f2fa0f_Shape">
            <a:extLst>
              <a:ext uri="{FF2B5EF4-FFF2-40B4-BE49-F238E27FC236}">
                <a16:creationId xmlns:a16="http://schemas.microsoft.com/office/drawing/2014/main" id="{C334B344-3801-42B4-8BFB-47E5C5437DAC}"/>
              </a:ext>
            </a:extLst>
          </p:cNvPr>
          <p:cNvSpPr/>
          <p:nvPr>
            <p:custDataLst>
              <p:tags r:id="rId29"/>
            </p:custDataLst>
          </p:nvPr>
        </p:nvSpPr>
        <p:spPr>
          <a:xfrm>
            <a:off x="956065" y="1056789"/>
            <a:ext cx="114300" cy="133350"/>
          </a:xfrm>
          <a:prstGeom prst="diamond">
            <a:avLst/>
          </a:prstGeom>
          <a:solidFill>
            <a:srgbClr val="C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5">
              <a:buClr>
                <a:srgbClr val="55555A"/>
              </a:buClr>
            </a:pPr>
            <a:endParaRPr lang="en-US" sz="1350">
              <a:solidFill>
                <a:srgbClr val="FFFFFF"/>
              </a:solidFill>
              <a:highlight>
                <a:srgbClr val="008000"/>
              </a:highlight>
              <a:latin typeface="Arial"/>
              <a:ea typeface="ＭＳ Ｐゴシック"/>
            </a:endParaRPr>
          </a:p>
        </p:txBody>
      </p:sp>
      <p:sp>
        <p:nvSpPr>
          <p:cNvPr id="148" name="OTLSHAPE_SLM_0aec949068fc4edb9016a17022f2fa0f_Title">
            <a:extLst>
              <a:ext uri="{FF2B5EF4-FFF2-40B4-BE49-F238E27FC236}">
                <a16:creationId xmlns:a16="http://schemas.microsoft.com/office/drawing/2014/main" id="{9807D55B-F929-460C-BDD9-E68694CE0557}"/>
              </a:ext>
            </a:extLst>
          </p:cNvPr>
          <p:cNvSpPr txBox="1"/>
          <p:nvPr>
            <p:custDataLst>
              <p:tags r:id="rId30"/>
            </p:custDataLst>
          </p:nvPr>
        </p:nvSpPr>
        <p:spPr>
          <a:xfrm>
            <a:off x="718412" y="1188403"/>
            <a:ext cx="603727" cy="253916"/>
          </a:xfrm>
          <a:prstGeom prst="rect">
            <a:avLst/>
          </a:prstGeom>
          <a:noFill/>
        </p:spPr>
        <p:txBody>
          <a:bodyPr vert="horz" wrap="square" lIns="0" tIns="0" rIns="0" bIns="0" rtlCol="0" anchor="ctr" anchorCtr="0">
            <a:spAutoFit/>
          </a:bodyPr>
          <a:lstStyle/>
          <a:p>
            <a:pPr algn="ctr" defTabSz="914355">
              <a:spcAft>
                <a:spcPts val="0"/>
              </a:spcAft>
              <a:buClr>
                <a:srgbClr val="55555A"/>
              </a:buClr>
            </a:pPr>
            <a:r>
              <a:rPr lang="en-US" sz="825" spc="-2">
                <a:solidFill>
                  <a:srgbClr val="55555A"/>
                </a:solidFill>
                <a:latin typeface="Calibri" panose="020F0502020204030204" pitchFamily="34" charset="0"/>
                <a:ea typeface="ＭＳ Ｐゴシック"/>
              </a:rPr>
              <a:t>Contract Signed</a:t>
            </a:r>
          </a:p>
        </p:txBody>
      </p:sp>
    </p:spTree>
    <p:extLst>
      <p:ext uri="{BB962C8B-B14F-4D97-AF65-F5344CB8AC3E}">
        <p14:creationId xmlns:p14="http://schemas.microsoft.com/office/powerpoint/2010/main" val="24999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er Corner: Job Interview Questions To Answer And Ask -">
            <a:extLst>
              <a:ext uri="{FF2B5EF4-FFF2-40B4-BE49-F238E27FC236}">
                <a16:creationId xmlns:a16="http://schemas.microsoft.com/office/drawing/2014/main" id="{EF6813BC-DD9F-410E-B584-884ABAD89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493" y="745434"/>
            <a:ext cx="6873902" cy="343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5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884521" cy="861774"/>
          </a:xfrm>
        </p:spPr>
        <p:txBody>
          <a:bodyPr/>
          <a:lstStyle/>
          <a:p>
            <a:r>
              <a:rPr lang="en-US" sz="2800">
                <a:latin typeface="Arial" pitchFamily="34" charset="0"/>
                <a:cs typeface="Arial" pitchFamily="34" charset="0"/>
              </a:rPr>
              <a:t>Why Master Data Management?</a:t>
            </a:r>
            <a:endParaRPr lang="en-GB" sz="280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a:t>01</a:t>
            </a:r>
            <a:endParaRPr lang="en-GB" sz="6600"/>
          </a:p>
        </p:txBody>
      </p:sp>
    </p:spTree>
    <p:extLst>
      <p:ext uri="{BB962C8B-B14F-4D97-AF65-F5344CB8AC3E}">
        <p14:creationId xmlns:p14="http://schemas.microsoft.com/office/powerpoint/2010/main" val="89231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2" y="128236"/>
            <a:ext cx="6302261" cy="430887"/>
          </a:xfrm>
        </p:spPr>
        <p:txBody>
          <a:bodyPr/>
          <a:lstStyle/>
          <a:p>
            <a:r>
              <a:rPr lang="en-US"/>
              <a:t>Master Data Management Vendors/Tools</a:t>
            </a:r>
          </a:p>
        </p:txBody>
      </p:sp>
      <p:sp>
        <p:nvSpPr>
          <p:cNvPr id="5" name="Text Placeholder 9"/>
          <p:cNvSpPr>
            <a:spLocks noGrp="1"/>
          </p:cNvSpPr>
          <p:nvPr>
            <p:ph type="body" sz="quarter" idx="11"/>
          </p:nvPr>
        </p:nvSpPr>
        <p:spPr>
          <a:xfrm>
            <a:off x="306596" y="469338"/>
            <a:ext cx="8400434" cy="4447371"/>
          </a:xfrm>
        </p:spPr>
        <p:txBody>
          <a:bodyPr numCol="1"/>
          <a:lstStyle/>
          <a:p>
            <a:pPr marL="0" lvl="2" indent="0">
              <a:spcAft>
                <a:spcPts val="600"/>
              </a:spcAft>
              <a:buNone/>
            </a:pPr>
            <a:r>
              <a:rPr lang="en-GB" b="1">
                <a:solidFill>
                  <a:schemeClr val="tx1">
                    <a:lumMod val="50000"/>
                  </a:schemeClr>
                </a:solidFill>
                <a:hlinkClick r:id="rId3">
                  <a:extLst>
                    <a:ext uri="{A12FA001-AC4F-418D-AE19-62706E023703}">
                      <ahyp:hlinkClr xmlns:ahyp="http://schemas.microsoft.com/office/drawing/2018/hyperlinkcolor" val="tx"/>
                    </a:ext>
                  </a:extLst>
                </a:hlinkClick>
              </a:rPr>
              <a:t>Finalists</a:t>
            </a:r>
          </a:p>
          <a:p>
            <a:pPr marL="269750" lvl="2" indent="-269875">
              <a:spcAft>
                <a:spcPts val="600"/>
              </a:spcAft>
            </a:pPr>
            <a:r>
              <a:rPr lang="en-GB" b="1">
                <a:solidFill>
                  <a:schemeClr val="tx1">
                    <a:lumMod val="50000"/>
                  </a:schemeClr>
                </a:solidFill>
                <a:cs typeface="Arial"/>
                <a:hlinkClick r:id="rId3"/>
              </a:rPr>
              <a:t>Informatica MDM</a:t>
            </a:r>
            <a:r>
              <a:rPr lang="en-GB" b="1">
                <a:solidFill>
                  <a:schemeClr val="tx1">
                    <a:lumMod val="50000"/>
                  </a:schemeClr>
                </a:solidFill>
                <a:cs typeface="Arial"/>
              </a:rPr>
              <a:t> </a:t>
            </a:r>
          </a:p>
          <a:p>
            <a:pPr marL="539750" lvl="3" indent="-269875">
              <a:spcAft>
                <a:spcPts val="600"/>
              </a:spcAft>
            </a:pPr>
            <a:r>
              <a:rPr lang="en-GB">
                <a:solidFill>
                  <a:schemeClr val="tx1">
                    <a:lumMod val="50000"/>
                  </a:schemeClr>
                </a:solidFill>
                <a:cs typeface="Arial"/>
              </a:rPr>
              <a:t>AWS, GCP, and Azure based single-tenant SaaS solution</a:t>
            </a:r>
          </a:p>
          <a:p>
            <a:pPr marL="269750" lvl="2" indent="-269875">
              <a:spcAft>
                <a:spcPts val="600"/>
              </a:spcAft>
            </a:pPr>
            <a:r>
              <a:rPr lang="en-GB" b="1">
                <a:solidFill>
                  <a:schemeClr val="tx1">
                    <a:lumMod val="50000"/>
                  </a:schemeClr>
                </a:solidFill>
                <a:hlinkClick r:id="rId4"/>
              </a:rPr>
              <a:t>Reltio</a:t>
            </a:r>
            <a:r>
              <a:rPr lang="en-GB" b="1">
                <a:solidFill>
                  <a:schemeClr val="tx1">
                    <a:lumMod val="50000"/>
                  </a:schemeClr>
                </a:solidFill>
              </a:rPr>
              <a:t> (Selected vendor for NG)</a:t>
            </a:r>
          </a:p>
          <a:p>
            <a:pPr marL="539750" lvl="3" indent="-269875">
              <a:spcAft>
                <a:spcPts val="600"/>
              </a:spcAft>
            </a:pPr>
            <a:r>
              <a:rPr lang="en-GB">
                <a:solidFill>
                  <a:schemeClr val="tx1">
                    <a:lumMod val="50000"/>
                  </a:schemeClr>
                </a:solidFill>
              </a:rPr>
              <a:t>100% cloud native </a:t>
            </a:r>
          </a:p>
          <a:p>
            <a:pPr marL="539750" lvl="3" indent="-269875">
              <a:spcAft>
                <a:spcPts val="600"/>
              </a:spcAft>
            </a:pPr>
            <a:r>
              <a:rPr lang="en-GB">
                <a:solidFill>
                  <a:schemeClr val="tx1">
                    <a:lumMod val="50000"/>
                  </a:schemeClr>
                </a:solidFill>
              </a:rPr>
              <a:t>AWS and GCP based multi-tenant SaaS solution (Azure support in Q2/Q3 2021)</a:t>
            </a:r>
          </a:p>
          <a:p>
            <a:pPr marL="0" lvl="3" indent="0">
              <a:spcAft>
                <a:spcPts val="600"/>
              </a:spcAft>
              <a:buNone/>
            </a:pPr>
            <a:r>
              <a:rPr lang="en-GB" b="1" u="sng">
                <a:solidFill>
                  <a:schemeClr val="tx1">
                    <a:lumMod val="50000"/>
                  </a:schemeClr>
                </a:solidFill>
              </a:rPr>
              <a:t>Following 2 vendors are eliminated after first round</a:t>
            </a:r>
          </a:p>
          <a:p>
            <a:pPr marL="269750" lvl="2" indent="-269875">
              <a:spcAft>
                <a:spcPts val="600"/>
              </a:spcAft>
            </a:pPr>
            <a:r>
              <a:rPr lang="en-GB" b="1" err="1">
                <a:solidFill>
                  <a:schemeClr val="tx1">
                    <a:lumMod val="50000"/>
                  </a:schemeClr>
                </a:solidFill>
                <a:hlinkClick r:id="rId5"/>
              </a:rPr>
              <a:t>Riversand</a:t>
            </a:r>
            <a:endParaRPr lang="en-GB" b="1">
              <a:solidFill>
                <a:schemeClr val="tx1">
                  <a:lumMod val="50000"/>
                </a:schemeClr>
              </a:solidFill>
            </a:endParaRPr>
          </a:p>
          <a:p>
            <a:pPr marL="539750" lvl="3" indent="-269875">
              <a:spcAft>
                <a:spcPts val="600"/>
              </a:spcAft>
            </a:pPr>
            <a:r>
              <a:rPr lang="en-GB">
                <a:solidFill>
                  <a:schemeClr val="tx1">
                    <a:lumMod val="50000"/>
                  </a:schemeClr>
                </a:solidFill>
              </a:rPr>
              <a:t>100% cloud native </a:t>
            </a:r>
          </a:p>
          <a:p>
            <a:pPr marL="539750" lvl="3" indent="-269875">
              <a:spcAft>
                <a:spcPts val="600"/>
              </a:spcAft>
            </a:pPr>
            <a:r>
              <a:rPr lang="en-GB">
                <a:solidFill>
                  <a:schemeClr val="tx1">
                    <a:lumMod val="50000"/>
                  </a:schemeClr>
                </a:solidFill>
              </a:rPr>
              <a:t>Azure based multi-tenant SaaS solution</a:t>
            </a:r>
          </a:p>
          <a:p>
            <a:pPr marL="269750" lvl="2" indent="-269875">
              <a:spcAft>
                <a:spcPts val="600"/>
              </a:spcAft>
            </a:pPr>
            <a:r>
              <a:rPr lang="en-US" b="1" err="1">
                <a:hlinkClick r:id="rId6"/>
              </a:rPr>
              <a:t>WinShuttle</a:t>
            </a:r>
            <a:r>
              <a:rPr lang="en-US" b="1">
                <a:hlinkClick r:id="rId6"/>
              </a:rPr>
              <a:t> </a:t>
            </a:r>
            <a:r>
              <a:rPr lang="en-GB" b="1" err="1">
                <a:solidFill>
                  <a:schemeClr val="tx1">
                    <a:lumMod val="50000"/>
                  </a:schemeClr>
                </a:solidFill>
                <a:cs typeface="Arial"/>
                <a:hlinkClick r:id="rId6"/>
              </a:rPr>
              <a:t>Enterworks</a:t>
            </a:r>
            <a:endParaRPr lang="en-GB" b="1">
              <a:solidFill>
                <a:schemeClr val="tx1">
                  <a:lumMod val="50000"/>
                </a:schemeClr>
              </a:solidFill>
              <a:cs typeface="Arial"/>
            </a:endParaRPr>
          </a:p>
          <a:p>
            <a:pPr marL="539750" lvl="3" indent="-269875">
              <a:spcAft>
                <a:spcPts val="600"/>
              </a:spcAft>
            </a:pPr>
            <a:r>
              <a:rPr lang="en-GB">
                <a:solidFill>
                  <a:schemeClr val="tx1">
                    <a:lumMod val="50000"/>
                  </a:schemeClr>
                </a:solidFill>
                <a:cs typeface="Arial"/>
              </a:rPr>
              <a:t>No SaaS solution</a:t>
            </a:r>
          </a:p>
          <a:p>
            <a:pPr marL="539750" lvl="3" indent="-269875">
              <a:spcAft>
                <a:spcPts val="600"/>
              </a:spcAft>
            </a:pPr>
            <a:r>
              <a:rPr lang="en-GB">
                <a:solidFill>
                  <a:schemeClr val="tx1">
                    <a:lumMod val="50000"/>
                  </a:schemeClr>
                </a:solidFill>
                <a:cs typeface="Arial"/>
              </a:rPr>
              <a:t>PaaS solution available</a:t>
            </a:r>
          </a:p>
          <a:p>
            <a:pPr marL="809750" lvl="4" indent="-269875">
              <a:spcAft>
                <a:spcPts val="600"/>
              </a:spcAft>
            </a:pPr>
            <a:endParaRPr lang="en-GB" b="1">
              <a:solidFill>
                <a:schemeClr val="tx1">
                  <a:lumMod val="50000"/>
                </a:schemeClr>
              </a:solidFill>
              <a:cs typeface="Arial"/>
            </a:endParaRPr>
          </a:p>
        </p:txBody>
      </p:sp>
    </p:spTree>
    <p:extLst>
      <p:ext uri="{BB962C8B-B14F-4D97-AF65-F5344CB8AC3E}">
        <p14:creationId xmlns:p14="http://schemas.microsoft.com/office/powerpoint/2010/main" val="156828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1" y="112730"/>
            <a:ext cx="8497370" cy="430887"/>
          </a:xfrm>
        </p:spPr>
        <p:txBody>
          <a:bodyPr/>
          <a:lstStyle/>
          <a:p>
            <a:r>
              <a:rPr lang="en-US"/>
              <a:t>US Customer Capabilities by Programs</a:t>
            </a:r>
          </a:p>
        </p:txBody>
      </p:sp>
      <p:pic>
        <p:nvPicPr>
          <p:cNvPr id="3" name="Picture 2">
            <a:extLst>
              <a:ext uri="{FF2B5EF4-FFF2-40B4-BE49-F238E27FC236}">
                <a16:creationId xmlns:a16="http://schemas.microsoft.com/office/drawing/2014/main" id="{05811BF8-E0E6-4077-ADBF-0EAACE8BBC59}"/>
              </a:ext>
            </a:extLst>
          </p:cNvPr>
          <p:cNvPicPr>
            <a:picLocks noChangeAspect="1"/>
          </p:cNvPicPr>
          <p:nvPr/>
        </p:nvPicPr>
        <p:blipFill>
          <a:blip r:embed="rId3"/>
          <a:stretch>
            <a:fillRect/>
          </a:stretch>
        </p:blipFill>
        <p:spPr>
          <a:xfrm>
            <a:off x="1036674" y="493087"/>
            <a:ext cx="7280644" cy="4268972"/>
          </a:xfrm>
          <a:prstGeom prst="rect">
            <a:avLst/>
          </a:prstGeom>
        </p:spPr>
      </p:pic>
    </p:spTree>
    <p:extLst>
      <p:ext uri="{BB962C8B-B14F-4D97-AF65-F5344CB8AC3E}">
        <p14:creationId xmlns:p14="http://schemas.microsoft.com/office/powerpoint/2010/main" val="3863685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a:t>Master Data Management (MDM) Best Practices</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02301" y="529371"/>
            <a:ext cx="8836503" cy="4387355"/>
          </a:xfrm>
        </p:spPr>
        <p:txBody>
          <a:bodyPr numCol="1"/>
          <a:lstStyle/>
          <a:p>
            <a:pPr marL="285750" indent="-285750">
              <a:spcAft>
                <a:spcPts val="600"/>
              </a:spcAft>
              <a:buFont typeface="Arial" panose="020B0604020202020204" pitchFamily="34" charset="0"/>
              <a:buChar char="•"/>
            </a:pPr>
            <a:r>
              <a:rPr lang="en-US" sz="1530"/>
              <a:t>MDM is not one and done:</a:t>
            </a:r>
            <a:r>
              <a:rPr lang="en-US" sz="1530" b="0"/>
              <a:t>  Master Data Management strategy should be woven into the foundation of our business. If data alignment is considered merely a one-time occurrence, we will encounter the same data mismanagement issues repeatedly.</a:t>
            </a:r>
          </a:p>
          <a:p>
            <a:pPr marL="285750" indent="-285750">
              <a:spcAft>
                <a:spcPts val="600"/>
              </a:spcAft>
              <a:buFont typeface="Arial" panose="020B0604020202020204" pitchFamily="34" charset="0"/>
              <a:buChar char="•"/>
            </a:pPr>
            <a:r>
              <a:rPr lang="en-US" sz="1530"/>
              <a:t>Education is key:</a:t>
            </a:r>
            <a:r>
              <a:rPr lang="en-US" sz="1530" b="0"/>
              <a:t> All personnel and departments must be trained and regularly retrained on how to format, enter, store, and access data.</a:t>
            </a:r>
          </a:p>
          <a:p>
            <a:pPr marL="285750" indent="-285750">
              <a:spcAft>
                <a:spcPts val="600"/>
              </a:spcAft>
              <a:buFont typeface="Arial" panose="020B0604020202020204" pitchFamily="34" charset="0"/>
              <a:buChar char="•"/>
            </a:pPr>
            <a:r>
              <a:rPr lang="en-US" sz="1530"/>
              <a:t>Start small, but think big:</a:t>
            </a:r>
            <a:r>
              <a:rPr lang="en-US" sz="1530" b="0"/>
              <a:t> When rolling out a new master data management strategy, we want to first focus on a smaller data set that may be causing some current business pain (e.g. customer or workforce or asset data for a specific geography). Done this way, you can assure buy-in for a larger rollout.</a:t>
            </a:r>
          </a:p>
          <a:p>
            <a:pPr marL="285750" indent="-285750">
              <a:spcAft>
                <a:spcPts val="600"/>
              </a:spcAft>
              <a:buFont typeface="Arial" panose="020B0604020202020204" pitchFamily="34" charset="0"/>
              <a:buChar char="•"/>
            </a:pPr>
            <a:r>
              <a:rPr lang="en-US" sz="1530"/>
              <a:t>Keep our eye on ROI:</a:t>
            </a:r>
            <a:r>
              <a:rPr lang="en-US" sz="1530" b="0"/>
              <a:t> Since business units have different objectives, a common ROI should be established at the outset of a master data management strategy development, and the return on investment should be examined after each phase of rollout to maintain buy-in.</a:t>
            </a:r>
          </a:p>
          <a:p>
            <a:pPr marL="285750" indent="-285750">
              <a:spcAft>
                <a:spcPts val="600"/>
              </a:spcAft>
              <a:buFont typeface="Arial" panose="020B0604020202020204" pitchFamily="34" charset="0"/>
              <a:buChar char="•"/>
            </a:pPr>
            <a:r>
              <a:rPr lang="en-US" sz="1530"/>
              <a:t>Buy-in at the top:</a:t>
            </a:r>
            <a:r>
              <a:rPr lang="en-US" sz="1530" b="0"/>
              <a:t> For master data management to be successful, leaders within all business units must be engaged in the development of the strategy, as well as continuously involved in ongoing governance conversations.</a:t>
            </a:r>
          </a:p>
          <a:p>
            <a:pPr marL="285750" indent="-285750">
              <a:spcAft>
                <a:spcPts val="600"/>
              </a:spcAft>
              <a:buFont typeface="Arial" panose="020B0604020202020204" pitchFamily="34" charset="0"/>
              <a:buChar char="•"/>
            </a:pPr>
            <a:r>
              <a:rPr lang="en-US" sz="1530"/>
              <a:t>Don’t forget to update:</a:t>
            </a:r>
            <a:r>
              <a:rPr lang="en-US" sz="1530" b="0"/>
              <a:t> Master data management strategy must include regular, synchronized updates to ensure that our single source of data has the most accurate information.</a:t>
            </a:r>
          </a:p>
        </p:txBody>
      </p:sp>
    </p:spTree>
    <p:extLst>
      <p:ext uri="{BB962C8B-B14F-4D97-AF65-F5344CB8AC3E}">
        <p14:creationId xmlns:p14="http://schemas.microsoft.com/office/powerpoint/2010/main" val="3826229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a:t>Master Data Management (MDM) Best Practices (continue)</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02301" y="497003"/>
            <a:ext cx="8836503" cy="4416594"/>
          </a:xfrm>
        </p:spPr>
        <p:txBody>
          <a:bodyPr numCol="1"/>
          <a:lstStyle/>
          <a:p>
            <a:pPr marL="285750" indent="-285750">
              <a:spcAft>
                <a:spcPts val="600"/>
              </a:spcAft>
              <a:buFont typeface="Arial" panose="020B0604020202020204" pitchFamily="34" charset="0"/>
              <a:buChar char="•"/>
            </a:pPr>
            <a:r>
              <a:rPr lang="en-US" sz="1530"/>
              <a:t>Business ownership and governance: </a:t>
            </a:r>
            <a:r>
              <a:rPr lang="en-US" sz="1600" b="0"/>
              <a:t>Business “users” (stewards) must take full ownership of a master data in conjunction with the IT group for technology support.  Also data governance is key to success of the master data management.</a:t>
            </a:r>
          </a:p>
          <a:p>
            <a:pPr marL="285750" indent="-285750">
              <a:spcAft>
                <a:spcPts val="600"/>
              </a:spcAft>
              <a:buFont typeface="Arial" panose="020B0604020202020204" pitchFamily="34" charset="0"/>
              <a:buChar char="•"/>
            </a:pPr>
            <a:r>
              <a:rPr lang="en-US" sz="1530"/>
              <a:t>Change management: </a:t>
            </a:r>
            <a:r>
              <a:rPr lang="en-US" sz="1600" b="0"/>
              <a:t>Organizational change and knowledge transfer are the biggest master data challenges. A change management team, with a well thought out plan suitable for the client culture is critical. This team provides the leadership and fosters communication to resolve issues throughout the organization.</a:t>
            </a:r>
          </a:p>
          <a:p>
            <a:pPr marL="285750" indent="-285750">
              <a:spcAft>
                <a:spcPts val="600"/>
              </a:spcAft>
              <a:buFont typeface="Arial" panose="020B0604020202020204" pitchFamily="34" charset="0"/>
              <a:buChar char="•"/>
            </a:pPr>
            <a:r>
              <a:rPr lang="en-US" sz="1600"/>
              <a:t>Make the Data Easy to Access:  </a:t>
            </a:r>
            <a:r>
              <a:rPr lang="en-US" sz="1600" b="0"/>
              <a:t>Better organization means easier access. But, improving the retrieval process doesn’t stop there. Don’t put up so many barriers between your team and the data they need.  This will only slow down the entire productivity of the business, and sometimes, it can confuse employees. Keep this from happening by making access easy for all.</a:t>
            </a:r>
          </a:p>
          <a:p>
            <a:pPr marL="285750" indent="-285750">
              <a:spcAft>
                <a:spcPts val="600"/>
              </a:spcAft>
              <a:buFont typeface="Arial" panose="020B0604020202020204" pitchFamily="34" charset="0"/>
              <a:buChar char="•"/>
            </a:pPr>
            <a:r>
              <a:rPr lang="en-US" sz="1530"/>
              <a:t>Improve Data Security:  </a:t>
            </a:r>
            <a:r>
              <a:rPr lang="en-US" sz="1600" b="0"/>
              <a:t>Both internal data and those purchased on the market must be protected to prevent information useful to the business from being compromised by a cyber-attack and security breach. Use user-specific data control to control data at the local level so that individual systems and users can receive only the data they need, only at the time they need it.</a:t>
            </a:r>
          </a:p>
        </p:txBody>
      </p:sp>
    </p:spTree>
    <p:extLst>
      <p:ext uri="{BB962C8B-B14F-4D97-AF65-F5344CB8AC3E}">
        <p14:creationId xmlns:p14="http://schemas.microsoft.com/office/powerpoint/2010/main" val="3338437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9DE-4587-411E-88E0-487FE0A478E0}"/>
              </a:ext>
            </a:extLst>
          </p:cNvPr>
          <p:cNvSpPr>
            <a:spLocks noGrp="1"/>
          </p:cNvSpPr>
          <p:nvPr>
            <p:ph type="title"/>
          </p:nvPr>
        </p:nvSpPr>
        <p:spPr>
          <a:xfrm>
            <a:off x="148609" y="128436"/>
            <a:ext cx="8497370" cy="430887"/>
          </a:xfrm>
        </p:spPr>
        <p:txBody>
          <a:bodyPr/>
          <a:lstStyle/>
          <a:p>
            <a:r>
              <a:rPr lang="en-US"/>
              <a:t>Why Master Data Management (MDM)?</a:t>
            </a:r>
          </a:p>
        </p:txBody>
      </p:sp>
      <p:sp>
        <p:nvSpPr>
          <p:cNvPr id="4" name="TextBox 3">
            <a:extLst>
              <a:ext uri="{FF2B5EF4-FFF2-40B4-BE49-F238E27FC236}">
                <a16:creationId xmlns:a16="http://schemas.microsoft.com/office/drawing/2014/main" id="{1747B4A7-E17D-45FE-B7D1-4C995A3D72AF}"/>
              </a:ext>
            </a:extLst>
          </p:cNvPr>
          <p:cNvSpPr txBox="1"/>
          <p:nvPr/>
        </p:nvSpPr>
        <p:spPr bwMode="auto">
          <a:xfrm>
            <a:off x="272583" y="426176"/>
            <a:ext cx="8722808" cy="48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b="0">
                <a:solidFill>
                  <a:schemeClr val="tx1">
                    <a:lumMod val="50000"/>
                  </a:schemeClr>
                </a:solidFill>
              </a:rPr>
              <a:t>As per the “Fixing Data” paper presented in April 2020 to executives by Chief Data Officer Charles Zentay at a time, unless we “Fix Data” our security, major programs, and financial and operational performance are at risk. The paper was based </a:t>
            </a:r>
            <a:r>
              <a:rPr lang="en-GB" sz="1400" b="0">
                <a:solidFill>
                  <a:schemeClr val="tx1">
                    <a:lumMod val="50000"/>
                  </a:schemeClr>
                </a:solidFill>
              </a:rPr>
              <a:t>work by Boston Consulting Group BCG). As per the paper National Grid rates “low” or “very low” across the three major components of Data (Master Data Solutions, Data Governance, and Data Tools &amp; Platforms).  BCG’s study, that looked into a subset of the Data domains at National Grid, estimated the costs of bad Data are $73-98M.  Given the limited scope of their review, they concluded that the full cost is likely much higher.” </a:t>
            </a:r>
          </a:p>
          <a:p>
            <a:endParaRPr lang="en-GB" sz="900" b="0">
              <a:solidFill>
                <a:schemeClr val="tx1">
                  <a:lumMod val="50000"/>
                </a:schemeClr>
              </a:solidFill>
            </a:endParaRPr>
          </a:p>
          <a:p>
            <a:endParaRPr lang="en-GB" sz="900" b="0">
              <a:solidFill>
                <a:schemeClr val="tx1">
                  <a:lumMod val="50000"/>
                </a:schemeClr>
              </a:solidFill>
            </a:endParaRPr>
          </a:p>
          <a:p>
            <a:endParaRPr lang="en-GB" sz="900" b="0">
              <a:solidFill>
                <a:schemeClr val="tx1">
                  <a:lumMod val="50000"/>
                </a:schemeClr>
              </a:solidFill>
            </a:endParaRPr>
          </a:p>
          <a:p>
            <a:endParaRPr lang="en-GB" sz="900" b="0">
              <a:solidFill>
                <a:schemeClr val="tx1">
                  <a:lumMod val="50000"/>
                </a:schemeClr>
              </a:solidFill>
            </a:endParaRPr>
          </a:p>
          <a:p>
            <a:endParaRPr lang="en-GB" sz="900" b="0">
              <a:solidFill>
                <a:schemeClr val="tx1">
                  <a:lumMod val="50000"/>
                </a:schemeClr>
              </a:solidFill>
            </a:endParaRPr>
          </a:p>
          <a:p>
            <a:endParaRPr lang="en-GB" sz="900" b="0">
              <a:solidFill>
                <a:schemeClr val="tx1">
                  <a:lumMod val="50000"/>
                </a:schemeClr>
              </a:solidFill>
            </a:endParaRPr>
          </a:p>
          <a:p>
            <a:endParaRPr lang="en-GB" sz="900" b="0">
              <a:solidFill>
                <a:schemeClr val="tx1">
                  <a:lumMod val="50000"/>
                </a:schemeClr>
              </a:solidFill>
            </a:endParaRPr>
          </a:p>
          <a:p>
            <a:endParaRPr lang="en-GB" sz="1400" b="0">
              <a:solidFill>
                <a:schemeClr val="tx1">
                  <a:lumMod val="50000"/>
                </a:schemeClr>
              </a:solidFill>
            </a:endParaRPr>
          </a:p>
          <a:p>
            <a:pPr>
              <a:lnSpc>
                <a:spcPct val="110000"/>
              </a:lnSpc>
              <a:spcAft>
                <a:spcPts val="0"/>
              </a:spcAft>
            </a:pPr>
            <a:r>
              <a:rPr lang="en-GB" sz="1400" b="0">
                <a:solidFill>
                  <a:schemeClr val="tx1">
                    <a:lumMod val="50000"/>
                  </a:schemeClr>
                </a:solidFill>
              </a:rPr>
              <a:t>To addresses these issues, we need three key components to “Fix Data”:</a:t>
            </a:r>
          </a:p>
          <a:p>
            <a:pPr marL="342900" indent="-342900">
              <a:lnSpc>
                <a:spcPct val="110000"/>
              </a:lnSpc>
              <a:spcAft>
                <a:spcPts val="0"/>
              </a:spcAft>
              <a:buFont typeface="+mj-lt"/>
              <a:buAutoNum type="arabicPeriod"/>
            </a:pPr>
            <a:r>
              <a:rPr lang="en-GB" sz="1400">
                <a:solidFill>
                  <a:schemeClr val="tx1">
                    <a:lumMod val="50000"/>
                  </a:schemeClr>
                </a:solidFill>
              </a:rPr>
              <a:t>Master Data Solutions – for each data domain, establish a data master</a:t>
            </a:r>
          </a:p>
          <a:p>
            <a:pPr marL="342900" indent="-342900">
              <a:lnSpc>
                <a:spcPct val="110000"/>
              </a:lnSpc>
              <a:spcAft>
                <a:spcPts val="0"/>
              </a:spcAft>
              <a:buFont typeface="+mj-lt"/>
              <a:buAutoNum type="arabicPeriod"/>
            </a:pPr>
            <a:r>
              <a:rPr lang="en-GB" sz="1400" b="0">
                <a:solidFill>
                  <a:schemeClr val="tx1">
                    <a:lumMod val="50000"/>
                  </a:schemeClr>
                </a:solidFill>
              </a:rPr>
              <a:t>Data Governance &amp; Stewardship – Business ownership of data, accelerated by BMS</a:t>
            </a:r>
          </a:p>
          <a:p>
            <a:pPr marL="342900" indent="-342900">
              <a:lnSpc>
                <a:spcPct val="110000"/>
              </a:lnSpc>
              <a:spcAft>
                <a:spcPts val="0"/>
              </a:spcAft>
              <a:buFont typeface="+mj-lt"/>
              <a:buAutoNum type="arabicPeriod"/>
            </a:pPr>
            <a:r>
              <a:rPr lang="en-GB" sz="1400" b="0">
                <a:solidFill>
                  <a:schemeClr val="tx1">
                    <a:lumMod val="50000"/>
                  </a:schemeClr>
                </a:solidFill>
              </a:rPr>
              <a:t>Data Tools &amp; Capabilities – One, common approach to Enterprise Data solutions</a:t>
            </a:r>
          </a:p>
          <a:p>
            <a:endParaRPr lang="en-US" sz="1400" b="0">
              <a:solidFill>
                <a:schemeClr val="tx1">
                  <a:lumMod val="50000"/>
                </a:schemeClr>
              </a:solidFill>
            </a:endParaRPr>
          </a:p>
          <a:p>
            <a:endParaRPr lang="en-US" sz="1400" b="0" kern="0">
              <a:solidFill>
                <a:schemeClr val="tx1"/>
              </a:solidFill>
              <a:latin typeface="+mn-lt"/>
              <a:ea typeface="+mn-ea"/>
            </a:endParaRPr>
          </a:p>
        </p:txBody>
      </p:sp>
      <p:pic>
        <p:nvPicPr>
          <p:cNvPr id="5" name="Picture 4">
            <a:extLst>
              <a:ext uri="{FF2B5EF4-FFF2-40B4-BE49-F238E27FC236}">
                <a16:creationId xmlns:a16="http://schemas.microsoft.com/office/drawing/2014/main" id="{1FF36BFF-44F3-43D5-9FE3-1E01012E050B}"/>
              </a:ext>
            </a:extLst>
          </p:cNvPr>
          <p:cNvPicPr>
            <a:picLocks noChangeAspect="1"/>
          </p:cNvPicPr>
          <p:nvPr/>
        </p:nvPicPr>
        <p:blipFill>
          <a:blip r:embed="rId3"/>
          <a:stretch>
            <a:fillRect/>
          </a:stretch>
        </p:blipFill>
        <p:spPr>
          <a:xfrm>
            <a:off x="2084706" y="1732705"/>
            <a:ext cx="5998043" cy="2033609"/>
          </a:xfrm>
          <a:prstGeom prst="rect">
            <a:avLst/>
          </a:prstGeom>
        </p:spPr>
      </p:pic>
    </p:spTree>
    <p:extLst>
      <p:ext uri="{BB962C8B-B14F-4D97-AF65-F5344CB8AC3E}">
        <p14:creationId xmlns:p14="http://schemas.microsoft.com/office/powerpoint/2010/main" val="3767634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24C103-4B18-4DC9-94D5-A166B433FC07}"/>
              </a:ext>
            </a:extLst>
          </p:cNvPr>
          <p:cNvSpPr txBox="1"/>
          <p:nvPr/>
        </p:nvSpPr>
        <p:spPr bwMode="auto">
          <a:xfrm>
            <a:off x="314929" y="548505"/>
            <a:ext cx="8514141"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i="1">
                <a:solidFill>
                  <a:srgbClr val="00148C"/>
                </a:solidFill>
                <a:latin typeface="Arial" panose="020B0604020202020204" pitchFamily="34" charset="0"/>
              </a:rPr>
              <a:t>US Business Domain Demand​</a:t>
            </a:r>
            <a:endParaRPr lang="en-US" sz="1400">
              <a:solidFill>
                <a:srgbClr val="00148C"/>
              </a:solidFill>
              <a:latin typeface="Arial" panose="020B0604020202020204" pitchFamily="34" charset="0"/>
            </a:endParaRPr>
          </a:p>
          <a:p>
            <a:pPr marL="171450" lvl="0" indent="-171450">
              <a:buFont typeface="Arial" panose="020B0604020202020204" pitchFamily="34" charset="0"/>
              <a:buChar char="•"/>
            </a:pPr>
            <a:r>
              <a:rPr lang="en-US" sz="1400">
                <a:solidFill>
                  <a:schemeClr val="tx1">
                    <a:lumMod val="50000"/>
                  </a:schemeClr>
                </a:solidFill>
              </a:rPr>
              <a:t>US Customer </a:t>
            </a:r>
            <a:r>
              <a:rPr lang="en-US" sz="1200" b="0">
                <a:solidFill>
                  <a:schemeClr val="tx1">
                    <a:lumMod val="50000"/>
                  </a:schemeClr>
                </a:solidFill>
              </a:rPr>
              <a:t>– MDM requirement to build high quality, consistent, accurate, and complete master customer and meter data from numerous US customer systems of record like CRIS, CIS, CRM etc. and make them available to enterprise e.g. Customer Transformation, GBE, AMI, Digital Enablement (On My Way), Energy Efficiency/Clean Energy initiative, Smart Target initiative,</a:t>
            </a:r>
            <a:r>
              <a:rPr lang="en-US" sz="1200">
                <a:solidFill>
                  <a:schemeClr val="tx1">
                    <a:lumMod val="50000"/>
                  </a:schemeClr>
                </a:solidFill>
              </a:rPr>
              <a:t> </a:t>
            </a:r>
            <a:r>
              <a:rPr lang="en-US" sz="1200" b="0">
                <a:solidFill>
                  <a:schemeClr val="tx1">
                    <a:lumMod val="50000"/>
                  </a:schemeClr>
                </a:solidFill>
              </a:rPr>
              <a:t>Consolidation of Customer Data Sources to scalable centralized repository etc.</a:t>
            </a:r>
          </a:p>
          <a:p>
            <a:pPr marL="171450" indent="-171450">
              <a:buFont typeface="Arial" panose="020B0604020202020204" pitchFamily="34" charset="0"/>
              <a:buChar char="•"/>
            </a:pPr>
            <a:r>
              <a:rPr lang="en-US" sz="1400">
                <a:solidFill>
                  <a:schemeClr val="tx1">
                    <a:lumMod val="50000"/>
                  </a:schemeClr>
                </a:solidFill>
              </a:rPr>
              <a:t>US Asset </a:t>
            </a:r>
            <a:r>
              <a:rPr lang="en-US" sz="1200" b="0">
                <a:solidFill>
                  <a:schemeClr val="tx1">
                    <a:lumMod val="50000"/>
                  </a:schemeClr>
                </a:solidFill>
              </a:rPr>
              <a:t>– MDM requirement to build high quality, consistent, accurate, and complete master asset data from numerous US asset systems of record like Power Plan, GIS, Cascade, </a:t>
            </a:r>
            <a:r>
              <a:rPr lang="en-US" sz="1200" b="0" err="1">
                <a:solidFill>
                  <a:schemeClr val="tx1">
                    <a:lumMod val="50000"/>
                  </a:schemeClr>
                </a:solidFill>
              </a:rPr>
              <a:t>Computapole</a:t>
            </a:r>
            <a:r>
              <a:rPr lang="en-US" sz="1200" b="0">
                <a:solidFill>
                  <a:schemeClr val="tx1">
                    <a:lumMod val="50000"/>
                  </a:schemeClr>
                </a:solidFill>
              </a:rPr>
              <a:t>, STORMS, Maximo etc. and make them available to enterprise </a:t>
            </a:r>
            <a:r>
              <a:rPr lang="en-US" sz="1200" b="0" err="1">
                <a:solidFill>
                  <a:schemeClr val="tx1">
                    <a:lumMod val="50000"/>
                  </a:schemeClr>
                </a:solidFill>
              </a:rPr>
              <a:t>eg</a:t>
            </a:r>
            <a:r>
              <a:rPr lang="en-US" sz="1200" b="0">
                <a:solidFill>
                  <a:schemeClr val="tx1">
                    <a:lumMod val="50000"/>
                  </a:schemeClr>
                </a:solidFill>
              </a:rPr>
              <a:t> AMI, </a:t>
            </a:r>
            <a:r>
              <a:rPr lang="en-US" sz="1200" b="0" err="1">
                <a:solidFill>
                  <a:schemeClr val="tx1">
                    <a:lumMod val="50000"/>
                  </a:schemeClr>
                </a:solidFill>
              </a:rPr>
              <a:t>GridMod</a:t>
            </a:r>
            <a:r>
              <a:rPr lang="en-US" sz="1200" b="0">
                <a:solidFill>
                  <a:schemeClr val="tx1">
                    <a:lumMod val="50000"/>
                  </a:schemeClr>
                </a:solidFill>
              </a:rPr>
              <a:t>, Digital Enablement (</a:t>
            </a:r>
            <a:r>
              <a:rPr lang="en-US" sz="1200" b="0" err="1">
                <a:solidFill>
                  <a:schemeClr val="tx1">
                    <a:lumMod val="50000"/>
                  </a:schemeClr>
                </a:solidFill>
              </a:rPr>
              <a:t>FutureNow</a:t>
            </a:r>
            <a:r>
              <a:rPr lang="en-US" sz="1200" b="0">
                <a:solidFill>
                  <a:schemeClr val="tx1">
                    <a:lumMod val="50000"/>
                  </a:schemeClr>
                </a:solidFill>
              </a:rPr>
              <a:t>, VMO) etc.</a:t>
            </a:r>
          </a:p>
          <a:p>
            <a:r>
              <a:rPr lang="en-US" sz="1400" i="1">
                <a:solidFill>
                  <a:srgbClr val="00148C"/>
                </a:solidFill>
                <a:latin typeface="Arial" panose="020B0604020202020204" pitchFamily="34" charset="0"/>
              </a:rPr>
              <a:t>UK Business Domain Demand​</a:t>
            </a:r>
          </a:p>
          <a:p>
            <a:pPr marL="171450" lvl="0" indent="-171450">
              <a:buFont typeface="Arial" panose="020B0604020202020204" pitchFamily="34" charset="0"/>
              <a:buChar char="•"/>
            </a:pPr>
            <a:r>
              <a:rPr lang="en-US" sz="1400">
                <a:solidFill>
                  <a:schemeClr val="tx1">
                    <a:lumMod val="50000"/>
                  </a:schemeClr>
                </a:solidFill>
              </a:rPr>
              <a:t>UK Customer – </a:t>
            </a:r>
            <a:r>
              <a:rPr lang="en-US" sz="1200" b="0">
                <a:solidFill>
                  <a:schemeClr val="tx1">
                    <a:lumMod val="50000"/>
                  </a:schemeClr>
                </a:solidFill>
              </a:rPr>
              <a:t>MDM requirement to build high quality, consistent, accurate, and complete master customer data from numerous UK B2B customer systems of record CRM, SAP etc. and make them available enterprise wide </a:t>
            </a:r>
            <a:r>
              <a:rPr lang="en-US" sz="1200" b="0" err="1">
                <a:solidFill>
                  <a:schemeClr val="tx1">
                    <a:lumMod val="50000"/>
                  </a:schemeClr>
                </a:solidFill>
              </a:rPr>
              <a:t>eg</a:t>
            </a:r>
            <a:r>
              <a:rPr lang="en-US" sz="1200" b="0">
                <a:solidFill>
                  <a:schemeClr val="tx1">
                    <a:lumMod val="50000"/>
                  </a:schemeClr>
                </a:solidFill>
              </a:rPr>
              <a:t> ESO etc.</a:t>
            </a:r>
          </a:p>
          <a:p>
            <a:pPr marL="171450" indent="-171450">
              <a:buFont typeface="Arial" panose="020B0604020202020204" pitchFamily="34" charset="0"/>
              <a:buChar char="•"/>
            </a:pPr>
            <a:r>
              <a:rPr lang="en-US" sz="1400">
                <a:solidFill>
                  <a:schemeClr val="tx1">
                    <a:lumMod val="50000"/>
                  </a:schemeClr>
                </a:solidFill>
              </a:rPr>
              <a:t>UK Asset – </a:t>
            </a:r>
            <a:r>
              <a:rPr lang="en-US" sz="1200" b="0">
                <a:solidFill>
                  <a:schemeClr val="tx1">
                    <a:lumMod val="50000"/>
                  </a:schemeClr>
                </a:solidFill>
              </a:rPr>
              <a:t>MDM requirement to build high quality, consistent, accurate, and complete master asset data from numerous UK asset systems of record like Ellipse, </a:t>
            </a:r>
            <a:r>
              <a:rPr lang="en-US" sz="1200" b="0" err="1">
                <a:solidFill>
                  <a:schemeClr val="tx1">
                    <a:lumMod val="50000"/>
                  </a:schemeClr>
                </a:solidFill>
              </a:rPr>
              <a:t>FieldReach</a:t>
            </a:r>
            <a:r>
              <a:rPr lang="en-US" sz="1200" b="0">
                <a:solidFill>
                  <a:schemeClr val="tx1">
                    <a:lumMod val="50000"/>
                  </a:schemeClr>
                </a:solidFill>
              </a:rPr>
              <a:t>, </a:t>
            </a:r>
            <a:r>
              <a:rPr lang="en-US" sz="1200" b="0" err="1">
                <a:solidFill>
                  <a:schemeClr val="tx1">
                    <a:lumMod val="50000"/>
                  </a:schemeClr>
                </a:solidFill>
              </a:rPr>
              <a:t>GeoGrid</a:t>
            </a:r>
            <a:r>
              <a:rPr lang="en-US" sz="1200" b="0">
                <a:solidFill>
                  <a:schemeClr val="tx1">
                    <a:lumMod val="50000"/>
                  </a:schemeClr>
                </a:solidFill>
              </a:rPr>
              <a:t>, ET Power Factory etc. and make them available to enterprise </a:t>
            </a:r>
            <a:r>
              <a:rPr lang="en-US" sz="1200" b="0" err="1">
                <a:solidFill>
                  <a:schemeClr val="tx1">
                    <a:lumMod val="50000"/>
                  </a:schemeClr>
                </a:solidFill>
              </a:rPr>
              <a:t>eg</a:t>
            </a:r>
            <a:r>
              <a:rPr lang="en-US" sz="1200" b="0">
                <a:solidFill>
                  <a:schemeClr val="tx1">
                    <a:lumMod val="50000"/>
                  </a:schemeClr>
                </a:solidFill>
              </a:rPr>
              <a:t> ESO, RIIO T2 based UK GT and UK ET initiatives etc.</a:t>
            </a:r>
          </a:p>
          <a:p>
            <a:r>
              <a:rPr lang="en-US" sz="1400" i="1">
                <a:solidFill>
                  <a:srgbClr val="00148C"/>
                </a:solidFill>
                <a:latin typeface="Arial" panose="020B0604020202020204" pitchFamily="34" charset="0"/>
              </a:rPr>
              <a:t>Global Business Domain Demand</a:t>
            </a:r>
          </a:p>
          <a:p>
            <a:pPr marL="171450" indent="-171450">
              <a:buFont typeface="Arial" panose="020B0604020202020204" pitchFamily="34" charset="0"/>
              <a:buChar char="•"/>
            </a:pPr>
            <a:r>
              <a:rPr lang="en-US" sz="1400">
                <a:solidFill>
                  <a:schemeClr val="tx1">
                    <a:lumMod val="50000"/>
                  </a:schemeClr>
                </a:solidFill>
              </a:rPr>
              <a:t>Workforce</a:t>
            </a:r>
            <a:r>
              <a:rPr lang="en-US" sz="1400" b="0">
                <a:solidFill>
                  <a:schemeClr val="tx1">
                    <a:lumMod val="50000"/>
                  </a:schemeClr>
                </a:solidFill>
              </a:rPr>
              <a:t> </a:t>
            </a:r>
            <a:r>
              <a:rPr lang="en-US" sz="1200" b="0">
                <a:solidFill>
                  <a:schemeClr val="tx1">
                    <a:lumMod val="50000"/>
                  </a:schemeClr>
                </a:solidFill>
              </a:rPr>
              <a:t>– MDM requirement to build high quality, consistent, accurate, and complete master workforce (Employee, Contingent worker/Contractor, and Managed Service Provider/MSP workers) data from numerous workforce systems of record like </a:t>
            </a:r>
            <a:r>
              <a:rPr lang="en-US" sz="1200" b="0" err="1">
                <a:solidFill>
                  <a:schemeClr val="tx1">
                    <a:lumMod val="50000"/>
                  </a:schemeClr>
                </a:solidFill>
              </a:rPr>
              <a:t>MyHub</a:t>
            </a:r>
            <a:r>
              <a:rPr lang="en-US" sz="1200" b="0">
                <a:solidFill>
                  <a:schemeClr val="tx1">
                    <a:lumMod val="50000"/>
                  </a:schemeClr>
                </a:solidFill>
              </a:rPr>
              <a:t>/ </a:t>
            </a:r>
            <a:r>
              <a:rPr lang="en-US" sz="1200" b="0" err="1">
                <a:solidFill>
                  <a:schemeClr val="tx1">
                    <a:lumMod val="50000"/>
                  </a:schemeClr>
                </a:solidFill>
              </a:rPr>
              <a:t>SuccessFactor</a:t>
            </a:r>
            <a:r>
              <a:rPr lang="en-US" sz="1200" b="0">
                <a:solidFill>
                  <a:schemeClr val="tx1">
                    <a:lumMod val="50000"/>
                  </a:schemeClr>
                </a:solidFill>
              </a:rPr>
              <a:t>, </a:t>
            </a:r>
            <a:r>
              <a:rPr lang="en-US" sz="1200" b="0" err="1">
                <a:solidFill>
                  <a:schemeClr val="tx1">
                    <a:lumMod val="50000"/>
                  </a:schemeClr>
                </a:solidFill>
              </a:rPr>
              <a:t>FieldGlass</a:t>
            </a:r>
            <a:r>
              <a:rPr lang="en-US" sz="1200" b="0">
                <a:solidFill>
                  <a:schemeClr val="tx1">
                    <a:lumMod val="50000"/>
                  </a:schemeClr>
                </a:solidFill>
              </a:rPr>
              <a:t>, US/UK SAP etc. and make them available to enterprise e.g. Workforce Data Domain, IAM, GBE, Digital Enablement (On My Way) etc.</a:t>
            </a:r>
          </a:p>
          <a:p>
            <a:pPr marL="171450" indent="-171450">
              <a:buFont typeface="Arial" panose="020B0604020202020204" pitchFamily="34" charset="0"/>
              <a:buChar char="•"/>
            </a:pPr>
            <a:endParaRPr lang="en-US" sz="1400" b="0">
              <a:solidFill>
                <a:schemeClr val="tx1">
                  <a:lumMod val="50000"/>
                </a:schemeClr>
              </a:solidFill>
            </a:endParaRPr>
          </a:p>
        </p:txBody>
      </p:sp>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sz="2400" b="1" i="0">
                <a:solidFill>
                  <a:schemeClr val="accent1"/>
                </a:solidFill>
                <a:effectLst/>
                <a:latin typeface="+mj-lt"/>
                <a:ea typeface="+mj-ea"/>
                <a:cs typeface="+mj-cs"/>
              </a:rPr>
              <a:t>Business Demand for </a:t>
            </a:r>
            <a:r>
              <a:rPr lang="en-US"/>
              <a:t>the Master Data Management</a:t>
            </a:r>
          </a:p>
        </p:txBody>
      </p:sp>
    </p:spTree>
    <p:extLst>
      <p:ext uri="{BB962C8B-B14F-4D97-AF65-F5344CB8AC3E}">
        <p14:creationId xmlns:p14="http://schemas.microsoft.com/office/powerpoint/2010/main" val="15494715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113410" y="9034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defTabSz="914378">
              <a:buClrTx/>
            </a:pPr>
            <a:r>
              <a:rPr lang="en-US" sz="2100">
                <a:solidFill>
                  <a:srgbClr val="00148C"/>
                </a:solidFill>
                <a:latin typeface="Arial"/>
                <a:ea typeface="ＭＳ Ｐゴシック"/>
              </a:rPr>
              <a:t>Digital</a:t>
            </a:r>
            <a:r>
              <a:rPr lang="en-US">
                <a:solidFill>
                  <a:srgbClr val="00148C"/>
                </a:solidFill>
                <a:latin typeface="Arial"/>
                <a:ea typeface="ＭＳ Ｐゴシック"/>
              </a:rPr>
              <a:t> Transformation – Information Capabilities Pillars</a:t>
            </a:r>
          </a:p>
        </p:txBody>
      </p:sp>
      <p:grpSp>
        <p:nvGrpSpPr>
          <p:cNvPr id="5" name="Group 4">
            <a:extLst>
              <a:ext uri="{FF2B5EF4-FFF2-40B4-BE49-F238E27FC236}">
                <a16:creationId xmlns:a16="http://schemas.microsoft.com/office/drawing/2014/main" id="{7409FC41-ABD4-4F8D-B100-53178DD400DF}"/>
              </a:ext>
            </a:extLst>
          </p:cNvPr>
          <p:cNvGrpSpPr/>
          <p:nvPr/>
        </p:nvGrpSpPr>
        <p:grpSpPr>
          <a:xfrm>
            <a:off x="394389" y="579213"/>
            <a:ext cx="8598164" cy="4084228"/>
            <a:chOff x="651581" y="849329"/>
            <a:chExt cx="10329089" cy="4887099"/>
          </a:xfrm>
        </p:grpSpPr>
        <p:grpSp>
          <p:nvGrpSpPr>
            <p:cNvPr id="77" name="Group 76">
              <a:extLst>
                <a:ext uri="{FF2B5EF4-FFF2-40B4-BE49-F238E27FC236}">
                  <a16:creationId xmlns:a16="http://schemas.microsoft.com/office/drawing/2014/main" id="{3FE687C7-61A9-487B-836A-CF7B45370348}"/>
                </a:ext>
              </a:extLst>
            </p:cNvPr>
            <p:cNvGrpSpPr/>
            <p:nvPr/>
          </p:nvGrpSpPr>
          <p:grpSpPr>
            <a:xfrm>
              <a:off x="651581" y="849329"/>
              <a:ext cx="10329089" cy="4887099"/>
              <a:chOff x="592183" y="766668"/>
              <a:chExt cx="7746817" cy="3665324"/>
            </a:xfrm>
          </p:grpSpPr>
          <p:graphicFrame>
            <p:nvGraphicFramePr>
              <p:cNvPr id="91" name="Diagram 90">
                <a:extLst>
                  <a:ext uri="{FF2B5EF4-FFF2-40B4-BE49-F238E27FC236}">
                    <a16:creationId xmlns:a16="http://schemas.microsoft.com/office/drawing/2014/main" id="{A215F9BC-BC23-4752-8295-B374A9A22F57}"/>
                  </a:ext>
                </a:extLst>
              </p:cNvPr>
              <p:cNvGraphicFramePr/>
              <p:nvPr>
                <p:extLst>
                  <p:ext uri="{D42A27DB-BD31-4B8C-83A1-F6EECF244321}">
                    <p14:modId xmlns:p14="http://schemas.microsoft.com/office/powerpoint/2010/main" val="1850500930"/>
                  </p:ext>
                </p:extLst>
              </p:nvPr>
            </p:nvGraphicFramePr>
            <p:xfrm>
              <a:off x="592183" y="766668"/>
              <a:ext cx="7746817" cy="266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Rectangle: Rounded Corners 91">
                <a:extLst>
                  <a:ext uri="{FF2B5EF4-FFF2-40B4-BE49-F238E27FC236}">
                    <a16:creationId xmlns:a16="http://schemas.microsoft.com/office/drawing/2014/main" id="{BAFD111A-2103-400E-9F53-3623FEF7D8D8}"/>
                  </a:ext>
                </a:extLst>
              </p:cNvPr>
              <p:cNvSpPr/>
              <p:nvPr/>
            </p:nvSpPr>
            <p:spPr bwMode="auto">
              <a:xfrm>
                <a:off x="603033" y="345225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1350" b="0">
                    <a:solidFill>
                      <a:srgbClr val="00148C">
                        <a:lumMod val="50000"/>
                      </a:srgbClr>
                    </a:solidFill>
                    <a:latin typeface="Arial"/>
                    <a:ea typeface="ＭＳ Ｐゴシック"/>
                  </a:rPr>
                  <a:t> </a:t>
                </a:r>
                <a:r>
                  <a:rPr lang="en-US" sz="975" b="0">
                    <a:solidFill>
                      <a:srgbClr val="FFFFFF"/>
                    </a:solidFill>
                    <a:latin typeface="Arial"/>
                    <a:ea typeface="ＭＳ Ｐゴシック"/>
                  </a:rPr>
                  <a:t>Business transformation alignment &amp; enablement</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3" name="Rectangle: Rounded Corners 92">
                <a:extLst>
                  <a:ext uri="{FF2B5EF4-FFF2-40B4-BE49-F238E27FC236}">
                    <a16:creationId xmlns:a16="http://schemas.microsoft.com/office/drawing/2014/main" id="{A15435B0-62C3-4630-B0F6-F9238AC2F564}"/>
                  </a:ext>
                </a:extLst>
              </p:cNvPr>
              <p:cNvSpPr/>
              <p:nvPr/>
            </p:nvSpPr>
            <p:spPr bwMode="auto">
              <a:xfrm>
                <a:off x="603033" y="377942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FFFFFF"/>
                    </a:solidFill>
                    <a:latin typeface="Arial"/>
                    <a:ea typeface="ＭＳ Ｐゴシック"/>
                  </a:rPr>
                  <a:t>New technology &amp; architecture discovery and enablement – 6 month to 5 year event horizon</a:t>
                </a: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4" name="Rectangle: Rounded Corners 93">
                <a:extLst>
                  <a:ext uri="{FF2B5EF4-FFF2-40B4-BE49-F238E27FC236}">
                    <a16:creationId xmlns:a16="http://schemas.microsoft.com/office/drawing/2014/main" id="{89DACCD4-7B5D-49DE-9B0E-FE6F4DD7DB80}"/>
                  </a:ext>
                </a:extLst>
              </p:cNvPr>
              <p:cNvSpPr/>
              <p:nvPr/>
            </p:nvSpPr>
            <p:spPr bwMode="auto">
              <a:xfrm>
                <a:off x="603033" y="4112884"/>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783" fontAlgn="auto">
                  <a:spcBef>
                    <a:spcPts val="0"/>
                  </a:spcBef>
                  <a:spcAft>
                    <a:spcPts val="338"/>
                  </a:spcAft>
                  <a:buClrTx/>
                  <a:defRPr/>
                </a:pPr>
                <a:r>
                  <a:rPr lang="en-US" sz="975" b="0">
                    <a:solidFill>
                      <a:srgbClr val="00148C">
                        <a:lumMod val="50000"/>
                      </a:srgbClr>
                    </a:solidFill>
                    <a:latin typeface="Arial"/>
                    <a:ea typeface="ＭＳ Ｐゴシック"/>
                  </a:rPr>
                  <a:t> </a:t>
                </a:r>
                <a:r>
                  <a:rPr lang="en-US" sz="975" b="0">
                    <a:solidFill>
                      <a:srgbClr val="FFFFFF"/>
                    </a:solidFill>
                    <a:latin typeface="Arial"/>
                    <a:ea typeface="ＭＳ Ｐゴシック"/>
                  </a:rPr>
                  <a:t>Global and regional consulting support at program and project scope</a:t>
                </a:r>
                <a:endParaRPr lang="en-US" sz="975" b="0" kern="1200">
                  <a:solidFill>
                    <a:srgbClr val="FFFFFF"/>
                  </a:solidFill>
                  <a:latin typeface="Arial"/>
                  <a:ea typeface="ＭＳ Ｐゴシック"/>
                </a:endParaRPr>
              </a:p>
              <a:p>
                <a:pPr defTabSz="685783" fontAlgn="auto">
                  <a:spcBef>
                    <a:spcPts val="0"/>
                  </a:spcBef>
                  <a:spcAft>
                    <a:spcPts val="338"/>
                  </a:spcAft>
                  <a:buClrTx/>
                  <a:defRPr/>
                </a:pPr>
                <a:endParaRPr lang="en-US" sz="1350" b="0" kern="1200">
                  <a:solidFill>
                    <a:srgbClr val="FFFFFF"/>
                  </a:solidFill>
                  <a:latin typeface="Arial"/>
                  <a:ea typeface="ＭＳ Ｐゴシック"/>
                  <a:cs typeface="Arial"/>
                </a:endParaRPr>
              </a:p>
            </p:txBody>
          </p:sp>
          <p:sp>
            <p:nvSpPr>
              <p:cNvPr id="97" name="TextBox 96">
                <a:extLst>
                  <a:ext uri="{FF2B5EF4-FFF2-40B4-BE49-F238E27FC236}">
                    <a16:creationId xmlns:a16="http://schemas.microsoft.com/office/drawing/2014/main" id="{B58397B3-51C7-413B-AEC5-F39124156706}"/>
                  </a:ext>
                </a:extLst>
              </p:cNvPr>
              <p:cNvSpPr txBox="1"/>
              <p:nvPr/>
            </p:nvSpPr>
            <p:spPr bwMode="auto">
              <a:xfrm>
                <a:off x="642070" y="798460"/>
                <a:ext cx="887974"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200"/>
                  <a:t>Idera ER/Studio</a:t>
                </a:r>
              </a:p>
            </p:txBody>
          </p:sp>
          <p:sp>
            <p:nvSpPr>
              <p:cNvPr id="98" name="TextBox 97">
                <a:extLst>
                  <a:ext uri="{FF2B5EF4-FFF2-40B4-BE49-F238E27FC236}">
                    <a16:creationId xmlns:a16="http://schemas.microsoft.com/office/drawing/2014/main" id="{96967370-92D3-47A2-80BD-36DD736E94F2}"/>
                  </a:ext>
                </a:extLst>
              </p:cNvPr>
              <p:cNvSpPr txBox="1"/>
              <p:nvPr/>
            </p:nvSpPr>
            <p:spPr bwMode="auto">
              <a:xfrm>
                <a:off x="1589309" y="798460"/>
                <a:ext cx="937036" cy="33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200"/>
                  <a:t>Informatica EDC and Axon</a:t>
                </a:r>
              </a:p>
            </p:txBody>
          </p:sp>
          <p:sp>
            <p:nvSpPr>
              <p:cNvPr id="99" name="TextBox 98">
                <a:extLst>
                  <a:ext uri="{FF2B5EF4-FFF2-40B4-BE49-F238E27FC236}">
                    <a16:creationId xmlns:a16="http://schemas.microsoft.com/office/drawing/2014/main" id="{99DAB696-9570-438F-9C78-CDAF6FD0E867}"/>
                  </a:ext>
                </a:extLst>
              </p:cNvPr>
              <p:cNvSpPr txBox="1"/>
              <p:nvPr/>
            </p:nvSpPr>
            <p:spPr bwMode="auto">
              <a:xfrm>
                <a:off x="3502842" y="822040"/>
                <a:ext cx="893212" cy="58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050"/>
                  <a:t>Matillion / MuleSoft / Striim / GoAnywhere MFT</a:t>
                </a:r>
              </a:p>
            </p:txBody>
          </p:sp>
          <p:sp>
            <p:nvSpPr>
              <p:cNvPr id="100" name="TextBox 99">
                <a:extLst>
                  <a:ext uri="{FF2B5EF4-FFF2-40B4-BE49-F238E27FC236}">
                    <a16:creationId xmlns:a16="http://schemas.microsoft.com/office/drawing/2014/main" id="{BA93295D-92A3-4940-8CAB-59F768A12A80}"/>
                  </a:ext>
                </a:extLst>
              </p:cNvPr>
              <p:cNvSpPr txBox="1"/>
              <p:nvPr/>
            </p:nvSpPr>
            <p:spPr bwMode="auto">
              <a:xfrm>
                <a:off x="4462411" y="796493"/>
                <a:ext cx="893212"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a:solidFill>
                      <a:srgbClr val="00BEB4">
                        <a:lumMod val="20000"/>
                        <a:lumOff val="80000"/>
                      </a:srgbClr>
                    </a:solidFill>
                    <a:latin typeface="Arial"/>
                    <a:ea typeface="ＭＳ Ｐゴシック"/>
                  </a:rPr>
                  <a:t>Reltio</a:t>
                </a:r>
              </a:p>
            </p:txBody>
          </p:sp>
          <p:sp>
            <p:nvSpPr>
              <p:cNvPr id="101" name="TextBox 100">
                <a:extLst>
                  <a:ext uri="{FF2B5EF4-FFF2-40B4-BE49-F238E27FC236}">
                    <a16:creationId xmlns:a16="http://schemas.microsoft.com/office/drawing/2014/main" id="{254318D4-AAD5-4CDB-94A2-724F0DBCF02B}"/>
                  </a:ext>
                </a:extLst>
              </p:cNvPr>
              <p:cNvSpPr txBox="1"/>
              <p:nvPr/>
            </p:nvSpPr>
            <p:spPr bwMode="auto">
              <a:xfrm>
                <a:off x="5430938" y="798460"/>
                <a:ext cx="860470"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a:solidFill>
                      <a:srgbClr val="00BEB4">
                        <a:lumMod val="20000"/>
                        <a:lumOff val="80000"/>
                      </a:srgbClr>
                    </a:solidFill>
                    <a:latin typeface="Arial"/>
                    <a:ea typeface="ＭＳ Ｐゴシック"/>
                  </a:rPr>
                  <a:t>Snowflake</a:t>
                </a:r>
              </a:p>
            </p:txBody>
          </p:sp>
          <p:sp>
            <p:nvSpPr>
              <p:cNvPr id="103" name="TextBox 102">
                <a:extLst>
                  <a:ext uri="{FF2B5EF4-FFF2-40B4-BE49-F238E27FC236}">
                    <a16:creationId xmlns:a16="http://schemas.microsoft.com/office/drawing/2014/main" id="{50A70CD6-8E27-4794-86B8-FE7C1225F751}"/>
                  </a:ext>
                </a:extLst>
              </p:cNvPr>
              <p:cNvSpPr txBox="1"/>
              <p:nvPr/>
            </p:nvSpPr>
            <p:spPr bwMode="auto">
              <a:xfrm>
                <a:off x="6417018" y="798460"/>
                <a:ext cx="792130" cy="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200" b="0">
                    <a:solidFill>
                      <a:srgbClr val="00BEB4">
                        <a:lumMod val="20000"/>
                        <a:lumOff val="80000"/>
                      </a:srgbClr>
                    </a:solidFill>
                    <a:latin typeface="Arial"/>
                    <a:ea typeface="ＭＳ Ｐゴシック"/>
                  </a:rPr>
                  <a:t>Power BI</a:t>
                </a:r>
                <a:endParaRPr lang="en-US" sz="1000" b="0">
                  <a:solidFill>
                    <a:srgbClr val="00BEB4">
                      <a:lumMod val="20000"/>
                      <a:lumOff val="80000"/>
                    </a:srgbClr>
                  </a:solidFill>
                  <a:latin typeface="Arial"/>
                  <a:ea typeface="ＭＳ Ｐゴシック"/>
                </a:endParaRPr>
              </a:p>
            </p:txBody>
          </p:sp>
        </p:grpSp>
        <p:sp>
          <p:nvSpPr>
            <p:cNvPr id="17" name="TextBox 16">
              <a:extLst>
                <a:ext uri="{FF2B5EF4-FFF2-40B4-BE49-F238E27FC236}">
                  <a16:creationId xmlns:a16="http://schemas.microsoft.com/office/drawing/2014/main" id="{3CC33FFA-0F23-4AA4-8FAE-5B8AE2BD506A}"/>
                </a:ext>
              </a:extLst>
            </p:cNvPr>
            <p:cNvSpPr txBox="1"/>
            <p:nvPr/>
          </p:nvSpPr>
          <p:spPr bwMode="auto">
            <a:xfrm>
              <a:off x="3276576" y="911789"/>
              <a:ext cx="1183966" cy="62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r>
                <a:rPr lang="en-US" sz="1125"/>
                <a:t>Informatica Cloud Data Quality (CDQ)</a:t>
              </a:r>
            </a:p>
          </p:txBody>
        </p:sp>
        <p:sp>
          <p:nvSpPr>
            <p:cNvPr id="19" name="TextBox 18">
              <a:extLst>
                <a:ext uri="{FF2B5EF4-FFF2-40B4-BE49-F238E27FC236}">
                  <a16:creationId xmlns:a16="http://schemas.microsoft.com/office/drawing/2014/main" id="{61DB8944-3F97-495A-AD22-1D068015141C}"/>
                </a:ext>
              </a:extLst>
            </p:cNvPr>
            <p:cNvSpPr txBox="1"/>
            <p:nvPr/>
          </p:nvSpPr>
          <p:spPr bwMode="auto">
            <a:xfrm>
              <a:off x="9612941" y="897525"/>
              <a:ext cx="1212341" cy="19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8">
                <a:buClr>
                  <a:srgbClr val="55555A"/>
                </a:buClr>
              </a:pPr>
              <a:r>
                <a:rPr lang="en-US" sz="1050" b="0">
                  <a:solidFill>
                    <a:srgbClr val="00BEB4">
                      <a:lumMod val="20000"/>
                      <a:lumOff val="80000"/>
                    </a:srgbClr>
                  </a:solidFill>
                  <a:latin typeface="Arial"/>
                  <a:ea typeface="ＭＳ Ｐゴシック"/>
                </a:rPr>
                <a:t>TBD</a:t>
              </a:r>
            </a:p>
          </p:txBody>
        </p:sp>
      </p:grpSp>
    </p:spTree>
    <p:extLst>
      <p:ext uri="{BB962C8B-B14F-4D97-AF65-F5344CB8AC3E}">
        <p14:creationId xmlns:p14="http://schemas.microsoft.com/office/powerpoint/2010/main" val="31590880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201">
            <a:extLst>
              <a:ext uri="{FF2B5EF4-FFF2-40B4-BE49-F238E27FC236}">
                <a16:creationId xmlns:a16="http://schemas.microsoft.com/office/drawing/2014/main" id="{6AE35193-B399-493F-A0B9-A3E6E8939CC0}"/>
              </a:ext>
            </a:extLst>
          </p:cNvPr>
          <p:cNvPicPr>
            <a:picLocks noChangeAspect="1"/>
          </p:cNvPicPr>
          <p:nvPr/>
        </p:nvPicPr>
        <p:blipFill>
          <a:blip r:embed="rId3">
            <a:duotone>
              <a:schemeClr val="accent1">
                <a:shade val="45000"/>
                <a:satMod val="135000"/>
              </a:schemeClr>
              <a:prstClr val="white"/>
            </a:duotone>
            <a:lum bright="-6000"/>
          </a:blip>
          <a:stretch>
            <a:fillRect/>
          </a:stretch>
        </p:blipFill>
        <p:spPr>
          <a:xfrm>
            <a:off x="2101963" y="745550"/>
            <a:ext cx="462453" cy="349821"/>
          </a:xfrm>
          <a:prstGeom prst="rect">
            <a:avLst/>
          </a:prstGeom>
          <a:solidFill>
            <a:srgbClr val="575A93"/>
          </a:solidFill>
        </p:spPr>
      </p:pic>
      <p:sp>
        <p:nvSpPr>
          <p:cNvPr id="163" name="Rectangle: Rounded Corners 8">
            <a:extLst>
              <a:ext uri="{FF2B5EF4-FFF2-40B4-BE49-F238E27FC236}">
                <a16:creationId xmlns:a16="http://schemas.microsoft.com/office/drawing/2014/main" id="{2D72B5C0-0FED-4E21-B4A7-B88D16652A78}"/>
              </a:ext>
            </a:extLst>
          </p:cNvPr>
          <p:cNvSpPr txBox="1"/>
          <p:nvPr/>
        </p:nvSpPr>
        <p:spPr>
          <a:xfrm>
            <a:off x="1986476" y="3554756"/>
            <a:ext cx="4638981" cy="661362"/>
          </a:xfrm>
          <a:prstGeom prst="rect">
            <a:avLst/>
          </a:prstGeom>
          <a:solidFill>
            <a:srgbClr val="00148C"/>
          </a:solidFill>
          <a:ln w="9525"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endParaRPr lang="en-US"/>
          </a:p>
        </p:txBody>
      </p:sp>
      <p:sp>
        <p:nvSpPr>
          <p:cNvPr id="2" name="Title 1">
            <a:extLst>
              <a:ext uri="{FF2B5EF4-FFF2-40B4-BE49-F238E27FC236}">
                <a16:creationId xmlns:a16="http://schemas.microsoft.com/office/drawing/2014/main" id="{25CC4FEA-E8B6-447E-A269-DE32E21A101F}"/>
              </a:ext>
            </a:extLst>
          </p:cNvPr>
          <p:cNvSpPr>
            <a:spLocks noGrp="1"/>
          </p:cNvSpPr>
          <p:nvPr>
            <p:ph type="title"/>
          </p:nvPr>
        </p:nvSpPr>
        <p:spPr>
          <a:xfrm>
            <a:off x="161708" y="167870"/>
            <a:ext cx="8280400" cy="276999"/>
          </a:xfrm>
        </p:spPr>
        <p:txBody>
          <a:bodyPr/>
          <a:lstStyle/>
          <a:p>
            <a:r>
              <a:rPr lang="en-US"/>
              <a:t>Enterprise Data Platform</a:t>
            </a:r>
          </a:p>
        </p:txBody>
      </p:sp>
      <p:grpSp>
        <p:nvGrpSpPr>
          <p:cNvPr id="121" name="Group 120">
            <a:extLst>
              <a:ext uri="{FF2B5EF4-FFF2-40B4-BE49-F238E27FC236}">
                <a16:creationId xmlns:a16="http://schemas.microsoft.com/office/drawing/2014/main" id="{14B8B241-0E40-400E-A570-0C12026F19CC}"/>
              </a:ext>
            </a:extLst>
          </p:cNvPr>
          <p:cNvGrpSpPr/>
          <p:nvPr/>
        </p:nvGrpSpPr>
        <p:grpSpPr>
          <a:xfrm>
            <a:off x="1986475" y="2053202"/>
            <a:ext cx="4641769" cy="928132"/>
            <a:chOff x="1428661" y="2073674"/>
            <a:chExt cx="4651417" cy="928132"/>
          </a:xfrm>
          <a:solidFill>
            <a:schemeClr val="bg2">
              <a:lumMod val="50000"/>
            </a:schemeClr>
          </a:solidFill>
        </p:grpSpPr>
        <p:sp>
          <p:nvSpPr>
            <p:cNvPr id="69" name="Rectangle 68">
              <a:extLst>
                <a:ext uri="{FF2B5EF4-FFF2-40B4-BE49-F238E27FC236}">
                  <a16:creationId xmlns:a16="http://schemas.microsoft.com/office/drawing/2014/main" id="{103459CD-08B9-41B8-9098-B6C8D487C5FA}"/>
                </a:ext>
              </a:extLst>
            </p:cNvPr>
            <p:cNvSpPr/>
            <p:nvPr/>
          </p:nvSpPr>
          <p:spPr bwMode="auto">
            <a:xfrm>
              <a:off x="1440558" y="2073674"/>
              <a:ext cx="4633482" cy="473073"/>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3" name="Picture 2">
              <a:extLst>
                <a:ext uri="{FF2B5EF4-FFF2-40B4-BE49-F238E27FC236}">
                  <a16:creationId xmlns:a16="http://schemas.microsoft.com/office/drawing/2014/main" id="{5D6CC278-799E-4518-9067-E4B39BD6D793}"/>
                </a:ext>
              </a:extLst>
            </p:cNvPr>
            <p:cNvPicPr>
              <a:picLocks noChangeAspect="1"/>
            </p:cNvPicPr>
            <p:nvPr/>
          </p:nvPicPr>
          <p:blipFill>
            <a:blip r:embed="rId4">
              <a:duotone>
                <a:prstClr val="black"/>
                <a:srgbClr val="D9C3A5">
                  <a:tint val="50000"/>
                  <a:satMod val="180000"/>
                </a:srgbClr>
              </a:duotone>
            </a:blip>
            <a:stretch>
              <a:fillRect/>
            </a:stretch>
          </p:blipFill>
          <p:spPr>
            <a:xfrm>
              <a:off x="1428661" y="2379006"/>
              <a:ext cx="4651417" cy="622800"/>
            </a:xfrm>
            <a:prstGeom prst="rect">
              <a:avLst/>
            </a:prstGeom>
            <a:grpFill/>
          </p:spPr>
        </p:pic>
      </p:grpSp>
      <p:sp>
        <p:nvSpPr>
          <p:cNvPr id="38" name="Rectangle: Rounded Corners 37">
            <a:extLst>
              <a:ext uri="{FF2B5EF4-FFF2-40B4-BE49-F238E27FC236}">
                <a16:creationId xmlns:a16="http://schemas.microsoft.com/office/drawing/2014/main" id="{D192BD82-877D-4236-B3C8-9E9E5D379139}"/>
              </a:ext>
            </a:extLst>
          </p:cNvPr>
          <p:cNvSpPr/>
          <p:nvPr/>
        </p:nvSpPr>
        <p:spPr>
          <a:xfrm>
            <a:off x="4315425" y="2157882"/>
            <a:ext cx="1088404" cy="520801"/>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39" name="Rectangle: Rounded Corners 8">
            <a:extLst>
              <a:ext uri="{FF2B5EF4-FFF2-40B4-BE49-F238E27FC236}">
                <a16:creationId xmlns:a16="http://schemas.microsoft.com/office/drawing/2014/main" id="{C42B4F3D-1D90-4E3C-AAAA-C7DA8BC989EB}"/>
              </a:ext>
            </a:extLst>
          </p:cNvPr>
          <p:cNvSpPr txBox="1"/>
          <p:nvPr/>
        </p:nvSpPr>
        <p:spPr>
          <a:xfrm>
            <a:off x="4337588" y="2183430"/>
            <a:ext cx="1039274" cy="467063"/>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lvl="0" algn="ctr" defTabSz="266700">
              <a:lnSpc>
                <a:spcPct val="90000"/>
              </a:lnSpc>
              <a:spcAft>
                <a:spcPts val="0"/>
              </a:spcAft>
            </a:pPr>
            <a:r>
              <a:rPr lang="en-US" sz="800" dirty="0">
                <a:solidFill>
                  <a:schemeClr val="bg1"/>
                </a:solidFill>
                <a:latin typeface="Comic Sans MS" panose="030F0702030302020204" pitchFamily="66" charset="0"/>
                <a:cs typeface="Arial"/>
              </a:rPr>
              <a:t>Curated Foundational Layer</a:t>
            </a:r>
          </a:p>
          <a:p>
            <a:pPr lvl="0" algn="ctr" defTabSz="266700">
              <a:lnSpc>
                <a:spcPct val="90000"/>
              </a:lnSpc>
              <a:spcAft>
                <a:spcPts val="0"/>
              </a:spcAft>
            </a:pPr>
            <a:r>
              <a:rPr lang="en-US" sz="800" dirty="0">
                <a:solidFill>
                  <a:schemeClr val="bg1"/>
                </a:solidFill>
                <a:latin typeface="Comic Sans MS" panose="030F0702030302020204" pitchFamily="66" charset="0"/>
                <a:cs typeface="Arial"/>
              </a:rPr>
              <a:t>(DWH)</a:t>
            </a:r>
          </a:p>
        </p:txBody>
      </p:sp>
      <p:sp>
        <p:nvSpPr>
          <p:cNvPr id="40" name="Rectangle: Rounded Corners 8">
            <a:extLst>
              <a:ext uri="{FF2B5EF4-FFF2-40B4-BE49-F238E27FC236}">
                <a16:creationId xmlns:a16="http://schemas.microsoft.com/office/drawing/2014/main" id="{DD20F829-EF94-4DB9-856F-17F6FE36DB7A}"/>
              </a:ext>
            </a:extLst>
          </p:cNvPr>
          <p:cNvSpPr txBox="1"/>
          <p:nvPr/>
        </p:nvSpPr>
        <p:spPr>
          <a:xfrm>
            <a:off x="3885615" y="4213440"/>
            <a:ext cx="844490"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Catalog</a:t>
            </a:r>
          </a:p>
        </p:txBody>
      </p:sp>
      <p:sp>
        <p:nvSpPr>
          <p:cNvPr id="41" name="Rectangle: Rounded Corners 8">
            <a:extLst>
              <a:ext uri="{FF2B5EF4-FFF2-40B4-BE49-F238E27FC236}">
                <a16:creationId xmlns:a16="http://schemas.microsoft.com/office/drawing/2014/main" id="{D045A9FA-FA61-40FD-B0C7-7D634C495902}"/>
              </a:ext>
            </a:extLst>
          </p:cNvPr>
          <p:cNvSpPr txBox="1"/>
          <p:nvPr/>
        </p:nvSpPr>
        <p:spPr>
          <a:xfrm>
            <a:off x="5979713" y="4213440"/>
            <a:ext cx="645743"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Protection</a:t>
            </a:r>
          </a:p>
        </p:txBody>
      </p:sp>
      <p:sp>
        <p:nvSpPr>
          <p:cNvPr id="42" name="Rectangle: Rounded Corners 8">
            <a:extLst>
              <a:ext uri="{FF2B5EF4-FFF2-40B4-BE49-F238E27FC236}">
                <a16:creationId xmlns:a16="http://schemas.microsoft.com/office/drawing/2014/main" id="{D226B08F-880D-4D66-BBC5-B00E6AC5238B}"/>
              </a:ext>
            </a:extLst>
          </p:cNvPr>
          <p:cNvSpPr txBox="1"/>
          <p:nvPr/>
        </p:nvSpPr>
        <p:spPr>
          <a:xfrm>
            <a:off x="5387304" y="4213440"/>
            <a:ext cx="593711"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D/R</a:t>
            </a:r>
          </a:p>
        </p:txBody>
      </p:sp>
      <p:sp>
        <p:nvSpPr>
          <p:cNvPr id="43" name="Rectangle: Rounded Corners 8">
            <a:extLst>
              <a:ext uri="{FF2B5EF4-FFF2-40B4-BE49-F238E27FC236}">
                <a16:creationId xmlns:a16="http://schemas.microsoft.com/office/drawing/2014/main" id="{CBCE5E77-7539-4F76-89F3-E9678F29CBF8}"/>
              </a:ext>
            </a:extLst>
          </p:cNvPr>
          <p:cNvSpPr txBox="1"/>
          <p:nvPr/>
        </p:nvSpPr>
        <p:spPr>
          <a:xfrm>
            <a:off x="3018586" y="4213440"/>
            <a:ext cx="868498"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pic>
        <p:nvPicPr>
          <p:cNvPr id="44" name="Graphic 43" descr="Bar graph with upward trend RTL">
            <a:extLst>
              <a:ext uri="{FF2B5EF4-FFF2-40B4-BE49-F238E27FC236}">
                <a16:creationId xmlns:a16="http://schemas.microsoft.com/office/drawing/2014/main" id="{AE04EC79-1732-4F67-853B-0492A8C095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3850" y="779124"/>
            <a:ext cx="440778" cy="440778"/>
          </a:xfrm>
          <a:prstGeom prst="rect">
            <a:avLst/>
          </a:prstGeom>
        </p:spPr>
      </p:pic>
      <p:pic>
        <p:nvPicPr>
          <p:cNvPr id="7" name="Graphic 6" descr="Playbook">
            <a:extLst>
              <a:ext uri="{FF2B5EF4-FFF2-40B4-BE49-F238E27FC236}">
                <a16:creationId xmlns:a16="http://schemas.microsoft.com/office/drawing/2014/main" id="{665975D9-1F97-4F2E-A345-E55542C088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9504" y="1105581"/>
            <a:ext cx="574000" cy="447948"/>
          </a:xfrm>
          <a:prstGeom prst="rect">
            <a:avLst/>
          </a:prstGeom>
        </p:spPr>
      </p:pic>
      <p:sp>
        <p:nvSpPr>
          <p:cNvPr id="48" name="TextBox 47">
            <a:extLst>
              <a:ext uri="{FF2B5EF4-FFF2-40B4-BE49-F238E27FC236}">
                <a16:creationId xmlns:a16="http://schemas.microsoft.com/office/drawing/2014/main" id="{E900F6BF-3A90-41A3-8633-E329D12062D7}"/>
              </a:ext>
            </a:extLst>
          </p:cNvPr>
          <p:cNvSpPr txBox="1"/>
          <p:nvPr/>
        </p:nvSpPr>
        <p:spPr bwMode="auto">
          <a:xfrm>
            <a:off x="6201805" y="1165370"/>
            <a:ext cx="4099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dirty="0">
                <a:solidFill>
                  <a:schemeClr val="tx1"/>
                </a:solidFill>
                <a:latin typeface="+mn-lt"/>
                <a:ea typeface="+mn-ea"/>
              </a:rPr>
              <a:t>BI/Viz</a:t>
            </a:r>
          </a:p>
        </p:txBody>
      </p:sp>
      <p:sp>
        <p:nvSpPr>
          <p:cNvPr id="49" name="TextBox 48">
            <a:extLst>
              <a:ext uri="{FF2B5EF4-FFF2-40B4-BE49-F238E27FC236}">
                <a16:creationId xmlns:a16="http://schemas.microsoft.com/office/drawing/2014/main" id="{4A735CE7-0D54-4367-BBCA-E439B4260A07}"/>
              </a:ext>
            </a:extLst>
          </p:cNvPr>
          <p:cNvSpPr txBox="1"/>
          <p:nvPr/>
        </p:nvSpPr>
        <p:spPr bwMode="auto">
          <a:xfrm>
            <a:off x="2722875" y="1011399"/>
            <a:ext cx="4279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dirty="0">
                <a:solidFill>
                  <a:schemeClr val="tx1"/>
                </a:solidFill>
                <a:latin typeface="+mn-lt"/>
                <a:ea typeface="+mn-ea"/>
              </a:rPr>
              <a:t>AI/ML</a:t>
            </a:r>
          </a:p>
        </p:txBody>
      </p:sp>
      <p:cxnSp>
        <p:nvCxnSpPr>
          <p:cNvPr id="51" name="Straight Connector 50">
            <a:extLst>
              <a:ext uri="{FF2B5EF4-FFF2-40B4-BE49-F238E27FC236}">
                <a16:creationId xmlns:a16="http://schemas.microsoft.com/office/drawing/2014/main" id="{A566F2F6-3D31-4450-9FFB-783ABEDFF061}"/>
              </a:ext>
            </a:extLst>
          </p:cNvPr>
          <p:cNvCxnSpPr/>
          <p:nvPr/>
        </p:nvCxnSpPr>
        <p:spPr bwMode="auto">
          <a:xfrm>
            <a:off x="1987688" y="3508840"/>
            <a:ext cx="4637769" cy="20421"/>
          </a:xfrm>
          <a:prstGeom prst="line">
            <a:avLst/>
          </a:prstGeom>
          <a:solidFill>
            <a:schemeClr val="accent1"/>
          </a:solidFill>
          <a:ln w="444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51">
            <a:extLst>
              <a:ext uri="{FF2B5EF4-FFF2-40B4-BE49-F238E27FC236}">
                <a16:creationId xmlns:a16="http://schemas.microsoft.com/office/drawing/2014/main" id="{3A7A74E2-FE6F-4FF5-B959-E245DBE5168A}"/>
              </a:ext>
            </a:extLst>
          </p:cNvPr>
          <p:cNvSpPr/>
          <p:nvPr/>
        </p:nvSpPr>
        <p:spPr bwMode="auto">
          <a:xfrm>
            <a:off x="3371096" y="3496613"/>
            <a:ext cx="3254894" cy="15011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53" name="TextBox 52">
            <a:extLst>
              <a:ext uri="{FF2B5EF4-FFF2-40B4-BE49-F238E27FC236}">
                <a16:creationId xmlns:a16="http://schemas.microsoft.com/office/drawing/2014/main" id="{D7447363-B66B-4982-85C0-22EAEA9112BF}"/>
              </a:ext>
            </a:extLst>
          </p:cNvPr>
          <p:cNvSpPr txBox="1"/>
          <p:nvPr/>
        </p:nvSpPr>
        <p:spPr bwMode="auto">
          <a:xfrm>
            <a:off x="3364793" y="1091940"/>
            <a:ext cx="2956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dirty="0">
                <a:solidFill>
                  <a:schemeClr val="tx1"/>
                </a:solidFill>
                <a:latin typeface="+mn-lt"/>
                <a:ea typeface="+mn-ea"/>
              </a:rPr>
              <a:t>Ops</a:t>
            </a:r>
          </a:p>
        </p:txBody>
      </p:sp>
      <p:pic>
        <p:nvPicPr>
          <p:cNvPr id="57" name="Graphic 56" descr="Network">
            <a:extLst>
              <a:ext uri="{FF2B5EF4-FFF2-40B4-BE49-F238E27FC236}">
                <a16:creationId xmlns:a16="http://schemas.microsoft.com/office/drawing/2014/main" id="{39D4EC96-34DD-43E2-B0F0-BDD60A0327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09208" y="777110"/>
            <a:ext cx="360781" cy="381647"/>
          </a:xfrm>
          <a:prstGeom prst="rect">
            <a:avLst/>
          </a:prstGeom>
        </p:spPr>
      </p:pic>
      <p:grpSp>
        <p:nvGrpSpPr>
          <p:cNvPr id="65" name="Group 64">
            <a:extLst>
              <a:ext uri="{FF2B5EF4-FFF2-40B4-BE49-F238E27FC236}">
                <a16:creationId xmlns:a16="http://schemas.microsoft.com/office/drawing/2014/main" id="{43CCD1B2-66E8-4AC9-A96F-56EFAB93819C}"/>
              </a:ext>
            </a:extLst>
          </p:cNvPr>
          <p:cNvGrpSpPr/>
          <p:nvPr/>
        </p:nvGrpSpPr>
        <p:grpSpPr>
          <a:xfrm>
            <a:off x="4664519" y="759047"/>
            <a:ext cx="462453" cy="365119"/>
            <a:chOff x="4182220" y="1357069"/>
            <a:chExt cx="471760" cy="471760"/>
          </a:xfrm>
          <a:solidFill>
            <a:srgbClr val="575A93"/>
          </a:solidFill>
        </p:grpSpPr>
        <p:pic>
          <p:nvPicPr>
            <p:cNvPr id="61" name="Graphic 60" descr="Statistics">
              <a:extLst>
                <a:ext uri="{FF2B5EF4-FFF2-40B4-BE49-F238E27FC236}">
                  <a16:creationId xmlns:a16="http://schemas.microsoft.com/office/drawing/2014/main" id="{D2403475-2E21-46BD-86A5-69DBE13D76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82220" y="1357069"/>
              <a:ext cx="471760" cy="471760"/>
            </a:xfrm>
            <a:prstGeom prst="rect">
              <a:avLst/>
            </a:prstGeom>
          </p:spPr>
        </p:pic>
        <p:pic>
          <p:nvPicPr>
            <p:cNvPr id="63" name="Graphic 62" descr="Lighthouse scene">
              <a:extLst>
                <a:ext uri="{FF2B5EF4-FFF2-40B4-BE49-F238E27FC236}">
                  <a16:creationId xmlns:a16="http://schemas.microsoft.com/office/drawing/2014/main" id="{9ABAC006-F031-41A7-97B1-2D87B1EBE1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7904" y="1564028"/>
              <a:ext cx="214567" cy="176538"/>
            </a:xfrm>
            <a:prstGeom prst="rect">
              <a:avLst/>
            </a:prstGeom>
          </p:spPr>
        </p:pic>
      </p:grpSp>
      <p:sp>
        <p:nvSpPr>
          <p:cNvPr id="64" name="TextBox 63">
            <a:extLst>
              <a:ext uri="{FF2B5EF4-FFF2-40B4-BE49-F238E27FC236}">
                <a16:creationId xmlns:a16="http://schemas.microsoft.com/office/drawing/2014/main" id="{7EE5FBB4-1375-443A-9EC8-9FC8D4227875}"/>
              </a:ext>
            </a:extLst>
          </p:cNvPr>
          <p:cNvSpPr txBox="1"/>
          <p:nvPr/>
        </p:nvSpPr>
        <p:spPr bwMode="auto">
          <a:xfrm>
            <a:off x="4706583" y="1084877"/>
            <a:ext cx="4499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kern="0" dirty="0">
                <a:solidFill>
                  <a:schemeClr val="tx1"/>
                </a:solidFill>
                <a:latin typeface="+mn-lt"/>
                <a:ea typeface="+mn-ea"/>
              </a:rPr>
              <a:t>Streaming</a:t>
            </a:r>
          </a:p>
          <a:p>
            <a:pPr algn="l">
              <a:spcAft>
                <a:spcPts val="0"/>
              </a:spcAft>
              <a:buClr>
                <a:schemeClr val="tx1"/>
              </a:buClr>
            </a:pPr>
            <a:r>
              <a:rPr lang="en-US" sz="700" b="0" dirty="0">
                <a:solidFill>
                  <a:schemeClr val="tx1"/>
                </a:solidFill>
              </a:rPr>
              <a:t>Analytics</a:t>
            </a:r>
            <a:endParaRPr lang="en-US" sz="700" b="0" kern="0" dirty="0">
              <a:solidFill>
                <a:schemeClr val="tx1"/>
              </a:solidFill>
              <a:latin typeface="+mn-lt"/>
              <a:ea typeface="+mn-ea"/>
            </a:endParaRPr>
          </a:p>
        </p:txBody>
      </p:sp>
      <p:sp>
        <p:nvSpPr>
          <p:cNvPr id="66" name="TextBox 65">
            <a:extLst>
              <a:ext uri="{FF2B5EF4-FFF2-40B4-BE49-F238E27FC236}">
                <a16:creationId xmlns:a16="http://schemas.microsoft.com/office/drawing/2014/main" id="{2D91F5F0-4AEA-4E59-B389-E66A99030FC9}"/>
              </a:ext>
            </a:extLst>
          </p:cNvPr>
          <p:cNvSpPr txBox="1"/>
          <p:nvPr/>
        </p:nvSpPr>
        <p:spPr bwMode="auto">
          <a:xfrm>
            <a:off x="3957160" y="988726"/>
            <a:ext cx="385191" cy="2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0"/>
              </a:spcAft>
              <a:buClr>
                <a:schemeClr val="tx1"/>
              </a:buClr>
            </a:pPr>
            <a:r>
              <a:rPr lang="en-US" sz="700" kern="0" dirty="0">
                <a:solidFill>
                  <a:schemeClr val="tx1"/>
                </a:solidFill>
                <a:latin typeface="+mn-lt"/>
                <a:ea typeface="+mn-ea"/>
              </a:rPr>
              <a:t>Data </a:t>
            </a:r>
          </a:p>
          <a:p>
            <a:pPr algn="ctr">
              <a:spcAft>
                <a:spcPts val="0"/>
              </a:spcAft>
              <a:buClr>
                <a:schemeClr val="tx1"/>
              </a:buClr>
            </a:pPr>
            <a:r>
              <a:rPr lang="en-US" sz="700" dirty="0">
                <a:solidFill>
                  <a:schemeClr val="tx1"/>
                </a:solidFill>
              </a:rPr>
              <a:t>Science</a:t>
            </a:r>
            <a:endParaRPr lang="en-US" sz="700" kern="0" dirty="0">
              <a:solidFill>
                <a:schemeClr val="tx1"/>
              </a:solidFill>
              <a:latin typeface="+mn-lt"/>
              <a:ea typeface="+mn-ea"/>
            </a:endParaRPr>
          </a:p>
        </p:txBody>
      </p:sp>
      <p:pic>
        <p:nvPicPr>
          <p:cNvPr id="68" name="Graphic 67" descr="Internet">
            <a:extLst>
              <a:ext uri="{FF2B5EF4-FFF2-40B4-BE49-F238E27FC236}">
                <a16:creationId xmlns:a16="http://schemas.microsoft.com/office/drawing/2014/main" id="{FFEBF4F3-10B3-4189-9DD5-3FFC0EF1F83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86762" y="1107774"/>
            <a:ext cx="422968" cy="422968"/>
          </a:xfrm>
          <a:prstGeom prst="rect">
            <a:avLst/>
          </a:prstGeom>
        </p:spPr>
      </p:pic>
      <p:sp>
        <p:nvSpPr>
          <p:cNvPr id="70" name="Rectangle 69">
            <a:extLst>
              <a:ext uri="{FF2B5EF4-FFF2-40B4-BE49-F238E27FC236}">
                <a16:creationId xmlns:a16="http://schemas.microsoft.com/office/drawing/2014/main" id="{CCD4941A-68A4-41B3-A90D-61F0AC841C9B}"/>
              </a:ext>
            </a:extLst>
          </p:cNvPr>
          <p:cNvSpPr/>
          <p:nvPr/>
        </p:nvSpPr>
        <p:spPr bwMode="auto">
          <a:xfrm rot="10800000" flipV="1">
            <a:off x="1988222" y="3297998"/>
            <a:ext cx="4627372" cy="173755"/>
          </a:xfrm>
          <a:prstGeom prst="rect">
            <a:avLst/>
          </a:prstGeom>
          <a:solidFill>
            <a:srgbClr val="00148C">
              <a:alpha val="86000"/>
            </a:srgb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800" dirty="0">
                <a:solidFill>
                  <a:schemeClr val="bg1"/>
                </a:solidFill>
                <a:latin typeface="+mn-lt"/>
                <a:cs typeface="Arial"/>
              </a:rPr>
              <a:t>Data Ingest: Batch Pipeline, CDC, Streams, Triggers</a:t>
            </a:r>
          </a:p>
        </p:txBody>
      </p:sp>
      <p:cxnSp>
        <p:nvCxnSpPr>
          <p:cNvPr id="73" name="Straight Arrow Connector 72">
            <a:extLst>
              <a:ext uri="{FF2B5EF4-FFF2-40B4-BE49-F238E27FC236}">
                <a16:creationId xmlns:a16="http://schemas.microsoft.com/office/drawing/2014/main" id="{8A3CDD63-452D-4C47-844D-DC590AF3B744}"/>
              </a:ext>
            </a:extLst>
          </p:cNvPr>
          <p:cNvCxnSpPr>
            <a:cxnSpLocks/>
          </p:cNvCxnSpPr>
          <p:nvPr/>
        </p:nvCxnSpPr>
        <p:spPr bwMode="auto">
          <a:xfrm flipH="1" flipV="1">
            <a:off x="4311502" y="2981628"/>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a:extLst>
              <a:ext uri="{FF2B5EF4-FFF2-40B4-BE49-F238E27FC236}">
                <a16:creationId xmlns:a16="http://schemas.microsoft.com/office/drawing/2014/main" id="{076D8741-D701-4959-8D4F-FE009F3E30F8}"/>
              </a:ext>
            </a:extLst>
          </p:cNvPr>
          <p:cNvSpPr txBox="1"/>
          <p:nvPr/>
        </p:nvSpPr>
        <p:spPr bwMode="auto">
          <a:xfrm>
            <a:off x="2516802" y="3167002"/>
            <a:ext cx="336535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900" b="0" kern="0" dirty="0">
                <a:solidFill>
                  <a:schemeClr val="tx1"/>
                </a:solidFill>
                <a:latin typeface="+mn-lt"/>
                <a:ea typeface="+mn-ea"/>
              </a:rPr>
              <a:t>Structured, semi-structured   and unstructured Data</a:t>
            </a:r>
          </a:p>
        </p:txBody>
      </p:sp>
      <p:sp>
        <p:nvSpPr>
          <p:cNvPr id="80" name="TextBox 79">
            <a:extLst>
              <a:ext uri="{FF2B5EF4-FFF2-40B4-BE49-F238E27FC236}">
                <a16:creationId xmlns:a16="http://schemas.microsoft.com/office/drawing/2014/main" id="{C06026EC-BDB8-4682-AB08-069D4A3A7069}"/>
              </a:ext>
            </a:extLst>
          </p:cNvPr>
          <p:cNvSpPr txBox="1"/>
          <p:nvPr/>
        </p:nvSpPr>
        <p:spPr bwMode="auto">
          <a:xfrm>
            <a:off x="3785304" y="3634843"/>
            <a:ext cx="4464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dirty="0">
                <a:solidFill>
                  <a:schemeClr val="bg1"/>
                </a:solidFill>
                <a:latin typeface="Comic Sans MS" panose="030F0702030302020204" pitchFamily="66" charset="0"/>
              </a:rPr>
              <a:t>OLTP</a:t>
            </a:r>
          </a:p>
        </p:txBody>
      </p:sp>
      <p:sp>
        <p:nvSpPr>
          <p:cNvPr id="81" name="TextBox 80">
            <a:extLst>
              <a:ext uri="{FF2B5EF4-FFF2-40B4-BE49-F238E27FC236}">
                <a16:creationId xmlns:a16="http://schemas.microsoft.com/office/drawing/2014/main" id="{356BD885-7791-4F7D-9360-6AC9E69CEC07}"/>
              </a:ext>
            </a:extLst>
          </p:cNvPr>
          <p:cNvSpPr txBox="1"/>
          <p:nvPr/>
        </p:nvSpPr>
        <p:spPr bwMode="auto">
          <a:xfrm>
            <a:off x="2984490" y="3643513"/>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dirty="0">
                <a:solidFill>
                  <a:schemeClr val="bg1"/>
                </a:solidFill>
                <a:latin typeface="Comic Sans MS" panose="030F0702030302020204" pitchFamily="66" charset="0"/>
              </a:rPr>
              <a:t>IoT</a:t>
            </a:r>
            <a:endParaRPr lang="en-US" sz="1000" b="0" i="1" kern="0" dirty="0">
              <a:solidFill>
                <a:schemeClr val="bg1"/>
              </a:solidFill>
              <a:latin typeface="Comic Sans MS" panose="030F0702030302020204" pitchFamily="66" charset="0"/>
            </a:endParaRPr>
          </a:p>
        </p:txBody>
      </p:sp>
      <p:sp>
        <p:nvSpPr>
          <p:cNvPr id="82" name="TextBox 81">
            <a:extLst>
              <a:ext uri="{FF2B5EF4-FFF2-40B4-BE49-F238E27FC236}">
                <a16:creationId xmlns:a16="http://schemas.microsoft.com/office/drawing/2014/main" id="{96840A38-C6E5-42F8-BDDD-06A8F258243F}"/>
              </a:ext>
            </a:extLst>
          </p:cNvPr>
          <p:cNvSpPr txBox="1"/>
          <p:nvPr/>
        </p:nvSpPr>
        <p:spPr bwMode="auto">
          <a:xfrm>
            <a:off x="2617234" y="3803310"/>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dirty="0">
                <a:solidFill>
                  <a:schemeClr val="bg1"/>
                </a:solidFill>
                <a:latin typeface="Comic Sans MS" panose="030F0702030302020204" pitchFamily="66" charset="0"/>
              </a:rPr>
              <a:t>APIs</a:t>
            </a:r>
          </a:p>
        </p:txBody>
      </p:sp>
      <p:sp>
        <p:nvSpPr>
          <p:cNvPr id="84" name="TextBox 83">
            <a:extLst>
              <a:ext uri="{FF2B5EF4-FFF2-40B4-BE49-F238E27FC236}">
                <a16:creationId xmlns:a16="http://schemas.microsoft.com/office/drawing/2014/main" id="{CC8A8C34-4010-40FA-BA1D-8E89B0200C88}"/>
              </a:ext>
            </a:extLst>
          </p:cNvPr>
          <p:cNvSpPr txBox="1"/>
          <p:nvPr/>
        </p:nvSpPr>
        <p:spPr bwMode="auto">
          <a:xfrm>
            <a:off x="3309153" y="3777837"/>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dirty="0">
                <a:solidFill>
                  <a:schemeClr val="bg1"/>
                </a:solidFill>
                <a:latin typeface="Comic Sans MS" panose="030F0702030302020204" pitchFamily="66" charset="0"/>
              </a:rPr>
              <a:t>Logs</a:t>
            </a:r>
          </a:p>
        </p:txBody>
      </p:sp>
      <p:sp>
        <p:nvSpPr>
          <p:cNvPr id="85" name="TextBox 84">
            <a:extLst>
              <a:ext uri="{FF2B5EF4-FFF2-40B4-BE49-F238E27FC236}">
                <a16:creationId xmlns:a16="http://schemas.microsoft.com/office/drawing/2014/main" id="{37E577FD-E77A-409D-85EC-9562A4F50AA1}"/>
              </a:ext>
            </a:extLst>
          </p:cNvPr>
          <p:cNvSpPr txBox="1"/>
          <p:nvPr/>
        </p:nvSpPr>
        <p:spPr bwMode="auto">
          <a:xfrm>
            <a:off x="2650923" y="4047532"/>
            <a:ext cx="261745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i="1" dirty="0">
                <a:solidFill>
                  <a:schemeClr val="bg1"/>
                </a:solidFill>
                <a:latin typeface="Comic Sans MS" panose="030F0702030302020204" pitchFamily="66" charset="0"/>
              </a:rPr>
              <a:t>SAP, Salesforce, Service Now, Maximo, other </a:t>
            </a:r>
            <a:endParaRPr lang="en-US" sz="800" b="0" i="1" kern="0" dirty="0">
              <a:solidFill>
                <a:schemeClr val="bg1"/>
              </a:solidFill>
              <a:latin typeface="Comic Sans MS" panose="030F0702030302020204" pitchFamily="66" charset="0"/>
            </a:endParaRPr>
          </a:p>
        </p:txBody>
      </p:sp>
      <p:sp>
        <p:nvSpPr>
          <p:cNvPr id="86" name="TextBox 85">
            <a:extLst>
              <a:ext uri="{FF2B5EF4-FFF2-40B4-BE49-F238E27FC236}">
                <a16:creationId xmlns:a16="http://schemas.microsoft.com/office/drawing/2014/main" id="{C50B3D68-677B-462E-968A-E3994EABDA18}"/>
              </a:ext>
            </a:extLst>
          </p:cNvPr>
          <p:cNvSpPr txBox="1"/>
          <p:nvPr/>
        </p:nvSpPr>
        <p:spPr bwMode="auto">
          <a:xfrm>
            <a:off x="5869211" y="3784652"/>
            <a:ext cx="627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1000" b="0" i="1" dirty="0">
                <a:solidFill>
                  <a:schemeClr val="bg1"/>
                </a:solidFill>
                <a:latin typeface="Comic Sans MS" panose="030F0702030302020204" pitchFamily="66" charset="0"/>
              </a:rPr>
              <a:t>3rd Party</a:t>
            </a:r>
          </a:p>
        </p:txBody>
      </p:sp>
      <p:cxnSp>
        <p:nvCxnSpPr>
          <p:cNvPr id="87" name="Straight Arrow Connector 86">
            <a:extLst>
              <a:ext uri="{FF2B5EF4-FFF2-40B4-BE49-F238E27FC236}">
                <a16:creationId xmlns:a16="http://schemas.microsoft.com/office/drawing/2014/main" id="{FC66FFA4-C409-4B1C-99B1-41EAB22D480A}"/>
              </a:ext>
            </a:extLst>
          </p:cNvPr>
          <p:cNvCxnSpPr/>
          <p:nvPr/>
        </p:nvCxnSpPr>
        <p:spPr bwMode="auto">
          <a:xfrm flipV="1">
            <a:off x="4894304" y="1304299"/>
            <a:ext cx="0" cy="48821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8A57EAE8-ED45-4F3E-B043-83234462FDCD}"/>
              </a:ext>
            </a:extLst>
          </p:cNvPr>
          <p:cNvCxnSpPr/>
          <p:nvPr/>
        </p:nvCxnSpPr>
        <p:spPr bwMode="auto">
          <a:xfrm flipH="1" flipV="1">
            <a:off x="2259081" y="1279239"/>
            <a:ext cx="9322" cy="51327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a:extLst>
              <a:ext uri="{FF2B5EF4-FFF2-40B4-BE49-F238E27FC236}">
                <a16:creationId xmlns:a16="http://schemas.microsoft.com/office/drawing/2014/main" id="{29E09097-635F-4670-B115-49F9F9467FC2}"/>
              </a:ext>
            </a:extLst>
          </p:cNvPr>
          <p:cNvCxnSpPr/>
          <p:nvPr/>
        </p:nvCxnSpPr>
        <p:spPr bwMode="auto">
          <a:xfrm flipV="1">
            <a:off x="3485312" y="1279239"/>
            <a:ext cx="0" cy="484029"/>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a:extLst>
              <a:ext uri="{FF2B5EF4-FFF2-40B4-BE49-F238E27FC236}">
                <a16:creationId xmlns:a16="http://schemas.microsoft.com/office/drawing/2014/main" id="{1DC39EB4-9F72-467A-87BA-40E3071AA329}"/>
              </a:ext>
            </a:extLst>
          </p:cNvPr>
          <p:cNvCxnSpPr/>
          <p:nvPr/>
        </p:nvCxnSpPr>
        <p:spPr bwMode="auto">
          <a:xfrm flipH="1" flipV="1">
            <a:off x="2872035" y="152148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a:extLst>
              <a:ext uri="{FF2B5EF4-FFF2-40B4-BE49-F238E27FC236}">
                <a16:creationId xmlns:a16="http://schemas.microsoft.com/office/drawing/2014/main" id="{3570B213-D8DE-4602-BAFB-FF4B31BE1156}"/>
              </a:ext>
            </a:extLst>
          </p:cNvPr>
          <p:cNvCxnSpPr/>
          <p:nvPr/>
        </p:nvCxnSpPr>
        <p:spPr bwMode="auto">
          <a:xfrm flipH="1" flipV="1">
            <a:off x="4159329" y="152254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a:extLst>
              <a:ext uri="{FF2B5EF4-FFF2-40B4-BE49-F238E27FC236}">
                <a16:creationId xmlns:a16="http://schemas.microsoft.com/office/drawing/2014/main" id="{7D8B904B-87E9-4350-B2B0-601F10656C46}"/>
              </a:ext>
            </a:extLst>
          </p:cNvPr>
          <p:cNvSpPr txBox="1"/>
          <p:nvPr/>
        </p:nvSpPr>
        <p:spPr bwMode="auto">
          <a:xfrm>
            <a:off x="5390952" y="1074962"/>
            <a:ext cx="59541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dirty="0">
                <a:solidFill>
                  <a:schemeClr val="tx1"/>
                </a:solidFill>
                <a:latin typeface="+mn-lt"/>
                <a:ea typeface="+mn-ea"/>
              </a:rPr>
              <a:t>Web/Portal</a:t>
            </a:r>
          </a:p>
        </p:txBody>
      </p:sp>
      <p:sp>
        <p:nvSpPr>
          <p:cNvPr id="110" name="TextBox 109">
            <a:extLst>
              <a:ext uri="{FF2B5EF4-FFF2-40B4-BE49-F238E27FC236}">
                <a16:creationId xmlns:a16="http://schemas.microsoft.com/office/drawing/2014/main" id="{D1A8C937-E92B-4EA2-82CB-6FB4EEDA0003}"/>
              </a:ext>
            </a:extLst>
          </p:cNvPr>
          <p:cNvSpPr txBox="1"/>
          <p:nvPr/>
        </p:nvSpPr>
        <p:spPr bwMode="auto">
          <a:xfrm>
            <a:off x="4204741" y="3746332"/>
            <a:ext cx="10588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800" b="0" i="1" dirty="0">
                <a:solidFill>
                  <a:schemeClr val="bg1"/>
                </a:solidFill>
                <a:latin typeface="Comic Sans MS" panose="030F0702030302020204" pitchFamily="66" charset="0"/>
              </a:rPr>
              <a:t>Social Media</a:t>
            </a:r>
          </a:p>
          <a:p>
            <a:pPr>
              <a:spcAft>
                <a:spcPts val="0"/>
              </a:spcAft>
            </a:pPr>
            <a:r>
              <a:rPr lang="en-US" sz="800" b="0" i="1" dirty="0">
                <a:solidFill>
                  <a:schemeClr val="bg1"/>
                </a:solidFill>
                <a:latin typeface="Comic Sans MS" panose="030F0702030302020204" pitchFamily="66" charset="0"/>
              </a:rPr>
              <a:t> &amp; Sentiment Data</a:t>
            </a:r>
          </a:p>
        </p:txBody>
      </p:sp>
      <p:sp>
        <p:nvSpPr>
          <p:cNvPr id="113" name="Rectangle: Rounded Corners 8">
            <a:extLst>
              <a:ext uri="{FF2B5EF4-FFF2-40B4-BE49-F238E27FC236}">
                <a16:creationId xmlns:a16="http://schemas.microsoft.com/office/drawing/2014/main" id="{A0046A96-FFF4-42BF-8037-F39C1856F9D6}"/>
              </a:ext>
            </a:extLst>
          </p:cNvPr>
          <p:cNvSpPr txBox="1"/>
          <p:nvPr/>
        </p:nvSpPr>
        <p:spPr>
          <a:xfrm>
            <a:off x="4730711" y="4213440"/>
            <a:ext cx="655909"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Archival</a:t>
            </a:r>
          </a:p>
        </p:txBody>
      </p:sp>
      <p:grpSp>
        <p:nvGrpSpPr>
          <p:cNvPr id="118" name="Group 117">
            <a:extLst>
              <a:ext uri="{FF2B5EF4-FFF2-40B4-BE49-F238E27FC236}">
                <a16:creationId xmlns:a16="http://schemas.microsoft.com/office/drawing/2014/main" id="{0501577D-30C4-48F3-B535-D29DA3FE2B6F}"/>
              </a:ext>
            </a:extLst>
          </p:cNvPr>
          <p:cNvGrpSpPr/>
          <p:nvPr/>
        </p:nvGrpSpPr>
        <p:grpSpPr>
          <a:xfrm>
            <a:off x="5464853" y="2168176"/>
            <a:ext cx="1088404" cy="520801"/>
            <a:chOff x="6235317" y="1322674"/>
            <a:chExt cx="647373" cy="404608"/>
          </a:xfrm>
          <a:solidFill>
            <a:schemeClr val="accent4"/>
          </a:solidFill>
        </p:grpSpPr>
        <p:sp>
          <p:nvSpPr>
            <p:cNvPr id="119" name="Rectangle: Rounded Corners 118">
              <a:extLst>
                <a:ext uri="{FF2B5EF4-FFF2-40B4-BE49-F238E27FC236}">
                  <a16:creationId xmlns:a16="http://schemas.microsoft.com/office/drawing/2014/main" id="{6420B4AB-6099-4330-8FEF-7C9DE152F110}"/>
                </a:ext>
              </a:extLst>
            </p:cNvPr>
            <p:cNvSpPr/>
            <p:nvPr/>
          </p:nvSpPr>
          <p:spPr>
            <a:xfrm>
              <a:off x="6235317" y="1322674"/>
              <a:ext cx="647373" cy="404608"/>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120" name="Rectangle: Rounded Corners 8">
              <a:extLst>
                <a:ext uri="{FF2B5EF4-FFF2-40B4-BE49-F238E27FC236}">
                  <a16:creationId xmlns:a16="http://schemas.microsoft.com/office/drawing/2014/main" id="{1AB04D0D-7EE7-4968-A748-07FBC026B6EC}"/>
                </a:ext>
              </a:extLst>
            </p:cNvPr>
            <p:cNvSpPr txBox="1"/>
            <p:nvPr/>
          </p:nvSpPr>
          <p:spPr>
            <a:xfrm>
              <a:off x="6247168" y="1334525"/>
              <a:ext cx="623671" cy="380906"/>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algn="ctr" defTabSz="266700">
                <a:lnSpc>
                  <a:spcPct val="90000"/>
                </a:lnSpc>
                <a:spcAft>
                  <a:spcPts val="0"/>
                </a:spcAft>
              </a:pPr>
              <a:r>
                <a:rPr lang="en-US" sz="800" dirty="0">
                  <a:solidFill>
                    <a:schemeClr val="bg1"/>
                  </a:solidFill>
                  <a:latin typeface="Comic Sans MS" panose="030F0702030302020204" pitchFamily="66" charset="0"/>
                  <a:cs typeface="Arial"/>
                </a:rPr>
                <a:t>Aggregated Data Layer</a:t>
              </a:r>
            </a:p>
            <a:p>
              <a:pPr algn="ctr" defTabSz="266700">
                <a:lnSpc>
                  <a:spcPct val="90000"/>
                </a:lnSpc>
                <a:spcAft>
                  <a:spcPts val="0"/>
                </a:spcAft>
              </a:pPr>
              <a:r>
                <a:rPr lang="en-US" sz="800" dirty="0">
                  <a:solidFill>
                    <a:schemeClr val="bg1"/>
                  </a:solidFill>
                  <a:latin typeface="Comic Sans MS" panose="030F0702030302020204" pitchFamily="66" charset="0"/>
                  <a:cs typeface="Arial"/>
                </a:rPr>
                <a:t>(DM)</a:t>
              </a:r>
            </a:p>
          </p:txBody>
        </p:sp>
      </p:grpSp>
      <p:grpSp>
        <p:nvGrpSpPr>
          <p:cNvPr id="122" name="Group 121">
            <a:extLst>
              <a:ext uri="{FF2B5EF4-FFF2-40B4-BE49-F238E27FC236}">
                <a16:creationId xmlns:a16="http://schemas.microsoft.com/office/drawing/2014/main" id="{2E749681-3E70-4914-A7AC-23B4755071BC}"/>
              </a:ext>
            </a:extLst>
          </p:cNvPr>
          <p:cNvGrpSpPr/>
          <p:nvPr/>
        </p:nvGrpSpPr>
        <p:grpSpPr>
          <a:xfrm>
            <a:off x="2035597" y="2144947"/>
            <a:ext cx="1088404"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3" name="Rectangle: Rounded Corners 122">
              <a:extLst>
                <a:ext uri="{FF2B5EF4-FFF2-40B4-BE49-F238E27FC236}">
                  <a16:creationId xmlns:a16="http://schemas.microsoft.com/office/drawing/2014/main" id="{732236A4-C39A-419C-A5B7-8706F08A403E}"/>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rgbClr val="7981E3"/>
              </a:solidFill>
              <a:prstDash val="solid"/>
              <a:round/>
              <a:headEnd type="none" w="med" len="med"/>
              <a:tailEnd type="none" w="med" len="med"/>
            </a:ln>
            <a:effectLst>
              <a:softEdge rad="25400"/>
            </a:effectLst>
          </p:spPr>
        </p:sp>
        <p:sp>
          <p:nvSpPr>
            <p:cNvPr id="124" name="Rectangle: Rounded Corners 8">
              <a:extLst>
                <a:ext uri="{FF2B5EF4-FFF2-40B4-BE49-F238E27FC236}">
                  <a16:creationId xmlns:a16="http://schemas.microsoft.com/office/drawing/2014/main" id="{94BBE351-FD8E-462E-92E7-1EE49EEE09AA}"/>
                </a:ext>
              </a:extLst>
            </p:cNvPr>
            <p:cNvSpPr txBox="1"/>
            <p:nvPr/>
          </p:nvSpPr>
          <p:spPr>
            <a:xfrm>
              <a:off x="6247168" y="1334525"/>
              <a:ext cx="623671" cy="380906"/>
            </a:xfrm>
            <a:prstGeom prst="rect">
              <a:avLst/>
            </a:prstGeom>
            <a:solidFill>
              <a:srgbClr val="00148C"/>
            </a:solidFill>
            <a:ln w="28575" cap="flat" cmpd="sng" algn="ctr">
              <a:solidFill>
                <a:srgbClr val="7981E3"/>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8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dirty="0"/>
                <a:t>Data Lake / Raw</a:t>
              </a:r>
            </a:p>
            <a:p>
              <a:pPr>
                <a:spcAft>
                  <a:spcPts val="0"/>
                </a:spcAft>
              </a:pPr>
              <a:r>
                <a:rPr lang="en-US" dirty="0"/>
                <a:t>(Landing)</a:t>
              </a:r>
            </a:p>
          </p:txBody>
        </p:sp>
      </p:grpSp>
      <p:grpSp>
        <p:nvGrpSpPr>
          <p:cNvPr id="125" name="Group 124">
            <a:extLst>
              <a:ext uri="{FF2B5EF4-FFF2-40B4-BE49-F238E27FC236}">
                <a16:creationId xmlns:a16="http://schemas.microsoft.com/office/drawing/2014/main" id="{87B0F86A-8C8A-4941-BB58-D9C4B4859A67}"/>
              </a:ext>
            </a:extLst>
          </p:cNvPr>
          <p:cNvGrpSpPr/>
          <p:nvPr/>
        </p:nvGrpSpPr>
        <p:grpSpPr>
          <a:xfrm>
            <a:off x="3165996" y="2152921"/>
            <a:ext cx="1088405"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6" name="Rectangle: Rounded Corners 125">
              <a:extLst>
                <a:ext uri="{FF2B5EF4-FFF2-40B4-BE49-F238E27FC236}">
                  <a16:creationId xmlns:a16="http://schemas.microsoft.com/office/drawing/2014/main" id="{F573ADDC-1C52-4012-9D28-0C1BC254B213}"/>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sp>
        <p:sp>
          <p:nvSpPr>
            <p:cNvPr id="127" name="Rectangle: Rounded Corners 8">
              <a:extLst>
                <a:ext uri="{FF2B5EF4-FFF2-40B4-BE49-F238E27FC236}">
                  <a16:creationId xmlns:a16="http://schemas.microsoft.com/office/drawing/2014/main" id="{6C00FD71-1FA5-424B-ABDC-23EF7C3198DB}"/>
                </a:ext>
              </a:extLst>
            </p:cNvPr>
            <p:cNvSpPr txBox="1"/>
            <p:nvPr/>
          </p:nvSpPr>
          <p:spPr>
            <a:xfrm>
              <a:off x="6247162" y="1334525"/>
              <a:ext cx="623671" cy="380906"/>
            </a:xfrm>
            <a:prstGeom prst="rect">
              <a:avLst/>
            </a:prstGeom>
            <a:solidFill>
              <a:srgbClr val="00148C"/>
            </a:solidFill>
            <a:ln w="28575" cap="flat" cmpd="sng" algn="ctr">
              <a:solidFill>
                <a:schemeClr val="accent1"/>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9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800" dirty="0"/>
                <a:t>Cached Transactional</a:t>
              </a:r>
            </a:p>
            <a:p>
              <a:pPr>
                <a:spcAft>
                  <a:spcPts val="0"/>
                </a:spcAft>
              </a:pPr>
              <a:r>
                <a:rPr lang="en-US" sz="800" dirty="0"/>
                <a:t>(ODS, Ops)</a:t>
              </a:r>
            </a:p>
          </p:txBody>
        </p:sp>
      </p:grpSp>
      <p:pic>
        <p:nvPicPr>
          <p:cNvPr id="143" name="Graphic 142" descr="Scientist">
            <a:extLst>
              <a:ext uri="{FF2B5EF4-FFF2-40B4-BE49-F238E27FC236}">
                <a16:creationId xmlns:a16="http://schemas.microsoft.com/office/drawing/2014/main" id="{9D810190-2935-4A2C-B0CD-D9E3ED72057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58893" y="1158757"/>
            <a:ext cx="403202" cy="403202"/>
          </a:xfrm>
          <a:prstGeom prst="rect">
            <a:avLst/>
          </a:prstGeom>
        </p:spPr>
      </p:pic>
      <p:sp>
        <p:nvSpPr>
          <p:cNvPr id="144" name="TextBox 143">
            <a:extLst>
              <a:ext uri="{FF2B5EF4-FFF2-40B4-BE49-F238E27FC236}">
                <a16:creationId xmlns:a16="http://schemas.microsoft.com/office/drawing/2014/main" id="{5058B72B-3D15-462D-9509-0B6E74C57F43}"/>
              </a:ext>
            </a:extLst>
          </p:cNvPr>
          <p:cNvSpPr txBox="1"/>
          <p:nvPr/>
        </p:nvSpPr>
        <p:spPr bwMode="auto">
          <a:xfrm>
            <a:off x="5081150" y="3631994"/>
            <a:ext cx="7339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Mainframe</a:t>
            </a:r>
            <a:endParaRPr lang="en-US" sz="1000" b="0" i="1" kern="0">
              <a:solidFill>
                <a:schemeClr val="bg1"/>
              </a:solidFill>
              <a:latin typeface="Comic Sans MS" panose="030F0702030302020204" pitchFamily="66" charset="0"/>
            </a:endParaRPr>
          </a:p>
        </p:txBody>
      </p:sp>
      <p:sp>
        <p:nvSpPr>
          <p:cNvPr id="150" name="TextBox 149">
            <a:extLst>
              <a:ext uri="{FF2B5EF4-FFF2-40B4-BE49-F238E27FC236}">
                <a16:creationId xmlns:a16="http://schemas.microsoft.com/office/drawing/2014/main" id="{ADD3B202-40BC-4BDA-A606-ECC174B8F46C}"/>
              </a:ext>
            </a:extLst>
          </p:cNvPr>
          <p:cNvSpPr txBox="1"/>
          <p:nvPr/>
        </p:nvSpPr>
        <p:spPr bwMode="auto">
          <a:xfrm>
            <a:off x="2018018" y="3624322"/>
            <a:ext cx="5972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dirty="0">
                <a:solidFill>
                  <a:schemeClr val="bg1"/>
                </a:solidFill>
                <a:latin typeface="Comic Sans MS" panose="030F0702030302020204" pitchFamily="66" charset="0"/>
              </a:rPr>
              <a:t>ERP/CRM</a:t>
            </a:r>
            <a:endParaRPr lang="en-US" sz="1000" b="0" i="1" kern="0" dirty="0">
              <a:solidFill>
                <a:schemeClr val="bg1"/>
              </a:solidFill>
              <a:latin typeface="Comic Sans MS" panose="030F0702030302020204" pitchFamily="66" charset="0"/>
            </a:endParaRPr>
          </a:p>
        </p:txBody>
      </p:sp>
      <p:cxnSp>
        <p:nvCxnSpPr>
          <p:cNvPr id="154" name="Connector: Curved 153">
            <a:extLst>
              <a:ext uri="{FF2B5EF4-FFF2-40B4-BE49-F238E27FC236}">
                <a16:creationId xmlns:a16="http://schemas.microsoft.com/office/drawing/2014/main" id="{79C74062-7BD9-4C40-A4FA-4C79782E2323}"/>
              </a:ext>
            </a:extLst>
          </p:cNvPr>
          <p:cNvCxnSpPr>
            <a:cxnSpLocks/>
            <a:stCxn id="150" idx="2"/>
          </p:cNvCxnSpPr>
          <p:nvPr/>
        </p:nvCxnSpPr>
        <p:spPr bwMode="auto">
          <a:xfrm rot="16200000" flipH="1">
            <a:off x="2305655" y="3789218"/>
            <a:ext cx="320660" cy="298644"/>
          </a:xfrm>
          <a:prstGeom prst="curvedConnector3">
            <a:avLst>
              <a:gd name="adj1" fmla="val 96818"/>
            </a:avLst>
          </a:prstGeom>
          <a:ln>
            <a:solidFill>
              <a:schemeClr val="accent2">
                <a:lumMod val="20000"/>
                <a:lumOff val="80000"/>
              </a:schemeClr>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58" name="Straight Arrow Connector 157">
            <a:extLst>
              <a:ext uri="{FF2B5EF4-FFF2-40B4-BE49-F238E27FC236}">
                <a16:creationId xmlns:a16="http://schemas.microsoft.com/office/drawing/2014/main" id="{756C034E-CCAF-4BE6-80FE-21A802FFD823}"/>
              </a:ext>
            </a:extLst>
          </p:cNvPr>
          <p:cNvCxnSpPr/>
          <p:nvPr/>
        </p:nvCxnSpPr>
        <p:spPr bwMode="auto">
          <a:xfrm flipH="1" flipV="1">
            <a:off x="5671347" y="1539105"/>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2" name="Group 161">
            <a:extLst>
              <a:ext uri="{FF2B5EF4-FFF2-40B4-BE49-F238E27FC236}">
                <a16:creationId xmlns:a16="http://schemas.microsoft.com/office/drawing/2014/main" id="{444208B1-91C0-4C47-A91B-C682B5AB7F08}"/>
              </a:ext>
            </a:extLst>
          </p:cNvPr>
          <p:cNvGrpSpPr/>
          <p:nvPr/>
        </p:nvGrpSpPr>
        <p:grpSpPr>
          <a:xfrm>
            <a:off x="1672201" y="779353"/>
            <a:ext cx="287510" cy="3637628"/>
            <a:chOff x="1030408" y="854180"/>
            <a:chExt cx="298369" cy="3207153"/>
          </a:xfrm>
          <a:solidFill>
            <a:srgbClr val="00148C"/>
          </a:solidFill>
        </p:grpSpPr>
        <p:sp>
          <p:nvSpPr>
            <p:cNvPr id="160" name="Arrow: Up-Down 159">
              <a:extLst>
                <a:ext uri="{FF2B5EF4-FFF2-40B4-BE49-F238E27FC236}">
                  <a16:creationId xmlns:a16="http://schemas.microsoft.com/office/drawing/2014/main" id="{08B1A63C-87A6-4A9B-AB5E-DEB7ED5274DB}"/>
                </a:ext>
              </a:extLst>
            </p:cNvPr>
            <p:cNvSpPr/>
            <p:nvPr/>
          </p:nvSpPr>
          <p:spPr bwMode="auto">
            <a:xfrm>
              <a:off x="1030408" y="854180"/>
              <a:ext cx="298369" cy="3207153"/>
            </a:xfrm>
            <a:prstGeom prst="upDownArrow">
              <a:avLst/>
            </a:prstGeom>
            <a:grpFill/>
            <a:ln w="9525" cap="flat" cmpd="sng" algn="ctr">
              <a:solidFill>
                <a:schemeClr val="accent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lvl="1">
                <a:spcAft>
                  <a:spcPts val="450"/>
                </a:spcAft>
              </a:pPr>
              <a:endParaRPr lang="en-US" sz="1000">
                <a:solidFill>
                  <a:schemeClr val="accent4"/>
                </a:solidFill>
                <a:latin typeface="+mn-lt"/>
                <a:cs typeface="Arial"/>
              </a:endParaRPr>
            </a:p>
          </p:txBody>
        </p:sp>
        <p:sp>
          <p:nvSpPr>
            <p:cNvPr id="161" name="TextBox 160">
              <a:extLst>
                <a:ext uri="{FF2B5EF4-FFF2-40B4-BE49-F238E27FC236}">
                  <a16:creationId xmlns:a16="http://schemas.microsoft.com/office/drawing/2014/main" id="{9DA96FB9-2657-45D4-9207-6EE8E2AC704C}"/>
                </a:ext>
              </a:extLst>
            </p:cNvPr>
            <p:cNvSpPr txBox="1"/>
            <p:nvPr/>
          </p:nvSpPr>
          <p:spPr bwMode="auto">
            <a:xfrm rot="16200000">
              <a:off x="364286" y="2241925"/>
              <a:ext cx="1627097" cy="1277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dirty="0">
                  <a:solidFill>
                    <a:schemeClr val="bg1"/>
                  </a:solidFill>
                  <a:latin typeface="+mn-lt"/>
                  <a:ea typeface="+mn-ea"/>
                </a:rPr>
                <a:t>Data</a:t>
              </a:r>
              <a:r>
                <a:rPr lang="en-US" sz="800" b="0" kern="0" dirty="0">
                  <a:solidFill>
                    <a:schemeClr val="accent4"/>
                  </a:solidFill>
                  <a:latin typeface="+mn-lt"/>
                  <a:ea typeface="+mn-ea"/>
                </a:rPr>
                <a:t> </a:t>
              </a:r>
              <a:r>
                <a:rPr lang="en-US" sz="800" b="0" kern="0" dirty="0">
                  <a:solidFill>
                    <a:schemeClr val="bg1"/>
                  </a:solidFill>
                  <a:latin typeface="+mn-lt"/>
                  <a:ea typeface="+mn-ea"/>
                </a:rPr>
                <a:t>Architecture &amp; Design</a:t>
              </a:r>
            </a:p>
          </p:txBody>
        </p:sp>
      </p:grpSp>
      <p:sp>
        <p:nvSpPr>
          <p:cNvPr id="171" name="Rectangle: Rounded Corners 8">
            <a:extLst>
              <a:ext uri="{FF2B5EF4-FFF2-40B4-BE49-F238E27FC236}">
                <a16:creationId xmlns:a16="http://schemas.microsoft.com/office/drawing/2014/main" id="{F748D4FC-3BD5-4FA6-B29B-245B9641E304}"/>
              </a:ext>
            </a:extLst>
          </p:cNvPr>
          <p:cNvSpPr txBox="1"/>
          <p:nvPr/>
        </p:nvSpPr>
        <p:spPr>
          <a:xfrm>
            <a:off x="1988222" y="4213440"/>
            <a:ext cx="1029757" cy="222527"/>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i="1">
                <a:solidFill>
                  <a:schemeClr val="accent5">
                    <a:lumMod val="50000"/>
                  </a:schemeClr>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b="0" i="0" dirty="0">
                <a:solidFill>
                  <a:schemeClr val="bg1"/>
                </a:solidFill>
              </a:rPr>
              <a:t>MDM</a:t>
            </a:r>
          </a:p>
        </p:txBody>
      </p:sp>
      <p:sp>
        <p:nvSpPr>
          <p:cNvPr id="185" name="Rectangle: Rounded Corners 8">
            <a:extLst>
              <a:ext uri="{FF2B5EF4-FFF2-40B4-BE49-F238E27FC236}">
                <a16:creationId xmlns:a16="http://schemas.microsoft.com/office/drawing/2014/main" id="{2DBF6B5E-0120-4572-8DB6-2FF23B047BF2}"/>
              </a:ext>
            </a:extLst>
          </p:cNvPr>
          <p:cNvSpPr txBox="1"/>
          <p:nvPr/>
        </p:nvSpPr>
        <p:spPr>
          <a:xfrm>
            <a:off x="3147775" y="1837005"/>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sp>
        <p:nvSpPr>
          <p:cNvPr id="187" name="Rectangle: Rounded Corners 8">
            <a:extLst>
              <a:ext uri="{FF2B5EF4-FFF2-40B4-BE49-F238E27FC236}">
                <a16:creationId xmlns:a16="http://schemas.microsoft.com/office/drawing/2014/main" id="{7A8A5CBD-123E-4D03-8D5E-706A078AC7B4}"/>
              </a:ext>
            </a:extLst>
          </p:cNvPr>
          <p:cNvSpPr txBox="1"/>
          <p:nvPr/>
        </p:nvSpPr>
        <p:spPr>
          <a:xfrm>
            <a:off x="1988288" y="1837377"/>
            <a:ext cx="1161017" cy="214389"/>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MDM</a:t>
            </a:r>
          </a:p>
        </p:txBody>
      </p:sp>
      <p:pic>
        <p:nvPicPr>
          <p:cNvPr id="189" name="Graphic 188" descr="Smart Phone">
            <a:extLst>
              <a:ext uri="{FF2B5EF4-FFF2-40B4-BE49-F238E27FC236}">
                <a16:creationId xmlns:a16="http://schemas.microsoft.com/office/drawing/2014/main" id="{8ABF6AD6-5200-4DB5-AD99-C6D9003E482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25457" y="1246556"/>
            <a:ext cx="279122" cy="279122"/>
          </a:xfrm>
          <a:prstGeom prst="rect">
            <a:avLst/>
          </a:prstGeom>
        </p:spPr>
      </p:pic>
      <p:sp>
        <p:nvSpPr>
          <p:cNvPr id="196" name="TextBox 195">
            <a:extLst>
              <a:ext uri="{FF2B5EF4-FFF2-40B4-BE49-F238E27FC236}">
                <a16:creationId xmlns:a16="http://schemas.microsoft.com/office/drawing/2014/main" id="{3C85B2DC-3D64-4546-BD3F-8F10649B8216}"/>
              </a:ext>
            </a:extLst>
          </p:cNvPr>
          <p:cNvSpPr txBox="1"/>
          <p:nvPr/>
        </p:nvSpPr>
        <p:spPr bwMode="auto">
          <a:xfrm>
            <a:off x="2035597" y="1082351"/>
            <a:ext cx="6617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dirty="0">
                <a:solidFill>
                  <a:schemeClr val="tx1"/>
                </a:solidFill>
              </a:rPr>
              <a:t>App/Service</a:t>
            </a:r>
          </a:p>
          <a:p>
            <a:pPr algn="l">
              <a:spcAft>
                <a:spcPts val="0"/>
              </a:spcAft>
              <a:buClr>
                <a:schemeClr val="tx1"/>
              </a:buClr>
            </a:pPr>
            <a:r>
              <a:rPr lang="en-US" sz="700" b="0" dirty="0">
                <a:solidFill>
                  <a:schemeClr val="tx1"/>
                </a:solidFill>
              </a:rPr>
              <a:t>(3</a:t>
            </a:r>
            <a:r>
              <a:rPr lang="en-US" sz="700" b="0" baseline="30000" dirty="0">
                <a:solidFill>
                  <a:schemeClr val="tx1"/>
                </a:solidFill>
              </a:rPr>
              <a:t>rd</a:t>
            </a:r>
            <a:r>
              <a:rPr lang="en-US" sz="700" b="0" dirty="0">
                <a:solidFill>
                  <a:schemeClr val="tx1"/>
                </a:solidFill>
              </a:rPr>
              <a:t> Party) </a:t>
            </a:r>
            <a:endParaRPr lang="en-US" sz="700" b="0" kern="0" dirty="0">
              <a:solidFill>
                <a:schemeClr val="tx1"/>
              </a:solidFill>
              <a:latin typeface="+mn-lt"/>
              <a:ea typeface="+mn-ea"/>
            </a:endParaRPr>
          </a:p>
        </p:txBody>
      </p:sp>
      <p:sp>
        <p:nvSpPr>
          <p:cNvPr id="199" name="Rectangle: Rounded Corners 8">
            <a:extLst>
              <a:ext uri="{FF2B5EF4-FFF2-40B4-BE49-F238E27FC236}">
                <a16:creationId xmlns:a16="http://schemas.microsoft.com/office/drawing/2014/main" id="{D46682C3-1B2A-47BA-8910-35181FF5367E}"/>
              </a:ext>
            </a:extLst>
          </p:cNvPr>
          <p:cNvSpPr txBox="1"/>
          <p:nvPr/>
        </p:nvSpPr>
        <p:spPr>
          <a:xfrm>
            <a:off x="5438967" y="1838803"/>
            <a:ext cx="1176626" cy="214389"/>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700" dirty="0"/>
              <a:t>Integration</a:t>
            </a:r>
          </a:p>
          <a:p>
            <a:pPr>
              <a:spcAft>
                <a:spcPts val="0"/>
              </a:spcAft>
            </a:pPr>
            <a:r>
              <a:rPr lang="en-US" sz="700" dirty="0"/>
              <a:t>Service</a:t>
            </a:r>
          </a:p>
        </p:txBody>
      </p:sp>
      <p:cxnSp>
        <p:nvCxnSpPr>
          <p:cNvPr id="203" name="Straight Arrow Connector 202">
            <a:extLst>
              <a:ext uri="{FF2B5EF4-FFF2-40B4-BE49-F238E27FC236}">
                <a16:creationId xmlns:a16="http://schemas.microsoft.com/office/drawing/2014/main" id="{6C482328-B9F4-4A7D-9EFB-CA72D3F2442B}"/>
              </a:ext>
            </a:extLst>
          </p:cNvPr>
          <p:cNvCxnSpPr/>
          <p:nvPr/>
        </p:nvCxnSpPr>
        <p:spPr bwMode="auto">
          <a:xfrm flipV="1">
            <a:off x="6352728" y="1304299"/>
            <a:ext cx="0" cy="495718"/>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 name="Rectangle: Rounded Corners 8">
            <a:extLst>
              <a:ext uri="{FF2B5EF4-FFF2-40B4-BE49-F238E27FC236}">
                <a16:creationId xmlns:a16="http://schemas.microsoft.com/office/drawing/2014/main" id="{14470DE5-5676-4DD5-84D9-79024324A972}"/>
              </a:ext>
            </a:extLst>
          </p:cNvPr>
          <p:cNvSpPr txBox="1"/>
          <p:nvPr/>
        </p:nvSpPr>
        <p:spPr>
          <a:xfrm>
            <a:off x="4293371" y="1837829"/>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Catalog</a:t>
            </a:r>
          </a:p>
        </p:txBody>
      </p:sp>
      <p:sp>
        <p:nvSpPr>
          <p:cNvPr id="207" name="Rectangle: Rounded Corners 206">
            <a:extLst>
              <a:ext uri="{FF2B5EF4-FFF2-40B4-BE49-F238E27FC236}">
                <a16:creationId xmlns:a16="http://schemas.microsoft.com/office/drawing/2014/main" id="{F07CF2F5-A434-4490-9E65-48178D20275D}"/>
              </a:ext>
            </a:extLst>
          </p:cNvPr>
          <p:cNvSpPr/>
          <p:nvPr/>
        </p:nvSpPr>
        <p:spPr bwMode="auto">
          <a:xfrm>
            <a:off x="6785746" y="3657525"/>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Source</a:t>
            </a:r>
          </a:p>
        </p:txBody>
      </p:sp>
      <p:sp>
        <p:nvSpPr>
          <p:cNvPr id="208" name="Rectangle: Rounded Corners 207">
            <a:extLst>
              <a:ext uri="{FF2B5EF4-FFF2-40B4-BE49-F238E27FC236}">
                <a16:creationId xmlns:a16="http://schemas.microsoft.com/office/drawing/2014/main" id="{E32BDBA6-8F50-4BBF-8895-C7FAAEB2DF48}"/>
              </a:ext>
            </a:extLst>
          </p:cNvPr>
          <p:cNvSpPr/>
          <p:nvPr/>
        </p:nvSpPr>
        <p:spPr bwMode="auto">
          <a:xfrm>
            <a:off x="6785745" y="2778684"/>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Ingest</a:t>
            </a:r>
          </a:p>
        </p:txBody>
      </p:sp>
      <p:sp>
        <p:nvSpPr>
          <p:cNvPr id="209" name="Rectangle: Rounded Corners 208">
            <a:extLst>
              <a:ext uri="{FF2B5EF4-FFF2-40B4-BE49-F238E27FC236}">
                <a16:creationId xmlns:a16="http://schemas.microsoft.com/office/drawing/2014/main" id="{A08B419B-57F6-4EBF-A1B9-6C9C52FD7614}"/>
              </a:ext>
            </a:extLst>
          </p:cNvPr>
          <p:cNvSpPr/>
          <p:nvPr/>
        </p:nvSpPr>
        <p:spPr bwMode="auto">
          <a:xfrm>
            <a:off x="6785748" y="1021000"/>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Consume</a:t>
            </a:r>
          </a:p>
        </p:txBody>
      </p:sp>
      <p:sp>
        <p:nvSpPr>
          <p:cNvPr id="210" name="Rectangle: Rounded Corners 209">
            <a:extLst>
              <a:ext uri="{FF2B5EF4-FFF2-40B4-BE49-F238E27FC236}">
                <a16:creationId xmlns:a16="http://schemas.microsoft.com/office/drawing/2014/main" id="{10018ECA-4D5E-4B18-8754-109103EB4246}"/>
              </a:ext>
            </a:extLst>
          </p:cNvPr>
          <p:cNvSpPr/>
          <p:nvPr/>
        </p:nvSpPr>
        <p:spPr bwMode="auto">
          <a:xfrm>
            <a:off x="6785746" y="1899842"/>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Process</a:t>
            </a:r>
          </a:p>
          <a:p>
            <a:pPr algn="ctr">
              <a:spcAft>
                <a:spcPts val="450"/>
              </a:spcAft>
            </a:pPr>
            <a:r>
              <a:rPr lang="en-US" sz="900" dirty="0">
                <a:solidFill>
                  <a:schemeClr val="bg1"/>
                </a:solidFill>
                <a:latin typeface="Comic Sans MS" panose="030F0702030302020204" pitchFamily="66" charset="0"/>
                <a:cs typeface="Arial"/>
              </a:rPr>
              <a:t>&amp; Serve</a:t>
            </a:r>
          </a:p>
        </p:txBody>
      </p:sp>
      <p:cxnSp>
        <p:nvCxnSpPr>
          <p:cNvPr id="79" name="Straight Arrow Connector 78">
            <a:extLst>
              <a:ext uri="{FF2B5EF4-FFF2-40B4-BE49-F238E27FC236}">
                <a16:creationId xmlns:a16="http://schemas.microsoft.com/office/drawing/2014/main" id="{FCB1ACE7-1203-4CD2-A9BB-E06FF48795AC}"/>
              </a:ext>
            </a:extLst>
          </p:cNvPr>
          <p:cNvCxnSpPr>
            <a:cxnSpLocks/>
          </p:cNvCxnSpPr>
          <p:nvPr/>
        </p:nvCxnSpPr>
        <p:spPr bwMode="auto">
          <a:xfrm flipH="1" flipV="1">
            <a:off x="2744270" y="2984384"/>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9CAE1C45-1DA4-45A2-ABFA-B5554720A654}"/>
              </a:ext>
            </a:extLst>
          </p:cNvPr>
          <p:cNvCxnSpPr>
            <a:cxnSpLocks/>
          </p:cNvCxnSpPr>
          <p:nvPr/>
        </p:nvCxnSpPr>
        <p:spPr bwMode="auto">
          <a:xfrm flipH="1" flipV="1">
            <a:off x="6098213" y="2994425"/>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5238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a:latin typeface="Arial" pitchFamily="34" charset="0"/>
                <a:cs typeface="Arial" pitchFamily="34" charset="0"/>
              </a:rPr>
              <a:t>What is Master Data?</a:t>
            </a:r>
            <a:endParaRPr lang="en-GB" sz="280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a:t>02</a:t>
            </a:r>
            <a:endParaRPr lang="en-GB" sz="6600"/>
          </a:p>
        </p:txBody>
      </p:sp>
    </p:spTree>
    <p:extLst>
      <p:ext uri="{BB962C8B-B14F-4D97-AF65-F5344CB8AC3E}">
        <p14:creationId xmlns:p14="http://schemas.microsoft.com/office/powerpoint/2010/main" val="55933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48E73735-6E86-40D3-8CE0-B91F48C8C7EF}"/>
              </a:ext>
            </a:extLst>
          </p:cNvPr>
          <p:cNvSpPr/>
          <p:nvPr/>
        </p:nvSpPr>
        <p:spPr bwMode="auto">
          <a:xfrm>
            <a:off x="300162" y="3481925"/>
            <a:ext cx="4485497" cy="1375301"/>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5" name="Rectangle: Rounded Corners 34">
            <a:extLst>
              <a:ext uri="{FF2B5EF4-FFF2-40B4-BE49-F238E27FC236}">
                <a16:creationId xmlns:a16="http://schemas.microsoft.com/office/drawing/2014/main" id="{2CF813F6-C826-42C2-B99B-D61B3036D7B1}"/>
              </a:ext>
            </a:extLst>
          </p:cNvPr>
          <p:cNvSpPr/>
          <p:nvPr/>
        </p:nvSpPr>
        <p:spPr bwMode="auto">
          <a:xfrm>
            <a:off x="329813" y="453351"/>
            <a:ext cx="4441179" cy="833726"/>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 name="Rectangle: Rounded Corners 2">
            <a:extLst>
              <a:ext uri="{FF2B5EF4-FFF2-40B4-BE49-F238E27FC236}">
                <a16:creationId xmlns:a16="http://schemas.microsoft.com/office/drawing/2014/main" id="{1DECA2C8-A579-40E4-A335-8583202F9480}"/>
              </a:ext>
            </a:extLst>
          </p:cNvPr>
          <p:cNvSpPr/>
          <p:nvPr/>
        </p:nvSpPr>
        <p:spPr bwMode="auto">
          <a:xfrm>
            <a:off x="283384" y="1297816"/>
            <a:ext cx="4499371" cy="2170995"/>
          </a:xfrm>
          <a:prstGeom prst="round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chemeClr val="bg1"/>
              </a:solidFill>
              <a:cs typeface="Arial"/>
            </a:endParaRPr>
          </a:p>
        </p:txBody>
      </p:sp>
      <p:sp>
        <p:nvSpPr>
          <p:cNvPr id="2" name="Title 1"/>
          <p:cNvSpPr>
            <a:spLocks noGrp="1"/>
          </p:cNvSpPr>
          <p:nvPr>
            <p:ph type="title"/>
          </p:nvPr>
        </p:nvSpPr>
        <p:spPr>
          <a:xfrm>
            <a:off x="115404" y="122799"/>
            <a:ext cx="6302261" cy="430887"/>
          </a:xfrm>
        </p:spPr>
        <p:txBody>
          <a:bodyPr/>
          <a:lstStyle/>
          <a:p>
            <a:r>
              <a:rPr lang="en-US"/>
              <a:t> Meta Data, Master Data, Transaction Data</a:t>
            </a:r>
          </a:p>
        </p:txBody>
      </p:sp>
      <p:sp>
        <p:nvSpPr>
          <p:cNvPr id="5" name="Text Placeholder 9"/>
          <p:cNvSpPr>
            <a:spLocks noGrp="1"/>
          </p:cNvSpPr>
          <p:nvPr>
            <p:ph type="body" sz="quarter" idx="11"/>
          </p:nvPr>
        </p:nvSpPr>
        <p:spPr>
          <a:xfrm>
            <a:off x="331160" y="505073"/>
            <a:ext cx="4345194" cy="4424288"/>
          </a:xfrm>
        </p:spPr>
        <p:txBody>
          <a:bodyPr numCol="1"/>
          <a:lstStyle/>
          <a:p>
            <a:pPr marL="269875" lvl="2" indent="-269875">
              <a:spcBef>
                <a:spcPts val="600"/>
              </a:spcBef>
              <a:spcAft>
                <a:spcPts val="0"/>
              </a:spcAft>
              <a:buClr>
                <a:schemeClr val="bg1"/>
              </a:buClr>
            </a:pPr>
            <a:r>
              <a:rPr lang="en-GB" sz="1050" b="1">
                <a:solidFill>
                  <a:schemeClr val="bg1"/>
                </a:solidFill>
              </a:rPr>
              <a:t>Meta Data</a:t>
            </a:r>
          </a:p>
          <a:p>
            <a:pPr marL="539875" lvl="3" indent="-269875">
              <a:spcAft>
                <a:spcPts val="0"/>
              </a:spcAft>
              <a:buClr>
                <a:schemeClr val="bg1"/>
              </a:buClr>
            </a:pPr>
            <a:r>
              <a:rPr lang="en-GB" sz="1050">
                <a:solidFill>
                  <a:schemeClr val="bg1"/>
                </a:solidFill>
              </a:rPr>
              <a:t>Data about data like structure, meaning, and relationships of data</a:t>
            </a:r>
          </a:p>
          <a:p>
            <a:pPr marL="539875" lvl="3" indent="-269875">
              <a:spcAft>
                <a:spcPts val="0"/>
              </a:spcAft>
              <a:buClr>
                <a:schemeClr val="bg1"/>
              </a:buClr>
            </a:pPr>
            <a:r>
              <a:rPr lang="en-GB" sz="1050">
                <a:solidFill>
                  <a:schemeClr val="bg1"/>
                </a:solidFill>
              </a:rPr>
              <a:t>E.g. Column CUST_ID is a Customer ID and has a size of 10 characters</a:t>
            </a:r>
          </a:p>
          <a:p>
            <a:pPr marL="269875" lvl="2" indent="-269875">
              <a:spcBef>
                <a:spcPts val="600"/>
              </a:spcBef>
              <a:spcAft>
                <a:spcPts val="0"/>
              </a:spcAft>
              <a:buClr>
                <a:schemeClr val="bg1"/>
              </a:buClr>
            </a:pPr>
            <a:r>
              <a:rPr lang="en-GB" sz="1050" b="1">
                <a:solidFill>
                  <a:schemeClr val="bg1"/>
                </a:solidFill>
              </a:rPr>
              <a:t>Reference Data </a:t>
            </a:r>
          </a:p>
          <a:p>
            <a:pPr marL="539750" lvl="3" indent="-269875">
              <a:spcAft>
                <a:spcPts val="0"/>
              </a:spcAft>
              <a:buClr>
                <a:schemeClr val="bg1"/>
              </a:buClr>
            </a:pPr>
            <a:r>
              <a:rPr lang="en-GB" sz="1050">
                <a:solidFill>
                  <a:schemeClr val="bg1"/>
                </a:solidFill>
                <a:cs typeface="Arial"/>
              </a:rPr>
              <a:t>Codes describing state and behaviour of organization entities and transactions</a:t>
            </a:r>
          </a:p>
          <a:p>
            <a:pPr marL="539750" lvl="3" indent="-269875">
              <a:spcAft>
                <a:spcPts val="0"/>
              </a:spcAft>
              <a:buClr>
                <a:schemeClr val="bg1"/>
              </a:buClr>
            </a:pPr>
            <a:r>
              <a:rPr lang="en-GB" sz="1050">
                <a:solidFill>
                  <a:schemeClr val="bg1"/>
                </a:solidFill>
                <a:cs typeface="Arial"/>
              </a:rPr>
              <a:t>E.g. Status codes, Reason codes, Type codes, Classification codes, Country, State, Zip/Postal codes</a:t>
            </a:r>
          </a:p>
          <a:p>
            <a:pPr marL="269875" lvl="2" indent="-269875">
              <a:spcBef>
                <a:spcPts val="600"/>
              </a:spcBef>
              <a:spcAft>
                <a:spcPts val="0"/>
              </a:spcAft>
              <a:buClr>
                <a:schemeClr val="bg1"/>
              </a:buClr>
            </a:pPr>
            <a:r>
              <a:rPr lang="en-GB" sz="1050" b="1">
                <a:solidFill>
                  <a:schemeClr val="bg1"/>
                </a:solidFill>
              </a:rPr>
              <a:t>Enterprise Structured Data</a:t>
            </a:r>
          </a:p>
          <a:p>
            <a:pPr marL="539750" lvl="3" indent="-269875">
              <a:spcAft>
                <a:spcPts val="0"/>
              </a:spcAft>
              <a:buClr>
                <a:schemeClr val="bg1"/>
              </a:buClr>
            </a:pPr>
            <a:r>
              <a:rPr lang="en-GB" sz="1050">
                <a:solidFill>
                  <a:schemeClr val="bg1"/>
                </a:solidFill>
              </a:rPr>
              <a:t>Hierarchies within the enterprise </a:t>
            </a:r>
          </a:p>
          <a:p>
            <a:pPr marL="539750" lvl="3" indent="-269875">
              <a:spcAft>
                <a:spcPts val="0"/>
              </a:spcAft>
              <a:buClr>
                <a:schemeClr val="bg1"/>
              </a:buClr>
            </a:pPr>
            <a:r>
              <a:rPr lang="en-GB" sz="1050">
                <a:solidFill>
                  <a:schemeClr val="bg1"/>
                </a:solidFill>
              </a:rPr>
              <a:t>E.g. Organization Hierarchy (Company, Business Unit, Division, Department etc)</a:t>
            </a:r>
            <a:endParaRPr lang="en-GB" sz="1050">
              <a:solidFill>
                <a:schemeClr val="bg1"/>
              </a:solidFill>
              <a:cs typeface="Arial"/>
            </a:endParaRPr>
          </a:p>
          <a:p>
            <a:pPr marL="269875" lvl="2" indent="-269875">
              <a:spcBef>
                <a:spcPts val="600"/>
              </a:spcBef>
              <a:spcAft>
                <a:spcPts val="0"/>
              </a:spcAft>
              <a:buClr>
                <a:schemeClr val="bg1"/>
              </a:buClr>
            </a:pPr>
            <a:r>
              <a:rPr lang="en-GB" sz="1050" b="1">
                <a:solidFill>
                  <a:schemeClr val="bg1"/>
                </a:solidFill>
              </a:rPr>
              <a:t>Transaction Structure Data</a:t>
            </a:r>
          </a:p>
          <a:p>
            <a:pPr marL="539875" lvl="3" indent="-269875">
              <a:spcAft>
                <a:spcPts val="0"/>
              </a:spcAft>
              <a:buClr>
                <a:schemeClr val="bg1"/>
              </a:buClr>
            </a:pPr>
            <a:r>
              <a:rPr lang="en-GB" sz="1050">
                <a:solidFill>
                  <a:schemeClr val="bg1"/>
                </a:solidFill>
                <a:cs typeface="Arial"/>
              </a:rPr>
              <a:t>Organization entities in which the transactions act upon </a:t>
            </a:r>
          </a:p>
          <a:p>
            <a:pPr marL="539875" lvl="3" indent="-269875">
              <a:spcAft>
                <a:spcPts val="0"/>
              </a:spcAft>
              <a:buClr>
                <a:schemeClr val="bg1"/>
              </a:buClr>
            </a:pPr>
            <a:r>
              <a:rPr lang="en-GB" sz="1050">
                <a:solidFill>
                  <a:schemeClr val="bg1"/>
                </a:solidFill>
                <a:cs typeface="Arial"/>
              </a:rPr>
              <a:t>E.g. Customer, Workforce, Asset, Product, Vendor etc </a:t>
            </a:r>
          </a:p>
          <a:p>
            <a:pPr marL="269875" lvl="2" indent="-269875">
              <a:spcBef>
                <a:spcPts val="600"/>
              </a:spcBef>
              <a:spcAft>
                <a:spcPts val="0"/>
              </a:spcAft>
              <a:buClr>
                <a:schemeClr val="bg1"/>
              </a:buClr>
            </a:pPr>
            <a:r>
              <a:rPr lang="en-GB" sz="1050" b="1">
                <a:solidFill>
                  <a:schemeClr val="bg1"/>
                </a:solidFill>
              </a:rPr>
              <a:t>Transaction Activity Data</a:t>
            </a:r>
          </a:p>
          <a:p>
            <a:pPr marL="539750" lvl="3" indent="-269875">
              <a:spcAft>
                <a:spcPts val="0"/>
              </a:spcAft>
              <a:buClr>
                <a:schemeClr val="bg1"/>
              </a:buClr>
            </a:pPr>
            <a:r>
              <a:rPr lang="en-GB" sz="1050">
                <a:solidFill>
                  <a:schemeClr val="bg1"/>
                </a:solidFill>
              </a:rPr>
              <a:t>Operational transactions typically automated in applications</a:t>
            </a:r>
          </a:p>
          <a:p>
            <a:pPr marL="539750" lvl="3" indent="-269875">
              <a:spcAft>
                <a:spcPts val="0"/>
              </a:spcAft>
              <a:buClr>
                <a:schemeClr val="bg1"/>
              </a:buClr>
            </a:pPr>
            <a:r>
              <a:rPr lang="en-GB" sz="1050">
                <a:solidFill>
                  <a:schemeClr val="bg1"/>
                </a:solidFill>
                <a:cs typeface="Arial"/>
              </a:rPr>
              <a:t>E.g. Customer Billing and Payment, Work Request, Work Order, Worker Learning and Salary/Payment</a:t>
            </a:r>
          </a:p>
          <a:p>
            <a:pPr marL="269875" lvl="2" indent="-269875">
              <a:spcBef>
                <a:spcPts val="600"/>
              </a:spcBef>
              <a:spcAft>
                <a:spcPts val="0"/>
              </a:spcAft>
              <a:buClr>
                <a:schemeClr val="bg1"/>
              </a:buClr>
            </a:pPr>
            <a:r>
              <a:rPr lang="en-GB" sz="1050" b="1">
                <a:solidFill>
                  <a:schemeClr val="bg1"/>
                </a:solidFill>
              </a:rPr>
              <a:t>Transaction Audit Data</a:t>
            </a:r>
          </a:p>
          <a:p>
            <a:pPr marL="539875" lvl="3" indent="-269875">
              <a:spcAft>
                <a:spcPts val="0"/>
              </a:spcAft>
              <a:buClr>
                <a:schemeClr val="bg1"/>
              </a:buClr>
            </a:pPr>
            <a:r>
              <a:rPr lang="en-GB" sz="1050">
                <a:solidFill>
                  <a:schemeClr val="bg1"/>
                </a:solidFill>
                <a:cs typeface="Arial"/>
              </a:rPr>
              <a:t>Logs of transactions executed to bring about a process flow</a:t>
            </a:r>
          </a:p>
          <a:p>
            <a:pPr marL="539875" lvl="3" indent="-269875">
              <a:spcAft>
                <a:spcPts val="0"/>
              </a:spcAft>
              <a:buClr>
                <a:schemeClr val="bg1"/>
              </a:buClr>
            </a:pPr>
            <a:r>
              <a:rPr lang="en-GB" sz="1050">
                <a:solidFill>
                  <a:schemeClr val="bg1"/>
                </a:solidFill>
                <a:cs typeface="Arial"/>
              </a:rPr>
              <a:t>E.g. transaction logs of create, update, and view of customer data</a:t>
            </a:r>
          </a:p>
        </p:txBody>
      </p:sp>
      <p:sp>
        <p:nvSpPr>
          <p:cNvPr id="6" name="TextBox 5">
            <a:extLst>
              <a:ext uri="{FF2B5EF4-FFF2-40B4-BE49-F238E27FC236}">
                <a16:creationId xmlns:a16="http://schemas.microsoft.com/office/drawing/2014/main" id="{5E81AA26-0289-4EDD-8AE0-8BF1A31B180E}"/>
              </a:ext>
            </a:extLst>
          </p:cNvPr>
          <p:cNvSpPr txBox="1"/>
          <p:nvPr/>
        </p:nvSpPr>
        <p:spPr bwMode="auto">
          <a:xfrm rot="16200000">
            <a:off x="-215096" y="2252502"/>
            <a:ext cx="867067" cy="153888"/>
          </a:xfrm>
          <a:prstGeom prst="rect">
            <a:avLst/>
          </a:prstGeom>
          <a:solidFill>
            <a:srgbClr val="00148C"/>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a:solidFill>
                  <a:schemeClr val="bg1"/>
                </a:solidFill>
                <a:latin typeface="+mn-lt"/>
                <a:ea typeface="+mn-ea"/>
              </a:rPr>
              <a:t>Master Data</a:t>
            </a:r>
          </a:p>
        </p:txBody>
      </p:sp>
      <p:sp>
        <p:nvSpPr>
          <p:cNvPr id="9" name="TextBox 8">
            <a:extLst>
              <a:ext uri="{FF2B5EF4-FFF2-40B4-BE49-F238E27FC236}">
                <a16:creationId xmlns:a16="http://schemas.microsoft.com/office/drawing/2014/main" id="{96D41EC2-9003-405F-A475-6A572C40FE05}"/>
              </a:ext>
            </a:extLst>
          </p:cNvPr>
          <p:cNvSpPr txBox="1"/>
          <p:nvPr/>
        </p:nvSpPr>
        <p:spPr bwMode="auto">
          <a:xfrm rot="16200000">
            <a:off x="-350008" y="4112382"/>
            <a:ext cx="1141918" cy="153888"/>
          </a:xfrm>
          <a:prstGeom prst="rect">
            <a:avLst/>
          </a:prstGeom>
          <a:solidFill>
            <a:schemeClr val="accent3">
              <a:lumMod val="60000"/>
              <a:lumOff val="40000"/>
            </a:schemeClr>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a:solidFill>
                  <a:schemeClr val="bg1"/>
                </a:solidFill>
                <a:latin typeface="+mn-lt"/>
                <a:ea typeface="+mn-ea"/>
              </a:rPr>
              <a:t>Transaction Data</a:t>
            </a:r>
          </a:p>
        </p:txBody>
      </p:sp>
      <p:sp>
        <p:nvSpPr>
          <p:cNvPr id="11" name="TextBox 10">
            <a:extLst>
              <a:ext uri="{FF2B5EF4-FFF2-40B4-BE49-F238E27FC236}">
                <a16:creationId xmlns:a16="http://schemas.microsoft.com/office/drawing/2014/main" id="{20E39CDF-1FEE-4ABA-B073-42D9611A0158}"/>
              </a:ext>
            </a:extLst>
          </p:cNvPr>
          <p:cNvSpPr txBox="1"/>
          <p:nvPr/>
        </p:nvSpPr>
        <p:spPr bwMode="auto">
          <a:xfrm rot="16200000">
            <a:off x="-149992" y="776475"/>
            <a:ext cx="802128" cy="15388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a:solidFill>
                  <a:schemeClr val="bg1"/>
                </a:solidFill>
              </a:rPr>
              <a:t>Meta Data</a:t>
            </a:r>
            <a:endParaRPr lang="en-US" sz="1000" kern="0">
              <a:solidFill>
                <a:schemeClr val="bg1"/>
              </a:solidFill>
            </a:endParaRPr>
          </a:p>
        </p:txBody>
      </p:sp>
      <p:graphicFrame>
        <p:nvGraphicFramePr>
          <p:cNvPr id="12" name="Content Placeholder 3">
            <a:extLst>
              <a:ext uri="{FF2B5EF4-FFF2-40B4-BE49-F238E27FC236}">
                <a16:creationId xmlns:a16="http://schemas.microsoft.com/office/drawing/2014/main" id="{D88BBBB7-39EE-46F4-A294-D6CD01805E7C}"/>
              </a:ext>
            </a:extLst>
          </p:cNvPr>
          <p:cNvGraphicFramePr>
            <a:graphicFrameLocks/>
          </p:cNvGraphicFramePr>
          <p:nvPr>
            <p:extLst>
              <p:ext uri="{D42A27DB-BD31-4B8C-83A1-F6EECF244321}">
                <p14:modId xmlns:p14="http://schemas.microsoft.com/office/powerpoint/2010/main" val="1775432965"/>
              </p:ext>
            </p:extLst>
          </p:nvPr>
        </p:nvGraphicFramePr>
        <p:xfrm>
          <a:off x="5396610" y="692350"/>
          <a:ext cx="3251535" cy="3829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Down 12">
            <a:extLst>
              <a:ext uri="{FF2B5EF4-FFF2-40B4-BE49-F238E27FC236}">
                <a16:creationId xmlns:a16="http://schemas.microsoft.com/office/drawing/2014/main" id="{FA5A6719-FF50-4E00-98C5-D56F168976FD}"/>
              </a:ext>
            </a:extLst>
          </p:cNvPr>
          <p:cNvSpPr/>
          <p:nvPr/>
        </p:nvSpPr>
        <p:spPr>
          <a:xfrm>
            <a:off x="5099044" y="800817"/>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5362F3A-5CDF-443F-B122-16D87FC79A7D}"/>
              </a:ext>
            </a:extLst>
          </p:cNvPr>
          <p:cNvSpPr txBox="1"/>
          <p:nvPr/>
        </p:nvSpPr>
        <p:spPr>
          <a:xfrm>
            <a:off x="4731652" y="4359251"/>
            <a:ext cx="917300" cy="307777"/>
          </a:xfrm>
          <a:prstGeom prst="rect">
            <a:avLst/>
          </a:prstGeom>
          <a:noFill/>
        </p:spPr>
        <p:txBody>
          <a:bodyPr wrap="square" rtlCol="0">
            <a:spAutoFit/>
          </a:bodyPr>
          <a:lstStyle/>
          <a:p>
            <a:pPr algn="ctr"/>
            <a:r>
              <a:rPr lang="en-US" sz="1400" b="1">
                <a:solidFill>
                  <a:srgbClr val="002060"/>
                </a:solidFill>
              </a:rPr>
              <a:t>More</a:t>
            </a:r>
          </a:p>
        </p:txBody>
      </p:sp>
      <p:sp>
        <p:nvSpPr>
          <p:cNvPr id="18" name="TextBox 17">
            <a:extLst>
              <a:ext uri="{FF2B5EF4-FFF2-40B4-BE49-F238E27FC236}">
                <a16:creationId xmlns:a16="http://schemas.microsoft.com/office/drawing/2014/main" id="{E6DB6DCE-FE86-4EAB-B995-7089DFA6B3EF}"/>
              </a:ext>
            </a:extLst>
          </p:cNvPr>
          <p:cNvSpPr txBox="1"/>
          <p:nvPr/>
        </p:nvSpPr>
        <p:spPr>
          <a:xfrm>
            <a:off x="4744405" y="474294"/>
            <a:ext cx="917300" cy="307777"/>
          </a:xfrm>
          <a:prstGeom prst="rect">
            <a:avLst/>
          </a:prstGeom>
          <a:noFill/>
        </p:spPr>
        <p:txBody>
          <a:bodyPr wrap="square" rtlCol="0">
            <a:spAutoFit/>
          </a:bodyPr>
          <a:lstStyle/>
          <a:p>
            <a:pPr algn="ctr"/>
            <a:r>
              <a:rPr lang="en-US" sz="1400" b="1">
                <a:solidFill>
                  <a:srgbClr val="002060"/>
                </a:solidFill>
              </a:rPr>
              <a:t>Less</a:t>
            </a:r>
          </a:p>
        </p:txBody>
      </p:sp>
      <p:sp>
        <p:nvSpPr>
          <p:cNvPr id="29" name="Arrow: Down 28">
            <a:extLst>
              <a:ext uri="{FF2B5EF4-FFF2-40B4-BE49-F238E27FC236}">
                <a16:creationId xmlns:a16="http://schemas.microsoft.com/office/drawing/2014/main" id="{2DFDA0CF-5354-46D3-BA2F-1E002B800CD2}"/>
              </a:ext>
            </a:extLst>
          </p:cNvPr>
          <p:cNvSpPr/>
          <p:nvPr/>
        </p:nvSpPr>
        <p:spPr>
          <a:xfrm rot="10800000">
            <a:off x="8777080" y="769865"/>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960F58-5A86-4192-A7D0-B664572375DE}"/>
              </a:ext>
            </a:extLst>
          </p:cNvPr>
          <p:cNvSpPr txBox="1"/>
          <p:nvPr/>
        </p:nvSpPr>
        <p:spPr>
          <a:xfrm>
            <a:off x="8408908" y="4324821"/>
            <a:ext cx="917300" cy="307777"/>
          </a:xfrm>
          <a:prstGeom prst="rect">
            <a:avLst/>
          </a:prstGeom>
          <a:noFill/>
        </p:spPr>
        <p:txBody>
          <a:bodyPr wrap="square" rtlCol="0">
            <a:spAutoFit/>
          </a:bodyPr>
          <a:lstStyle>
            <a:defPPr>
              <a:defRPr lang="en-GB"/>
            </a:defPPr>
            <a:lvl1pPr algn="ctr">
              <a:defRPr sz="1400">
                <a:solidFill>
                  <a:srgbClr val="002060"/>
                </a:solidFill>
              </a:defRPr>
            </a:lvl1pPr>
          </a:lstStyle>
          <a:p>
            <a:r>
              <a:rPr lang="en-US"/>
              <a:t>Less</a:t>
            </a:r>
          </a:p>
        </p:txBody>
      </p:sp>
      <p:sp>
        <p:nvSpPr>
          <p:cNvPr id="31" name="TextBox 30">
            <a:extLst>
              <a:ext uri="{FF2B5EF4-FFF2-40B4-BE49-F238E27FC236}">
                <a16:creationId xmlns:a16="http://schemas.microsoft.com/office/drawing/2014/main" id="{C2172F0B-1A2B-4614-A963-53849F0870F1}"/>
              </a:ext>
            </a:extLst>
          </p:cNvPr>
          <p:cNvSpPr txBox="1"/>
          <p:nvPr/>
        </p:nvSpPr>
        <p:spPr>
          <a:xfrm>
            <a:off x="8422441" y="443342"/>
            <a:ext cx="917300" cy="307777"/>
          </a:xfrm>
          <a:prstGeom prst="rect">
            <a:avLst/>
          </a:prstGeom>
          <a:noFill/>
        </p:spPr>
        <p:txBody>
          <a:bodyPr wrap="square" rtlCol="0">
            <a:spAutoFit/>
          </a:bodyPr>
          <a:lstStyle/>
          <a:p>
            <a:pPr algn="ctr"/>
            <a:r>
              <a:rPr lang="en-US" sz="1400" b="1">
                <a:solidFill>
                  <a:srgbClr val="002060"/>
                </a:solidFill>
              </a:rPr>
              <a:t>More</a:t>
            </a:r>
          </a:p>
        </p:txBody>
      </p:sp>
      <p:sp>
        <p:nvSpPr>
          <p:cNvPr id="32" name="TextBox 31">
            <a:extLst>
              <a:ext uri="{FF2B5EF4-FFF2-40B4-BE49-F238E27FC236}">
                <a16:creationId xmlns:a16="http://schemas.microsoft.com/office/drawing/2014/main" id="{86FC7ABC-A6BB-4D69-83A0-5CE5F5683688}"/>
              </a:ext>
            </a:extLst>
          </p:cNvPr>
          <p:cNvSpPr txBox="1"/>
          <p:nvPr/>
        </p:nvSpPr>
        <p:spPr>
          <a:xfrm>
            <a:off x="7636983" y="895611"/>
            <a:ext cx="1223633" cy="523220"/>
          </a:xfrm>
          <a:prstGeom prst="rect">
            <a:avLst/>
          </a:prstGeom>
          <a:noFill/>
        </p:spPr>
        <p:txBody>
          <a:bodyPr wrap="square" rtlCol="0">
            <a:spAutoFit/>
          </a:bodyPr>
          <a:lstStyle/>
          <a:p>
            <a:pPr algn="ctr"/>
            <a:r>
              <a:rPr lang="en-US" sz="1400" b="1">
                <a:solidFill>
                  <a:srgbClr val="002060"/>
                </a:solidFill>
              </a:rPr>
              <a:t>Semantics and impacts </a:t>
            </a:r>
          </a:p>
        </p:txBody>
      </p:sp>
      <p:sp>
        <p:nvSpPr>
          <p:cNvPr id="33" name="TextBox 32">
            <a:extLst>
              <a:ext uri="{FF2B5EF4-FFF2-40B4-BE49-F238E27FC236}">
                <a16:creationId xmlns:a16="http://schemas.microsoft.com/office/drawing/2014/main" id="{3334869B-DFD9-4B8D-A8DD-30DE07DE7C3A}"/>
              </a:ext>
            </a:extLst>
          </p:cNvPr>
          <p:cNvSpPr txBox="1"/>
          <p:nvPr/>
        </p:nvSpPr>
        <p:spPr>
          <a:xfrm>
            <a:off x="5065487" y="800075"/>
            <a:ext cx="1433558" cy="523220"/>
          </a:xfrm>
          <a:prstGeom prst="rect">
            <a:avLst/>
          </a:prstGeom>
          <a:noFill/>
        </p:spPr>
        <p:txBody>
          <a:bodyPr wrap="square" rtlCol="0">
            <a:spAutoFit/>
          </a:bodyPr>
          <a:lstStyle/>
          <a:p>
            <a:pPr algn="ctr"/>
            <a:r>
              <a:rPr lang="en-US" sz="1400" b="1">
                <a:solidFill>
                  <a:srgbClr val="002060"/>
                </a:solidFill>
              </a:rPr>
              <a:t>Volume and Volatility</a:t>
            </a:r>
          </a:p>
        </p:txBody>
      </p:sp>
      <p:sp>
        <p:nvSpPr>
          <p:cNvPr id="34" name="TextBox 33">
            <a:extLst>
              <a:ext uri="{FF2B5EF4-FFF2-40B4-BE49-F238E27FC236}">
                <a16:creationId xmlns:a16="http://schemas.microsoft.com/office/drawing/2014/main" id="{B2D6D145-284F-403B-A27A-BE1AF2342271}"/>
              </a:ext>
            </a:extLst>
          </p:cNvPr>
          <p:cNvSpPr txBox="1"/>
          <p:nvPr/>
        </p:nvSpPr>
        <p:spPr>
          <a:xfrm rot="3978817">
            <a:off x="7333302" y="1866605"/>
            <a:ext cx="1473139" cy="523220"/>
          </a:xfrm>
          <a:prstGeom prst="rect">
            <a:avLst/>
          </a:prstGeom>
          <a:noFill/>
        </p:spPr>
        <p:txBody>
          <a:bodyPr wrap="square" rtlCol="0">
            <a:spAutoFit/>
          </a:bodyPr>
          <a:lstStyle/>
          <a:p>
            <a:pPr algn="ctr"/>
            <a:r>
              <a:rPr lang="en-US" sz="1400">
                <a:solidFill>
                  <a:srgbClr val="002060"/>
                </a:solidFill>
              </a:rPr>
              <a:t>Master Data Management</a:t>
            </a:r>
            <a:endParaRPr lang="en-US" sz="1400" b="1">
              <a:solidFill>
                <a:srgbClr val="002060"/>
              </a:solidFill>
            </a:endParaRPr>
          </a:p>
        </p:txBody>
      </p:sp>
      <p:sp>
        <p:nvSpPr>
          <p:cNvPr id="4" name="Right Brace 3">
            <a:extLst>
              <a:ext uri="{FF2B5EF4-FFF2-40B4-BE49-F238E27FC236}">
                <a16:creationId xmlns:a16="http://schemas.microsoft.com/office/drawing/2014/main" id="{68BACAB5-CCAD-4BB0-84C6-A67848FBB6AA}"/>
              </a:ext>
            </a:extLst>
          </p:cNvPr>
          <p:cNvSpPr/>
          <p:nvPr/>
        </p:nvSpPr>
        <p:spPr bwMode="auto">
          <a:xfrm rot="20233837">
            <a:off x="7656643" y="1235144"/>
            <a:ext cx="211681" cy="2043421"/>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3" name="Right Brace 22">
            <a:extLst>
              <a:ext uri="{FF2B5EF4-FFF2-40B4-BE49-F238E27FC236}">
                <a16:creationId xmlns:a16="http://schemas.microsoft.com/office/drawing/2014/main" id="{87776145-C6A7-4E3A-B786-EA8D7EABFD2A}"/>
              </a:ext>
            </a:extLst>
          </p:cNvPr>
          <p:cNvSpPr/>
          <p:nvPr/>
        </p:nvSpPr>
        <p:spPr bwMode="auto">
          <a:xfrm rot="12163305">
            <a:off x="6179114" y="1240613"/>
            <a:ext cx="229508" cy="2035323"/>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4" name="TextBox 23">
            <a:extLst>
              <a:ext uri="{FF2B5EF4-FFF2-40B4-BE49-F238E27FC236}">
                <a16:creationId xmlns:a16="http://schemas.microsoft.com/office/drawing/2014/main" id="{83B014F5-7C59-4C34-84C8-B0E088BAEC2D}"/>
              </a:ext>
            </a:extLst>
          </p:cNvPr>
          <p:cNvSpPr txBox="1"/>
          <p:nvPr/>
        </p:nvSpPr>
        <p:spPr>
          <a:xfrm rot="17527480">
            <a:off x="4953054" y="1755764"/>
            <a:ext cx="1930951" cy="738664"/>
          </a:xfrm>
          <a:prstGeom prst="rect">
            <a:avLst/>
          </a:prstGeom>
          <a:noFill/>
        </p:spPr>
        <p:txBody>
          <a:bodyPr wrap="square" rtlCol="0">
            <a:spAutoFit/>
          </a:bodyPr>
          <a:lstStyle/>
          <a:p>
            <a:pPr algn="ctr"/>
            <a:r>
              <a:rPr lang="en-US" sz="1400">
                <a:solidFill>
                  <a:srgbClr val="002060"/>
                </a:solidFill>
              </a:rPr>
              <a:t>Non transactional, Cross function, Business significant </a:t>
            </a:r>
            <a:endParaRPr lang="en-US" sz="1400" b="1">
              <a:solidFill>
                <a:srgbClr val="002060"/>
              </a:solidFill>
            </a:endParaRPr>
          </a:p>
        </p:txBody>
      </p:sp>
    </p:spTree>
    <p:extLst>
      <p:ext uri="{BB962C8B-B14F-4D97-AF65-F5344CB8AC3E}">
        <p14:creationId xmlns:p14="http://schemas.microsoft.com/office/powerpoint/2010/main" val="54438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11.xml><?xml version="1.0" encoding="utf-8"?>
<p:tagLst xmlns:a="http://schemas.openxmlformats.org/drawingml/2006/main" xmlns:r="http://schemas.openxmlformats.org/officeDocument/2006/relationships" xmlns:p="http://schemas.openxmlformats.org/presentationml/2006/main">
  <p:tag name="OTLMARKERSHAPE" val="OTL"/>
</p:tagLst>
</file>

<file path=ppt/tags/tag212.xml><?xml version="1.0" encoding="utf-8"?>
<p:tagLst xmlns:a="http://schemas.openxmlformats.org/drawingml/2006/main" xmlns:r="http://schemas.openxmlformats.org/officeDocument/2006/relationships" xmlns:p="http://schemas.openxmlformats.org/presentationml/2006/main">
  <p:tag name="OTLMARKERSHAPE" val="OTL"/>
</p:tagLst>
</file>

<file path=ppt/tags/tag213.xml><?xml version="1.0" encoding="utf-8"?>
<p:tagLst xmlns:a="http://schemas.openxmlformats.org/drawingml/2006/main" xmlns:r="http://schemas.openxmlformats.org/officeDocument/2006/relationships" xmlns:p="http://schemas.openxmlformats.org/presentationml/2006/main">
  <p:tag name="OTLMARKERSHAPE" val="OTL"/>
</p:tagLst>
</file>

<file path=ppt/tags/tag214.xml><?xml version="1.0" encoding="utf-8"?>
<p:tagLst xmlns:a="http://schemas.openxmlformats.org/drawingml/2006/main" xmlns:r="http://schemas.openxmlformats.org/officeDocument/2006/relationships" xmlns:p="http://schemas.openxmlformats.org/presentationml/2006/main">
  <p:tag name="OTLMARKERSHAPE" val="OTL"/>
</p:tagLst>
</file>

<file path=ppt/tags/tag215.xml><?xml version="1.0" encoding="utf-8"?>
<p:tagLst xmlns:a="http://schemas.openxmlformats.org/drawingml/2006/main" xmlns:r="http://schemas.openxmlformats.org/officeDocument/2006/relationships" xmlns:p="http://schemas.openxmlformats.org/presentationml/2006/main">
  <p:tag name="OTLMARKERSHAPE" val="OTL"/>
</p:tagLst>
</file>

<file path=ppt/tags/tag216.xml><?xml version="1.0" encoding="utf-8"?>
<p:tagLst xmlns:a="http://schemas.openxmlformats.org/drawingml/2006/main" xmlns:r="http://schemas.openxmlformats.org/officeDocument/2006/relationships" xmlns:p="http://schemas.openxmlformats.org/presentationml/2006/main">
  <p:tag name="OTLMARKERSHAPE" val="OTL"/>
</p:tagLst>
</file>

<file path=ppt/tags/tag217.xml><?xml version="1.0" encoding="utf-8"?>
<p:tagLst xmlns:a="http://schemas.openxmlformats.org/drawingml/2006/main" xmlns:r="http://schemas.openxmlformats.org/officeDocument/2006/relationships" xmlns:p="http://schemas.openxmlformats.org/presentationml/2006/main">
  <p:tag name="OTLMARKERSHAPE" val="OTL"/>
</p:tagLst>
</file>

<file path=ppt/tags/tag218.xml><?xml version="1.0" encoding="utf-8"?>
<p:tagLst xmlns:a="http://schemas.openxmlformats.org/drawingml/2006/main" xmlns:r="http://schemas.openxmlformats.org/officeDocument/2006/relationships" xmlns:p="http://schemas.openxmlformats.org/presentationml/2006/main">
  <p:tag name="OTLMARKERSHAPE" val="OTL"/>
</p:tagLst>
</file>

<file path=ppt/tags/tag219.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0.xml><?xml version="1.0" encoding="utf-8"?>
<p:tagLst xmlns:a="http://schemas.openxmlformats.org/drawingml/2006/main" xmlns:r="http://schemas.openxmlformats.org/officeDocument/2006/relationships" xmlns:p="http://schemas.openxmlformats.org/presentationml/2006/main">
  <p:tag name="OTLMARKERSHAPE" val="OTL"/>
</p:tagLst>
</file>

<file path=ppt/tags/tag2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3.xml><?xml version="1.0" encoding="utf-8"?>
<p:tagLst xmlns:a="http://schemas.openxmlformats.org/drawingml/2006/main" xmlns:r="http://schemas.openxmlformats.org/officeDocument/2006/relationships" xmlns:p="http://schemas.openxmlformats.org/presentationml/2006/main">
  <p:tag name="OTLMARKERSHAPE" val="OTL"/>
</p:tagLst>
</file>

<file path=ppt/tags/tag224.xml><?xml version="1.0" encoding="utf-8"?>
<p:tagLst xmlns:a="http://schemas.openxmlformats.org/drawingml/2006/main" xmlns:r="http://schemas.openxmlformats.org/officeDocument/2006/relationships" xmlns:p="http://schemas.openxmlformats.org/presentationml/2006/main">
  <p:tag name="OTLMARKERSHAPE" val="OTL"/>
</p:tagLst>
</file>

<file path=ppt/tags/tag225.xml><?xml version="1.0" encoding="utf-8"?>
<p:tagLst xmlns:a="http://schemas.openxmlformats.org/drawingml/2006/main" xmlns:r="http://schemas.openxmlformats.org/officeDocument/2006/relationships" xmlns:p="http://schemas.openxmlformats.org/presentationml/2006/main">
  <p:tag name="OTLMARKERSHAPE" val="OTL"/>
</p:tagLst>
</file>

<file path=ppt/tags/tag226.xml><?xml version="1.0" encoding="utf-8"?>
<p:tagLst xmlns:a="http://schemas.openxmlformats.org/drawingml/2006/main" xmlns:r="http://schemas.openxmlformats.org/officeDocument/2006/relationships" xmlns:p="http://schemas.openxmlformats.org/presentationml/2006/main">
  <p:tag name="OTLMARKERSHAPE" val="OTL"/>
</p:tagLst>
</file>

<file path=ppt/tags/tag227.xml><?xml version="1.0" encoding="utf-8"?>
<p:tagLst xmlns:a="http://schemas.openxmlformats.org/drawingml/2006/main" xmlns:r="http://schemas.openxmlformats.org/officeDocument/2006/relationships" xmlns:p="http://schemas.openxmlformats.org/presentationml/2006/main">
  <p:tag name="OTLMARKERSHAPE" val="OTL"/>
</p:tagLst>
</file>

<file path=ppt/tags/tag228.xml><?xml version="1.0" encoding="utf-8"?>
<p:tagLst xmlns:a="http://schemas.openxmlformats.org/drawingml/2006/main" xmlns:r="http://schemas.openxmlformats.org/officeDocument/2006/relationships" xmlns:p="http://schemas.openxmlformats.org/presentationml/2006/main">
  <p:tag name="OTLMARKERSHAPE" val="OTL"/>
</p:tagLst>
</file>

<file path=ppt/tags/tag229.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30.xml><?xml version="1.0" encoding="utf-8"?>
<p:tagLst xmlns:a="http://schemas.openxmlformats.org/drawingml/2006/main" xmlns:r="http://schemas.openxmlformats.org/officeDocument/2006/relationships" xmlns:p="http://schemas.openxmlformats.org/presentationml/2006/main">
  <p:tag name="OTLMARKERSHAPE" val="OTL"/>
</p:tagLst>
</file>

<file path=ppt/tags/tag231.xml><?xml version="1.0" encoding="utf-8"?>
<p:tagLst xmlns:a="http://schemas.openxmlformats.org/drawingml/2006/main" xmlns:r="http://schemas.openxmlformats.org/officeDocument/2006/relationships" xmlns:p="http://schemas.openxmlformats.org/presentationml/2006/main">
  <p:tag name="OTLMARKERSHAPE" val="OTL"/>
</p:tagLst>
</file>

<file path=ppt/tags/tag232.xml><?xml version="1.0" encoding="utf-8"?>
<p:tagLst xmlns:a="http://schemas.openxmlformats.org/drawingml/2006/main" xmlns:r="http://schemas.openxmlformats.org/officeDocument/2006/relationships" xmlns:p="http://schemas.openxmlformats.org/presentationml/2006/main">
  <p:tag name="OTLMARKERSHAPE" val="OTL"/>
</p:tagLst>
</file>

<file path=ppt/tags/tag233.xml><?xml version="1.0" encoding="utf-8"?>
<p:tagLst xmlns:a="http://schemas.openxmlformats.org/drawingml/2006/main" xmlns:r="http://schemas.openxmlformats.org/officeDocument/2006/relationships" xmlns:p="http://schemas.openxmlformats.org/presentationml/2006/main">
  <p:tag name="OTLMARKERSHAPE" val="OTL"/>
</p:tagLst>
</file>

<file path=ppt/tags/tag234.xml><?xml version="1.0" encoding="utf-8"?>
<p:tagLst xmlns:a="http://schemas.openxmlformats.org/drawingml/2006/main" xmlns:r="http://schemas.openxmlformats.org/officeDocument/2006/relationships" xmlns:p="http://schemas.openxmlformats.org/presentationml/2006/main">
  <p:tag name="OTLMARKERSHAPE" val="OTL"/>
</p:tagLst>
</file>

<file path=ppt/tags/tag235.xml><?xml version="1.0" encoding="utf-8"?>
<p:tagLst xmlns:a="http://schemas.openxmlformats.org/drawingml/2006/main" xmlns:r="http://schemas.openxmlformats.org/officeDocument/2006/relationships" xmlns:p="http://schemas.openxmlformats.org/presentationml/2006/main">
  <p:tag name="OTLMARKERSHAPE" val="OTL"/>
</p:tagLst>
</file>

<file path=ppt/tags/tag236.xml><?xml version="1.0" encoding="utf-8"?>
<p:tagLst xmlns:a="http://schemas.openxmlformats.org/drawingml/2006/main" xmlns:r="http://schemas.openxmlformats.org/officeDocument/2006/relationships" xmlns:p="http://schemas.openxmlformats.org/presentationml/2006/main">
  <p:tag name="OTLMARKERSHAPE" val="OTL"/>
</p:tagLst>
</file>

<file path=ppt/tags/tag237.xml><?xml version="1.0" encoding="utf-8"?>
<p:tagLst xmlns:a="http://schemas.openxmlformats.org/drawingml/2006/main" xmlns:r="http://schemas.openxmlformats.org/officeDocument/2006/relationships" xmlns:p="http://schemas.openxmlformats.org/presentationml/2006/main">
  <p:tag name="OTLMARKERSHAPE" val="OTL"/>
</p:tagLst>
</file>

<file path=ppt/tags/tag238.xml><?xml version="1.0" encoding="utf-8"?>
<p:tagLst xmlns:a="http://schemas.openxmlformats.org/drawingml/2006/main" xmlns:r="http://schemas.openxmlformats.org/officeDocument/2006/relationships" xmlns:p="http://schemas.openxmlformats.org/presentationml/2006/main">
  <p:tag name="OTLMARKERSHAPE" val="OTL"/>
</p:tagLst>
</file>

<file path=ppt/tags/tag239.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40.xml><?xml version="1.0" encoding="utf-8"?>
<p:tagLst xmlns:a="http://schemas.openxmlformats.org/drawingml/2006/main" xmlns:r="http://schemas.openxmlformats.org/officeDocument/2006/relationships" xmlns:p="http://schemas.openxmlformats.org/presentationml/2006/main">
  <p:tag name="OTLMARKERSHAPE" val="OTL"/>
</p:tagLst>
</file>

<file path=ppt/tags/tag241.xml><?xml version="1.0" encoding="utf-8"?>
<p:tagLst xmlns:a="http://schemas.openxmlformats.org/drawingml/2006/main" xmlns:r="http://schemas.openxmlformats.org/officeDocument/2006/relationships" xmlns:p="http://schemas.openxmlformats.org/presentationml/2006/main">
  <p:tag name="OTLMARKERSHAPE" val="OTL"/>
</p:tagLst>
</file>

<file path=ppt/tags/tag242.xml><?xml version="1.0" encoding="utf-8"?>
<p:tagLst xmlns:a="http://schemas.openxmlformats.org/drawingml/2006/main" xmlns:r="http://schemas.openxmlformats.org/officeDocument/2006/relationships" xmlns:p="http://schemas.openxmlformats.org/presentationml/2006/main">
  <p:tag name="OTLMARKERSHAPE" val="OTL"/>
</p:tagLst>
</file>

<file path=ppt/tags/tag243.xml><?xml version="1.0" encoding="utf-8"?>
<p:tagLst xmlns:a="http://schemas.openxmlformats.org/drawingml/2006/main" xmlns:r="http://schemas.openxmlformats.org/officeDocument/2006/relationships" xmlns:p="http://schemas.openxmlformats.org/presentationml/2006/main">
  <p:tag name="OTLMARKERSHAPE" val="OTL"/>
</p:tagLst>
</file>

<file path=ppt/tags/tag244.xml><?xml version="1.0" encoding="utf-8"?>
<p:tagLst xmlns:a="http://schemas.openxmlformats.org/drawingml/2006/main" xmlns:r="http://schemas.openxmlformats.org/officeDocument/2006/relationships" xmlns:p="http://schemas.openxmlformats.org/presentationml/2006/main">
  <p:tag name="OTLMARKERSHAPE" val="OTL"/>
</p:tagLst>
</file>

<file path=ppt/tags/tag245.xml><?xml version="1.0" encoding="utf-8"?>
<p:tagLst xmlns:a="http://schemas.openxmlformats.org/drawingml/2006/main" xmlns:r="http://schemas.openxmlformats.org/officeDocument/2006/relationships" xmlns:p="http://schemas.openxmlformats.org/presentationml/2006/main">
  <p:tag name="OTLMARKERSHAPE" val="OTL"/>
</p:tagLst>
</file>

<file path=ppt/tags/tag246.xml><?xml version="1.0" encoding="utf-8"?>
<p:tagLst xmlns:a="http://schemas.openxmlformats.org/drawingml/2006/main" xmlns:r="http://schemas.openxmlformats.org/officeDocument/2006/relationships" xmlns:p="http://schemas.openxmlformats.org/presentationml/2006/main">
  <p:tag name="OTLMARKERSHAPE" val="OTL"/>
</p:tagLst>
</file>

<file path=ppt/tags/tag247.xml><?xml version="1.0" encoding="utf-8"?>
<p:tagLst xmlns:a="http://schemas.openxmlformats.org/drawingml/2006/main" xmlns:r="http://schemas.openxmlformats.org/officeDocument/2006/relationships" xmlns:p="http://schemas.openxmlformats.org/presentationml/2006/main">
  <p:tag name="OTLMARKERSHAPE" val="OTL"/>
</p:tagLst>
</file>

<file path=ppt/tags/tag248.xml><?xml version="1.0" encoding="utf-8"?>
<p:tagLst xmlns:a="http://schemas.openxmlformats.org/drawingml/2006/main" xmlns:r="http://schemas.openxmlformats.org/officeDocument/2006/relationships" xmlns:p="http://schemas.openxmlformats.org/presentationml/2006/main">
  <p:tag name="OTLMARKERSHAPE" val="OTL"/>
</p:tagLst>
</file>

<file path=ppt/tags/tag249.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50.xml><?xml version="1.0" encoding="utf-8"?>
<p:tagLst xmlns:a="http://schemas.openxmlformats.org/drawingml/2006/main" xmlns:r="http://schemas.openxmlformats.org/officeDocument/2006/relationships" xmlns:p="http://schemas.openxmlformats.org/presentationml/2006/main">
  <p:tag name="OTLMARKERSHAPE" val="OTL"/>
</p:tagLst>
</file>

<file path=ppt/tags/tag251.xml><?xml version="1.0" encoding="utf-8"?>
<p:tagLst xmlns:a="http://schemas.openxmlformats.org/drawingml/2006/main" xmlns:r="http://schemas.openxmlformats.org/officeDocument/2006/relationships" xmlns:p="http://schemas.openxmlformats.org/presentationml/2006/main">
  <p:tag name="OTLMARKERSHAPE" val="OTL"/>
</p:tagLst>
</file>

<file path=ppt/tags/tag252.xml><?xml version="1.0" encoding="utf-8"?>
<p:tagLst xmlns:a="http://schemas.openxmlformats.org/drawingml/2006/main" xmlns:r="http://schemas.openxmlformats.org/officeDocument/2006/relationships" xmlns:p="http://schemas.openxmlformats.org/presentationml/2006/main">
  <p:tag name="OTLMARKERSHAPE" val="OTL"/>
</p:tagLst>
</file>

<file path=ppt/tags/tag253.xml><?xml version="1.0" encoding="utf-8"?>
<p:tagLst xmlns:a="http://schemas.openxmlformats.org/drawingml/2006/main" xmlns:r="http://schemas.openxmlformats.org/officeDocument/2006/relationships" xmlns:p="http://schemas.openxmlformats.org/presentationml/2006/main">
  <p:tag name="OTLMARKERSHAPE" val="OTL"/>
</p:tagLst>
</file>

<file path=ppt/tags/tag254.xml><?xml version="1.0" encoding="utf-8"?>
<p:tagLst xmlns:a="http://schemas.openxmlformats.org/drawingml/2006/main" xmlns:r="http://schemas.openxmlformats.org/officeDocument/2006/relationships" xmlns:p="http://schemas.openxmlformats.org/presentationml/2006/main">
  <p:tag name="OTLMARKERSHAPE" val="OTL"/>
</p:tagLst>
</file>

<file path=ppt/tags/tag255.xml><?xml version="1.0" encoding="utf-8"?>
<p:tagLst xmlns:a="http://schemas.openxmlformats.org/drawingml/2006/main" xmlns:r="http://schemas.openxmlformats.org/officeDocument/2006/relationships" xmlns:p="http://schemas.openxmlformats.org/presentationml/2006/main">
  <p:tag name="OTLMARKERSHAPE" val="OTL"/>
</p:tagLst>
</file>

<file path=ppt/tags/tag256.xml><?xml version="1.0" encoding="utf-8"?>
<p:tagLst xmlns:a="http://schemas.openxmlformats.org/drawingml/2006/main" xmlns:r="http://schemas.openxmlformats.org/officeDocument/2006/relationships" xmlns:p="http://schemas.openxmlformats.org/presentationml/2006/main">
  <p:tag name="OTLMARKERSHAPE" val="OTL"/>
</p:tagLst>
</file>

<file path=ppt/tags/tag257.xml><?xml version="1.0" encoding="utf-8"?>
<p:tagLst xmlns:a="http://schemas.openxmlformats.org/drawingml/2006/main" xmlns:r="http://schemas.openxmlformats.org/officeDocument/2006/relationships" xmlns:p="http://schemas.openxmlformats.org/presentationml/2006/main">
  <p:tag name="OTLMARKERSHAPE" val="OTL"/>
</p:tagLst>
</file>

<file path=ppt/tags/tag258.xml><?xml version="1.0" encoding="utf-8"?>
<p:tagLst xmlns:a="http://schemas.openxmlformats.org/drawingml/2006/main" xmlns:r="http://schemas.openxmlformats.org/officeDocument/2006/relationships" xmlns:p="http://schemas.openxmlformats.org/presentationml/2006/main">
  <p:tag name="OTLMARKERSHAPE" val="OTL"/>
</p:tagLst>
</file>

<file path=ppt/tags/tag259.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60.xml><?xml version="1.0" encoding="utf-8"?>
<p:tagLst xmlns:a="http://schemas.openxmlformats.org/drawingml/2006/main" xmlns:r="http://schemas.openxmlformats.org/officeDocument/2006/relationships" xmlns:p="http://schemas.openxmlformats.org/presentationml/2006/main">
  <p:tag name="OTLMARKERSHAPE" val="OTL"/>
</p:tagLst>
</file>

<file path=ppt/tags/tag261.xml><?xml version="1.0" encoding="utf-8"?>
<p:tagLst xmlns:a="http://schemas.openxmlformats.org/drawingml/2006/main" xmlns:r="http://schemas.openxmlformats.org/officeDocument/2006/relationships" xmlns:p="http://schemas.openxmlformats.org/presentationml/2006/main">
  <p:tag name="OTLMARKERSHAPE" val="OTL"/>
</p:tagLst>
</file>

<file path=ppt/tags/tag262.xml><?xml version="1.0" encoding="utf-8"?>
<p:tagLst xmlns:a="http://schemas.openxmlformats.org/drawingml/2006/main" xmlns:r="http://schemas.openxmlformats.org/officeDocument/2006/relationships" xmlns:p="http://schemas.openxmlformats.org/presentationml/2006/main">
  <p:tag name="OTLMARKERSHAPE" val="OTL"/>
</p:tagLst>
</file>

<file path=ppt/tags/tag263.xml><?xml version="1.0" encoding="utf-8"?>
<p:tagLst xmlns:a="http://schemas.openxmlformats.org/drawingml/2006/main" xmlns:r="http://schemas.openxmlformats.org/officeDocument/2006/relationships" xmlns:p="http://schemas.openxmlformats.org/presentationml/2006/main">
  <p:tag name="OTLMARKERSHAPE" val="OTL"/>
</p:tagLst>
</file>

<file path=ppt/tags/tag264.xml><?xml version="1.0" encoding="utf-8"?>
<p:tagLst xmlns:a="http://schemas.openxmlformats.org/drawingml/2006/main" xmlns:r="http://schemas.openxmlformats.org/officeDocument/2006/relationships" xmlns:p="http://schemas.openxmlformats.org/presentationml/2006/main">
  <p:tag name="OTLMARKERSHAPE" val="OTL"/>
</p:tagLst>
</file>

<file path=ppt/tags/tag265.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4" ma:contentTypeDescription="Create a new document." ma:contentTypeScope="" ma:versionID="98b28778d5dffec06d43f8cfe0d78f53">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9ad1f9e0310f3076355db974c06e137"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SharedWithUsers xmlns="4f462164-6cf8-4bdc-adb1-ef6ce73e83e3">
      <UserInfo>
        <DisplayName>Branley, Niall</DisplayName>
        <AccountId>5427</AccountId>
        <AccountType/>
      </UserInfo>
      <UserInfo>
        <DisplayName>Haigh(ESO), Mark</DisplayName>
        <AccountId>6959</AccountId>
        <AccountType/>
      </UserInfo>
      <UserInfo>
        <DisplayName>Stoddart, Bronwynne</DisplayName>
        <AccountId>6215</AccountId>
        <AccountType/>
      </UserInfo>
      <UserInfo>
        <DisplayName>Ajwaliya, Nishit</DisplayName>
        <AccountId>1919</AccountId>
        <AccountType/>
      </UserInfo>
    </SharedWithUsers>
  </documentManagement>
</p:properties>
</file>

<file path=customXml/itemProps1.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2.xml><?xml version="1.0" encoding="utf-8"?>
<ds:datastoreItem xmlns:ds="http://schemas.openxmlformats.org/officeDocument/2006/customXml" ds:itemID="{43582D94-F65E-4018-8CBA-3C55E6749074}">
  <ds:schemaRefs>
    <ds:schemaRef ds:uri="4f462164-6cf8-4bdc-adb1-ef6ce73e83e3"/>
    <ds:schemaRef ds:uri="62125d39-ffaf-4468-be64-6c0b08a4da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2C987D-4A47-4F11-8121-36694FAAAC40}">
  <ds:schemaRefs>
    <ds:schemaRef ds:uri="2fb88c42-9484-45db-b1a7-c717f8961fa6"/>
    <ds:schemaRef ds:uri="62125d39-ffaf-4468-be64-6c0b08a4da8b"/>
    <ds:schemaRef ds:uri="d04553ff-5444-4dd5-ba90-cf9ec227a2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f462164-6cf8-4bdc-adb1-ef6ce73e83e3"/>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0</TotalTime>
  <Words>4926</Words>
  <Application>Microsoft Office PowerPoint</Application>
  <PresentationFormat>On-screen Show (16:9)</PresentationFormat>
  <Paragraphs>925</Paragraphs>
  <Slides>34</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Comic Sans MS</vt:lpstr>
      <vt:lpstr>Google Sans</vt:lpstr>
      <vt:lpstr>Lato Light</vt:lpstr>
      <vt:lpstr>Poppins</vt:lpstr>
      <vt:lpstr>Wingdings</vt:lpstr>
      <vt:lpstr>NG_PPT_16x9_Generic_template-blue</vt:lpstr>
      <vt:lpstr>Master Data Management</vt:lpstr>
      <vt:lpstr>Contents</vt:lpstr>
      <vt:lpstr>PowerPoint Presentation</vt:lpstr>
      <vt:lpstr>Why Master Data Management (MDM)?</vt:lpstr>
      <vt:lpstr>Business Demand for the Master Data Management</vt:lpstr>
      <vt:lpstr>PowerPoint Presentation</vt:lpstr>
      <vt:lpstr>Enterprise Data Platform</vt:lpstr>
      <vt:lpstr>PowerPoint Presentation</vt:lpstr>
      <vt:lpstr> Meta Data, Master Data, Transaction Data</vt:lpstr>
      <vt:lpstr>Example: US Customer Gas Bill</vt:lpstr>
      <vt:lpstr>PowerPoint Presentation</vt:lpstr>
      <vt:lpstr>Master Data Management (MDM)</vt:lpstr>
      <vt:lpstr>PowerPoint Presentation</vt:lpstr>
      <vt:lpstr>MDM implementation Style</vt:lpstr>
      <vt:lpstr>MDM implementation Style</vt:lpstr>
      <vt:lpstr>Benefits of Master Data Management </vt:lpstr>
      <vt:lpstr>Master Data Management Use Cases</vt:lpstr>
      <vt:lpstr>Master Data Management – Organization Structure (WIP)</vt:lpstr>
      <vt:lpstr>Master Data Management – Roles and Responsibilities (RACI)</vt:lpstr>
      <vt:lpstr>Master Data Management High Level Architecture</vt:lpstr>
      <vt:lpstr>PowerPoint Presentation</vt:lpstr>
      <vt:lpstr>Data Capability Tools Roadmap (as of June 2021)</vt:lpstr>
      <vt:lpstr>Master Data Management Proposed Roadmap (Draft)</vt:lpstr>
      <vt:lpstr>US Customer MDM Proposed Roadmap (Draft)</vt:lpstr>
      <vt:lpstr>US Customer Business Capabilities Proposed Roadmap (Draft)</vt:lpstr>
      <vt:lpstr>Global Workforce MDM Proposed Roadmap (Draft)</vt:lpstr>
      <vt:lpstr>US Asset MDM Proposed Roadmap (Draft)</vt:lpstr>
      <vt:lpstr>UK Asset MDM Proposed Roadmap (Draft)</vt:lpstr>
      <vt:lpstr>PowerPoint Presentation</vt:lpstr>
      <vt:lpstr>PowerPoint Presentation</vt:lpstr>
      <vt:lpstr>Master Data Management Vendors/Tools</vt:lpstr>
      <vt:lpstr>US Customer Capabilities by Programs</vt:lpstr>
      <vt:lpstr>Master Data Management (MDM) Best Practices</vt:lpstr>
      <vt:lpstr>Master Data Management (MDM) Best Practices (continue)</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16</cp:revision>
  <cp:lastPrinted>2021-06-29T21:49:38Z</cp:lastPrinted>
  <dcterms:created xsi:type="dcterms:W3CDTF">2018-09-19T13:44:21Z</dcterms:created>
  <dcterms:modified xsi:type="dcterms:W3CDTF">2022-03-29T17:07:33Z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