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D2774-D85A-4B43-A59E-537C25D34155}" v="3" dt="2020-08-27T21:41:30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17" autoAdjust="0"/>
  </p:normalViewPr>
  <p:slideViewPr>
    <p:cSldViewPr>
      <p:cViewPr varScale="1">
        <p:scale>
          <a:sx n="48" d="100"/>
          <a:sy n="48" d="100"/>
        </p:scale>
        <p:origin x="1268" y="24"/>
      </p:cViewPr>
      <p:guideLst>
        <p:guide orient="horz" pos="2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2160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t Ajwaliya" userId="d6171631-3d08-453d-8afd-2dc62a5026e2" providerId="ADAL" clId="{A3B5C292-BACF-4A77-B85D-9CCB9AF7692D}"/>
    <pc:docChg chg="undo redo custSel modSld modMainMaster">
      <pc:chgData name="Nishit Ajwaliya" userId="d6171631-3d08-453d-8afd-2dc62a5026e2" providerId="ADAL" clId="{A3B5C292-BACF-4A77-B85D-9CCB9AF7692D}" dt="2020-08-05T14:08:55.959" v="1921" actId="313"/>
      <pc:docMkLst>
        <pc:docMk/>
      </pc:docMkLst>
      <pc:sldChg chg="addSp delSp modSp modNotesTx">
        <pc:chgData name="Nishit Ajwaliya" userId="d6171631-3d08-453d-8afd-2dc62a5026e2" providerId="ADAL" clId="{A3B5C292-BACF-4A77-B85D-9CCB9AF7692D}" dt="2020-08-05T14:08:55.959" v="1921" actId="313"/>
        <pc:sldMkLst>
          <pc:docMk/>
          <pc:sldMk cId="3408433513" sldId="256"/>
        </pc:sldMkLst>
        <pc:spChg chg="del">
          <ac:chgData name="Nishit Ajwaliya" userId="d6171631-3d08-453d-8afd-2dc62a5026e2" providerId="ADAL" clId="{A3B5C292-BACF-4A77-B85D-9CCB9AF7692D}" dt="2020-08-05T12:40:33.173" v="7" actId="478"/>
          <ac:spMkLst>
            <pc:docMk/>
            <pc:sldMk cId="3408433513" sldId="256"/>
            <ac:spMk id="2" creationId="{00000000-0000-0000-0000-000000000000}"/>
          </ac:spMkLst>
        </pc:spChg>
        <pc:spChg chg="del mod">
          <ac:chgData name="Nishit Ajwaliya" userId="d6171631-3d08-453d-8afd-2dc62a5026e2" providerId="ADAL" clId="{A3B5C292-BACF-4A77-B85D-9CCB9AF7692D}" dt="2020-08-05T12:40:10.418" v="2" actId="478"/>
          <ac:spMkLst>
            <pc:docMk/>
            <pc:sldMk cId="3408433513" sldId="256"/>
            <ac:spMk id="7" creationId="{00000000-0000-0000-0000-000000000000}"/>
          </ac:spMkLst>
        </pc:spChg>
        <pc:graphicFrameChg chg="add mod modGraphic">
          <ac:chgData name="Nishit Ajwaliya" userId="d6171631-3d08-453d-8afd-2dc62a5026e2" providerId="ADAL" clId="{A3B5C292-BACF-4A77-B85D-9CCB9AF7692D}" dt="2020-08-05T13:57:20.893" v="1769" actId="1036"/>
          <ac:graphicFrameMkLst>
            <pc:docMk/>
            <pc:sldMk cId="3408433513" sldId="256"/>
            <ac:graphicFrameMk id="4" creationId="{F4CA3577-C8B6-4AD6-B620-ED595D4E4E68}"/>
          </ac:graphicFrameMkLst>
        </pc:graphicFrameChg>
        <pc:graphicFrameChg chg="mod modGraphic">
          <ac:chgData name="Nishit Ajwaliya" userId="d6171631-3d08-453d-8afd-2dc62a5026e2" providerId="ADAL" clId="{A3B5C292-BACF-4A77-B85D-9CCB9AF7692D}" dt="2020-08-05T14:08:55.959" v="1921" actId="313"/>
          <ac:graphicFrameMkLst>
            <pc:docMk/>
            <pc:sldMk cId="3408433513" sldId="256"/>
            <ac:graphicFrameMk id="9" creationId="{00000000-0000-0000-0000-000000000000}"/>
          </ac:graphicFrameMkLst>
        </pc:graphicFrameChg>
        <pc:graphicFrameChg chg="add del mod modGraphic">
          <ac:chgData name="Nishit Ajwaliya" userId="d6171631-3d08-453d-8afd-2dc62a5026e2" providerId="ADAL" clId="{A3B5C292-BACF-4A77-B85D-9CCB9AF7692D}" dt="2020-08-05T13:02:37.914" v="447" actId="478"/>
          <ac:graphicFrameMkLst>
            <pc:docMk/>
            <pc:sldMk cId="3408433513" sldId="256"/>
            <ac:graphicFrameMk id="11" creationId="{1529305A-CC48-49A0-8172-D7DC3A2DB1AD}"/>
          </ac:graphicFrameMkLst>
        </pc:graphicFrameChg>
        <pc:graphicFrameChg chg="add mod modGraphic">
          <ac:chgData name="Nishit Ajwaliya" userId="d6171631-3d08-453d-8afd-2dc62a5026e2" providerId="ADAL" clId="{A3B5C292-BACF-4A77-B85D-9CCB9AF7692D}" dt="2020-08-05T13:57:20.893" v="1769" actId="1036"/>
          <ac:graphicFrameMkLst>
            <pc:docMk/>
            <pc:sldMk cId="3408433513" sldId="256"/>
            <ac:graphicFrameMk id="12" creationId="{8B3B0640-CD09-4F42-89AF-F7821AA45822}"/>
          </ac:graphicFrameMkLst>
        </pc:graphicFrameChg>
        <pc:graphicFrameChg chg="add mod modGraphic">
          <ac:chgData name="Nishit Ajwaliya" userId="d6171631-3d08-453d-8afd-2dc62a5026e2" providerId="ADAL" clId="{A3B5C292-BACF-4A77-B85D-9CCB9AF7692D}" dt="2020-08-05T14:00:11.810" v="1890"/>
          <ac:graphicFrameMkLst>
            <pc:docMk/>
            <pc:sldMk cId="3408433513" sldId="256"/>
            <ac:graphicFrameMk id="18" creationId="{CCCD0ACA-8DEA-4103-B43F-67B214900D41}"/>
          </ac:graphicFrameMkLst>
        </pc:graphicFrameChg>
        <pc:graphicFrameChg chg="del">
          <ac:chgData name="Nishit Ajwaliya" userId="d6171631-3d08-453d-8afd-2dc62a5026e2" providerId="ADAL" clId="{A3B5C292-BACF-4A77-B85D-9CCB9AF7692D}" dt="2020-08-05T12:40:13.425" v="3" actId="478"/>
          <ac:graphicFrameMkLst>
            <pc:docMk/>
            <pc:sldMk cId="3408433513" sldId="256"/>
            <ac:graphicFrameMk id="26" creationId="{00000000-0000-0000-0000-000000000000}"/>
          </ac:graphicFrameMkLst>
        </pc:graphicFrameChg>
        <pc:graphicFrameChg chg="del">
          <ac:chgData name="Nishit Ajwaliya" userId="d6171631-3d08-453d-8afd-2dc62a5026e2" providerId="ADAL" clId="{A3B5C292-BACF-4A77-B85D-9CCB9AF7692D}" dt="2020-08-05T12:40:16.814" v="4" actId="478"/>
          <ac:graphicFrameMkLst>
            <pc:docMk/>
            <pc:sldMk cId="3408433513" sldId="256"/>
            <ac:graphicFrameMk id="28" creationId="{00000000-0000-0000-0000-000000000000}"/>
          </ac:graphicFrameMkLst>
        </pc:graphicFrameChg>
        <pc:graphicFrameChg chg="del">
          <ac:chgData name="Nishit Ajwaliya" userId="d6171631-3d08-453d-8afd-2dc62a5026e2" providerId="ADAL" clId="{A3B5C292-BACF-4A77-B85D-9CCB9AF7692D}" dt="2020-08-05T12:40:20.072" v="5" actId="478"/>
          <ac:graphicFrameMkLst>
            <pc:docMk/>
            <pc:sldMk cId="3408433513" sldId="256"/>
            <ac:graphicFrameMk id="31" creationId="{00000000-0000-0000-0000-000000000000}"/>
          </ac:graphicFrameMkLst>
        </pc:graphicFrameChg>
        <pc:graphicFrameChg chg="del">
          <ac:chgData name="Nishit Ajwaliya" userId="d6171631-3d08-453d-8afd-2dc62a5026e2" providerId="ADAL" clId="{A3B5C292-BACF-4A77-B85D-9CCB9AF7692D}" dt="2020-08-05T12:40:23.133" v="6" actId="478"/>
          <ac:graphicFrameMkLst>
            <pc:docMk/>
            <pc:sldMk cId="3408433513" sldId="256"/>
            <ac:graphicFrameMk id="33" creationId="{00000000-0000-0000-0000-000000000000}"/>
          </ac:graphicFrameMkLst>
        </pc:graphicFrameChg>
        <pc:picChg chg="mod">
          <ac:chgData name="Nishit Ajwaliya" userId="d6171631-3d08-453d-8afd-2dc62a5026e2" providerId="ADAL" clId="{A3B5C292-BACF-4A77-B85D-9CCB9AF7692D}" dt="2020-08-05T13:57:20.893" v="1769" actId="1036"/>
          <ac:picMkLst>
            <pc:docMk/>
            <pc:sldMk cId="3408433513" sldId="256"/>
            <ac:picMk id="3" creationId="{79A9F693-FE51-48B7-82DD-6E24CD176977}"/>
          </ac:picMkLst>
        </pc:picChg>
        <pc:cxnChg chg="add mod">
          <ac:chgData name="Nishit Ajwaliya" userId="d6171631-3d08-453d-8afd-2dc62a5026e2" providerId="ADAL" clId="{A3B5C292-BACF-4A77-B85D-9CCB9AF7692D}" dt="2020-08-05T13:57:20.893" v="1769" actId="1036"/>
          <ac:cxnSpMkLst>
            <pc:docMk/>
            <pc:sldMk cId="3408433513" sldId="256"/>
            <ac:cxnSpMk id="6" creationId="{5D67512D-BA9E-4CFF-BAB2-55D2041EED70}"/>
          </ac:cxnSpMkLst>
        </pc:cxnChg>
        <pc:cxnChg chg="add mod">
          <ac:chgData name="Nishit Ajwaliya" userId="d6171631-3d08-453d-8afd-2dc62a5026e2" providerId="ADAL" clId="{A3B5C292-BACF-4A77-B85D-9CCB9AF7692D}" dt="2020-08-05T13:57:20.893" v="1769" actId="1036"/>
          <ac:cxnSpMkLst>
            <pc:docMk/>
            <pc:sldMk cId="3408433513" sldId="256"/>
            <ac:cxnSpMk id="19" creationId="{DA735E2B-2670-4F60-920B-BCDD7FAD2FCE}"/>
          </ac:cxnSpMkLst>
        </pc:cxnChg>
        <pc:cxnChg chg="del">
          <ac:chgData name="Nishit Ajwaliya" userId="d6171631-3d08-453d-8afd-2dc62a5026e2" providerId="ADAL" clId="{A3B5C292-BACF-4A77-B85D-9CCB9AF7692D}" dt="2020-08-05T12:40:04.420" v="0" actId="478"/>
          <ac:cxnSpMkLst>
            <pc:docMk/>
            <pc:sldMk cId="3408433513" sldId="256"/>
            <ac:cxnSpMk id="22" creationId="{00000000-0000-0000-0000-000000000000}"/>
          </ac:cxnSpMkLst>
        </pc:cxnChg>
        <pc:cxnChg chg="add mod">
          <ac:chgData name="Nishit Ajwaliya" userId="d6171631-3d08-453d-8afd-2dc62a5026e2" providerId="ADAL" clId="{A3B5C292-BACF-4A77-B85D-9CCB9AF7692D}" dt="2020-08-05T14:00:58.016" v="1893" actId="14100"/>
          <ac:cxnSpMkLst>
            <pc:docMk/>
            <pc:sldMk cId="3408433513" sldId="256"/>
            <ac:cxnSpMk id="27" creationId="{0F3786C2-8F4F-4317-8821-07078CA2277F}"/>
          </ac:cxnSpMkLst>
        </pc:cxnChg>
      </pc:sldChg>
      <pc:sldMasterChg chg="modSp modSldLayout">
        <pc:chgData name="Nishit Ajwaliya" userId="d6171631-3d08-453d-8afd-2dc62a5026e2" providerId="ADAL" clId="{A3B5C292-BACF-4A77-B85D-9CCB9AF7692D}" dt="2020-08-05T12:41:01.717" v="9"/>
        <pc:sldMasterMkLst>
          <pc:docMk/>
          <pc:sldMasterMk cId="1040312819" sldId="2147483648"/>
        </pc:sldMasterMkLst>
        <pc:spChg chg="mod">
          <ac:chgData name="Nishit Ajwaliya" userId="d6171631-3d08-453d-8afd-2dc62a5026e2" providerId="ADAL" clId="{A3B5C292-BACF-4A77-B85D-9CCB9AF7692D}" dt="2020-08-05T12:41:01.717" v="9"/>
          <ac:spMkLst>
            <pc:docMk/>
            <pc:sldMasterMk cId="1040312819" sldId="2147483648"/>
            <ac:spMk id="2" creationId="{00000000-0000-0000-0000-000000000000}"/>
          </ac:spMkLst>
        </pc:spChg>
        <pc:spChg chg="mod">
          <ac:chgData name="Nishit Ajwaliya" userId="d6171631-3d08-453d-8afd-2dc62a5026e2" providerId="ADAL" clId="{A3B5C292-BACF-4A77-B85D-9CCB9AF7692D}" dt="2020-08-05T12:41:01.717" v="9"/>
          <ac:spMkLst>
            <pc:docMk/>
            <pc:sldMasterMk cId="1040312819" sldId="2147483648"/>
            <ac:spMk id="3" creationId="{00000000-0000-0000-0000-000000000000}"/>
          </ac:spMkLst>
        </pc:spChg>
        <pc:spChg chg="mod">
          <ac:chgData name="Nishit Ajwaliya" userId="d6171631-3d08-453d-8afd-2dc62a5026e2" providerId="ADAL" clId="{A3B5C292-BACF-4A77-B85D-9CCB9AF7692D}" dt="2020-08-05T12:41:01.717" v="9"/>
          <ac:spMkLst>
            <pc:docMk/>
            <pc:sldMasterMk cId="1040312819" sldId="2147483648"/>
            <ac:spMk id="4" creationId="{00000000-0000-0000-0000-000000000000}"/>
          </ac:spMkLst>
        </pc:spChg>
        <pc:spChg chg="mod">
          <ac:chgData name="Nishit Ajwaliya" userId="d6171631-3d08-453d-8afd-2dc62a5026e2" providerId="ADAL" clId="{A3B5C292-BACF-4A77-B85D-9CCB9AF7692D}" dt="2020-08-05T12:41:01.717" v="9"/>
          <ac:spMkLst>
            <pc:docMk/>
            <pc:sldMasterMk cId="1040312819" sldId="2147483648"/>
            <ac:spMk id="5" creationId="{00000000-0000-0000-0000-000000000000}"/>
          </ac:spMkLst>
        </pc:spChg>
        <pc:spChg chg="mod">
          <ac:chgData name="Nishit Ajwaliya" userId="d6171631-3d08-453d-8afd-2dc62a5026e2" providerId="ADAL" clId="{A3B5C292-BACF-4A77-B85D-9CCB9AF7692D}" dt="2020-08-05T12:41:01.717" v="9"/>
          <ac:spMkLst>
            <pc:docMk/>
            <pc:sldMasterMk cId="1040312819" sldId="2147483648"/>
            <ac:spMk id="6" creationId="{00000000-0000-0000-0000-000000000000}"/>
          </ac:spMkLst>
        </pc:spChg>
        <pc:grpChg chg="mod">
          <ac:chgData name="Nishit Ajwaliya" userId="d6171631-3d08-453d-8afd-2dc62a5026e2" providerId="ADAL" clId="{A3B5C292-BACF-4A77-B85D-9CCB9AF7692D}" dt="2020-08-05T12:41:01.717" v="9"/>
          <ac:grpSpMkLst>
            <pc:docMk/>
            <pc:sldMasterMk cId="1040312819" sldId="2147483648"/>
            <ac:grpSpMk id="7" creationId="{00000000-0000-0000-0000-000000000000}"/>
          </ac:grpSpMkLst>
        </pc:grpChg>
        <pc:sldLayoutChg chg="modSp">
          <pc:chgData name="Nishit Ajwaliya" userId="d6171631-3d08-453d-8afd-2dc62a5026e2" providerId="ADAL" clId="{A3B5C292-BACF-4A77-B85D-9CCB9AF7692D}" dt="2020-08-05T12:41:01.717" v="9"/>
          <pc:sldLayoutMkLst>
            <pc:docMk/>
            <pc:sldMasterMk cId="1040312819" sldId="2147483648"/>
            <pc:sldLayoutMk cId="1326339429" sldId="2147483649"/>
          </pc:sldLayoutMkLst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1326339429" sldId="2147483649"/>
              <ac:spMk id="2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1326339429" sldId="2147483649"/>
              <ac:spMk id="3" creationId="{00000000-0000-0000-0000-000000000000}"/>
            </ac:spMkLst>
          </pc:spChg>
        </pc:sldLayoutChg>
        <pc:sldLayoutChg chg="modSp">
          <pc:chgData name="Nishit Ajwaliya" userId="d6171631-3d08-453d-8afd-2dc62a5026e2" providerId="ADAL" clId="{A3B5C292-BACF-4A77-B85D-9CCB9AF7692D}" dt="2020-08-05T12:41:01.717" v="9"/>
          <pc:sldLayoutMkLst>
            <pc:docMk/>
            <pc:sldMasterMk cId="1040312819" sldId="2147483648"/>
            <pc:sldLayoutMk cId="2829464609" sldId="2147483651"/>
          </pc:sldLayoutMkLst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2829464609" sldId="2147483651"/>
              <ac:spMk id="2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2829464609" sldId="2147483651"/>
              <ac:spMk id="3" creationId="{00000000-0000-0000-0000-000000000000}"/>
            </ac:spMkLst>
          </pc:spChg>
        </pc:sldLayoutChg>
        <pc:sldLayoutChg chg="modSp">
          <pc:chgData name="Nishit Ajwaliya" userId="d6171631-3d08-453d-8afd-2dc62a5026e2" providerId="ADAL" clId="{A3B5C292-BACF-4A77-B85D-9CCB9AF7692D}" dt="2020-08-05T12:41:01.717" v="9"/>
          <pc:sldLayoutMkLst>
            <pc:docMk/>
            <pc:sldMasterMk cId="1040312819" sldId="2147483648"/>
            <pc:sldLayoutMk cId="3910636286" sldId="2147483652"/>
          </pc:sldLayoutMkLst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3910636286" sldId="2147483652"/>
              <ac:spMk id="3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3910636286" sldId="2147483652"/>
              <ac:spMk id="4" creationId="{00000000-0000-0000-0000-000000000000}"/>
            </ac:spMkLst>
          </pc:spChg>
        </pc:sldLayoutChg>
        <pc:sldLayoutChg chg="modSp">
          <pc:chgData name="Nishit Ajwaliya" userId="d6171631-3d08-453d-8afd-2dc62a5026e2" providerId="ADAL" clId="{A3B5C292-BACF-4A77-B85D-9CCB9AF7692D}" dt="2020-08-05T12:41:01.717" v="9"/>
          <pc:sldLayoutMkLst>
            <pc:docMk/>
            <pc:sldMasterMk cId="1040312819" sldId="2147483648"/>
            <pc:sldLayoutMk cId="3960989475" sldId="2147483653"/>
          </pc:sldLayoutMkLst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3960989475" sldId="2147483653"/>
              <ac:spMk id="2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3960989475" sldId="2147483653"/>
              <ac:spMk id="3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3960989475" sldId="2147483653"/>
              <ac:spMk id="4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3960989475" sldId="2147483653"/>
              <ac:spMk id="5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3960989475" sldId="2147483653"/>
              <ac:spMk id="6" creationId="{00000000-0000-0000-0000-000000000000}"/>
            </ac:spMkLst>
          </pc:spChg>
        </pc:sldLayoutChg>
        <pc:sldLayoutChg chg="modSp">
          <pc:chgData name="Nishit Ajwaliya" userId="d6171631-3d08-453d-8afd-2dc62a5026e2" providerId="ADAL" clId="{A3B5C292-BACF-4A77-B85D-9CCB9AF7692D}" dt="2020-08-05T12:41:01.717" v="9"/>
          <pc:sldLayoutMkLst>
            <pc:docMk/>
            <pc:sldMasterMk cId="1040312819" sldId="2147483648"/>
            <pc:sldLayoutMk cId="687519837" sldId="2147483656"/>
          </pc:sldLayoutMkLst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687519837" sldId="2147483656"/>
              <ac:spMk id="2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687519837" sldId="2147483656"/>
              <ac:spMk id="3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687519837" sldId="2147483656"/>
              <ac:spMk id="4" creationId="{00000000-0000-0000-0000-000000000000}"/>
            </ac:spMkLst>
          </pc:spChg>
        </pc:sldLayoutChg>
        <pc:sldLayoutChg chg="modSp">
          <pc:chgData name="Nishit Ajwaliya" userId="d6171631-3d08-453d-8afd-2dc62a5026e2" providerId="ADAL" clId="{A3B5C292-BACF-4A77-B85D-9CCB9AF7692D}" dt="2020-08-05T12:41:01.717" v="9"/>
          <pc:sldLayoutMkLst>
            <pc:docMk/>
            <pc:sldMasterMk cId="1040312819" sldId="2147483648"/>
            <pc:sldLayoutMk cId="1773974637" sldId="2147483657"/>
          </pc:sldLayoutMkLst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1773974637" sldId="2147483657"/>
              <ac:spMk id="2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1773974637" sldId="2147483657"/>
              <ac:spMk id="3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1773974637" sldId="2147483657"/>
              <ac:spMk id="4" creationId="{00000000-0000-0000-0000-000000000000}"/>
            </ac:spMkLst>
          </pc:spChg>
        </pc:sldLayoutChg>
        <pc:sldLayoutChg chg="modSp">
          <pc:chgData name="Nishit Ajwaliya" userId="d6171631-3d08-453d-8afd-2dc62a5026e2" providerId="ADAL" clId="{A3B5C292-BACF-4A77-B85D-9CCB9AF7692D}" dt="2020-08-05T12:41:01.717" v="9"/>
          <pc:sldLayoutMkLst>
            <pc:docMk/>
            <pc:sldMasterMk cId="1040312819" sldId="2147483648"/>
            <pc:sldLayoutMk cId="1143099924" sldId="2147483659"/>
          </pc:sldLayoutMkLst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1143099924" sldId="2147483659"/>
              <ac:spMk id="2" creationId="{00000000-0000-0000-0000-000000000000}"/>
            </ac:spMkLst>
          </pc:spChg>
          <pc:spChg chg="mod">
            <ac:chgData name="Nishit Ajwaliya" userId="d6171631-3d08-453d-8afd-2dc62a5026e2" providerId="ADAL" clId="{A3B5C292-BACF-4A77-B85D-9CCB9AF7692D}" dt="2020-08-05T12:41:01.717" v="9"/>
            <ac:spMkLst>
              <pc:docMk/>
              <pc:sldMasterMk cId="1040312819" sldId="2147483648"/>
              <pc:sldLayoutMk cId="114309992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Ajwaliya, Nishit" userId="d6171631-3d08-453d-8afd-2dc62a5026e2" providerId="ADAL" clId="{9F0D2774-D85A-4B43-A59E-537C25D34155}"/>
    <pc:docChg chg="undo addSld modSld">
      <pc:chgData name="Ajwaliya, Nishit" userId="d6171631-3d08-453d-8afd-2dc62a5026e2" providerId="ADAL" clId="{9F0D2774-D85A-4B43-A59E-537C25D34155}" dt="2020-08-27T21:41:30.729" v="7"/>
      <pc:docMkLst>
        <pc:docMk/>
      </pc:docMkLst>
      <pc:sldChg chg="modSp">
        <pc:chgData name="Ajwaliya, Nishit" userId="d6171631-3d08-453d-8afd-2dc62a5026e2" providerId="ADAL" clId="{9F0D2774-D85A-4B43-A59E-537C25D34155}" dt="2020-08-26T14:40:05.020" v="3" actId="20577"/>
        <pc:sldMkLst>
          <pc:docMk/>
          <pc:sldMk cId="3408433513" sldId="256"/>
        </pc:sldMkLst>
        <pc:graphicFrameChg chg="modGraphic">
          <ac:chgData name="Ajwaliya, Nishit" userId="d6171631-3d08-453d-8afd-2dc62a5026e2" providerId="ADAL" clId="{9F0D2774-D85A-4B43-A59E-537C25D34155}" dt="2020-08-26T14:40:05.020" v="3" actId="20577"/>
          <ac:graphicFrameMkLst>
            <pc:docMk/>
            <pc:sldMk cId="3408433513" sldId="256"/>
            <ac:graphicFrameMk id="18" creationId="{CCCD0ACA-8DEA-4103-B43F-67B214900D41}"/>
          </ac:graphicFrameMkLst>
        </pc:graphicFrameChg>
      </pc:sldChg>
      <pc:sldChg chg="addSp delSp modSp add">
        <pc:chgData name="Ajwaliya, Nishit" userId="d6171631-3d08-453d-8afd-2dc62a5026e2" providerId="ADAL" clId="{9F0D2774-D85A-4B43-A59E-537C25D34155}" dt="2020-08-27T21:41:30.729" v="7"/>
        <pc:sldMkLst>
          <pc:docMk/>
          <pc:sldMk cId="3190048033" sldId="257"/>
        </pc:sldMkLst>
        <pc:spChg chg="add del mod">
          <ac:chgData name="Ajwaliya, Nishit" userId="d6171631-3d08-453d-8afd-2dc62a5026e2" providerId="ADAL" clId="{9F0D2774-D85A-4B43-A59E-537C25D34155}" dt="2020-08-27T21:41:30.729" v="7"/>
          <ac:spMkLst>
            <pc:docMk/>
            <pc:sldMk cId="3190048033" sldId="257"/>
            <ac:spMk id="10" creationId="{33629466-AFF0-47D5-A05C-FCD35605737E}"/>
          </ac:spMkLst>
        </pc:spChg>
        <pc:spChg chg="add del mod">
          <ac:chgData name="Ajwaliya, Nishit" userId="d6171631-3d08-453d-8afd-2dc62a5026e2" providerId="ADAL" clId="{9F0D2774-D85A-4B43-A59E-537C25D34155}" dt="2020-08-27T21:41:30.729" v="7"/>
          <ac:spMkLst>
            <pc:docMk/>
            <pc:sldMk cId="3190048033" sldId="257"/>
            <ac:spMk id="11" creationId="{27CDA0C3-6B38-4715-BBAF-8AF7EA75D0A1}"/>
          </ac:spMkLst>
        </pc:spChg>
        <pc:spChg chg="add del mod">
          <ac:chgData name="Ajwaliya, Nishit" userId="d6171631-3d08-453d-8afd-2dc62a5026e2" providerId="ADAL" clId="{9F0D2774-D85A-4B43-A59E-537C25D34155}" dt="2020-08-27T21:41:30.729" v="7"/>
          <ac:spMkLst>
            <pc:docMk/>
            <pc:sldMk cId="3190048033" sldId="257"/>
            <ac:spMk id="13" creationId="{D76367AF-BD88-45C0-ACE6-A16AA5DC3C14}"/>
          </ac:spMkLst>
        </pc:spChg>
        <pc:spChg chg="add del mod">
          <ac:chgData name="Ajwaliya, Nishit" userId="d6171631-3d08-453d-8afd-2dc62a5026e2" providerId="ADAL" clId="{9F0D2774-D85A-4B43-A59E-537C25D34155}" dt="2020-08-27T21:41:30.729" v="7"/>
          <ac:spMkLst>
            <pc:docMk/>
            <pc:sldMk cId="3190048033" sldId="257"/>
            <ac:spMk id="14" creationId="{CA8CFE19-5B94-497D-8B4F-3A95BD8B00D5}"/>
          </ac:spMkLst>
        </pc:spChg>
        <pc:spChg chg="add del mod">
          <ac:chgData name="Ajwaliya, Nishit" userId="d6171631-3d08-453d-8afd-2dc62a5026e2" providerId="ADAL" clId="{9F0D2774-D85A-4B43-A59E-537C25D34155}" dt="2020-08-27T21:41:30.729" v="7"/>
          <ac:spMkLst>
            <pc:docMk/>
            <pc:sldMk cId="3190048033" sldId="257"/>
            <ac:spMk id="15" creationId="{72F09567-079F-462C-AD59-EB13075CEF96}"/>
          </ac:spMkLst>
        </pc:spChg>
        <pc:spChg chg="add del mod">
          <ac:chgData name="Ajwaliya, Nishit" userId="d6171631-3d08-453d-8afd-2dc62a5026e2" providerId="ADAL" clId="{9F0D2774-D85A-4B43-A59E-537C25D34155}" dt="2020-08-27T21:41:30.729" v="7"/>
          <ac:spMkLst>
            <pc:docMk/>
            <pc:sldMk cId="3190048033" sldId="257"/>
            <ac:spMk id="16" creationId="{8E8681F7-BD31-418F-A119-419821F82229}"/>
          </ac:spMkLst>
        </pc:spChg>
        <pc:spChg chg="add del mod">
          <ac:chgData name="Ajwaliya, Nishit" userId="d6171631-3d08-453d-8afd-2dc62a5026e2" providerId="ADAL" clId="{9F0D2774-D85A-4B43-A59E-537C25D34155}" dt="2020-08-27T21:41:30.729" v="7"/>
          <ac:spMkLst>
            <pc:docMk/>
            <pc:sldMk cId="3190048033" sldId="257"/>
            <ac:spMk id="17" creationId="{6CBFCCAF-1B61-4E5B-8D6C-A2CC593D5848}"/>
          </ac:spMkLst>
        </pc:spChg>
        <pc:spChg chg="add del mod">
          <ac:chgData name="Ajwaliya, Nishit" userId="d6171631-3d08-453d-8afd-2dc62a5026e2" providerId="ADAL" clId="{9F0D2774-D85A-4B43-A59E-537C25D34155}" dt="2020-08-27T21:41:30.729" v="7"/>
          <ac:spMkLst>
            <pc:docMk/>
            <pc:sldMk cId="3190048033" sldId="257"/>
            <ac:spMk id="20" creationId="{20EB573A-7DDB-4023-BDE6-7BC80F78C213}"/>
          </ac:spMkLst>
        </pc:spChg>
        <pc:spChg chg="add del mod">
          <ac:chgData name="Ajwaliya, Nishit" userId="d6171631-3d08-453d-8afd-2dc62a5026e2" providerId="ADAL" clId="{9F0D2774-D85A-4B43-A59E-537C25D34155}" dt="2020-08-27T21:41:30.729" v="7"/>
          <ac:spMkLst>
            <pc:docMk/>
            <pc:sldMk cId="3190048033" sldId="257"/>
            <ac:spMk id="21" creationId="{750FC28F-1EA4-4A03-B64C-06C98A108B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9CFC3-80AA-4B37-BB72-FAD97FBCF42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58220-305F-4DAA-A6AD-660655C48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8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AF61C-10F8-4943-8983-03D465363E4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84A6C-BECA-4211-950E-59FB80F4E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84A6C-BECA-4211-950E-59FB80F4E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84A6C-BECA-4211-950E-59FB80F4E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0569"/>
            <a:ext cx="103632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3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8952"/>
            <a:ext cx="2057401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488952"/>
            <a:ext cx="5969001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875867"/>
            <a:ext cx="103632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75623"/>
            <a:ext cx="10363200" cy="2000249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2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9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4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6" y="2844805"/>
            <a:ext cx="4013200" cy="80454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7" y="2844805"/>
            <a:ext cx="4013200" cy="80454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046818"/>
            <a:ext cx="5386917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50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8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3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899833"/>
            <a:ext cx="5386917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6818"/>
            <a:ext cx="5389033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50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8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3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899833"/>
            <a:ext cx="5389033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364068"/>
            <a:ext cx="4011085" cy="15494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8" y="364072"/>
            <a:ext cx="6815668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913471"/>
            <a:ext cx="401108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25" indent="0">
              <a:buNone/>
              <a:defRPr sz="900"/>
            </a:lvl2pPr>
            <a:lvl3pPr marL="685850" indent="0">
              <a:buNone/>
              <a:defRPr sz="750"/>
            </a:lvl3pPr>
            <a:lvl4pPr marL="1028774" indent="0">
              <a:buNone/>
              <a:defRPr sz="675"/>
            </a:lvl4pPr>
            <a:lvl5pPr marL="1371698" indent="0">
              <a:buNone/>
              <a:defRPr sz="675"/>
            </a:lvl5pPr>
            <a:lvl6pPr marL="1714623" indent="0">
              <a:buNone/>
              <a:defRPr sz="675"/>
            </a:lvl6pPr>
            <a:lvl7pPr marL="2057548" indent="0">
              <a:buNone/>
              <a:defRPr sz="675"/>
            </a:lvl7pPr>
            <a:lvl8pPr marL="2400473" indent="0">
              <a:buNone/>
              <a:defRPr sz="675"/>
            </a:lvl8pPr>
            <a:lvl9pPr marL="274339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6400805"/>
            <a:ext cx="7315200" cy="7556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817033"/>
            <a:ext cx="7315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50" indent="0">
              <a:buNone/>
              <a:defRPr sz="1800"/>
            </a:lvl3pPr>
            <a:lvl4pPr marL="1028774" indent="0">
              <a:buNone/>
              <a:defRPr sz="1500"/>
            </a:lvl4pPr>
            <a:lvl5pPr marL="1371698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3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7156456"/>
            <a:ext cx="73152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25" indent="0">
              <a:buNone/>
              <a:defRPr sz="900"/>
            </a:lvl2pPr>
            <a:lvl3pPr marL="685850" indent="0">
              <a:buNone/>
              <a:defRPr sz="750"/>
            </a:lvl3pPr>
            <a:lvl4pPr marL="1028774" indent="0">
              <a:buNone/>
              <a:defRPr sz="675"/>
            </a:lvl4pPr>
            <a:lvl5pPr marL="1371698" indent="0">
              <a:buNone/>
              <a:defRPr sz="675"/>
            </a:lvl5pPr>
            <a:lvl6pPr marL="1714623" indent="0">
              <a:buNone/>
              <a:defRPr sz="675"/>
            </a:lvl6pPr>
            <a:lvl7pPr marL="2057548" indent="0">
              <a:buNone/>
              <a:defRPr sz="675"/>
            </a:lvl7pPr>
            <a:lvl8pPr marL="2400473" indent="0">
              <a:buNone/>
              <a:defRPr sz="675"/>
            </a:lvl8pPr>
            <a:lvl9pPr marL="274339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7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14759" y="7985516"/>
            <a:ext cx="13529582" cy="1640597"/>
            <a:chOff x="120802" y="7985512"/>
            <a:chExt cx="7610390" cy="1640597"/>
          </a:xfrm>
        </p:grpSpPr>
        <p:sp>
          <p:nvSpPr>
            <p:cNvPr id="8" name="Rectangle 28"/>
            <p:cNvSpPr/>
            <p:nvPr/>
          </p:nvSpPr>
          <p:spPr>
            <a:xfrm rot="20428107">
              <a:off x="3678568" y="8532149"/>
              <a:ext cx="3471920" cy="1093960"/>
            </a:xfrm>
            <a:custGeom>
              <a:avLst/>
              <a:gdLst/>
              <a:ahLst/>
              <a:cxnLst/>
              <a:rect l="l" t="t" r="r" b="b"/>
              <a:pathLst>
                <a:path w="3471920" h="1093960">
                  <a:moveTo>
                    <a:pt x="3471920" y="0"/>
                  </a:moveTo>
                  <a:lnTo>
                    <a:pt x="3083851" y="109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29"/>
            <p:cNvSpPr/>
            <p:nvPr/>
          </p:nvSpPr>
          <p:spPr>
            <a:xfrm rot="19027609">
              <a:off x="4883310" y="7985512"/>
              <a:ext cx="2847882" cy="1420019"/>
            </a:xfrm>
            <a:custGeom>
              <a:avLst/>
              <a:gdLst/>
              <a:ahLst/>
              <a:cxnLst/>
              <a:rect l="l" t="t" r="r" b="b"/>
              <a:pathLst>
                <a:path w="2847882" h="1420019">
                  <a:moveTo>
                    <a:pt x="2847882" y="0"/>
                  </a:moveTo>
                  <a:lnTo>
                    <a:pt x="1529558" y="1420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31"/>
            <p:cNvSpPr/>
            <p:nvPr/>
          </p:nvSpPr>
          <p:spPr>
            <a:xfrm rot="21221006">
              <a:off x="120802" y="8767197"/>
              <a:ext cx="6808551" cy="744541"/>
            </a:xfrm>
            <a:custGeom>
              <a:avLst/>
              <a:gdLst/>
              <a:ahLst/>
              <a:cxnLst/>
              <a:rect l="l" t="t" r="r" b="b"/>
              <a:pathLst>
                <a:path w="6808551" h="744541">
                  <a:moveTo>
                    <a:pt x="6808551" y="0"/>
                  </a:moveTo>
                  <a:lnTo>
                    <a:pt x="6726135" y="744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6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8475139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CD16-12EC-4604-8D61-81ADD9F3011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8475139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475139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7903-05E3-4229-A6FE-4ADC25A6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5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94" indent="-257194" algn="l" defTabSz="6858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52" indent="-214328" algn="l" defTabSz="68585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2" indent="-171462" algn="l" defTabSz="6858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5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5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6" indent="-171462" algn="l" defTabSz="68585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5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5" indent="-171462" algn="l" defTabSz="68585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5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0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8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3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5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1837"/>
              </p:ext>
            </p:extLst>
          </p:nvPr>
        </p:nvGraphicFramePr>
        <p:xfrm>
          <a:off x="838200" y="556370"/>
          <a:ext cx="5158644" cy="967630"/>
        </p:xfrm>
        <a:graphic>
          <a:graphicData uri="http://schemas.openxmlformats.org/drawingml/2006/table">
            <a:tbl>
              <a:tblPr/>
              <a:tblGrid>
                <a:gridCol w="144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290">
                  <a:extLst>
                    <a:ext uri="{9D8B030D-6E8A-4147-A177-3AD203B41FA5}">
                      <a16:colId xmlns:a16="http://schemas.microsoft.com/office/drawing/2014/main" val="3152896077"/>
                    </a:ext>
                  </a:extLst>
                </a:gridCol>
                <a:gridCol w="967644">
                  <a:extLst>
                    <a:ext uri="{9D8B030D-6E8A-4147-A177-3AD203B41FA5}">
                      <a16:colId xmlns:a16="http://schemas.microsoft.com/office/drawing/2014/main" val="1911104620"/>
                    </a:ext>
                  </a:extLst>
                </a:gridCol>
              </a:tblGrid>
              <a:tr h="2129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Service To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Account Number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Next Meter Reading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Bill Date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35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JOHN DOE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 MAIN ST             HSE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WOBURN, MA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01801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12345-67890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Aug </a:t>
                      </a: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10 ‘20</a:t>
                      </a:r>
                      <a:endParaRPr lang="en-US" sz="11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Jul 14 ‘20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99"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Rate                   R-3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For Customer Assistance </a:t>
                      </a:r>
                    </a:p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Please call (781) 751-3000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02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Res. Heating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65533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9A9F693-FE51-48B7-82DD-6E24CD176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"/>
            <a:ext cx="1355746" cy="29510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3B0640-CD09-4F42-89AF-F7821AA45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138539"/>
              </p:ext>
            </p:extLst>
          </p:nvPr>
        </p:nvGraphicFramePr>
        <p:xfrm>
          <a:off x="3909157" y="1634268"/>
          <a:ext cx="2034443" cy="1261332"/>
        </p:xfrm>
        <a:graphic>
          <a:graphicData uri="http://schemas.openxmlformats.org/drawingml/2006/table">
            <a:tbl>
              <a:tblPr/>
              <a:tblGrid>
                <a:gridCol w="149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92">
                  <a:extLst>
                    <a:ext uri="{9D8B030D-6E8A-4147-A177-3AD203B41FA5}">
                      <a16:colId xmlns:a16="http://schemas.microsoft.com/office/drawing/2014/main" val="652516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SUMMARY OF CHARGES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35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Total Current Charges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$39.24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07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Amount Due Last Bill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50.71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0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Your Total Payments Since</a:t>
                      </a:r>
                    </a:p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Last Bill.  Thank You!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-50.71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65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PLEASE PAY BY Jul 28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$39.24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5266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CA3577-C8B6-4AD6-B620-ED595D4E4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94154"/>
              </p:ext>
            </p:extLst>
          </p:nvPr>
        </p:nvGraphicFramePr>
        <p:xfrm>
          <a:off x="762000" y="1600200"/>
          <a:ext cx="2971799" cy="361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621">
                  <a:extLst>
                    <a:ext uri="{9D8B030D-6E8A-4147-A177-3AD203B41FA5}">
                      <a16:colId xmlns:a16="http://schemas.microsoft.com/office/drawing/2014/main" val="980429489"/>
                    </a:ext>
                  </a:extLst>
                </a:gridCol>
                <a:gridCol w="764178">
                  <a:extLst>
                    <a:ext uri="{9D8B030D-6E8A-4147-A177-3AD203B41FA5}">
                      <a16:colId xmlns:a16="http://schemas.microsoft.com/office/drawing/2014/main" val="33724286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 BILL ITEMIZED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946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34 days you used 30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2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 14 2020 reading ACTUAL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0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10 2020 reading ACTUAL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0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CCF Used for METER# 00X123456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56004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Thermal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x1.0289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10551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30011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Your Cost is determined as follows: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6337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Minimum Charge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894191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$.4000 per day for 34 days</a:t>
                      </a:r>
                    </a:p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First 106.0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@ $.2794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873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Distribution Adjustment: </a:t>
                      </a:r>
                    </a:p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106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x 0.25040 per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7.51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340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 DELIVERY CHARGE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$29.49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11976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 SUPPLY CHARGE</a:t>
                      </a:r>
                    </a:p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@ $.32510 /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9.75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61055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CURRENT CHARGES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$39.24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4158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67512D-BA9E-4CFF-BAB2-55D2041EED70}"/>
              </a:ext>
            </a:extLst>
          </p:cNvPr>
          <p:cNvCxnSpPr>
            <a:cxnSpLocks/>
          </p:cNvCxnSpPr>
          <p:nvPr/>
        </p:nvCxnSpPr>
        <p:spPr>
          <a:xfrm>
            <a:off x="3810000" y="1600200"/>
            <a:ext cx="0" cy="36220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CCD0ACA-8DEA-4103-B43F-67B21490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21933"/>
              </p:ext>
            </p:extLst>
          </p:nvPr>
        </p:nvGraphicFramePr>
        <p:xfrm>
          <a:off x="3886200" y="3048000"/>
          <a:ext cx="2167267" cy="1538193"/>
        </p:xfrm>
        <a:graphic>
          <a:graphicData uri="http://schemas.openxmlformats.org/drawingml/2006/table">
            <a:tbl>
              <a:tblPr/>
              <a:tblGrid>
                <a:gridCol w="74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65251651"/>
                    </a:ext>
                  </a:extLst>
                </a:gridCol>
                <a:gridCol w="210820">
                  <a:extLst>
                    <a:ext uri="{9D8B030D-6E8A-4147-A177-3AD203B41FA5}">
                      <a16:colId xmlns:a16="http://schemas.microsoft.com/office/drawing/2014/main" val="35756909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33493145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61873929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57748870"/>
                    </a:ext>
                  </a:extLst>
                </a:gridCol>
                <a:gridCol w="262267">
                  <a:extLst>
                    <a:ext uri="{9D8B030D-6E8A-4147-A177-3AD203B41FA5}">
                      <a16:colId xmlns:a16="http://schemas.microsoft.com/office/drawing/2014/main" val="1501258959"/>
                    </a:ext>
                  </a:extLst>
                </a:gridCol>
              </a:tblGrid>
              <a:tr h="149185">
                <a:tc gridSpan="7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GAS USE HISTORY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94">
                <a:tc gridSpan="7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                Days          </a:t>
                      </a:r>
                      <a:r>
                        <a:rPr lang="en-US" sz="600" b="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                     Days          </a:t>
                      </a:r>
                      <a:r>
                        <a:rPr lang="en-US" sz="600" b="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Therms</a:t>
                      </a: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94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Jul 20         34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May 19     34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02474"/>
                  </a:ext>
                </a:extLst>
              </a:tr>
              <a:tr h="17186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Jun 20        24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Apr 19      28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65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Oct 19        27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Mar 19      28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52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Sep 19       31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Feb 19      33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9626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Aug 19       26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Jan 19       31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32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Jul 19         26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Dec 18      31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111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2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Jun 19        40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Nov 18      29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85752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735E2B-2670-4F60-920B-BCDD7FAD2FCE}"/>
              </a:ext>
            </a:extLst>
          </p:cNvPr>
          <p:cNvCxnSpPr>
            <a:cxnSpLocks/>
          </p:cNvCxnSpPr>
          <p:nvPr/>
        </p:nvCxnSpPr>
        <p:spPr>
          <a:xfrm>
            <a:off x="3797916" y="2971016"/>
            <a:ext cx="22555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3786C2-8F4F-4317-8821-07078CA2277F}"/>
              </a:ext>
            </a:extLst>
          </p:cNvPr>
          <p:cNvCxnSpPr>
            <a:cxnSpLocks/>
          </p:cNvCxnSpPr>
          <p:nvPr/>
        </p:nvCxnSpPr>
        <p:spPr>
          <a:xfrm flipV="1">
            <a:off x="838200" y="5219192"/>
            <a:ext cx="5215267" cy="278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3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38200" y="556370"/>
          <a:ext cx="5158644" cy="967630"/>
        </p:xfrm>
        <a:graphic>
          <a:graphicData uri="http://schemas.openxmlformats.org/drawingml/2006/table">
            <a:tbl>
              <a:tblPr/>
              <a:tblGrid>
                <a:gridCol w="144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290">
                  <a:extLst>
                    <a:ext uri="{9D8B030D-6E8A-4147-A177-3AD203B41FA5}">
                      <a16:colId xmlns:a16="http://schemas.microsoft.com/office/drawing/2014/main" val="3152896077"/>
                    </a:ext>
                  </a:extLst>
                </a:gridCol>
                <a:gridCol w="967644">
                  <a:extLst>
                    <a:ext uri="{9D8B030D-6E8A-4147-A177-3AD203B41FA5}">
                      <a16:colId xmlns:a16="http://schemas.microsoft.com/office/drawing/2014/main" val="1911104620"/>
                    </a:ext>
                  </a:extLst>
                </a:gridCol>
              </a:tblGrid>
              <a:tr h="2129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Service To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Account Number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Next Meter Reading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Bill Date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35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JOHN DOE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 MAIN ST             HSE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WOBURN, MA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01801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12345-67890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Aug </a:t>
                      </a: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10 ‘20</a:t>
                      </a:r>
                      <a:endParaRPr lang="en-US" sz="11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Jul 14 ‘20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99"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Rate                   R-3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For Customer Assistance </a:t>
                      </a:r>
                    </a:p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Please call (781) 751-3000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02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Res. Heating</a:t>
                      </a: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/>
                        <a:cs typeface="+mn-cs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65533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9A9F693-FE51-48B7-82DD-6E24CD176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00"/>
            <a:ext cx="1355746" cy="29510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3B0640-CD09-4F42-89AF-F7821AA458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09157" y="1634268"/>
          <a:ext cx="2034443" cy="1261332"/>
        </p:xfrm>
        <a:graphic>
          <a:graphicData uri="http://schemas.openxmlformats.org/drawingml/2006/table">
            <a:tbl>
              <a:tblPr/>
              <a:tblGrid>
                <a:gridCol w="149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92">
                  <a:extLst>
                    <a:ext uri="{9D8B030D-6E8A-4147-A177-3AD203B41FA5}">
                      <a16:colId xmlns:a16="http://schemas.microsoft.com/office/drawing/2014/main" val="652516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SUMMARY OF CHARGES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35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Total Current Charges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$39.24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107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Amount Due Last Bill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50.71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0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Your Total Payments Since</a:t>
                      </a:r>
                    </a:p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Last Bill.  Thank You!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-50.71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65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PLEASE PAY BY Jul 28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$39.24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5266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CA3577-C8B6-4AD6-B620-ED595D4E4E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0" y="1600200"/>
          <a:ext cx="2971799" cy="361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621">
                  <a:extLst>
                    <a:ext uri="{9D8B030D-6E8A-4147-A177-3AD203B41FA5}">
                      <a16:colId xmlns:a16="http://schemas.microsoft.com/office/drawing/2014/main" val="980429489"/>
                    </a:ext>
                  </a:extLst>
                </a:gridCol>
                <a:gridCol w="764178">
                  <a:extLst>
                    <a:ext uri="{9D8B030D-6E8A-4147-A177-3AD203B41FA5}">
                      <a16:colId xmlns:a16="http://schemas.microsoft.com/office/drawing/2014/main" val="33724286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 BILL ITEMIZED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946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34 days you used 30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2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Jul 14 2020 reading ACTUAL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0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 10 2020 reading ACTUAL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0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CCF Used for METER# 00X123456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56004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Thermal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x1.0289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10551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30011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Your Cost is determined as follows: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96337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Minimum Charge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$13.60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894191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$.4000 per day for 34 days</a:t>
                      </a:r>
                    </a:p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First 106.0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@ $.2794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8.38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76873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Distribution Adjustment: </a:t>
                      </a:r>
                    </a:p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106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x 0.25040 per 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7.51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0340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 DELIVERY CHARGE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$29.49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911976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GAS SUPPLY CHARGE</a:t>
                      </a:r>
                    </a:p>
                    <a:p>
                      <a:pPr marL="0" algn="l" defTabSz="68585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@ $.32510 /</a:t>
                      </a:r>
                      <a:r>
                        <a:rPr lang="en-US" sz="900" b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therm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r" defTabSz="685850" rtl="0" eaLnBrk="1" latinLnBrk="0" hangingPunct="1"/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9.75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61055"/>
                  </a:ext>
                </a:extLst>
              </a:tr>
              <a:tr h="124719">
                <a:tc>
                  <a:txBody>
                    <a:bodyPr/>
                    <a:lstStyle/>
                    <a:p>
                      <a:pPr marL="0" algn="l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CURRENT CHARGES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50" rtl="0" eaLnBrk="1" latinLnBrk="0" hangingPunct="1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$39.24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4158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67512D-BA9E-4CFF-BAB2-55D2041EED70}"/>
              </a:ext>
            </a:extLst>
          </p:cNvPr>
          <p:cNvCxnSpPr>
            <a:cxnSpLocks/>
          </p:cNvCxnSpPr>
          <p:nvPr/>
        </p:nvCxnSpPr>
        <p:spPr>
          <a:xfrm>
            <a:off x="3810000" y="1600200"/>
            <a:ext cx="0" cy="36220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CCD0ACA-8DEA-4103-B43F-67B214900D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6200" y="3048000"/>
          <a:ext cx="2167267" cy="1538193"/>
        </p:xfrm>
        <a:graphic>
          <a:graphicData uri="http://schemas.openxmlformats.org/drawingml/2006/table">
            <a:tbl>
              <a:tblPr/>
              <a:tblGrid>
                <a:gridCol w="74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65251651"/>
                    </a:ext>
                  </a:extLst>
                </a:gridCol>
                <a:gridCol w="210820">
                  <a:extLst>
                    <a:ext uri="{9D8B030D-6E8A-4147-A177-3AD203B41FA5}">
                      <a16:colId xmlns:a16="http://schemas.microsoft.com/office/drawing/2014/main" val="3575690990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333493145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2618739292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1957748870"/>
                    </a:ext>
                  </a:extLst>
                </a:gridCol>
                <a:gridCol w="262267">
                  <a:extLst>
                    <a:ext uri="{9D8B030D-6E8A-4147-A177-3AD203B41FA5}">
                      <a16:colId xmlns:a16="http://schemas.microsoft.com/office/drawing/2014/main" val="1501258959"/>
                    </a:ext>
                  </a:extLst>
                </a:gridCol>
              </a:tblGrid>
              <a:tr h="149185">
                <a:tc gridSpan="7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GAS USE HISTORY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94">
                <a:tc gridSpan="7"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                Days          </a:t>
                      </a:r>
                      <a:r>
                        <a:rPr lang="en-US" sz="600" b="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Therms</a:t>
                      </a: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                      Days          </a:t>
                      </a:r>
                      <a:r>
                        <a:rPr lang="en-US" sz="600" b="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Therms</a:t>
                      </a: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1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94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Jul 20         34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May 19     34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72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02474"/>
                  </a:ext>
                </a:extLst>
              </a:tr>
              <a:tr h="17186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Jun 20      244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Apr 19      28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65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Oct 19        27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Mar 19      28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119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852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Sep 19       31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Feb 19      33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9626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Aug 19       26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Jan 19       31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32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Jul 19         26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Dec 18      31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111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2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Jun 19        40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Nov 18      29 Act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="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/>
                        <a:cs typeface="Arial" panose="020B0604020202020204" pitchFamily="34" charset="0"/>
                      </a:endParaRP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 defTabSz="914466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b="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34290" marR="3429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85752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735E2B-2670-4F60-920B-BCDD7FAD2FCE}"/>
              </a:ext>
            </a:extLst>
          </p:cNvPr>
          <p:cNvCxnSpPr>
            <a:cxnSpLocks/>
          </p:cNvCxnSpPr>
          <p:nvPr/>
        </p:nvCxnSpPr>
        <p:spPr>
          <a:xfrm>
            <a:off x="3797916" y="2971016"/>
            <a:ext cx="225555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3786C2-8F4F-4317-8821-07078CA2277F}"/>
              </a:ext>
            </a:extLst>
          </p:cNvPr>
          <p:cNvCxnSpPr>
            <a:cxnSpLocks/>
          </p:cNvCxnSpPr>
          <p:nvPr/>
        </p:nvCxnSpPr>
        <p:spPr>
          <a:xfrm flipV="1">
            <a:off x="838200" y="5219192"/>
            <a:ext cx="5215267" cy="278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4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01-simple-invoice-powerpoint-template</Template>
  <TotalTime>719</TotalTime>
  <Words>492</Words>
  <Application>Microsoft Office PowerPoint</Application>
  <PresentationFormat>Custom</PresentationFormat>
  <Paragraphs>176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NM Ajwaliya</dc:creator>
  <cp:lastModifiedBy>Ajwaliya, Nishit</cp:lastModifiedBy>
  <cp:revision>5</cp:revision>
  <dcterms:created xsi:type="dcterms:W3CDTF">2020-08-05T02:00:47Z</dcterms:created>
  <dcterms:modified xsi:type="dcterms:W3CDTF">2020-08-27T21:41:38Z</dcterms:modified>
</cp:coreProperties>
</file>