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8"/>
  </p:notesMasterIdLst>
  <p:handoutMasterIdLst>
    <p:handoutMasterId r:id="rId9"/>
  </p:handoutMasterIdLst>
  <p:sldIdLst>
    <p:sldId id="3947" r:id="rId5"/>
    <p:sldId id="2147375654" r:id="rId6"/>
    <p:sldId id="2147375653" r:id="rId7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  <p:cmAuthor id="2" name="Ajwaliya, Nishit" initials="AN" lastIdx="1" clrIdx="1">
    <p:extLst>
      <p:ext uri="{19B8F6BF-5375-455C-9EA6-DF929625EA0E}">
        <p15:presenceInfo xmlns:p15="http://schemas.microsoft.com/office/powerpoint/2012/main" userId="S::Nishit.Ajwaliya@us.nationalgrid.com::d6171631-3d08-453d-8afd-2dc62a5026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DA70"/>
    <a:srgbClr val="B20E12"/>
    <a:srgbClr val="B2DE82"/>
    <a:srgbClr val="C9E8A6"/>
    <a:srgbClr val="7FFFF8"/>
    <a:srgbClr val="B4DF85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14F0E-4606-4FC6-A477-2314CFD6EA6A}" v="5" dt="2022-04-01T01:38:13.8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6" y="60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08804931-FCE6-45B0-B59D-87677738052C}"/>
    <pc:docChg chg="undo custSel addSld delSld modSld sldOrd">
      <pc:chgData name="Ajwaliya, Nishit" userId="d6171631-3d08-453d-8afd-2dc62a5026e2" providerId="ADAL" clId="{08804931-FCE6-45B0-B59D-87677738052C}" dt="2022-03-17T16:33:29.363" v="1671" actId="20577"/>
      <pc:docMkLst>
        <pc:docMk/>
      </pc:docMkLst>
      <pc:sldChg chg="modSp mod">
        <pc:chgData name="Ajwaliya, Nishit" userId="d6171631-3d08-453d-8afd-2dc62a5026e2" providerId="ADAL" clId="{08804931-FCE6-45B0-B59D-87677738052C}" dt="2022-03-17T16:33:29.363" v="1671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08804931-FCE6-45B0-B59D-87677738052C}" dt="2022-03-17T16:33:29.363" v="1671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08804931-FCE6-45B0-B59D-87677738052C}" dt="2022-03-16T23:11:06.210" v="1433" actId="20577"/>
          <ac:spMkLst>
            <pc:docMk/>
            <pc:sldMk cId="136374311" sldId="3947"/>
            <ac:spMk id="3" creationId="{00000000-0000-0000-0000-000000000000}"/>
          </ac:spMkLst>
        </pc:spChg>
      </pc:sldChg>
      <pc:sldChg chg="del">
        <pc:chgData name="Ajwaliya, Nishit" userId="d6171631-3d08-453d-8afd-2dc62a5026e2" providerId="ADAL" clId="{08804931-FCE6-45B0-B59D-87677738052C}" dt="2022-03-14T18:48:08.124" v="143" actId="47"/>
        <pc:sldMkLst>
          <pc:docMk/>
          <pc:sldMk cId="1537602166" sldId="2147375398"/>
        </pc:sldMkLst>
      </pc:sldChg>
      <pc:sldChg chg="del">
        <pc:chgData name="Ajwaliya, Nishit" userId="d6171631-3d08-453d-8afd-2dc62a5026e2" providerId="ADAL" clId="{08804931-FCE6-45B0-B59D-87677738052C}" dt="2022-03-14T18:48:07.402" v="142" actId="47"/>
        <pc:sldMkLst>
          <pc:docMk/>
          <pc:sldMk cId="1534130096" sldId="2147375399"/>
        </pc:sldMkLst>
      </pc:sldChg>
      <pc:sldChg chg="add del ord">
        <pc:chgData name="Ajwaliya, Nishit" userId="d6171631-3d08-453d-8afd-2dc62a5026e2" providerId="ADAL" clId="{08804931-FCE6-45B0-B59D-87677738052C}" dt="2022-03-14T18:48:00.256" v="137"/>
        <pc:sldMkLst>
          <pc:docMk/>
          <pc:sldMk cId="2550631324" sldId="2147375402"/>
        </pc:sldMkLst>
      </pc:sldChg>
      <pc:sldChg chg="addSp delSp add del mod ord">
        <pc:chgData name="Ajwaliya, Nishit" userId="d6171631-3d08-453d-8afd-2dc62a5026e2" providerId="ADAL" clId="{08804931-FCE6-45B0-B59D-87677738052C}" dt="2022-03-14T22:20:53.549" v="479" actId="22"/>
        <pc:sldMkLst>
          <pc:docMk/>
          <pc:sldMk cId="2625256309" sldId="2147375403"/>
        </pc:sldMkLst>
        <pc:picChg chg="add del">
          <ac:chgData name="Ajwaliya, Nishit" userId="d6171631-3d08-453d-8afd-2dc62a5026e2" providerId="ADAL" clId="{08804931-FCE6-45B0-B59D-87677738052C}" dt="2022-03-14T22:20:53.549" v="479" actId="22"/>
          <ac:picMkLst>
            <pc:docMk/>
            <pc:sldMk cId="2625256309" sldId="2147375403"/>
            <ac:picMk id="4" creationId="{E3E5E5BB-D4E5-45B1-AF6E-FC270CDBD5AC}"/>
          </ac:picMkLst>
        </pc:picChg>
      </pc:sldChg>
      <pc:sldChg chg="delSp modSp mod">
        <pc:chgData name="Ajwaliya, Nishit" userId="d6171631-3d08-453d-8afd-2dc62a5026e2" providerId="ADAL" clId="{08804931-FCE6-45B0-B59D-87677738052C}" dt="2022-03-16T21:59:24.954" v="523" actId="20577"/>
        <pc:sldMkLst>
          <pc:docMk/>
          <pc:sldMk cId="3248382154" sldId="2147375643"/>
        </pc:sldMkLst>
        <pc:spChg chg="mod">
          <ac:chgData name="Ajwaliya, Nishit" userId="d6171631-3d08-453d-8afd-2dc62a5026e2" providerId="ADAL" clId="{08804931-FCE6-45B0-B59D-87677738052C}" dt="2022-03-14T18:47:36.875" v="131" actId="20577"/>
          <ac:spMkLst>
            <pc:docMk/>
            <pc:sldMk cId="3248382154" sldId="2147375643"/>
            <ac:spMk id="8" creationId="{FDB4336B-3DBE-4F71-824A-3B9AD469878A}"/>
          </ac:spMkLst>
        </pc:spChg>
        <pc:graphicFrameChg chg="mod modGraphic">
          <ac:chgData name="Ajwaliya, Nishit" userId="d6171631-3d08-453d-8afd-2dc62a5026e2" providerId="ADAL" clId="{08804931-FCE6-45B0-B59D-87677738052C}" dt="2022-03-16T21:59:24.954" v="523" actId="20577"/>
          <ac:graphicFrameMkLst>
            <pc:docMk/>
            <pc:sldMk cId="3248382154" sldId="2147375643"/>
            <ac:graphicFrameMk id="2" creationId="{59907ED8-794C-4E83-8AB7-EC88DD68083F}"/>
          </ac:graphicFrameMkLst>
        </pc:graphicFrameChg>
        <pc:graphicFrameChg chg="del modGraphic">
          <ac:chgData name="Ajwaliya, Nishit" userId="d6171631-3d08-453d-8afd-2dc62a5026e2" providerId="ADAL" clId="{08804931-FCE6-45B0-B59D-87677738052C}" dt="2022-03-14T18:47:32.648" v="127" actId="478"/>
          <ac:graphicFrameMkLst>
            <pc:docMk/>
            <pc:sldMk cId="3248382154" sldId="2147375643"/>
            <ac:graphicFrameMk id="6" creationId="{33F16851-9271-4133-BD17-1532D22892B0}"/>
          </ac:graphicFrameMkLst>
        </pc:graphicFrameChg>
      </pc:sldChg>
      <pc:sldChg chg="del">
        <pc:chgData name="Ajwaliya, Nishit" userId="d6171631-3d08-453d-8afd-2dc62a5026e2" providerId="ADAL" clId="{08804931-FCE6-45B0-B59D-87677738052C}" dt="2022-03-14T18:48:06.937" v="141" actId="47"/>
        <pc:sldMkLst>
          <pc:docMk/>
          <pc:sldMk cId="1493052834" sldId="2147375649"/>
        </pc:sldMkLst>
      </pc:sldChg>
      <pc:sldChg chg="del">
        <pc:chgData name="Ajwaliya, Nishit" userId="d6171631-3d08-453d-8afd-2dc62a5026e2" providerId="ADAL" clId="{08804931-FCE6-45B0-B59D-87677738052C}" dt="2022-03-14T18:48:03.820" v="138" actId="47"/>
        <pc:sldMkLst>
          <pc:docMk/>
          <pc:sldMk cId="2549472653" sldId="2147375650"/>
        </pc:sldMkLst>
      </pc:sldChg>
      <pc:sldChg chg="del">
        <pc:chgData name="Ajwaliya, Nishit" userId="d6171631-3d08-453d-8afd-2dc62a5026e2" providerId="ADAL" clId="{08804931-FCE6-45B0-B59D-87677738052C}" dt="2022-03-14T18:48:06.221" v="139" actId="47"/>
        <pc:sldMkLst>
          <pc:docMk/>
          <pc:sldMk cId="3144636262" sldId="2147375651"/>
        </pc:sldMkLst>
      </pc:sldChg>
      <pc:sldChg chg="addSp delSp modSp mod">
        <pc:chgData name="Ajwaliya, Nishit" userId="d6171631-3d08-453d-8afd-2dc62a5026e2" providerId="ADAL" clId="{08804931-FCE6-45B0-B59D-87677738052C}" dt="2022-03-17T16:21:20.110" v="1463" actId="1036"/>
        <pc:sldMkLst>
          <pc:docMk/>
          <pc:sldMk cId="504449634" sldId="2147375652"/>
        </pc:sldMkLst>
        <pc:spChg chg="mod">
          <ac:chgData name="Ajwaliya, Nishit" userId="d6171631-3d08-453d-8afd-2dc62a5026e2" providerId="ADAL" clId="{08804931-FCE6-45B0-B59D-87677738052C}" dt="2022-03-17T16:21:15.867" v="1453" actId="20577"/>
          <ac:spMkLst>
            <pc:docMk/>
            <pc:sldMk cId="504449634" sldId="2147375652"/>
            <ac:spMk id="5" creationId="{063D42FF-A5ED-4690-B49C-C5F9A1E885B1}"/>
          </ac:spMkLst>
        </pc:spChg>
        <pc:picChg chg="del">
          <ac:chgData name="Ajwaliya, Nishit" userId="d6171631-3d08-453d-8afd-2dc62a5026e2" providerId="ADAL" clId="{08804931-FCE6-45B0-B59D-87677738052C}" dt="2022-03-14T18:48:16.076" v="144" actId="478"/>
          <ac:picMkLst>
            <pc:docMk/>
            <pc:sldMk cId="504449634" sldId="2147375652"/>
            <ac:picMk id="2" creationId="{B1A66D62-5600-4916-A855-7D2A0749D966}"/>
          </ac:picMkLst>
        </pc:picChg>
        <pc:picChg chg="add del mod">
          <ac:chgData name="Ajwaliya, Nishit" userId="d6171631-3d08-453d-8afd-2dc62a5026e2" providerId="ADAL" clId="{08804931-FCE6-45B0-B59D-87677738052C}" dt="2022-03-16T21:23:44.409" v="512" actId="478"/>
          <ac:picMkLst>
            <pc:docMk/>
            <pc:sldMk cId="504449634" sldId="2147375652"/>
            <ac:picMk id="3" creationId="{3870F66F-EFF0-482F-A96A-31370DD64440}"/>
          </ac:picMkLst>
        </pc:picChg>
        <pc:picChg chg="add del mod">
          <ac:chgData name="Ajwaliya, Nishit" userId="d6171631-3d08-453d-8afd-2dc62a5026e2" providerId="ADAL" clId="{08804931-FCE6-45B0-B59D-87677738052C}" dt="2022-03-17T16:20:52.421" v="1435"/>
          <ac:picMkLst>
            <pc:docMk/>
            <pc:sldMk cId="504449634" sldId="2147375652"/>
            <ac:picMk id="4" creationId="{1D37D5E6-76DE-48DA-A04A-91888B35B0B5}"/>
          </ac:picMkLst>
        </pc:picChg>
        <pc:picChg chg="add del mod">
          <ac:chgData name="Ajwaliya, Nishit" userId="d6171631-3d08-453d-8afd-2dc62a5026e2" providerId="ADAL" clId="{08804931-FCE6-45B0-B59D-87677738052C}" dt="2022-03-16T21:23:02.396" v="507" actId="478"/>
          <ac:picMkLst>
            <pc:docMk/>
            <pc:sldMk cId="504449634" sldId="2147375652"/>
            <ac:picMk id="4" creationId="{B761A420-72EA-4229-B3C8-D95C7DF35D2B}"/>
          </ac:picMkLst>
        </pc:picChg>
        <pc:picChg chg="add del mod">
          <ac:chgData name="Ajwaliya, Nishit" userId="d6171631-3d08-453d-8afd-2dc62a5026e2" providerId="ADAL" clId="{08804931-FCE6-45B0-B59D-87677738052C}" dt="2022-03-17T16:20:56.947" v="1437"/>
          <ac:picMkLst>
            <pc:docMk/>
            <pc:sldMk cId="504449634" sldId="2147375652"/>
            <ac:picMk id="6" creationId="{FCBE9B97-C5D4-4BFF-ACD3-D8ED5C40D71C}"/>
          </ac:picMkLst>
        </pc:picChg>
        <pc:picChg chg="add del mod">
          <ac:chgData name="Ajwaliya, Nishit" userId="d6171631-3d08-453d-8afd-2dc62a5026e2" providerId="ADAL" clId="{08804931-FCE6-45B0-B59D-87677738052C}" dt="2022-03-16T21:58:44.011" v="516" actId="478"/>
          <ac:picMkLst>
            <pc:docMk/>
            <pc:sldMk cId="504449634" sldId="2147375652"/>
            <ac:picMk id="7" creationId="{D422A8A3-F608-4B3E-9A43-3646ADDC6B84}"/>
          </ac:picMkLst>
        </pc:picChg>
        <pc:picChg chg="add mod">
          <ac:chgData name="Ajwaliya, Nishit" userId="d6171631-3d08-453d-8afd-2dc62a5026e2" providerId="ADAL" clId="{08804931-FCE6-45B0-B59D-87677738052C}" dt="2022-03-17T16:21:20.110" v="1463" actId="1036"/>
          <ac:picMkLst>
            <pc:docMk/>
            <pc:sldMk cId="504449634" sldId="2147375652"/>
            <ac:picMk id="9" creationId="{7DEC0DBB-C5C5-4CEC-8163-56347A120A0D}"/>
          </ac:picMkLst>
        </pc:picChg>
      </pc:sldChg>
      <pc:sldChg chg="addSp delSp modSp add del mod ord">
        <pc:chgData name="Ajwaliya, Nishit" userId="d6171631-3d08-453d-8afd-2dc62a5026e2" providerId="ADAL" clId="{08804931-FCE6-45B0-B59D-87677738052C}" dt="2022-03-16T21:22:59.797" v="506" actId="47"/>
        <pc:sldMkLst>
          <pc:docMk/>
          <pc:sldMk cId="814551041" sldId="2147375653"/>
        </pc:sldMkLst>
        <pc:spChg chg="mod">
          <ac:chgData name="Ajwaliya, Nishit" userId="d6171631-3d08-453d-8afd-2dc62a5026e2" providerId="ADAL" clId="{08804931-FCE6-45B0-B59D-87677738052C}" dt="2022-03-14T18:52:07.501" v="218" actId="20577"/>
          <ac:spMkLst>
            <pc:docMk/>
            <pc:sldMk cId="814551041" sldId="2147375653"/>
            <ac:spMk id="5" creationId="{063D42FF-A5ED-4690-B49C-C5F9A1E885B1}"/>
          </ac:spMkLst>
        </pc:spChg>
        <pc:picChg chg="add del mod">
          <ac:chgData name="Ajwaliya, Nishit" userId="d6171631-3d08-453d-8afd-2dc62a5026e2" providerId="ADAL" clId="{08804931-FCE6-45B0-B59D-87677738052C}" dt="2022-03-14T22:20:58.819" v="482" actId="478"/>
          <ac:picMkLst>
            <pc:docMk/>
            <pc:sldMk cId="814551041" sldId="2147375653"/>
            <ac:picMk id="3" creationId="{B84D8ACA-99C3-4E19-AD41-96FCA33E6515}"/>
          </ac:picMkLst>
        </pc:picChg>
        <pc:picChg chg="del">
          <ac:chgData name="Ajwaliya, Nishit" userId="d6171631-3d08-453d-8afd-2dc62a5026e2" providerId="ADAL" clId="{08804931-FCE6-45B0-B59D-87677738052C}" dt="2022-03-14T18:51:47.720" v="161" actId="478"/>
          <ac:picMkLst>
            <pc:docMk/>
            <pc:sldMk cId="814551041" sldId="2147375653"/>
            <ac:picMk id="4" creationId="{B761A420-72EA-4229-B3C8-D95C7DF35D2B}"/>
          </ac:picMkLst>
        </pc:picChg>
        <pc:picChg chg="add del">
          <ac:chgData name="Ajwaliya, Nishit" userId="d6171631-3d08-453d-8afd-2dc62a5026e2" providerId="ADAL" clId="{08804931-FCE6-45B0-B59D-87677738052C}" dt="2022-03-14T22:32:19.115" v="484" actId="478"/>
          <ac:picMkLst>
            <pc:docMk/>
            <pc:sldMk cId="814551041" sldId="2147375653"/>
            <ac:picMk id="7" creationId="{1C3D0B82-5AAE-443F-ADDD-79EC62DA3041}"/>
          </ac:picMkLst>
        </pc:picChg>
        <pc:picChg chg="add mod">
          <ac:chgData name="Ajwaliya, Nishit" userId="d6171631-3d08-453d-8afd-2dc62a5026e2" providerId="ADAL" clId="{08804931-FCE6-45B0-B59D-87677738052C}" dt="2022-03-14T22:33:32.120" v="505" actId="1036"/>
          <ac:picMkLst>
            <pc:docMk/>
            <pc:sldMk cId="814551041" sldId="2147375653"/>
            <ac:picMk id="9" creationId="{4915D4FF-E186-435B-9A66-CC3E913D6A98}"/>
          </ac:picMkLst>
        </pc:picChg>
      </pc:sldChg>
      <pc:sldChg chg="delSp modSp add mod ord">
        <pc:chgData name="Ajwaliya, Nishit" userId="d6171631-3d08-453d-8afd-2dc62a5026e2" providerId="ADAL" clId="{08804931-FCE6-45B0-B59D-87677738052C}" dt="2022-03-17T16:23:49.226" v="1637" actId="20577"/>
        <pc:sldMkLst>
          <pc:docMk/>
          <pc:sldMk cId="1254356131" sldId="2147375653"/>
        </pc:sldMkLst>
        <pc:spChg chg="mod">
          <ac:chgData name="Ajwaliya, Nishit" userId="d6171631-3d08-453d-8afd-2dc62a5026e2" providerId="ADAL" clId="{08804931-FCE6-45B0-B59D-87677738052C}" dt="2022-03-17T16:23:49.226" v="1637" actId="20577"/>
          <ac:spMkLst>
            <pc:docMk/>
            <pc:sldMk cId="1254356131" sldId="2147375653"/>
            <ac:spMk id="5" creationId="{F3844556-A29A-0A4B-B7CD-0360A9EA1EB5}"/>
          </ac:spMkLst>
        </pc:spChg>
        <pc:spChg chg="mod">
          <ac:chgData name="Ajwaliya, Nishit" userId="d6171631-3d08-453d-8afd-2dc62a5026e2" providerId="ADAL" clId="{08804931-FCE6-45B0-B59D-87677738052C}" dt="2022-03-16T22:08:19.079" v="556" actId="20577"/>
          <ac:spMkLst>
            <pc:docMk/>
            <pc:sldMk cId="1254356131" sldId="2147375653"/>
            <ac:spMk id="8" creationId="{FDB4336B-3DBE-4F71-824A-3B9AD469878A}"/>
          </ac:spMkLst>
        </pc:spChg>
        <pc:graphicFrameChg chg="del">
          <ac:chgData name="Ajwaliya, Nishit" userId="d6171631-3d08-453d-8afd-2dc62a5026e2" providerId="ADAL" clId="{08804931-FCE6-45B0-B59D-87677738052C}" dt="2022-03-16T22:04:40.172" v="531" actId="478"/>
          <ac:graphicFrameMkLst>
            <pc:docMk/>
            <pc:sldMk cId="1254356131" sldId="2147375653"/>
            <ac:graphicFrameMk id="7" creationId="{0F42F025-8686-4071-AC20-F35034ECF428}"/>
          </ac:graphicFrameMkLst>
        </pc:graphicFrameChg>
      </pc:sldChg>
      <pc:sldChg chg="del">
        <pc:chgData name="Ajwaliya, Nishit" userId="d6171631-3d08-453d-8afd-2dc62a5026e2" providerId="ADAL" clId="{08804931-FCE6-45B0-B59D-87677738052C}" dt="2022-03-14T18:48:06.510" v="140" actId="47"/>
        <pc:sldMkLst>
          <pc:docMk/>
          <pc:sldMk cId="1324954533" sldId="2147375653"/>
        </pc:sldMkLst>
      </pc:sldChg>
      <pc:sldChg chg="add del ord">
        <pc:chgData name="Ajwaliya, Nishit" userId="d6171631-3d08-453d-8afd-2dc62a5026e2" providerId="ADAL" clId="{08804931-FCE6-45B0-B59D-87677738052C}" dt="2022-03-16T22:04:31.942" v="527" actId="47"/>
        <pc:sldMkLst>
          <pc:docMk/>
          <pc:sldMk cId="2045950861" sldId="2147375653"/>
        </pc:sldMkLst>
      </pc:sldChg>
      <pc:sldChg chg="addSp delSp modSp add mod">
        <pc:chgData name="Ajwaliya, Nishit" userId="d6171631-3d08-453d-8afd-2dc62a5026e2" providerId="ADAL" clId="{08804931-FCE6-45B0-B59D-87677738052C}" dt="2022-03-17T16:22:03.913" v="1475" actId="1076"/>
        <pc:sldMkLst>
          <pc:docMk/>
          <pc:sldMk cId="3093935901" sldId="2147375654"/>
        </pc:sldMkLst>
        <pc:spChg chg="mod">
          <ac:chgData name="Ajwaliya, Nishit" userId="d6171631-3d08-453d-8afd-2dc62a5026e2" providerId="ADAL" clId="{08804931-FCE6-45B0-B59D-87677738052C}" dt="2022-03-17T16:21:30.982" v="1470" actId="20577"/>
          <ac:spMkLst>
            <pc:docMk/>
            <pc:sldMk cId="3093935901" sldId="2147375654"/>
            <ac:spMk id="5" creationId="{063D42FF-A5ED-4690-B49C-C5F9A1E885B1}"/>
          </ac:spMkLst>
        </pc:spChg>
        <pc:picChg chg="add mod">
          <ac:chgData name="Ajwaliya, Nishit" userId="d6171631-3d08-453d-8afd-2dc62a5026e2" providerId="ADAL" clId="{08804931-FCE6-45B0-B59D-87677738052C}" dt="2022-03-17T16:22:03.913" v="1475" actId="1076"/>
          <ac:picMkLst>
            <pc:docMk/>
            <pc:sldMk cId="3093935901" sldId="2147375654"/>
            <ac:picMk id="3" creationId="{7EB05F8A-19DA-43B1-A9E0-D6217FBAE1F5}"/>
          </ac:picMkLst>
        </pc:picChg>
        <pc:picChg chg="del">
          <ac:chgData name="Ajwaliya, Nishit" userId="d6171631-3d08-453d-8afd-2dc62a5026e2" providerId="ADAL" clId="{08804931-FCE6-45B0-B59D-87677738052C}" dt="2022-03-17T16:21:32.916" v="1471" actId="478"/>
          <ac:picMkLst>
            <pc:docMk/>
            <pc:sldMk cId="3093935901" sldId="2147375654"/>
            <ac:picMk id="9" creationId="{7DEC0DBB-C5C5-4CEC-8163-56347A120A0D}"/>
          </ac:picMkLst>
        </pc:picChg>
      </pc:sldChg>
      <pc:sldChg chg="delSp modSp add del mod">
        <pc:chgData name="Ajwaliya, Nishit" userId="d6171631-3d08-453d-8afd-2dc62a5026e2" providerId="ADAL" clId="{08804931-FCE6-45B0-B59D-87677738052C}" dt="2022-03-16T23:10:33.707" v="1429" actId="47"/>
        <pc:sldMkLst>
          <pc:docMk/>
          <pc:sldMk cId="3621610080" sldId="2147375654"/>
        </pc:sldMkLst>
        <pc:spChg chg="del mod">
          <ac:chgData name="Ajwaliya, Nishit" userId="d6171631-3d08-453d-8afd-2dc62a5026e2" providerId="ADAL" clId="{08804931-FCE6-45B0-B59D-87677738052C}" dt="2022-03-16T23:07:48.758" v="1411"/>
          <ac:spMkLst>
            <pc:docMk/>
            <pc:sldMk cId="3621610080" sldId="2147375654"/>
            <ac:spMk id="5" creationId="{F3844556-A29A-0A4B-B7CD-0360A9EA1EB5}"/>
          </ac:spMkLst>
        </pc:spChg>
      </pc:sldChg>
      <pc:sldChg chg="del">
        <pc:chgData name="Ajwaliya, Nishit" userId="d6171631-3d08-453d-8afd-2dc62a5026e2" providerId="ADAL" clId="{08804931-FCE6-45B0-B59D-87677738052C}" dt="2022-03-14T18:51:13.757" v="155" actId="47"/>
        <pc:sldMkLst>
          <pc:docMk/>
          <pc:sldMk cId="3947106780" sldId="2147375654"/>
        </pc:sldMkLst>
      </pc:sldChg>
      <pc:sldChg chg="del">
        <pc:chgData name="Ajwaliya, Nishit" userId="d6171631-3d08-453d-8afd-2dc62a5026e2" providerId="ADAL" clId="{08804931-FCE6-45B0-B59D-87677738052C}" dt="2022-03-14T18:51:16.188" v="157" actId="47"/>
        <pc:sldMkLst>
          <pc:docMk/>
          <pc:sldMk cId="1298117154" sldId="2147375657"/>
        </pc:sldMkLst>
      </pc:sldChg>
      <pc:sldChg chg="del">
        <pc:chgData name="Ajwaliya, Nishit" userId="d6171631-3d08-453d-8afd-2dc62a5026e2" providerId="ADAL" clId="{08804931-FCE6-45B0-B59D-87677738052C}" dt="2022-03-14T18:51:14.311" v="156" actId="47"/>
        <pc:sldMkLst>
          <pc:docMk/>
          <pc:sldMk cId="3074420514" sldId="2147375658"/>
        </pc:sldMkLst>
      </pc:sldChg>
    </pc:docChg>
  </pc:docChgLst>
  <pc:docChgLst>
    <pc:chgData name="Ajwaliya, Nishit" userId="d6171631-3d08-453d-8afd-2dc62a5026e2" providerId="ADAL" clId="{86414F0E-4606-4FC6-A477-2314CFD6EA6A}"/>
    <pc:docChg chg="undo custSel addSld delSld modSld sldOrd">
      <pc:chgData name="Ajwaliya, Nishit" userId="d6171631-3d08-453d-8afd-2dc62a5026e2" providerId="ADAL" clId="{86414F0E-4606-4FC6-A477-2314CFD6EA6A}" dt="2022-04-01T02:08:37.260" v="1756" actId="20577"/>
      <pc:docMkLst>
        <pc:docMk/>
      </pc:docMkLst>
      <pc:sldChg chg="modSp mod">
        <pc:chgData name="Ajwaliya, Nishit" userId="d6171631-3d08-453d-8afd-2dc62a5026e2" providerId="ADAL" clId="{86414F0E-4606-4FC6-A477-2314CFD6EA6A}" dt="2022-04-01T02:08:21.341" v="1749" actId="27636"/>
        <pc:sldMkLst>
          <pc:docMk/>
          <pc:sldMk cId="136374311" sldId="3947"/>
        </pc:sldMkLst>
        <pc:spChg chg="mod">
          <ac:chgData name="Ajwaliya, Nishit" userId="d6171631-3d08-453d-8afd-2dc62a5026e2" providerId="ADAL" clId="{86414F0E-4606-4FC6-A477-2314CFD6EA6A}" dt="2022-04-01T02:08:01.356" v="1729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86414F0E-4606-4FC6-A477-2314CFD6EA6A}" dt="2022-04-01T02:08:21.341" v="1749" actId="27636"/>
          <ac:spMkLst>
            <pc:docMk/>
            <pc:sldMk cId="136374311" sldId="3947"/>
            <ac:spMk id="3" creationId="{00000000-0000-0000-0000-000000000000}"/>
          </ac:spMkLst>
        </pc:spChg>
      </pc:sldChg>
      <pc:sldChg chg="del">
        <pc:chgData name="Ajwaliya, Nishit" userId="d6171631-3d08-453d-8afd-2dc62a5026e2" providerId="ADAL" clId="{86414F0E-4606-4FC6-A477-2314CFD6EA6A}" dt="2022-04-01T01:29:24.519" v="2" actId="47"/>
        <pc:sldMkLst>
          <pc:docMk/>
          <pc:sldMk cId="3641160751" sldId="2147307451"/>
        </pc:sldMkLst>
      </pc:sldChg>
      <pc:sldChg chg="del">
        <pc:chgData name="Ajwaliya, Nishit" userId="d6171631-3d08-453d-8afd-2dc62a5026e2" providerId="ADAL" clId="{86414F0E-4606-4FC6-A477-2314CFD6EA6A}" dt="2022-04-01T01:29:24.739" v="3" actId="47"/>
        <pc:sldMkLst>
          <pc:docMk/>
          <pc:sldMk cId="2550631324" sldId="2147375402"/>
        </pc:sldMkLst>
      </pc:sldChg>
      <pc:sldChg chg="del">
        <pc:chgData name="Ajwaliya, Nishit" userId="d6171631-3d08-453d-8afd-2dc62a5026e2" providerId="ADAL" clId="{86414F0E-4606-4FC6-A477-2314CFD6EA6A}" dt="2022-04-01T01:29:24.886" v="4" actId="47"/>
        <pc:sldMkLst>
          <pc:docMk/>
          <pc:sldMk cId="2625256309" sldId="2147375403"/>
        </pc:sldMkLst>
      </pc:sldChg>
      <pc:sldChg chg="del">
        <pc:chgData name="Ajwaliya, Nishit" userId="d6171631-3d08-453d-8afd-2dc62a5026e2" providerId="ADAL" clId="{86414F0E-4606-4FC6-A477-2314CFD6EA6A}" dt="2022-04-01T01:29:34.502" v="10" actId="47"/>
        <pc:sldMkLst>
          <pc:docMk/>
          <pc:sldMk cId="1536676795" sldId="2147375642"/>
        </pc:sldMkLst>
      </pc:sldChg>
      <pc:sldChg chg="del">
        <pc:chgData name="Ajwaliya, Nishit" userId="d6171631-3d08-453d-8afd-2dc62a5026e2" providerId="ADAL" clId="{86414F0E-4606-4FC6-A477-2314CFD6EA6A}" dt="2022-04-01T01:29:35.646" v="11" actId="47"/>
        <pc:sldMkLst>
          <pc:docMk/>
          <pc:sldMk cId="3248382154" sldId="2147375643"/>
        </pc:sldMkLst>
      </pc:sldChg>
      <pc:sldChg chg="del ord">
        <pc:chgData name="Ajwaliya, Nishit" userId="d6171631-3d08-453d-8afd-2dc62a5026e2" providerId="ADAL" clId="{86414F0E-4606-4FC6-A477-2314CFD6EA6A}" dt="2022-04-01T01:29:37.746" v="12" actId="47"/>
        <pc:sldMkLst>
          <pc:docMk/>
          <pc:sldMk cId="504449634" sldId="2147375652"/>
        </pc:sldMkLst>
      </pc:sldChg>
      <pc:sldChg chg="addSp delSp modSp add del mod">
        <pc:chgData name="Ajwaliya, Nishit" userId="d6171631-3d08-453d-8afd-2dc62a5026e2" providerId="ADAL" clId="{86414F0E-4606-4FC6-A477-2314CFD6EA6A}" dt="2022-04-01T02:08:37.260" v="1756" actId="20577"/>
        <pc:sldMkLst>
          <pc:docMk/>
          <pc:sldMk cId="1254356131" sldId="2147375653"/>
        </pc:sldMkLst>
        <pc:spChg chg="add mod">
          <ac:chgData name="Ajwaliya, Nishit" userId="d6171631-3d08-453d-8afd-2dc62a5026e2" providerId="ADAL" clId="{86414F0E-4606-4FC6-A477-2314CFD6EA6A}" dt="2022-04-01T02:08:37.260" v="1756" actId="20577"/>
          <ac:spMkLst>
            <pc:docMk/>
            <pc:sldMk cId="1254356131" sldId="2147375653"/>
            <ac:spMk id="4" creationId="{2E5BC557-2CED-4729-886E-5C9A0B2EA1D6}"/>
          </ac:spMkLst>
        </pc:spChg>
        <pc:spChg chg="mod">
          <ac:chgData name="Ajwaliya, Nishit" userId="d6171631-3d08-453d-8afd-2dc62a5026e2" providerId="ADAL" clId="{86414F0E-4606-4FC6-A477-2314CFD6EA6A}" dt="2022-04-01T02:06:10.893" v="1694" actId="20577"/>
          <ac:spMkLst>
            <pc:docMk/>
            <pc:sldMk cId="1254356131" sldId="2147375653"/>
            <ac:spMk id="5" creationId="{F3844556-A29A-0A4B-B7CD-0360A9EA1EB5}"/>
          </ac:spMkLst>
        </pc:spChg>
        <pc:spChg chg="del">
          <ac:chgData name="Ajwaliya, Nishit" userId="d6171631-3d08-453d-8afd-2dc62a5026e2" providerId="ADAL" clId="{86414F0E-4606-4FC6-A477-2314CFD6EA6A}" dt="2022-04-01T01:30:40.242" v="23" actId="478"/>
          <ac:spMkLst>
            <pc:docMk/>
            <pc:sldMk cId="1254356131" sldId="2147375653"/>
            <ac:spMk id="8" creationId="{FDB4336B-3DBE-4F71-824A-3B9AD469878A}"/>
          </ac:spMkLst>
        </pc:spChg>
        <pc:picChg chg="add mod">
          <ac:chgData name="Ajwaliya, Nishit" userId="d6171631-3d08-453d-8afd-2dc62a5026e2" providerId="ADAL" clId="{86414F0E-4606-4FC6-A477-2314CFD6EA6A}" dt="2022-04-01T01:34:03.175" v="136" actId="1036"/>
          <ac:picMkLst>
            <pc:docMk/>
            <pc:sldMk cId="1254356131" sldId="2147375653"/>
            <ac:picMk id="3" creationId="{905D1196-6769-4F50-B964-280C13F39299}"/>
          </ac:picMkLst>
        </pc:picChg>
        <pc:picChg chg="add del mod">
          <ac:chgData name="Ajwaliya, Nishit" userId="d6171631-3d08-453d-8afd-2dc62a5026e2" providerId="ADAL" clId="{86414F0E-4606-4FC6-A477-2314CFD6EA6A}" dt="2022-04-01T01:38:18.682" v="377" actId="478"/>
          <ac:picMkLst>
            <pc:docMk/>
            <pc:sldMk cId="1254356131" sldId="2147375653"/>
            <ac:picMk id="7" creationId="{9CBC2013-C9E5-4E80-83BA-864FDB63150F}"/>
          </ac:picMkLst>
        </pc:picChg>
        <pc:picChg chg="add mod">
          <ac:chgData name="Ajwaliya, Nishit" userId="d6171631-3d08-453d-8afd-2dc62a5026e2" providerId="ADAL" clId="{86414F0E-4606-4FC6-A477-2314CFD6EA6A}" dt="2022-04-01T01:45:02.981" v="746" actId="1035"/>
          <ac:picMkLst>
            <pc:docMk/>
            <pc:sldMk cId="1254356131" sldId="2147375653"/>
            <ac:picMk id="9" creationId="{45703D8D-75B5-4637-964A-2EB5934F5276}"/>
          </ac:picMkLst>
        </pc:picChg>
        <pc:picChg chg="add del">
          <ac:chgData name="Ajwaliya, Nishit" userId="d6171631-3d08-453d-8afd-2dc62a5026e2" providerId="ADAL" clId="{86414F0E-4606-4FC6-A477-2314CFD6EA6A}" dt="2022-04-01T01:46:05.002" v="756" actId="22"/>
          <ac:picMkLst>
            <pc:docMk/>
            <pc:sldMk cId="1254356131" sldId="2147375653"/>
            <ac:picMk id="11" creationId="{72E8022D-2336-4BB3-9F7E-5F7A4BA95EA8}"/>
          </ac:picMkLst>
        </pc:picChg>
        <pc:picChg chg="add mod">
          <ac:chgData name="Ajwaliya, Nishit" userId="d6171631-3d08-453d-8afd-2dc62a5026e2" providerId="ADAL" clId="{86414F0E-4606-4FC6-A477-2314CFD6EA6A}" dt="2022-04-01T01:57:04.288" v="1078" actId="1035"/>
          <ac:picMkLst>
            <pc:docMk/>
            <pc:sldMk cId="1254356131" sldId="2147375653"/>
            <ac:picMk id="13" creationId="{5554D24E-01FD-40B7-BD53-84DA17DC376D}"/>
          </ac:picMkLst>
        </pc:picChg>
        <pc:picChg chg="add del">
          <ac:chgData name="Ajwaliya, Nishit" userId="d6171631-3d08-453d-8afd-2dc62a5026e2" providerId="ADAL" clId="{86414F0E-4606-4FC6-A477-2314CFD6EA6A}" dt="2022-04-01T01:46:21.208" v="759" actId="22"/>
          <ac:picMkLst>
            <pc:docMk/>
            <pc:sldMk cId="1254356131" sldId="2147375653"/>
            <ac:picMk id="15" creationId="{87DB98EE-B00A-4D51-97F0-43E638F1BA88}"/>
          </ac:picMkLst>
        </pc:picChg>
        <pc:picChg chg="add mod">
          <ac:chgData name="Ajwaliya, Nishit" userId="d6171631-3d08-453d-8afd-2dc62a5026e2" providerId="ADAL" clId="{86414F0E-4606-4FC6-A477-2314CFD6EA6A}" dt="2022-04-01T01:56:58.570" v="1074" actId="14100"/>
          <ac:picMkLst>
            <pc:docMk/>
            <pc:sldMk cId="1254356131" sldId="2147375653"/>
            <ac:picMk id="17" creationId="{7082A81D-3975-4F65-9234-F5C63B36E677}"/>
          </ac:picMkLst>
        </pc:picChg>
        <pc:picChg chg="add mod">
          <ac:chgData name="Ajwaliya, Nishit" userId="d6171631-3d08-453d-8afd-2dc62a5026e2" providerId="ADAL" clId="{86414F0E-4606-4FC6-A477-2314CFD6EA6A}" dt="2022-04-01T01:57:08.202" v="1081" actId="1036"/>
          <ac:picMkLst>
            <pc:docMk/>
            <pc:sldMk cId="1254356131" sldId="2147375653"/>
            <ac:picMk id="19" creationId="{F3B9487F-CB4D-4537-8DAF-6D1F872089A0}"/>
          </ac:picMkLst>
        </pc:picChg>
        <pc:picChg chg="add mod">
          <ac:chgData name="Ajwaliya, Nishit" userId="d6171631-3d08-453d-8afd-2dc62a5026e2" providerId="ADAL" clId="{86414F0E-4606-4FC6-A477-2314CFD6EA6A}" dt="2022-04-01T02:01:16.122" v="1270" actId="1036"/>
          <ac:picMkLst>
            <pc:docMk/>
            <pc:sldMk cId="1254356131" sldId="2147375653"/>
            <ac:picMk id="21" creationId="{0AE44BEE-A009-4790-90F1-0F31CE9379F2}"/>
          </ac:picMkLst>
        </pc:picChg>
        <pc:picChg chg="add mod">
          <ac:chgData name="Ajwaliya, Nishit" userId="d6171631-3d08-453d-8afd-2dc62a5026e2" providerId="ADAL" clId="{86414F0E-4606-4FC6-A477-2314CFD6EA6A}" dt="2022-04-01T02:05:20.907" v="1580" actId="1036"/>
          <ac:picMkLst>
            <pc:docMk/>
            <pc:sldMk cId="1254356131" sldId="2147375653"/>
            <ac:picMk id="23" creationId="{E9D49114-F56E-4861-9278-D2D533D48AA4}"/>
          </ac:picMkLst>
        </pc:picChg>
      </pc:sldChg>
      <pc:sldChg chg="addSp delSp modSp add del mod">
        <pc:chgData name="Ajwaliya, Nishit" userId="d6171631-3d08-453d-8afd-2dc62a5026e2" providerId="ADAL" clId="{86414F0E-4606-4FC6-A477-2314CFD6EA6A}" dt="2022-04-01T01:58:23.154" v="1128" actId="1036"/>
        <pc:sldMkLst>
          <pc:docMk/>
          <pc:sldMk cId="3093935901" sldId="2147375654"/>
        </pc:sldMkLst>
        <pc:spChg chg="mod">
          <ac:chgData name="Ajwaliya, Nishit" userId="d6171631-3d08-453d-8afd-2dc62a5026e2" providerId="ADAL" clId="{86414F0E-4606-4FC6-A477-2314CFD6EA6A}" dt="2022-04-01T01:30:12.976" v="22" actId="20577"/>
          <ac:spMkLst>
            <pc:docMk/>
            <pc:sldMk cId="3093935901" sldId="2147375654"/>
            <ac:spMk id="5" creationId="{063D42FF-A5ED-4690-B49C-C5F9A1E885B1}"/>
          </ac:spMkLst>
        </pc:spChg>
        <pc:picChg chg="add del mod">
          <ac:chgData name="Ajwaliya, Nishit" userId="d6171631-3d08-453d-8afd-2dc62a5026e2" providerId="ADAL" clId="{86414F0E-4606-4FC6-A477-2314CFD6EA6A}" dt="2022-04-01T01:58:06.689" v="1122" actId="478"/>
          <ac:picMkLst>
            <pc:docMk/>
            <pc:sldMk cId="3093935901" sldId="2147375654"/>
            <ac:picMk id="3" creationId="{19552533-3B52-4F91-A7F9-2A1DD40DC2A1}"/>
          </ac:picMkLst>
        </pc:picChg>
        <pc:picChg chg="del">
          <ac:chgData name="Ajwaliya, Nishit" userId="d6171631-3d08-453d-8afd-2dc62a5026e2" providerId="ADAL" clId="{86414F0E-4606-4FC6-A477-2314CFD6EA6A}" dt="2022-04-01T01:29:41.737" v="13" actId="478"/>
          <ac:picMkLst>
            <pc:docMk/>
            <pc:sldMk cId="3093935901" sldId="2147375654"/>
            <ac:picMk id="4" creationId="{82F8887B-CFB6-405D-8AD3-A24DB2C167A2}"/>
          </ac:picMkLst>
        </pc:picChg>
        <pc:picChg chg="add mod">
          <ac:chgData name="Ajwaliya, Nishit" userId="d6171631-3d08-453d-8afd-2dc62a5026e2" providerId="ADAL" clId="{86414F0E-4606-4FC6-A477-2314CFD6EA6A}" dt="2022-04-01T01:58:23.154" v="1128" actId="1036"/>
          <ac:picMkLst>
            <pc:docMk/>
            <pc:sldMk cId="3093935901" sldId="2147375654"/>
            <ac:picMk id="7" creationId="{B3CAE3AC-D972-4BB8-AC2F-CB2916757BB1}"/>
          </ac:picMkLst>
        </pc:picChg>
      </pc:sldChg>
      <pc:sldChg chg="del">
        <pc:chgData name="Ajwaliya, Nishit" userId="d6171631-3d08-453d-8afd-2dc62a5026e2" providerId="ADAL" clId="{86414F0E-4606-4FC6-A477-2314CFD6EA6A}" dt="2022-04-01T01:29:25.735" v="5" actId="47"/>
        <pc:sldMkLst>
          <pc:docMk/>
          <pc:sldMk cId="515464406" sldId="2147375655"/>
        </pc:sldMkLst>
      </pc:sldChg>
      <pc:sldMasterChg chg="delSldLayout">
        <pc:chgData name="Ajwaliya, Nishit" userId="d6171631-3d08-453d-8afd-2dc62a5026e2" providerId="ADAL" clId="{86414F0E-4606-4FC6-A477-2314CFD6EA6A}" dt="2022-04-01T01:29:24.519" v="2" actId="47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86414F0E-4606-4FC6-A477-2314CFD6EA6A}" dt="2022-04-01T01:29:24.519" v="2" actId="47"/>
          <pc:sldLayoutMkLst>
            <pc:docMk/>
            <pc:sldMasterMk cId="0" sldId="2147483651"/>
            <pc:sldLayoutMk cId="4071173957" sldId="214748382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31/03/2022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31/03/2022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26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Copyright © 2021 by BCG Platinion.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2500" y="467101"/>
            <a:ext cx="8200013" cy="2492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Template.pptx</a:t>
            </a:r>
          </a:p>
        </p:txBody>
      </p:sp>
    </p:spTree>
    <p:extLst>
      <p:ext uri="{BB962C8B-B14F-4D97-AF65-F5344CB8AC3E}">
        <p14:creationId xmlns:p14="http://schemas.microsoft.com/office/powerpoint/2010/main" val="25165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  <p:sldLayoutId id="2147483819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6" y="881883"/>
            <a:ext cx="8287822" cy="86803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Proposed WDD Architecture for WPD</a:t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latin typeface="Arial" pitchFamily="34" charset="0"/>
                <a:cs typeface="Arial" pitchFamily="34" charset="0"/>
              </a:rPr>
              <a:t>DRAFT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6" y="3161306"/>
            <a:ext cx="4033839" cy="92333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March 2022</a:t>
            </a:r>
          </a:p>
          <a:p>
            <a:r>
              <a:rPr lang="en-US" sz="1600" dirty="0"/>
              <a:t>v0.1</a:t>
            </a:r>
          </a:p>
          <a:p>
            <a:endParaRPr lang="en-US" sz="1600" dirty="0"/>
          </a:p>
          <a:p>
            <a:r>
              <a:rPr lang="en-US" sz="1600" dirty="0"/>
              <a:t>Nishit Ajwaliya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3D42FF-A5ED-4690-B49C-C5F9A1E885B1}"/>
              </a:ext>
            </a:extLst>
          </p:cNvPr>
          <p:cNvSpPr txBox="1">
            <a:spLocks/>
          </p:cNvSpPr>
          <p:nvPr/>
        </p:nvSpPr>
        <p:spPr bwMode="auto">
          <a:xfrm>
            <a:off x="108102" y="45391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Proposed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AE3AC-D972-4BB8-AC2F-CB291675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40" y="367978"/>
            <a:ext cx="6270040" cy="47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844556-A29A-0A4B-B7CD-0360A9EA1EB5}"/>
              </a:ext>
            </a:extLst>
          </p:cNvPr>
          <p:cNvSpPr/>
          <p:nvPr/>
        </p:nvSpPr>
        <p:spPr>
          <a:xfrm>
            <a:off x="75734" y="410891"/>
            <a:ext cx="8927796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0">
              <a:lnSpc>
                <a:spcPct val="200000"/>
              </a:lnSpc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Get WPD raw worker master data from </a:t>
            </a:r>
            <a:r>
              <a:rPr lang="en-US" sz="1050" dirty="0" err="1">
                <a:solidFill>
                  <a:srgbClr val="000000"/>
                </a:solidFill>
                <a:cs typeface="Arial"/>
              </a:rPr>
              <a:t>ResourceLink</a:t>
            </a:r>
            <a:r>
              <a:rPr lang="en-US" sz="1050" dirty="0">
                <a:solidFill>
                  <a:srgbClr val="000000"/>
                </a:solidFill>
                <a:cs typeface="Arial"/>
              </a:rPr>
              <a:t> or AD in real or near real-time using Matillion</a:t>
            </a:r>
          </a:p>
          <a:p>
            <a:pPr lvl="2" indent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Stage WPD raw worker master data into Snowflake Raw layer, transforms using business rules, and create JSON record for Reltio call using Matillion</a:t>
            </a:r>
          </a:p>
          <a:p>
            <a:pPr lvl="2" indent="0">
              <a:lnSpc>
                <a:spcPct val="200000"/>
              </a:lnSpc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Get Worker JSON records from Snowflake using Matillion</a:t>
            </a:r>
          </a:p>
          <a:p>
            <a:pPr lvl="2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Load WPD worker into Reltio using Reltio REST API from Matillion</a:t>
            </a:r>
          </a:p>
          <a:p>
            <a:pPr lvl="2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Reltio matches and merges duplicate workers, standardized information, assigns a unique enterprise worker ID, and creates Golden record</a:t>
            </a:r>
          </a:p>
          <a:p>
            <a:pPr lvl="2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Periodically Golden master worker records are sync to Snowflake Curated layer</a:t>
            </a:r>
          </a:p>
          <a:p>
            <a:pPr lvl="2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cs typeface="Arial"/>
              </a:rPr>
              <a:t>Golden master record is sync with SailPoint, </a:t>
            </a:r>
            <a:r>
              <a:rPr lang="en-US" sz="1050" dirty="0" err="1">
                <a:solidFill>
                  <a:srgbClr val="000000"/>
                </a:solidFill>
                <a:cs typeface="Arial"/>
              </a:rPr>
              <a:t>GridHome</a:t>
            </a:r>
            <a:r>
              <a:rPr lang="en-US" sz="1050" dirty="0">
                <a:solidFill>
                  <a:srgbClr val="000000"/>
                </a:solidFill>
                <a:cs typeface="Arial"/>
              </a:rPr>
              <a:t>, and other system</a:t>
            </a:r>
          </a:p>
          <a:p>
            <a:pPr marL="441450" lvl="2" indent="-171450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BC557-2CED-4729-886E-5C9A0B2EA1D6}"/>
              </a:ext>
            </a:extLst>
          </p:cNvPr>
          <p:cNvSpPr txBox="1">
            <a:spLocks/>
          </p:cNvSpPr>
          <p:nvPr/>
        </p:nvSpPr>
        <p:spPr bwMode="auto">
          <a:xfrm>
            <a:off x="108102" y="45391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Proposed </a:t>
            </a:r>
            <a:r>
              <a:rPr lang="en-GB">
                <a:solidFill>
                  <a:srgbClr val="0038AE"/>
                </a:solidFill>
                <a:latin typeface="+mj-lt"/>
              </a:rPr>
              <a:t>Architecture Detail</a:t>
            </a:r>
            <a:endParaRPr lang="en-GB" dirty="0">
              <a:solidFill>
                <a:srgbClr val="0038AE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D1196-6769-4F50-B964-280C13F3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" y="430476"/>
            <a:ext cx="345794" cy="434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03D8D-75B5-4637-964A-2EB5934F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6" y="781310"/>
            <a:ext cx="345794" cy="434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4D24E-01FD-40B7-BD53-84DA17DC3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7" y="1379916"/>
            <a:ext cx="345794" cy="4347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2A81D-3975-4F65-9234-F5C63B36E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" y="2094932"/>
            <a:ext cx="345794" cy="4347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B9487F-CB4D-4537-8DAF-6D1F8720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1" y="1777959"/>
            <a:ext cx="345794" cy="434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E44BEE-A009-4790-90F1-0F31CE937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7" y="2392925"/>
            <a:ext cx="356047" cy="4476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D49114-F56E-4861-9278-D2D533D48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91" y="2726082"/>
            <a:ext cx="356047" cy="4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D18160B784741979344997B58CE17" ma:contentTypeVersion="14" ma:contentTypeDescription="Create a new document." ma:contentTypeScope="" ma:versionID="98b28778d5dffec06d43f8cfe0d78f53">
  <xsd:schema xmlns:xsd="http://www.w3.org/2001/XMLSchema" xmlns:xs="http://www.w3.org/2001/XMLSchema" xmlns:p="http://schemas.microsoft.com/office/2006/metadata/properties" xmlns:ns2="62125d39-ffaf-4468-be64-6c0b08a4da8b" xmlns:ns3="4f462164-6cf8-4bdc-adb1-ef6ce73e83e3" targetNamespace="http://schemas.microsoft.com/office/2006/metadata/properties" ma:root="true" ma:fieldsID="69ad1f9e0310f3076355db974c06e137" ns2:_="" ns3:_="">
    <xsd:import namespace="62125d39-ffaf-4468-be64-6c0b08a4da8b"/>
    <xsd:import namespace="4f462164-6cf8-4bdc-adb1-ef6ce73e8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Comme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5d39-ffaf-4468-be64-6c0b08a4d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s" ma:index="20" nillable="true" ma:displayName="Comments" ma:description="Document review and approval status " ma:format="Dropdown" ma:internalName="Comments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62164-6cf8-4bdc-adb1-ef6ce73e8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62125d39-ffaf-4468-be64-6c0b08a4da8b" xsi:nil="true"/>
    <SharedWithUsers xmlns="4f462164-6cf8-4bdc-adb1-ef6ce73e83e3">
      <UserInfo>
        <DisplayName>Sanchez, Alejandro</DisplayName>
        <AccountId>5152</AccountId>
        <AccountType/>
      </UserInfo>
      <UserInfo>
        <DisplayName>Tripathi, Bharat</DisplayName>
        <AccountId>1706</AccountId>
        <AccountType/>
      </UserInfo>
      <UserInfo>
        <DisplayName>Govindarajaloo, Akila</DisplayName>
        <AccountId>3185</AccountId>
        <AccountType/>
      </UserInfo>
      <UserInfo>
        <DisplayName>Sian, Delfin</DisplayName>
        <AccountId>144</AccountId>
        <AccountType/>
      </UserInfo>
      <UserInfo>
        <DisplayName>Patil, Amol</DisplayName>
        <AccountId>61</AccountId>
        <AccountType/>
      </UserInfo>
      <UserInfo>
        <DisplayName>Pascual, Ronald</DisplayName>
        <AccountId>2749</AccountId>
        <AccountType/>
      </UserInfo>
      <UserInfo>
        <DisplayName>Curran, Robert</DisplayName>
        <AccountId>2752</AccountId>
        <AccountType/>
      </UserInfo>
      <UserInfo>
        <DisplayName>Mcauley, Sean (Thomas)</DisplayName>
        <AccountId>3812</AccountId>
        <AccountType/>
      </UserInfo>
      <UserInfo>
        <DisplayName>Patel, Vishal</DisplayName>
        <AccountId>1797</AccountId>
        <AccountType/>
      </UserInfo>
      <UserInfo>
        <DisplayName>Kanashiro, Alex</DisplayName>
        <AccountId>3485</AccountId>
        <AccountType/>
      </UserInfo>
      <UserInfo>
        <DisplayName>Clinchot, Joseph J.</DisplayName>
        <AccountId>25</AccountId>
        <AccountType/>
      </UserInfo>
      <UserInfo>
        <DisplayName>Nandikonda, Kiranmai</DisplayName>
        <AccountId>5832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16ED21-9FAF-4C88-B9B5-A0F73D92BC18}">
  <ds:schemaRefs>
    <ds:schemaRef ds:uri="4f462164-6cf8-4bdc-adb1-ef6ce73e83e3"/>
    <ds:schemaRef ds:uri="62125d39-ffaf-4468-be64-6c0b08a4da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2C987D-4A47-4F11-8121-36694FAAAC40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f462164-6cf8-4bdc-adb1-ef6ce73e83e3"/>
    <ds:schemaRef ds:uri="http://purl.org/dc/dcmitype/"/>
    <ds:schemaRef ds:uri="http://purl.org/dc/elements/1.1/"/>
    <ds:schemaRef ds:uri="http://schemas.microsoft.com/office/2006/metadata/properties"/>
    <ds:schemaRef ds:uri="62125d39-ffaf-4468-be64-6c0b08a4da8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3554</TotalTime>
  <Words>125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NG_PPT_16x9_Generic_template-blue</vt:lpstr>
      <vt:lpstr>think-cell Slide</vt:lpstr>
      <vt:lpstr>Proposed WDD Architecture for WPD  DRAFT</vt:lpstr>
      <vt:lpstr>PowerPoint Presentation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129</cp:revision>
  <cp:lastPrinted>2018-08-10T07:16:05Z</cp:lastPrinted>
  <dcterms:created xsi:type="dcterms:W3CDTF">2018-09-19T13:44:21Z</dcterms:created>
  <dcterms:modified xsi:type="dcterms:W3CDTF">2022-04-01T02:08:40Z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0x0101000A7D18160B784741979344997B58CE17</vt:lpwstr>
  </property>
</Properties>
</file>