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1" r:id="rId4"/>
    <p:sldMasterId id="2147483773" r:id="rId5"/>
    <p:sldMasterId id="2147483791" r:id="rId6"/>
    <p:sldMasterId id="2147483815" r:id="rId7"/>
    <p:sldMasterId id="2147483841" r:id="rId8"/>
  </p:sldMasterIdLst>
  <p:notesMasterIdLst>
    <p:notesMasterId r:id="rId12"/>
  </p:notesMasterIdLst>
  <p:handoutMasterIdLst>
    <p:handoutMasterId r:id="rId13"/>
  </p:handoutMasterIdLst>
  <p:sldIdLst>
    <p:sldId id="262" r:id="rId9"/>
    <p:sldId id="264" r:id="rId10"/>
    <p:sldId id="266" r:id="rId11"/>
  </p:sldIdLst>
  <p:sldSz cx="9144000" cy="5143500" type="screen16x9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1pPr>
    <a:lvl2pPr marL="609539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2pPr>
    <a:lvl3pPr marL="1219080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3pPr>
    <a:lvl4pPr marL="1828618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4pPr>
    <a:lvl5pPr marL="2438158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5pPr>
    <a:lvl6pPr marL="3047696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6pPr>
    <a:lvl7pPr marL="3657235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7pPr>
    <a:lvl8pPr marL="4266773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8pPr>
    <a:lvl9pPr marL="4876313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22CD-9794-40F2-9E7C-6850DC884EB7}">
          <p14:sldIdLst>
            <p14:sldId id="262"/>
            <p14:sldId id="264"/>
            <p14:sldId id="266"/>
          </p14:sldIdLst>
        </p14:section>
        <p14:section name="Appendix" id="{64559AC9-EFB4-45E3-9723-25EB58C514FE}">
          <p14:sldIdLst/>
        </p14:section>
      </p14:sectionLst>
    </p:ext>
    <p:ext uri="{EFAFB233-063F-42B5-8137-9DF3F51BA10A}">
      <p15:sldGuideLst xmlns:p15="http://schemas.microsoft.com/office/powerpoint/2012/main">
        <p15:guide id="2" pos="7305" userDrawn="1">
          <p15:clr>
            <a:srgbClr val="A4A3A4"/>
          </p15:clr>
        </p15:guide>
        <p15:guide id="7" pos="4445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bert, John" initials="GJ" lastIdx="3" clrIdx="0">
    <p:extLst>
      <p:ext uri="{19B8F6BF-5375-455C-9EA6-DF929625EA0E}">
        <p15:presenceInfo xmlns:p15="http://schemas.microsoft.com/office/powerpoint/2012/main" userId="S::john.gilbert@uk.nationalgrid.com::c11b4134-6198-4a12-993c-11dc9bfab0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B0F0"/>
    <a:srgbClr val="53C4DB"/>
    <a:srgbClr val="0070C0"/>
    <a:srgbClr val="F78E1E"/>
    <a:srgbClr val="78A22F"/>
    <a:srgbClr val="F53C32"/>
    <a:srgbClr val="FA4616"/>
    <a:srgbClr val="92CDDC"/>
    <a:srgbClr val="00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1E576-FD9D-45F3-A6BC-6409476122CC}" v="81" dt="2021-09-22T15:13:06.1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51" autoAdjust="0"/>
  </p:normalViewPr>
  <p:slideViewPr>
    <p:cSldViewPr snapToGrid="0">
      <p:cViewPr varScale="1">
        <p:scale>
          <a:sx n="105" d="100"/>
          <a:sy n="105" d="100"/>
        </p:scale>
        <p:origin x="84" y="52"/>
      </p:cViewPr>
      <p:guideLst>
        <p:guide pos="7305"/>
        <p:guide pos="444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son, Daniel" userId="4fd6f56b-898f-4008-a6b4-11eaf568a331" providerId="ADAL" clId="{7BD1E576-FD9D-45F3-A6BC-6409476122CC}"/>
    <pc:docChg chg="undo custSel addSld delSld modSld sldOrd modSection">
      <pc:chgData name="Robertson, Daniel" userId="4fd6f56b-898f-4008-a6b4-11eaf568a331" providerId="ADAL" clId="{7BD1E576-FD9D-45F3-A6BC-6409476122CC}" dt="2021-09-22T15:13:33.557" v="3707" actId="6549"/>
      <pc:docMkLst>
        <pc:docMk/>
      </pc:docMkLst>
      <pc:sldChg chg="modSp mod">
        <pc:chgData name="Robertson, Daniel" userId="4fd6f56b-898f-4008-a6b4-11eaf568a331" providerId="ADAL" clId="{7BD1E576-FD9D-45F3-A6BC-6409476122CC}" dt="2021-09-22T15:11:56.901" v="3622" actId="113"/>
        <pc:sldMkLst>
          <pc:docMk/>
          <pc:sldMk cId="2017832841" sldId="262"/>
        </pc:sldMkLst>
        <pc:spChg chg="mod">
          <ac:chgData name="Robertson, Daniel" userId="4fd6f56b-898f-4008-a6b4-11eaf568a331" providerId="ADAL" clId="{7BD1E576-FD9D-45F3-A6BC-6409476122CC}" dt="2021-09-22T15:11:56.901" v="3622" actId="113"/>
          <ac:spMkLst>
            <pc:docMk/>
            <pc:sldMk cId="2017832841" sldId="262"/>
            <ac:spMk id="10" creationId="{117DC02B-A697-4F34-B015-8F55E068F7C9}"/>
          </ac:spMkLst>
        </pc:spChg>
      </pc:sldChg>
      <pc:sldChg chg="addSp delSp modSp mod modNotesTx">
        <pc:chgData name="Robertson, Daniel" userId="4fd6f56b-898f-4008-a6b4-11eaf568a331" providerId="ADAL" clId="{7BD1E576-FD9D-45F3-A6BC-6409476122CC}" dt="2021-09-22T15:13:33.557" v="3707" actId="6549"/>
        <pc:sldMkLst>
          <pc:docMk/>
          <pc:sldMk cId="3385530967" sldId="264"/>
        </pc:sldMkLst>
        <pc:spChg chg="del">
          <ac:chgData name="Robertson, Daniel" userId="4fd6f56b-898f-4008-a6b4-11eaf568a331" providerId="ADAL" clId="{7BD1E576-FD9D-45F3-A6BC-6409476122CC}" dt="2021-09-22T14:44:10.926" v="2383" actId="478"/>
          <ac:spMkLst>
            <pc:docMk/>
            <pc:sldMk cId="3385530967" sldId="264"/>
            <ac:spMk id="2" creationId="{098CB1DB-D4B1-468E-9633-018949460A51}"/>
          </ac:spMkLst>
        </pc:spChg>
        <pc:spChg chg="mod">
          <ac:chgData name="Robertson, Daniel" userId="4fd6f56b-898f-4008-a6b4-11eaf568a331" providerId="ADAL" clId="{7BD1E576-FD9D-45F3-A6BC-6409476122CC}" dt="2021-09-22T14:40:29.202" v="2152" actId="20577"/>
          <ac:spMkLst>
            <pc:docMk/>
            <pc:sldMk cId="3385530967" sldId="264"/>
            <ac:spMk id="7" creationId="{12277593-000F-4514-8D2C-439A888E68F9}"/>
          </ac:spMkLst>
        </pc:spChg>
        <pc:spChg chg="mod">
          <ac:chgData name="Robertson, Daniel" userId="4fd6f56b-898f-4008-a6b4-11eaf568a331" providerId="ADAL" clId="{7BD1E576-FD9D-45F3-A6BC-6409476122CC}" dt="2021-09-22T14:39:47.783" v="2119" actId="20577"/>
          <ac:spMkLst>
            <pc:docMk/>
            <pc:sldMk cId="3385530967" sldId="264"/>
            <ac:spMk id="25" creationId="{7DB4E108-573F-4112-905C-4C82AF4B474D}"/>
          </ac:spMkLst>
        </pc:spChg>
        <pc:spChg chg="mod">
          <ac:chgData name="Robertson, Daniel" userId="4fd6f56b-898f-4008-a6b4-11eaf568a331" providerId="ADAL" clId="{7BD1E576-FD9D-45F3-A6BC-6409476122CC}" dt="2021-09-22T15:10:01.353" v="3486" actId="20577"/>
          <ac:spMkLst>
            <pc:docMk/>
            <pc:sldMk cId="3385530967" sldId="264"/>
            <ac:spMk id="28" creationId="{75C39BD6-083B-43A3-9EB1-363B9D82E20A}"/>
          </ac:spMkLst>
        </pc:spChg>
        <pc:spChg chg="mod">
          <ac:chgData name="Robertson, Daniel" userId="4fd6f56b-898f-4008-a6b4-11eaf568a331" providerId="ADAL" clId="{7BD1E576-FD9D-45F3-A6BC-6409476122CC}" dt="2021-09-22T14:40:50.411" v="2186" actId="114"/>
          <ac:spMkLst>
            <pc:docMk/>
            <pc:sldMk cId="3385530967" sldId="264"/>
            <ac:spMk id="32" creationId="{0A8E3483-3A3A-46AF-8F71-3C9889D57E3A}"/>
          </ac:spMkLst>
        </pc:spChg>
        <pc:spChg chg="add mod">
          <ac:chgData name="Robertson, Daniel" userId="4fd6f56b-898f-4008-a6b4-11eaf568a331" providerId="ADAL" clId="{7BD1E576-FD9D-45F3-A6BC-6409476122CC}" dt="2021-09-22T14:43:55.053" v="2382" actId="20577"/>
          <ac:spMkLst>
            <pc:docMk/>
            <pc:sldMk cId="3385530967" sldId="264"/>
            <ac:spMk id="35" creationId="{6F1ACFFF-5F3E-4AAC-9BB5-3032F418203F}"/>
          </ac:spMkLst>
        </pc:spChg>
        <pc:spChg chg="add mod">
          <ac:chgData name="Robertson, Daniel" userId="4fd6f56b-898f-4008-a6b4-11eaf568a331" providerId="ADAL" clId="{7BD1E576-FD9D-45F3-A6BC-6409476122CC}" dt="2021-09-22T14:41:02.675" v="2188" actId="208"/>
          <ac:spMkLst>
            <pc:docMk/>
            <pc:sldMk cId="3385530967" sldId="264"/>
            <ac:spMk id="36" creationId="{F068EF2C-BF8D-47FE-A07B-F6656169217D}"/>
          </ac:spMkLst>
        </pc:spChg>
        <pc:spChg chg="mod">
          <ac:chgData name="Robertson, Daniel" userId="4fd6f56b-898f-4008-a6b4-11eaf568a331" providerId="ADAL" clId="{7BD1E576-FD9D-45F3-A6BC-6409476122CC}" dt="2021-09-22T14:05:02.678" v="100" actId="20577"/>
          <ac:spMkLst>
            <pc:docMk/>
            <pc:sldMk cId="3385530967" sldId="264"/>
            <ac:spMk id="42" creationId="{F36966F6-6D78-4065-8C42-391036F2369B}"/>
          </ac:spMkLst>
        </pc:spChg>
        <pc:spChg chg="mod">
          <ac:chgData name="Robertson, Daniel" userId="4fd6f56b-898f-4008-a6b4-11eaf568a331" providerId="ADAL" clId="{7BD1E576-FD9D-45F3-A6BC-6409476122CC}" dt="2021-09-22T14:46:07.078" v="2458" actId="20577"/>
          <ac:spMkLst>
            <pc:docMk/>
            <pc:sldMk cId="3385530967" sldId="264"/>
            <ac:spMk id="50" creationId="{52CADFBE-BFA7-4FBB-B87D-A9F87E0F5D24}"/>
          </ac:spMkLst>
        </pc:spChg>
        <pc:spChg chg="del">
          <ac:chgData name="Robertson, Daniel" userId="4fd6f56b-898f-4008-a6b4-11eaf568a331" providerId="ADAL" clId="{7BD1E576-FD9D-45F3-A6BC-6409476122CC}" dt="2021-09-22T14:39:08.886" v="2068" actId="478"/>
          <ac:spMkLst>
            <pc:docMk/>
            <pc:sldMk cId="3385530967" sldId="264"/>
            <ac:spMk id="56" creationId="{87D45440-0C0B-48F1-9CDD-AE1E432A35BA}"/>
          </ac:spMkLst>
        </pc:spChg>
        <pc:spChg chg="mod">
          <ac:chgData name="Robertson, Daniel" userId="4fd6f56b-898f-4008-a6b4-11eaf568a331" providerId="ADAL" clId="{7BD1E576-FD9D-45F3-A6BC-6409476122CC}" dt="2021-09-22T15:13:27.145" v="3706" actId="20577"/>
          <ac:spMkLst>
            <pc:docMk/>
            <pc:sldMk cId="3385530967" sldId="264"/>
            <ac:spMk id="62" creationId="{D919A418-9FCB-45F4-9972-7F4600F9A9E4}"/>
          </ac:spMkLst>
        </pc:spChg>
        <pc:spChg chg="del">
          <ac:chgData name="Robertson, Daniel" userId="4fd6f56b-898f-4008-a6b4-11eaf568a331" providerId="ADAL" clId="{7BD1E576-FD9D-45F3-A6BC-6409476122CC}" dt="2021-09-22T14:44:10.926" v="2383" actId="478"/>
          <ac:spMkLst>
            <pc:docMk/>
            <pc:sldMk cId="3385530967" sldId="264"/>
            <ac:spMk id="67" creationId="{A6661D6A-A951-454B-B010-62168FD64531}"/>
          </ac:spMkLst>
        </pc:spChg>
        <pc:spChg chg="mod">
          <ac:chgData name="Robertson, Daniel" userId="4fd6f56b-898f-4008-a6b4-11eaf568a331" providerId="ADAL" clId="{7BD1E576-FD9D-45F3-A6BC-6409476122CC}" dt="2021-09-22T15:10:59.578" v="3584" actId="20577"/>
          <ac:spMkLst>
            <pc:docMk/>
            <pc:sldMk cId="3385530967" sldId="264"/>
            <ac:spMk id="74" creationId="{D476E54D-D351-4B7C-9513-2AF275AC240A}"/>
          </ac:spMkLst>
        </pc:spChg>
        <pc:grpChg chg="mod">
          <ac:chgData name="Robertson, Daniel" userId="4fd6f56b-898f-4008-a6b4-11eaf568a331" providerId="ADAL" clId="{7BD1E576-FD9D-45F3-A6BC-6409476122CC}" dt="2021-09-22T14:44:18.932" v="2393" actId="1035"/>
          <ac:grpSpMkLst>
            <pc:docMk/>
            <pc:sldMk cId="3385530967" sldId="264"/>
            <ac:grpSpMk id="24" creationId="{1721B03A-62DF-45E5-BC27-E6ADD3353E80}"/>
          </ac:grpSpMkLst>
        </pc:grpChg>
        <pc:grpChg chg="mod">
          <ac:chgData name="Robertson, Daniel" userId="4fd6f56b-898f-4008-a6b4-11eaf568a331" providerId="ADAL" clId="{7BD1E576-FD9D-45F3-A6BC-6409476122CC}" dt="2021-09-22T14:44:18.932" v="2393" actId="1035"/>
          <ac:grpSpMkLst>
            <pc:docMk/>
            <pc:sldMk cId="3385530967" sldId="264"/>
            <ac:grpSpMk id="46" creationId="{BD661521-6D94-447A-81BD-0AFC31CE71E3}"/>
          </ac:grpSpMkLst>
        </pc:grpChg>
        <pc:grpChg chg="mod">
          <ac:chgData name="Robertson, Daniel" userId="4fd6f56b-898f-4008-a6b4-11eaf568a331" providerId="ADAL" clId="{7BD1E576-FD9D-45F3-A6BC-6409476122CC}" dt="2021-09-22T14:44:18.932" v="2393" actId="1035"/>
          <ac:grpSpMkLst>
            <pc:docMk/>
            <pc:sldMk cId="3385530967" sldId="264"/>
            <ac:grpSpMk id="75" creationId="{78059999-5971-4667-97CE-2DEE6E23D900}"/>
          </ac:grpSpMkLst>
        </pc:grpChg>
      </pc:sldChg>
      <pc:sldChg chg="del">
        <pc:chgData name="Robertson, Daniel" userId="4fd6f56b-898f-4008-a6b4-11eaf568a331" providerId="ADAL" clId="{7BD1E576-FD9D-45F3-A6BC-6409476122CC}" dt="2021-09-22T14:47:53.027" v="2620" actId="47"/>
        <pc:sldMkLst>
          <pc:docMk/>
          <pc:sldMk cId="1120235989" sldId="265"/>
        </pc:sldMkLst>
      </pc:sldChg>
      <pc:sldChg chg="addSp delSp modSp new mod ord">
        <pc:chgData name="Robertson, Daniel" userId="4fd6f56b-898f-4008-a6b4-11eaf568a331" providerId="ADAL" clId="{7BD1E576-FD9D-45F3-A6BC-6409476122CC}" dt="2021-09-22T15:11:29.091" v="3590" actId="20577"/>
        <pc:sldMkLst>
          <pc:docMk/>
          <pc:sldMk cId="4219112851" sldId="266"/>
        </pc:sldMkLst>
        <pc:spChg chg="del">
          <ac:chgData name="Robertson, Daniel" userId="4fd6f56b-898f-4008-a6b4-11eaf568a331" providerId="ADAL" clId="{7BD1E576-FD9D-45F3-A6BC-6409476122CC}" dt="2021-09-22T14:24:46.341" v="1168" actId="478"/>
          <ac:spMkLst>
            <pc:docMk/>
            <pc:sldMk cId="4219112851" sldId="266"/>
            <ac:spMk id="2" creationId="{AD73A65D-7284-48CA-AF4F-06E56E5AE956}"/>
          </ac:spMkLst>
        </pc:spChg>
        <pc:spChg chg="mod">
          <ac:chgData name="Robertson, Daniel" userId="4fd6f56b-898f-4008-a6b4-11eaf568a331" providerId="ADAL" clId="{7BD1E576-FD9D-45F3-A6BC-6409476122CC}" dt="2021-09-22T15:01:53.898" v="3163" actId="20577"/>
          <ac:spMkLst>
            <pc:docMk/>
            <pc:sldMk cId="4219112851" sldId="266"/>
            <ac:spMk id="3" creationId="{0D606A59-E898-46FF-9604-EE5F49DBFEF5}"/>
          </ac:spMkLst>
        </pc:spChg>
        <pc:spChg chg="del">
          <ac:chgData name="Robertson, Daniel" userId="4fd6f56b-898f-4008-a6b4-11eaf568a331" providerId="ADAL" clId="{7BD1E576-FD9D-45F3-A6BC-6409476122CC}" dt="2021-09-22T14:24:51.531" v="1170" actId="478"/>
          <ac:spMkLst>
            <pc:docMk/>
            <pc:sldMk cId="4219112851" sldId="266"/>
            <ac:spMk id="4" creationId="{2853858F-5A4E-4C0C-A6BF-46FAE90C514B}"/>
          </ac:spMkLst>
        </pc:spChg>
        <pc:spChg chg="del">
          <ac:chgData name="Robertson, Daniel" userId="4fd6f56b-898f-4008-a6b4-11eaf568a331" providerId="ADAL" clId="{7BD1E576-FD9D-45F3-A6BC-6409476122CC}" dt="2021-09-22T14:24:35.112" v="1165"/>
          <ac:spMkLst>
            <pc:docMk/>
            <pc:sldMk cId="4219112851" sldId="266"/>
            <ac:spMk id="5" creationId="{B918970F-AE20-4130-921A-5D32A06E2E76}"/>
          </ac:spMkLst>
        </pc:spChg>
        <pc:spChg chg="add mod">
          <ac:chgData name="Robertson, Daniel" userId="4fd6f56b-898f-4008-a6b4-11eaf568a331" providerId="ADAL" clId="{7BD1E576-FD9D-45F3-A6BC-6409476122CC}" dt="2021-09-22T14:47:47.130" v="2615" actId="14100"/>
          <ac:spMkLst>
            <pc:docMk/>
            <pc:sldMk cId="4219112851" sldId="266"/>
            <ac:spMk id="7" creationId="{2755A9C4-DDC7-4F3C-AEBF-F89E8656DB30}"/>
          </ac:spMkLst>
        </pc:spChg>
        <pc:spChg chg="add mod">
          <ac:chgData name="Robertson, Daniel" userId="4fd6f56b-898f-4008-a6b4-11eaf568a331" providerId="ADAL" clId="{7BD1E576-FD9D-45F3-A6BC-6409476122CC}" dt="2021-09-22T14:57:05.539" v="2956" actId="14100"/>
          <ac:spMkLst>
            <pc:docMk/>
            <pc:sldMk cId="4219112851" sldId="266"/>
            <ac:spMk id="8" creationId="{5FE18A8C-00F5-4680-9112-39D702DE9DAF}"/>
          </ac:spMkLst>
        </pc:spChg>
        <pc:spChg chg="add mod">
          <ac:chgData name="Robertson, Daniel" userId="4fd6f56b-898f-4008-a6b4-11eaf568a331" providerId="ADAL" clId="{7BD1E576-FD9D-45F3-A6BC-6409476122CC}" dt="2021-09-22T14:58:02.449" v="3040" actId="20577"/>
          <ac:spMkLst>
            <pc:docMk/>
            <pc:sldMk cId="4219112851" sldId="266"/>
            <ac:spMk id="9" creationId="{27440709-EEC7-407D-985B-EA3FA2643A78}"/>
          </ac:spMkLst>
        </pc:spChg>
        <pc:spChg chg="add mod">
          <ac:chgData name="Robertson, Daniel" userId="4fd6f56b-898f-4008-a6b4-11eaf568a331" providerId="ADAL" clId="{7BD1E576-FD9D-45F3-A6BC-6409476122CC}" dt="2021-09-22T14:52:41.562" v="2745" actId="242"/>
          <ac:spMkLst>
            <pc:docMk/>
            <pc:sldMk cId="4219112851" sldId="266"/>
            <ac:spMk id="10" creationId="{F8960D78-5492-4E90-80EF-D02A13544A4A}"/>
          </ac:spMkLst>
        </pc:spChg>
        <pc:spChg chg="add mod">
          <ac:chgData name="Robertson, Daniel" userId="4fd6f56b-898f-4008-a6b4-11eaf568a331" providerId="ADAL" clId="{7BD1E576-FD9D-45F3-A6BC-6409476122CC}" dt="2021-09-22T14:51:56.645" v="2701" actId="207"/>
          <ac:spMkLst>
            <pc:docMk/>
            <pc:sldMk cId="4219112851" sldId="266"/>
            <ac:spMk id="11" creationId="{5FD45344-5AD2-4CDD-AFCC-9789D9F590CB}"/>
          </ac:spMkLst>
        </pc:spChg>
        <pc:spChg chg="add mod">
          <ac:chgData name="Robertson, Daniel" userId="4fd6f56b-898f-4008-a6b4-11eaf568a331" providerId="ADAL" clId="{7BD1E576-FD9D-45F3-A6BC-6409476122CC}" dt="2021-09-22T14:52:52.683" v="2747" actId="13822"/>
          <ac:spMkLst>
            <pc:docMk/>
            <pc:sldMk cId="4219112851" sldId="266"/>
            <ac:spMk id="12" creationId="{969A0881-A847-47D4-9ED8-D96EA7E8F7BE}"/>
          </ac:spMkLst>
        </pc:spChg>
        <pc:spChg chg="add mod">
          <ac:chgData name="Robertson, Daniel" userId="4fd6f56b-898f-4008-a6b4-11eaf568a331" providerId="ADAL" clId="{7BD1E576-FD9D-45F3-A6BC-6409476122CC}" dt="2021-09-22T14:53:12.383" v="2760" actId="13822"/>
          <ac:spMkLst>
            <pc:docMk/>
            <pc:sldMk cId="4219112851" sldId="266"/>
            <ac:spMk id="13" creationId="{52312B66-6FB3-4EC8-8D83-259DDAC883D0}"/>
          </ac:spMkLst>
        </pc:spChg>
        <pc:spChg chg="add mod">
          <ac:chgData name="Robertson, Daniel" userId="4fd6f56b-898f-4008-a6b4-11eaf568a331" providerId="ADAL" clId="{7BD1E576-FD9D-45F3-A6BC-6409476122CC}" dt="2021-09-22T15:01:32.532" v="3149" actId="404"/>
          <ac:spMkLst>
            <pc:docMk/>
            <pc:sldMk cId="4219112851" sldId="266"/>
            <ac:spMk id="16" creationId="{F46D496D-1F7D-4938-A0F3-2CAE42EFCE39}"/>
          </ac:spMkLst>
        </pc:spChg>
        <pc:spChg chg="add mod">
          <ac:chgData name="Robertson, Daniel" userId="4fd6f56b-898f-4008-a6b4-11eaf568a331" providerId="ADAL" clId="{7BD1E576-FD9D-45F3-A6BC-6409476122CC}" dt="2021-09-22T15:11:29.091" v="3590" actId="20577"/>
          <ac:spMkLst>
            <pc:docMk/>
            <pc:sldMk cId="4219112851" sldId="266"/>
            <ac:spMk id="17" creationId="{3A035C59-C1AA-4FA8-864A-382D44E5ED4D}"/>
          </ac:spMkLst>
        </pc:spChg>
        <pc:spChg chg="add mod">
          <ac:chgData name="Robertson, Daniel" userId="4fd6f56b-898f-4008-a6b4-11eaf568a331" providerId="ADAL" clId="{7BD1E576-FD9D-45F3-A6BC-6409476122CC}" dt="2021-09-22T15:05:00.604" v="3295" actId="1076"/>
          <ac:spMkLst>
            <pc:docMk/>
            <pc:sldMk cId="4219112851" sldId="266"/>
            <ac:spMk id="21" creationId="{2B3F23C7-775D-4301-90F8-78FE80CBD51A}"/>
          </ac:spMkLst>
        </pc:spChg>
        <pc:spChg chg="add mod">
          <ac:chgData name="Robertson, Daniel" userId="4fd6f56b-898f-4008-a6b4-11eaf568a331" providerId="ADAL" clId="{7BD1E576-FD9D-45F3-A6BC-6409476122CC}" dt="2021-09-22T15:11:24.561" v="3587" actId="20577"/>
          <ac:spMkLst>
            <pc:docMk/>
            <pc:sldMk cId="4219112851" sldId="266"/>
            <ac:spMk id="22" creationId="{5BE388F3-12C5-40F2-9F15-9DB148231D07}"/>
          </ac:spMkLst>
        </pc:spChg>
        <pc:spChg chg="add mod">
          <ac:chgData name="Robertson, Daniel" userId="4fd6f56b-898f-4008-a6b4-11eaf568a331" providerId="ADAL" clId="{7BD1E576-FD9D-45F3-A6BC-6409476122CC}" dt="2021-09-22T15:05:05.660" v="3296" actId="1076"/>
          <ac:spMkLst>
            <pc:docMk/>
            <pc:sldMk cId="4219112851" sldId="266"/>
            <ac:spMk id="28" creationId="{5975DFE6-1A47-49EC-958E-01FE4E09A7A2}"/>
          </ac:spMkLst>
        </pc:spChg>
        <pc:spChg chg="add mod">
          <ac:chgData name="Robertson, Daniel" userId="4fd6f56b-898f-4008-a6b4-11eaf568a331" providerId="ADAL" clId="{7BD1E576-FD9D-45F3-A6BC-6409476122CC}" dt="2021-09-22T14:58:14.491" v="3044" actId="20577"/>
          <ac:spMkLst>
            <pc:docMk/>
            <pc:sldMk cId="4219112851" sldId="266"/>
            <ac:spMk id="29" creationId="{3D28EC19-95E9-4F4B-A43D-AC0D9D523EA7}"/>
          </ac:spMkLst>
        </pc:spChg>
        <pc:spChg chg="add mod">
          <ac:chgData name="Robertson, Daniel" userId="4fd6f56b-898f-4008-a6b4-11eaf568a331" providerId="ADAL" clId="{7BD1E576-FD9D-45F3-A6BC-6409476122CC}" dt="2021-09-22T15:01:32.532" v="3149" actId="404"/>
          <ac:spMkLst>
            <pc:docMk/>
            <pc:sldMk cId="4219112851" sldId="266"/>
            <ac:spMk id="33" creationId="{6C60666E-D412-4D5D-A4CA-D52FAD4B31C6}"/>
          </ac:spMkLst>
        </pc:spChg>
        <pc:spChg chg="add mod">
          <ac:chgData name="Robertson, Daniel" userId="4fd6f56b-898f-4008-a6b4-11eaf568a331" providerId="ADAL" clId="{7BD1E576-FD9D-45F3-A6BC-6409476122CC}" dt="2021-09-22T15:04:12.603" v="3224" actId="1076"/>
          <ac:spMkLst>
            <pc:docMk/>
            <pc:sldMk cId="4219112851" sldId="266"/>
            <ac:spMk id="34" creationId="{B42E278F-7E63-4CDC-A2AC-CAF0D0F2897D}"/>
          </ac:spMkLst>
        </pc:spChg>
        <pc:spChg chg="add mod">
          <ac:chgData name="Robertson, Daniel" userId="4fd6f56b-898f-4008-a6b4-11eaf568a331" providerId="ADAL" clId="{7BD1E576-FD9D-45F3-A6BC-6409476122CC}" dt="2021-09-22T15:04:48.446" v="3294" actId="20577"/>
          <ac:spMkLst>
            <pc:docMk/>
            <pc:sldMk cId="4219112851" sldId="266"/>
            <ac:spMk id="43" creationId="{0240E6F4-50AE-4D65-9125-B49C5E180E7B}"/>
          </ac:spMkLst>
        </pc:spChg>
        <pc:cxnChg chg="add mod">
          <ac:chgData name="Robertson, Daniel" userId="4fd6f56b-898f-4008-a6b4-11eaf568a331" providerId="ADAL" clId="{7BD1E576-FD9D-45F3-A6BC-6409476122CC}" dt="2021-09-22T14:57:05.539" v="2956" actId="14100"/>
          <ac:cxnSpMkLst>
            <pc:docMk/>
            <pc:sldMk cId="4219112851" sldId="266"/>
            <ac:cxnSpMk id="15" creationId="{C2DA0548-A9C0-40F1-9696-237FC2860E99}"/>
          </ac:cxnSpMkLst>
        </pc:cxnChg>
        <pc:cxnChg chg="add mod">
          <ac:chgData name="Robertson, Daniel" userId="4fd6f56b-898f-4008-a6b4-11eaf568a331" providerId="ADAL" clId="{7BD1E576-FD9D-45F3-A6BC-6409476122CC}" dt="2021-09-22T14:57:05.539" v="2956" actId="14100"/>
          <ac:cxnSpMkLst>
            <pc:docMk/>
            <pc:sldMk cId="4219112851" sldId="266"/>
            <ac:cxnSpMk id="18" creationId="{CF4BB21F-0F90-4194-B2C0-460AD5781BE4}"/>
          </ac:cxnSpMkLst>
        </pc:cxnChg>
        <pc:cxnChg chg="add mod">
          <ac:chgData name="Robertson, Daniel" userId="4fd6f56b-898f-4008-a6b4-11eaf568a331" providerId="ADAL" clId="{7BD1E576-FD9D-45F3-A6BC-6409476122CC}" dt="2021-09-22T14:57:20.781" v="2977" actId="14100"/>
          <ac:cxnSpMkLst>
            <pc:docMk/>
            <pc:sldMk cId="4219112851" sldId="266"/>
            <ac:cxnSpMk id="25" creationId="{85F73AAE-2A14-4BB2-B129-231A9A7D305C}"/>
          </ac:cxnSpMkLst>
        </pc:cxnChg>
        <pc:cxnChg chg="add mod">
          <ac:chgData name="Robertson, Daniel" userId="4fd6f56b-898f-4008-a6b4-11eaf568a331" providerId="ADAL" clId="{7BD1E576-FD9D-45F3-A6BC-6409476122CC}" dt="2021-09-22T14:58:24.759" v="3047" actId="14100"/>
          <ac:cxnSpMkLst>
            <pc:docMk/>
            <pc:sldMk cId="4219112851" sldId="266"/>
            <ac:cxnSpMk id="30" creationId="{64FA4661-631F-48C2-A60D-8286F03F0775}"/>
          </ac:cxnSpMkLst>
        </pc:cxnChg>
        <pc:cxnChg chg="add mod">
          <ac:chgData name="Robertson, Daniel" userId="4fd6f56b-898f-4008-a6b4-11eaf568a331" providerId="ADAL" clId="{7BD1E576-FD9D-45F3-A6BC-6409476122CC}" dt="2021-09-22T15:04:12.603" v="3224" actId="1076"/>
          <ac:cxnSpMkLst>
            <pc:docMk/>
            <pc:sldMk cId="4219112851" sldId="266"/>
            <ac:cxnSpMk id="35" creationId="{74736625-3C8C-47C0-BAED-2E72725990C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55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22" y="2"/>
            <a:ext cx="2945954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22/09/2021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472"/>
            <a:ext cx="2945955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22" y="9432472"/>
            <a:ext cx="2945954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6" y="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22/09/2021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6" y="943083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2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93380" y="2228615"/>
            <a:ext cx="1548000" cy="1548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599228" y="2228627"/>
            <a:ext cx="1548000" cy="154800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993376" y="1280483"/>
            <a:ext cx="3150624" cy="90213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" y="1280483"/>
            <a:ext cx="5940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36330" y="3976233"/>
            <a:ext cx="5411414" cy="341628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18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US"/>
              <a:t>Click to edit text</a:t>
            </a:r>
            <a:endParaRPr lang="en-GB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6330" y="4299909"/>
            <a:ext cx="5411414" cy="286228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14313" indent="-21431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1400" b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/>
              <a:t>Click to edit text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31028331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orient="horz" pos="344" userDrawn="1">
          <p15:clr>
            <a:srgbClr val="FBAE40"/>
          </p15:clr>
        </p15:guide>
        <p15:guide id="4" pos="5488" userDrawn="1">
          <p15:clr>
            <a:srgbClr val="FBAE40"/>
          </p15:clr>
        </p15:guide>
        <p15:guide id="5" pos="2880" userDrawn="1">
          <p15:clr>
            <a:srgbClr val="FBAE40"/>
          </p15:clr>
        </p15:guide>
        <p15:guide id="6" pos="4241" userDrawn="1">
          <p15:clr>
            <a:srgbClr val="FBAE40"/>
          </p15:clr>
        </p15:guide>
        <p15:guide id="7" orient="horz" pos="201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2" name="Rectangle 1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3504" y="1113575"/>
            <a:ext cx="8331153" cy="17312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>
            <a:lvl1pPr marL="0" indent="0">
              <a:lnSpc>
                <a:spcPts val="4500"/>
              </a:lnSpc>
              <a:buFont typeface="Arial" panose="020B0604020202020204" pitchFamily="34" charset="0"/>
              <a:buNone/>
              <a:defRPr sz="405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title</a:t>
            </a:r>
            <a:br>
              <a:rPr lang="en-US" noProof="0"/>
            </a:br>
            <a:br>
              <a:rPr lang="en-US" noProof="0"/>
            </a:br>
            <a:endParaRPr lang="en-US" noProof="0"/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943" y="3838230"/>
            <a:ext cx="8256586" cy="377428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22800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9C1"/>
              </a:buClr>
              <a:defRPr/>
            </a:lvl1pPr>
            <a:lvl2pPr>
              <a:buClr>
                <a:srgbClr val="0079C1"/>
              </a:buClr>
              <a:defRPr/>
            </a:lvl2pPr>
            <a:lvl3pPr>
              <a:buClr>
                <a:srgbClr val="0079C1"/>
              </a:buClr>
              <a:defRPr/>
            </a:lvl3pPr>
            <a:lvl4pPr>
              <a:buClr>
                <a:srgbClr val="0079C1"/>
              </a:buClr>
              <a:defRPr/>
            </a:lvl4pPr>
            <a:lvl5pPr marL="876212" indent="-203577">
              <a:buClr>
                <a:srgbClr val="0079C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017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8542" y="1117796"/>
            <a:ext cx="4629150" cy="35147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400" dirty="0" smtClean="0"/>
            </a:lvl4pPr>
            <a:lvl5pPr>
              <a:defRPr lang="en-US" sz="11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9529" y="1115542"/>
            <a:ext cx="3347449" cy="35209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24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National_Grid_logo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79" y="2175528"/>
            <a:ext cx="3714242" cy="7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16910273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30" y="589843"/>
            <a:ext cx="8093075" cy="370995"/>
          </a:xfrm>
        </p:spPr>
        <p:txBody>
          <a:bodyPr/>
          <a:lstStyle>
            <a:lvl1pPr>
              <a:defRPr sz="181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1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45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7" y="1062040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4" y="1062503"/>
            <a:ext cx="2592239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3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6" y="4814717"/>
            <a:ext cx="5814941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49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1672" y="4839588"/>
            <a:ext cx="5871079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4" y="1068390"/>
            <a:ext cx="5544621" cy="14080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552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2" y="4782746"/>
            <a:ext cx="7195415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0810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30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61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5978959" y="1282619"/>
            <a:ext cx="2736000" cy="3084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t" anchorCtr="0" compatLnSpc="1">
            <a:prstTxWarp prst="textNoShape">
              <a:avLst/>
            </a:prstTxWarp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444444"/>
              </a:solidFill>
              <a:latin typeface="Arial"/>
              <a:ea typeface="+mn-ea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209561" y="1278649"/>
            <a:ext cx="2736000" cy="3088448"/>
          </a:xfrm>
          <a:prstGeom prst="rect">
            <a:avLst/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lvl="0" defTabSz="914332"/>
            <a:endParaRPr lang="en-US" sz="2800">
              <a:solidFill>
                <a:srgbClr val="444444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0164" y="1282619"/>
            <a:ext cx="2736000" cy="308447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t" anchorCtr="0" compatLnSpc="1">
            <a:prstTxWarp prst="textNoShape">
              <a:avLst/>
            </a:prstTxWarp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444444"/>
              </a:solidFill>
              <a:latin typeface="Arial"/>
              <a:ea typeface="+mn-ea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534371" y="3581824"/>
            <a:ext cx="2547591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 flipV="1">
            <a:off x="6098409" y="3581827"/>
            <a:ext cx="2497101" cy="416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98208" y="3581824"/>
            <a:ext cx="2547591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04367" y="3614077"/>
            <a:ext cx="2595907" cy="698897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276586" y="3614077"/>
            <a:ext cx="2579402" cy="698897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6055506" y="3614077"/>
            <a:ext cx="2573251" cy="698897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04363" y="1317050"/>
            <a:ext cx="2584332" cy="2248440"/>
          </a:xfrm>
        </p:spPr>
        <p:txBody>
          <a:bodyPr/>
          <a:lstStyle>
            <a:lvl1pPr marL="0" indent="0">
              <a:spcAft>
                <a:spcPts val="45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9779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271655" y="1317050"/>
            <a:ext cx="2584332" cy="2248440"/>
          </a:xfrm>
        </p:spPr>
        <p:txBody>
          <a:bodyPr/>
          <a:lstStyle>
            <a:lvl1pPr marL="0" indent="0">
              <a:spcAft>
                <a:spcPts val="45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9779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044424" y="1317050"/>
            <a:ext cx="2584332" cy="2248440"/>
          </a:xfrm>
        </p:spPr>
        <p:txBody>
          <a:bodyPr/>
          <a:lstStyle>
            <a:lvl1pPr marL="0" indent="0">
              <a:spcAft>
                <a:spcPts val="45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9779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5084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95" y="242989"/>
            <a:ext cx="3458140" cy="410332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3291626"/>
            <a:ext cx="2809458" cy="600164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Babson Executive Conference Centre</a:t>
            </a:r>
          </a:p>
          <a:p>
            <a:pPr lvl="1"/>
            <a:r>
              <a:rPr lang="en-US"/>
              <a:t>October 9 &amp; 10, 2018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330195" y="1500871"/>
            <a:ext cx="4664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450"/>
              </a:spcAft>
              <a:buClr>
                <a:schemeClr val="tx1"/>
              </a:buClr>
            </a:pPr>
            <a:r>
              <a:rPr lang="en-GB" sz="3000" b="0" kern="0">
                <a:solidFill>
                  <a:schemeClr val="bg1"/>
                </a:solidFill>
                <a:latin typeface="+mn-lt"/>
                <a:ea typeface="+mn-ea"/>
              </a:rPr>
              <a:t>Extended </a:t>
            </a:r>
            <a:r>
              <a:rPr lang="en-GB" sz="3000" b="1" kern="0">
                <a:solidFill>
                  <a:schemeClr val="bg1"/>
                </a:solidFill>
                <a:latin typeface="+mn-lt"/>
                <a:ea typeface="+mn-ea"/>
              </a:rPr>
              <a:t>ITLT </a:t>
            </a:r>
            <a:r>
              <a:rPr lang="en-GB" sz="3000" b="0" kern="0">
                <a:solidFill>
                  <a:schemeClr val="bg1"/>
                </a:solidFill>
                <a:latin typeface="+mn-lt"/>
                <a:ea typeface="+mn-ea"/>
              </a:rPr>
              <a:t>Conference</a:t>
            </a:r>
            <a:endParaRPr lang="en-GB" sz="3000" b="1" ker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22417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03134" y="356358"/>
            <a:ext cx="403024" cy="201512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462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3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41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5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98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0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00" y="4518572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43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0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5"/>
            <a:ext cx="1356744" cy="36614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33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0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3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6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9" y="4778378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450" smtClean="0"/>
              <a:pPr/>
              <a:t>‹#›</a:t>
            </a:fld>
            <a:endParaRPr lang="en-GB" sz="4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4850038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621000"/>
            <a:ext cx="7488000" cy="3845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2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026000"/>
            <a:ext cx="7488000" cy="2539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5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subtitle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1593000"/>
            <a:ext cx="7488000" cy="1500411"/>
          </a:xfrm>
          <a:prstGeom prst="rect">
            <a:avLst/>
          </a:prstGeom>
        </p:spPr>
        <p:txBody>
          <a:bodyPr lIns="0" tIns="0" rIns="0" bIns="0" spcCol="432000"/>
          <a:lstStyle>
            <a:lvl1pPr marL="162000" indent="-162000">
              <a:spcBef>
                <a:spcPts val="0"/>
              </a:spcBef>
              <a:defRPr sz="1350"/>
            </a:lvl1pPr>
            <a:lvl2pPr marL="324000" indent="-162000">
              <a:spcBef>
                <a:spcPts val="0"/>
              </a:spcBef>
              <a:defRPr sz="1350"/>
            </a:lvl2pPr>
            <a:lvl3pPr marL="486000" indent="-162000">
              <a:spcBef>
                <a:spcPts val="0"/>
              </a:spcBef>
              <a:buFont typeface="Wingdings" panose="05000000000000000000" pitchFamily="2" charset="2"/>
              <a:buChar char="§"/>
              <a:defRPr sz="1350"/>
            </a:lvl3pPr>
            <a:lvl4pPr marL="648000" indent="-162000">
              <a:spcBef>
                <a:spcPts val="0"/>
              </a:spcBef>
              <a:buFont typeface="Arial" panose="020B0604020202020204" pitchFamily="34" charset="0"/>
              <a:buChar char="•"/>
              <a:defRPr sz="1350"/>
            </a:lvl4pPr>
            <a:lvl5pPr marL="810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5pPr>
            <a:lvl6pPr marL="972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6pPr>
            <a:lvl7pPr marL="1134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7pPr>
            <a:lvl8pPr marL="1296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8pPr>
            <a:lvl9pPr marL="1458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051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018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5964232" y="1279555"/>
            <a:ext cx="3179768" cy="1404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435" y="3873951"/>
            <a:ext cx="8342313" cy="111871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59182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70453" y="1279554"/>
            <a:ext cx="3173548" cy="1122252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7068655" y="2730371"/>
            <a:ext cx="2088000" cy="10449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70454" y="2730371"/>
            <a:ext cx="1044000" cy="10442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970453" y="2401807"/>
            <a:ext cx="3173548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11929202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0"/>
            <a:ext cx="55434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3"/>
            <a:ext cx="554462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04834" y="4791576"/>
            <a:ext cx="5725419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635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5706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1668" y="4797266"/>
            <a:ext cx="5871079" cy="169277"/>
          </a:xfrm>
        </p:spPr>
        <p:txBody>
          <a:bodyPr/>
          <a:lstStyle>
            <a:lvl1pPr>
              <a:defRPr b="0"/>
            </a:lvl1pPr>
          </a:lstStyle>
          <a:p>
            <a:pPr algn="r"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38374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8576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775669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95" y="242987"/>
            <a:ext cx="3458140" cy="410332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3291623"/>
            <a:ext cx="2809458" cy="800219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Babson Executive Conference Centre</a:t>
            </a:r>
          </a:p>
          <a:p>
            <a:pPr lvl="1"/>
            <a:r>
              <a:rPr lang="en-US"/>
              <a:t>October 9 &amp; 10, 2018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330195" y="1500871"/>
            <a:ext cx="466437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4000" b="0" kern="0">
                <a:solidFill>
                  <a:schemeClr val="bg1"/>
                </a:solidFill>
                <a:latin typeface="+mn-lt"/>
                <a:ea typeface="+mn-ea"/>
              </a:rPr>
              <a:t>Extended </a:t>
            </a:r>
            <a:r>
              <a:rPr lang="en-GB" sz="4000" b="1" kern="0">
                <a:solidFill>
                  <a:schemeClr val="bg1"/>
                </a:solidFill>
                <a:latin typeface="+mn-lt"/>
                <a:ea typeface="+mn-ea"/>
              </a:rPr>
              <a:t>ITLT </a:t>
            </a:r>
            <a:r>
              <a:rPr lang="en-GB" sz="4000" b="0" kern="0">
                <a:solidFill>
                  <a:schemeClr val="bg1"/>
                </a:solidFill>
                <a:latin typeface="+mn-lt"/>
                <a:ea typeface="+mn-ea"/>
              </a:rPr>
              <a:t>Conference</a:t>
            </a:r>
            <a:endParaRPr lang="en-GB" sz="4000" b="1" ker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05147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03134" y="356357"/>
            <a:ext cx="403024" cy="201512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638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0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034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9" y="208023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999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93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Georgia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5964232" y="1279555"/>
            <a:ext cx="3179768" cy="1404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435" y="3873951"/>
            <a:ext cx="8342313" cy="111871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59182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70453" y="1279554"/>
            <a:ext cx="3173548" cy="1122252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7068655" y="2730371"/>
            <a:ext cx="2088000" cy="10449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70454" y="2730371"/>
            <a:ext cx="1044000" cy="10442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970453" y="2401807"/>
            <a:ext cx="3173548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9345488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1302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0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942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921446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C6DC-682E-4721-829A-31576897B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43873180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28517" y="1058401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8C172-F8CF-46F7-804C-835BAF38DD6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9206426" y="1605244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6643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239BF15-FD89-4F93-BE57-D3F7D4EDE9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CEF68A4-66C1-485F-9F82-50A8CC2FCE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05538AE-5CD3-4DA6-8A95-0BEA5E6BA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7B4E1-B731-4277-9CA6-05249DEE76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656FC6-B38D-4009-9A37-641A2A3B4A07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2C5A0EA9-5B91-4233-8CB2-C6963F9194E0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57576C-25B3-4AEC-8079-28EA4DA3ECB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5894BDB4-7E98-499E-A45E-42C3063C1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3E0694C5-142D-4E90-8AEF-26B71E3B737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4854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188" y="1058400"/>
            <a:ext cx="2592000" cy="2565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45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45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450"/>
              </a:spcAft>
              <a:buClr>
                <a:schemeClr val="bg1"/>
              </a:buClr>
              <a:buFontTx/>
              <a:buNone/>
              <a:defRPr sz="105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1A9DBA8-9483-4109-86B4-B4725A6FA7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542DC9-775F-4FFB-82B1-21F73B315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7C113-5739-4556-B788-555357C292B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34DDE4-5690-4F57-9DE4-E094FC2E198F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8B8A056F-1043-4246-9501-BFB93AB938A0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708E02-D0E6-4878-BE82-A505451F3BC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B871E578-2D64-405D-95FF-52E38277E0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88BDE401-B519-4294-8E42-BEFC27E78491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217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8513" y="1058400"/>
            <a:ext cx="2592000" cy="2565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45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45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450"/>
              </a:spcAft>
              <a:buClr>
                <a:schemeClr val="bg1"/>
              </a:buClr>
              <a:buFontTx/>
              <a:buNone/>
              <a:defRPr sz="105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F3BD0BD-3C2C-4E98-A07E-8E35E572B7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2DC67DB-F025-4699-95BF-188CAF61A0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5A774-5520-46CE-83A7-C47A71CD579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71D956-F54C-42E6-97F5-B2A9E0C37292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400A7CBC-11BC-46A0-8FAE-C2F6B9F41540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974BB9-657F-4E9E-A3B4-400435492E9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DF25CC54-9642-4457-ACEB-5A47DD1F3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5C874F7F-D038-4411-A17A-D985B2A6D07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349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1058467"/>
            <a:ext cx="5435599" cy="1413584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480D57-B2D8-4496-806A-1824358683A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06289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128513" y="10584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5A7200-546C-4CD2-8512-AE22785AD6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058400"/>
            <a:ext cx="5427023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B516A-6D40-433C-A73C-2159431C5E6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DC6671-7B7A-4335-AA2E-6E7D447A9D79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AC52E78A-DE55-4FC2-B3D2-20F4BB9E1805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789A62-6F85-4693-8CCC-0B996B2F8DA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0EFD2A87-F500-4549-BBEB-6514E8A5C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0F0A855-BCAC-4922-B40F-3D60A82EC65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2" name="Guidance note">
            <a:extLst>
              <a:ext uri="{FF2B5EF4-FFF2-40B4-BE49-F238E27FC236}">
                <a16:creationId xmlns:a16="http://schemas.microsoft.com/office/drawing/2014/main" id="{AB8749D2-7DBB-4CD8-8D11-2DA6629F2E04}"/>
              </a:ext>
            </a:extLst>
          </p:cNvPr>
          <p:cNvSpPr/>
          <p:nvPr userDrawn="1"/>
        </p:nvSpPr>
        <p:spPr>
          <a:xfrm>
            <a:off x="9206425" y="1625738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7847066" y="2613137"/>
            <a:ext cx="1296937" cy="1174637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5143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" b="0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435" y="3873951"/>
            <a:ext cx="8342313" cy="111871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-1" y="1280483"/>
            <a:ext cx="7803573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47067" y="1280482"/>
            <a:ext cx="1296000" cy="129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5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53254863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A2A087D-51A7-4911-8C49-D5567C7BEC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5A6DD53-9DDF-4380-943D-FEAEF1E2B3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C8B1CE67-807C-4CD8-846B-75ED6BA28B0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128513" y="10584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5ECD47-6924-4412-A2BE-E25358505E3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5C9E25-E8FC-4571-9F0E-B6FC7339C362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2" name="Guidance note">
              <a:extLst>
                <a:ext uri="{FF2B5EF4-FFF2-40B4-BE49-F238E27FC236}">
                  <a16:creationId xmlns:a16="http://schemas.microsoft.com/office/drawing/2014/main" id="{F38568F4-5A0F-40F0-8FBB-6422E0277B94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190E118-6008-404D-9BBA-3301784485B7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4" name="Picture 3">
                <a:extLst>
                  <a:ext uri="{FF2B5EF4-FFF2-40B4-BE49-F238E27FC236}">
                    <a16:creationId xmlns:a16="http://schemas.microsoft.com/office/drawing/2014/main" id="{44EEBD36-BB27-4765-8BDA-4AC6ADE187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D577D016-345B-492E-B8FD-385F82685C5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6" name="Guidance note">
            <a:extLst>
              <a:ext uri="{FF2B5EF4-FFF2-40B4-BE49-F238E27FC236}">
                <a16:creationId xmlns:a16="http://schemas.microsoft.com/office/drawing/2014/main" id="{9D013CB9-7A39-492E-8FF3-5B7C01C0C051}"/>
              </a:ext>
            </a:extLst>
          </p:cNvPr>
          <p:cNvSpPr/>
          <p:nvPr userDrawn="1"/>
        </p:nvSpPr>
        <p:spPr>
          <a:xfrm>
            <a:off x="9206425" y="1625738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07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8280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0AF-67DA-4103-ADCF-D04CEE125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9206425" y="36027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9148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1C4F4322-D9B2-4866-91BC-CE30013F9C31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5426887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140EA8A-2794-4FB3-AE84-064BAD779C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594337-D71F-4452-9B0B-D6503E4CB2A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61E30F-6459-4AFC-83CA-311330B6D9C3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19" name="Guidance note">
              <a:extLst>
                <a:ext uri="{FF2B5EF4-FFF2-40B4-BE49-F238E27FC236}">
                  <a16:creationId xmlns:a16="http://schemas.microsoft.com/office/drawing/2014/main" id="{147618E9-B2CB-46E3-90AC-FB695B42D0B8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50CBFE-44AD-4851-A612-C05B09FE419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1" name="Picture 3">
                <a:extLst>
                  <a:ext uri="{FF2B5EF4-FFF2-40B4-BE49-F238E27FC236}">
                    <a16:creationId xmlns:a16="http://schemas.microsoft.com/office/drawing/2014/main" id="{0505B33C-733C-4596-A82F-BCD597EEE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D89FBB89-BAB9-427C-8729-18E2CAC8B70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3" name="Guidance note">
            <a:extLst>
              <a:ext uri="{FF2B5EF4-FFF2-40B4-BE49-F238E27FC236}">
                <a16:creationId xmlns:a16="http://schemas.microsoft.com/office/drawing/2014/main" id="{92A2E805-D252-459F-A769-05770E51662A}"/>
              </a:ext>
            </a:extLst>
          </p:cNvPr>
          <p:cNvSpPr/>
          <p:nvPr userDrawn="1"/>
        </p:nvSpPr>
        <p:spPr>
          <a:xfrm>
            <a:off x="9206425" y="1625738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053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2000" y="2218065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2311147"/>
            <a:ext cx="2592388" cy="841256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1050"/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135000" indent="-135000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270000" indent="-135000">
              <a:spcBef>
                <a:spcPts val="0"/>
              </a:spcBef>
              <a:spcAft>
                <a:spcPts val="15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5FAB969-E9CD-47AE-A674-9967D0CDE2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AD3EE4F-FC86-4DD9-B188-50DCAE5D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3936335-C01E-4241-A7E9-5E20EE44CDD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2001" y="1058400"/>
            <a:ext cx="1139305" cy="106809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B7FDC-E0A3-43D4-9902-AED23E78E01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214B26-A356-4BD8-9F58-D09DC99C22FD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81A23DAF-8FC2-441C-8C99-87C6647F17EC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11E653-4CAB-425D-8004-DEA503A36CC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45CC2795-175A-465A-BBD1-23123280D1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739F6317-21C8-477C-BEFB-AB9B449C491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B00631CA-76AD-4F4A-9EF3-DA3EC83C19B0}"/>
              </a:ext>
            </a:extLst>
          </p:cNvPr>
          <p:cNvSpPr/>
          <p:nvPr userDrawn="1"/>
        </p:nvSpPr>
        <p:spPr>
          <a:xfrm>
            <a:off x="9206426" y="1605244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2283318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2000" y="1889904"/>
            <a:ext cx="25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2001" y="1062000"/>
            <a:ext cx="775801" cy="7273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3276981" y="1889904"/>
            <a:ext cx="25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6128513" y="1889904"/>
            <a:ext cx="25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36674" y="1062001"/>
            <a:ext cx="1687514" cy="668132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825"/>
            </a:lvl1pPr>
            <a:lvl2pPr>
              <a:spcBef>
                <a:spcPts val="0"/>
              </a:spcBef>
              <a:spcAft>
                <a:spcPts val="150"/>
              </a:spcAft>
              <a:defRPr sz="8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675">
                <a:solidFill>
                  <a:schemeClr val="accent1"/>
                </a:solidFill>
              </a:defRPr>
            </a:lvl3pPr>
            <a:lvl4pPr marL="135000" indent="-135000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675">
                <a:solidFill>
                  <a:schemeClr val="accent1"/>
                </a:solidFill>
              </a:defRPr>
            </a:lvl4pPr>
            <a:lvl5pPr marL="270000" indent="-135000">
              <a:spcBef>
                <a:spcPts val="0"/>
              </a:spcBef>
              <a:spcAft>
                <a:spcPts val="150"/>
              </a:spcAft>
              <a:defRPr sz="6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53E0A5E-AD07-47E3-9143-3A7259FD6E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990495"/>
            <a:ext cx="2592000" cy="972061"/>
          </a:xfrm>
        </p:spPr>
        <p:txBody>
          <a:bodyPr wrap="square">
            <a:spAutoFit/>
          </a:bodyPr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900"/>
            </a:lvl3pPr>
            <a:lvl4pPr>
              <a:spcAft>
                <a:spcPts val="450"/>
              </a:spcAft>
              <a:defRPr sz="900"/>
            </a:lvl4pPr>
            <a:lvl5pPr>
              <a:spcAft>
                <a:spcPts val="45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A179D61-76EB-4C0B-B96F-B08412AECC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990495"/>
            <a:ext cx="2592000" cy="972061"/>
          </a:xfrm>
        </p:spPr>
        <p:txBody>
          <a:bodyPr wrap="square">
            <a:spAutoFit/>
          </a:bodyPr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900"/>
            </a:lvl3pPr>
            <a:lvl4pPr>
              <a:spcAft>
                <a:spcPts val="450"/>
              </a:spcAft>
              <a:defRPr sz="900"/>
            </a:lvl4pPr>
            <a:lvl5pPr>
              <a:spcAft>
                <a:spcPts val="45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1FE71AD-7A69-46C3-815E-F0338C6810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990495"/>
            <a:ext cx="2592000" cy="972061"/>
          </a:xfrm>
        </p:spPr>
        <p:txBody>
          <a:bodyPr wrap="square">
            <a:spAutoFit/>
          </a:bodyPr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900"/>
            </a:lvl3pPr>
            <a:lvl4pPr>
              <a:spcAft>
                <a:spcPts val="450"/>
              </a:spcAft>
              <a:defRPr sz="900"/>
            </a:lvl4pPr>
            <a:lvl5pPr>
              <a:spcAft>
                <a:spcPts val="45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A7CD173-48CA-458C-9413-93055C6DD7B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284914" y="1062000"/>
            <a:ext cx="775801" cy="7273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BE2F95-7894-412C-B919-222366E001E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81474" y="1062001"/>
            <a:ext cx="1687514" cy="668132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825"/>
            </a:lvl1pPr>
            <a:lvl2pPr>
              <a:spcBef>
                <a:spcPts val="0"/>
              </a:spcBef>
              <a:spcAft>
                <a:spcPts val="150"/>
              </a:spcAft>
              <a:defRPr sz="8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675">
                <a:solidFill>
                  <a:schemeClr val="accent1"/>
                </a:solidFill>
              </a:defRPr>
            </a:lvl3pPr>
            <a:lvl4pPr marL="160268" indent="-157481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675">
                <a:solidFill>
                  <a:schemeClr val="accent1"/>
                </a:solidFill>
              </a:defRPr>
            </a:lvl4pPr>
            <a:lvl5pPr marL="314960" indent="-157481">
              <a:spcBef>
                <a:spcPts val="0"/>
              </a:spcBef>
              <a:spcAft>
                <a:spcPts val="150"/>
              </a:spcAft>
              <a:defRPr sz="6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8D19424F-8E75-423E-81DA-8283751A6B5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28126" y="1062000"/>
            <a:ext cx="775801" cy="7273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A48D948E-3E7D-4DEC-BF0A-6DFC99438F1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24686" y="1062001"/>
            <a:ext cx="1687514" cy="668132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825"/>
            </a:lvl1pPr>
            <a:lvl2pPr>
              <a:spcBef>
                <a:spcPts val="0"/>
              </a:spcBef>
              <a:spcAft>
                <a:spcPts val="150"/>
              </a:spcAft>
              <a:defRPr sz="8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675">
                <a:solidFill>
                  <a:schemeClr val="accent1"/>
                </a:solidFill>
              </a:defRPr>
            </a:lvl3pPr>
            <a:lvl4pPr marL="160268" indent="-157481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675">
                <a:solidFill>
                  <a:schemeClr val="accent1"/>
                </a:solidFill>
              </a:defRPr>
            </a:lvl4pPr>
            <a:lvl5pPr marL="314960" indent="-157481">
              <a:spcBef>
                <a:spcPts val="0"/>
              </a:spcBef>
              <a:spcAft>
                <a:spcPts val="150"/>
              </a:spcAft>
              <a:defRPr sz="6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13F4E-F394-47C2-91DD-6624C346A136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2ED8A9-7C55-4D5C-8C4D-ADD36289D583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88F308B2-5138-488B-9DF0-6222D2B1EBF2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4828D23-8D27-4AD4-8454-C21588B3F9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8" name="Picture 3">
                <a:extLst>
                  <a:ext uri="{FF2B5EF4-FFF2-40B4-BE49-F238E27FC236}">
                    <a16:creationId xmlns:a16="http://schemas.microsoft.com/office/drawing/2014/main" id="{9E1C3813-1B97-42C2-823C-33E2468D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ounded Rectangle 20">
                <a:extLst>
                  <a:ext uri="{FF2B5EF4-FFF2-40B4-BE49-F238E27FC236}">
                    <a16:creationId xmlns:a16="http://schemas.microsoft.com/office/drawing/2014/main" id="{5C7ECFC6-D055-4DB0-B3B2-906FE7EEE07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A02ACD87-B31D-48B0-9BC7-382CA3AFDFD9}"/>
              </a:ext>
            </a:extLst>
          </p:cNvPr>
          <p:cNvSpPr/>
          <p:nvPr userDrawn="1"/>
        </p:nvSpPr>
        <p:spPr>
          <a:xfrm>
            <a:off x="9206426" y="1605244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7684274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88043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353772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4326444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4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151203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347" y="3873951"/>
            <a:ext cx="8330042" cy="1118717"/>
          </a:xfrm>
          <a:prstGeom prst="rect">
            <a:avLst/>
          </a:prstGeom>
        </p:spPr>
        <p:txBody>
          <a:bodyPr vert="horz" lIns="72000" tIns="36000" rIns="0" bIns="0"/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9144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63348" y="2460077"/>
            <a:ext cx="1332000" cy="13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8" y="1279554"/>
            <a:ext cx="2565323" cy="1161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7248" y="2493804"/>
            <a:ext cx="2565323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675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339053693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6168734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0267692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1649301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6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57285075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105025" y="2181776"/>
            <a:ext cx="4933950" cy="779949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22088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07965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628651"/>
            <a:ext cx="8258175" cy="215444"/>
          </a:xfrm>
        </p:spPr>
        <p:txBody>
          <a:bodyPr/>
          <a:lstStyle>
            <a:lvl1pPr>
              <a:defRPr sz="1400" b="0"/>
            </a:lvl1pPr>
            <a:lvl5pPr marL="540000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61639694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28517" y="1058401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805371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280537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9206426" y="1605245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7693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1058467"/>
            <a:ext cx="543559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805371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280537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6055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georgia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347" y="3873951"/>
            <a:ext cx="8330042" cy="1118717"/>
          </a:xfrm>
          <a:prstGeom prst="rect">
            <a:avLst/>
          </a:prstGeom>
        </p:spPr>
        <p:txBody>
          <a:bodyPr vert="horz" lIns="72000" tIns="36000" rIns="0" bIns="0"/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9144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63348" y="2460077"/>
            <a:ext cx="1332000" cy="13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8" y="1279554"/>
            <a:ext cx="2565323" cy="1161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7248" y="2493804"/>
            <a:ext cx="2565323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675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12890327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8280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9206425" y="36027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9991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078462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2227730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32428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862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10198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8853391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99440555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4379430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75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347" y="3873951"/>
            <a:ext cx="8330042" cy="1118717"/>
          </a:xfrm>
          <a:prstGeom prst="rect">
            <a:avLst/>
          </a:prstGeom>
        </p:spPr>
        <p:txBody>
          <a:bodyPr vert="horz" lIns="72000" tIns="36000" rIns="0" bIns="0"/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9144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561113" y="1280482"/>
            <a:ext cx="1582891" cy="158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56863842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2961893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105025" y="2181776"/>
            <a:ext cx="4933950" cy="779949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81036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059361"/>
            <a:ext cx="8280400" cy="187743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 marL="875706" indent="-203462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48244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067" y="4526246"/>
            <a:ext cx="2522172" cy="2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452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with imag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29533" y="1282757"/>
            <a:ext cx="1962000" cy="2492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39942" y="3838230"/>
            <a:ext cx="8246858" cy="377428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</a:pPr>
            <a:r>
              <a:rPr lang="en-US" noProof="0"/>
              <a:t>Click to edit subtitle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1282757"/>
            <a:ext cx="3308514" cy="2492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409887" y="2594653"/>
            <a:ext cx="1620000" cy="118439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409882" y="1282757"/>
            <a:ext cx="1620000" cy="124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184313" y="1282757"/>
            <a:ext cx="1962000" cy="2492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36612018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46271" y="375273"/>
            <a:ext cx="8337357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322" y="1114426"/>
            <a:ext cx="8245478" cy="36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pic>
        <p:nvPicPr>
          <p:cNvPr id="5" name="Picture 27" descr="National_Grid_logo_blue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44442" y="890626"/>
            <a:ext cx="8239184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63" r:id="rId3"/>
    <p:sldLayoutId id="2147483772" r:id="rId4"/>
    <p:sldLayoutId id="2147483768" r:id="rId5"/>
    <p:sldLayoutId id="2147483764" r:id="rId6"/>
    <p:sldLayoutId id="2147483770" r:id="rId7"/>
    <p:sldLayoutId id="2147483769" r:id="rId8"/>
    <p:sldLayoutId id="2147483765" r:id="rId9"/>
    <p:sldLayoutId id="2147483679" r:id="rId10"/>
    <p:sldLayoutId id="2147483655" r:id="rId11"/>
    <p:sldLayoutId id="2147483732" r:id="rId12"/>
    <p:sldLayoutId id="2147483752" r:id="rId13"/>
    <p:sldLayoutId id="2147483809" r:id="rId14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rgbClr val="0079C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257150" indent="-257150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6675" indent="-196434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470249" indent="-203577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800">
          <a:solidFill>
            <a:schemeClr val="tx1"/>
          </a:solidFill>
          <a:latin typeface="+mn-lt"/>
          <a:ea typeface="+mn-ea"/>
        </a:defRPr>
      </a:lvl3pPr>
      <a:lvl4pPr marL="672638" indent="-202386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805974" indent="-133338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100">
          <a:solidFill>
            <a:schemeClr val="tx1"/>
          </a:solidFill>
          <a:latin typeface="+mn-lt"/>
          <a:ea typeface="+mn-ea"/>
        </a:defRPr>
      </a:lvl5pPr>
      <a:lvl6pPr marL="1885762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6pPr>
      <a:lvl7pPr marL="2228628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7pPr>
      <a:lvl8pPr marL="2571494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8pPr>
      <a:lvl9pPr marL="2914361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71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701" userDrawn="1">
          <p15:clr>
            <a:srgbClr val="F26B43"/>
          </p15:clr>
        </p15:guide>
        <p15:guide id="6" orient="horz" pos="3005" userDrawn="1">
          <p15:clr>
            <a:srgbClr val="F26B43"/>
          </p15:clr>
        </p15:guide>
        <p15:guide id="7" orient="horz" pos="572" userDrawn="1">
          <p15:clr>
            <a:srgbClr val="F26B43"/>
          </p15:clr>
        </p15:guide>
        <p15:guide id="8" pos="218" userDrawn="1">
          <p15:clr>
            <a:srgbClr val="F26B43"/>
          </p15:clr>
        </p15:guide>
        <p15:guide id="9" pos="3728" userDrawn="1">
          <p15:clr>
            <a:srgbClr val="F26B43"/>
          </p15:clr>
        </p15:guide>
        <p15:guide id="10" orient="horz" pos="803" userDrawn="1">
          <p15:clr>
            <a:srgbClr val="F26B43"/>
          </p15:clr>
        </p15:guide>
        <p15:guide id="11" orient="horz" pos="2386" userDrawn="1">
          <p15:clr>
            <a:srgbClr val="F26B43"/>
          </p15:clr>
        </p15:guide>
        <p15:guide id="12" pos="44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5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1" y="1058863"/>
            <a:ext cx="8498440" cy="2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41" y="4833194"/>
            <a:ext cx="534283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25" smtClean="0">
                <a:solidFill>
                  <a:schemeClr val="accent1"/>
                </a:solidFill>
              </a:rPr>
              <a:pPr/>
              <a:t>‹#›</a:t>
            </a:fld>
            <a:endParaRPr lang="en-GB" sz="825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72" y="4833194"/>
            <a:ext cx="5871079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lang="en-GB" sz="825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7"/>
            <a:ext cx="2231234" cy="2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3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4" r:id="rId10"/>
    <p:sldLayoutId id="2147483785" r:id="rId11"/>
    <p:sldLayoutId id="2147483786" r:id="rId12"/>
    <p:sldLayoutId id="2147483787" r:id="rId13"/>
    <p:sldLayoutId id="2147483789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257150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51429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77144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028598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35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202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8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tx1"/>
          </a:solidFill>
          <a:latin typeface="+mn-lt"/>
          <a:ea typeface="+mn-ea"/>
        </a:defRPr>
      </a:lvl2pPr>
      <a:lvl3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3pPr>
      <a:lvl4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-"/>
        <a:defRPr sz="900">
          <a:solidFill>
            <a:schemeClr val="tx1"/>
          </a:solidFill>
          <a:latin typeface="+mn-lt"/>
          <a:ea typeface="+mn-ea"/>
        </a:defRPr>
      </a:lvl4pPr>
      <a:lvl5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◦"/>
        <a:defRPr sz="900">
          <a:solidFill>
            <a:schemeClr val="tx1"/>
          </a:solidFill>
          <a:latin typeface="+mn-lt"/>
          <a:ea typeface="+mn-ea"/>
        </a:defRPr>
      </a:lvl5pPr>
      <a:lvl6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rabicPeriod"/>
        <a:defRPr sz="900">
          <a:solidFill>
            <a:schemeClr val="tx1"/>
          </a:solidFill>
          <a:latin typeface="+mn-lt"/>
          <a:ea typeface="+mn-ea"/>
        </a:defRPr>
      </a:lvl6pPr>
      <a:lvl7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lphaLcPeriod"/>
        <a:defRPr sz="900">
          <a:solidFill>
            <a:schemeClr val="tx1"/>
          </a:solidFill>
          <a:latin typeface="+mn-lt"/>
          <a:ea typeface="+mn-ea"/>
        </a:defRPr>
      </a:lvl7pPr>
      <a:lvl8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romanLcPeriod"/>
        <a:defRPr sz="9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3689">
          <p15:clr>
            <a:srgbClr val="F26B43"/>
          </p15:clr>
        </p15:guide>
        <p15:guide id="4" pos="7408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72">
          <p15:clr>
            <a:srgbClr val="F26B43"/>
          </p15:clr>
        </p15:guide>
        <p15:guide id="13" pos="3991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752">
          <p15:clr>
            <a:srgbClr val="F26B43"/>
          </p15:clr>
        </p15:guide>
        <p15:guide id="17" pos="5231">
          <p15:clr>
            <a:srgbClr val="F26B43"/>
          </p15:clr>
        </p15:guide>
        <p15:guide id="18" pos="4928">
          <p15:clr>
            <a:srgbClr val="F26B43"/>
          </p15:clr>
        </p15:guide>
        <p15:guide id="19" pos="2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8" y="4790872"/>
            <a:ext cx="5871079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271040"/>
            <a:ext cx="8280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059361"/>
            <a:ext cx="8280400" cy="2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3859" y="4764040"/>
            <a:ext cx="6547605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825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spcAft>
                <a:spcPts val="450"/>
              </a:spcAft>
              <a:buClr>
                <a:srgbClr val="55555A"/>
              </a:buClr>
              <a:tabLst>
                <a:tab pos="741760" algn="l"/>
              </a:tabLst>
            </a:pPr>
            <a:r>
              <a:rPr lang="fr-FR" kern="0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1800" y="4764040"/>
            <a:ext cx="912058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 sz="825" b="1">
                <a:solidFill>
                  <a:srgbClr val="00148C"/>
                </a:solidFill>
              </a:rPr>
              <a:t>National </a:t>
            </a:r>
            <a:r>
              <a:rPr lang="fr-FR" sz="825" b="1" err="1">
                <a:solidFill>
                  <a:srgbClr val="00148C"/>
                </a:solidFill>
              </a:rPr>
              <a:t>Grid</a:t>
            </a:r>
            <a:r>
              <a:rPr lang="fr-FR" sz="825" b="1">
                <a:solidFill>
                  <a:srgbClr val="00148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257150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51429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77144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028598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35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202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8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tx1"/>
          </a:solidFill>
          <a:latin typeface="+mn-lt"/>
          <a:ea typeface="+mn-ea"/>
        </a:defRPr>
      </a:lvl2pPr>
      <a:lvl3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3pPr>
      <a:lvl4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-"/>
        <a:defRPr sz="900">
          <a:solidFill>
            <a:schemeClr val="tx1"/>
          </a:solidFill>
          <a:latin typeface="+mn-lt"/>
          <a:ea typeface="+mn-ea"/>
        </a:defRPr>
      </a:lvl4pPr>
      <a:lvl5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◦"/>
        <a:defRPr sz="900">
          <a:solidFill>
            <a:schemeClr val="tx1"/>
          </a:solidFill>
          <a:latin typeface="+mn-lt"/>
          <a:ea typeface="+mn-ea"/>
        </a:defRPr>
      </a:lvl5pPr>
      <a:lvl6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rabicPeriod"/>
        <a:defRPr sz="900">
          <a:solidFill>
            <a:schemeClr val="tx1"/>
          </a:solidFill>
          <a:latin typeface="+mn-lt"/>
          <a:ea typeface="+mn-ea"/>
        </a:defRPr>
      </a:lvl6pPr>
      <a:lvl7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lphaLcPeriod"/>
        <a:defRPr sz="900">
          <a:solidFill>
            <a:schemeClr val="tx1"/>
          </a:solidFill>
          <a:latin typeface="+mn-lt"/>
          <a:ea typeface="+mn-ea"/>
        </a:defRPr>
      </a:lvl7pPr>
      <a:lvl8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romanLcPeriod"/>
        <a:defRPr sz="9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271040"/>
            <a:ext cx="8280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059361"/>
            <a:ext cx="82804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72639" y="4721721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1800" y="4721721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9013" algn="l"/>
              </a:tabLst>
            </a:pPr>
            <a:r>
              <a:rPr lang="fr-FR" sz="1100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412961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7DC02B-A697-4F34-B015-8F55E068F7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462" y="909757"/>
            <a:ext cx="2956337" cy="2400657"/>
          </a:xfrm>
        </p:spPr>
        <p:txBody>
          <a:bodyPr/>
          <a:lstStyle/>
          <a:p>
            <a:r>
              <a:rPr lang="en-US" dirty="0"/>
              <a:t>Global Governance Council – Data &amp; Analytics</a:t>
            </a:r>
          </a:p>
          <a:p>
            <a:endParaRPr lang="en-US" dirty="0"/>
          </a:p>
          <a:p>
            <a:r>
              <a:rPr lang="en-US" b="0" i="1" dirty="0"/>
              <a:t>Proposed</a:t>
            </a:r>
          </a:p>
          <a:p>
            <a:r>
              <a:rPr lang="en-US" sz="1800" dirty="0"/>
              <a:t>Terms of Reference</a:t>
            </a:r>
          </a:p>
          <a:p>
            <a:endParaRPr lang="en-US" sz="18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57FCE9-A181-4EFA-9544-B26B227381C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582" r="31862"/>
          <a:stretch/>
        </p:blipFill>
        <p:spPr>
          <a:xfrm>
            <a:off x="4182525" y="4776"/>
            <a:ext cx="3818475" cy="5138724"/>
          </a:xfrm>
        </p:spPr>
      </p:pic>
    </p:spTree>
    <p:extLst>
      <p:ext uri="{BB962C8B-B14F-4D97-AF65-F5344CB8AC3E}">
        <p14:creationId xmlns:p14="http://schemas.microsoft.com/office/powerpoint/2010/main" val="20178328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2277593-000F-4514-8D2C-439A888E68F9}"/>
              </a:ext>
            </a:extLst>
          </p:cNvPr>
          <p:cNvSpPr txBox="1">
            <a:spLocks/>
          </p:cNvSpPr>
          <p:nvPr/>
        </p:nvSpPr>
        <p:spPr>
          <a:xfrm>
            <a:off x="231045" y="817618"/>
            <a:ext cx="6259789" cy="456958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None/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The core purpose of the Council is to enable NG Group-Wide Data &amp; Analytics synergies, efficiencies and risk mitigation (how Group and BU operating models work together, specifically focused on data).  These synergies and efficiencies should be identified in Group and BU Data &amp; Analytics Strategies, including operating model decisions to enable them.  (at time of writing [Sept 2021] these documents may have gaps that require updating)</a:t>
            </a:r>
          </a:p>
          <a:p>
            <a:pPr marL="0" lvl="2" indent="0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None/>
            </a:pPr>
            <a:endParaRPr lang="en-GB" sz="700" b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67FC37-7A2A-41E9-AF3F-F237E145F515}"/>
              </a:ext>
            </a:extLst>
          </p:cNvPr>
          <p:cNvGrpSpPr/>
          <p:nvPr/>
        </p:nvGrpSpPr>
        <p:grpSpPr>
          <a:xfrm>
            <a:off x="178885" y="495245"/>
            <a:ext cx="6284361" cy="324036"/>
            <a:chOff x="440111" y="1411288"/>
            <a:chExt cx="2556000" cy="806560"/>
          </a:xfrm>
        </p:grpSpPr>
        <p:sp>
          <p:nvSpPr>
            <p:cNvPr id="32" name="Text Placeholder 11">
              <a:extLst>
                <a:ext uri="{FF2B5EF4-FFF2-40B4-BE49-F238E27FC236}">
                  <a16:creationId xmlns:a16="http://schemas.microsoft.com/office/drawing/2014/main" id="{0A8E3483-3A3A-46AF-8F71-3C9889D57E3A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 dirty="0">
                  <a:solidFill>
                    <a:srgbClr val="00148C"/>
                  </a:solidFill>
                  <a:latin typeface="Arial"/>
                  <a:ea typeface="ＭＳ Ｐゴシック"/>
                </a:rPr>
                <a:t>Purpose of Council </a:t>
              </a:r>
              <a:r>
                <a:rPr lang="en-GB" i="1" dirty="0">
                  <a:solidFill>
                    <a:srgbClr val="00148C"/>
                  </a:solidFill>
                  <a:latin typeface="Arial"/>
                  <a:ea typeface="ＭＳ Ｐゴシック"/>
                </a:rPr>
                <a:t>(to be agreed at first meeting)</a:t>
              </a:r>
              <a:endParaRPr lang="en-GB" sz="1050" i="1" dirty="0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89DF8B-DA8B-4DA3-90FC-57CB07AEA710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B05DAB-609B-49BA-A55F-8321251036F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661521-6D94-447A-81BD-0AFC31CE71E3}"/>
              </a:ext>
            </a:extLst>
          </p:cNvPr>
          <p:cNvGrpSpPr/>
          <p:nvPr/>
        </p:nvGrpSpPr>
        <p:grpSpPr>
          <a:xfrm>
            <a:off x="231044" y="3122338"/>
            <a:ext cx="2092185" cy="324036"/>
            <a:chOff x="440111" y="1411288"/>
            <a:chExt cx="2556000" cy="806560"/>
          </a:xfrm>
        </p:grpSpPr>
        <p:sp>
          <p:nvSpPr>
            <p:cNvPr id="47" name="Text Placeholder 11">
              <a:extLst>
                <a:ext uri="{FF2B5EF4-FFF2-40B4-BE49-F238E27FC236}">
                  <a16:creationId xmlns:a16="http://schemas.microsoft.com/office/drawing/2014/main" id="{890DB011-B9A0-4E4A-9292-B4B48ABEB32B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Agenda</a:t>
              </a:r>
              <a:endParaRPr lang="en-GB" sz="1050" b="1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F990ECE-0807-4E3C-AB5E-70356D88CAD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098542-E5F9-43D8-A46A-A09817F162BD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52CADFBE-BFA7-4FBB-B87D-A9F87E0F5D24}"/>
              </a:ext>
            </a:extLst>
          </p:cNvPr>
          <p:cNvSpPr txBox="1">
            <a:spLocks/>
          </p:cNvSpPr>
          <p:nvPr/>
        </p:nvSpPr>
        <p:spPr>
          <a:xfrm>
            <a:off x="286992" y="3461755"/>
            <a:ext cx="2092185" cy="1276160"/>
          </a:xfrm>
          <a:prstGeom prst="rect">
            <a:avLst/>
          </a:prstGeom>
        </p:spPr>
        <p:txBody>
          <a:bodyPr vert="horz" wrap="square" lIns="0" tIns="81000" rIns="0" bIns="0" rtlCol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731" lvl="2" indent="-135731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Strategy Updates (significant)</a:t>
            </a:r>
          </a:p>
          <a:p>
            <a:pPr marL="135731" lvl="2" indent="-135731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Data Model approvals (cross BU)</a:t>
            </a:r>
          </a:p>
          <a:p>
            <a:pPr marL="135731" lvl="2" indent="-135731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Data Definition challenges (cross BU)</a:t>
            </a:r>
          </a:p>
          <a:p>
            <a:pPr marL="135731" lvl="2" indent="-135731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Project scope approval (cross BU)</a:t>
            </a:r>
          </a:p>
          <a:p>
            <a:pPr marL="135731" lvl="2" indent="-135731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BMS Data Management updates</a:t>
            </a:r>
          </a:p>
          <a:p>
            <a:pPr marL="135731" lvl="2" indent="-135731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AOB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1B03A-62DF-45E5-BC27-E6ADD3353E80}"/>
              </a:ext>
            </a:extLst>
          </p:cNvPr>
          <p:cNvGrpSpPr/>
          <p:nvPr/>
        </p:nvGrpSpPr>
        <p:grpSpPr>
          <a:xfrm>
            <a:off x="2511219" y="3122336"/>
            <a:ext cx="2149608" cy="324036"/>
            <a:chOff x="440111" y="1411288"/>
            <a:chExt cx="2556000" cy="806560"/>
          </a:xfrm>
        </p:grpSpPr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7DB4E108-573F-4112-905C-4C82AF4B474D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 dirty="0">
                  <a:solidFill>
                    <a:srgbClr val="00148C"/>
                  </a:solidFill>
                  <a:latin typeface="Arial"/>
                  <a:ea typeface="ＭＳ Ｐゴシック"/>
                </a:rPr>
                <a:t>Inputs/Outputs</a:t>
              </a:r>
              <a:endParaRPr lang="en-GB" sz="1050" b="1" dirty="0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7B8C01-66FB-4AAE-9452-D595032ACCE1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558197-3829-4571-9019-FC188581CF1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75C39BD6-083B-43A3-9EB1-363B9D82E20A}"/>
              </a:ext>
            </a:extLst>
          </p:cNvPr>
          <p:cNvSpPr txBox="1">
            <a:spLocks/>
          </p:cNvSpPr>
          <p:nvPr/>
        </p:nvSpPr>
        <p:spPr>
          <a:xfrm>
            <a:off x="2511219" y="3456950"/>
            <a:ext cx="2359518" cy="1276160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Data Strategy updates from BU &amp; Grp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Grp – Tool selections, Enterprise Model, Process updates </a:t>
            </a:r>
            <a:r>
              <a:rPr lang="en-US" sz="750" b="0" dirty="0" err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etc</a:t>
            </a:r>
            <a:endParaRPr lang="en-US" sz="750" b="0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BU/Global functions – new data projects (significant)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endParaRPr lang="en-GB" sz="788" b="0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endParaRPr lang="en-US" sz="788" b="0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36966F6-6D78-4065-8C42-391036F2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7" y="91232"/>
            <a:ext cx="8492557" cy="276999"/>
          </a:xfrm>
        </p:spPr>
        <p:txBody>
          <a:bodyPr/>
          <a:lstStyle/>
          <a:p>
            <a:r>
              <a:rPr lang="en-GB" dirty="0"/>
              <a:t>Global Governance Council for Data &amp; Analytics - Terms of Reference</a:t>
            </a:r>
          </a:p>
        </p:txBody>
      </p:sp>
      <p:sp>
        <p:nvSpPr>
          <p:cNvPr id="62" name="Text Placeholder 11">
            <a:extLst>
              <a:ext uri="{FF2B5EF4-FFF2-40B4-BE49-F238E27FC236}">
                <a16:creationId xmlns:a16="http://schemas.microsoft.com/office/drawing/2014/main" id="{D919A418-9FCB-45F4-9972-7F4600F9A9E4}"/>
              </a:ext>
            </a:extLst>
          </p:cNvPr>
          <p:cNvSpPr txBox="1">
            <a:spLocks/>
          </p:cNvSpPr>
          <p:nvPr/>
        </p:nvSpPr>
        <p:spPr>
          <a:xfrm>
            <a:off x="6605596" y="817337"/>
            <a:ext cx="2359518" cy="4357367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Heads of Data</a:t>
            </a:r>
            <a:endParaRPr lang="en-GB" sz="700" b="0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Group – </a:t>
            </a: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</a:rPr>
              <a:t>Dan Robertson (chair)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US Gas – </a:t>
            </a: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</a:rPr>
              <a:t>Nick Raad</a:t>
            </a:r>
            <a:endParaRPr lang="en-GB" sz="700" i="1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US Electric – </a:t>
            </a: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</a:rPr>
              <a:t>Preston Large</a:t>
            </a:r>
            <a:endParaRPr lang="en-GB" sz="700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UK Electricity – </a:t>
            </a:r>
            <a:r>
              <a:rPr lang="en-GB" sz="70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Keith Trilloe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US Customer - </a:t>
            </a: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</a:rPr>
              <a:t>Alex Kanashiro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UK ESO - </a:t>
            </a:r>
            <a:r>
              <a:rPr lang="en-GB" sz="70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Niall Branley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Group Data Office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Data Governance – </a:t>
            </a: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</a:rPr>
              <a:t>Kam Bharj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Data &amp; Analytics Architecture –</a:t>
            </a: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Nishit Ajwaliya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Information Models – </a:t>
            </a: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</a:rPr>
              <a:t>Maria </a:t>
            </a:r>
            <a:r>
              <a:rPr lang="en-GB" sz="700" dirty="0" err="1">
                <a:solidFill>
                  <a:srgbClr val="55555A"/>
                </a:solidFill>
                <a:latin typeface="Arial"/>
                <a:ea typeface="ＭＳ Ｐゴシック"/>
              </a:rPr>
              <a:t>Siaz</a:t>
            </a:r>
            <a:endParaRPr lang="en-GB" sz="7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Data Platforms &amp; Engineering – </a:t>
            </a: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</a:rPr>
              <a:t>Bharat Tripathi</a:t>
            </a: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 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</a:rPr>
              <a:t>Group Data Strategy – </a:t>
            </a: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</a:rPr>
              <a:t>Bronwynne Stoddart</a:t>
            </a:r>
            <a:endParaRPr lang="en-GB" sz="700" b="0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0" lvl="2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r>
              <a:rPr lang="en-GB" sz="700" b="0" i="1" dirty="0">
                <a:solidFill>
                  <a:srgbClr val="55555A"/>
                </a:solidFill>
                <a:latin typeface="Arial"/>
                <a:ea typeface="ＭＳ Ｐゴシック"/>
              </a:rPr>
              <a:t>Consider extending once </a:t>
            </a:r>
            <a:r>
              <a:rPr lang="en-GB" sz="700" b="0" i="1" dirty="0" err="1">
                <a:solidFill>
                  <a:srgbClr val="55555A"/>
                </a:solidFill>
                <a:latin typeface="Arial"/>
                <a:ea typeface="ＭＳ Ｐゴシック"/>
              </a:rPr>
              <a:t>ToR</a:t>
            </a:r>
            <a:r>
              <a:rPr lang="en-GB" sz="700" b="0" i="1" dirty="0">
                <a:solidFill>
                  <a:srgbClr val="55555A"/>
                </a:solidFill>
                <a:latin typeface="Arial"/>
                <a:ea typeface="ＭＳ Ｐゴシック"/>
              </a:rPr>
              <a:t> established?: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 dirty="0">
                <a:solidFill>
                  <a:srgbClr val="55555A"/>
                </a:solidFill>
                <a:latin typeface="Arial"/>
                <a:ea typeface="ＭＳ Ｐゴシック"/>
              </a:rPr>
              <a:t>Heads of Data (Global Functions) –</a:t>
            </a:r>
            <a:r>
              <a:rPr lang="en-GB" sz="700" b="0" i="1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 </a:t>
            </a:r>
            <a:endParaRPr lang="en-GB" sz="700" b="0" i="1" dirty="0">
              <a:solidFill>
                <a:schemeClr val="tx1"/>
              </a:solidFill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Global HR - </a:t>
            </a:r>
            <a:r>
              <a:rPr lang="en-GB" sz="70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Gary Dionne (Mike Ives)</a:t>
            </a:r>
            <a:endParaRPr lang="en-GB" sz="700" b="0" i="1" dirty="0">
              <a:solidFill>
                <a:schemeClr val="tx1"/>
              </a:solidFill>
              <a:latin typeface="Arial"/>
              <a:ea typeface="ＭＳ Ｐゴシック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 dirty="0">
                <a:solidFill>
                  <a:schemeClr val="tx1"/>
                </a:solidFill>
                <a:latin typeface="Arial"/>
                <a:ea typeface="ＭＳ Ｐゴシック"/>
              </a:rPr>
              <a:t>Finance-US - </a:t>
            </a:r>
            <a:r>
              <a:rPr lang="en-GB" sz="700" i="1" dirty="0">
                <a:solidFill>
                  <a:srgbClr val="55555A"/>
                </a:solidFill>
                <a:latin typeface="Arial"/>
                <a:ea typeface="ＭＳ Ｐゴシック"/>
              </a:rPr>
              <a:t>Phil </a:t>
            </a:r>
            <a:r>
              <a:rPr lang="en-GB" sz="700" i="1" dirty="0" err="1">
                <a:solidFill>
                  <a:srgbClr val="55555A"/>
                </a:solidFill>
                <a:latin typeface="Arial"/>
                <a:ea typeface="ＭＳ Ｐゴシック"/>
              </a:rPr>
              <a:t>Kluko</a:t>
            </a:r>
            <a:endParaRPr lang="en-GB" sz="700" i="1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 dirty="0">
                <a:solidFill>
                  <a:srgbClr val="55555A"/>
                </a:solidFill>
                <a:latin typeface="Arial"/>
                <a:ea typeface="ＭＳ Ｐゴシック"/>
              </a:rPr>
              <a:t>Finance-UK - </a:t>
            </a:r>
            <a:r>
              <a:rPr lang="en-GB" sz="700" i="1" dirty="0">
                <a:solidFill>
                  <a:srgbClr val="55555A"/>
                </a:solidFill>
                <a:latin typeface="Arial"/>
                <a:ea typeface="ＭＳ Ｐゴシック"/>
              </a:rPr>
              <a:t>Stuart Tomkinson</a:t>
            </a:r>
            <a:r>
              <a:rPr lang="en-GB" sz="700" b="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 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 dirty="0">
                <a:solidFill>
                  <a:srgbClr val="55555A"/>
                </a:solidFill>
                <a:latin typeface="Arial"/>
                <a:ea typeface="ＭＳ Ｐゴシック"/>
              </a:rPr>
              <a:t>Global Vendor - </a:t>
            </a:r>
            <a:r>
              <a:rPr lang="en-GB" sz="700" i="1" dirty="0">
                <a:solidFill>
                  <a:srgbClr val="55555A"/>
                </a:solidFill>
                <a:latin typeface="Arial"/>
                <a:ea typeface="ＭＳ Ｐゴシック"/>
              </a:rPr>
              <a:t>Scott Rodgers</a:t>
            </a:r>
            <a:endParaRPr lang="en-GB" sz="700" i="1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3466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Architecture </a:t>
            </a:r>
            <a:r>
              <a:rPr lang="en-GB" sz="700" i="1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– Keith Vargas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endParaRPr lang="en-GB" sz="700" b="0" dirty="0">
              <a:solidFill>
                <a:schemeClr val="tx1"/>
              </a:solidFill>
            </a:endParaRPr>
          </a:p>
          <a:p>
            <a:pPr marL="0" lvl="2" indent="0">
              <a:spcBef>
                <a:spcPct val="0"/>
              </a:spcBef>
              <a:buClr>
                <a:schemeClr val="accent1"/>
              </a:buClr>
              <a:buNone/>
            </a:pPr>
            <a:endParaRPr lang="en-GB" sz="700" b="0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85D6E5-ADAD-44D8-9B53-D91A5BAC9814}"/>
              </a:ext>
            </a:extLst>
          </p:cNvPr>
          <p:cNvGrpSpPr/>
          <p:nvPr/>
        </p:nvGrpSpPr>
        <p:grpSpPr>
          <a:xfrm>
            <a:off x="6606360" y="493584"/>
            <a:ext cx="2358753" cy="324033"/>
            <a:chOff x="440111" y="1411288"/>
            <a:chExt cx="2556000" cy="806560"/>
          </a:xfrm>
        </p:grpSpPr>
        <p:sp>
          <p:nvSpPr>
            <p:cNvPr id="64" name="Text Placeholder 11">
              <a:extLst>
                <a:ext uri="{FF2B5EF4-FFF2-40B4-BE49-F238E27FC236}">
                  <a16:creationId xmlns:a16="http://schemas.microsoft.com/office/drawing/2014/main" id="{52CA53B1-37D5-473D-8C14-E7301593A9B0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 dirty="0">
                  <a:solidFill>
                    <a:srgbClr val="00148C"/>
                  </a:solidFill>
                  <a:latin typeface="Arial"/>
                  <a:ea typeface="ＭＳ Ｐゴシック"/>
                </a:rPr>
                <a:t>Data Council Members</a:t>
              </a:r>
              <a:endParaRPr lang="en-GB" sz="1350" b="1" dirty="0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DC833-5FF9-465B-BAFF-0E67199B13A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C1B526-1D40-473D-B074-70483520E39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11">
            <a:extLst>
              <a:ext uri="{FF2B5EF4-FFF2-40B4-BE49-F238E27FC236}">
                <a16:creationId xmlns:a16="http://schemas.microsoft.com/office/drawing/2014/main" id="{D476E54D-D351-4B7C-9513-2AF275AC240A}"/>
              </a:ext>
            </a:extLst>
          </p:cNvPr>
          <p:cNvSpPr txBox="1">
            <a:spLocks/>
          </p:cNvSpPr>
          <p:nvPr/>
        </p:nvSpPr>
        <p:spPr>
          <a:xfrm>
            <a:off x="5084743" y="3728831"/>
            <a:ext cx="1406091" cy="732398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Every other month </a:t>
            </a:r>
            <a:endParaRPr lang="en-US" dirty="0"/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1.5-hour duration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Off-line working groups for any urgent cross BU decisions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endParaRPr lang="en-US" sz="788" b="0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059999-5971-4667-97CE-2DEE6E23D900}"/>
              </a:ext>
            </a:extLst>
          </p:cNvPr>
          <p:cNvGrpSpPr/>
          <p:nvPr/>
        </p:nvGrpSpPr>
        <p:grpSpPr>
          <a:xfrm>
            <a:off x="5084743" y="3122336"/>
            <a:ext cx="1115333" cy="539625"/>
            <a:chOff x="440111" y="1411288"/>
            <a:chExt cx="7693598" cy="806560"/>
          </a:xfrm>
        </p:grpSpPr>
        <p:sp>
          <p:nvSpPr>
            <p:cNvPr id="76" name="Text Placeholder 11">
              <a:extLst>
                <a:ext uri="{FF2B5EF4-FFF2-40B4-BE49-F238E27FC236}">
                  <a16:creationId xmlns:a16="http://schemas.microsoft.com/office/drawing/2014/main" id="{71BAEE0C-A8E6-4D93-99B8-3039BF43767C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7693598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Frequency &amp; Duration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3552F1-EFBA-4E4F-863A-65186F081F1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7693598" cy="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85F9E7E-FFF6-4EE7-ABFF-F14A55FC5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111" y="2217844"/>
              <a:ext cx="7693598" cy="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F1ACFFF-5F3E-4AAC-9BB5-3032F418203F}"/>
              </a:ext>
            </a:extLst>
          </p:cNvPr>
          <p:cNvSpPr txBox="1">
            <a:spLocks/>
          </p:cNvSpPr>
          <p:nvPr/>
        </p:nvSpPr>
        <p:spPr>
          <a:xfrm>
            <a:off x="231045" y="1274579"/>
            <a:ext cx="6259789" cy="8420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81000" rIns="0" bIns="0" numCol="2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None/>
            </a:pP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responsibilities: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Agree Group and BU Data &amp; Analytics Strategies and Operating Models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Agree the NG Enterprise Data Model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Share BU roadmaps and set priorities for Group Roadmap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Agree Enterprise Data Tool Selections &amp; implementation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Agree funding model for Group Investments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BMS Data Management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NG Data Risk – Data Management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F068EF2C-BF8D-47FE-A07B-F6656169217D}"/>
              </a:ext>
            </a:extLst>
          </p:cNvPr>
          <p:cNvSpPr txBox="1">
            <a:spLocks/>
          </p:cNvSpPr>
          <p:nvPr/>
        </p:nvSpPr>
        <p:spPr>
          <a:xfrm>
            <a:off x="231045" y="2225948"/>
            <a:ext cx="6259789" cy="820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81000" rIns="0" bIns="0" numCol="2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None/>
            </a:pPr>
            <a:r>
              <a:rPr lang="en-GB" sz="70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Cross BU responsibilities (scenarios where stakeholders span BUs):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Data Governance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Data Modelling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Data Project scope</a:t>
            </a:r>
          </a:p>
          <a:p>
            <a:pPr marL="314280" lvl="3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Interdependent requirements</a:t>
            </a:r>
          </a:p>
          <a:p>
            <a:pPr marL="314280" lvl="3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7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Tooling set up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855309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606A59-E898-46FF-9604-EE5F49DB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Governance Council (GGC) for Data &amp; Analytics (D&amp;A) – in context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2922-F2FF-4DDB-A4B9-6D9D5693704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2755A9C4-DDC7-4F3C-AEBF-F89E8656DB30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>
          <a:xfrm>
            <a:off x="337207" y="795945"/>
            <a:ext cx="7624379" cy="376722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1000" b="1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What are the touchpoints across NG?</a:t>
            </a:r>
            <a:endParaRPr lang="en-GB" sz="1000" b="1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E18A8C-00F5-4680-9112-39D702DE9DAF}"/>
              </a:ext>
            </a:extLst>
          </p:cNvPr>
          <p:cNvSpPr/>
          <p:nvPr/>
        </p:nvSpPr>
        <p:spPr bwMode="auto">
          <a:xfrm>
            <a:off x="3504037" y="2294507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 dirty="0">
                <a:solidFill>
                  <a:schemeClr val="accent1"/>
                </a:solidFill>
                <a:latin typeface="+mn-lt"/>
                <a:cs typeface="Arial"/>
              </a:rPr>
              <a:t>GGC for D&amp;A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440709-EEC7-407D-985B-EA3FA2643A78}"/>
              </a:ext>
            </a:extLst>
          </p:cNvPr>
          <p:cNvSpPr/>
          <p:nvPr/>
        </p:nvSpPr>
        <p:spPr bwMode="auto">
          <a:xfrm>
            <a:off x="3504037" y="1228319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 dirty="0">
                <a:solidFill>
                  <a:schemeClr val="accent1"/>
                </a:solidFill>
                <a:latin typeface="+mn-lt"/>
                <a:cs typeface="Arial"/>
              </a:rPr>
              <a:t>Grp Exec D&amp;A Sponsors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960D78-5492-4E90-80EF-D02A13544A4A}"/>
              </a:ext>
            </a:extLst>
          </p:cNvPr>
          <p:cNvSpPr/>
          <p:nvPr/>
        </p:nvSpPr>
        <p:spPr bwMode="auto">
          <a:xfrm>
            <a:off x="7891464" y="3599416"/>
            <a:ext cx="882588" cy="2769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700" dirty="0">
                <a:solidFill>
                  <a:schemeClr val="accent1"/>
                </a:solidFill>
                <a:latin typeface="+mn-lt"/>
                <a:cs typeface="Arial"/>
              </a:rPr>
              <a:t>Proposed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45344-5AD2-4CDD-AFCC-9789D9F590CB}"/>
              </a:ext>
            </a:extLst>
          </p:cNvPr>
          <p:cNvSpPr txBox="1"/>
          <p:nvPr/>
        </p:nvSpPr>
        <p:spPr bwMode="auto">
          <a:xfrm>
            <a:off x="7891464" y="3231811"/>
            <a:ext cx="6243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Key: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9A0881-A847-47D4-9ED8-D96EA7E8F7BE}"/>
              </a:ext>
            </a:extLst>
          </p:cNvPr>
          <p:cNvSpPr/>
          <p:nvPr/>
        </p:nvSpPr>
        <p:spPr bwMode="auto">
          <a:xfrm>
            <a:off x="7891464" y="3967148"/>
            <a:ext cx="882588" cy="2769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700" dirty="0">
                <a:solidFill>
                  <a:schemeClr val="accent1"/>
                </a:solidFill>
                <a:latin typeface="+mn-lt"/>
                <a:cs typeface="Arial"/>
              </a:rPr>
              <a:t>Not in place bu</a:t>
            </a:r>
            <a:r>
              <a:rPr lang="en-GB" sz="700" dirty="0">
                <a:solidFill>
                  <a:schemeClr val="accent1"/>
                </a:solidFill>
                <a:cs typeface="Arial"/>
              </a:rPr>
              <a:t>t required</a:t>
            </a:r>
            <a:endParaRPr lang="en-GB" sz="700" dirty="0">
              <a:solidFill>
                <a:schemeClr val="accent1"/>
              </a:solidFill>
              <a:latin typeface="+mn-lt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312B66-6FB3-4EC8-8D83-259DDAC883D0}"/>
              </a:ext>
            </a:extLst>
          </p:cNvPr>
          <p:cNvSpPr/>
          <p:nvPr/>
        </p:nvSpPr>
        <p:spPr bwMode="auto">
          <a:xfrm>
            <a:off x="7891464" y="4333931"/>
            <a:ext cx="882588" cy="2769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700" dirty="0">
                <a:solidFill>
                  <a:schemeClr val="accent1"/>
                </a:solidFill>
                <a:latin typeface="+mn-lt"/>
                <a:cs typeface="Arial"/>
              </a:rPr>
              <a:t>Existing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DA0548-A9C0-40F1-9696-237FC2860E9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4139231" y="1782805"/>
            <a:ext cx="0" cy="5117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6D496D-1F7D-4938-A0F3-2CAE42EFCE39}"/>
              </a:ext>
            </a:extLst>
          </p:cNvPr>
          <p:cNvSpPr txBox="1"/>
          <p:nvPr/>
        </p:nvSpPr>
        <p:spPr bwMode="auto">
          <a:xfrm>
            <a:off x="4334674" y="1841323"/>
            <a:ext cx="25826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b="0" kern="0" dirty="0">
                <a:solidFill>
                  <a:schemeClr val="tx1"/>
                </a:solidFill>
                <a:latin typeface="+mn-lt"/>
                <a:ea typeface="+mn-ea"/>
              </a:rPr>
              <a:t>Sponsors Enterprise funding and sets Group direction (Grp Vision/Strategy)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035C59-C1AA-4FA8-864A-382D44E5ED4D}"/>
              </a:ext>
            </a:extLst>
          </p:cNvPr>
          <p:cNvSpPr/>
          <p:nvPr/>
        </p:nvSpPr>
        <p:spPr bwMode="auto">
          <a:xfrm>
            <a:off x="3504037" y="3313307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 dirty="0">
                <a:solidFill>
                  <a:schemeClr val="accent1"/>
                </a:solidFill>
                <a:latin typeface="+mn-lt"/>
                <a:cs typeface="Arial"/>
              </a:rPr>
              <a:t>BU/GF/Domain DGC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4BB21F-0F90-4194-B2C0-460AD5781BE4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 bwMode="auto">
          <a:xfrm>
            <a:off x="4139231" y="2848993"/>
            <a:ext cx="0" cy="4643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3F23C7-775D-4301-90F8-78FE80CBD51A}"/>
              </a:ext>
            </a:extLst>
          </p:cNvPr>
          <p:cNvSpPr txBox="1"/>
          <p:nvPr/>
        </p:nvSpPr>
        <p:spPr bwMode="auto">
          <a:xfrm>
            <a:off x="4195076" y="2973951"/>
            <a:ext cx="25826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b="0" kern="0" dirty="0">
                <a:solidFill>
                  <a:schemeClr val="tx1"/>
                </a:solidFill>
                <a:latin typeface="+mn-lt"/>
                <a:ea typeface="+mn-ea"/>
              </a:rPr>
              <a:t>DGC </a:t>
            </a:r>
            <a:r>
              <a:rPr lang="en-GB" sz="1050" b="0" kern="0" dirty="0" err="1">
                <a:solidFill>
                  <a:schemeClr val="tx1"/>
                </a:solidFill>
                <a:latin typeface="+mn-lt"/>
                <a:ea typeface="+mn-ea"/>
              </a:rPr>
              <a:t>ToR</a:t>
            </a:r>
            <a:r>
              <a:rPr lang="en-GB" sz="1050" b="0" kern="0" dirty="0">
                <a:solidFill>
                  <a:schemeClr val="tx1"/>
                </a:solidFill>
                <a:latin typeface="+mn-lt"/>
                <a:ea typeface="+mn-ea"/>
              </a:rPr>
              <a:t> setting and Cross BU DG arbitration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BE388F3-12C5-40F2-9F15-9DB148231D07}"/>
              </a:ext>
            </a:extLst>
          </p:cNvPr>
          <p:cNvSpPr/>
          <p:nvPr/>
        </p:nvSpPr>
        <p:spPr bwMode="auto">
          <a:xfrm>
            <a:off x="2099866" y="3313307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 dirty="0">
                <a:solidFill>
                  <a:schemeClr val="accent1"/>
                </a:solidFill>
                <a:latin typeface="+mn-lt"/>
                <a:cs typeface="Arial"/>
              </a:rPr>
              <a:t>BU/GF Data Office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F73AAE-2A14-4BB2-B129-231A9A7D305C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 bwMode="auto">
          <a:xfrm flipH="1">
            <a:off x="2735060" y="2848993"/>
            <a:ext cx="1404171" cy="4643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75DFE6-1A47-49EC-958E-01FE4E09A7A2}"/>
              </a:ext>
            </a:extLst>
          </p:cNvPr>
          <p:cNvSpPr txBox="1"/>
          <p:nvPr/>
        </p:nvSpPr>
        <p:spPr bwMode="auto">
          <a:xfrm>
            <a:off x="1924377" y="2891778"/>
            <a:ext cx="19478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b="0" kern="0" dirty="0">
                <a:solidFill>
                  <a:schemeClr val="tx1"/>
                </a:solidFill>
                <a:latin typeface="+mn-lt"/>
                <a:ea typeface="+mn-ea"/>
              </a:rPr>
              <a:t>Strategy alignment and Group priority setting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28EC19-95E9-4F4B-A43D-AC0D9D523EA7}"/>
              </a:ext>
            </a:extLst>
          </p:cNvPr>
          <p:cNvSpPr/>
          <p:nvPr/>
        </p:nvSpPr>
        <p:spPr bwMode="auto">
          <a:xfrm>
            <a:off x="2099866" y="1621017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 dirty="0">
                <a:solidFill>
                  <a:schemeClr val="accent1"/>
                </a:solidFill>
                <a:latin typeface="+mn-lt"/>
                <a:cs typeface="Arial"/>
              </a:rPr>
              <a:t>BU Exec D&amp;A Sponsors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A4661-631F-48C2-A60D-8286F03F0775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 bwMode="auto">
          <a:xfrm>
            <a:off x="2735060" y="2175503"/>
            <a:ext cx="0" cy="11378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60666E-D412-4D5D-A4CA-D52FAD4B31C6}"/>
              </a:ext>
            </a:extLst>
          </p:cNvPr>
          <p:cNvSpPr txBox="1"/>
          <p:nvPr/>
        </p:nvSpPr>
        <p:spPr bwMode="auto">
          <a:xfrm>
            <a:off x="1528653" y="2186241"/>
            <a:ext cx="1898599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GB" sz="1050" b="0" kern="0" dirty="0">
                <a:solidFill>
                  <a:schemeClr val="tx1"/>
                </a:solidFill>
                <a:latin typeface="+mn-lt"/>
                <a:ea typeface="+mn-ea"/>
              </a:rPr>
              <a:t>Sponsors BU funding and sets BU direction </a:t>
            </a:r>
            <a:r>
              <a:rPr lang="en-GB" sz="1050" b="0" kern="0" dirty="0">
                <a:solidFill>
                  <a:schemeClr val="tx1"/>
                </a:solidFill>
              </a:rPr>
              <a:t>(BU Vision / Strategy)</a:t>
            </a:r>
            <a:endParaRPr lang="en-GB" sz="105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2E278F-7E63-4CDC-A2AC-CAF0D0F2897D}"/>
              </a:ext>
            </a:extLst>
          </p:cNvPr>
          <p:cNvSpPr/>
          <p:nvPr/>
        </p:nvSpPr>
        <p:spPr bwMode="auto">
          <a:xfrm>
            <a:off x="6621076" y="2655055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 dirty="0">
                <a:solidFill>
                  <a:schemeClr val="accent1"/>
                </a:solidFill>
                <a:latin typeface="+mn-lt"/>
                <a:cs typeface="Arial"/>
              </a:rPr>
              <a:t>Grp Data Office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736625-3C8C-47C0-BAED-2E72725990CD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 bwMode="auto">
          <a:xfrm>
            <a:off x="4774425" y="2571750"/>
            <a:ext cx="1846651" cy="3605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240E6F4-50AE-4D65-9125-B49C5E180E7B}"/>
              </a:ext>
            </a:extLst>
          </p:cNvPr>
          <p:cNvSpPr txBox="1"/>
          <p:nvPr/>
        </p:nvSpPr>
        <p:spPr bwMode="auto">
          <a:xfrm>
            <a:off x="5273903" y="2331890"/>
            <a:ext cx="25826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b="0" kern="0" dirty="0">
                <a:solidFill>
                  <a:schemeClr val="tx1"/>
                </a:solidFill>
                <a:latin typeface="+mn-lt"/>
                <a:ea typeface="+mn-ea"/>
              </a:rPr>
              <a:t>Data Office takes direction from GGC and provides progress updates</a:t>
            </a:r>
          </a:p>
        </p:txBody>
      </p:sp>
    </p:spTree>
    <p:extLst>
      <p:ext uri="{BB962C8B-B14F-4D97-AF65-F5344CB8AC3E}">
        <p14:creationId xmlns:p14="http://schemas.microsoft.com/office/powerpoint/2010/main" val="4219112851"/>
      </p:ext>
    </p:extLst>
  </p:cSld>
  <p:clrMapOvr>
    <a:masterClrMapping/>
  </p:clrMapOvr>
</p:sld>
</file>

<file path=ppt/theme/theme1.xml><?xml version="1.0" encoding="utf-8"?>
<a:theme xmlns:a="http://schemas.openxmlformats.org/drawingml/2006/main" name="Cadence 5E Template - Working">
  <a:themeElements>
    <a:clrScheme name="Custom 3">
      <a:dk1>
        <a:srgbClr val="1F232A"/>
      </a:dk1>
      <a:lt1>
        <a:srgbClr val="FFFFFF"/>
      </a:lt1>
      <a:dk2>
        <a:srgbClr val="0079C1"/>
      </a:dk2>
      <a:lt2>
        <a:srgbClr val="808080"/>
      </a:lt2>
      <a:accent1>
        <a:srgbClr val="F78E1E"/>
      </a:accent1>
      <a:accent2>
        <a:srgbClr val="009BDB"/>
      </a:accent2>
      <a:accent3>
        <a:srgbClr val="C1CD23"/>
      </a:accent3>
      <a:accent4>
        <a:srgbClr val="9D8D85"/>
      </a:accent4>
      <a:accent5>
        <a:srgbClr val="6A2C91"/>
      </a:accent5>
      <a:accent6>
        <a:srgbClr val="47C3D3"/>
      </a:accent6>
      <a:hlink>
        <a:srgbClr val="2C3B97"/>
      </a:hlink>
      <a:folHlink>
        <a:srgbClr val="D31145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3.xml><?xml version="1.0" encoding="utf-8"?>
<a:theme xmlns:a="http://schemas.openxmlformats.org/drawingml/2006/main" name="1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4.xml><?xml version="1.0" encoding="utf-8"?>
<a:theme xmlns:a="http://schemas.openxmlformats.org/drawingml/2006/main" name="UK PPT 4x3 ALL UK">
  <a:themeElements>
    <a:clrScheme name="Custom 11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95D0E049-C192-4B84-AB31-B59D6F8AB744}" vid="{73F27640-A9AE-404E-A2AE-0C46D0C9B945}"/>
    </a:ext>
  </a:extLst>
</a:theme>
</file>

<file path=ppt/theme/theme5.xml><?xml version="1.0" encoding="utf-8"?>
<a:theme xmlns:a="http://schemas.openxmlformats.org/drawingml/2006/main" name="2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NG PowerPoint Template 4x3 2018" id="{CF4301EE-653F-40A0-9CC8-367CE7C89D59}" vid="{D546EC4C-4F19-45E5-8664-8862EDE26137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haredWithUsers xmlns="701484cb-4692-40f6-9cd8-9f96d07aad89">
      <UserInfo>
        <DisplayName>Ajwaliya, Nishit</DisplayName>
        <AccountId>14</AccountId>
        <AccountType/>
      </UserInfo>
      <UserInfo>
        <DisplayName>Bharj, Kam</DisplayName>
        <AccountId>33</AccountId>
        <AccountType/>
      </UserInfo>
      <UserInfo>
        <DisplayName>Stoddart, Bronwynne</DisplayName>
        <AccountId>43</AccountId>
        <AccountType/>
      </UserInfo>
      <UserInfo>
        <DisplayName>Tripathi, Bharat</DisplayName>
        <AccountId>13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73EF154A21745A4B7D294624E0F37" ma:contentTypeVersion="6" ma:contentTypeDescription="Create a new document." ma:contentTypeScope="" ma:versionID="85f237651c4580394125c69293e39df3">
  <xsd:schema xmlns:xsd="http://www.w3.org/2001/XMLSchema" xmlns:xs="http://www.w3.org/2001/XMLSchema" xmlns:p="http://schemas.microsoft.com/office/2006/metadata/properties" xmlns:ns2="44563e85-d93e-468a-97fd-88b2feb52b2e" xmlns:ns3="701484cb-4692-40f6-9cd8-9f96d07aad89" targetNamespace="http://schemas.microsoft.com/office/2006/metadata/properties" ma:root="true" ma:fieldsID="241cd7f4fc25b44e8b4b682cdf892700" ns2:_="" ns3:_="">
    <xsd:import namespace="44563e85-d93e-468a-97fd-88b2feb52b2e"/>
    <xsd:import namespace="701484cb-4692-40f6-9cd8-9f96d07aa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63e85-d93e-468a-97fd-88b2feb52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484cb-4692-40f6-9cd8-9f96d07aad8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281A35-2CFC-4FBB-AFB9-EE54AA7D9D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7260B3-6772-4D0F-BAD3-E93B4986793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01484cb-4692-40f6-9cd8-9f96d07aad89"/>
    <ds:schemaRef ds:uri="44563e85-d93e-468a-97fd-88b2feb52b2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ACCB08D-15A1-4D01-A254-75ADBE482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563e85-d93e-468a-97fd-88b2feb52b2e"/>
    <ds:schemaRef ds:uri="701484cb-4692-40f6-9cd8-9f96d07aa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Cadence 5E Template - Working</Template>
  <TotalTime>78</TotalTime>
  <Words>505</Words>
  <Application>Microsoft Office PowerPoint</Application>
  <PresentationFormat>On-screen Show (16:9)</PresentationFormat>
  <Paragraphs>76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Calibri</vt:lpstr>
      <vt:lpstr>Georgia</vt:lpstr>
      <vt:lpstr>Lucida Grande</vt:lpstr>
      <vt:lpstr>Times New Roman</vt:lpstr>
      <vt:lpstr>Wingdings</vt:lpstr>
      <vt:lpstr>Wingdings 2</vt:lpstr>
      <vt:lpstr>Cadence 5E Template - Working</vt:lpstr>
      <vt:lpstr>NG_PPT_16x9_Generic_template-blue</vt:lpstr>
      <vt:lpstr>1_NG_PPT_16x9_Generic_template-blue</vt:lpstr>
      <vt:lpstr>UK PPT 4x3 ALL UK</vt:lpstr>
      <vt:lpstr>2_NG_PPT_16x9_Generic_template-blue</vt:lpstr>
      <vt:lpstr>PowerPoint Presentation</vt:lpstr>
      <vt:lpstr>Global Governance Council for Data &amp; Analytics - Terms of Reference</vt:lpstr>
      <vt:lpstr>Global Governance Council (GGC) for Data &amp; Analytics (D&amp;A) – in context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Cadence - Meeting 5e, XX Name of Function Executive Performance Review</dc:title>
  <dc:creator>National Grid</dc:creator>
  <cp:lastModifiedBy>Robertson, Daniel</cp:lastModifiedBy>
  <cp:revision>3</cp:revision>
  <cp:lastPrinted>2019-01-11T11:12:34Z</cp:lastPrinted>
  <dcterms:created xsi:type="dcterms:W3CDTF">2018-05-07T15:47:27Z</dcterms:created>
  <dcterms:modified xsi:type="dcterms:W3CDTF">2021-09-22T15:13:40Z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0x010100F6D73EF154A21745A4B7D294624E0F37</vt:lpwstr>
  </property>
</Properties>
</file>