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2.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3.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48" r:id="rId5"/>
    <p:sldMasterId id="2147483769" r:id="rId6"/>
  </p:sldMasterIdLst>
  <p:notesMasterIdLst>
    <p:notesMasterId r:id="rId12"/>
  </p:notesMasterIdLst>
  <p:sldIdLst>
    <p:sldId id="2147375723" r:id="rId7"/>
    <p:sldId id="2147375724" r:id="rId8"/>
    <p:sldId id="10204" r:id="rId9"/>
    <p:sldId id="1282" r:id="rId10"/>
    <p:sldId id="214737572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61E3B-709B-427E-8E24-66042CFE4C31}" v="8" dt="2021-07-27T23:30:56.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5CBC8-1677-482D-B2ED-619B2A9E0AB9}"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B1A68-65CC-4E97-ABB7-B5F1754B5416}" type="slidenum">
              <a:rPr lang="en-US" smtClean="0"/>
              <a:t>‹#›</a:t>
            </a:fld>
            <a:endParaRPr lang="en-US"/>
          </a:p>
        </p:txBody>
      </p:sp>
    </p:spTree>
    <p:extLst>
      <p:ext uri="{BB962C8B-B14F-4D97-AF65-F5344CB8AC3E}">
        <p14:creationId xmlns:p14="http://schemas.microsoft.com/office/powerpoint/2010/main" val="360490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19.xml"/><Relationship Id="rId7" Type="http://schemas.openxmlformats.org/officeDocument/2006/relationships/image" Target="../media/image3.png"/><Relationship Id="rId2" Type="http://schemas.openxmlformats.org/officeDocument/2006/relationships/tags" Target="../tags/tag118.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10" Type="http://schemas.openxmlformats.org/officeDocument/2006/relationships/image" Target="../media/image6.png"/><Relationship Id="rId4" Type="http://schemas.openxmlformats.org/officeDocument/2006/relationships/slideMaster" Target="../slideMasters/slideMaster3.xml"/><Relationship Id="rId9" Type="http://schemas.openxmlformats.org/officeDocument/2006/relationships/image" Target="../media/image5.png"/></Relationships>
</file>

<file path=ppt/slideLayouts/_rels/slideLayout10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1.xml"/><Relationship Id="rId7" Type="http://schemas.openxmlformats.org/officeDocument/2006/relationships/image" Target="../media/image5.png"/><Relationship Id="rId2" Type="http://schemas.openxmlformats.org/officeDocument/2006/relationships/tags" Target="../tags/tag120.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10" Type="http://schemas.openxmlformats.org/officeDocument/2006/relationships/image" Target="../media/image6.png"/><Relationship Id="rId4" Type="http://schemas.openxmlformats.org/officeDocument/2006/relationships/slideMaster" Target="../slideMasters/slideMaster3.xml"/><Relationship Id="rId9" Type="http://schemas.openxmlformats.org/officeDocument/2006/relationships/image" Target="../media/image4.svg"/></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7.png"/><Relationship Id="rId2" Type="http://schemas.openxmlformats.org/officeDocument/2006/relationships/tags" Target="../tags/tag122.xml"/><Relationship Id="rId1" Type="http://schemas.openxmlformats.org/officeDocument/2006/relationships/vmlDrawing" Target="../drawings/vmlDrawing78.vml"/><Relationship Id="rId6" Type="http://schemas.openxmlformats.org/officeDocument/2006/relationships/image" Target="../media/image2.emf"/><Relationship Id="rId5" Type="http://schemas.openxmlformats.org/officeDocument/2006/relationships/oleObject" Target="../embeddings/oleObject78.bin"/><Relationship Id="rId4"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vmlDrawing" Target="../drawings/vmlDrawing79.vml"/><Relationship Id="rId6" Type="http://schemas.openxmlformats.org/officeDocument/2006/relationships/image" Target="../media/image8.emf"/><Relationship Id="rId5" Type="http://schemas.openxmlformats.org/officeDocument/2006/relationships/oleObject" Target="../embeddings/oleObject79.bin"/><Relationship Id="rId4"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80.vml"/><Relationship Id="rId6" Type="http://schemas.openxmlformats.org/officeDocument/2006/relationships/image" Target="../media/image8.emf"/><Relationship Id="rId5" Type="http://schemas.openxmlformats.org/officeDocument/2006/relationships/oleObject" Target="../embeddings/oleObject80.bin"/><Relationship Id="rId4"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81.vml"/><Relationship Id="rId6" Type="http://schemas.openxmlformats.org/officeDocument/2006/relationships/image" Target="../media/image8.emf"/><Relationship Id="rId5" Type="http://schemas.openxmlformats.org/officeDocument/2006/relationships/oleObject" Target="../embeddings/oleObject81.bin"/><Relationship Id="rId4"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0.xml"/><Relationship Id="rId1" Type="http://schemas.openxmlformats.org/officeDocument/2006/relationships/vmlDrawing" Target="../drawings/vmlDrawing82.vml"/><Relationship Id="rId5" Type="http://schemas.openxmlformats.org/officeDocument/2006/relationships/image" Target="../media/image8.emf"/><Relationship Id="rId4" Type="http://schemas.openxmlformats.org/officeDocument/2006/relationships/oleObject" Target="../embeddings/oleObject82.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1.xml"/><Relationship Id="rId1" Type="http://schemas.openxmlformats.org/officeDocument/2006/relationships/vmlDrawing" Target="../drawings/vmlDrawing83.vml"/><Relationship Id="rId5" Type="http://schemas.openxmlformats.org/officeDocument/2006/relationships/image" Target="../media/image8.emf"/><Relationship Id="rId4" Type="http://schemas.openxmlformats.org/officeDocument/2006/relationships/oleObject" Target="../embeddings/oleObject83.bin"/></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9.png"/><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8.emf"/><Relationship Id="rId5" Type="http://schemas.openxmlformats.org/officeDocument/2006/relationships/oleObject" Target="../embeddings/oleObject84.bin"/><Relationship Id="rId4"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9.png"/><Relationship Id="rId2" Type="http://schemas.openxmlformats.org/officeDocument/2006/relationships/tags" Target="../tags/tag134.xml"/><Relationship Id="rId1" Type="http://schemas.openxmlformats.org/officeDocument/2006/relationships/vmlDrawing" Target="../drawings/vmlDrawing85.vml"/><Relationship Id="rId6" Type="http://schemas.openxmlformats.org/officeDocument/2006/relationships/image" Target="../media/image8.emf"/><Relationship Id="rId5" Type="http://schemas.openxmlformats.org/officeDocument/2006/relationships/oleObject" Target="../embeddings/oleObject85.bin"/><Relationship Id="rId4"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6.xml"/><Relationship Id="rId1" Type="http://schemas.openxmlformats.org/officeDocument/2006/relationships/vmlDrawing" Target="../drawings/vmlDrawing8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6.bin"/></Relationships>
</file>

<file path=ppt/slideLayouts/_rels/slideLayout1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7.xml"/><Relationship Id="rId1" Type="http://schemas.openxmlformats.org/officeDocument/2006/relationships/vmlDrawing" Target="../drawings/vmlDrawing87.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7.bin"/></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8.xml"/><Relationship Id="rId1" Type="http://schemas.openxmlformats.org/officeDocument/2006/relationships/vmlDrawing" Target="../drawings/vmlDrawing88.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3.bin"/></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0.png"/><Relationship Id="rId2" Type="http://schemas.openxmlformats.org/officeDocument/2006/relationships/tags" Target="../tags/tag139.xml"/><Relationship Id="rId1" Type="http://schemas.openxmlformats.org/officeDocument/2006/relationships/vmlDrawing" Target="../drawings/vmlDrawing89.vml"/><Relationship Id="rId6" Type="http://schemas.openxmlformats.org/officeDocument/2006/relationships/image" Target="../media/image8.emf"/><Relationship Id="rId5" Type="http://schemas.openxmlformats.org/officeDocument/2006/relationships/oleObject" Target="../embeddings/oleObject89.bin"/><Relationship Id="rId4"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1.xml"/><Relationship Id="rId1" Type="http://schemas.openxmlformats.org/officeDocument/2006/relationships/vmlDrawing" Target="../drawings/vmlDrawing90.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0.bin"/></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image" Target="../media/image13.png"/><Relationship Id="rId2" Type="http://schemas.openxmlformats.org/officeDocument/2006/relationships/tags" Target="../tags/tag142.xml"/><Relationship Id="rId1" Type="http://schemas.openxmlformats.org/officeDocument/2006/relationships/vmlDrawing" Target="../drawings/vmlDrawing91.vml"/><Relationship Id="rId6" Type="http://schemas.openxmlformats.org/officeDocument/2006/relationships/image" Target="../media/image12.emf"/><Relationship Id="rId5" Type="http://schemas.openxmlformats.org/officeDocument/2006/relationships/oleObject" Target="../embeddings/oleObject91.bin"/><Relationship Id="rId4"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11.png"/><Relationship Id="rId2" Type="http://schemas.openxmlformats.org/officeDocument/2006/relationships/tags" Target="../tags/tag144.xml"/><Relationship Id="rId1" Type="http://schemas.openxmlformats.org/officeDocument/2006/relationships/vmlDrawing" Target="../drawings/vmlDrawing92.vml"/><Relationship Id="rId6" Type="http://schemas.openxmlformats.org/officeDocument/2006/relationships/image" Target="../media/image8.emf"/><Relationship Id="rId5" Type="http://schemas.openxmlformats.org/officeDocument/2006/relationships/oleObject" Target="../embeddings/oleObject92.bin"/><Relationship Id="rId4"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10.png"/><Relationship Id="rId2" Type="http://schemas.openxmlformats.org/officeDocument/2006/relationships/tags" Target="../tags/tag146.xml"/><Relationship Id="rId1" Type="http://schemas.openxmlformats.org/officeDocument/2006/relationships/vmlDrawing" Target="../drawings/vmlDrawing93.vml"/><Relationship Id="rId6" Type="http://schemas.openxmlformats.org/officeDocument/2006/relationships/image" Target="../media/image8.emf"/><Relationship Id="rId5" Type="http://schemas.openxmlformats.org/officeDocument/2006/relationships/oleObject" Target="../embeddings/oleObject93.bin"/><Relationship Id="rId4"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image" Target="../media/image11.png"/><Relationship Id="rId2" Type="http://schemas.openxmlformats.org/officeDocument/2006/relationships/tags" Target="../tags/tag148.xml"/><Relationship Id="rId1" Type="http://schemas.openxmlformats.org/officeDocument/2006/relationships/vmlDrawing" Target="../drawings/vmlDrawing94.vml"/><Relationship Id="rId6" Type="http://schemas.openxmlformats.org/officeDocument/2006/relationships/image" Target="../media/image8.emf"/><Relationship Id="rId5" Type="http://schemas.openxmlformats.org/officeDocument/2006/relationships/oleObject" Target="../embeddings/oleObject94.bin"/><Relationship Id="rId4"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10.png"/><Relationship Id="rId2" Type="http://schemas.openxmlformats.org/officeDocument/2006/relationships/tags" Target="../tags/tag150.xml"/><Relationship Id="rId1" Type="http://schemas.openxmlformats.org/officeDocument/2006/relationships/vmlDrawing" Target="../drawings/vmlDrawing95.vml"/><Relationship Id="rId6" Type="http://schemas.openxmlformats.org/officeDocument/2006/relationships/image" Target="../media/image8.emf"/><Relationship Id="rId5" Type="http://schemas.openxmlformats.org/officeDocument/2006/relationships/oleObject" Target="../embeddings/oleObject95.bin"/><Relationship Id="rId4"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11.png"/><Relationship Id="rId2" Type="http://schemas.openxmlformats.org/officeDocument/2006/relationships/tags" Target="../tags/tag152.xml"/><Relationship Id="rId1" Type="http://schemas.openxmlformats.org/officeDocument/2006/relationships/vmlDrawing" Target="../drawings/vmlDrawing96.vml"/><Relationship Id="rId6" Type="http://schemas.openxmlformats.org/officeDocument/2006/relationships/image" Target="../media/image8.emf"/><Relationship Id="rId5" Type="http://schemas.openxmlformats.org/officeDocument/2006/relationships/oleObject" Target="../embeddings/oleObject96.bin"/><Relationship Id="rId4"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4.xml"/><Relationship Id="rId1" Type="http://schemas.openxmlformats.org/officeDocument/2006/relationships/vmlDrawing" Target="../drawings/vmlDrawing97.vml"/><Relationship Id="rId5" Type="http://schemas.openxmlformats.org/officeDocument/2006/relationships/image" Target="../media/image8.emf"/><Relationship Id="rId4" Type="http://schemas.openxmlformats.org/officeDocument/2006/relationships/oleObject" Target="../embeddings/oleObject97.bin"/></Relationships>
</file>

<file path=ppt/slideLayouts/_rels/slideLayout1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3.xml"/><Relationship Id="rId7" Type="http://schemas.openxmlformats.org/officeDocument/2006/relationships/image" Target="../media/image4.svg"/><Relationship Id="rId2" Type="http://schemas.openxmlformats.org/officeDocument/2006/relationships/tags" Target="../tags/tag155.xml"/><Relationship Id="rId1" Type="http://schemas.openxmlformats.org/officeDocument/2006/relationships/vmlDrawing" Target="../drawings/vmlDrawing98.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98.bin"/><Relationship Id="rId9"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vmlDrawing" Target="../drawings/vmlDrawing99.vml"/><Relationship Id="rId6" Type="http://schemas.openxmlformats.org/officeDocument/2006/relationships/image" Target="../media/image8.emf"/><Relationship Id="rId5" Type="http://schemas.openxmlformats.org/officeDocument/2006/relationships/oleObject" Target="../embeddings/oleObject99.bin"/><Relationship Id="rId4"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8.xml"/><Relationship Id="rId1" Type="http://schemas.openxmlformats.org/officeDocument/2006/relationships/vmlDrawing" Target="../drawings/vmlDrawing100.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100.bin"/></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vmlDrawing" Target="../drawings/vmlDrawing101.vml"/><Relationship Id="rId6" Type="http://schemas.openxmlformats.org/officeDocument/2006/relationships/image" Target="../media/image8.emf"/><Relationship Id="rId5" Type="http://schemas.openxmlformats.org/officeDocument/2006/relationships/oleObject" Target="../embeddings/oleObject101.bin"/><Relationship Id="rId4"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1.xml"/><Relationship Id="rId1" Type="http://schemas.openxmlformats.org/officeDocument/2006/relationships/vmlDrawing" Target="../drawings/vmlDrawing102.vml"/><Relationship Id="rId5" Type="http://schemas.openxmlformats.org/officeDocument/2006/relationships/image" Target="../media/image8.emf"/><Relationship Id="rId4" Type="http://schemas.openxmlformats.org/officeDocument/2006/relationships/oleObject" Target="../embeddings/oleObject102.bin"/></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2.xml"/><Relationship Id="rId1" Type="http://schemas.openxmlformats.org/officeDocument/2006/relationships/vmlDrawing" Target="../drawings/vmlDrawing103.vml"/><Relationship Id="rId5" Type="http://schemas.openxmlformats.org/officeDocument/2006/relationships/image" Target="../media/image8.emf"/><Relationship Id="rId4" Type="http://schemas.openxmlformats.org/officeDocument/2006/relationships/oleObject" Target="../embeddings/oleObject103.bin"/></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3.xml"/><Relationship Id="rId1" Type="http://schemas.openxmlformats.org/officeDocument/2006/relationships/vmlDrawing" Target="../drawings/vmlDrawing104.vml"/><Relationship Id="rId5" Type="http://schemas.openxmlformats.org/officeDocument/2006/relationships/image" Target="../media/image8.emf"/><Relationship Id="rId4" Type="http://schemas.openxmlformats.org/officeDocument/2006/relationships/oleObject" Target="../embeddings/oleObject104.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4.xml"/><Relationship Id="rId1" Type="http://schemas.openxmlformats.org/officeDocument/2006/relationships/vmlDrawing" Target="../drawings/vmlDrawing105.vml"/><Relationship Id="rId5" Type="http://schemas.openxmlformats.org/officeDocument/2006/relationships/image" Target="../media/image2.emf"/><Relationship Id="rId4" Type="http://schemas.openxmlformats.org/officeDocument/2006/relationships/oleObject" Target="../embeddings/oleObject105.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5.xml"/><Relationship Id="rId1" Type="http://schemas.openxmlformats.org/officeDocument/2006/relationships/vmlDrawing" Target="../drawings/vmlDrawing106.vml"/><Relationship Id="rId5" Type="http://schemas.openxmlformats.org/officeDocument/2006/relationships/image" Target="../media/image8.emf"/><Relationship Id="rId4" Type="http://schemas.openxmlformats.org/officeDocument/2006/relationships/oleObject" Target="../embeddings/oleObject106.bin"/></Relationships>
</file>

<file path=ppt/slideLayouts/_rels/slideLayout13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67.xml"/><Relationship Id="rId7" Type="http://schemas.openxmlformats.org/officeDocument/2006/relationships/image" Target="../media/image3.png"/><Relationship Id="rId2" Type="http://schemas.openxmlformats.org/officeDocument/2006/relationships/tags" Target="../tags/tag166.xml"/><Relationship Id="rId1" Type="http://schemas.openxmlformats.org/officeDocument/2006/relationships/vmlDrawing" Target="../drawings/vmlDrawing107.vml"/><Relationship Id="rId6" Type="http://schemas.openxmlformats.org/officeDocument/2006/relationships/image" Target="../media/image2.emf"/><Relationship Id="rId5" Type="http://schemas.openxmlformats.org/officeDocument/2006/relationships/oleObject" Target="../embeddings/oleObject107.bin"/><Relationship Id="rId10" Type="http://schemas.openxmlformats.org/officeDocument/2006/relationships/image" Target="../media/image6.png"/><Relationship Id="rId4" Type="http://schemas.openxmlformats.org/officeDocument/2006/relationships/slideMaster" Target="../slideMasters/slideMaster3.xml"/><Relationship Id="rId9" Type="http://schemas.openxmlformats.org/officeDocument/2006/relationships/image" Target="../media/image5.png"/></Relationships>
</file>

<file path=ppt/slideLayouts/_rels/slideLayout13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9.xml"/><Relationship Id="rId7" Type="http://schemas.openxmlformats.org/officeDocument/2006/relationships/image" Target="../media/image5.png"/><Relationship Id="rId2" Type="http://schemas.openxmlformats.org/officeDocument/2006/relationships/tags" Target="../tags/tag168.xml"/><Relationship Id="rId1" Type="http://schemas.openxmlformats.org/officeDocument/2006/relationships/vmlDrawing" Target="../drawings/vmlDrawing108.vml"/><Relationship Id="rId6" Type="http://schemas.openxmlformats.org/officeDocument/2006/relationships/image" Target="../media/image2.emf"/><Relationship Id="rId5" Type="http://schemas.openxmlformats.org/officeDocument/2006/relationships/oleObject" Target="../embeddings/oleObject108.bin"/><Relationship Id="rId10" Type="http://schemas.openxmlformats.org/officeDocument/2006/relationships/image" Target="../media/image6.png"/><Relationship Id="rId4" Type="http://schemas.openxmlformats.org/officeDocument/2006/relationships/slideMaster" Target="../slideMasters/slideMaster3.xml"/><Relationship Id="rId9"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image" Target="../media/image7.png"/><Relationship Id="rId2" Type="http://schemas.openxmlformats.org/officeDocument/2006/relationships/tags" Target="../tags/tag170.xml"/><Relationship Id="rId1" Type="http://schemas.openxmlformats.org/officeDocument/2006/relationships/vmlDrawing" Target="../drawings/vmlDrawing109.vml"/><Relationship Id="rId6" Type="http://schemas.openxmlformats.org/officeDocument/2006/relationships/image" Target="../media/image2.emf"/><Relationship Id="rId5" Type="http://schemas.openxmlformats.org/officeDocument/2006/relationships/oleObject" Target="../embeddings/oleObject109.bin"/><Relationship Id="rId4"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vmlDrawing" Target="../drawings/vmlDrawing110.vml"/><Relationship Id="rId6" Type="http://schemas.openxmlformats.org/officeDocument/2006/relationships/image" Target="../media/image8.emf"/><Relationship Id="rId5" Type="http://schemas.openxmlformats.org/officeDocument/2006/relationships/oleObject" Target="../embeddings/oleObject110.bin"/><Relationship Id="rId4"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vmlDrawing" Target="../drawings/vmlDrawing111.vml"/><Relationship Id="rId6" Type="http://schemas.openxmlformats.org/officeDocument/2006/relationships/image" Target="../media/image8.emf"/><Relationship Id="rId5" Type="http://schemas.openxmlformats.org/officeDocument/2006/relationships/oleObject" Target="../embeddings/oleObject111.bin"/><Relationship Id="rId4"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vmlDrawing" Target="../drawings/vmlDrawing112.vml"/><Relationship Id="rId6" Type="http://schemas.openxmlformats.org/officeDocument/2006/relationships/image" Target="../media/image8.emf"/><Relationship Id="rId5" Type="http://schemas.openxmlformats.org/officeDocument/2006/relationships/oleObject" Target="../embeddings/oleObject112.bin"/><Relationship Id="rId4"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vmlDrawing" Target="../drawings/vmlDrawing113.vml"/><Relationship Id="rId6" Type="http://schemas.openxmlformats.org/officeDocument/2006/relationships/image" Target="../media/image8.emf"/><Relationship Id="rId5" Type="http://schemas.openxmlformats.org/officeDocument/2006/relationships/oleObject" Target="../embeddings/oleObject113.bin"/><Relationship Id="rId4"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vmlDrawing" Target="../drawings/vmlDrawing114.vml"/><Relationship Id="rId6" Type="http://schemas.openxmlformats.org/officeDocument/2006/relationships/image" Target="../media/image8.emf"/><Relationship Id="rId5" Type="http://schemas.openxmlformats.org/officeDocument/2006/relationships/oleObject" Target="../embeddings/oleObject114.bin"/><Relationship Id="rId4"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9.png"/><Relationship Id="rId2" Type="http://schemas.openxmlformats.org/officeDocument/2006/relationships/tags" Target="../tags/tag182.xml"/><Relationship Id="rId1" Type="http://schemas.openxmlformats.org/officeDocument/2006/relationships/vmlDrawing" Target="../drawings/vmlDrawing115.vml"/><Relationship Id="rId6" Type="http://schemas.openxmlformats.org/officeDocument/2006/relationships/image" Target="../media/image8.emf"/><Relationship Id="rId5" Type="http://schemas.openxmlformats.org/officeDocument/2006/relationships/oleObject" Target="../embeddings/oleObject115.bin"/><Relationship Id="rId4"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9.png"/><Relationship Id="rId2" Type="http://schemas.openxmlformats.org/officeDocument/2006/relationships/tags" Target="../tags/tag184.xml"/><Relationship Id="rId1" Type="http://schemas.openxmlformats.org/officeDocument/2006/relationships/vmlDrawing" Target="../drawings/vmlDrawing116.vml"/><Relationship Id="rId6" Type="http://schemas.openxmlformats.org/officeDocument/2006/relationships/image" Target="../media/image8.emf"/><Relationship Id="rId5" Type="http://schemas.openxmlformats.org/officeDocument/2006/relationships/oleObject" Target="../embeddings/oleObject116.bin"/><Relationship Id="rId4"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9.png"/><Relationship Id="rId2" Type="http://schemas.openxmlformats.org/officeDocument/2006/relationships/tags" Target="../tags/tag186.xml"/><Relationship Id="rId1" Type="http://schemas.openxmlformats.org/officeDocument/2006/relationships/vmlDrawing" Target="../drawings/vmlDrawing117.vml"/><Relationship Id="rId6" Type="http://schemas.openxmlformats.org/officeDocument/2006/relationships/image" Target="../media/image8.emf"/><Relationship Id="rId5" Type="http://schemas.openxmlformats.org/officeDocument/2006/relationships/oleObject" Target="../embeddings/oleObject117.bin"/><Relationship Id="rId4"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9.png"/><Relationship Id="rId2" Type="http://schemas.openxmlformats.org/officeDocument/2006/relationships/tags" Target="../tags/tag188.xml"/><Relationship Id="rId1" Type="http://schemas.openxmlformats.org/officeDocument/2006/relationships/vmlDrawing" Target="../drawings/vmlDrawing118.vml"/><Relationship Id="rId6" Type="http://schemas.openxmlformats.org/officeDocument/2006/relationships/image" Target="../media/image8.emf"/><Relationship Id="rId5" Type="http://schemas.openxmlformats.org/officeDocument/2006/relationships/oleObject" Target="../embeddings/oleObject118.bin"/><Relationship Id="rId4"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0.xml"/><Relationship Id="rId1" Type="http://schemas.openxmlformats.org/officeDocument/2006/relationships/vmlDrawing" Target="../drawings/vmlDrawing119.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9.bin"/></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1.xml"/><Relationship Id="rId1" Type="http://schemas.openxmlformats.org/officeDocument/2006/relationships/vmlDrawing" Target="../drawings/vmlDrawing120.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0.bin"/></Relationships>
</file>

<file path=ppt/slideLayouts/_rels/slideLayout152.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0.png"/><Relationship Id="rId2" Type="http://schemas.openxmlformats.org/officeDocument/2006/relationships/tags" Target="../tags/tag192.xml"/><Relationship Id="rId1" Type="http://schemas.openxmlformats.org/officeDocument/2006/relationships/vmlDrawing" Target="../drawings/vmlDrawing121.vml"/><Relationship Id="rId6" Type="http://schemas.openxmlformats.org/officeDocument/2006/relationships/image" Target="../media/image12.emf"/><Relationship Id="rId5" Type="http://schemas.openxmlformats.org/officeDocument/2006/relationships/oleObject" Target="../embeddings/oleObject121.bin"/><Relationship Id="rId4"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4.xml"/><Relationship Id="rId1" Type="http://schemas.openxmlformats.org/officeDocument/2006/relationships/vmlDrawing" Target="../drawings/vmlDrawing122.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2.bin"/></Relationships>
</file>

<file path=ppt/slideLayouts/_rels/slideLayout154.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13.png"/><Relationship Id="rId2" Type="http://schemas.openxmlformats.org/officeDocument/2006/relationships/tags" Target="../tags/tag195.xml"/><Relationship Id="rId1" Type="http://schemas.openxmlformats.org/officeDocument/2006/relationships/vmlDrawing" Target="../drawings/vmlDrawing123.vml"/><Relationship Id="rId6" Type="http://schemas.openxmlformats.org/officeDocument/2006/relationships/image" Target="../media/image8.emf"/><Relationship Id="rId5" Type="http://schemas.openxmlformats.org/officeDocument/2006/relationships/oleObject" Target="../embeddings/oleObject123.bin"/><Relationship Id="rId4"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image" Target="../media/image11.png"/><Relationship Id="rId2" Type="http://schemas.openxmlformats.org/officeDocument/2006/relationships/tags" Target="../tags/tag197.xml"/><Relationship Id="rId1" Type="http://schemas.openxmlformats.org/officeDocument/2006/relationships/vmlDrawing" Target="../drawings/vmlDrawing124.vml"/><Relationship Id="rId6" Type="http://schemas.openxmlformats.org/officeDocument/2006/relationships/image" Target="../media/image8.emf"/><Relationship Id="rId5" Type="http://schemas.openxmlformats.org/officeDocument/2006/relationships/oleObject" Target="../embeddings/oleObject124.bin"/><Relationship Id="rId4"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3" Type="http://schemas.openxmlformats.org/officeDocument/2006/relationships/tags" Target="../tags/tag200.xml"/><Relationship Id="rId7" Type="http://schemas.openxmlformats.org/officeDocument/2006/relationships/image" Target="../media/image10.png"/><Relationship Id="rId2" Type="http://schemas.openxmlformats.org/officeDocument/2006/relationships/tags" Target="../tags/tag199.xml"/><Relationship Id="rId1" Type="http://schemas.openxmlformats.org/officeDocument/2006/relationships/vmlDrawing" Target="../drawings/vmlDrawing125.vml"/><Relationship Id="rId6" Type="http://schemas.openxmlformats.org/officeDocument/2006/relationships/image" Target="../media/image8.emf"/><Relationship Id="rId5" Type="http://schemas.openxmlformats.org/officeDocument/2006/relationships/oleObject" Target="../embeddings/oleObject125.bin"/><Relationship Id="rId4"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image" Target="../media/image11.png"/><Relationship Id="rId2" Type="http://schemas.openxmlformats.org/officeDocument/2006/relationships/tags" Target="../tags/tag201.xml"/><Relationship Id="rId1" Type="http://schemas.openxmlformats.org/officeDocument/2006/relationships/vmlDrawing" Target="../drawings/vmlDrawing126.vml"/><Relationship Id="rId6" Type="http://schemas.openxmlformats.org/officeDocument/2006/relationships/image" Target="../media/image8.emf"/><Relationship Id="rId5" Type="http://schemas.openxmlformats.org/officeDocument/2006/relationships/oleObject" Target="../embeddings/oleObject126.bin"/><Relationship Id="rId4"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3" Type="http://schemas.openxmlformats.org/officeDocument/2006/relationships/tags" Target="../tags/tag204.xml"/><Relationship Id="rId7" Type="http://schemas.openxmlformats.org/officeDocument/2006/relationships/image" Target="../media/image10.png"/><Relationship Id="rId2" Type="http://schemas.openxmlformats.org/officeDocument/2006/relationships/tags" Target="../tags/tag203.xml"/><Relationship Id="rId1" Type="http://schemas.openxmlformats.org/officeDocument/2006/relationships/vmlDrawing" Target="../drawings/vmlDrawing127.vml"/><Relationship Id="rId6" Type="http://schemas.openxmlformats.org/officeDocument/2006/relationships/image" Target="../media/image8.emf"/><Relationship Id="rId5" Type="http://schemas.openxmlformats.org/officeDocument/2006/relationships/oleObject" Target="../embeddings/oleObject127.bin"/><Relationship Id="rId4"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image" Target="../media/image11.png"/><Relationship Id="rId2" Type="http://schemas.openxmlformats.org/officeDocument/2006/relationships/tags" Target="../tags/tag205.xml"/><Relationship Id="rId1" Type="http://schemas.openxmlformats.org/officeDocument/2006/relationships/vmlDrawing" Target="../drawings/vmlDrawing128.vml"/><Relationship Id="rId6" Type="http://schemas.openxmlformats.org/officeDocument/2006/relationships/image" Target="../media/image8.emf"/><Relationship Id="rId5" Type="http://schemas.openxmlformats.org/officeDocument/2006/relationships/oleObject" Target="../embeddings/oleObject128.bin"/><Relationship Id="rId4"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3.png"/><Relationship Id="rId2" Type="http://schemas.openxmlformats.org/officeDocument/2006/relationships/tags" Target="../tags/tag27.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7.xml"/><Relationship Id="rId1" Type="http://schemas.openxmlformats.org/officeDocument/2006/relationships/vmlDrawing" Target="../drawings/vmlDrawing129.vml"/><Relationship Id="rId5" Type="http://schemas.openxmlformats.org/officeDocument/2006/relationships/image" Target="../media/image8.emf"/><Relationship Id="rId4" Type="http://schemas.openxmlformats.org/officeDocument/2006/relationships/oleObject" Target="../embeddings/oleObject129.bin"/></Relationships>
</file>

<file path=ppt/slideLayouts/_rels/slideLayout161.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vmlDrawing" Target="../drawings/vmlDrawing130.vml"/><Relationship Id="rId6" Type="http://schemas.openxmlformats.org/officeDocument/2006/relationships/image" Target="../media/image8.emf"/><Relationship Id="rId5" Type="http://schemas.openxmlformats.org/officeDocument/2006/relationships/oleObject" Target="../embeddings/oleObject130.bin"/><Relationship Id="rId4"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0.xml"/><Relationship Id="rId1" Type="http://schemas.openxmlformats.org/officeDocument/2006/relationships/vmlDrawing" Target="../drawings/vmlDrawing131.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131.bin"/></Relationships>
</file>

<file path=ppt/slideLayouts/_rels/slideLayout163.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32.vml"/><Relationship Id="rId6" Type="http://schemas.openxmlformats.org/officeDocument/2006/relationships/image" Target="../media/image8.emf"/><Relationship Id="rId5" Type="http://schemas.openxmlformats.org/officeDocument/2006/relationships/oleObject" Target="../embeddings/oleObject132.bin"/><Relationship Id="rId4"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3.xml"/><Relationship Id="rId1" Type="http://schemas.openxmlformats.org/officeDocument/2006/relationships/vmlDrawing" Target="../drawings/vmlDrawing133.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33.bin"/></Relationships>
</file>

<file path=ppt/slideLayouts/_rels/slideLayout16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4.xml"/><Relationship Id="rId1" Type="http://schemas.openxmlformats.org/officeDocument/2006/relationships/vmlDrawing" Target="../drawings/vmlDrawing134.vml"/><Relationship Id="rId5" Type="http://schemas.openxmlformats.org/officeDocument/2006/relationships/image" Target="../media/image8.emf"/><Relationship Id="rId4" Type="http://schemas.openxmlformats.org/officeDocument/2006/relationships/oleObject" Target="../embeddings/oleObject134.bin"/></Relationships>
</file>

<file path=ppt/slideLayouts/_rels/slideLayout16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5.xml"/><Relationship Id="rId1" Type="http://schemas.openxmlformats.org/officeDocument/2006/relationships/vmlDrawing" Target="../drawings/vmlDrawing135.vml"/><Relationship Id="rId5" Type="http://schemas.openxmlformats.org/officeDocument/2006/relationships/image" Target="../media/image8.emf"/><Relationship Id="rId4" Type="http://schemas.openxmlformats.org/officeDocument/2006/relationships/oleObject" Target="../embeddings/oleObject135.bin"/></Relationships>
</file>

<file path=ppt/slideLayouts/_rels/slideLayout16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6.xml"/><Relationship Id="rId1" Type="http://schemas.openxmlformats.org/officeDocument/2006/relationships/vmlDrawing" Target="../drawings/vmlDrawing136.vml"/><Relationship Id="rId5" Type="http://schemas.openxmlformats.org/officeDocument/2006/relationships/image" Target="../media/image8.emf"/><Relationship Id="rId4" Type="http://schemas.openxmlformats.org/officeDocument/2006/relationships/oleObject" Target="../embeddings/oleObject136.bin"/></Relationships>
</file>

<file path=ppt/slideLayouts/_rels/slideLayout16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7.xml"/><Relationship Id="rId1" Type="http://schemas.openxmlformats.org/officeDocument/2006/relationships/vmlDrawing" Target="../drawings/vmlDrawing137.vml"/><Relationship Id="rId5" Type="http://schemas.openxmlformats.org/officeDocument/2006/relationships/image" Target="../media/image2.emf"/><Relationship Id="rId4" Type="http://schemas.openxmlformats.org/officeDocument/2006/relationships/oleObject" Target="../embeddings/oleObject137.bin"/></Relationships>
</file>

<file path=ppt/slideLayouts/_rels/slideLayout16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8.xml"/><Relationship Id="rId1" Type="http://schemas.openxmlformats.org/officeDocument/2006/relationships/vmlDrawing" Target="../drawings/vmlDrawing138.vml"/><Relationship Id="rId5" Type="http://schemas.openxmlformats.org/officeDocument/2006/relationships/image" Target="../media/image8.emf"/><Relationship Id="rId4" Type="http://schemas.openxmlformats.org/officeDocument/2006/relationships/oleObject" Target="../embeddings/oleObject138.bin"/></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1.png"/><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vmlDrawing" Target="../drawings/vmlDrawing139.vml"/><Relationship Id="rId6" Type="http://schemas.openxmlformats.org/officeDocument/2006/relationships/image" Target="../media/image1.emf"/><Relationship Id="rId5" Type="http://schemas.openxmlformats.org/officeDocument/2006/relationships/oleObject" Target="../embeddings/oleObject139.bin"/><Relationship Id="rId4"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1.xml"/><Relationship Id="rId1" Type="http://schemas.openxmlformats.org/officeDocument/2006/relationships/vmlDrawing" Target="../drawings/vmlDrawing140.vml"/><Relationship Id="rId5" Type="http://schemas.openxmlformats.org/officeDocument/2006/relationships/image" Target="../media/image1.emf"/><Relationship Id="rId4" Type="http://schemas.openxmlformats.org/officeDocument/2006/relationships/oleObject" Target="../embeddings/oleObject140.bin"/></Relationships>
</file>

<file path=ppt/slideLayouts/_rels/slideLayout17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2.xml"/><Relationship Id="rId1" Type="http://schemas.openxmlformats.org/officeDocument/2006/relationships/vmlDrawing" Target="../drawings/vmlDrawing141.vml"/><Relationship Id="rId5" Type="http://schemas.openxmlformats.org/officeDocument/2006/relationships/image" Target="../media/image1.emf"/><Relationship Id="rId4" Type="http://schemas.openxmlformats.org/officeDocument/2006/relationships/oleObject" Target="../embeddings/oleObject141.bin"/></Relationships>
</file>

<file path=ppt/slideLayouts/_rels/slideLayout17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3.xml"/><Relationship Id="rId1" Type="http://schemas.openxmlformats.org/officeDocument/2006/relationships/vmlDrawing" Target="../drawings/vmlDrawing14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2.bin"/></Relationships>
</file>

<file path=ppt/slideLayouts/_rels/slideLayout174.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143.vml"/><Relationship Id="rId6" Type="http://schemas.openxmlformats.org/officeDocument/2006/relationships/image" Target="../media/image1.emf"/><Relationship Id="rId5" Type="http://schemas.openxmlformats.org/officeDocument/2006/relationships/oleObject" Target="../embeddings/oleObject143.bin"/><Relationship Id="rId4"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6.xml"/><Relationship Id="rId1" Type="http://schemas.openxmlformats.org/officeDocument/2006/relationships/vmlDrawing" Target="../drawings/vmlDrawing144.vml"/><Relationship Id="rId5" Type="http://schemas.openxmlformats.org/officeDocument/2006/relationships/image" Target="../media/image1.emf"/><Relationship Id="rId4" Type="http://schemas.openxmlformats.org/officeDocument/2006/relationships/oleObject" Target="../embeddings/oleObject144.bin"/></Relationships>
</file>

<file path=ppt/slideLayouts/_rels/slideLayout17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7.xml"/><Relationship Id="rId1" Type="http://schemas.openxmlformats.org/officeDocument/2006/relationships/vmlDrawing" Target="../drawings/vmlDrawing145.vml"/><Relationship Id="rId5" Type="http://schemas.openxmlformats.org/officeDocument/2006/relationships/image" Target="../media/image1.emf"/><Relationship Id="rId4" Type="http://schemas.openxmlformats.org/officeDocument/2006/relationships/oleObject" Target="../embeddings/oleObject145.bin"/></Relationships>
</file>

<file path=ppt/slideLayouts/_rels/slideLayout17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8.xml"/><Relationship Id="rId1" Type="http://schemas.openxmlformats.org/officeDocument/2006/relationships/vmlDrawing" Target="../drawings/vmlDrawing146.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6.bin"/></Relationships>
</file>

<file path=ppt/slideLayouts/_rels/slideLayout17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9.xml"/><Relationship Id="rId1" Type="http://schemas.openxmlformats.org/officeDocument/2006/relationships/vmlDrawing" Target="../drawings/vmlDrawing147.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47.bin"/></Relationships>
</file>

<file path=ppt/slideLayouts/_rels/slideLayout17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30.xml"/><Relationship Id="rId1" Type="http://schemas.openxmlformats.org/officeDocument/2006/relationships/vmlDrawing" Target="../drawings/vmlDrawing148.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48.bin"/></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0.png"/><Relationship Id="rId2" Type="http://schemas.openxmlformats.org/officeDocument/2006/relationships/tags" Target="../tags/tag31.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1.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0.png"/><Relationship Id="rId2" Type="http://schemas.openxmlformats.org/officeDocument/2006/relationships/tags" Target="../tags/tag35.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1.png"/><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23.vml"/><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0.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24.bin"/><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28.vml"/><Relationship Id="rId5" Type="http://schemas.openxmlformats.org/officeDocument/2006/relationships/image" Target="../media/image8.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9.vml"/><Relationship Id="rId5" Type="http://schemas.openxmlformats.org/officeDocument/2006/relationships/image" Target="../media/image8.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30.vml"/><Relationship Id="rId5" Type="http://schemas.openxmlformats.org/officeDocument/2006/relationships/image" Target="../media/image8.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31.v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32.vml"/><Relationship Id="rId5" Type="http://schemas.openxmlformats.org/officeDocument/2006/relationships/image" Target="../media/image8.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2.xml"/><Relationship Id="rId7" Type="http://schemas.openxmlformats.org/officeDocument/2006/relationships/image" Target="../media/image3.png"/><Relationship Id="rId2" Type="http://schemas.openxmlformats.org/officeDocument/2006/relationships/tags" Target="../tags/tag51.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4.xml"/><Relationship Id="rId7" Type="http://schemas.openxmlformats.org/officeDocument/2006/relationships/image" Target="../media/image5.png"/><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7.png"/><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9.png"/><Relationship Id="rId2" Type="http://schemas.openxmlformats.org/officeDocument/2006/relationships/tags" Target="../tags/tag67.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9.png"/><Relationship Id="rId2" Type="http://schemas.openxmlformats.org/officeDocument/2006/relationships/tags" Target="../tags/tag69.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9.png"/><Relationship Id="rId2" Type="http://schemas.openxmlformats.org/officeDocument/2006/relationships/tags" Target="../tags/tag71.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9.png"/><Relationship Id="rId2" Type="http://schemas.openxmlformats.org/officeDocument/2006/relationships/tags" Target="../tags/tag73.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5.xml"/><Relationship Id="rId1" Type="http://schemas.openxmlformats.org/officeDocument/2006/relationships/vmlDrawing" Target="../drawings/vmlDrawing4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vmlDrawing" Target="../drawings/vmlDrawing4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0.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3.png"/><Relationship Id="rId2" Type="http://schemas.openxmlformats.org/officeDocument/2006/relationships/tags" Target="../tags/tag80.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1.png"/><Relationship Id="rId2" Type="http://schemas.openxmlformats.org/officeDocument/2006/relationships/tags" Target="../tags/tag82.xml"/><Relationship Id="rId1" Type="http://schemas.openxmlformats.org/officeDocument/2006/relationships/vmlDrawing" Target="../drawings/vmlDrawing50.vml"/><Relationship Id="rId6" Type="http://schemas.openxmlformats.org/officeDocument/2006/relationships/image" Target="../media/image8.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0.png"/><Relationship Id="rId2" Type="http://schemas.openxmlformats.org/officeDocument/2006/relationships/tags" Target="../tags/tag84.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1.png"/><Relationship Id="rId2" Type="http://schemas.openxmlformats.org/officeDocument/2006/relationships/tags" Target="../tags/tag86.xml"/><Relationship Id="rId1" Type="http://schemas.openxmlformats.org/officeDocument/2006/relationships/vmlDrawing" Target="../drawings/vmlDrawing52.vml"/><Relationship Id="rId6" Type="http://schemas.openxmlformats.org/officeDocument/2006/relationships/image" Target="../media/image8.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10.png"/><Relationship Id="rId2" Type="http://schemas.openxmlformats.org/officeDocument/2006/relationships/tags" Target="../tags/tag88.xml"/><Relationship Id="rId1" Type="http://schemas.openxmlformats.org/officeDocument/2006/relationships/vmlDrawing" Target="../drawings/vmlDrawing53.vml"/><Relationship Id="rId6" Type="http://schemas.openxmlformats.org/officeDocument/2006/relationships/image" Target="../media/image8.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1.png"/><Relationship Id="rId2" Type="http://schemas.openxmlformats.org/officeDocument/2006/relationships/tags" Target="../tags/tag90.xml"/><Relationship Id="rId1" Type="http://schemas.openxmlformats.org/officeDocument/2006/relationships/vmlDrawing" Target="../drawings/vmlDrawing54.vml"/><Relationship Id="rId6" Type="http://schemas.openxmlformats.org/officeDocument/2006/relationships/image" Target="../media/image8.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vmlDrawing" Target="../drawings/vmlDrawing55.vml"/><Relationship Id="rId5" Type="http://schemas.openxmlformats.org/officeDocument/2006/relationships/image" Target="../media/image8.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56.vml"/><Relationship Id="rId6" Type="http://schemas.openxmlformats.org/officeDocument/2006/relationships/image" Target="../media/image8.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vmlDrawing" Target="../drawings/vmlDrawing57.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vmlDrawing" Target="../drawings/vmlDrawing58.vml"/><Relationship Id="rId6" Type="http://schemas.openxmlformats.org/officeDocument/2006/relationships/image" Target="../media/image8.emf"/><Relationship Id="rId5" Type="http://schemas.openxmlformats.org/officeDocument/2006/relationships/oleObject" Target="../embeddings/oleObject58.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8.xml"/><Relationship Id="rId1" Type="http://schemas.openxmlformats.org/officeDocument/2006/relationships/vmlDrawing" Target="../drawings/vmlDrawing59.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60.vml"/><Relationship Id="rId5" Type="http://schemas.openxmlformats.org/officeDocument/2006/relationships/image" Target="../media/image8.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vmlDrawing" Target="../drawings/vmlDrawing63.v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4.vml"/><Relationship Id="rId5" Type="http://schemas.openxmlformats.org/officeDocument/2006/relationships/image" Target="../media/image8.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6.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vmlDrawing" Target="../drawings/vmlDrawing6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1.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vmlDrawing" Target="../drawings/vmlDrawing7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vmlDrawing" Target="../drawings/vmlDrawing7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5.xml"/><Relationship Id="rId1" Type="http://schemas.openxmlformats.org/officeDocument/2006/relationships/vmlDrawing" Target="../drawings/vmlDrawing74.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png"/><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88133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4280594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589361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6712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26"/>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31297514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26"/>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363860427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568761" y="6133626"/>
            <a:ext cx="2540000" cy="40151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0" y="303495"/>
            <a:ext cx="1743772" cy="582935"/>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1644607"/>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7" name="Rectangle 26"/>
          <p:cNvSpPr/>
          <p:nvPr userDrawn="1"/>
        </p:nvSpPr>
        <p:spPr bwMode="auto">
          <a:xfrm>
            <a:off x="0" y="0"/>
            <a:ext cx="12192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rgbClr val="FFFFFF"/>
              </a:solidFill>
              <a:cs typeface="Arial"/>
            </a:endParaRPr>
          </a:p>
        </p:txBody>
      </p:sp>
      <p:sp>
        <p:nvSpPr>
          <p:cNvPr id="4"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560001" y="3382040"/>
            <a:ext cx="3365500"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5"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88640" y="1497028"/>
            <a:ext cx="3464989" cy="1769715"/>
          </a:xfrm>
        </p:spPr>
        <p:txBody>
          <a:bodyPr anchor="b" anchorCtr="0"/>
          <a:lstStyle>
            <a:lvl1pPr>
              <a:defRPr sz="11500">
                <a:solidFill>
                  <a:schemeClr val="bg1"/>
                </a:solidFill>
              </a:defRPr>
            </a:lvl1pPr>
          </a:lstStyle>
          <a:p>
            <a:pPr lvl="0"/>
            <a:r>
              <a:rPr lang="en-US"/>
              <a:t>1</a:t>
            </a:r>
            <a:endParaRPr lang="en-GB"/>
          </a:p>
        </p:txBody>
      </p:sp>
      <p:grpSp>
        <p:nvGrpSpPr>
          <p:cNvPr id="6" name="Group 5"/>
          <p:cNvGrpSpPr/>
          <p:nvPr userDrawn="1"/>
        </p:nvGrpSpPr>
        <p:grpSpPr>
          <a:xfrm>
            <a:off x="568761" y="6133626"/>
            <a:ext cx="2540000" cy="401519"/>
            <a:chOff x="2910342" y="325575"/>
            <a:chExt cx="5928968" cy="1249653"/>
          </a:xfrm>
        </p:grpSpPr>
        <p:sp>
          <p:nvSpPr>
            <p:cNvPr id="7"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4"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5"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26" name="Picture 25"/>
          <p:cNvPicPr>
            <a:picLocks noChangeAspect="1"/>
          </p:cNvPicPr>
          <p:nvPr userDrawn="1"/>
        </p:nvPicPr>
        <p:blipFill rotWithShape="1">
          <a:blip r:embed="rId2"/>
          <a:srcRect r="23305" b="53486"/>
          <a:stretch/>
        </p:blipFill>
        <p:spPr>
          <a:xfrm>
            <a:off x="4587373" y="3179428"/>
            <a:ext cx="7604627" cy="3678572"/>
          </a:xfrm>
          <a:prstGeom prst="rect">
            <a:avLst/>
          </a:prstGeom>
        </p:spPr>
      </p:pic>
    </p:spTree>
    <p:extLst>
      <p:ext uri="{BB962C8B-B14F-4D97-AF65-F5344CB8AC3E}">
        <p14:creationId xmlns:p14="http://schemas.microsoft.com/office/powerpoint/2010/main" val="227564917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806700" y="2909034"/>
            <a:ext cx="6578600" cy="1039932"/>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Tree>
    <p:extLst>
      <p:ext uri="{BB962C8B-B14F-4D97-AF65-F5344CB8AC3E}">
        <p14:creationId xmlns:p14="http://schemas.microsoft.com/office/powerpoint/2010/main" val="361548218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5735" y="1412481"/>
            <a:ext cx="11040533"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97F8F123-DAB6-413D-8B37-7C1E6485D6A9}" type="datetime1">
              <a:rPr lang="en-US">
                <a:solidFill>
                  <a:srgbClr val="55555A"/>
                </a:solidFill>
              </a:rPr>
              <a:pPr>
                <a:defRPr/>
              </a:pPr>
              <a:t>7/28/2021</a:t>
            </a:fld>
            <a:endParaRPr lang="en-US">
              <a:solidFill>
                <a:srgbClr val="55555A"/>
              </a:solidFill>
            </a:endParaRPr>
          </a:p>
        </p:txBody>
      </p:sp>
      <p:sp>
        <p:nvSpPr>
          <p:cNvPr id="5" name="Rectangle 5"/>
          <p:cNvSpPr>
            <a:spLocks noGrp="1" noChangeArrowheads="1"/>
          </p:cNvSpPr>
          <p:nvPr>
            <p:ph type="ftr" sz="quarter" idx="11"/>
          </p:nvPr>
        </p:nvSpPr>
        <p:spPr>
          <a:xfrm>
            <a:off x="4165600" y="6552198"/>
            <a:ext cx="3860800" cy="169277"/>
          </a:xfrm>
          <a:prstGeom prst="rect">
            <a:avLst/>
          </a:prstGeom>
          <a:ln/>
        </p:spPr>
        <p:txBody>
          <a:bodyPr/>
          <a:lstStyle>
            <a:lvl1pPr>
              <a:defRPr/>
            </a:lvl1pPr>
          </a:lstStyle>
          <a:p>
            <a:pPr>
              <a:defRPr/>
            </a:pPr>
            <a:endParaRPr lang="en-US">
              <a:solidFill>
                <a:srgbClr val="00148C"/>
              </a:solidFill>
            </a:endParaRPr>
          </a:p>
        </p:txBody>
      </p:sp>
      <p:sp>
        <p:nvSpPr>
          <p:cNvPr id="6" name="Rectangle 6"/>
          <p:cNvSpPr>
            <a:spLocks noGrp="1" noChangeArrowheads="1"/>
          </p:cNvSpPr>
          <p:nvPr>
            <p:ph type="sldNum" sz="quarter" idx="12"/>
          </p:nvPr>
        </p:nvSpPr>
        <p:spPr>
          <a:xfrm>
            <a:off x="9042400" y="6381750"/>
            <a:ext cx="2844800" cy="361950"/>
          </a:xfrm>
          <a:prstGeom prst="rect">
            <a:avLst/>
          </a:prstGeom>
          <a:ln/>
        </p:spPr>
        <p:txBody>
          <a:bodyPr/>
          <a:lstStyle>
            <a:lvl1pPr>
              <a:defRPr/>
            </a:lvl1pPr>
          </a:lstStyle>
          <a:p>
            <a:fld id="{75E05EBF-D7FF-4BFE-AAEA-D1BB0133F22A}" type="slidenum">
              <a:rPr lang="en-US" altLang="en-US">
                <a:solidFill>
                  <a:srgbClr val="55555A"/>
                </a:solidFill>
              </a:rPr>
              <a:pPr/>
              <a:t>‹#›</a:t>
            </a:fld>
            <a:endParaRPr lang="en-US" altLang="en-US">
              <a:solidFill>
                <a:srgbClr val="55555A"/>
              </a:solidFill>
            </a:endParaRPr>
          </a:p>
        </p:txBody>
      </p:sp>
    </p:spTree>
    <p:extLst>
      <p:ext uri="{BB962C8B-B14F-4D97-AF65-F5344CB8AC3E}">
        <p14:creationId xmlns:p14="http://schemas.microsoft.com/office/powerpoint/2010/main" val="339757042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5855432" y="2771098"/>
            <a:ext cx="6336569" cy="4086903"/>
          </a:xfrm>
          <a:prstGeom prst="rect">
            <a:avLst/>
          </a:prstGeom>
        </p:spPr>
      </p:pic>
    </p:spTree>
    <p:extLst>
      <p:ext uri="{BB962C8B-B14F-4D97-AF65-F5344CB8AC3E}">
        <p14:creationId xmlns:p14="http://schemas.microsoft.com/office/powerpoint/2010/main" val="1287058609"/>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963989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54630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8652781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562582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530542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89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423774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80917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469020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535984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657631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441687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4032573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660833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6149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1234243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4"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818855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37428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1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54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68207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7279981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1941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59494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41656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7865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73841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00377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363243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3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91115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05466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305782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56804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702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65925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6"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180774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339409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21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3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798538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648338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66738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755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04470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054265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62284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661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3427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473997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09493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4"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074008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522960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78"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066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8546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391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521947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603470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233576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426"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0973542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709978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95380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40168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795402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83625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4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182525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70739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970880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144548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8546"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210836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95548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2749382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249012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4"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2147728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34180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1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370630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80214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721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205105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42"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863281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07719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953258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084350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0"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499476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30657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147856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77020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304225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27882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795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14826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91176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12698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175394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91380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605302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68490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5395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89303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484056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801075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84865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00496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90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22831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382005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93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602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02558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5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321281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7129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97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676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40816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915646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93742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2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086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042300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05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339584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195050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14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39528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0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21151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109081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4"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906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64415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577714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97258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14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271896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182352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170"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1791190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9582580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19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44800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554866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1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674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62431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24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538470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81508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26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907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23510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29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650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652840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1314"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096393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04255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33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375344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6056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973422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836020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878944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873888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3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84266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006963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4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113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629020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4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353002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6489067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4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2632118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283952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4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7671965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531564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077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69142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5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551297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396895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15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774020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37508322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2578"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355011711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159652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657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87023205"/>
      </p:ext>
    </p:extLst>
  </p:cSld>
  <p:clrMapOvr>
    <a:masterClrMapping/>
  </p:clrMapOvr>
  <p:extLst>
    <p:ext uri="{DCECCB84-F9BA-43D5-87BE-67443E8EF086}">
      <p15:sldGuideLst xmlns:p15="http://schemas.microsoft.com/office/powerpoint/2012/main"/>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13596929"/>
      </p:ext>
    </p:extLst>
  </p:cSld>
  <p:clrMapOvr>
    <a:masterClrMapping/>
  </p:clrMapOvr>
  <p:extLst>
    <p:ext uri="{DCECCB84-F9BA-43D5-87BE-67443E8EF086}">
      <p15:sldGuideLst xmlns:p15="http://schemas.microsoft.com/office/powerpoint/2012/main"/>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075048401"/>
      </p:ext>
    </p:extLst>
  </p:cSld>
  <p:clrMapOvr>
    <a:masterClrMapping/>
  </p:clrMapOvr>
  <p:extLst>
    <p:ext uri="{DCECCB84-F9BA-43D5-87BE-67443E8EF086}">
      <p15:sldGuideLst xmlns:p15="http://schemas.microsoft.com/office/powerpoint/2012/main"/>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309293777"/>
      </p:ext>
    </p:extLst>
  </p:cSld>
  <p:clrMapOvr>
    <a:masterClrMapping/>
  </p:clrMapOvr>
  <p:extLst>
    <p:ext uri="{DCECCB84-F9BA-43D5-87BE-67443E8EF086}">
      <p15:sldGuideLst xmlns:p15="http://schemas.microsoft.com/office/powerpoint/2012/main"/>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71223877"/>
      </p:ext>
    </p:extLst>
  </p:cSld>
  <p:clrMapOvr>
    <a:masterClrMapping/>
  </p:clrMapOvr>
  <p:extLst>
    <p:ext uri="{DCECCB84-F9BA-43D5-87BE-67443E8EF086}">
      <p15:sldGuideLst xmlns:p15="http://schemas.microsoft.com/office/powerpoint/2012/main"/>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62968171"/>
      </p:ext>
    </p:extLst>
  </p:cSld>
  <p:clrMapOvr>
    <a:masterClrMapping/>
  </p:clrMapOvr>
  <p:extLst>
    <p:ext uri="{DCECCB84-F9BA-43D5-87BE-67443E8EF086}">
      <p15:sldGuideLst xmlns:p15="http://schemas.microsoft.com/office/powerpoint/2012/main"/>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15251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447385352"/>
      </p:ext>
    </p:extLst>
  </p:cSld>
  <p:clrMapOvr>
    <a:masterClrMapping/>
  </p:clrMapOvr>
  <p:extLst>
    <p:ext uri="{DCECCB84-F9BA-43D5-87BE-67443E8EF086}">
      <p15:sldGuideLst xmlns:p15="http://schemas.microsoft.com/office/powerpoint/2012/main"/>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12855144"/>
      </p:ext>
    </p:extLst>
  </p:cSld>
  <p:clrMapOvr>
    <a:masterClrMapping/>
  </p:clrMapOvr>
  <p:extLst>
    <p:ext uri="{DCECCB84-F9BA-43D5-87BE-67443E8EF086}">
      <p15:sldGuideLst xmlns:p15="http://schemas.microsoft.com/office/powerpoint/2012/main"/>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304655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125203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081565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02109007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06381601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8580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694547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2782825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707314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64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579815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30019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755567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135056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962848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940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21140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930427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024769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50"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614771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305968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080925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999931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3841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4470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2242467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7244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17999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65955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325293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589227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7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887186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34871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037100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74245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1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6317238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1256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2"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812020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13676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6"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41125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78551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670861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90780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4"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243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86289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587334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28422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915854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52875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874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08500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3678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9035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342839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026130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0931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629364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63010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72561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11944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03729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78045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74770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78014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919761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154"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48404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41156661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60452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211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111698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2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64373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91749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5846090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167973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7539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987776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448359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78936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2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1884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197874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258380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633882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27754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095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7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56605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894218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394"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721118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7958785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18"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07547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97927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4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920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19480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2626487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97708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83261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196897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9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9746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79156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1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867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440787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538"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070626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7882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6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828098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039807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8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599858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693321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7593890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92704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3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393343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65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514391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14776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8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3592151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925869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718315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964370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547325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300185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313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926067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730002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094941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7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218220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135462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2"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3975696614"/>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401069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688614747"/>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533693784"/>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66612010"/>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38672980"/>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895233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2044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895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672478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770425676"/>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19007594"/>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589435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30454356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4484036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04880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5C48C6DC-682E-4721-829A-31576897B293}"/>
              </a:ext>
            </a:extLst>
          </p:cNvPr>
          <p:cNvSpPr>
            <a:spLocks noGrp="1"/>
          </p:cNvSpPr>
          <p:nvPr>
            <p:ph type="ftr" sz="quarter" idx="10"/>
          </p:nvPr>
        </p:nvSpPr>
        <p:spPr/>
        <p:txBody>
          <a:bodyPr/>
          <a:lstStyle/>
          <a:p>
            <a:pPr>
              <a:tabLst>
                <a:tab pos="989013" algn="l"/>
              </a:tabLst>
            </a:pPr>
            <a:r>
              <a:rPr lang="fr-FR">
                <a:solidFill>
                  <a:srgbClr val="00148C"/>
                </a:solidFill>
              </a:rPr>
              <a:t>| [Insert document title] | [Insert date]</a:t>
            </a:r>
          </a:p>
        </p:txBody>
      </p:sp>
    </p:spTree>
    <p:extLst>
      <p:ext uri="{BB962C8B-B14F-4D97-AF65-F5344CB8AC3E}">
        <p14:creationId xmlns:p14="http://schemas.microsoft.com/office/powerpoint/2010/main" val="3169610812"/>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171355" y="141120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4379084" y="1411201"/>
            <a:ext cx="3456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576000" y="1411201"/>
            <a:ext cx="3456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2A28C172-F8CF-46F7-804C-835BAF38DD6B}"/>
              </a:ext>
            </a:extLst>
          </p:cNvPr>
          <p:cNvSpPr>
            <a:spLocks noGrp="1"/>
          </p:cNvSpPr>
          <p:nvPr>
            <p:ph type="ftr" sz="quarter" idx="20"/>
          </p:nvPr>
        </p:nvSpPr>
        <p:spPr/>
        <p:txBody>
          <a:bodyPr/>
          <a:lstStyle/>
          <a:p>
            <a:pPr>
              <a:tabLst>
                <a:tab pos="989013" algn="l"/>
              </a:tabLst>
            </a:pPr>
            <a:r>
              <a:rPr lang="fr-FR">
                <a:solidFill>
                  <a:srgbClr val="00148C"/>
                </a:solidFill>
              </a:rPr>
              <a:t>| [Insert document title] | [Insert date]</a:t>
            </a:r>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12275233" y="0"/>
            <a:ext cx="2706315" cy="1919363"/>
            <a:chOff x="3528102" y="847657"/>
            <a:chExt cx="2029736" cy="1919363"/>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191936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600" b="1">
                  <a:solidFill>
                    <a:prstClr val="black"/>
                  </a:solidFill>
                  <a:latin typeface="Calibri" panose="020F0502020204030204"/>
                  <a:cs typeface="Arial" panose="020B0604020202020204" pitchFamily="34" charset="0"/>
                </a:rPr>
                <a:t>Reapplying the Slide Layout</a:t>
              </a:r>
            </a:p>
            <a:p>
              <a:pPr marL="0" lvl="2">
                <a:defRPr/>
              </a:pPr>
              <a:r>
                <a:rPr lang="en-GB" sz="6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 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‘Layout’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layout you require</a:t>
              </a:r>
            </a:p>
            <a:p>
              <a:pPr marL="0" lvl="2">
                <a:defRPr/>
              </a:pPr>
              <a:r>
                <a:rPr lang="en-GB" sz="600" b="1">
                  <a:solidFill>
                    <a:prstClr val="black"/>
                  </a:solidFill>
                  <a:latin typeface="Calibri" panose="020F0502020204030204"/>
                  <a:cs typeface="Arial" panose="020B0604020202020204" pitchFamily="34" charset="0"/>
                </a:rPr>
                <a:t>Text bullet formatting</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0" lvl="2">
                <a:defRPr/>
              </a:pPr>
              <a:r>
                <a:rPr lang="en-GB" sz="600">
                  <a:solidFill>
                    <a:prstClr val="black"/>
                  </a:solidFill>
                  <a:latin typeface="Calibri" panose="020F0502020204030204"/>
                  <a:cs typeface="Arial" panose="020B0604020202020204" pitchFamily="34" charset="0"/>
                </a:rPr>
                <a:t>Alternatively you can use the keyboard shortcuts: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Shift+Alt+Right arrow key = increase level</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Shift+Alt+Left arrow key = decrease level</a:t>
              </a:r>
            </a:p>
            <a:p>
              <a:pPr marL="0" lvl="2">
                <a:defRPr/>
              </a:pPr>
              <a:r>
                <a:rPr lang="en-GB" sz="600" b="1">
                  <a:solidFill>
                    <a:prstClr val="black"/>
                  </a:solidFill>
                  <a:latin typeface="Calibri" panose="020F0502020204030204"/>
                  <a:cs typeface="Arial" panose="020B0604020202020204" pitchFamily="34" charset="0"/>
                </a:rPr>
                <a:t>Guides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73"/>
                  </a:spcAft>
                  <a:defRPr/>
                </a:pPr>
                <a:endParaRPr lang="en-GB" sz="600">
                  <a:solidFill>
                    <a:prstClr val="black"/>
                  </a:solidFill>
                  <a:latin typeface="Calibri" panose="020F0502020204030204"/>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12275234" y="2140326"/>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47097026"/>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575734" y="1411289"/>
            <a:ext cx="7247465" cy="188477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989013" algn="l"/>
              </a:tabLst>
            </a:pPr>
            <a:r>
              <a:rPr lang="fr-FR">
                <a:solidFill>
                  <a:srgbClr val="00148C"/>
                </a:solidFill>
              </a:rP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12275233" y="0"/>
            <a:ext cx="2706315" cy="1919363"/>
            <a:chOff x="3528102" y="847657"/>
            <a:chExt cx="2029736" cy="1919363"/>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91936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600" b="1">
                  <a:solidFill>
                    <a:prstClr val="black"/>
                  </a:solidFill>
                  <a:latin typeface="Calibri" panose="020F0502020204030204"/>
                  <a:cs typeface="Arial" panose="020B0604020202020204" pitchFamily="34" charset="0"/>
                </a:rPr>
                <a:t>Reapplying the Slide Layout</a:t>
              </a:r>
            </a:p>
            <a:p>
              <a:pPr marL="0" lvl="2">
                <a:defRPr/>
              </a:pPr>
              <a:r>
                <a:rPr lang="en-GB" sz="6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 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‘Layout’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layout you require</a:t>
              </a:r>
            </a:p>
            <a:p>
              <a:pPr marL="0" lvl="2">
                <a:defRPr/>
              </a:pPr>
              <a:r>
                <a:rPr lang="en-GB" sz="600" b="1">
                  <a:solidFill>
                    <a:prstClr val="black"/>
                  </a:solidFill>
                  <a:latin typeface="Calibri" panose="020F0502020204030204"/>
                  <a:cs typeface="Arial" panose="020B0604020202020204" pitchFamily="34" charset="0"/>
                </a:rPr>
                <a:t>Text bullet formatting</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0" lvl="2">
                <a:defRPr/>
              </a:pPr>
              <a:r>
                <a:rPr lang="en-GB" sz="600">
                  <a:solidFill>
                    <a:prstClr val="black"/>
                  </a:solidFill>
                  <a:latin typeface="Calibri" panose="020F0502020204030204"/>
                  <a:cs typeface="Arial" panose="020B0604020202020204" pitchFamily="34" charset="0"/>
                </a:rPr>
                <a:t>Alternatively you can use the keyboard shortcuts: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Shift+Alt+Right arrow key = increase level</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Shift+Alt+Left arrow key = decrease level</a:t>
              </a:r>
            </a:p>
            <a:p>
              <a:pPr marL="0" lvl="2">
                <a:defRPr/>
              </a:pPr>
              <a:r>
                <a:rPr lang="en-GB" sz="600" b="1">
                  <a:solidFill>
                    <a:prstClr val="black"/>
                  </a:solidFill>
                  <a:latin typeface="Calibri" panose="020F0502020204030204"/>
                  <a:cs typeface="Arial" panose="020B0604020202020204" pitchFamily="34" charset="0"/>
                </a:rPr>
                <a:t>Guides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73"/>
                  </a:spcAft>
                  <a:defRPr/>
                </a:pPr>
                <a:endParaRPr lang="en-GB" sz="600">
                  <a:solidFill>
                    <a:prstClr val="black"/>
                  </a:solidFill>
                  <a:latin typeface="Calibri" panose="020F0502020204030204"/>
                </a:endParaRPr>
              </a:p>
            </p:txBody>
          </p:sp>
        </p:grpSp>
      </p:grpSp>
    </p:spTree>
    <p:extLst>
      <p:ext uri="{BB962C8B-B14F-4D97-AF65-F5344CB8AC3E}">
        <p14:creationId xmlns:p14="http://schemas.microsoft.com/office/powerpoint/2010/main" val="3562799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32205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41277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576000" y="1411200"/>
            <a:ext cx="11040000" cy="4605251"/>
          </a:xfrm>
          <a:prstGeom prst="rect">
            <a:avLst/>
          </a:prstGeom>
        </p:spPr>
        <p:txBody>
          <a:bodyPr>
            <a:noAutofit/>
          </a:bodyPr>
          <a:lstStyle>
            <a:lvl1pPr>
              <a:defRPr>
                <a:solidFill>
                  <a:schemeClr val="accent1"/>
                </a:solidFill>
              </a:defRPr>
            </a:lvl1pPr>
          </a:lstStyle>
          <a:p>
            <a:r>
              <a:rPr lang="en-GB"/>
              <a:t> </a:t>
            </a:r>
          </a:p>
        </p:txBody>
      </p:sp>
      <p:sp>
        <p:nvSpPr>
          <p:cNvPr id="5" name="Footer Placeholder 4">
            <a:extLst>
              <a:ext uri="{FF2B5EF4-FFF2-40B4-BE49-F238E27FC236}">
                <a16:creationId xmlns:a16="http://schemas.microsoft.com/office/drawing/2014/main" id="{03D600AF-67DA-4103-ADCF-D04CEE1258D5}"/>
              </a:ext>
            </a:extLst>
          </p:cNvPr>
          <p:cNvSpPr>
            <a:spLocks noGrp="1"/>
          </p:cNvSpPr>
          <p:nvPr>
            <p:ph type="ftr" sz="quarter" idx="16"/>
          </p:nvPr>
        </p:nvSpPr>
        <p:spPr/>
        <p:txBody>
          <a:bodyPr/>
          <a:lstStyle/>
          <a:p>
            <a:pPr>
              <a:tabLst>
                <a:tab pos="989013" algn="l"/>
              </a:tabLst>
            </a:pPr>
            <a:r>
              <a:rPr lang="fr-FR">
                <a:solidFill>
                  <a:srgbClr val="00148C"/>
                </a:solidFill>
              </a:rPr>
              <a:t>| [Insert document title] | [Insert date]</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12275233" y="48037"/>
            <a:ext cx="2706315"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buClr>
                <a:srgbClr val="4472C4"/>
              </a:buClr>
              <a:buFont typeface="Arial" panose="020B0604020202020204" pitchFamily="34" charset="0"/>
              <a:buNone/>
              <a:defRPr/>
            </a:pPr>
            <a:r>
              <a:rPr lang="en-GB" sz="600" b="1">
                <a:solidFill>
                  <a:prstClr val="black"/>
                </a:solidFill>
                <a:latin typeface="Calibri" panose="020F0502020204030204"/>
                <a:cs typeface="Arial" panose="020B0604020202020204" pitchFamily="34" charset="0"/>
              </a:rPr>
              <a:t>Insert a chart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chart icon and select the chart you require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On the Insert tab choose ‘Chart’ and from the available options choose the type of chart you require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Format the chart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Update the chart title text box</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Update source and notes</a:t>
            </a:r>
          </a:p>
          <a:p>
            <a:pPr marL="0" lvl="2">
              <a:buClr>
                <a:srgbClr val="4472C4"/>
              </a:buCl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Update existing chart</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existing chart and delete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steps for inserting a chart above</a:t>
            </a:r>
            <a:endParaRPr lang="en-GB" sz="60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228522977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5" name="Group 34"/>
          <p:cNvGrpSpPr/>
          <p:nvPr userDrawn="1"/>
        </p:nvGrpSpPr>
        <p:grpSpPr>
          <a:xfrm>
            <a:off x="568761" y="6133626"/>
            <a:ext cx="2540000" cy="40151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12275234" y="0"/>
            <a:ext cx="2707513" cy="285508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a:p>
            <a:pPr marL="90488" lvl="2" indent="-90488">
              <a:buClr>
                <a:prstClr val="black"/>
              </a:buClr>
              <a:buFont typeface="Arial" panose="020B0604020202020204" pitchFamily="34" charset="0"/>
              <a:buChar char="•"/>
              <a:defRPr/>
            </a:pPr>
            <a:endParaRPr lang="en-GB" sz="600">
              <a:solidFill>
                <a:prstClr val="black"/>
              </a:solidFill>
              <a:latin typeface="Calibri" panose="020F0502020204030204"/>
              <a:cs typeface="Arial" panose="020B0604020202020204" pitchFamily="34" charset="0"/>
            </a:endParaRPr>
          </a:p>
          <a:p>
            <a:pPr marL="90488" lvl="2" indent="-90488">
              <a:buClr>
                <a:prstClr val="black"/>
              </a:buClr>
              <a:buFont typeface="Arial" panose="020B0604020202020204" pitchFamily="34" charset="0"/>
              <a:buChar char="•"/>
              <a:defRPr/>
            </a:pPr>
            <a:endParaRPr lang="en-GB" sz="600">
              <a:solidFill>
                <a:prstClr val="black"/>
              </a:solidFill>
              <a:latin typeface="Calibri" panose="020F0502020204030204"/>
              <a:cs typeface="Arial" panose="020B0604020202020204" pitchFamily="34" charset="0"/>
            </a:endParaRPr>
          </a:p>
          <a:p>
            <a:pPr marL="90488" lvl="2" indent="-90488">
              <a:buClr>
                <a:prstClr val="black"/>
              </a:buClr>
              <a:buFont typeface="Arial" panose="020B0604020202020204" pitchFamily="34" charset="0"/>
              <a:buChar char="•"/>
              <a:defRPr/>
            </a:pPr>
            <a:endParaRPr lang="en-GB" sz="600">
              <a:solidFill>
                <a:prstClr val="black"/>
              </a:solidFill>
              <a:latin typeface="Calibri" panose="020F0502020204030204"/>
              <a:cs typeface="Arial" panose="020B0604020202020204" pitchFamily="34" charset="0"/>
            </a:endParaRPr>
          </a:p>
          <a:p>
            <a:pPr marL="90488" lvl="2" indent="-90488">
              <a:buClr>
                <a:prstClr val="black"/>
              </a:buClr>
              <a:buFont typeface="Arial" panose="020B0604020202020204" pitchFamily="34" charset="0"/>
              <a:buChar char="•"/>
              <a:defRPr/>
            </a:pPr>
            <a:r>
              <a:rPr lang="en-GB" sz="1400">
                <a:solidFill>
                  <a:prstClr val="black"/>
                </a:solidFill>
                <a:latin typeface="Calibri" panose="020F0502020204030204"/>
                <a:cs typeface="Arial" panose="020B0604020202020204" pitchFamily="34" charset="0"/>
              </a:rPr>
              <a:t>There are 3 options for covers and 2 for divider pages. Please delete any options you aren’t using.</a:t>
            </a:r>
          </a:p>
        </p:txBody>
      </p:sp>
    </p:spTree>
    <p:extLst>
      <p:ext uri="{BB962C8B-B14F-4D97-AF65-F5344CB8AC3E}">
        <p14:creationId xmlns:p14="http://schemas.microsoft.com/office/powerpoint/2010/main" val="248363116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26"/>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71112141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6" name="Group 35"/>
          <p:cNvGrpSpPr/>
          <p:nvPr userDrawn="1"/>
        </p:nvGrpSpPr>
        <p:grpSpPr>
          <a:xfrm>
            <a:off x="568761" y="6133626"/>
            <a:ext cx="2540000" cy="40151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7761129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26"/>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210636802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26"/>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0" y="303495"/>
            <a:ext cx="1743772" cy="582935"/>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1132403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7" name="Rectangle 26"/>
          <p:cNvSpPr/>
          <p:nvPr userDrawn="1"/>
        </p:nvSpPr>
        <p:spPr bwMode="auto">
          <a:xfrm>
            <a:off x="0" y="-1"/>
            <a:ext cx="12236741" cy="6917269"/>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rgbClr val="FFFFFF"/>
              </a:solidFill>
              <a:cs typeface="Arial"/>
            </a:endParaRPr>
          </a:p>
        </p:txBody>
      </p:sp>
      <p:sp>
        <p:nvSpPr>
          <p:cNvPr id="3" name="Footer Placeholder 2"/>
          <p:cNvSpPr>
            <a:spLocks noGrp="1"/>
          </p:cNvSpPr>
          <p:nvPr>
            <p:ph type="ftr" sz="quarter" idx="10"/>
          </p:nvPr>
        </p:nvSpPr>
        <p:spPr/>
        <p:txBody>
          <a:bodyPr/>
          <a:lstStyle/>
          <a:p>
            <a:pPr>
              <a:tabLst>
                <a:tab pos="989013" algn="l"/>
              </a:tabLst>
            </a:pPr>
            <a:r>
              <a:rPr lang="fr-FR">
                <a:solidFill>
                  <a:srgbClr val="00148C"/>
                </a:solidFill>
              </a:rPr>
              <a:t>| [Insert document title] | [Insert date]</a:t>
            </a:r>
          </a:p>
        </p:txBody>
      </p:sp>
      <p:sp>
        <p:nvSpPr>
          <p:cNvPr id="4" name="Title 1">
            <a:extLst>
              <a:ext uri="{FF2B5EF4-FFF2-40B4-BE49-F238E27FC236}">
                <a16:creationId xmlns:a16="http://schemas.microsoft.com/office/drawing/2014/main" id="{65406806-C157-486B-910B-A52A24A4AABC}"/>
              </a:ext>
            </a:extLst>
          </p:cNvPr>
          <p:cNvSpPr>
            <a:spLocks noGrp="1"/>
          </p:cNvSpPr>
          <p:nvPr>
            <p:ph type="title"/>
          </p:nvPr>
        </p:nvSpPr>
        <p:spPr>
          <a:xfrm>
            <a:off x="573321" y="1458070"/>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5" name="Text Placeholder 9">
            <a:extLst>
              <a:ext uri="{FF2B5EF4-FFF2-40B4-BE49-F238E27FC236}">
                <a16:creationId xmlns:a16="http://schemas.microsoft.com/office/drawing/2014/main" id="{FF50055F-31FC-4AB6-89E2-4D2F6BB14247}"/>
              </a:ext>
            </a:extLst>
          </p:cNvPr>
          <p:cNvSpPr>
            <a:spLocks noGrp="1"/>
          </p:cNvSpPr>
          <p:nvPr>
            <p:ph type="body" sz="quarter" idx="11" hasCustomPrompt="1"/>
          </p:nvPr>
        </p:nvSpPr>
        <p:spPr>
          <a:xfrm>
            <a:off x="568762" y="3467400"/>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6" name="Picture 5"/>
          <p:cNvPicPr>
            <a:picLocks noChangeAspect="1"/>
          </p:cNvPicPr>
          <p:nvPr userDrawn="1"/>
        </p:nvPicPr>
        <p:blipFill rotWithShape="1">
          <a:blip r:embed="rId2"/>
          <a:srcRect l="7480" t="27066" r="32612"/>
          <a:stretch/>
        </p:blipFill>
        <p:spPr>
          <a:xfrm rot="16200000" flipV="1">
            <a:off x="6352064" y="180562"/>
            <a:ext cx="6065240" cy="5704115"/>
          </a:xfrm>
          <a:prstGeom prst="rect">
            <a:avLst/>
          </a:prstGeom>
        </p:spPr>
      </p:pic>
      <p:grpSp>
        <p:nvGrpSpPr>
          <p:cNvPr id="7" name="Group 6"/>
          <p:cNvGrpSpPr/>
          <p:nvPr userDrawn="1"/>
        </p:nvGrpSpPr>
        <p:grpSpPr>
          <a:xfrm>
            <a:off x="568761" y="6133626"/>
            <a:ext cx="2540000" cy="401519"/>
            <a:chOff x="2910342" y="325575"/>
            <a:chExt cx="5928968" cy="1249653"/>
          </a:xfrm>
        </p:grpSpPr>
        <p:sp>
          <p:nvSpPr>
            <p:cNvPr id="8"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9"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4"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5"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6"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Tree>
    <p:extLst>
      <p:ext uri="{BB962C8B-B14F-4D97-AF65-F5344CB8AC3E}">
        <p14:creationId xmlns:p14="http://schemas.microsoft.com/office/powerpoint/2010/main" val="193032191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rgbClr val="FFFFFF"/>
              </a:solidFill>
              <a:cs typeface="Arial"/>
            </a:endParaRPr>
          </a:p>
        </p:txBody>
      </p:sp>
      <p:sp>
        <p:nvSpPr>
          <p:cNvPr id="4" name="Title 1">
            <a:extLst>
              <a:ext uri="{FF2B5EF4-FFF2-40B4-BE49-F238E27FC236}">
                <a16:creationId xmlns:a16="http://schemas.microsoft.com/office/drawing/2014/main" id="{65406806-C157-486B-910B-A52A24A4AABC}"/>
              </a:ext>
            </a:extLst>
          </p:cNvPr>
          <p:cNvSpPr>
            <a:spLocks noGrp="1"/>
          </p:cNvSpPr>
          <p:nvPr>
            <p:ph type="title"/>
          </p:nvPr>
        </p:nvSpPr>
        <p:spPr>
          <a:xfrm>
            <a:off x="540931" y="1411820"/>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5"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68762" y="3467400"/>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7" name="Picture 6"/>
          <p:cNvPicPr>
            <a:picLocks noChangeAspect="1"/>
          </p:cNvPicPr>
          <p:nvPr userDrawn="1"/>
        </p:nvPicPr>
        <p:blipFill rotWithShape="1">
          <a:blip r:embed="rId2"/>
          <a:srcRect l="7480" t="27066" r="32612"/>
          <a:stretch/>
        </p:blipFill>
        <p:spPr>
          <a:xfrm flipV="1">
            <a:off x="3758268" y="2267566"/>
            <a:ext cx="8422547" cy="4607213"/>
          </a:xfrm>
          <a:prstGeom prst="rect">
            <a:avLst/>
          </a:prstGeom>
        </p:spPr>
      </p:pic>
      <p:grpSp>
        <p:nvGrpSpPr>
          <p:cNvPr id="8" name="Group 7"/>
          <p:cNvGrpSpPr/>
          <p:nvPr userDrawn="1"/>
        </p:nvGrpSpPr>
        <p:grpSpPr>
          <a:xfrm>
            <a:off x="568761" y="6133626"/>
            <a:ext cx="2540000" cy="401519"/>
            <a:chOff x="2910342" y="325575"/>
            <a:chExt cx="5928968" cy="1249653"/>
          </a:xfrm>
        </p:grpSpPr>
        <p:sp>
          <p:nvSpPr>
            <p:cNvPr id="9"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4"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5"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6"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7"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Tree>
    <p:extLst>
      <p:ext uri="{BB962C8B-B14F-4D97-AF65-F5344CB8AC3E}">
        <p14:creationId xmlns:p14="http://schemas.microsoft.com/office/powerpoint/2010/main" val="2363908107"/>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26"/>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95805335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26"/>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0413789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ags" Target="../tags/tag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vmlDrawing" Target="../drawings/vmlDrawing1.vml"/><Relationship Id="rId9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 Type="http://schemas.openxmlformats.org/officeDocument/2006/relationships/slideLayout" Target="../slideLayouts/slideLayout89.xml"/><Relationship Id="rId21" Type="http://schemas.openxmlformats.org/officeDocument/2006/relationships/theme" Target="../theme/theme2.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9" Type="http://schemas.openxmlformats.org/officeDocument/2006/relationships/slideLayout" Target="../slideLayouts/slideLayout145.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42" Type="http://schemas.openxmlformats.org/officeDocument/2006/relationships/slideLayout" Target="../slideLayouts/slideLayout148.xml"/><Relationship Id="rId47" Type="http://schemas.openxmlformats.org/officeDocument/2006/relationships/slideLayout" Target="../slideLayouts/slideLayout153.xml"/><Relationship Id="rId50" Type="http://schemas.openxmlformats.org/officeDocument/2006/relationships/slideLayout" Target="../slideLayouts/slideLayout156.xml"/><Relationship Id="rId55" Type="http://schemas.openxmlformats.org/officeDocument/2006/relationships/slideLayout" Target="../slideLayouts/slideLayout161.xml"/><Relationship Id="rId63" Type="http://schemas.openxmlformats.org/officeDocument/2006/relationships/slideLayout" Target="../slideLayouts/slideLayout169.xml"/><Relationship Id="rId68" Type="http://schemas.openxmlformats.org/officeDocument/2006/relationships/slideLayout" Target="../slideLayouts/slideLayout174.xml"/><Relationship Id="rId76" Type="http://schemas.openxmlformats.org/officeDocument/2006/relationships/slideLayout" Target="../slideLayouts/slideLayout182.xml"/><Relationship Id="rId84" Type="http://schemas.openxmlformats.org/officeDocument/2006/relationships/slideLayout" Target="../slideLayouts/slideLayout190.xml"/><Relationship Id="rId89" Type="http://schemas.openxmlformats.org/officeDocument/2006/relationships/tags" Target="../tags/tag116.xml"/><Relationship Id="rId7" Type="http://schemas.openxmlformats.org/officeDocument/2006/relationships/slideLayout" Target="../slideLayouts/slideLayout113.xml"/><Relationship Id="rId71" Type="http://schemas.openxmlformats.org/officeDocument/2006/relationships/slideLayout" Target="../slideLayouts/slideLayout177.xml"/><Relationship Id="rId92" Type="http://schemas.openxmlformats.org/officeDocument/2006/relationships/image" Target="../media/image1.emf"/><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9" Type="http://schemas.openxmlformats.org/officeDocument/2006/relationships/slideLayout" Target="../slideLayouts/slideLayout135.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37" Type="http://schemas.openxmlformats.org/officeDocument/2006/relationships/slideLayout" Target="../slideLayouts/slideLayout143.xml"/><Relationship Id="rId40" Type="http://schemas.openxmlformats.org/officeDocument/2006/relationships/slideLayout" Target="../slideLayouts/slideLayout146.xml"/><Relationship Id="rId45" Type="http://schemas.openxmlformats.org/officeDocument/2006/relationships/slideLayout" Target="../slideLayouts/slideLayout151.xml"/><Relationship Id="rId53" Type="http://schemas.openxmlformats.org/officeDocument/2006/relationships/slideLayout" Target="../slideLayouts/slideLayout159.xml"/><Relationship Id="rId58" Type="http://schemas.openxmlformats.org/officeDocument/2006/relationships/slideLayout" Target="../slideLayouts/slideLayout164.xml"/><Relationship Id="rId66" Type="http://schemas.openxmlformats.org/officeDocument/2006/relationships/slideLayout" Target="../slideLayouts/slideLayout172.xml"/><Relationship Id="rId74" Type="http://schemas.openxmlformats.org/officeDocument/2006/relationships/slideLayout" Target="../slideLayouts/slideLayout180.xml"/><Relationship Id="rId79" Type="http://schemas.openxmlformats.org/officeDocument/2006/relationships/slideLayout" Target="../slideLayouts/slideLayout185.xml"/><Relationship Id="rId87" Type="http://schemas.openxmlformats.org/officeDocument/2006/relationships/theme" Target="../theme/theme3.xml"/><Relationship Id="rId5" Type="http://schemas.openxmlformats.org/officeDocument/2006/relationships/slideLayout" Target="../slideLayouts/slideLayout111.xml"/><Relationship Id="rId61" Type="http://schemas.openxmlformats.org/officeDocument/2006/relationships/slideLayout" Target="../slideLayouts/slideLayout167.xml"/><Relationship Id="rId82" Type="http://schemas.openxmlformats.org/officeDocument/2006/relationships/slideLayout" Target="../slideLayouts/slideLayout188.xml"/><Relationship Id="rId90" Type="http://schemas.openxmlformats.org/officeDocument/2006/relationships/tags" Target="../tags/tag117.xml"/><Relationship Id="rId19" Type="http://schemas.openxmlformats.org/officeDocument/2006/relationships/slideLayout" Target="../slideLayouts/slideLayout12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slideLayout" Target="../slideLayouts/slideLayout141.xml"/><Relationship Id="rId43" Type="http://schemas.openxmlformats.org/officeDocument/2006/relationships/slideLayout" Target="../slideLayouts/slideLayout149.xml"/><Relationship Id="rId48" Type="http://schemas.openxmlformats.org/officeDocument/2006/relationships/slideLayout" Target="../slideLayouts/slideLayout154.xml"/><Relationship Id="rId56" Type="http://schemas.openxmlformats.org/officeDocument/2006/relationships/slideLayout" Target="../slideLayouts/slideLayout162.xml"/><Relationship Id="rId64" Type="http://schemas.openxmlformats.org/officeDocument/2006/relationships/slideLayout" Target="../slideLayouts/slideLayout170.xml"/><Relationship Id="rId69" Type="http://schemas.openxmlformats.org/officeDocument/2006/relationships/slideLayout" Target="../slideLayouts/slideLayout175.xml"/><Relationship Id="rId77" Type="http://schemas.openxmlformats.org/officeDocument/2006/relationships/slideLayout" Target="../slideLayouts/slideLayout183.xml"/><Relationship Id="rId8" Type="http://schemas.openxmlformats.org/officeDocument/2006/relationships/slideLayout" Target="../slideLayouts/slideLayout114.xml"/><Relationship Id="rId51" Type="http://schemas.openxmlformats.org/officeDocument/2006/relationships/slideLayout" Target="../slideLayouts/slideLayout157.xml"/><Relationship Id="rId72" Type="http://schemas.openxmlformats.org/officeDocument/2006/relationships/slideLayout" Target="../slideLayouts/slideLayout178.xml"/><Relationship Id="rId80" Type="http://schemas.openxmlformats.org/officeDocument/2006/relationships/slideLayout" Target="../slideLayouts/slideLayout186.xml"/><Relationship Id="rId85" Type="http://schemas.openxmlformats.org/officeDocument/2006/relationships/slideLayout" Target="../slideLayouts/slideLayout191.xml"/><Relationship Id="rId3" Type="http://schemas.openxmlformats.org/officeDocument/2006/relationships/slideLayout" Target="../slideLayouts/slideLayout109.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38" Type="http://schemas.openxmlformats.org/officeDocument/2006/relationships/slideLayout" Target="../slideLayouts/slideLayout144.xml"/><Relationship Id="rId46" Type="http://schemas.openxmlformats.org/officeDocument/2006/relationships/slideLayout" Target="../slideLayouts/slideLayout152.xml"/><Relationship Id="rId59" Type="http://schemas.openxmlformats.org/officeDocument/2006/relationships/slideLayout" Target="../slideLayouts/slideLayout165.xml"/><Relationship Id="rId67" Type="http://schemas.openxmlformats.org/officeDocument/2006/relationships/slideLayout" Target="../slideLayouts/slideLayout173.xml"/><Relationship Id="rId20" Type="http://schemas.openxmlformats.org/officeDocument/2006/relationships/slideLayout" Target="../slideLayouts/slideLayout126.xml"/><Relationship Id="rId41" Type="http://schemas.openxmlformats.org/officeDocument/2006/relationships/slideLayout" Target="../slideLayouts/slideLayout147.xml"/><Relationship Id="rId54" Type="http://schemas.openxmlformats.org/officeDocument/2006/relationships/slideLayout" Target="../slideLayouts/slideLayout160.xml"/><Relationship Id="rId62" Type="http://schemas.openxmlformats.org/officeDocument/2006/relationships/slideLayout" Target="../slideLayouts/slideLayout168.xml"/><Relationship Id="rId70" Type="http://schemas.openxmlformats.org/officeDocument/2006/relationships/slideLayout" Target="../slideLayouts/slideLayout176.xml"/><Relationship Id="rId75" Type="http://schemas.openxmlformats.org/officeDocument/2006/relationships/slideLayout" Target="../slideLayouts/slideLayout181.xml"/><Relationship Id="rId83" Type="http://schemas.openxmlformats.org/officeDocument/2006/relationships/slideLayout" Target="../slideLayouts/slideLayout189.xml"/><Relationship Id="rId88" Type="http://schemas.openxmlformats.org/officeDocument/2006/relationships/vmlDrawing" Target="../drawings/vmlDrawing75.vml"/><Relationship Id="rId91" Type="http://schemas.openxmlformats.org/officeDocument/2006/relationships/oleObject" Target="../embeddings/oleObject75.bin"/><Relationship Id="rId1" Type="http://schemas.openxmlformats.org/officeDocument/2006/relationships/slideLayout" Target="../slideLayouts/slideLayout107.xml"/><Relationship Id="rId6" Type="http://schemas.openxmlformats.org/officeDocument/2006/relationships/slideLayout" Target="../slideLayouts/slideLayout112.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36" Type="http://schemas.openxmlformats.org/officeDocument/2006/relationships/slideLayout" Target="../slideLayouts/slideLayout142.xml"/><Relationship Id="rId49" Type="http://schemas.openxmlformats.org/officeDocument/2006/relationships/slideLayout" Target="../slideLayouts/slideLayout155.xml"/><Relationship Id="rId57" Type="http://schemas.openxmlformats.org/officeDocument/2006/relationships/slideLayout" Target="../slideLayouts/slideLayout163.xml"/><Relationship Id="rId10" Type="http://schemas.openxmlformats.org/officeDocument/2006/relationships/slideLayout" Target="../slideLayouts/slideLayout116.xml"/><Relationship Id="rId31" Type="http://schemas.openxmlformats.org/officeDocument/2006/relationships/slideLayout" Target="../slideLayouts/slideLayout137.xml"/><Relationship Id="rId44" Type="http://schemas.openxmlformats.org/officeDocument/2006/relationships/slideLayout" Target="../slideLayouts/slideLayout150.xml"/><Relationship Id="rId52" Type="http://schemas.openxmlformats.org/officeDocument/2006/relationships/slideLayout" Target="../slideLayouts/slideLayout158.xml"/><Relationship Id="rId60" Type="http://schemas.openxmlformats.org/officeDocument/2006/relationships/slideLayout" Target="../slideLayouts/slideLayout166.xml"/><Relationship Id="rId65" Type="http://schemas.openxmlformats.org/officeDocument/2006/relationships/slideLayout" Target="../slideLayouts/slideLayout171.xml"/><Relationship Id="rId73" Type="http://schemas.openxmlformats.org/officeDocument/2006/relationships/slideLayout" Target="../slideLayouts/slideLayout179.xml"/><Relationship Id="rId78" Type="http://schemas.openxmlformats.org/officeDocument/2006/relationships/slideLayout" Target="../slideLayouts/slideLayout184.xml"/><Relationship Id="rId81" Type="http://schemas.openxmlformats.org/officeDocument/2006/relationships/slideLayout" Target="../slideLayouts/slideLayout187.xml"/><Relationship Id="rId86" Type="http://schemas.openxmlformats.org/officeDocument/2006/relationships/slideLayout" Target="../slideLayouts/slideLayout192.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30044849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397286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575735" y="361387"/>
            <a:ext cx="11040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575735" y="1412481"/>
            <a:ext cx="1104053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0896852" y="6352054"/>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1100">
                <a:solidFill>
                  <a:srgbClr val="00148C"/>
                </a:solidFill>
              </a:rPr>
              <a:pPr/>
              <a:t>‹#›</a:t>
            </a:fld>
            <a:endParaRPr sz="1100">
              <a:solidFill>
                <a:srgbClr val="00148C"/>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791811" y="6352054"/>
            <a:ext cx="8730140"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solidFill>
                  <a:srgbClr val="00148C"/>
                </a:solidFill>
              </a:rP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575734" y="6352054"/>
            <a:ext cx="1216077"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rgbClr val="00148C"/>
                </a:solidFill>
              </a:rPr>
              <a:t>National Grid </a:t>
            </a:r>
          </a:p>
        </p:txBody>
      </p:sp>
    </p:spTree>
    <p:extLst>
      <p:ext uri="{BB962C8B-B14F-4D97-AF65-F5344CB8AC3E}">
        <p14:creationId xmlns:p14="http://schemas.microsoft.com/office/powerpoint/2010/main" val="329270945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1" pos="2767">
          <p15:clr>
            <a:srgbClr val="F26B43"/>
          </p15:clr>
        </p15:guide>
        <p15:guide id="2" pos="5488">
          <p15:clr>
            <a:srgbClr val="F26B43"/>
          </p15:clr>
        </p15:guide>
        <p15:guide id="3" orient="horz" pos="3793">
          <p15:clr>
            <a:srgbClr val="F26B43"/>
          </p15:clr>
        </p15:guide>
        <p15:guide id="4" pos="272">
          <p15:clr>
            <a:srgbClr val="F26B43"/>
          </p15:clr>
        </p15:guide>
        <p15:guide id="5" pos="2993">
          <p15:clr>
            <a:srgbClr val="F26B43"/>
          </p15:clr>
        </p15:guide>
        <p15:guide id="6" orient="horz" pos="414">
          <p15:clr>
            <a:srgbClr val="F26B43"/>
          </p15:clr>
        </p15:guide>
        <p15:guide id="7" orient="horz" pos="889">
          <p15:clr>
            <a:srgbClr val="F26B43"/>
          </p15:clr>
        </p15:guide>
        <p15:guide id="8" pos="2064">
          <p15:clr>
            <a:srgbClr val="F26B43"/>
          </p15:clr>
        </p15:guide>
        <p15:guide id="9" pos="3855">
          <p15:clr>
            <a:srgbClr val="F26B43"/>
          </p15:clr>
        </p15:guide>
        <p15:guide id="10" pos="3696">
          <p15:clr>
            <a:srgbClr val="F26B43"/>
          </p15:clr>
        </p15:guide>
        <p15:guide id="11" pos="1905">
          <p15:clr>
            <a:srgbClr val="F26B43"/>
          </p15:clr>
        </p15:guide>
        <p15:guide id="12" orient="horz" pos="399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10593630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826"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17373226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8" r:id="rId29"/>
    <p:sldLayoutId id="2147483799" r:id="rId30"/>
    <p:sldLayoutId id="2147483800" r:id="rId31"/>
    <p:sldLayoutId id="2147483801" r:id="rId32"/>
    <p:sldLayoutId id="2147483802" r:id="rId33"/>
    <p:sldLayoutId id="2147483803" r:id="rId34"/>
    <p:sldLayoutId id="2147483804" r:id="rId35"/>
    <p:sldLayoutId id="2147483805" r:id="rId36"/>
    <p:sldLayoutId id="2147483806" r:id="rId37"/>
    <p:sldLayoutId id="2147483807" r:id="rId38"/>
    <p:sldLayoutId id="2147483808" r:id="rId39"/>
    <p:sldLayoutId id="2147483809" r:id="rId40"/>
    <p:sldLayoutId id="2147483810" r:id="rId41"/>
    <p:sldLayoutId id="2147483811" r:id="rId42"/>
    <p:sldLayoutId id="2147483812" r:id="rId43"/>
    <p:sldLayoutId id="2147483813" r:id="rId44"/>
    <p:sldLayoutId id="2147483814" r:id="rId45"/>
    <p:sldLayoutId id="2147483815" r:id="rId46"/>
    <p:sldLayoutId id="2147483816" r:id="rId47"/>
    <p:sldLayoutId id="2147483817" r:id="rId48"/>
    <p:sldLayoutId id="2147483818" r:id="rId49"/>
    <p:sldLayoutId id="2147483819" r:id="rId50"/>
    <p:sldLayoutId id="2147483820" r:id="rId51"/>
    <p:sldLayoutId id="2147483821" r:id="rId52"/>
    <p:sldLayoutId id="2147483822" r:id="rId53"/>
    <p:sldLayoutId id="2147483823" r:id="rId54"/>
    <p:sldLayoutId id="2147483824" r:id="rId55"/>
    <p:sldLayoutId id="2147483825" r:id="rId56"/>
    <p:sldLayoutId id="2147483826" r:id="rId57"/>
    <p:sldLayoutId id="2147483827" r:id="rId58"/>
    <p:sldLayoutId id="2147483828" r:id="rId59"/>
    <p:sldLayoutId id="2147483829" r:id="rId60"/>
    <p:sldLayoutId id="2147483830" r:id="rId61"/>
    <p:sldLayoutId id="2147483831" r:id="rId62"/>
    <p:sldLayoutId id="2147483832" r:id="rId63"/>
    <p:sldLayoutId id="2147483833" r:id="rId64"/>
    <p:sldLayoutId id="2147483834" r:id="rId65"/>
    <p:sldLayoutId id="2147483835" r:id="rId66"/>
    <p:sldLayoutId id="2147483836" r:id="rId67"/>
    <p:sldLayoutId id="2147483837" r:id="rId68"/>
    <p:sldLayoutId id="2147483838" r:id="rId69"/>
    <p:sldLayoutId id="2147483839" r:id="rId70"/>
    <p:sldLayoutId id="2147483840" r:id="rId71"/>
    <p:sldLayoutId id="2147483841" r:id="rId72"/>
    <p:sldLayoutId id="2147483842" r:id="rId73"/>
    <p:sldLayoutId id="2147483843" r:id="rId74"/>
    <p:sldLayoutId id="2147483844" r:id="rId75"/>
    <p:sldLayoutId id="2147483845" r:id="rId76"/>
    <p:sldLayoutId id="2147483846" r:id="rId77"/>
    <p:sldLayoutId id="2147483847" r:id="rId78"/>
    <p:sldLayoutId id="2147483848" r:id="rId79"/>
    <p:sldLayoutId id="2147483849" r:id="rId80"/>
    <p:sldLayoutId id="2147483850" r:id="rId81"/>
    <p:sldLayoutId id="2147483851" r:id="rId82"/>
    <p:sldLayoutId id="2147483852" r:id="rId83"/>
    <p:sldLayoutId id="2147483853" r:id="rId84"/>
    <p:sldLayoutId id="2147483854" r:id="rId85"/>
    <p:sldLayoutId id="2147483855"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jpe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jpe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s>
</file>

<file path=ppt/slides/_rels/slide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E5806-02BE-4B60-981C-976AF9C60AD1}"/>
              </a:ext>
            </a:extLst>
          </p:cNvPr>
          <p:cNvSpPr>
            <a:spLocks noGrp="1"/>
          </p:cNvSpPr>
          <p:nvPr>
            <p:ph type="title"/>
          </p:nvPr>
        </p:nvSpPr>
        <p:spPr>
          <a:xfrm>
            <a:off x="117608" y="81262"/>
            <a:ext cx="10933350" cy="387798"/>
          </a:xfrm>
        </p:spPr>
        <p:txBody>
          <a:bodyPr/>
          <a:lstStyle/>
          <a:p>
            <a:r>
              <a:rPr lang="en-GB" dirty="0"/>
              <a:t>EDP Architecture</a:t>
            </a:r>
          </a:p>
        </p:txBody>
      </p:sp>
      <p:pic>
        <p:nvPicPr>
          <p:cNvPr id="12" name="Picture 11">
            <a:extLst>
              <a:ext uri="{FF2B5EF4-FFF2-40B4-BE49-F238E27FC236}">
                <a16:creationId xmlns:a16="http://schemas.microsoft.com/office/drawing/2014/main" id="{656463EB-40B3-432B-ABF7-890CB588AA2B}"/>
              </a:ext>
            </a:extLst>
          </p:cNvPr>
          <p:cNvPicPr>
            <a:picLocks noChangeAspect="1"/>
          </p:cNvPicPr>
          <p:nvPr/>
        </p:nvPicPr>
        <p:blipFill>
          <a:blip r:embed="rId2"/>
          <a:stretch>
            <a:fillRect/>
          </a:stretch>
        </p:blipFill>
        <p:spPr>
          <a:xfrm>
            <a:off x="4362162" y="5999629"/>
            <a:ext cx="3060371" cy="817496"/>
          </a:xfrm>
          <a:prstGeom prst="rect">
            <a:avLst/>
          </a:prstGeom>
        </p:spPr>
      </p:pic>
      <p:pic>
        <p:nvPicPr>
          <p:cNvPr id="14" name="Picture 13">
            <a:extLst>
              <a:ext uri="{FF2B5EF4-FFF2-40B4-BE49-F238E27FC236}">
                <a16:creationId xmlns:a16="http://schemas.microsoft.com/office/drawing/2014/main" id="{0CCC4D33-09E5-4DA5-9730-4543D4875D54}"/>
              </a:ext>
            </a:extLst>
          </p:cNvPr>
          <p:cNvPicPr>
            <a:picLocks noChangeAspect="1"/>
          </p:cNvPicPr>
          <p:nvPr/>
        </p:nvPicPr>
        <p:blipFill>
          <a:blip r:embed="rId3"/>
          <a:stretch>
            <a:fillRect/>
          </a:stretch>
        </p:blipFill>
        <p:spPr>
          <a:xfrm>
            <a:off x="1644650" y="430820"/>
            <a:ext cx="8902700" cy="5607050"/>
          </a:xfrm>
          <a:prstGeom prst="rect">
            <a:avLst/>
          </a:prstGeom>
        </p:spPr>
      </p:pic>
      <p:sp>
        <p:nvSpPr>
          <p:cNvPr id="2" name="TextBox 1">
            <a:extLst>
              <a:ext uri="{FF2B5EF4-FFF2-40B4-BE49-F238E27FC236}">
                <a16:creationId xmlns:a16="http://schemas.microsoft.com/office/drawing/2014/main" id="{0D0E93DB-B3D9-4E79-9744-87B05193782B}"/>
              </a:ext>
            </a:extLst>
          </p:cNvPr>
          <p:cNvSpPr txBox="1"/>
          <p:nvPr/>
        </p:nvSpPr>
        <p:spPr>
          <a:xfrm>
            <a:off x="8239143" y="4364181"/>
            <a:ext cx="2126828" cy="1928553"/>
          </a:xfrm>
          <a:prstGeom prst="rect">
            <a:avLst/>
          </a:prstGeom>
          <a:solidFill>
            <a:schemeClr val="bg1"/>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200" dirty="0">
                <a:solidFill>
                  <a:schemeClr val="tx1"/>
                </a:solidFill>
              </a:rPr>
              <a:t>DR suggestion:</a:t>
            </a:r>
          </a:p>
          <a:p>
            <a:r>
              <a:rPr lang="en-GB" sz="1200" dirty="0">
                <a:solidFill>
                  <a:schemeClr val="tx1"/>
                </a:solidFill>
              </a:rPr>
              <a:t>Can the data platform either build left to right or bottom to top please (bit pedantic, I know!)</a:t>
            </a:r>
          </a:p>
          <a:p>
            <a:r>
              <a:rPr lang="en-GB" sz="1200" dirty="0">
                <a:solidFill>
                  <a:schemeClr val="tx1"/>
                </a:solidFill>
              </a:rPr>
              <a:t>I don’t know how to do this without making it messy, but can you include structured and unstructured?</a:t>
            </a:r>
          </a:p>
          <a:p>
            <a:r>
              <a:rPr lang="en-GB" sz="1200" dirty="0">
                <a:solidFill>
                  <a:schemeClr val="tx1"/>
                </a:solidFill>
              </a:rPr>
              <a:t>Can we also show streaming data somehow (see examples in additional slides)</a:t>
            </a:r>
          </a:p>
          <a:p>
            <a:endParaRPr lang="en-GB" sz="1200" dirty="0">
              <a:solidFill>
                <a:schemeClr val="tx1"/>
              </a:solidFill>
            </a:endParaRPr>
          </a:p>
          <a:p>
            <a:endParaRPr lang="en-GB" sz="1200" dirty="0" err="1">
              <a:solidFill>
                <a:schemeClr val="tx1"/>
              </a:solidFill>
            </a:endParaRPr>
          </a:p>
        </p:txBody>
      </p:sp>
      <p:sp>
        <p:nvSpPr>
          <p:cNvPr id="6" name="TextBox 5">
            <a:extLst>
              <a:ext uri="{FF2B5EF4-FFF2-40B4-BE49-F238E27FC236}">
                <a16:creationId xmlns:a16="http://schemas.microsoft.com/office/drawing/2014/main" id="{38E651B4-C847-450D-84C5-141974E78B79}"/>
              </a:ext>
            </a:extLst>
          </p:cNvPr>
          <p:cNvSpPr txBox="1"/>
          <p:nvPr/>
        </p:nvSpPr>
        <p:spPr>
          <a:xfrm>
            <a:off x="9947564" y="684414"/>
            <a:ext cx="2126828" cy="2648990"/>
          </a:xfrm>
          <a:prstGeom prst="rect">
            <a:avLst/>
          </a:prstGeom>
          <a:solidFill>
            <a:schemeClr val="bg1"/>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200" dirty="0">
                <a:solidFill>
                  <a:schemeClr val="tx1"/>
                </a:solidFill>
              </a:rPr>
              <a:t>DR suggestion:</a:t>
            </a:r>
          </a:p>
          <a:p>
            <a:r>
              <a:rPr lang="en-GB" sz="1200" dirty="0">
                <a:solidFill>
                  <a:schemeClr val="tx1"/>
                </a:solidFill>
              </a:rPr>
              <a:t>We should add a box for digital products, also downstream dependencies?</a:t>
            </a:r>
          </a:p>
          <a:p>
            <a:r>
              <a:rPr lang="en-GB" sz="1200" dirty="0">
                <a:solidFill>
                  <a:schemeClr val="tx1"/>
                </a:solidFill>
              </a:rPr>
              <a:t>We should also distinguish between production solutions and ‘discovery solutions’  one can only access production calibre data the other can have less trustworthy data to enable discovery</a:t>
            </a:r>
          </a:p>
          <a:p>
            <a:endParaRPr lang="en-GB" sz="1200" dirty="0">
              <a:solidFill>
                <a:schemeClr val="tx1"/>
              </a:solidFill>
            </a:endParaRPr>
          </a:p>
          <a:p>
            <a:endParaRPr lang="en-GB" sz="1200" dirty="0" err="1">
              <a:solidFill>
                <a:schemeClr val="tx1"/>
              </a:solidFill>
            </a:endParaRPr>
          </a:p>
        </p:txBody>
      </p:sp>
    </p:spTree>
    <p:extLst>
      <p:ext uri="{BB962C8B-B14F-4D97-AF65-F5344CB8AC3E}">
        <p14:creationId xmlns:p14="http://schemas.microsoft.com/office/powerpoint/2010/main" val="3748273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E5806-02BE-4B60-981C-976AF9C60AD1}"/>
              </a:ext>
            </a:extLst>
          </p:cNvPr>
          <p:cNvSpPr>
            <a:spLocks noGrp="1"/>
          </p:cNvSpPr>
          <p:nvPr>
            <p:ph type="title"/>
          </p:nvPr>
        </p:nvSpPr>
        <p:spPr>
          <a:xfrm>
            <a:off x="117608" y="81262"/>
            <a:ext cx="10933350" cy="387798"/>
          </a:xfrm>
        </p:spPr>
        <p:txBody>
          <a:bodyPr/>
          <a:lstStyle/>
          <a:p>
            <a:r>
              <a:rPr lang="en-GB" dirty="0"/>
              <a:t>Snowflake High Usage Patterns</a:t>
            </a:r>
          </a:p>
        </p:txBody>
      </p:sp>
      <p:graphicFrame>
        <p:nvGraphicFramePr>
          <p:cNvPr id="2" name="Table 2">
            <a:extLst>
              <a:ext uri="{FF2B5EF4-FFF2-40B4-BE49-F238E27FC236}">
                <a16:creationId xmlns:a16="http://schemas.microsoft.com/office/drawing/2014/main" id="{12D9A9EB-CD4F-41A5-983F-EEF2232FA28E}"/>
              </a:ext>
            </a:extLst>
          </p:cNvPr>
          <p:cNvGraphicFramePr>
            <a:graphicFrameLocks noGrp="1"/>
          </p:cNvGraphicFramePr>
          <p:nvPr>
            <p:extLst>
              <p:ext uri="{D42A27DB-BD31-4B8C-83A1-F6EECF244321}">
                <p14:modId xmlns:p14="http://schemas.microsoft.com/office/powerpoint/2010/main" val="4223884391"/>
              </p:ext>
            </p:extLst>
          </p:nvPr>
        </p:nvGraphicFramePr>
        <p:xfrm>
          <a:off x="801914" y="599922"/>
          <a:ext cx="10933350" cy="5419878"/>
        </p:xfrm>
        <a:graphic>
          <a:graphicData uri="http://schemas.openxmlformats.org/drawingml/2006/table">
            <a:tbl>
              <a:tblPr firstRow="1" bandRow="1">
                <a:tableStyleId>{5C22544A-7EE6-4342-B048-85BDC9FD1C3A}</a:tableStyleId>
              </a:tblPr>
              <a:tblGrid>
                <a:gridCol w="839525">
                  <a:extLst>
                    <a:ext uri="{9D8B030D-6E8A-4147-A177-3AD203B41FA5}">
                      <a16:colId xmlns:a16="http://schemas.microsoft.com/office/drawing/2014/main" val="1794952689"/>
                    </a:ext>
                  </a:extLst>
                </a:gridCol>
                <a:gridCol w="4171532">
                  <a:extLst>
                    <a:ext uri="{9D8B030D-6E8A-4147-A177-3AD203B41FA5}">
                      <a16:colId xmlns:a16="http://schemas.microsoft.com/office/drawing/2014/main" val="2206674063"/>
                    </a:ext>
                  </a:extLst>
                </a:gridCol>
                <a:gridCol w="5922293">
                  <a:extLst>
                    <a:ext uri="{9D8B030D-6E8A-4147-A177-3AD203B41FA5}">
                      <a16:colId xmlns:a16="http://schemas.microsoft.com/office/drawing/2014/main" val="2078928493"/>
                    </a:ext>
                  </a:extLst>
                </a:gridCol>
              </a:tblGrid>
              <a:tr h="903313">
                <a:tc>
                  <a:txBody>
                    <a:bodyPr/>
                    <a:lstStyle/>
                    <a:p>
                      <a:r>
                        <a:rPr lang="en-US" dirty="0"/>
                        <a:t>#</a:t>
                      </a:r>
                    </a:p>
                  </a:txBody>
                  <a:tcPr/>
                </a:tc>
                <a:tc>
                  <a:txBody>
                    <a:bodyPr/>
                    <a:lstStyle/>
                    <a:p>
                      <a:r>
                        <a:rPr lang="en-US" dirty="0"/>
                        <a:t>Use Case</a:t>
                      </a:r>
                    </a:p>
                  </a:txBody>
                  <a:tcPr/>
                </a:tc>
                <a:tc>
                  <a:txBody>
                    <a:bodyPr/>
                    <a:lstStyle/>
                    <a:p>
                      <a:r>
                        <a:rPr lang="en-US" dirty="0"/>
                        <a:t>Snowflake Pattern Detail</a:t>
                      </a:r>
                    </a:p>
                  </a:txBody>
                  <a:tcPr/>
                </a:tc>
                <a:extLst>
                  <a:ext uri="{0D108BD9-81ED-4DB2-BD59-A6C34878D82A}">
                    <a16:rowId xmlns:a16="http://schemas.microsoft.com/office/drawing/2014/main" val="2834917730"/>
                  </a:ext>
                </a:extLst>
              </a:tr>
              <a:tr h="903313">
                <a:tc>
                  <a:txBody>
                    <a:bodyPr/>
                    <a:lstStyle/>
                    <a:p>
                      <a:r>
                        <a:rPr lang="en-US" dirty="0"/>
                        <a:t>1</a:t>
                      </a:r>
                    </a:p>
                  </a:txBody>
                  <a:tcPr/>
                </a:tc>
                <a:tc>
                  <a:txBody>
                    <a:bodyPr/>
                    <a:lstStyle/>
                    <a:p>
                      <a:r>
                        <a:rPr lang="en-US" sz="1800" b="0" i="0" u="none" strike="noStrike" kern="1200" baseline="0" dirty="0">
                          <a:solidFill>
                            <a:schemeClr val="dk1"/>
                          </a:solidFill>
                          <a:latin typeface="+mn-lt"/>
                          <a:ea typeface="+mn-ea"/>
                          <a:cs typeface="+mn-cs"/>
                        </a:rPr>
                        <a:t>IoT low-latency continuous Streaming</a:t>
                      </a:r>
                      <a:endParaRPr lang="en-US" dirty="0"/>
                    </a:p>
                  </a:txBody>
                  <a:tcPr/>
                </a:tc>
                <a:tc>
                  <a:txBody>
                    <a:bodyPr/>
                    <a:lstStyle/>
                    <a:p>
                      <a:endParaRPr lang="en-US"/>
                    </a:p>
                  </a:txBody>
                  <a:tcPr/>
                </a:tc>
                <a:extLst>
                  <a:ext uri="{0D108BD9-81ED-4DB2-BD59-A6C34878D82A}">
                    <a16:rowId xmlns:a16="http://schemas.microsoft.com/office/drawing/2014/main" val="2986768553"/>
                  </a:ext>
                </a:extLst>
              </a:tr>
              <a:tr h="903313">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Longitudinal Time-Series (CDC)</a:t>
                      </a:r>
                    </a:p>
                  </a:txBody>
                  <a:tcPr/>
                </a:tc>
                <a:tc>
                  <a:txBody>
                    <a:bodyPr/>
                    <a:lstStyle/>
                    <a:p>
                      <a:endParaRPr lang="en-US"/>
                    </a:p>
                  </a:txBody>
                  <a:tcPr/>
                </a:tc>
                <a:extLst>
                  <a:ext uri="{0D108BD9-81ED-4DB2-BD59-A6C34878D82A}">
                    <a16:rowId xmlns:a16="http://schemas.microsoft.com/office/drawing/2014/main" val="3440013634"/>
                  </a:ext>
                </a:extLst>
              </a:tr>
              <a:tr h="903313">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Batch and Micro-Batch</a:t>
                      </a:r>
                    </a:p>
                  </a:txBody>
                  <a:tcPr/>
                </a:tc>
                <a:tc>
                  <a:txBody>
                    <a:bodyPr/>
                    <a:lstStyle/>
                    <a:p>
                      <a:endParaRPr lang="en-US"/>
                    </a:p>
                  </a:txBody>
                  <a:tcPr/>
                </a:tc>
                <a:extLst>
                  <a:ext uri="{0D108BD9-81ED-4DB2-BD59-A6C34878D82A}">
                    <a16:rowId xmlns:a16="http://schemas.microsoft.com/office/drawing/2014/main" val="1659666496"/>
                  </a:ext>
                </a:extLst>
              </a:tr>
              <a:tr h="903313">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Geospatial</a:t>
                      </a:r>
                    </a:p>
                  </a:txBody>
                  <a:tcPr/>
                </a:tc>
                <a:tc>
                  <a:txBody>
                    <a:bodyPr/>
                    <a:lstStyle/>
                    <a:p>
                      <a:endParaRPr lang="en-US"/>
                    </a:p>
                  </a:txBody>
                  <a:tcPr/>
                </a:tc>
                <a:extLst>
                  <a:ext uri="{0D108BD9-81ED-4DB2-BD59-A6C34878D82A}">
                    <a16:rowId xmlns:a16="http://schemas.microsoft.com/office/drawing/2014/main" val="3549596358"/>
                  </a:ext>
                </a:extLst>
              </a:tr>
              <a:tr h="903313">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Data Curation/Enrichment</a:t>
                      </a:r>
                    </a:p>
                  </a:txBody>
                  <a:tcPr/>
                </a:tc>
                <a:tc>
                  <a:txBody>
                    <a:bodyPr/>
                    <a:lstStyle/>
                    <a:p>
                      <a:endParaRPr lang="en-US" dirty="0"/>
                    </a:p>
                  </a:txBody>
                  <a:tcPr/>
                </a:tc>
                <a:extLst>
                  <a:ext uri="{0D108BD9-81ED-4DB2-BD59-A6C34878D82A}">
                    <a16:rowId xmlns:a16="http://schemas.microsoft.com/office/drawing/2014/main" val="2672519335"/>
                  </a:ext>
                </a:extLst>
              </a:tr>
            </a:tbl>
          </a:graphicData>
        </a:graphic>
      </p:graphicFrame>
    </p:spTree>
    <p:extLst>
      <p:ext uri="{BB962C8B-B14F-4D97-AF65-F5344CB8AC3E}">
        <p14:creationId xmlns:p14="http://schemas.microsoft.com/office/powerpoint/2010/main" val="31830670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00C21F-9061-4BE0-BF3A-D633771BF3FE}"/>
              </a:ext>
            </a:extLst>
          </p:cNvPr>
          <p:cNvSpPr/>
          <p:nvPr/>
        </p:nvSpPr>
        <p:spPr>
          <a:xfrm>
            <a:off x="9987733" y="200525"/>
            <a:ext cx="2036961" cy="6511959"/>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224">
              <a:defRPr/>
            </a:pPr>
            <a:r>
              <a:rPr lang="en-GB" sz="1866">
                <a:solidFill>
                  <a:srgbClr val="000000"/>
                </a:solidFill>
                <a:latin typeface="Calibri"/>
              </a:rPr>
              <a:t>Technology</a:t>
            </a:r>
          </a:p>
          <a:p>
            <a:pPr algn="ctr" defTabSz="914224">
              <a:defRPr/>
            </a:pPr>
            <a:r>
              <a:rPr lang="en-GB" sz="1866">
                <a:solidFill>
                  <a:srgbClr val="000000"/>
                </a:solidFill>
                <a:latin typeface="Calibri"/>
              </a:rPr>
              <a:t>Enablers</a:t>
            </a:r>
          </a:p>
        </p:txBody>
      </p:sp>
      <p:sp>
        <p:nvSpPr>
          <p:cNvPr id="4" name="Title 3">
            <a:extLst>
              <a:ext uri="{FF2B5EF4-FFF2-40B4-BE49-F238E27FC236}">
                <a16:creationId xmlns:a16="http://schemas.microsoft.com/office/drawing/2014/main" id="{D8F07527-95FF-4193-A4E1-860B7F55BF8F}"/>
              </a:ext>
            </a:extLst>
          </p:cNvPr>
          <p:cNvSpPr>
            <a:spLocks noGrp="1"/>
          </p:cNvSpPr>
          <p:nvPr>
            <p:ph type="title"/>
          </p:nvPr>
        </p:nvSpPr>
        <p:spPr>
          <a:xfrm>
            <a:off x="824" y="-9096"/>
            <a:ext cx="10971530" cy="516745"/>
          </a:xfrm>
        </p:spPr>
        <p:txBody>
          <a:bodyPr/>
          <a:lstStyle/>
          <a:p>
            <a:r>
              <a:rPr lang="en-GB" sz="3731"/>
              <a:t>Pervasive Analytics</a:t>
            </a:r>
          </a:p>
        </p:txBody>
      </p:sp>
      <p:pic>
        <p:nvPicPr>
          <p:cNvPr id="1026" name="Picture 2" descr="Image result for azure cloud icon">
            <a:extLst>
              <a:ext uri="{FF2B5EF4-FFF2-40B4-BE49-F238E27FC236}">
                <a16:creationId xmlns:a16="http://schemas.microsoft.com/office/drawing/2014/main" id="{07E0532B-5311-4F5C-8A67-F637DA35CA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0044" y="479379"/>
            <a:ext cx="1572775" cy="9002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ot symbol">
            <a:extLst>
              <a:ext uri="{FF2B5EF4-FFF2-40B4-BE49-F238E27FC236}">
                <a16:creationId xmlns:a16="http://schemas.microsoft.com/office/drawing/2014/main" id="{5CF8A2F3-4FAB-4023-8397-9360FF902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326" y="1834255"/>
            <a:ext cx="1794208" cy="9316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big data icon">
            <a:extLst>
              <a:ext uri="{FF2B5EF4-FFF2-40B4-BE49-F238E27FC236}">
                <a16:creationId xmlns:a16="http://schemas.microsoft.com/office/drawing/2014/main" id="{942966D6-55CE-47FC-8A54-87BEAF912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1759" y="4463757"/>
            <a:ext cx="1594269" cy="15942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rtificial intelligence icon">
            <a:extLst>
              <a:ext uri="{FF2B5EF4-FFF2-40B4-BE49-F238E27FC236}">
                <a16:creationId xmlns:a16="http://schemas.microsoft.com/office/drawing/2014/main" id="{5DDFDACC-ECED-4C9D-ABE7-73476BD8D1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1759" y="3020888"/>
            <a:ext cx="1523798" cy="152379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Pentagon 4">
            <a:extLst>
              <a:ext uri="{FF2B5EF4-FFF2-40B4-BE49-F238E27FC236}">
                <a16:creationId xmlns:a16="http://schemas.microsoft.com/office/drawing/2014/main" id="{820FFB0B-FC9A-48D4-96BA-DC92B2C35905}"/>
              </a:ext>
            </a:extLst>
          </p:cNvPr>
          <p:cNvSpPr/>
          <p:nvPr/>
        </p:nvSpPr>
        <p:spPr>
          <a:xfrm>
            <a:off x="4019447" y="1213448"/>
            <a:ext cx="5658871" cy="4956931"/>
          </a:xfrm>
          <a:prstGeom prst="homePlate">
            <a:avLst>
              <a:gd name="adj" fmla="val 0"/>
            </a:avLst>
          </a:prstGeom>
          <a:solidFill>
            <a:schemeClr val="bg1">
              <a:lumMod val="85000"/>
            </a:schemeClr>
          </a:solidFill>
          <a:ln w="635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GB" sz="1866">
              <a:solidFill>
                <a:srgbClr val="FFFFFF"/>
              </a:solidFill>
              <a:latin typeface="Calibri"/>
            </a:endParaRPr>
          </a:p>
        </p:txBody>
      </p:sp>
      <p:sp>
        <p:nvSpPr>
          <p:cNvPr id="6" name="Rectangle 5">
            <a:extLst>
              <a:ext uri="{FF2B5EF4-FFF2-40B4-BE49-F238E27FC236}">
                <a16:creationId xmlns:a16="http://schemas.microsoft.com/office/drawing/2014/main" id="{9BAEDE0A-FB45-48AC-B399-4458F8CE25FC}"/>
              </a:ext>
            </a:extLst>
          </p:cNvPr>
          <p:cNvSpPr/>
          <p:nvPr/>
        </p:nvSpPr>
        <p:spPr>
          <a:xfrm>
            <a:off x="4180350" y="1296204"/>
            <a:ext cx="5328805" cy="1119802"/>
          </a:xfrm>
          <a:prstGeom prst="rect">
            <a:avLst/>
          </a:prstGeom>
          <a:solidFill>
            <a:srgbClr val="6B9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r>
              <a:rPr lang="en-GB" sz="1866">
                <a:solidFill>
                  <a:srgbClr val="FFFFFF"/>
                </a:solidFill>
                <a:latin typeface="Calibri"/>
              </a:rPr>
              <a:t> EDGE &amp; EMBEDDED </a:t>
            </a:r>
          </a:p>
          <a:p>
            <a:pPr defTabSz="914224">
              <a:defRPr/>
            </a:pPr>
            <a:r>
              <a:rPr lang="en-GB" sz="1866">
                <a:solidFill>
                  <a:srgbClr val="FFFFFF"/>
                </a:solidFill>
                <a:latin typeface="Calibri"/>
              </a:rPr>
              <a:t>     ANALYTICS</a:t>
            </a:r>
          </a:p>
          <a:p>
            <a:pPr algn="ctr" defTabSz="914224">
              <a:defRPr/>
            </a:pPr>
            <a:endParaRPr lang="en-GB" sz="1866">
              <a:solidFill>
                <a:srgbClr val="FFFFFF"/>
              </a:solidFill>
              <a:latin typeface="Calibri"/>
            </a:endParaRPr>
          </a:p>
          <a:p>
            <a:pPr algn="ctr" defTabSz="914224">
              <a:defRPr/>
            </a:pPr>
            <a:endParaRPr lang="en-GB" sz="1866">
              <a:solidFill>
                <a:srgbClr val="FFFFFF"/>
              </a:solidFill>
              <a:latin typeface="Calibri"/>
            </a:endParaRPr>
          </a:p>
        </p:txBody>
      </p:sp>
      <p:sp>
        <p:nvSpPr>
          <p:cNvPr id="7" name="Rectangle 6">
            <a:extLst>
              <a:ext uri="{FF2B5EF4-FFF2-40B4-BE49-F238E27FC236}">
                <a16:creationId xmlns:a16="http://schemas.microsoft.com/office/drawing/2014/main" id="{D616564D-31C5-41C7-B9B4-70FC56AA0E11}"/>
              </a:ext>
            </a:extLst>
          </p:cNvPr>
          <p:cNvSpPr/>
          <p:nvPr/>
        </p:nvSpPr>
        <p:spPr>
          <a:xfrm>
            <a:off x="4180350" y="3690091"/>
            <a:ext cx="5351908" cy="111980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r>
              <a:rPr lang="en-GB" sz="1866">
                <a:solidFill>
                  <a:srgbClr val="FFFFFF"/>
                </a:solidFill>
                <a:latin typeface="Calibri"/>
              </a:rPr>
              <a:t>     DASHBOARDS</a:t>
            </a:r>
          </a:p>
          <a:p>
            <a:pPr algn="ctr" defTabSz="914224">
              <a:defRPr/>
            </a:pPr>
            <a:endParaRPr lang="en-GB" sz="1866">
              <a:solidFill>
                <a:srgbClr val="FFFFFF"/>
              </a:solidFill>
              <a:latin typeface="Calibri"/>
            </a:endParaRPr>
          </a:p>
          <a:p>
            <a:pPr algn="ctr" defTabSz="914224">
              <a:defRPr/>
            </a:pPr>
            <a:endParaRPr lang="en-GB" sz="1866">
              <a:solidFill>
                <a:srgbClr val="FFFFFF"/>
              </a:solidFill>
              <a:latin typeface="Calibri"/>
            </a:endParaRPr>
          </a:p>
        </p:txBody>
      </p:sp>
      <p:sp>
        <p:nvSpPr>
          <p:cNvPr id="8" name="Rectangle 7">
            <a:extLst>
              <a:ext uri="{FF2B5EF4-FFF2-40B4-BE49-F238E27FC236}">
                <a16:creationId xmlns:a16="http://schemas.microsoft.com/office/drawing/2014/main" id="{0E077764-AFAC-4BDC-995F-D0715A5EB465}"/>
              </a:ext>
            </a:extLst>
          </p:cNvPr>
          <p:cNvSpPr/>
          <p:nvPr/>
        </p:nvSpPr>
        <p:spPr>
          <a:xfrm>
            <a:off x="4180350" y="2508165"/>
            <a:ext cx="5328805" cy="1119802"/>
          </a:xfrm>
          <a:prstGeom prst="rect">
            <a:avLst/>
          </a:prstGeom>
          <a:solidFill>
            <a:srgbClr val="004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endParaRPr lang="en-GB" sz="1866">
              <a:solidFill>
                <a:srgbClr val="FFFFFF"/>
              </a:solidFill>
              <a:latin typeface="Calibri"/>
            </a:endParaRPr>
          </a:p>
          <a:p>
            <a:pPr defTabSz="914224">
              <a:defRPr/>
            </a:pPr>
            <a:r>
              <a:rPr lang="en-GB" sz="1866">
                <a:solidFill>
                  <a:srgbClr val="FFFFFF"/>
                </a:solidFill>
                <a:latin typeface="Calibri"/>
              </a:rPr>
              <a:t>     PRODUCTION </a:t>
            </a:r>
          </a:p>
          <a:p>
            <a:pPr defTabSz="914224">
              <a:defRPr/>
            </a:pPr>
            <a:r>
              <a:rPr lang="en-GB" sz="1866">
                <a:solidFill>
                  <a:srgbClr val="FFFFFF"/>
                </a:solidFill>
                <a:latin typeface="Calibri"/>
              </a:rPr>
              <a:t>       ANALYTICS</a:t>
            </a:r>
          </a:p>
          <a:p>
            <a:pPr algn="ctr" defTabSz="914224">
              <a:defRPr/>
            </a:pPr>
            <a:endParaRPr lang="en-GB" sz="1866">
              <a:solidFill>
                <a:srgbClr val="FFFFFF"/>
              </a:solidFill>
              <a:latin typeface="Calibri"/>
            </a:endParaRPr>
          </a:p>
          <a:p>
            <a:pPr algn="ctr" defTabSz="914224">
              <a:defRPr/>
            </a:pPr>
            <a:endParaRPr lang="en-GB" sz="1866">
              <a:solidFill>
                <a:srgbClr val="FFFFFF"/>
              </a:solidFill>
              <a:latin typeface="Calibri"/>
            </a:endParaRPr>
          </a:p>
        </p:txBody>
      </p:sp>
      <p:sp>
        <p:nvSpPr>
          <p:cNvPr id="9" name="Rectangle 8">
            <a:extLst>
              <a:ext uri="{FF2B5EF4-FFF2-40B4-BE49-F238E27FC236}">
                <a16:creationId xmlns:a16="http://schemas.microsoft.com/office/drawing/2014/main" id="{8240B0C8-8EBC-42E0-A7E5-F7EA4D092414}"/>
              </a:ext>
            </a:extLst>
          </p:cNvPr>
          <p:cNvSpPr/>
          <p:nvPr/>
        </p:nvSpPr>
        <p:spPr>
          <a:xfrm>
            <a:off x="4157248" y="4920771"/>
            <a:ext cx="5351907" cy="111980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4">
              <a:defRPr/>
            </a:pPr>
            <a:endParaRPr lang="en-GB" sz="1866">
              <a:solidFill>
                <a:srgbClr val="FFFFFF"/>
              </a:solidFill>
              <a:latin typeface="Calibri"/>
            </a:endParaRPr>
          </a:p>
          <a:p>
            <a:pPr defTabSz="914224">
              <a:defRPr/>
            </a:pPr>
            <a:r>
              <a:rPr lang="en-GB" sz="1866">
                <a:solidFill>
                  <a:srgbClr val="FFFFFF"/>
                </a:solidFill>
                <a:latin typeface="Calibri"/>
              </a:rPr>
              <a:t>       DISCOVERY </a:t>
            </a:r>
          </a:p>
          <a:p>
            <a:pPr defTabSz="914224">
              <a:defRPr/>
            </a:pPr>
            <a:r>
              <a:rPr lang="en-GB" sz="1866">
                <a:solidFill>
                  <a:srgbClr val="FFFFFF"/>
                </a:solidFill>
                <a:latin typeface="Calibri"/>
              </a:rPr>
              <a:t>       ANALYTICS</a:t>
            </a:r>
          </a:p>
          <a:p>
            <a:pPr defTabSz="914224">
              <a:defRPr/>
            </a:pPr>
            <a:endParaRPr lang="en-GB" sz="1866">
              <a:solidFill>
                <a:srgbClr val="FFFFFF"/>
              </a:solidFill>
              <a:latin typeface="Calibri"/>
            </a:endParaRPr>
          </a:p>
        </p:txBody>
      </p:sp>
      <p:cxnSp>
        <p:nvCxnSpPr>
          <p:cNvPr id="13" name="Straight Connector 12">
            <a:extLst>
              <a:ext uri="{FF2B5EF4-FFF2-40B4-BE49-F238E27FC236}">
                <a16:creationId xmlns:a16="http://schemas.microsoft.com/office/drawing/2014/main" id="{FD88B5D4-BA85-4A0D-BC4B-A094025D38EB}"/>
              </a:ext>
            </a:extLst>
          </p:cNvPr>
          <p:cNvCxnSpPr>
            <a:cxnSpLocks/>
          </p:cNvCxnSpPr>
          <p:nvPr/>
        </p:nvCxnSpPr>
        <p:spPr>
          <a:xfrm>
            <a:off x="6468458" y="3990011"/>
            <a:ext cx="0" cy="641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73BE7D9-9EEA-42F6-B158-DE888CDF1994}"/>
              </a:ext>
            </a:extLst>
          </p:cNvPr>
          <p:cNvSpPr txBox="1"/>
          <p:nvPr/>
        </p:nvSpPr>
        <p:spPr>
          <a:xfrm>
            <a:off x="6733509" y="1363478"/>
            <a:ext cx="2834200" cy="954107"/>
          </a:xfrm>
          <a:prstGeom prst="rect">
            <a:avLst/>
          </a:prstGeom>
          <a:noFill/>
        </p:spPr>
        <p:txBody>
          <a:bodyPr wrap="square" rtlCol="0">
            <a:spAutoFit/>
          </a:bodyPr>
          <a:lstStyle/>
          <a:p>
            <a:pPr algn="ctr" defTabSz="914224">
              <a:defRPr/>
            </a:pPr>
            <a:r>
              <a:rPr lang="en-GB" sz="1400">
                <a:solidFill>
                  <a:srgbClr val="FFFFFF"/>
                </a:solidFill>
                <a:latin typeface="Calibri"/>
              </a:rPr>
              <a:t>Local Predictive model execution at the point of need. </a:t>
            </a:r>
          </a:p>
          <a:p>
            <a:pPr algn="ctr" defTabSz="914224">
              <a:defRPr/>
            </a:pPr>
            <a:r>
              <a:rPr lang="en-GB" sz="1400">
                <a:solidFill>
                  <a:srgbClr val="FFFFFF"/>
                </a:solidFill>
                <a:latin typeface="Calibri"/>
              </a:rPr>
              <a:t>Autonomous customer, value chain  and industrial processes</a:t>
            </a:r>
            <a:endParaRPr lang="en-GB" sz="1400">
              <a:solidFill>
                <a:srgbClr val="000000"/>
              </a:solidFill>
              <a:latin typeface="Calibri"/>
            </a:endParaRPr>
          </a:p>
        </p:txBody>
      </p:sp>
      <p:sp>
        <p:nvSpPr>
          <p:cNvPr id="21" name="TextBox 20">
            <a:extLst>
              <a:ext uri="{FF2B5EF4-FFF2-40B4-BE49-F238E27FC236}">
                <a16:creationId xmlns:a16="http://schemas.microsoft.com/office/drawing/2014/main" id="{DF0C5159-0F0D-4691-A020-2F346EAF0EFC}"/>
              </a:ext>
            </a:extLst>
          </p:cNvPr>
          <p:cNvSpPr txBox="1"/>
          <p:nvPr/>
        </p:nvSpPr>
        <p:spPr>
          <a:xfrm>
            <a:off x="6541689" y="3848895"/>
            <a:ext cx="2990568" cy="954107"/>
          </a:xfrm>
          <a:prstGeom prst="rect">
            <a:avLst/>
          </a:prstGeom>
          <a:noFill/>
        </p:spPr>
        <p:txBody>
          <a:bodyPr wrap="square" rtlCol="0">
            <a:spAutoFit/>
          </a:bodyPr>
          <a:lstStyle/>
          <a:p>
            <a:pPr algn="ctr" defTabSz="914224">
              <a:defRPr/>
            </a:pPr>
            <a:r>
              <a:rPr lang="en-GB" sz="1400">
                <a:solidFill>
                  <a:srgbClr val="FFFFFF"/>
                </a:solidFill>
                <a:latin typeface="Calibri"/>
              </a:rPr>
              <a:t>Self-service business and process intelligence</a:t>
            </a:r>
          </a:p>
          <a:p>
            <a:pPr algn="ctr" defTabSz="914224">
              <a:defRPr/>
            </a:pPr>
            <a:r>
              <a:rPr lang="en-GB" sz="1400">
                <a:solidFill>
                  <a:srgbClr val="FFFFFF"/>
                </a:solidFill>
                <a:latin typeface="Calibri"/>
              </a:rPr>
              <a:t>Supporting operator actions and </a:t>
            </a:r>
          </a:p>
          <a:p>
            <a:pPr algn="ctr" defTabSz="914224">
              <a:defRPr/>
            </a:pPr>
            <a:r>
              <a:rPr lang="en-GB" sz="1400">
                <a:solidFill>
                  <a:srgbClr val="FFFFFF"/>
                </a:solidFill>
                <a:latin typeface="Calibri"/>
              </a:rPr>
              <a:t>business decision making</a:t>
            </a:r>
            <a:endParaRPr lang="en-GB" sz="1400">
              <a:solidFill>
                <a:srgbClr val="000000"/>
              </a:solidFill>
              <a:latin typeface="Calibri"/>
            </a:endParaRPr>
          </a:p>
        </p:txBody>
      </p:sp>
      <p:sp>
        <p:nvSpPr>
          <p:cNvPr id="22" name="TextBox 21">
            <a:extLst>
              <a:ext uri="{FF2B5EF4-FFF2-40B4-BE49-F238E27FC236}">
                <a16:creationId xmlns:a16="http://schemas.microsoft.com/office/drawing/2014/main" id="{C25258B4-C450-4E73-A415-359600BC3D50}"/>
              </a:ext>
            </a:extLst>
          </p:cNvPr>
          <p:cNvSpPr txBox="1"/>
          <p:nvPr/>
        </p:nvSpPr>
        <p:spPr>
          <a:xfrm>
            <a:off x="6488028" y="2719588"/>
            <a:ext cx="2990568" cy="738664"/>
          </a:xfrm>
          <a:prstGeom prst="rect">
            <a:avLst/>
          </a:prstGeom>
          <a:noFill/>
        </p:spPr>
        <p:txBody>
          <a:bodyPr wrap="square" rtlCol="0">
            <a:spAutoFit/>
          </a:bodyPr>
          <a:lstStyle/>
          <a:p>
            <a:pPr algn="ctr" defTabSz="914224">
              <a:defRPr/>
            </a:pPr>
            <a:r>
              <a:rPr lang="en-GB" sz="1400">
                <a:solidFill>
                  <a:srgbClr val="FFFFFF"/>
                </a:solidFill>
                <a:latin typeface="Calibri"/>
              </a:rPr>
              <a:t>Production service level predictive model execution, machine learning operations and digital twins</a:t>
            </a:r>
            <a:endParaRPr lang="en-GB" sz="1400">
              <a:solidFill>
                <a:srgbClr val="000000"/>
              </a:solidFill>
              <a:latin typeface="Calibri"/>
            </a:endParaRPr>
          </a:p>
        </p:txBody>
      </p:sp>
      <p:sp>
        <p:nvSpPr>
          <p:cNvPr id="23" name="TextBox 22">
            <a:extLst>
              <a:ext uri="{FF2B5EF4-FFF2-40B4-BE49-F238E27FC236}">
                <a16:creationId xmlns:a16="http://schemas.microsoft.com/office/drawing/2014/main" id="{23748683-A30C-481E-A555-FD08A697F50E}"/>
              </a:ext>
            </a:extLst>
          </p:cNvPr>
          <p:cNvSpPr txBox="1"/>
          <p:nvPr/>
        </p:nvSpPr>
        <p:spPr>
          <a:xfrm>
            <a:off x="6842279" y="5126674"/>
            <a:ext cx="2666876" cy="738664"/>
          </a:xfrm>
          <a:prstGeom prst="rect">
            <a:avLst/>
          </a:prstGeom>
          <a:noFill/>
        </p:spPr>
        <p:txBody>
          <a:bodyPr wrap="square" rtlCol="0">
            <a:spAutoFit/>
          </a:bodyPr>
          <a:lstStyle/>
          <a:p>
            <a:pPr algn="ctr" defTabSz="914224">
              <a:defRPr/>
            </a:pPr>
            <a:r>
              <a:rPr lang="en-GB" sz="1400">
                <a:solidFill>
                  <a:srgbClr val="FFFFFF"/>
                </a:solidFill>
                <a:latin typeface="Calibri"/>
              </a:rPr>
              <a:t>Advanced visualisation, machine learning and predictive model development and training</a:t>
            </a:r>
            <a:endParaRPr lang="en-GB" sz="1400">
              <a:solidFill>
                <a:srgbClr val="000000"/>
              </a:solidFill>
              <a:latin typeface="Calibri"/>
            </a:endParaRPr>
          </a:p>
        </p:txBody>
      </p:sp>
      <p:pic>
        <p:nvPicPr>
          <p:cNvPr id="25" name="Graphic 24" descr="Single gear">
            <a:extLst>
              <a:ext uri="{FF2B5EF4-FFF2-40B4-BE49-F238E27FC236}">
                <a16:creationId xmlns:a16="http://schemas.microsoft.com/office/drawing/2014/main" id="{9A5F0122-B69F-43C8-B035-385C4609C1A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4174630" y="1252635"/>
            <a:ext cx="486014" cy="486014"/>
          </a:xfrm>
          <a:prstGeom prst="rect">
            <a:avLst/>
          </a:prstGeom>
        </p:spPr>
      </p:pic>
      <p:pic>
        <p:nvPicPr>
          <p:cNvPr id="29" name="Graphic 28" descr="Research">
            <a:extLst>
              <a:ext uri="{FF2B5EF4-FFF2-40B4-BE49-F238E27FC236}">
                <a16:creationId xmlns:a16="http://schemas.microsoft.com/office/drawing/2014/main" id="{870F50C6-0C3E-4663-BB84-AD8712B59CA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6969" y="4961276"/>
            <a:ext cx="396399" cy="427877"/>
          </a:xfrm>
          <a:prstGeom prst="rect">
            <a:avLst/>
          </a:prstGeom>
        </p:spPr>
      </p:pic>
      <p:pic>
        <p:nvPicPr>
          <p:cNvPr id="31" name="Graphic 30" descr="Bullseye">
            <a:extLst>
              <a:ext uri="{FF2B5EF4-FFF2-40B4-BE49-F238E27FC236}">
                <a16:creationId xmlns:a16="http://schemas.microsoft.com/office/drawing/2014/main" id="{EC277980-EC76-4AA4-B10E-281E4F3C027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4235010" y="2574078"/>
            <a:ext cx="371969" cy="371969"/>
          </a:xfrm>
          <a:prstGeom prst="rect">
            <a:avLst/>
          </a:prstGeom>
        </p:spPr>
      </p:pic>
      <p:pic>
        <p:nvPicPr>
          <p:cNvPr id="33" name="Graphic 32" descr="Gauge">
            <a:extLst>
              <a:ext uri="{FF2B5EF4-FFF2-40B4-BE49-F238E27FC236}">
                <a16:creationId xmlns:a16="http://schemas.microsoft.com/office/drawing/2014/main" id="{01C19661-C0EF-4242-83B8-E78AE44802F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19197" y="3690091"/>
            <a:ext cx="446357" cy="446357"/>
          </a:xfrm>
          <a:prstGeom prst="rect">
            <a:avLst/>
          </a:prstGeom>
        </p:spPr>
      </p:pic>
      <p:sp>
        <p:nvSpPr>
          <p:cNvPr id="36" name="Arrow: Pentagon 35">
            <a:extLst>
              <a:ext uri="{FF2B5EF4-FFF2-40B4-BE49-F238E27FC236}">
                <a16:creationId xmlns:a16="http://schemas.microsoft.com/office/drawing/2014/main" id="{8228BBD8-7968-4571-9551-E37ED678A76D}"/>
              </a:ext>
            </a:extLst>
          </p:cNvPr>
          <p:cNvSpPr/>
          <p:nvPr/>
        </p:nvSpPr>
        <p:spPr>
          <a:xfrm>
            <a:off x="382681" y="3690089"/>
            <a:ext cx="1758579" cy="2480290"/>
          </a:xfrm>
          <a:prstGeom prst="homePlate">
            <a:avLst>
              <a:gd name="adj" fmla="val 11990"/>
            </a:avLst>
          </a:prstGeom>
          <a:solidFill>
            <a:schemeClr val="bg1">
              <a:lumMod val="85000"/>
            </a:schemeClr>
          </a:solidFill>
          <a:ln w="635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GB" sz="1866">
              <a:solidFill>
                <a:srgbClr val="FFFFFF"/>
              </a:solidFill>
              <a:latin typeface="Calibri"/>
            </a:endParaRPr>
          </a:p>
        </p:txBody>
      </p:sp>
      <p:sp>
        <p:nvSpPr>
          <p:cNvPr id="24" name="Arrow: Pentagon 23">
            <a:extLst>
              <a:ext uri="{FF2B5EF4-FFF2-40B4-BE49-F238E27FC236}">
                <a16:creationId xmlns:a16="http://schemas.microsoft.com/office/drawing/2014/main" id="{33C1D269-EFCF-48D3-9B83-51E77A261102}"/>
              </a:ext>
            </a:extLst>
          </p:cNvPr>
          <p:cNvSpPr/>
          <p:nvPr/>
        </p:nvSpPr>
        <p:spPr>
          <a:xfrm>
            <a:off x="367249" y="1204318"/>
            <a:ext cx="1758579" cy="2414520"/>
          </a:xfrm>
          <a:prstGeom prst="homePlate">
            <a:avLst>
              <a:gd name="adj" fmla="val 13115"/>
            </a:avLst>
          </a:prstGeom>
          <a:solidFill>
            <a:schemeClr val="bg1">
              <a:lumMod val="85000"/>
            </a:schemeClr>
          </a:solidFill>
          <a:ln w="635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GB" sz="1866">
              <a:solidFill>
                <a:srgbClr val="FFFFFF"/>
              </a:solidFill>
              <a:latin typeface="Calibri"/>
            </a:endParaRPr>
          </a:p>
        </p:txBody>
      </p:sp>
      <p:sp>
        <p:nvSpPr>
          <p:cNvPr id="26" name="Arrow: Pentagon 25">
            <a:extLst>
              <a:ext uri="{FF2B5EF4-FFF2-40B4-BE49-F238E27FC236}">
                <a16:creationId xmlns:a16="http://schemas.microsoft.com/office/drawing/2014/main" id="{B9B010A6-75D6-46F7-8701-129B147934F9}"/>
              </a:ext>
            </a:extLst>
          </p:cNvPr>
          <p:cNvSpPr/>
          <p:nvPr/>
        </p:nvSpPr>
        <p:spPr>
          <a:xfrm>
            <a:off x="2185047" y="1220338"/>
            <a:ext cx="1743235" cy="4950042"/>
          </a:xfrm>
          <a:prstGeom prst="homePlate">
            <a:avLst>
              <a:gd name="adj" fmla="val 7971"/>
            </a:avLst>
          </a:prstGeom>
          <a:solidFill>
            <a:schemeClr val="bg1">
              <a:lumMod val="85000"/>
            </a:schemeClr>
          </a:solidFill>
          <a:ln w="31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GB" sz="1866">
              <a:solidFill>
                <a:srgbClr val="FFFFFF"/>
              </a:solidFill>
              <a:latin typeface="Calibri"/>
            </a:endParaRPr>
          </a:p>
        </p:txBody>
      </p:sp>
      <p:sp>
        <p:nvSpPr>
          <p:cNvPr id="10" name="Rectangle 9">
            <a:extLst>
              <a:ext uri="{FF2B5EF4-FFF2-40B4-BE49-F238E27FC236}">
                <a16:creationId xmlns:a16="http://schemas.microsoft.com/office/drawing/2014/main" id="{24959C0A-5620-4EA1-9CB3-7276C6897A50}"/>
              </a:ext>
            </a:extLst>
          </p:cNvPr>
          <p:cNvSpPr/>
          <p:nvPr/>
        </p:nvSpPr>
        <p:spPr>
          <a:xfrm>
            <a:off x="2382299" y="1392766"/>
            <a:ext cx="1267925" cy="1347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STREAMING &amp; EVENT DATA PIPELINES</a:t>
            </a:r>
          </a:p>
        </p:txBody>
      </p:sp>
      <p:sp>
        <p:nvSpPr>
          <p:cNvPr id="27" name="Rectangle 26">
            <a:extLst>
              <a:ext uri="{FF2B5EF4-FFF2-40B4-BE49-F238E27FC236}">
                <a16:creationId xmlns:a16="http://schemas.microsoft.com/office/drawing/2014/main" id="{F4FE48D0-F66A-4F1D-8DA3-84ACCFE95DF3}"/>
              </a:ext>
            </a:extLst>
          </p:cNvPr>
          <p:cNvSpPr/>
          <p:nvPr/>
        </p:nvSpPr>
        <p:spPr>
          <a:xfrm>
            <a:off x="2373951" y="3063618"/>
            <a:ext cx="1267925" cy="2976956"/>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BATCH DATA PIPELINES</a:t>
            </a:r>
          </a:p>
        </p:txBody>
      </p:sp>
      <p:sp>
        <p:nvSpPr>
          <p:cNvPr id="28" name="Rectangle 27">
            <a:extLst>
              <a:ext uri="{FF2B5EF4-FFF2-40B4-BE49-F238E27FC236}">
                <a16:creationId xmlns:a16="http://schemas.microsoft.com/office/drawing/2014/main" id="{230C5E22-76D2-4F98-9818-850D696B27F1}"/>
              </a:ext>
            </a:extLst>
          </p:cNvPr>
          <p:cNvSpPr/>
          <p:nvPr/>
        </p:nvSpPr>
        <p:spPr>
          <a:xfrm>
            <a:off x="538259" y="1385877"/>
            <a:ext cx="1278151" cy="112228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IoT</a:t>
            </a:r>
          </a:p>
          <a:p>
            <a:pPr algn="ctr" defTabSz="914224">
              <a:defRPr/>
            </a:pPr>
            <a:r>
              <a:rPr lang="en-GB" sz="1466">
                <a:solidFill>
                  <a:srgbClr val="FFFFFF"/>
                </a:solidFill>
                <a:latin typeface="Calibri"/>
              </a:rPr>
              <a:t>Sensors</a:t>
            </a:r>
          </a:p>
          <a:p>
            <a:pPr algn="ctr" defTabSz="914224">
              <a:defRPr/>
            </a:pPr>
            <a:r>
              <a:rPr lang="en-GB" sz="1466">
                <a:solidFill>
                  <a:srgbClr val="FFFFFF"/>
                </a:solidFill>
                <a:latin typeface="Calibri"/>
              </a:rPr>
              <a:t>Control Systems</a:t>
            </a:r>
            <a:endParaRPr lang="en-GB" sz="1866">
              <a:solidFill>
                <a:srgbClr val="FFFFFF"/>
              </a:solidFill>
              <a:latin typeface="Calibri"/>
            </a:endParaRPr>
          </a:p>
        </p:txBody>
      </p:sp>
      <p:sp>
        <p:nvSpPr>
          <p:cNvPr id="30" name="Rectangle 29">
            <a:extLst>
              <a:ext uri="{FF2B5EF4-FFF2-40B4-BE49-F238E27FC236}">
                <a16:creationId xmlns:a16="http://schemas.microsoft.com/office/drawing/2014/main" id="{F4AF3569-0113-47F4-B5B2-41238B6B3D53}"/>
              </a:ext>
            </a:extLst>
          </p:cNvPr>
          <p:cNvSpPr/>
          <p:nvPr/>
        </p:nvSpPr>
        <p:spPr>
          <a:xfrm>
            <a:off x="518179" y="3817407"/>
            <a:ext cx="1278151" cy="13092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IT SYSTEMS</a:t>
            </a:r>
            <a:endParaRPr lang="en-GB" sz="1866">
              <a:solidFill>
                <a:srgbClr val="FFFFFF"/>
              </a:solidFill>
              <a:latin typeface="Calibri"/>
            </a:endParaRPr>
          </a:p>
        </p:txBody>
      </p:sp>
      <p:cxnSp>
        <p:nvCxnSpPr>
          <p:cNvPr id="35" name="Straight Connector 34">
            <a:extLst>
              <a:ext uri="{FF2B5EF4-FFF2-40B4-BE49-F238E27FC236}">
                <a16:creationId xmlns:a16="http://schemas.microsoft.com/office/drawing/2014/main" id="{D8439FBF-2889-4F63-A625-594E1F9AE897}"/>
              </a:ext>
            </a:extLst>
          </p:cNvPr>
          <p:cNvCxnSpPr>
            <a:cxnSpLocks/>
          </p:cNvCxnSpPr>
          <p:nvPr/>
        </p:nvCxnSpPr>
        <p:spPr>
          <a:xfrm>
            <a:off x="6431193" y="2871912"/>
            <a:ext cx="0" cy="641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F5EA93-75D6-4C10-8C12-3D10C9F4AA6B}"/>
              </a:ext>
            </a:extLst>
          </p:cNvPr>
          <p:cNvCxnSpPr>
            <a:cxnSpLocks/>
          </p:cNvCxnSpPr>
          <p:nvPr/>
        </p:nvCxnSpPr>
        <p:spPr>
          <a:xfrm>
            <a:off x="6400637" y="1587897"/>
            <a:ext cx="0" cy="641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BAA9F-EE47-4D8D-A8B6-874B075C2F4C}"/>
              </a:ext>
            </a:extLst>
          </p:cNvPr>
          <p:cNvCxnSpPr>
            <a:cxnSpLocks/>
          </p:cNvCxnSpPr>
          <p:nvPr/>
        </p:nvCxnSpPr>
        <p:spPr>
          <a:xfrm>
            <a:off x="6460979" y="5126674"/>
            <a:ext cx="0" cy="641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46542FA-CF0D-4AC0-96FA-0B711F6B7D1B}"/>
              </a:ext>
            </a:extLst>
          </p:cNvPr>
          <p:cNvSpPr/>
          <p:nvPr/>
        </p:nvSpPr>
        <p:spPr>
          <a:xfrm>
            <a:off x="518178" y="2617115"/>
            <a:ext cx="1278151" cy="82702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Third Party</a:t>
            </a:r>
          </a:p>
          <a:p>
            <a:pPr algn="ctr" defTabSz="914224">
              <a:defRPr/>
            </a:pPr>
            <a:r>
              <a:rPr lang="en-GB" sz="1466">
                <a:solidFill>
                  <a:srgbClr val="FFFFFF"/>
                </a:solidFill>
                <a:latin typeface="Calibri"/>
              </a:rPr>
              <a:t>Public</a:t>
            </a:r>
          </a:p>
          <a:p>
            <a:pPr algn="ctr" defTabSz="914224">
              <a:defRPr/>
            </a:pPr>
            <a:r>
              <a:rPr lang="en-GB" sz="1466">
                <a:solidFill>
                  <a:srgbClr val="FFFFFF"/>
                </a:solidFill>
                <a:latin typeface="Calibri"/>
              </a:rPr>
              <a:t>Data</a:t>
            </a:r>
            <a:endParaRPr lang="en-GB" sz="1866">
              <a:solidFill>
                <a:srgbClr val="FFFFFF"/>
              </a:solidFill>
              <a:latin typeface="Calibri"/>
            </a:endParaRPr>
          </a:p>
        </p:txBody>
      </p:sp>
      <p:sp>
        <p:nvSpPr>
          <p:cNvPr id="34" name="Rectangle 33">
            <a:extLst>
              <a:ext uri="{FF2B5EF4-FFF2-40B4-BE49-F238E27FC236}">
                <a16:creationId xmlns:a16="http://schemas.microsoft.com/office/drawing/2014/main" id="{80648DDC-5234-4BEF-9E9C-CE4AC8160625}"/>
              </a:ext>
            </a:extLst>
          </p:cNvPr>
          <p:cNvSpPr/>
          <p:nvPr/>
        </p:nvSpPr>
        <p:spPr>
          <a:xfrm>
            <a:off x="518175" y="5269178"/>
            <a:ext cx="1278151" cy="82702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r>
              <a:rPr lang="en-GB" sz="1466">
                <a:solidFill>
                  <a:srgbClr val="FFFFFF"/>
                </a:solidFill>
                <a:latin typeface="Calibri"/>
              </a:rPr>
              <a:t>Third Party</a:t>
            </a:r>
          </a:p>
          <a:p>
            <a:pPr algn="ctr" defTabSz="914224">
              <a:defRPr/>
            </a:pPr>
            <a:r>
              <a:rPr lang="en-GB" sz="1466">
                <a:solidFill>
                  <a:srgbClr val="FFFFFF"/>
                </a:solidFill>
                <a:latin typeface="Calibri"/>
              </a:rPr>
              <a:t>Public</a:t>
            </a:r>
          </a:p>
          <a:p>
            <a:pPr algn="ctr" defTabSz="914224">
              <a:defRPr/>
            </a:pPr>
            <a:r>
              <a:rPr lang="en-GB" sz="1466">
                <a:solidFill>
                  <a:srgbClr val="FFFFFF"/>
                </a:solidFill>
                <a:latin typeface="Calibri"/>
              </a:rPr>
              <a:t>Data</a:t>
            </a:r>
            <a:endParaRPr lang="en-GB" sz="1866">
              <a:solidFill>
                <a:srgbClr val="FFFFFF"/>
              </a:solidFill>
              <a:latin typeface="Calibri"/>
            </a:endParaRPr>
          </a:p>
        </p:txBody>
      </p:sp>
    </p:spTree>
    <p:extLst>
      <p:ext uri="{BB962C8B-B14F-4D97-AF65-F5344CB8AC3E}">
        <p14:creationId xmlns:p14="http://schemas.microsoft.com/office/powerpoint/2010/main" val="504849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D1ED21-1DCE-4D70-B8FA-CE5C7E3C6A5B}"/>
              </a:ext>
            </a:extLst>
          </p:cNvPr>
          <p:cNvPicPr>
            <a:picLocks noChangeAspect="1"/>
          </p:cNvPicPr>
          <p:nvPr/>
        </p:nvPicPr>
        <p:blipFill>
          <a:blip r:embed="rId2"/>
          <a:stretch>
            <a:fillRect/>
          </a:stretch>
        </p:blipFill>
        <p:spPr>
          <a:xfrm>
            <a:off x="1024644" y="464"/>
            <a:ext cx="10142714" cy="6857074"/>
          </a:xfrm>
          <a:prstGeom prst="rect">
            <a:avLst/>
          </a:prstGeom>
        </p:spPr>
      </p:pic>
      <p:sp>
        <p:nvSpPr>
          <p:cNvPr id="3" name="Title 27">
            <a:extLst>
              <a:ext uri="{FF2B5EF4-FFF2-40B4-BE49-F238E27FC236}">
                <a16:creationId xmlns:a16="http://schemas.microsoft.com/office/drawing/2014/main" id="{37249112-5C9D-4FD5-9833-CD6EE5FA3E67}"/>
              </a:ext>
            </a:extLst>
          </p:cNvPr>
          <p:cNvSpPr txBox="1">
            <a:spLocks/>
          </p:cNvSpPr>
          <p:nvPr/>
        </p:nvSpPr>
        <p:spPr>
          <a:xfrm>
            <a:off x="823" y="-1"/>
            <a:ext cx="4396106" cy="700043"/>
          </a:xfrm>
          <a:prstGeom prst="rect">
            <a:avLst/>
          </a:prstGeom>
        </p:spPr>
        <p:txBody>
          <a:bodyPr/>
          <a:lstStyle>
            <a:lvl1pPr algn="l" defTabSz="685891" rtl="0" eaLnBrk="1" latinLnBrk="0" hangingPunct="1">
              <a:lnSpc>
                <a:spcPct val="90000"/>
              </a:lnSpc>
              <a:spcBef>
                <a:spcPct val="0"/>
              </a:spcBef>
              <a:buNone/>
              <a:defRPr sz="3300" kern="1200">
                <a:solidFill>
                  <a:schemeClr val="tx1"/>
                </a:solidFill>
                <a:latin typeface="+mj-lt"/>
                <a:ea typeface="+mj-ea"/>
                <a:cs typeface="+mj-cs"/>
              </a:defRPr>
            </a:lvl1pPr>
          </a:lstStyle>
          <a:p>
            <a:pPr defTabSz="914224">
              <a:defRPr/>
            </a:pPr>
            <a:r>
              <a:rPr lang="en-GB" sz="2666" dirty="0">
                <a:solidFill>
                  <a:prstClr val="black"/>
                </a:solidFill>
                <a:latin typeface="Calibri Light" panose="020F0302020204030204"/>
              </a:rPr>
              <a:t>D&amp;A Layered Arch</a:t>
            </a:r>
          </a:p>
        </p:txBody>
      </p:sp>
    </p:spTree>
    <p:extLst>
      <p:ext uri="{BB962C8B-B14F-4D97-AF65-F5344CB8AC3E}">
        <p14:creationId xmlns:p14="http://schemas.microsoft.com/office/powerpoint/2010/main" val="2260389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E847-0C33-4CB5-A5AD-CBB50316B56A}"/>
              </a:ext>
            </a:extLst>
          </p:cNvPr>
          <p:cNvSpPr>
            <a:spLocks noGrp="1"/>
          </p:cNvSpPr>
          <p:nvPr>
            <p:ph type="title"/>
          </p:nvPr>
        </p:nvSpPr>
        <p:spPr>
          <a:xfrm>
            <a:off x="289178" y="171130"/>
            <a:ext cx="10933350" cy="1052596"/>
          </a:xfrm>
        </p:spPr>
        <p:txBody>
          <a:bodyPr/>
          <a:lstStyle/>
          <a:p>
            <a:r>
              <a:rPr lang="en-GB" dirty="0"/>
              <a:t>Snowflake modern reference architecture:</a:t>
            </a:r>
            <a:br>
              <a:rPr lang="en-GB" dirty="0"/>
            </a:br>
            <a:r>
              <a:rPr lang="en-GB" sz="2000" dirty="0"/>
              <a:t>https://www.snowflake.com/blog/modern-reference-architectures-for-application-builders/</a:t>
            </a:r>
            <a:br>
              <a:rPr lang="en-GB" sz="2000" dirty="0"/>
            </a:br>
            <a:endParaRPr lang="en-GB" dirty="0"/>
          </a:p>
        </p:txBody>
      </p:sp>
      <p:pic>
        <p:nvPicPr>
          <p:cNvPr id="1026" name="Picture 2">
            <a:extLst>
              <a:ext uri="{FF2B5EF4-FFF2-40B4-BE49-F238E27FC236}">
                <a16:creationId xmlns:a16="http://schemas.microsoft.com/office/drawing/2014/main" id="{96257634-D147-4CE2-B1C4-72677AEAA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964" y="1078146"/>
            <a:ext cx="7390014" cy="560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84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3_US PPT 2018 4x3_template_internal or external">
  <a:themeElements>
    <a:clrScheme name="Custom 6">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9E405E24-4D8F-45E9-B7C1-DE8CFE413F7C}" vid="{32376E27-65FC-4E1F-8C9A-962F9B38E9F9}"/>
    </a:ext>
  </a:extLst>
</a:theme>
</file>

<file path=ppt/theme/theme3.xml><?xml version="1.0" encoding="utf-8"?>
<a:theme xmlns:a="http://schemas.openxmlformats.org/drawingml/2006/main" name="1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01484cb-4692-40f6-9cd8-9f96d07aad89">
      <UserInfo>
        <DisplayName>Towne, Tom A. (ITNY)</DisplayName>
        <AccountId>6</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120B65-2056-41E6-899A-3600A3D20EE8}">
  <ds:schemaRef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701484cb-4692-40f6-9cd8-9f96d07aad89"/>
    <ds:schemaRef ds:uri="44563e85-d93e-468a-97fd-88b2feb52b2e"/>
    <ds:schemaRef ds:uri="http://www.w3.org/XML/1998/namespace"/>
    <ds:schemaRef ds:uri="http://purl.org/dc/dcmitype/"/>
  </ds:schemaRefs>
</ds:datastoreItem>
</file>

<file path=customXml/itemProps2.xml><?xml version="1.0" encoding="utf-8"?>
<ds:datastoreItem xmlns:ds="http://schemas.openxmlformats.org/officeDocument/2006/customXml" ds:itemID="{8D1774AB-BA4D-4E15-9C14-0FA1A069055D}">
  <ds:schemaRefs>
    <ds:schemaRef ds:uri="44563e85-d93e-468a-97fd-88b2feb52b2e"/>
    <ds:schemaRef ds:uri="701484cb-4692-40f6-9cd8-9f96d07aad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0C9D802-8436-419C-8E37-24C1A62FE1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355</TotalTime>
  <Words>257</Words>
  <Application>Microsoft Office PowerPoint</Application>
  <PresentationFormat>Widescreen</PresentationFormat>
  <Paragraphs>62</Paragraphs>
  <Slides>5</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5</vt:i4>
      </vt:variant>
    </vt:vector>
  </HeadingPairs>
  <TitlesOfParts>
    <vt:vector size="13" baseType="lpstr">
      <vt:lpstr>Arial</vt:lpstr>
      <vt:lpstr>Calibri</vt:lpstr>
      <vt:lpstr>Calibri Light</vt:lpstr>
      <vt:lpstr>Trebuchet MS</vt:lpstr>
      <vt:lpstr>10_NationalGrid Grid 16:9</vt:lpstr>
      <vt:lpstr>3_US PPT 2018 4x3_template_internal or external</vt:lpstr>
      <vt:lpstr>11_NationalGrid Grid 16:9</vt:lpstr>
      <vt:lpstr>think-cell Slide</vt:lpstr>
      <vt:lpstr>EDP Architecture</vt:lpstr>
      <vt:lpstr>Snowflake High Usage Patterns</vt:lpstr>
      <vt:lpstr>Pervasive Analytics</vt:lpstr>
      <vt:lpstr>PowerPoint Presentation</vt:lpstr>
      <vt:lpstr>Snowflake modern reference architecture: https://www.snowflake.com/blog/modern-reference-architectures-for-application-builders/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Advantage for UK Initiate with Data Lake Migration  then see benefits accelerate</dc:title>
  <dc:creator>Connolly, Bryan</dc:creator>
  <cp:lastModifiedBy>Robertson, Daniel</cp:lastModifiedBy>
  <cp:revision>4</cp:revision>
  <dcterms:created xsi:type="dcterms:W3CDTF">2021-07-01T11:47:57Z</dcterms:created>
  <dcterms:modified xsi:type="dcterms:W3CDTF">2021-07-28T08:18:18Z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0x010100F6D73EF154A21745A4B7D294624E0F37</vt:lpwstr>
  </property>
</Properties>
</file>