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2.xml" ContentType="application/vnd.openxmlformats-officedocument.theme+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3.xml" ContentType="application/vnd.openxmlformats-officedocument.them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48" r:id="rId5"/>
    <p:sldMasterId id="2147483769" r:id="rId6"/>
  </p:sldMasterIdLst>
  <p:notesMasterIdLst>
    <p:notesMasterId r:id="rId9"/>
  </p:notesMasterIdLst>
  <p:sldIdLst>
    <p:sldId id="2147375723" r:id="rId7"/>
    <p:sldId id="214737572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E61E3B-709B-427E-8E24-66042CFE4C31}" v="8" dt="2021-07-27T23:30:56.8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viewProps" Target="view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waliya, Nishit" userId="d6171631-3d08-453d-8afd-2dc62a5026e2" providerId="ADAL" clId="{41E61E3B-709B-427E-8E24-66042CFE4C31}"/>
    <pc:docChg chg="undo custSel addSld delSld modSld">
      <pc:chgData name="Ajwaliya, Nishit" userId="d6171631-3d08-453d-8afd-2dc62a5026e2" providerId="ADAL" clId="{41E61E3B-709B-427E-8E24-66042CFE4C31}" dt="2021-07-27T23:35:21.121" v="268" actId="20577"/>
      <pc:docMkLst>
        <pc:docMk/>
      </pc:docMkLst>
      <pc:sldChg chg="del">
        <pc:chgData name="Ajwaliya, Nishit" userId="d6171631-3d08-453d-8afd-2dc62a5026e2" providerId="ADAL" clId="{41E61E3B-709B-427E-8E24-66042CFE4C31}" dt="2021-07-27T23:25:21.028" v="12" actId="47"/>
        <pc:sldMkLst>
          <pc:docMk/>
          <pc:sldMk cId="1856581679" sldId="724"/>
        </pc:sldMkLst>
      </pc:sldChg>
      <pc:sldChg chg="del">
        <pc:chgData name="Ajwaliya, Nishit" userId="d6171631-3d08-453d-8afd-2dc62a5026e2" providerId="ADAL" clId="{41E61E3B-709B-427E-8E24-66042CFE4C31}" dt="2021-07-27T23:25:20.181" v="7" actId="47"/>
        <pc:sldMkLst>
          <pc:docMk/>
          <pc:sldMk cId="2712921640" sldId="728"/>
        </pc:sldMkLst>
      </pc:sldChg>
      <pc:sldChg chg="del">
        <pc:chgData name="Ajwaliya, Nishit" userId="d6171631-3d08-453d-8afd-2dc62a5026e2" providerId="ADAL" clId="{41E61E3B-709B-427E-8E24-66042CFE4C31}" dt="2021-07-27T23:25:16.188" v="1" actId="47"/>
        <pc:sldMkLst>
          <pc:docMk/>
          <pc:sldMk cId="3580952526" sldId="730"/>
        </pc:sldMkLst>
      </pc:sldChg>
      <pc:sldChg chg="del">
        <pc:chgData name="Ajwaliya, Nishit" userId="d6171631-3d08-453d-8afd-2dc62a5026e2" providerId="ADAL" clId="{41E61E3B-709B-427E-8E24-66042CFE4C31}" dt="2021-07-27T23:25:16.458" v="2" actId="47"/>
        <pc:sldMkLst>
          <pc:docMk/>
          <pc:sldMk cId="2442747395" sldId="732"/>
        </pc:sldMkLst>
      </pc:sldChg>
      <pc:sldChg chg="del">
        <pc:chgData name="Ajwaliya, Nishit" userId="d6171631-3d08-453d-8afd-2dc62a5026e2" providerId="ADAL" clId="{41E61E3B-709B-427E-8E24-66042CFE4C31}" dt="2021-07-27T23:25:15.725" v="0" actId="47"/>
        <pc:sldMkLst>
          <pc:docMk/>
          <pc:sldMk cId="1383911218" sldId="735"/>
        </pc:sldMkLst>
      </pc:sldChg>
      <pc:sldChg chg="del">
        <pc:chgData name="Ajwaliya, Nishit" userId="d6171631-3d08-453d-8afd-2dc62a5026e2" providerId="ADAL" clId="{41E61E3B-709B-427E-8E24-66042CFE4C31}" dt="2021-07-27T23:25:20.006" v="6" actId="47"/>
        <pc:sldMkLst>
          <pc:docMk/>
          <pc:sldMk cId="1538689941" sldId="2147307531"/>
        </pc:sldMkLst>
      </pc:sldChg>
      <pc:sldChg chg="del">
        <pc:chgData name="Ajwaliya, Nishit" userId="d6171631-3d08-453d-8afd-2dc62a5026e2" providerId="ADAL" clId="{41E61E3B-709B-427E-8E24-66042CFE4C31}" dt="2021-07-27T23:25:20.384" v="8" actId="47"/>
        <pc:sldMkLst>
          <pc:docMk/>
          <pc:sldMk cId="571051800" sldId="2147375713"/>
        </pc:sldMkLst>
      </pc:sldChg>
      <pc:sldChg chg="del">
        <pc:chgData name="Ajwaliya, Nishit" userId="d6171631-3d08-453d-8afd-2dc62a5026e2" providerId="ADAL" clId="{41E61E3B-709B-427E-8E24-66042CFE4C31}" dt="2021-07-27T23:25:20.545" v="9" actId="47"/>
        <pc:sldMkLst>
          <pc:docMk/>
          <pc:sldMk cId="3927488182" sldId="2147375717"/>
        </pc:sldMkLst>
      </pc:sldChg>
      <pc:sldChg chg="del">
        <pc:chgData name="Ajwaliya, Nishit" userId="d6171631-3d08-453d-8afd-2dc62a5026e2" providerId="ADAL" clId="{41E61E3B-709B-427E-8E24-66042CFE4C31}" dt="2021-07-27T23:25:20.664" v="10" actId="47"/>
        <pc:sldMkLst>
          <pc:docMk/>
          <pc:sldMk cId="1516804054" sldId="2147375718"/>
        </pc:sldMkLst>
      </pc:sldChg>
      <pc:sldChg chg="del">
        <pc:chgData name="Ajwaliya, Nishit" userId="d6171631-3d08-453d-8afd-2dc62a5026e2" providerId="ADAL" clId="{41E61E3B-709B-427E-8E24-66042CFE4C31}" dt="2021-07-27T23:25:20.866" v="11" actId="47"/>
        <pc:sldMkLst>
          <pc:docMk/>
          <pc:sldMk cId="1720515625" sldId="2147375719"/>
        </pc:sldMkLst>
      </pc:sldChg>
      <pc:sldChg chg="del">
        <pc:chgData name="Ajwaliya, Nishit" userId="d6171631-3d08-453d-8afd-2dc62a5026e2" providerId="ADAL" clId="{41E61E3B-709B-427E-8E24-66042CFE4C31}" dt="2021-07-27T23:25:21.209" v="13" actId="47"/>
        <pc:sldMkLst>
          <pc:docMk/>
          <pc:sldMk cId="1620558174" sldId="2147375720"/>
        </pc:sldMkLst>
      </pc:sldChg>
      <pc:sldChg chg="del">
        <pc:chgData name="Ajwaliya, Nishit" userId="d6171631-3d08-453d-8afd-2dc62a5026e2" providerId="ADAL" clId="{41E61E3B-709B-427E-8E24-66042CFE4C31}" dt="2021-07-27T23:25:19.817" v="5" actId="47"/>
        <pc:sldMkLst>
          <pc:docMk/>
          <pc:sldMk cId="2047772464" sldId="2147375721"/>
        </pc:sldMkLst>
      </pc:sldChg>
      <pc:sldChg chg="del">
        <pc:chgData name="Ajwaliya, Nishit" userId="d6171631-3d08-453d-8afd-2dc62a5026e2" providerId="ADAL" clId="{41E61E3B-709B-427E-8E24-66042CFE4C31}" dt="2021-07-27T23:25:17.091" v="3" actId="47"/>
        <pc:sldMkLst>
          <pc:docMk/>
          <pc:sldMk cId="3725047074" sldId="2147375722"/>
        </pc:sldMkLst>
      </pc:sldChg>
      <pc:sldChg chg="addSp delSp modSp mod">
        <pc:chgData name="Ajwaliya, Nishit" userId="d6171631-3d08-453d-8afd-2dc62a5026e2" providerId="ADAL" clId="{41E61E3B-709B-427E-8E24-66042CFE4C31}" dt="2021-07-27T23:33:41.771" v="241" actId="1076"/>
        <pc:sldMkLst>
          <pc:docMk/>
          <pc:sldMk cId="3748273605" sldId="2147375723"/>
        </pc:sldMkLst>
        <pc:spChg chg="mod">
          <ac:chgData name="Ajwaliya, Nishit" userId="d6171631-3d08-453d-8afd-2dc62a5026e2" providerId="ADAL" clId="{41E61E3B-709B-427E-8E24-66042CFE4C31}" dt="2021-07-27T23:28:21.455" v="63" actId="20577"/>
          <ac:spMkLst>
            <pc:docMk/>
            <pc:sldMk cId="3748273605" sldId="2147375723"/>
            <ac:spMk id="4" creationId="{401E5806-02BE-4B60-981C-976AF9C60AD1}"/>
          </ac:spMkLst>
        </pc:spChg>
        <pc:graphicFrameChg chg="del">
          <ac:chgData name="Ajwaliya, Nishit" userId="d6171631-3d08-453d-8afd-2dc62a5026e2" providerId="ADAL" clId="{41E61E3B-709B-427E-8E24-66042CFE4C31}" dt="2021-07-27T23:26:02.731" v="14" actId="478"/>
          <ac:graphicFrameMkLst>
            <pc:docMk/>
            <pc:sldMk cId="3748273605" sldId="2147375723"/>
            <ac:graphicFrameMk id="2" creationId="{28CF76D7-8DDD-49E4-8454-C2A3E3450966}"/>
          </ac:graphicFrameMkLst>
        </pc:graphicFrameChg>
        <pc:picChg chg="del">
          <ac:chgData name="Ajwaliya, Nishit" userId="d6171631-3d08-453d-8afd-2dc62a5026e2" providerId="ADAL" clId="{41E61E3B-709B-427E-8E24-66042CFE4C31}" dt="2021-07-27T23:26:02.731" v="14" actId="478"/>
          <ac:picMkLst>
            <pc:docMk/>
            <pc:sldMk cId="3748273605" sldId="2147375723"/>
            <ac:picMk id="3" creationId="{337552B8-5CE7-4750-BE7A-3F4DDC7FFF72}"/>
          </ac:picMkLst>
        </pc:picChg>
        <pc:picChg chg="add del mod">
          <ac:chgData name="Ajwaliya, Nishit" userId="d6171631-3d08-453d-8afd-2dc62a5026e2" providerId="ADAL" clId="{41E61E3B-709B-427E-8E24-66042CFE4C31}" dt="2021-07-27T23:26:42.312" v="18" actId="478"/>
          <ac:picMkLst>
            <pc:docMk/>
            <pc:sldMk cId="3748273605" sldId="2147375723"/>
            <ac:picMk id="6" creationId="{C226B6D0-DD8C-4CD1-A821-5BEB9A6C027F}"/>
          </ac:picMkLst>
        </pc:picChg>
        <pc:picChg chg="add del mod">
          <ac:chgData name="Ajwaliya, Nishit" userId="d6171631-3d08-453d-8afd-2dc62a5026e2" providerId="ADAL" clId="{41E61E3B-709B-427E-8E24-66042CFE4C31}" dt="2021-07-27T23:27:16.806" v="22" actId="478"/>
          <ac:picMkLst>
            <pc:docMk/>
            <pc:sldMk cId="3748273605" sldId="2147375723"/>
            <ac:picMk id="8" creationId="{C2192732-4FD2-43D9-A53A-70902A288C5F}"/>
          </ac:picMkLst>
        </pc:picChg>
        <pc:picChg chg="add del mod">
          <ac:chgData name="Ajwaliya, Nishit" userId="d6171631-3d08-453d-8afd-2dc62a5026e2" providerId="ADAL" clId="{41E61E3B-709B-427E-8E24-66042CFE4C31}" dt="2021-07-27T23:33:38.309" v="239" actId="478"/>
          <ac:picMkLst>
            <pc:docMk/>
            <pc:sldMk cId="3748273605" sldId="2147375723"/>
            <ac:picMk id="10" creationId="{6C881921-CC0E-40E6-8E0A-37875596DFD3}"/>
          </ac:picMkLst>
        </pc:picChg>
        <pc:picChg chg="add mod">
          <ac:chgData name="Ajwaliya, Nishit" userId="d6171631-3d08-453d-8afd-2dc62a5026e2" providerId="ADAL" clId="{41E61E3B-709B-427E-8E24-66042CFE4C31}" dt="2021-07-27T23:27:56.482" v="33" actId="14100"/>
          <ac:picMkLst>
            <pc:docMk/>
            <pc:sldMk cId="3748273605" sldId="2147375723"/>
            <ac:picMk id="12" creationId="{656463EB-40B3-432B-ABF7-890CB588AA2B}"/>
          </ac:picMkLst>
        </pc:picChg>
        <pc:picChg chg="add mod">
          <ac:chgData name="Ajwaliya, Nishit" userId="d6171631-3d08-453d-8afd-2dc62a5026e2" providerId="ADAL" clId="{41E61E3B-709B-427E-8E24-66042CFE4C31}" dt="2021-07-27T23:33:41.771" v="241" actId="1076"/>
          <ac:picMkLst>
            <pc:docMk/>
            <pc:sldMk cId="3748273605" sldId="2147375723"/>
            <ac:picMk id="14" creationId="{0CCC4D33-09E5-4DA5-9730-4543D4875D54}"/>
          </ac:picMkLst>
        </pc:picChg>
      </pc:sldChg>
      <pc:sldChg chg="addSp delSp modSp add mod">
        <pc:chgData name="Ajwaliya, Nishit" userId="d6171631-3d08-453d-8afd-2dc62a5026e2" providerId="ADAL" clId="{41E61E3B-709B-427E-8E24-66042CFE4C31}" dt="2021-07-27T23:35:21.121" v="268" actId="20577"/>
        <pc:sldMkLst>
          <pc:docMk/>
          <pc:sldMk cId="3183067039" sldId="2147375724"/>
        </pc:sldMkLst>
        <pc:spChg chg="mod">
          <ac:chgData name="Ajwaliya, Nishit" userId="d6171631-3d08-453d-8afd-2dc62a5026e2" providerId="ADAL" clId="{41E61E3B-709B-427E-8E24-66042CFE4C31}" dt="2021-07-27T23:28:52.895" v="125" actId="20577"/>
          <ac:spMkLst>
            <pc:docMk/>
            <pc:sldMk cId="3183067039" sldId="2147375724"/>
            <ac:spMk id="4" creationId="{401E5806-02BE-4B60-981C-976AF9C60AD1}"/>
          </ac:spMkLst>
        </pc:spChg>
        <pc:graphicFrameChg chg="add mod modGraphic">
          <ac:chgData name="Ajwaliya, Nishit" userId="d6171631-3d08-453d-8afd-2dc62a5026e2" providerId="ADAL" clId="{41E61E3B-709B-427E-8E24-66042CFE4C31}" dt="2021-07-27T23:35:21.121" v="268" actId="20577"/>
          <ac:graphicFrameMkLst>
            <pc:docMk/>
            <pc:sldMk cId="3183067039" sldId="2147375724"/>
            <ac:graphicFrameMk id="2" creationId="{12D9A9EB-CD4F-41A5-983F-EEF2232FA28E}"/>
          </ac:graphicFrameMkLst>
        </pc:graphicFrameChg>
        <pc:picChg chg="del">
          <ac:chgData name="Ajwaliya, Nishit" userId="d6171631-3d08-453d-8afd-2dc62a5026e2" providerId="ADAL" clId="{41E61E3B-709B-427E-8E24-66042CFE4C31}" dt="2021-07-27T23:28:55.363" v="126" actId="478"/>
          <ac:picMkLst>
            <pc:docMk/>
            <pc:sldMk cId="3183067039" sldId="2147375724"/>
            <ac:picMk id="10" creationId="{6C881921-CC0E-40E6-8E0A-37875596DFD3}"/>
          </ac:picMkLst>
        </pc:picChg>
        <pc:picChg chg="del">
          <ac:chgData name="Ajwaliya, Nishit" userId="d6171631-3d08-453d-8afd-2dc62a5026e2" providerId="ADAL" clId="{41E61E3B-709B-427E-8E24-66042CFE4C31}" dt="2021-07-27T23:28:57.222" v="127" actId="478"/>
          <ac:picMkLst>
            <pc:docMk/>
            <pc:sldMk cId="3183067039" sldId="2147375724"/>
            <ac:picMk id="12" creationId="{656463EB-40B3-432B-ABF7-890CB588AA2B}"/>
          </ac:picMkLst>
        </pc:picChg>
      </pc:sldChg>
      <pc:sldChg chg="del">
        <pc:chgData name="Ajwaliya, Nishit" userId="d6171631-3d08-453d-8afd-2dc62a5026e2" providerId="ADAL" clId="{41E61E3B-709B-427E-8E24-66042CFE4C31}" dt="2021-07-27T23:25:19.597" v="4" actId="47"/>
        <pc:sldMkLst>
          <pc:docMk/>
          <pc:sldMk cId="3780307552" sldId="2147375724"/>
        </pc:sldMkLst>
      </pc:sldChg>
      <pc:sldMasterChg chg="delSldLayout">
        <pc:chgData name="Ajwaliya, Nishit" userId="d6171631-3d08-453d-8afd-2dc62a5026e2" providerId="ADAL" clId="{41E61E3B-709B-427E-8E24-66042CFE4C31}" dt="2021-07-27T23:25:20.181" v="7" actId="47"/>
        <pc:sldMasterMkLst>
          <pc:docMk/>
          <pc:sldMasterMk cId="397286640" sldId="2147483660"/>
        </pc:sldMasterMkLst>
        <pc:sldLayoutChg chg="del">
          <pc:chgData name="Ajwaliya, Nishit" userId="d6171631-3d08-453d-8afd-2dc62a5026e2" providerId="ADAL" clId="{41E61E3B-709B-427E-8E24-66042CFE4C31}" dt="2021-07-27T23:25:20.181" v="7" actId="47"/>
          <pc:sldLayoutMkLst>
            <pc:docMk/>
            <pc:sldMasterMk cId="397286640" sldId="2147483660"/>
            <pc:sldLayoutMk cId="3049220313" sldId="2147483747"/>
          </pc:sldLayoutMkLst>
        </pc:sldLayoutChg>
        <pc:sldLayoutChg chg="del">
          <pc:chgData name="Ajwaliya, Nishit" userId="d6171631-3d08-453d-8afd-2dc62a5026e2" providerId="ADAL" clId="{41E61E3B-709B-427E-8E24-66042CFE4C31}" dt="2021-07-27T23:25:20.006" v="6" actId="47"/>
          <pc:sldLayoutMkLst>
            <pc:docMk/>
            <pc:sldMasterMk cId="397286640" sldId="2147483660"/>
            <pc:sldLayoutMk cId="1348868662" sldId="214748385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55CBC8-1677-482D-B2ED-619B2A9E0AB9}" type="datetimeFigureOut">
              <a:rPr lang="en-US" smtClean="0"/>
              <a:t>7/27/2021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EB1A68-65CC-4E97-ABB7-B5F1754B5416}" type="slidenum">
              <a:rPr lang="en-US" smtClean="0"/>
              <a:t>‹#›</a:t>
            </a:fld>
            <a:endParaRPr lang="en-US"/>
          </a:p>
        </p:txBody>
      </p:sp>
    </p:spTree>
    <p:extLst>
      <p:ext uri="{BB962C8B-B14F-4D97-AF65-F5344CB8AC3E}">
        <p14:creationId xmlns:p14="http://schemas.microsoft.com/office/powerpoint/2010/main" val="3604902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Master" Target="../slideMasters/slideMaster1.xml"/><Relationship Id="rId7" Type="http://schemas.openxmlformats.org/officeDocument/2006/relationships/image" Target="../media/image4.sv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2.bin"/><Relationship Id="rId9"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1.bin"/></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2.xml"/><Relationship Id="rId4" Type="http://schemas.openxmlformats.org/officeDocument/2006/relationships/image" Target="../media/image14.png"/></Relationships>
</file>

<file path=ppt/slideLayouts/_rels/slideLayout10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Master" Target="../slideMasters/slideMaster3.xml"/><Relationship Id="rId7" Type="http://schemas.openxmlformats.org/officeDocument/2006/relationships/image" Target="../media/image4.svg"/><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76.bin"/><Relationship Id="rId9" Type="http://schemas.openxmlformats.org/officeDocument/2006/relationships/image" Target="../media/image6.png"/></Relationships>
</file>

<file path=ppt/slideLayouts/_rels/slideLayout108.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slideMaster" Target="../slideMasters/slideMaster3.xml"/><Relationship Id="rId7" Type="http://schemas.openxmlformats.org/officeDocument/2006/relationships/image" Target="../media/image3.png"/><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77.bin"/><Relationship Id="rId9" Type="http://schemas.openxmlformats.org/officeDocument/2006/relationships/image" Target="../media/image6.png"/></Relationships>
</file>

<file path=ppt/slideLayouts/_rels/slideLayout10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image" Target="../media/image7.png"/><Relationship Id="rId5" Type="http://schemas.openxmlformats.org/officeDocument/2006/relationships/image" Target="../media/image2.emf"/><Relationship Id="rId4" Type="http://schemas.openxmlformats.org/officeDocument/2006/relationships/oleObject" Target="../embeddings/oleObject78.bin"/></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21.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11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5.xml"/><Relationship Id="rId1" Type="http://schemas.openxmlformats.org/officeDocument/2006/relationships/tags" Target="../tags/tag124.xml"/><Relationship Id="rId5" Type="http://schemas.openxmlformats.org/officeDocument/2006/relationships/image" Target="../media/image8.emf"/><Relationship Id="rId4" Type="http://schemas.openxmlformats.org/officeDocument/2006/relationships/oleObject" Target="../embeddings/oleObject79.bin"/></Relationships>
</file>

<file path=ppt/slideLayouts/_rels/slideLayout11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7.xml"/><Relationship Id="rId1" Type="http://schemas.openxmlformats.org/officeDocument/2006/relationships/tags" Target="../tags/tag126.xml"/><Relationship Id="rId5" Type="http://schemas.openxmlformats.org/officeDocument/2006/relationships/image" Target="../media/image8.emf"/><Relationship Id="rId4" Type="http://schemas.openxmlformats.org/officeDocument/2006/relationships/oleObject" Target="../embeddings/oleObject80.bin"/></Relationships>
</file>

<file path=ppt/slideLayouts/_rels/slideLayout11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9.xml"/><Relationship Id="rId1" Type="http://schemas.openxmlformats.org/officeDocument/2006/relationships/tags" Target="../tags/tag128.xml"/><Relationship Id="rId5" Type="http://schemas.openxmlformats.org/officeDocument/2006/relationships/image" Target="../media/image8.emf"/><Relationship Id="rId4" Type="http://schemas.openxmlformats.org/officeDocument/2006/relationships/oleObject" Target="../embeddings/oleObject81.bin"/></Relationships>
</file>

<file path=ppt/slideLayouts/_rels/slideLayout113.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Master" Target="../slideMasters/slideMaster3.xml"/><Relationship Id="rId1" Type="http://schemas.openxmlformats.org/officeDocument/2006/relationships/tags" Target="../tags/tag130.xml"/><Relationship Id="rId4" Type="http://schemas.openxmlformats.org/officeDocument/2006/relationships/image" Target="../media/image8.emf"/></Relationships>
</file>

<file path=ppt/slideLayouts/_rels/slideLayout114.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Master" Target="../slideMasters/slideMaster3.xml"/><Relationship Id="rId1" Type="http://schemas.openxmlformats.org/officeDocument/2006/relationships/tags" Target="../tags/tag131.xml"/><Relationship Id="rId4" Type="http://schemas.openxmlformats.org/officeDocument/2006/relationships/image" Target="../media/image8.emf"/></Relationships>
</file>

<file path=ppt/slideLayouts/_rels/slideLayout1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84.bin"/></Relationships>
</file>

<file path=ppt/slideLayouts/_rels/slideLayout1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85.bin"/></Relationships>
</file>

<file path=ppt/slideLayouts/_rels/slideLayout117.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Master" Target="../slideMasters/slideMaster3.xml"/><Relationship Id="rId1" Type="http://schemas.openxmlformats.org/officeDocument/2006/relationships/tags" Target="../tags/tag136.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118.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Master" Target="../slideMasters/slideMaster3.xml"/><Relationship Id="rId1" Type="http://schemas.openxmlformats.org/officeDocument/2006/relationships/tags" Target="../tags/tag137.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119.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Master" Target="../slideMasters/slideMaster3.xml"/><Relationship Id="rId1" Type="http://schemas.openxmlformats.org/officeDocument/2006/relationships/tags" Target="../tags/tag138.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22.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12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89.bin"/></Relationships>
</file>

<file path=ppt/slideLayouts/_rels/slideLayout121.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Master" Target="../slideMasters/slideMaster3.xml"/><Relationship Id="rId1" Type="http://schemas.openxmlformats.org/officeDocument/2006/relationships/tags" Target="../tags/tag141.xml"/><Relationship Id="rId5" Type="http://schemas.openxmlformats.org/officeDocument/2006/relationships/image" Target="../media/image11.png"/><Relationship Id="rId4" Type="http://schemas.openxmlformats.org/officeDocument/2006/relationships/image" Target="../media/image8.emf"/></Relationships>
</file>

<file path=ppt/slideLayouts/_rels/slideLayout12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image" Target="../media/image13.png"/><Relationship Id="rId5" Type="http://schemas.openxmlformats.org/officeDocument/2006/relationships/image" Target="../media/image12.emf"/><Relationship Id="rId4" Type="http://schemas.openxmlformats.org/officeDocument/2006/relationships/oleObject" Target="../embeddings/oleObject91.bin"/></Relationships>
</file>

<file path=ppt/slideLayouts/_rels/slideLayout12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92.bin"/></Relationships>
</file>

<file path=ppt/slideLayouts/_rels/slideLayout12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93.bin"/></Relationships>
</file>

<file path=ppt/slideLayouts/_rels/slideLayout12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94.bin"/></Relationships>
</file>

<file path=ppt/slideLayouts/_rels/slideLayout12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51.xml"/><Relationship Id="rId1" Type="http://schemas.openxmlformats.org/officeDocument/2006/relationships/tags" Target="../tags/tag150.x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95.bin"/></Relationships>
</file>

<file path=ppt/slideLayouts/_rels/slideLayout12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96.bin"/></Relationships>
</file>

<file path=ppt/slideLayouts/_rels/slideLayout128.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Master" Target="../slideMasters/slideMaster3.xml"/><Relationship Id="rId1" Type="http://schemas.openxmlformats.org/officeDocument/2006/relationships/tags" Target="../tags/tag154.xml"/><Relationship Id="rId4" Type="http://schemas.openxmlformats.org/officeDocument/2006/relationships/image" Target="../media/image8.emf"/></Relationships>
</file>

<file path=ppt/slideLayouts/_rels/slideLayout12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oleObject" Target="../embeddings/oleObject98.bin"/><Relationship Id="rId7" Type="http://schemas.openxmlformats.org/officeDocument/2006/relationships/image" Target="../media/image14.png"/><Relationship Id="rId2" Type="http://schemas.openxmlformats.org/officeDocument/2006/relationships/slideMaster" Target="../slideMasters/slideMaster3.xml"/><Relationship Id="rId1" Type="http://schemas.openxmlformats.org/officeDocument/2006/relationships/tags" Target="../tags/tag155.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8.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23.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13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57.xml"/><Relationship Id="rId1" Type="http://schemas.openxmlformats.org/officeDocument/2006/relationships/tags" Target="../tags/tag156.xml"/><Relationship Id="rId5" Type="http://schemas.openxmlformats.org/officeDocument/2006/relationships/image" Target="../media/image8.emf"/><Relationship Id="rId4" Type="http://schemas.openxmlformats.org/officeDocument/2006/relationships/oleObject" Target="../embeddings/oleObject99.bin"/></Relationships>
</file>

<file path=ppt/slideLayouts/_rels/slideLayout131.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Master" Target="../slideMasters/slideMaster3.xml"/><Relationship Id="rId1" Type="http://schemas.openxmlformats.org/officeDocument/2006/relationships/tags" Target="../tags/tag158.xml"/><Relationship Id="rId5" Type="http://schemas.openxmlformats.org/officeDocument/2006/relationships/image" Target="../media/image15.png"/><Relationship Id="rId4" Type="http://schemas.openxmlformats.org/officeDocument/2006/relationships/image" Target="../media/image12.emf"/></Relationships>
</file>

<file path=ppt/slideLayouts/_rels/slideLayout13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60.xml"/><Relationship Id="rId1" Type="http://schemas.openxmlformats.org/officeDocument/2006/relationships/tags" Target="../tags/tag159.xml"/><Relationship Id="rId5" Type="http://schemas.openxmlformats.org/officeDocument/2006/relationships/image" Target="../media/image8.emf"/><Relationship Id="rId4" Type="http://schemas.openxmlformats.org/officeDocument/2006/relationships/oleObject" Target="../embeddings/oleObject101.bin"/></Relationships>
</file>

<file path=ppt/slideLayouts/_rels/slideLayout133.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Master" Target="../slideMasters/slideMaster3.xml"/><Relationship Id="rId1" Type="http://schemas.openxmlformats.org/officeDocument/2006/relationships/tags" Target="../tags/tag161.xml"/><Relationship Id="rId4" Type="http://schemas.openxmlformats.org/officeDocument/2006/relationships/image" Target="../media/image8.emf"/></Relationships>
</file>

<file path=ppt/slideLayouts/_rels/slideLayout134.xml.rels><?xml version="1.0" encoding="UTF-8" standalone="yes"?>
<Relationships xmlns="http://schemas.openxmlformats.org/package/2006/relationships"><Relationship Id="rId3" Type="http://schemas.openxmlformats.org/officeDocument/2006/relationships/oleObject" Target="../embeddings/oleObject103.bin"/><Relationship Id="rId2" Type="http://schemas.openxmlformats.org/officeDocument/2006/relationships/slideMaster" Target="../slideMasters/slideMaster3.xml"/><Relationship Id="rId1" Type="http://schemas.openxmlformats.org/officeDocument/2006/relationships/tags" Target="../tags/tag162.xml"/><Relationship Id="rId4" Type="http://schemas.openxmlformats.org/officeDocument/2006/relationships/image" Target="../media/image8.emf"/></Relationships>
</file>

<file path=ppt/slideLayouts/_rels/slideLayout135.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slideMaster" Target="../slideMasters/slideMaster3.xml"/><Relationship Id="rId1" Type="http://schemas.openxmlformats.org/officeDocument/2006/relationships/tags" Target="../tags/tag163.xml"/><Relationship Id="rId4" Type="http://schemas.openxmlformats.org/officeDocument/2006/relationships/image" Target="../media/image8.emf"/></Relationships>
</file>

<file path=ppt/slideLayouts/_rels/slideLayout136.xml.rels><?xml version="1.0" encoding="UTF-8" standalone="yes"?>
<Relationships xmlns="http://schemas.openxmlformats.org/package/2006/relationships"><Relationship Id="rId3" Type="http://schemas.openxmlformats.org/officeDocument/2006/relationships/oleObject" Target="../embeddings/oleObject105.bin"/><Relationship Id="rId2" Type="http://schemas.openxmlformats.org/officeDocument/2006/relationships/slideMaster" Target="../slideMasters/slideMaster3.xml"/><Relationship Id="rId1" Type="http://schemas.openxmlformats.org/officeDocument/2006/relationships/tags" Target="../tags/tag164.xml"/><Relationship Id="rId4" Type="http://schemas.openxmlformats.org/officeDocument/2006/relationships/image" Target="../media/image2.emf"/></Relationships>
</file>

<file path=ppt/slideLayouts/_rels/slideLayout137.xml.rels><?xml version="1.0" encoding="UTF-8" standalone="yes"?>
<Relationships xmlns="http://schemas.openxmlformats.org/package/2006/relationships"><Relationship Id="rId3" Type="http://schemas.openxmlformats.org/officeDocument/2006/relationships/oleObject" Target="../embeddings/oleObject106.bin"/><Relationship Id="rId2" Type="http://schemas.openxmlformats.org/officeDocument/2006/relationships/slideMaster" Target="../slideMasters/slideMaster3.xml"/><Relationship Id="rId1" Type="http://schemas.openxmlformats.org/officeDocument/2006/relationships/tags" Target="../tags/tag165.xml"/><Relationship Id="rId4" Type="http://schemas.openxmlformats.org/officeDocument/2006/relationships/image" Target="../media/image8.emf"/></Relationships>
</file>

<file path=ppt/slideLayouts/_rels/slideLayout13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Master" Target="../slideMasters/slideMaster3.xml"/><Relationship Id="rId7" Type="http://schemas.openxmlformats.org/officeDocument/2006/relationships/image" Target="../media/image4.svg"/><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07.bin"/><Relationship Id="rId9" Type="http://schemas.openxmlformats.org/officeDocument/2006/relationships/image" Target="../media/image6.png"/></Relationships>
</file>

<file path=ppt/slideLayouts/_rels/slideLayout13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slideMaster" Target="../slideMasters/slideMaster3.xml"/><Relationship Id="rId7" Type="http://schemas.openxmlformats.org/officeDocument/2006/relationships/image" Target="../media/image3.png"/><Relationship Id="rId2" Type="http://schemas.openxmlformats.org/officeDocument/2006/relationships/tags" Target="../tags/tag169.xml"/><Relationship Id="rId1" Type="http://schemas.openxmlformats.org/officeDocument/2006/relationships/tags" Target="../tags/tag168.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108.bin"/><Relationship Id="rId9"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15.bin"/></Relationships>
</file>

<file path=ppt/slideLayouts/_rels/slideLayout14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image" Target="../media/image7.png"/><Relationship Id="rId5" Type="http://schemas.openxmlformats.org/officeDocument/2006/relationships/image" Target="../media/image2.emf"/><Relationship Id="rId4" Type="http://schemas.openxmlformats.org/officeDocument/2006/relationships/oleObject" Target="../embeddings/oleObject109.bin"/></Relationships>
</file>

<file path=ppt/slideLayouts/_rels/slideLayout14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73.xml"/><Relationship Id="rId1" Type="http://schemas.openxmlformats.org/officeDocument/2006/relationships/tags" Target="../tags/tag172.xml"/><Relationship Id="rId5" Type="http://schemas.openxmlformats.org/officeDocument/2006/relationships/image" Target="../media/image8.emf"/><Relationship Id="rId4" Type="http://schemas.openxmlformats.org/officeDocument/2006/relationships/oleObject" Target="../embeddings/oleObject110.bin"/></Relationships>
</file>

<file path=ppt/slideLayouts/_rels/slideLayout14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75.xml"/><Relationship Id="rId1" Type="http://schemas.openxmlformats.org/officeDocument/2006/relationships/tags" Target="../tags/tag174.xml"/><Relationship Id="rId5" Type="http://schemas.openxmlformats.org/officeDocument/2006/relationships/image" Target="../media/image8.emf"/><Relationship Id="rId4" Type="http://schemas.openxmlformats.org/officeDocument/2006/relationships/oleObject" Target="../embeddings/oleObject111.bin"/></Relationships>
</file>

<file path=ppt/slideLayouts/_rels/slideLayout14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77.xml"/><Relationship Id="rId1" Type="http://schemas.openxmlformats.org/officeDocument/2006/relationships/tags" Target="../tags/tag176.xml"/><Relationship Id="rId5" Type="http://schemas.openxmlformats.org/officeDocument/2006/relationships/image" Target="../media/image8.emf"/><Relationship Id="rId4" Type="http://schemas.openxmlformats.org/officeDocument/2006/relationships/oleObject" Target="../embeddings/oleObject112.bin"/></Relationships>
</file>

<file path=ppt/slideLayouts/_rels/slideLayout14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79.xml"/><Relationship Id="rId1" Type="http://schemas.openxmlformats.org/officeDocument/2006/relationships/tags" Target="../tags/tag178.xml"/><Relationship Id="rId5" Type="http://schemas.openxmlformats.org/officeDocument/2006/relationships/image" Target="../media/image8.emf"/><Relationship Id="rId4" Type="http://schemas.openxmlformats.org/officeDocument/2006/relationships/oleObject" Target="../embeddings/oleObject113.bin"/></Relationships>
</file>

<file path=ppt/slideLayouts/_rels/slideLayout14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image" Target="../media/image8.emf"/><Relationship Id="rId4" Type="http://schemas.openxmlformats.org/officeDocument/2006/relationships/oleObject" Target="../embeddings/oleObject114.bin"/></Relationships>
</file>

<file path=ppt/slideLayouts/_rels/slideLayout14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15.bin"/></Relationships>
</file>

<file path=ppt/slideLayouts/_rels/slideLayout14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85.xml"/><Relationship Id="rId1" Type="http://schemas.openxmlformats.org/officeDocument/2006/relationships/tags" Target="../tags/tag184.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16.bin"/></Relationships>
</file>

<file path=ppt/slideLayouts/_rels/slideLayout14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17.bin"/></Relationships>
</file>

<file path=ppt/slideLayouts/_rels/slideLayout14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89.xml"/><Relationship Id="rId1" Type="http://schemas.openxmlformats.org/officeDocument/2006/relationships/tags" Target="../tags/tag188.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18.bin"/></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11.png"/><Relationship Id="rId4" Type="http://schemas.openxmlformats.org/officeDocument/2006/relationships/image" Target="../media/image8.emf"/></Relationships>
</file>

<file path=ppt/slideLayouts/_rels/slideLayout150.xml.rels><?xml version="1.0" encoding="UTF-8" standalone="yes"?>
<Relationships xmlns="http://schemas.openxmlformats.org/package/2006/relationships"><Relationship Id="rId3" Type="http://schemas.openxmlformats.org/officeDocument/2006/relationships/oleObject" Target="../embeddings/oleObject119.bin"/><Relationship Id="rId2" Type="http://schemas.openxmlformats.org/officeDocument/2006/relationships/slideMaster" Target="../slideMasters/slideMaster3.xml"/><Relationship Id="rId1" Type="http://schemas.openxmlformats.org/officeDocument/2006/relationships/tags" Target="../tags/tag190.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151.xml.rels><?xml version="1.0" encoding="UTF-8" standalone="yes"?>
<Relationships xmlns="http://schemas.openxmlformats.org/package/2006/relationships"><Relationship Id="rId3" Type="http://schemas.openxmlformats.org/officeDocument/2006/relationships/oleObject" Target="../embeddings/oleObject120.bin"/><Relationship Id="rId2" Type="http://schemas.openxmlformats.org/officeDocument/2006/relationships/slideMaster" Target="../slideMasters/slideMaster3.xml"/><Relationship Id="rId1" Type="http://schemas.openxmlformats.org/officeDocument/2006/relationships/tags" Target="../tags/tag191.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15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93.xml"/><Relationship Id="rId1" Type="http://schemas.openxmlformats.org/officeDocument/2006/relationships/tags" Target="../tags/tag192.xml"/><Relationship Id="rId6" Type="http://schemas.openxmlformats.org/officeDocument/2006/relationships/image" Target="../media/image10.png"/><Relationship Id="rId5" Type="http://schemas.openxmlformats.org/officeDocument/2006/relationships/image" Target="../media/image12.emf"/><Relationship Id="rId4" Type="http://schemas.openxmlformats.org/officeDocument/2006/relationships/oleObject" Target="../embeddings/oleObject121.bin"/></Relationships>
</file>

<file path=ppt/slideLayouts/_rels/slideLayout153.xml.rels><?xml version="1.0" encoding="UTF-8" standalone="yes"?>
<Relationships xmlns="http://schemas.openxmlformats.org/package/2006/relationships"><Relationship Id="rId3" Type="http://schemas.openxmlformats.org/officeDocument/2006/relationships/oleObject" Target="../embeddings/oleObject122.bin"/><Relationship Id="rId2" Type="http://schemas.openxmlformats.org/officeDocument/2006/relationships/slideMaster" Target="../slideMasters/slideMaster3.xml"/><Relationship Id="rId1" Type="http://schemas.openxmlformats.org/officeDocument/2006/relationships/tags" Target="../tags/tag194.xml"/><Relationship Id="rId5" Type="http://schemas.openxmlformats.org/officeDocument/2006/relationships/image" Target="../media/image11.png"/><Relationship Id="rId4" Type="http://schemas.openxmlformats.org/officeDocument/2006/relationships/image" Target="../media/image8.emf"/></Relationships>
</file>

<file path=ppt/slideLayouts/_rels/slideLayout15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96.xml"/><Relationship Id="rId1" Type="http://schemas.openxmlformats.org/officeDocument/2006/relationships/tags" Target="../tags/tag195.xml"/><Relationship Id="rId6" Type="http://schemas.openxmlformats.org/officeDocument/2006/relationships/image" Target="../media/image13.png"/><Relationship Id="rId5" Type="http://schemas.openxmlformats.org/officeDocument/2006/relationships/image" Target="../media/image8.emf"/><Relationship Id="rId4" Type="http://schemas.openxmlformats.org/officeDocument/2006/relationships/oleObject" Target="../embeddings/oleObject123.bin"/></Relationships>
</file>

<file path=ppt/slideLayouts/_rels/slideLayout15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98.xml"/><Relationship Id="rId1" Type="http://schemas.openxmlformats.org/officeDocument/2006/relationships/tags" Target="../tags/tag197.x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124.bin"/></Relationships>
</file>

<file path=ppt/slideLayouts/_rels/slideLayout15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00.xml"/><Relationship Id="rId1" Type="http://schemas.openxmlformats.org/officeDocument/2006/relationships/tags" Target="../tags/tag199.x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125.bin"/></Relationships>
</file>

<file path=ppt/slideLayouts/_rels/slideLayout15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02.xml"/><Relationship Id="rId1" Type="http://schemas.openxmlformats.org/officeDocument/2006/relationships/tags" Target="../tags/tag201.x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126.bin"/></Relationships>
</file>

<file path=ppt/slideLayouts/_rels/slideLayout15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04.xml"/><Relationship Id="rId1" Type="http://schemas.openxmlformats.org/officeDocument/2006/relationships/tags" Target="../tags/tag203.x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127.bin"/></Relationships>
</file>

<file path=ppt/slideLayouts/_rels/slideLayout15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06.xml"/><Relationship Id="rId1" Type="http://schemas.openxmlformats.org/officeDocument/2006/relationships/tags" Target="../tags/tag205.x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128.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13.png"/><Relationship Id="rId5" Type="http://schemas.openxmlformats.org/officeDocument/2006/relationships/image" Target="../media/image12.emf"/><Relationship Id="rId4" Type="http://schemas.openxmlformats.org/officeDocument/2006/relationships/oleObject" Target="../embeddings/oleObject17.bin"/></Relationships>
</file>

<file path=ppt/slideLayouts/_rels/slideLayout160.xml.rels><?xml version="1.0" encoding="UTF-8" standalone="yes"?>
<Relationships xmlns="http://schemas.openxmlformats.org/package/2006/relationships"><Relationship Id="rId3" Type="http://schemas.openxmlformats.org/officeDocument/2006/relationships/oleObject" Target="../embeddings/oleObject129.bin"/><Relationship Id="rId2" Type="http://schemas.openxmlformats.org/officeDocument/2006/relationships/slideMaster" Target="../slideMasters/slideMaster3.xml"/><Relationship Id="rId1" Type="http://schemas.openxmlformats.org/officeDocument/2006/relationships/tags" Target="../tags/tag207.xml"/><Relationship Id="rId4" Type="http://schemas.openxmlformats.org/officeDocument/2006/relationships/image" Target="../media/image8.emf"/></Relationships>
</file>

<file path=ppt/slideLayouts/_rels/slideLayout16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09.xml"/><Relationship Id="rId1" Type="http://schemas.openxmlformats.org/officeDocument/2006/relationships/tags" Target="../tags/tag208.xml"/><Relationship Id="rId5" Type="http://schemas.openxmlformats.org/officeDocument/2006/relationships/image" Target="../media/image8.emf"/><Relationship Id="rId4" Type="http://schemas.openxmlformats.org/officeDocument/2006/relationships/oleObject" Target="../embeddings/oleObject130.bin"/></Relationships>
</file>

<file path=ppt/slideLayouts/_rels/slideLayout162.xml.rels><?xml version="1.0" encoding="UTF-8" standalone="yes"?>
<Relationships xmlns="http://schemas.openxmlformats.org/package/2006/relationships"><Relationship Id="rId3" Type="http://schemas.openxmlformats.org/officeDocument/2006/relationships/oleObject" Target="../embeddings/oleObject131.bin"/><Relationship Id="rId2" Type="http://schemas.openxmlformats.org/officeDocument/2006/relationships/slideMaster" Target="../slideMasters/slideMaster3.xml"/><Relationship Id="rId1" Type="http://schemas.openxmlformats.org/officeDocument/2006/relationships/tags" Target="../tags/tag210.xml"/><Relationship Id="rId5" Type="http://schemas.openxmlformats.org/officeDocument/2006/relationships/image" Target="../media/image15.png"/><Relationship Id="rId4" Type="http://schemas.openxmlformats.org/officeDocument/2006/relationships/image" Target="../media/image2.emf"/></Relationships>
</file>

<file path=ppt/slideLayouts/_rels/slideLayout16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12.xml"/><Relationship Id="rId1" Type="http://schemas.openxmlformats.org/officeDocument/2006/relationships/tags" Target="../tags/tag211.xml"/><Relationship Id="rId5" Type="http://schemas.openxmlformats.org/officeDocument/2006/relationships/image" Target="../media/image8.emf"/><Relationship Id="rId4" Type="http://schemas.openxmlformats.org/officeDocument/2006/relationships/oleObject" Target="../embeddings/oleObject132.bin"/></Relationships>
</file>

<file path=ppt/slideLayouts/_rels/slideLayout164.xml.rels><?xml version="1.0" encoding="UTF-8" standalone="yes"?>
<Relationships xmlns="http://schemas.openxmlformats.org/package/2006/relationships"><Relationship Id="rId3" Type="http://schemas.openxmlformats.org/officeDocument/2006/relationships/oleObject" Target="../embeddings/oleObject133.bin"/><Relationship Id="rId2" Type="http://schemas.openxmlformats.org/officeDocument/2006/relationships/slideMaster" Target="../slideMasters/slideMaster3.xml"/><Relationship Id="rId1" Type="http://schemas.openxmlformats.org/officeDocument/2006/relationships/tags" Target="../tags/tag213.xml"/><Relationship Id="rId5" Type="http://schemas.openxmlformats.org/officeDocument/2006/relationships/image" Target="../media/image10.png"/><Relationship Id="rId4" Type="http://schemas.openxmlformats.org/officeDocument/2006/relationships/image" Target="../media/image8.emf"/></Relationships>
</file>

<file path=ppt/slideLayouts/_rels/slideLayout165.xml.rels><?xml version="1.0" encoding="UTF-8" standalone="yes"?>
<Relationships xmlns="http://schemas.openxmlformats.org/package/2006/relationships"><Relationship Id="rId3" Type="http://schemas.openxmlformats.org/officeDocument/2006/relationships/oleObject" Target="../embeddings/oleObject134.bin"/><Relationship Id="rId2" Type="http://schemas.openxmlformats.org/officeDocument/2006/relationships/slideMaster" Target="../slideMasters/slideMaster3.xml"/><Relationship Id="rId1" Type="http://schemas.openxmlformats.org/officeDocument/2006/relationships/tags" Target="../tags/tag214.xml"/><Relationship Id="rId4" Type="http://schemas.openxmlformats.org/officeDocument/2006/relationships/image" Target="../media/image8.emf"/></Relationships>
</file>

<file path=ppt/slideLayouts/_rels/slideLayout166.xml.rels><?xml version="1.0" encoding="UTF-8" standalone="yes"?>
<Relationships xmlns="http://schemas.openxmlformats.org/package/2006/relationships"><Relationship Id="rId3" Type="http://schemas.openxmlformats.org/officeDocument/2006/relationships/oleObject" Target="../embeddings/oleObject135.bin"/><Relationship Id="rId2" Type="http://schemas.openxmlformats.org/officeDocument/2006/relationships/slideMaster" Target="../slideMasters/slideMaster3.xml"/><Relationship Id="rId1" Type="http://schemas.openxmlformats.org/officeDocument/2006/relationships/tags" Target="../tags/tag215.xml"/><Relationship Id="rId4" Type="http://schemas.openxmlformats.org/officeDocument/2006/relationships/image" Target="../media/image8.emf"/></Relationships>
</file>

<file path=ppt/slideLayouts/_rels/slideLayout167.xml.rels><?xml version="1.0" encoding="UTF-8" standalone="yes"?>
<Relationships xmlns="http://schemas.openxmlformats.org/package/2006/relationships"><Relationship Id="rId3" Type="http://schemas.openxmlformats.org/officeDocument/2006/relationships/oleObject" Target="../embeddings/oleObject136.bin"/><Relationship Id="rId2" Type="http://schemas.openxmlformats.org/officeDocument/2006/relationships/slideMaster" Target="../slideMasters/slideMaster3.xml"/><Relationship Id="rId1" Type="http://schemas.openxmlformats.org/officeDocument/2006/relationships/tags" Target="../tags/tag216.xml"/><Relationship Id="rId4" Type="http://schemas.openxmlformats.org/officeDocument/2006/relationships/image" Target="../media/image8.emf"/></Relationships>
</file>

<file path=ppt/slideLayouts/_rels/slideLayout168.xml.rels><?xml version="1.0" encoding="UTF-8" standalone="yes"?>
<Relationships xmlns="http://schemas.openxmlformats.org/package/2006/relationships"><Relationship Id="rId3" Type="http://schemas.openxmlformats.org/officeDocument/2006/relationships/oleObject" Target="../embeddings/oleObject137.bin"/><Relationship Id="rId2" Type="http://schemas.openxmlformats.org/officeDocument/2006/relationships/slideMaster" Target="../slideMasters/slideMaster3.xml"/><Relationship Id="rId1" Type="http://schemas.openxmlformats.org/officeDocument/2006/relationships/tags" Target="../tags/tag217.xml"/><Relationship Id="rId4" Type="http://schemas.openxmlformats.org/officeDocument/2006/relationships/image" Target="../media/image2.emf"/></Relationships>
</file>

<file path=ppt/slideLayouts/_rels/slideLayout169.xml.rels><?xml version="1.0" encoding="UTF-8" standalone="yes"?>
<Relationships xmlns="http://schemas.openxmlformats.org/package/2006/relationships"><Relationship Id="rId3" Type="http://schemas.openxmlformats.org/officeDocument/2006/relationships/oleObject" Target="../embeddings/oleObject138.bin"/><Relationship Id="rId2" Type="http://schemas.openxmlformats.org/officeDocument/2006/relationships/slideMaster" Target="../slideMasters/slideMaster3.xml"/><Relationship Id="rId1" Type="http://schemas.openxmlformats.org/officeDocument/2006/relationships/tags" Target="../tags/tag218.xml"/><Relationship Id="rId4" Type="http://schemas.openxmlformats.org/officeDocument/2006/relationships/image" Target="../media/image8.emf"/></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18.bin"/></Relationships>
</file>

<file path=ppt/slideLayouts/_rels/slideLayout17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20.xml"/><Relationship Id="rId1" Type="http://schemas.openxmlformats.org/officeDocument/2006/relationships/tags" Target="../tags/tag219.xml"/><Relationship Id="rId5" Type="http://schemas.openxmlformats.org/officeDocument/2006/relationships/image" Target="../media/image1.emf"/><Relationship Id="rId4" Type="http://schemas.openxmlformats.org/officeDocument/2006/relationships/oleObject" Target="../embeddings/oleObject139.bin"/></Relationships>
</file>

<file path=ppt/slideLayouts/_rels/slideLayout171.xml.rels><?xml version="1.0" encoding="UTF-8" standalone="yes"?>
<Relationships xmlns="http://schemas.openxmlformats.org/package/2006/relationships"><Relationship Id="rId3" Type="http://schemas.openxmlformats.org/officeDocument/2006/relationships/oleObject" Target="../embeddings/oleObject140.bin"/><Relationship Id="rId2" Type="http://schemas.openxmlformats.org/officeDocument/2006/relationships/slideMaster" Target="../slideMasters/slideMaster3.xml"/><Relationship Id="rId1" Type="http://schemas.openxmlformats.org/officeDocument/2006/relationships/tags" Target="../tags/tag221.xml"/><Relationship Id="rId4" Type="http://schemas.openxmlformats.org/officeDocument/2006/relationships/image" Target="../media/image1.emf"/></Relationships>
</file>

<file path=ppt/slideLayouts/_rels/slideLayout172.xml.rels><?xml version="1.0" encoding="UTF-8" standalone="yes"?>
<Relationships xmlns="http://schemas.openxmlformats.org/package/2006/relationships"><Relationship Id="rId3" Type="http://schemas.openxmlformats.org/officeDocument/2006/relationships/oleObject" Target="../embeddings/oleObject141.bin"/><Relationship Id="rId2" Type="http://schemas.openxmlformats.org/officeDocument/2006/relationships/slideMaster" Target="../slideMasters/slideMaster3.xml"/><Relationship Id="rId1" Type="http://schemas.openxmlformats.org/officeDocument/2006/relationships/tags" Target="../tags/tag222.xml"/><Relationship Id="rId4" Type="http://schemas.openxmlformats.org/officeDocument/2006/relationships/image" Target="../media/image1.emf"/></Relationships>
</file>

<file path=ppt/slideLayouts/_rels/slideLayout173.xml.rels><?xml version="1.0" encoding="UTF-8" standalone="yes"?>
<Relationships xmlns="http://schemas.openxmlformats.org/package/2006/relationships"><Relationship Id="rId3" Type="http://schemas.openxmlformats.org/officeDocument/2006/relationships/oleObject" Target="../embeddings/oleObject142.bin"/><Relationship Id="rId2" Type="http://schemas.openxmlformats.org/officeDocument/2006/relationships/slideMaster" Target="../slideMasters/slideMaster3.xml"/><Relationship Id="rId1" Type="http://schemas.openxmlformats.org/officeDocument/2006/relationships/tags" Target="../tags/tag223.xml"/><Relationship Id="rId5" Type="http://schemas.openxmlformats.org/officeDocument/2006/relationships/image" Target="../media/image9.png"/><Relationship Id="rId4" Type="http://schemas.openxmlformats.org/officeDocument/2006/relationships/image" Target="../media/image1.emf"/></Relationships>
</file>

<file path=ppt/slideLayouts/_rels/slideLayout17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25.xml"/><Relationship Id="rId1" Type="http://schemas.openxmlformats.org/officeDocument/2006/relationships/tags" Target="../tags/tag224.xml"/><Relationship Id="rId5" Type="http://schemas.openxmlformats.org/officeDocument/2006/relationships/image" Target="../media/image1.emf"/><Relationship Id="rId4" Type="http://schemas.openxmlformats.org/officeDocument/2006/relationships/oleObject" Target="../embeddings/oleObject143.bin"/></Relationships>
</file>

<file path=ppt/slideLayouts/_rels/slideLayout175.xml.rels><?xml version="1.0" encoding="UTF-8" standalone="yes"?>
<Relationships xmlns="http://schemas.openxmlformats.org/package/2006/relationships"><Relationship Id="rId3" Type="http://schemas.openxmlformats.org/officeDocument/2006/relationships/oleObject" Target="../embeddings/oleObject144.bin"/><Relationship Id="rId2" Type="http://schemas.openxmlformats.org/officeDocument/2006/relationships/slideMaster" Target="../slideMasters/slideMaster3.xml"/><Relationship Id="rId1" Type="http://schemas.openxmlformats.org/officeDocument/2006/relationships/tags" Target="../tags/tag226.xml"/><Relationship Id="rId4" Type="http://schemas.openxmlformats.org/officeDocument/2006/relationships/image" Target="../media/image1.emf"/></Relationships>
</file>

<file path=ppt/slideLayouts/_rels/slideLayout176.xml.rels><?xml version="1.0" encoding="UTF-8" standalone="yes"?>
<Relationships xmlns="http://schemas.openxmlformats.org/package/2006/relationships"><Relationship Id="rId3" Type="http://schemas.openxmlformats.org/officeDocument/2006/relationships/oleObject" Target="../embeddings/oleObject145.bin"/><Relationship Id="rId2" Type="http://schemas.openxmlformats.org/officeDocument/2006/relationships/slideMaster" Target="../slideMasters/slideMaster3.xml"/><Relationship Id="rId1" Type="http://schemas.openxmlformats.org/officeDocument/2006/relationships/tags" Target="../tags/tag227.xml"/><Relationship Id="rId4" Type="http://schemas.openxmlformats.org/officeDocument/2006/relationships/image" Target="../media/image1.emf"/></Relationships>
</file>

<file path=ppt/slideLayouts/_rels/slideLayout177.xml.rels><?xml version="1.0" encoding="UTF-8" standalone="yes"?>
<Relationships xmlns="http://schemas.openxmlformats.org/package/2006/relationships"><Relationship Id="rId3" Type="http://schemas.openxmlformats.org/officeDocument/2006/relationships/oleObject" Target="../embeddings/oleObject146.bin"/><Relationship Id="rId2" Type="http://schemas.openxmlformats.org/officeDocument/2006/relationships/slideMaster" Target="../slideMasters/slideMaster3.xml"/><Relationship Id="rId1" Type="http://schemas.openxmlformats.org/officeDocument/2006/relationships/tags" Target="../tags/tag228.xml"/><Relationship Id="rId5" Type="http://schemas.openxmlformats.org/officeDocument/2006/relationships/image" Target="../media/image9.png"/><Relationship Id="rId4" Type="http://schemas.openxmlformats.org/officeDocument/2006/relationships/image" Target="../media/image1.emf"/></Relationships>
</file>

<file path=ppt/slideLayouts/_rels/slideLayout178.xml.rels><?xml version="1.0" encoding="UTF-8" standalone="yes"?>
<Relationships xmlns="http://schemas.openxmlformats.org/package/2006/relationships"><Relationship Id="rId3" Type="http://schemas.openxmlformats.org/officeDocument/2006/relationships/oleObject" Target="../embeddings/oleObject147.bin"/><Relationship Id="rId2" Type="http://schemas.openxmlformats.org/officeDocument/2006/relationships/slideMaster" Target="../slideMasters/slideMaster3.xml"/><Relationship Id="rId1" Type="http://schemas.openxmlformats.org/officeDocument/2006/relationships/tags" Target="../tags/tag229.xml"/><Relationship Id="rId5" Type="http://schemas.openxmlformats.org/officeDocument/2006/relationships/image" Target="../media/image10.png"/><Relationship Id="rId4" Type="http://schemas.openxmlformats.org/officeDocument/2006/relationships/image" Target="../media/image1.emf"/></Relationships>
</file>

<file path=ppt/slideLayouts/_rels/slideLayout179.xml.rels><?xml version="1.0" encoding="UTF-8" standalone="yes"?>
<Relationships xmlns="http://schemas.openxmlformats.org/package/2006/relationships"><Relationship Id="rId3" Type="http://schemas.openxmlformats.org/officeDocument/2006/relationships/oleObject" Target="../embeddings/oleObject148.bin"/><Relationship Id="rId2" Type="http://schemas.openxmlformats.org/officeDocument/2006/relationships/slideMaster" Target="../slideMasters/slideMaster3.xml"/><Relationship Id="rId1" Type="http://schemas.openxmlformats.org/officeDocument/2006/relationships/tags" Target="../tags/tag230.xml"/><Relationship Id="rId5" Type="http://schemas.openxmlformats.org/officeDocument/2006/relationships/image" Target="../media/image17.png"/><Relationship Id="rId4" Type="http://schemas.openxmlformats.org/officeDocument/2006/relationships/image" Target="../media/image16.emf"/></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19.bin"/></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8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8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20.bin"/></Relationships>
</file>

<file path=ppt/slideLayouts/_rels/slideLayout19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9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3.bin"/><Relationship Id="rId9"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21.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22.bin"/></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39.xml"/><Relationship Id="rId4" Type="http://schemas.openxmlformats.org/officeDocument/2006/relationships/image" Target="../media/image8.emf"/></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oleObject" Target="../embeddings/oleObject24.bin"/><Relationship Id="rId7" Type="http://schemas.openxmlformats.org/officeDocument/2006/relationships/image" Target="../media/image14.png"/><Relationship Id="rId2" Type="http://schemas.openxmlformats.org/officeDocument/2006/relationships/slideMaster" Target="../slideMasters/slideMaster1.xml"/><Relationship Id="rId1" Type="http://schemas.openxmlformats.org/officeDocument/2006/relationships/tags" Target="../tags/tag40.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8.emf"/></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8.emf"/><Relationship Id="rId4" Type="http://schemas.openxmlformats.org/officeDocument/2006/relationships/oleObject" Target="../embeddings/oleObject25.bin"/></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1.xml"/><Relationship Id="rId1" Type="http://schemas.openxmlformats.org/officeDocument/2006/relationships/tags" Target="../tags/tag43.xml"/><Relationship Id="rId5" Type="http://schemas.openxmlformats.org/officeDocument/2006/relationships/image" Target="../media/image15.png"/><Relationship Id="rId4" Type="http://schemas.openxmlformats.org/officeDocument/2006/relationships/image" Target="../media/image12.emf"/></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image" Target="../media/image8.emf"/><Relationship Id="rId4" Type="http://schemas.openxmlformats.org/officeDocument/2006/relationships/oleObject" Target="../embeddings/oleObject27.bin"/></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1.xml"/><Relationship Id="rId1" Type="http://schemas.openxmlformats.org/officeDocument/2006/relationships/tags" Target="../tags/tag46.xml"/><Relationship Id="rId4" Type="http://schemas.openxmlformats.org/officeDocument/2006/relationships/image" Target="../media/image8.emf"/></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Master" Target="../slideMasters/slideMaster1.xml"/><Relationship Id="rId1" Type="http://schemas.openxmlformats.org/officeDocument/2006/relationships/tags" Target="../tags/tag47.xml"/><Relationship Id="rId4" Type="http://schemas.openxmlformats.org/officeDocument/2006/relationships/image" Target="../media/image8.emf"/></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Master" Target="../slideMasters/slideMaster1.xml"/><Relationship Id="rId1" Type="http://schemas.openxmlformats.org/officeDocument/2006/relationships/tags" Target="../tags/tag48.xml"/><Relationship Id="rId4" Type="http://schemas.openxmlformats.org/officeDocument/2006/relationships/image" Target="../media/image8.emf"/></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7.png"/><Relationship Id="rId5" Type="http://schemas.openxmlformats.org/officeDocument/2006/relationships/image" Target="../media/image2.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Master" Target="../slideMasters/slideMaster1.xml"/><Relationship Id="rId1" Type="http://schemas.openxmlformats.org/officeDocument/2006/relationships/tags" Target="../tags/tag49.xml"/><Relationship Id="rId4" Type="http://schemas.openxmlformats.org/officeDocument/2006/relationships/image" Target="../media/image2.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Master" Target="../slideMasters/slideMaster1.xml"/><Relationship Id="rId1" Type="http://schemas.openxmlformats.org/officeDocument/2006/relationships/tags" Target="../tags/tag50.xml"/><Relationship Id="rId4" Type="http://schemas.openxmlformats.org/officeDocument/2006/relationships/image" Target="../media/image8.emf"/></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Master" Target="../slideMasters/slideMaster1.xml"/><Relationship Id="rId7" Type="http://schemas.openxmlformats.org/officeDocument/2006/relationships/image" Target="../media/image4.sv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33.bin"/><Relationship Id="rId9" Type="http://schemas.openxmlformats.org/officeDocument/2006/relationships/image" Target="../media/image6.png"/></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34.bin"/><Relationship Id="rId9" Type="http://schemas.openxmlformats.org/officeDocument/2006/relationships/image" Target="../media/image6.png"/></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image" Target="../media/image7.png"/><Relationship Id="rId5" Type="http://schemas.openxmlformats.org/officeDocument/2006/relationships/image" Target="../media/image2.emf"/><Relationship Id="rId4" Type="http://schemas.openxmlformats.org/officeDocument/2006/relationships/oleObject" Target="../embeddings/oleObject35.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image" Target="../media/image8.emf"/><Relationship Id="rId4" Type="http://schemas.openxmlformats.org/officeDocument/2006/relationships/oleObject" Target="../embeddings/oleObject36.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image" Target="../media/image8.emf"/><Relationship Id="rId4" Type="http://schemas.openxmlformats.org/officeDocument/2006/relationships/oleObject" Target="../embeddings/oleObject37.bin"/></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image" Target="../media/image8.emf"/><Relationship Id="rId4" Type="http://schemas.openxmlformats.org/officeDocument/2006/relationships/oleObject" Target="../embeddings/oleObject38.bin"/></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image" Target="../media/image8.emf"/><Relationship Id="rId4" Type="http://schemas.openxmlformats.org/officeDocument/2006/relationships/oleObject" Target="../embeddings/oleObject39.bin"/></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image" Target="../media/image8.emf"/><Relationship Id="rId4" Type="http://schemas.openxmlformats.org/officeDocument/2006/relationships/oleObject" Target="../embeddings/oleObject40.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8.emf"/><Relationship Id="rId4" Type="http://schemas.openxmlformats.org/officeDocument/2006/relationships/oleObject" Target="../embeddings/oleObject5.bin"/></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41.bin"/></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42.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43.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44.bin"/></Relationships>
</file>

<file path=ppt/slideLayouts/_rels/slideLayout44.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Master" Target="../slideMasters/slideMaster1.xml"/><Relationship Id="rId1" Type="http://schemas.openxmlformats.org/officeDocument/2006/relationships/tags" Target="../tags/tag75.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Master" Target="../slideMasters/slideMaster1.xml"/><Relationship Id="rId1" Type="http://schemas.openxmlformats.org/officeDocument/2006/relationships/tags" Target="../tags/tag76.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4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image" Target="../media/image10.png"/><Relationship Id="rId5" Type="http://schemas.openxmlformats.org/officeDocument/2006/relationships/image" Target="../media/image12.emf"/><Relationship Id="rId4" Type="http://schemas.openxmlformats.org/officeDocument/2006/relationships/oleObject" Target="../embeddings/oleObject47.bin"/></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Master" Target="../slideMasters/slideMaster1.xml"/><Relationship Id="rId1" Type="http://schemas.openxmlformats.org/officeDocument/2006/relationships/tags" Target="../tags/tag79.xml"/><Relationship Id="rId5" Type="http://schemas.openxmlformats.org/officeDocument/2006/relationships/image" Target="../media/image11.png"/><Relationship Id="rId4" Type="http://schemas.openxmlformats.org/officeDocument/2006/relationships/image" Target="../media/image8.emf"/></Relationships>
</file>

<file path=ppt/slideLayouts/_rels/slideLayout4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image" Target="../media/image13.png"/><Relationship Id="rId5" Type="http://schemas.openxmlformats.org/officeDocument/2006/relationships/image" Target="../media/image8.emf"/><Relationship Id="rId4" Type="http://schemas.openxmlformats.org/officeDocument/2006/relationships/oleObject" Target="../embeddings/oleObject49.bin"/></Relationships>
</file>

<file path=ppt/slideLayouts/_rels/slideLayout4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50.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8.emf"/><Relationship Id="rId4" Type="http://schemas.openxmlformats.org/officeDocument/2006/relationships/oleObject" Target="../embeddings/oleObject6.bin"/></Relationships>
</file>

<file path=ppt/slideLayouts/_rels/slideLayout5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51.bin"/></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52.bin"/></Relationships>
</file>

<file path=ppt/slideLayouts/_rels/slideLayout5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53.bin"/></Relationships>
</file>

<file path=ppt/slideLayouts/_rels/slideLayout5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54.bin"/></Relationships>
</file>

<file path=ppt/slideLayouts/_rels/slideLayout54.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Master" Target="../slideMasters/slideMaster1.xml"/><Relationship Id="rId1" Type="http://schemas.openxmlformats.org/officeDocument/2006/relationships/tags" Target="../tags/tag92.xml"/><Relationship Id="rId4" Type="http://schemas.openxmlformats.org/officeDocument/2006/relationships/image" Target="../media/image8.emf"/></Relationships>
</file>

<file path=ppt/slideLayouts/_rels/slideLayout5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4.xml"/><Relationship Id="rId1" Type="http://schemas.openxmlformats.org/officeDocument/2006/relationships/tags" Target="../tags/tag93.xml"/><Relationship Id="rId5" Type="http://schemas.openxmlformats.org/officeDocument/2006/relationships/image" Target="../media/image8.emf"/><Relationship Id="rId4" Type="http://schemas.openxmlformats.org/officeDocument/2006/relationships/oleObject" Target="../embeddings/oleObject56.bin"/></Relationships>
</file>

<file path=ppt/slideLayouts/_rels/slideLayout56.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Master" Target="../slideMasters/slideMaster1.xml"/><Relationship Id="rId1" Type="http://schemas.openxmlformats.org/officeDocument/2006/relationships/tags" Target="../tags/tag95.xml"/><Relationship Id="rId5" Type="http://schemas.openxmlformats.org/officeDocument/2006/relationships/image" Target="../media/image15.png"/><Relationship Id="rId4" Type="http://schemas.openxmlformats.org/officeDocument/2006/relationships/image" Target="../media/image2.emf"/></Relationships>
</file>

<file path=ppt/slideLayouts/_rels/slideLayout5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7.xml"/><Relationship Id="rId1" Type="http://schemas.openxmlformats.org/officeDocument/2006/relationships/tags" Target="../tags/tag96.xml"/><Relationship Id="rId5" Type="http://schemas.openxmlformats.org/officeDocument/2006/relationships/image" Target="../media/image8.emf"/><Relationship Id="rId4" Type="http://schemas.openxmlformats.org/officeDocument/2006/relationships/oleObject" Target="../embeddings/oleObject58.bin"/></Relationships>
</file>

<file path=ppt/slideLayouts/_rels/slideLayout58.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Master" Target="../slideMasters/slideMaster1.xml"/><Relationship Id="rId1" Type="http://schemas.openxmlformats.org/officeDocument/2006/relationships/tags" Target="../tags/tag98.xml"/><Relationship Id="rId5" Type="http://schemas.openxmlformats.org/officeDocument/2006/relationships/image" Target="../media/image10.png"/><Relationship Id="rId4" Type="http://schemas.openxmlformats.org/officeDocument/2006/relationships/image" Target="../media/image8.emf"/></Relationships>
</file>

<file path=ppt/slideLayouts/_rels/slideLayout59.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Master" Target="../slideMasters/slideMaster1.xml"/><Relationship Id="rId1" Type="http://schemas.openxmlformats.org/officeDocument/2006/relationships/tags" Target="../tags/tag99.xml"/><Relationship Id="rId4" Type="http://schemas.openxmlformats.org/officeDocument/2006/relationships/image" Target="../media/image8.emf"/></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8.emf"/><Relationship Id="rId4" Type="http://schemas.openxmlformats.org/officeDocument/2006/relationships/oleObject" Target="../embeddings/oleObject7.bin"/></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Master" Target="../slideMasters/slideMaster1.xml"/><Relationship Id="rId1" Type="http://schemas.openxmlformats.org/officeDocument/2006/relationships/tags" Target="../tags/tag100.xml"/><Relationship Id="rId4" Type="http://schemas.openxmlformats.org/officeDocument/2006/relationships/image" Target="../media/image8.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Master" Target="../slideMasters/slideMaster1.xml"/><Relationship Id="rId1" Type="http://schemas.openxmlformats.org/officeDocument/2006/relationships/tags" Target="../tags/tag101.xml"/><Relationship Id="rId4" Type="http://schemas.openxmlformats.org/officeDocument/2006/relationships/image" Target="../media/image8.emf"/></Relationships>
</file>

<file path=ppt/slideLayouts/_rels/slideLayout62.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Master" Target="../slideMasters/slideMaster1.xml"/><Relationship Id="rId1" Type="http://schemas.openxmlformats.org/officeDocument/2006/relationships/tags" Target="../tags/tag102.xml"/><Relationship Id="rId4" Type="http://schemas.openxmlformats.org/officeDocument/2006/relationships/image" Target="../media/image2.emf"/></Relationships>
</file>

<file path=ppt/slideLayouts/_rels/slideLayout63.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Master" Target="../slideMasters/slideMaster1.xml"/><Relationship Id="rId1" Type="http://schemas.openxmlformats.org/officeDocument/2006/relationships/tags" Target="../tags/tag103.xml"/><Relationship Id="rId4" Type="http://schemas.openxmlformats.org/officeDocument/2006/relationships/image" Target="../media/image8.emf"/></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5.xml"/><Relationship Id="rId1" Type="http://schemas.openxmlformats.org/officeDocument/2006/relationships/tags" Target="../tags/tag104.xml"/><Relationship Id="rId5" Type="http://schemas.openxmlformats.org/officeDocument/2006/relationships/image" Target="../media/image1.emf"/><Relationship Id="rId4" Type="http://schemas.openxmlformats.org/officeDocument/2006/relationships/oleObject" Target="../embeddings/oleObject65.bin"/></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Master" Target="../slideMasters/slideMaster1.xml"/><Relationship Id="rId1" Type="http://schemas.openxmlformats.org/officeDocument/2006/relationships/tags" Target="../tags/tag106.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Master" Target="../slideMasters/slideMaster1.xml"/><Relationship Id="rId1" Type="http://schemas.openxmlformats.org/officeDocument/2006/relationships/tags" Target="../tags/tag107.xml"/><Relationship Id="rId4" Type="http://schemas.openxmlformats.org/officeDocument/2006/relationships/image" Target="../media/image1.emf"/></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Master" Target="../slideMasters/slideMaster1.xml"/><Relationship Id="rId1" Type="http://schemas.openxmlformats.org/officeDocument/2006/relationships/tags" Target="../tags/tag108.xml"/><Relationship Id="rId5" Type="http://schemas.openxmlformats.org/officeDocument/2006/relationships/image" Target="../media/image9.png"/><Relationship Id="rId4" Type="http://schemas.openxmlformats.org/officeDocument/2006/relationships/image" Target="../media/image1.emf"/></Relationships>
</file>

<file path=ppt/slideLayouts/_rels/slideLayout6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0.xml"/><Relationship Id="rId1" Type="http://schemas.openxmlformats.org/officeDocument/2006/relationships/tags" Target="../tags/tag109.xml"/><Relationship Id="rId5" Type="http://schemas.openxmlformats.org/officeDocument/2006/relationships/image" Target="../media/image1.emf"/><Relationship Id="rId4" Type="http://schemas.openxmlformats.org/officeDocument/2006/relationships/oleObject" Target="../embeddings/oleObject69.bin"/></Relationships>
</file>

<file path=ppt/slideLayouts/_rels/slideLayout69.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Master" Target="../slideMasters/slideMaster1.xml"/><Relationship Id="rId1" Type="http://schemas.openxmlformats.org/officeDocument/2006/relationships/tags" Target="../tags/tag111.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8.emf"/></Relationships>
</file>

<file path=ppt/slideLayouts/_rels/slideLayout70.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Master" Target="../slideMasters/slideMaster1.xml"/><Relationship Id="rId1" Type="http://schemas.openxmlformats.org/officeDocument/2006/relationships/tags" Target="../tags/tag112.xml"/><Relationship Id="rId4" Type="http://schemas.openxmlformats.org/officeDocument/2006/relationships/image" Target="../media/image1.emf"/></Relationships>
</file>

<file path=ppt/slideLayouts/_rels/slideLayout71.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Master" Target="../slideMasters/slideMaster1.xml"/><Relationship Id="rId1" Type="http://schemas.openxmlformats.org/officeDocument/2006/relationships/tags" Target="../tags/tag113.xml"/><Relationship Id="rId5" Type="http://schemas.openxmlformats.org/officeDocument/2006/relationships/image" Target="../media/image9.png"/><Relationship Id="rId4" Type="http://schemas.openxmlformats.org/officeDocument/2006/relationships/image" Target="../media/image1.emf"/></Relationships>
</file>

<file path=ppt/slideLayouts/_rels/slideLayout72.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Master" Target="../slideMasters/slideMaster1.xml"/><Relationship Id="rId1" Type="http://schemas.openxmlformats.org/officeDocument/2006/relationships/tags" Target="../tags/tag114.xml"/><Relationship Id="rId5" Type="http://schemas.openxmlformats.org/officeDocument/2006/relationships/image" Target="../media/image10.png"/><Relationship Id="rId4" Type="http://schemas.openxmlformats.org/officeDocument/2006/relationships/image" Target="../media/image1.emf"/></Relationships>
</file>

<file path=ppt/slideLayouts/_rels/slideLayout73.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Master" Target="../slideMasters/slideMaster1.xml"/><Relationship Id="rId1" Type="http://schemas.openxmlformats.org/officeDocument/2006/relationships/tags" Target="../tags/tag115.xml"/><Relationship Id="rId5" Type="http://schemas.openxmlformats.org/officeDocument/2006/relationships/image" Target="../media/image17.png"/><Relationship Id="rId4" Type="http://schemas.openxmlformats.org/officeDocument/2006/relationships/image" Target="../media/image16.emf"/></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8.emf"/></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0.bin"/></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3881331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8CB0E5C3-D79B-4CE0-824F-87C7F449F74B}"/>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30000" y="6178549"/>
            <a:ext cx="1881099" cy="386768"/>
          </a:xfrm>
          <a:prstGeom prst="rect">
            <a:avLst/>
          </a:prstGeom>
        </p:spPr>
      </p:pic>
      <p:sp>
        <p:nvSpPr>
          <p:cNvPr id="27" name="Title 1"/>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1" name="Picture 10">
            <a:extLst>
              <a:ext uri="{FF2B5EF4-FFF2-40B4-BE49-F238E27FC236}">
                <a16:creationId xmlns:a16="http://schemas.microsoft.com/office/drawing/2014/main" id="{AB49948B-C2D6-43CE-BE95-A15B143258F6}"/>
              </a:ext>
            </a:extLst>
          </p:cNvPr>
          <p:cNvPicPr>
            <a:picLocks noChangeAspect="1"/>
          </p:cNvPicPr>
          <p:nvPr userDrawn="1"/>
        </p:nvPicPr>
        <p:blipFill rotWithShape="1">
          <a:blip r:embed="rId8"/>
          <a:srcRect l="7480" t="27066" r="32612"/>
          <a:stretch/>
        </p:blipFill>
        <p:spPr>
          <a:xfrm rot="16200000" flipV="1">
            <a:off x="6262073" y="928073"/>
            <a:ext cx="6858000" cy="5001855"/>
          </a:xfrm>
          <a:prstGeom prst="rect">
            <a:avLst/>
          </a:prstGeom>
        </p:spPr>
      </p:pic>
      <p:pic>
        <p:nvPicPr>
          <p:cNvPr id="12" name="Picture 9">
            <a:extLst>
              <a:ext uri="{FF2B5EF4-FFF2-40B4-BE49-F238E27FC236}">
                <a16:creationId xmlns:a16="http://schemas.microsoft.com/office/drawing/2014/main" id="{E6ED7FC1-FE86-450D-8A7B-F38D72280E16}"/>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Placeholder 5">
            <a:extLst>
              <a:ext uri="{FF2B5EF4-FFF2-40B4-BE49-F238E27FC236}">
                <a16:creationId xmlns:a16="http://schemas.microsoft.com/office/drawing/2014/main" id="{24C7AC4B-9FF5-44A0-8AAF-4031FDBA1AD9}"/>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9" name="Text Placeholder 5">
            <a:extLst>
              <a:ext uri="{FF2B5EF4-FFF2-40B4-BE49-F238E27FC236}">
                <a16:creationId xmlns:a16="http://schemas.microsoft.com/office/drawing/2014/main" id="{625B7DBB-EFD6-415D-9178-9A34DD740A87}"/>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42805949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1589361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3"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spTree>
    <p:extLst>
      <p:ext uri="{BB962C8B-B14F-4D97-AF65-F5344CB8AC3E}">
        <p14:creationId xmlns:p14="http://schemas.microsoft.com/office/powerpoint/2010/main" val="367121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601107" y="3044280"/>
            <a:ext cx="5255711"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550307" y="1052527"/>
            <a:ext cx="3464989" cy="1769715"/>
          </a:xfrm>
        </p:spPr>
        <p:txBody>
          <a:bodyPr anchor="b" anchorCtr="0"/>
          <a:lstStyle>
            <a:lvl1pPr>
              <a:defRPr sz="11500">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5403600" y="6368"/>
            <a:ext cx="6788400" cy="6851632"/>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8" name="Group 27"/>
          <p:cNvGrpSpPr/>
          <p:nvPr userDrawn="1"/>
        </p:nvGrpSpPr>
        <p:grpSpPr>
          <a:xfrm>
            <a:off x="568761" y="6133626"/>
            <a:ext cx="2540000" cy="401519"/>
            <a:chOff x="2910342" y="325575"/>
            <a:chExt cx="5928968" cy="1249653"/>
          </a:xfrm>
        </p:grpSpPr>
        <p:sp>
          <p:nvSpPr>
            <p:cNvPr id="29" name="Freeform: Shape 2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0" name="Freeform: Shape 29"/>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2" name="Freeform: Shape 3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3" name="Freeform: Shape 3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solidFill>
                  <a:srgbClr val="55555A"/>
                </a:solidFill>
              </a:endParaRPr>
            </a:p>
          </p:txBody>
        </p:sp>
      </p:grpSp>
      <p:pic>
        <p:nvPicPr>
          <p:cNvPr id="39" name="Graphic 38">
            <a:extLst>
              <a:ext uri="{FF2B5EF4-FFF2-40B4-BE49-F238E27FC236}">
                <a16:creationId xmlns:a16="http://schemas.microsoft.com/office/drawing/2014/main" id="{87724E65-2B53-4366-B770-73083FC3ADD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231" y="303495"/>
            <a:ext cx="2625724" cy="582935"/>
          </a:xfrm>
          <a:prstGeom prst="rect">
            <a:avLst/>
          </a:prstGeom>
        </p:spPr>
      </p:pic>
      <p:sp>
        <p:nvSpPr>
          <p:cNvPr id="40" name="Round Diagonal Corner Rectangle 4">
            <a:extLst>
              <a:ext uri="{FF2B5EF4-FFF2-40B4-BE49-F238E27FC236}">
                <a16:creationId xmlns:a16="http://schemas.microsoft.com/office/drawing/2014/main" id="{8CEA045E-A87B-4469-A789-0B95D1052D03}"/>
              </a:ext>
            </a:extLst>
          </p:cNvPr>
          <p:cNvSpPr/>
          <p:nvPr userDrawn="1"/>
        </p:nvSpPr>
        <p:spPr>
          <a:xfrm>
            <a:off x="12275234" y="0"/>
            <a:ext cx="2707513" cy="1931758"/>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a:defRPr/>
            </a:pPr>
            <a:r>
              <a:rPr lang="en-GB" sz="600" b="1">
                <a:solidFill>
                  <a:prstClr val="black"/>
                </a:solidFill>
                <a:latin typeface="Calibri" panose="020F0502020204030204"/>
                <a:cs typeface="Arial" panose="020B0604020202020204" pitchFamily="34" charset="0"/>
              </a:rPr>
              <a:t>Image placeholders</a:t>
            </a:r>
          </a:p>
          <a:p>
            <a:pPr marL="0" lvl="1">
              <a:defRPr/>
            </a:pPr>
            <a:r>
              <a:rPr lang="en-GB" sz="600">
                <a:solidFill>
                  <a:prstClr val="black"/>
                </a:solidFill>
                <a:latin typeface="Calibri" panose="020F0502020204030204"/>
                <a:cs typeface="Arial" panose="020B0604020202020204" pitchFamily="34" charset="0"/>
              </a:rPr>
              <a:t>This layout is set with a picture placeholder for photography. To insert an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Click on the ‘picture placeholder icon’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Navigate to the file and insert</a:t>
            </a:r>
          </a:p>
          <a:p>
            <a:pPr>
              <a:buFont typeface="Arial" panose="020B0604020202020204" pitchFamily="34" charset="0"/>
              <a:buNone/>
              <a:defRPr/>
            </a:pPr>
            <a:r>
              <a:rPr lang="en-US" sz="600" b="1">
                <a:solidFill>
                  <a:prstClr val="black"/>
                </a:solidFill>
                <a:latin typeface="Calibri" panose="020F0502020204030204"/>
                <a:cs typeface="Arial" panose="020B0604020202020204" pitchFamily="34" charset="0"/>
              </a:rPr>
              <a:t>U</a:t>
            </a:r>
            <a:r>
              <a:rPr lang="en-GB" sz="600" b="1">
                <a:solidFill>
                  <a:prstClr val="black"/>
                </a:solidFill>
                <a:latin typeface="Calibri" panose="020F0502020204030204"/>
                <a:cs typeface="Arial" panose="020B0604020202020204" pitchFamily="34" charset="0"/>
              </a:rPr>
              <a:t>pdating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Click on the image you wish to change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Delete the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Follow the steps as above to insert an image</a:t>
            </a:r>
          </a:p>
          <a:p>
            <a:pPr>
              <a:defRPr/>
            </a:pPr>
            <a:r>
              <a:rPr lang="en-GB" sz="600" b="1">
                <a:solidFill>
                  <a:prstClr val="black"/>
                </a:solidFill>
                <a:latin typeface="Calibri" panose="020F0502020204030204"/>
                <a:cs typeface="Arial" panose="020B0604020202020204" pitchFamily="34" charset="0"/>
              </a:rPr>
              <a:t>Cropping image</a:t>
            </a:r>
          </a:p>
          <a:p>
            <a:pPr marL="0" lvl="1">
              <a:defRPr/>
            </a:pPr>
            <a:r>
              <a:rPr lang="en-GB" sz="60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the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Go to ‘Format’ tab</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‘Crop’</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You can now move the image within the placeholder.</a:t>
            </a:r>
          </a:p>
          <a:p>
            <a:pPr>
              <a:defRPr/>
            </a:pPr>
            <a:r>
              <a:rPr lang="en-GB" sz="600" b="1">
                <a:solidFill>
                  <a:prstClr val="black"/>
                </a:solidFill>
                <a:latin typeface="Calibri" panose="020F0502020204030204"/>
                <a:cs typeface="Arial" panose="020B0604020202020204" pitchFamily="34" charset="0"/>
              </a:rPr>
              <a:t>Resizing image</a:t>
            </a:r>
          </a:p>
          <a:p>
            <a:pPr marL="0" lvl="1">
              <a:defRPr/>
            </a:pPr>
            <a:r>
              <a:rPr lang="en-GB" sz="600">
                <a:solidFill>
                  <a:prstClr val="black"/>
                </a:solidFill>
                <a:latin typeface="Calibri" panose="020F0502020204030204"/>
                <a:cs typeface="Arial" panose="020B0604020202020204" pitchFamily="34" charset="0"/>
              </a:rPr>
              <a:t>If the shape of the image resizes too small or big, you can reset the placeholder by:</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Right-click on the page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312975141"/>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601107" y="3044280"/>
            <a:ext cx="5255711"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550307" y="1052527"/>
            <a:ext cx="3464989" cy="1769715"/>
          </a:xfrm>
        </p:spPr>
        <p:txBody>
          <a:bodyPr anchor="b" anchorCtr="0"/>
          <a:lstStyle>
            <a:lvl1pPr>
              <a:defRPr sz="11500">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5403600" y="6368"/>
            <a:ext cx="6788400" cy="6851632"/>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8" name="Group 27"/>
          <p:cNvGrpSpPr/>
          <p:nvPr userDrawn="1"/>
        </p:nvGrpSpPr>
        <p:grpSpPr>
          <a:xfrm>
            <a:off x="568761" y="6133626"/>
            <a:ext cx="2540000" cy="401519"/>
            <a:chOff x="2910342" y="325575"/>
            <a:chExt cx="5928968" cy="1249653"/>
          </a:xfrm>
        </p:grpSpPr>
        <p:sp>
          <p:nvSpPr>
            <p:cNvPr id="29" name="Freeform: Shape 2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0" name="Freeform: Shape 29"/>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2" name="Freeform: Shape 3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3" name="Freeform: Shape 3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solidFill>
                  <a:srgbClr val="55555A"/>
                </a:solidFill>
              </a:endParaRPr>
            </a:p>
          </p:txBody>
        </p:sp>
      </p:grpSp>
      <p:sp>
        <p:nvSpPr>
          <p:cNvPr id="40" name="Round Diagonal Corner Rectangle 4">
            <a:extLst>
              <a:ext uri="{FF2B5EF4-FFF2-40B4-BE49-F238E27FC236}">
                <a16:creationId xmlns:a16="http://schemas.microsoft.com/office/drawing/2014/main" id="{11A5033A-EBCF-4E8C-B1A9-EE8B023E8BCD}"/>
              </a:ext>
            </a:extLst>
          </p:cNvPr>
          <p:cNvSpPr/>
          <p:nvPr userDrawn="1"/>
        </p:nvSpPr>
        <p:spPr>
          <a:xfrm>
            <a:off x="12275234" y="0"/>
            <a:ext cx="2707513" cy="1931758"/>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a:defRPr/>
            </a:pPr>
            <a:r>
              <a:rPr lang="en-GB" sz="600" b="1">
                <a:solidFill>
                  <a:prstClr val="black"/>
                </a:solidFill>
                <a:latin typeface="Calibri" panose="020F0502020204030204"/>
                <a:cs typeface="Arial" panose="020B0604020202020204" pitchFamily="34" charset="0"/>
              </a:rPr>
              <a:t>Image placeholders</a:t>
            </a:r>
          </a:p>
          <a:p>
            <a:pPr marL="0" lvl="1">
              <a:defRPr/>
            </a:pPr>
            <a:r>
              <a:rPr lang="en-GB" sz="600">
                <a:solidFill>
                  <a:prstClr val="black"/>
                </a:solidFill>
                <a:latin typeface="Calibri" panose="020F0502020204030204"/>
                <a:cs typeface="Arial" panose="020B0604020202020204" pitchFamily="34" charset="0"/>
              </a:rPr>
              <a:t>This layout is set with a picture placeholder for photography. To insert an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Click on the ‘picture placeholder icon’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Navigate to the file and insert</a:t>
            </a:r>
          </a:p>
          <a:p>
            <a:pPr>
              <a:buFont typeface="Arial" panose="020B0604020202020204" pitchFamily="34" charset="0"/>
              <a:buNone/>
              <a:defRPr/>
            </a:pPr>
            <a:r>
              <a:rPr lang="en-US" sz="600" b="1">
                <a:solidFill>
                  <a:prstClr val="black"/>
                </a:solidFill>
                <a:latin typeface="Calibri" panose="020F0502020204030204"/>
                <a:cs typeface="Arial" panose="020B0604020202020204" pitchFamily="34" charset="0"/>
              </a:rPr>
              <a:t>U</a:t>
            </a:r>
            <a:r>
              <a:rPr lang="en-GB" sz="600" b="1">
                <a:solidFill>
                  <a:prstClr val="black"/>
                </a:solidFill>
                <a:latin typeface="Calibri" panose="020F0502020204030204"/>
                <a:cs typeface="Arial" panose="020B0604020202020204" pitchFamily="34" charset="0"/>
              </a:rPr>
              <a:t>pdating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Click on the image you wish to change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Delete the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Follow the steps as above to insert an image</a:t>
            </a:r>
          </a:p>
          <a:p>
            <a:pPr>
              <a:defRPr/>
            </a:pPr>
            <a:r>
              <a:rPr lang="en-GB" sz="600" b="1">
                <a:solidFill>
                  <a:prstClr val="black"/>
                </a:solidFill>
                <a:latin typeface="Calibri" panose="020F0502020204030204"/>
                <a:cs typeface="Arial" panose="020B0604020202020204" pitchFamily="34" charset="0"/>
              </a:rPr>
              <a:t>Cropping image</a:t>
            </a:r>
          </a:p>
          <a:p>
            <a:pPr marL="0" lvl="1">
              <a:defRPr/>
            </a:pPr>
            <a:r>
              <a:rPr lang="en-GB" sz="60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the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Go to ‘Format’ tab</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‘Crop’</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You can now move the image within the placeholder.</a:t>
            </a:r>
          </a:p>
          <a:p>
            <a:pPr>
              <a:defRPr/>
            </a:pPr>
            <a:r>
              <a:rPr lang="en-GB" sz="600" b="1">
                <a:solidFill>
                  <a:prstClr val="black"/>
                </a:solidFill>
                <a:latin typeface="Calibri" panose="020F0502020204030204"/>
                <a:cs typeface="Arial" panose="020B0604020202020204" pitchFamily="34" charset="0"/>
              </a:rPr>
              <a:t>Resizing image</a:t>
            </a:r>
          </a:p>
          <a:p>
            <a:pPr marL="0" lvl="1">
              <a:defRPr/>
            </a:pPr>
            <a:r>
              <a:rPr lang="en-GB" sz="600">
                <a:solidFill>
                  <a:prstClr val="black"/>
                </a:solidFill>
                <a:latin typeface="Calibri" panose="020F0502020204030204"/>
                <a:cs typeface="Arial" panose="020B0604020202020204" pitchFamily="34" charset="0"/>
              </a:rPr>
              <a:t>If the shape of the image resizes too small or big, you can reset the placeholder by:</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Right-click on the page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pic>
        <p:nvPicPr>
          <p:cNvPr id="27" name="Picture 26"/>
          <p:cNvPicPr>
            <a:picLocks noChangeAspect="1"/>
          </p:cNvPicPr>
          <p:nvPr userDrawn="1"/>
        </p:nvPicPr>
        <p:blipFill>
          <a:blip r:embed="rId2"/>
          <a:stretch>
            <a:fillRect/>
          </a:stretch>
        </p:blipFill>
        <p:spPr>
          <a:xfrm>
            <a:off x="-3171" y="357188"/>
            <a:ext cx="2351667" cy="522000"/>
          </a:xfrm>
          <a:prstGeom prst="rect">
            <a:avLst/>
          </a:prstGeom>
        </p:spPr>
      </p:pic>
    </p:spTree>
    <p:extLst>
      <p:ext uri="{BB962C8B-B14F-4D97-AF65-F5344CB8AC3E}">
        <p14:creationId xmlns:p14="http://schemas.microsoft.com/office/powerpoint/2010/main" val="3638604271"/>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Divider - Capital Delivery">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601107" y="3044280"/>
            <a:ext cx="5255711"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550307" y="1052527"/>
            <a:ext cx="3464989" cy="1769715"/>
          </a:xfrm>
        </p:spPr>
        <p:txBody>
          <a:bodyPr anchor="b" anchorCtr="0"/>
          <a:lstStyle>
            <a:lvl1pPr>
              <a:defRPr sz="11500">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5403600" y="6368"/>
            <a:ext cx="6788400" cy="6851632"/>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7" name="Group 26"/>
          <p:cNvGrpSpPr/>
          <p:nvPr userDrawn="1"/>
        </p:nvGrpSpPr>
        <p:grpSpPr>
          <a:xfrm>
            <a:off x="568761" y="6133626"/>
            <a:ext cx="2540000" cy="401519"/>
            <a:chOff x="2910342" y="325575"/>
            <a:chExt cx="5928968" cy="1249653"/>
          </a:xfrm>
        </p:grpSpPr>
        <p:sp>
          <p:nvSpPr>
            <p:cNvPr id="28" name="Freeform: Shape 27"/>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9" name="Freeform: Shape 28"/>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0" name="Freeform: Shape 29"/>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2" name="Freeform: Shape 31"/>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3" name="Freeform: Shape 32"/>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solidFill>
                  <a:srgbClr val="55555A"/>
                </a:solidFill>
              </a:endParaRPr>
            </a:p>
          </p:txBody>
        </p:sp>
      </p:grpSp>
      <p:pic>
        <p:nvPicPr>
          <p:cNvPr id="39" name="Graphic 38">
            <a:extLst>
              <a:ext uri="{FF2B5EF4-FFF2-40B4-BE49-F238E27FC236}">
                <a16:creationId xmlns:a16="http://schemas.microsoft.com/office/drawing/2014/main" id="{A3532B68-E55F-4BD0-A158-E8EF4BE55C7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230" y="303495"/>
            <a:ext cx="1743772" cy="582935"/>
          </a:xfrm>
          <a:prstGeom prst="rect">
            <a:avLst/>
          </a:prstGeom>
        </p:spPr>
      </p:pic>
      <p:sp>
        <p:nvSpPr>
          <p:cNvPr id="40" name="Round Diagonal Corner Rectangle 4">
            <a:extLst>
              <a:ext uri="{FF2B5EF4-FFF2-40B4-BE49-F238E27FC236}">
                <a16:creationId xmlns:a16="http://schemas.microsoft.com/office/drawing/2014/main" id="{D3A1E4EA-0077-42A5-956F-3A4718FA49A8}"/>
              </a:ext>
            </a:extLst>
          </p:cNvPr>
          <p:cNvSpPr/>
          <p:nvPr userDrawn="1"/>
        </p:nvSpPr>
        <p:spPr>
          <a:xfrm>
            <a:off x="12275234" y="0"/>
            <a:ext cx="2707513" cy="1931758"/>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a:defRPr/>
            </a:pPr>
            <a:r>
              <a:rPr lang="en-GB" sz="600" b="1">
                <a:solidFill>
                  <a:prstClr val="black"/>
                </a:solidFill>
                <a:latin typeface="Calibri" panose="020F0502020204030204"/>
                <a:cs typeface="Arial" panose="020B0604020202020204" pitchFamily="34" charset="0"/>
              </a:rPr>
              <a:t>Image placeholders</a:t>
            </a:r>
          </a:p>
          <a:p>
            <a:pPr marL="0" lvl="1">
              <a:defRPr/>
            </a:pPr>
            <a:r>
              <a:rPr lang="en-GB" sz="600">
                <a:solidFill>
                  <a:prstClr val="black"/>
                </a:solidFill>
                <a:latin typeface="Calibri" panose="020F0502020204030204"/>
                <a:cs typeface="Arial" panose="020B0604020202020204" pitchFamily="34" charset="0"/>
              </a:rPr>
              <a:t>This layout is set with a picture placeholder for photography. To insert an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Click on the ‘picture placeholder icon’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Navigate to the file and insert</a:t>
            </a:r>
          </a:p>
          <a:p>
            <a:pPr>
              <a:buFont typeface="Arial" panose="020B0604020202020204" pitchFamily="34" charset="0"/>
              <a:buNone/>
              <a:defRPr/>
            </a:pPr>
            <a:r>
              <a:rPr lang="en-US" sz="600" b="1">
                <a:solidFill>
                  <a:prstClr val="black"/>
                </a:solidFill>
                <a:latin typeface="Calibri" panose="020F0502020204030204"/>
                <a:cs typeface="Arial" panose="020B0604020202020204" pitchFamily="34" charset="0"/>
              </a:rPr>
              <a:t>U</a:t>
            </a:r>
            <a:r>
              <a:rPr lang="en-GB" sz="600" b="1">
                <a:solidFill>
                  <a:prstClr val="black"/>
                </a:solidFill>
                <a:latin typeface="Calibri" panose="020F0502020204030204"/>
                <a:cs typeface="Arial" panose="020B0604020202020204" pitchFamily="34" charset="0"/>
              </a:rPr>
              <a:t>pdating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Click on the image you wish to change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Delete the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Follow the steps as above to insert an image</a:t>
            </a:r>
          </a:p>
          <a:p>
            <a:pPr>
              <a:defRPr/>
            </a:pPr>
            <a:r>
              <a:rPr lang="en-GB" sz="600" b="1">
                <a:solidFill>
                  <a:prstClr val="black"/>
                </a:solidFill>
                <a:latin typeface="Calibri" panose="020F0502020204030204"/>
                <a:cs typeface="Arial" panose="020B0604020202020204" pitchFamily="34" charset="0"/>
              </a:rPr>
              <a:t>Cropping image</a:t>
            </a:r>
          </a:p>
          <a:p>
            <a:pPr marL="0" lvl="1">
              <a:defRPr/>
            </a:pPr>
            <a:r>
              <a:rPr lang="en-GB" sz="60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the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Go to ‘Format’ tab</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‘Crop’</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You can now move the image within the placeholder.</a:t>
            </a:r>
          </a:p>
          <a:p>
            <a:pPr>
              <a:defRPr/>
            </a:pPr>
            <a:r>
              <a:rPr lang="en-GB" sz="600" b="1">
                <a:solidFill>
                  <a:prstClr val="black"/>
                </a:solidFill>
                <a:latin typeface="Calibri" panose="020F0502020204030204"/>
                <a:cs typeface="Arial" panose="020B0604020202020204" pitchFamily="34" charset="0"/>
              </a:rPr>
              <a:t>Resizing image</a:t>
            </a:r>
          </a:p>
          <a:p>
            <a:pPr marL="0" lvl="1">
              <a:defRPr/>
            </a:pPr>
            <a:r>
              <a:rPr lang="en-GB" sz="600">
                <a:solidFill>
                  <a:prstClr val="black"/>
                </a:solidFill>
                <a:latin typeface="Calibri" panose="020F0502020204030204"/>
                <a:cs typeface="Arial" panose="020B0604020202020204" pitchFamily="34" charset="0"/>
              </a:rPr>
              <a:t>If the shape of the image resizes too small or big, you can reset the placeholder by:</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Right-click on the page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51644607"/>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7" name="Rectangle 26"/>
          <p:cNvSpPr/>
          <p:nvPr userDrawn="1"/>
        </p:nvSpPr>
        <p:spPr bwMode="auto">
          <a:xfrm>
            <a:off x="0" y="0"/>
            <a:ext cx="12192000" cy="68580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spcAft>
                <a:spcPts val="450"/>
              </a:spcAft>
            </a:pPr>
            <a:endParaRPr lang="en-US" err="1">
              <a:solidFill>
                <a:srgbClr val="FFFFFF"/>
              </a:solidFill>
              <a:cs typeface="Arial"/>
            </a:endParaRPr>
          </a:p>
        </p:txBody>
      </p:sp>
      <p:sp>
        <p:nvSpPr>
          <p:cNvPr id="4"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560001" y="3382040"/>
            <a:ext cx="3365500"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5"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488640" y="1497028"/>
            <a:ext cx="3464989" cy="1769715"/>
          </a:xfrm>
        </p:spPr>
        <p:txBody>
          <a:bodyPr anchor="b" anchorCtr="0"/>
          <a:lstStyle>
            <a:lvl1pPr>
              <a:defRPr sz="11500">
                <a:solidFill>
                  <a:schemeClr val="bg1"/>
                </a:solidFill>
              </a:defRPr>
            </a:lvl1pPr>
          </a:lstStyle>
          <a:p>
            <a:pPr lvl="0"/>
            <a:r>
              <a:rPr lang="en-US"/>
              <a:t>1</a:t>
            </a:r>
            <a:endParaRPr lang="en-GB"/>
          </a:p>
        </p:txBody>
      </p:sp>
      <p:grpSp>
        <p:nvGrpSpPr>
          <p:cNvPr id="6" name="Group 5"/>
          <p:cNvGrpSpPr/>
          <p:nvPr userDrawn="1"/>
        </p:nvGrpSpPr>
        <p:grpSpPr>
          <a:xfrm>
            <a:off x="568761" y="6133626"/>
            <a:ext cx="2540000" cy="401519"/>
            <a:chOff x="2910342" y="325575"/>
            <a:chExt cx="5928968" cy="1249653"/>
          </a:xfrm>
        </p:grpSpPr>
        <p:sp>
          <p:nvSpPr>
            <p:cNvPr id="7" name="Freeform: Shape 35"/>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8" name="Freeform: Shape 3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9" name="Freeform: Shape 3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0" name="Freeform: Shape 4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1" name="Freeform: Shape 4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2" name="Freeform: Shape 4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3"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4" name="Freeform: Shape 46"/>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5" name="Freeform: Shape 47"/>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6" name="Freeform: Shape 4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7" name="Freeform: Shape 4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8" name="Freeform: Shape 5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9" name="Freeform: Shape 5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0" name="Freeform: Shape 5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1" name="Freeform: Shape 5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2" name="Freeform: Shape 5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3" name="Freeform: Shape 5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4" name="Freeform: Shape 5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5" name="Freeform: Shape 5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solidFill>
                  <a:srgbClr val="55555A"/>
                </a:solidFill>
              </a:endParaRPr>
            </a:p>
          </p:txBody>
        </p:sp>
      </p:grpSp>
      <p:pic>
        <p:nvPicPr>
          <p:cNvPr id="26" name="Picture 25"/>
          <p:cNvPicPr>
            <a:picLocks noChangeAspect="1"/>
          </p:cNvPicPr>
          <p:nvPr userDrawn="1"/>
        </p:nvPicPr>
        <p:blipFill rotWithShape="1">
          <a:blip r:embed="rId2"/>
          <a:srcRect r="23305" b="53486"/>
          <a:stretch/>
        </p:blipFill>
        <p:spPr>
          <a:xfrm>
            <a:off x="4587373" y="3179428"/>
            <a:ext cx="7604627" cy="3678572"/>
          </a:xfrm>
          <a:prstGeom prst="rect">
            <a:avLst/>
          </a:prstGeom>
        </p:spPr>
      </p:pic>
    </p:spTree>
    <p:extLst>
      <p:ext uri="{BB962C8B-B14F-4D97-AF65-F5344CB8AC3E}">
        <p14:creationId xmlns:p14="http://schemas.microsoft.com/office/powerpoint/2010/main" val="2275649175"/>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accent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2091BDE-8D32-45BA-8B05-DD4216B1638A}"/>
              </a:ext>
            </a:extLst>
          </p:cNvPr>
          <p:cNvGrpSpPr/>
          <p:nvPr userDrawn="1"/>
        </p:nvGrpSpPr>
        <p:grpSpPr bwMode="black">
          <a:xfrm>
            <a:off x="2806700" y="2909034"/>
            <a:ext cx="6578600" cy="1039932"/>
            <a:chOff x="2910342" y="325575"/>
            <a:chExt cx="5928968" cy="1249653"/>
          </a:xfrm>
        </p:grpSpPr>
        <p:sp>
          <p:nvSpPr>
            <p:cNvPr id="5" name="Freeform: Shape 4">
              <a:extLst>
                <a:ext uri="{FF2B5EF4-FFF2-40B4-BE49-F238E27FC236}">
                  <a16:creationId xmlns:a16="http://schemas.microsoft.com/office/drawing/2014/main" id="{A57378A6-C5A9-4A2C-B31B-EA15D5A0FE13}"/>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 name="Freeform: Shape 5">
              <a:extLst>
                <a:ext uri="{FF2B5EF4-FFF2-40B4-BE49-F238E27FC236}">
                  <a16:creationId xmlns:a16="http://schemas.microsoft.com/office/drawing/2014/main" id="{AE02F4F1-BC64-4B71-9E4E-AFA3BA5D9284}"/>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7" name="Freeform: Shape 6">
              <a:extLst>
                <a:ext uri="{FF2B5EF4-FFF2-40B4-BE49-F238E27FC236}">
                  <a16:creationId xmlns:a16="http://schemas.microsoft.com/office/drawing/2014/main" id="{F17A2B2C-D6F2-4479-9425-86B568230B87}"/>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8" name="Freeform: Shape 7">
              <a:extLst>
                <a:ext uri="{FF2B5EF4-FFF2-40B4-BE49-F238E27FC236}">
                  <a16:creationId xmlns:a16="http://schemas.microsoft.com/office/drawing/2014/main" id="{2011773E-597C-481D-B648-114EC7522986}"/>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9" name="Freeform: Shape 8">
              <a:extLst>
                <a:ext uri="{FF2B5EF4-FFF2-40B4-BE49-F238E27FC236}">
                  <a16:creationId xmlns:a16="http://schemas.microsoft.com/office/drawing/2014/main" id="{D28185BD-C34B-4E50-90A0-42A4AABFD6F8}"/>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0" name="Freeform: Shape 9">
              <a:extLst>
                <a:ext uri="{FF2B5EF4-FFF2-40B4-BE49-F238E27FC236}">
                  <a16:creationId xmlns:a16="http://schemas.microsoft.com/office/drawing/2014/main" id="{C469029C-5A60-4376-BC7D-F118160FFE0E}"/>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1" name="Freeform: Shape 10">
              <a:extLst>
                <a:ext uri="{FF2B5EF4-FFF2-40B4-BE49-F238E27FC236}">
                  <a16:creationId xmlns:a16="http://schemas.microsoft.com/office/drawing/2014/main" id="{F08901CA-EBBA-48C9-A455-39FED58F1C74}"/>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2" name="Freeform: Shape 11">
              <a:extLst>
                <a:ext uri="{FF2B5EF4-FFF2-40B4-BE49-F238E27FC236}">
                  <a16:creationId xmlns:a16="http://schemas.microsoft.com/office/drawing/2014/main" id="{E3D44C5A-5300-472D-9CB9-D76132F9DEE9}"/>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3" name="Freeform: Shape 12">
              <a:extLst>
                <a:ext uri="{FF2B5EF4-FFF2-40B4-BE49-F238E27FC236}">
                  <a16:creationId xmlns:a16="http://schemas.microsoft.com/office/drawing/2014/main" id="{D3A8FA55-DAA9-461E-9FED-A9A1B659EA7A}"/>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4" name="Freeform: Shape 13">
              <a:extLst>
                <a:ext uri="{FF2B5EF4-FFF2-40B4-BE49-F238E27FC236}">
                  <a16:creationId xmlns:a16="http://schemas.microsoft.com/office/drawing/2014/main" id="{74610353-9575-4653-839D-B8325BE73337}"/>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5" name="Freeform: Shape 14">
              <a:extLst>
                <a:ext uri="{FF2B5EF4-FFF2-40B4-BE49-F238E27FC236}">
                  <a16:creationId xmlns:a16="http://schemas.microsoft.com/office/drawing/2014/main" id="{B21885C5-7DDB-4A16-922D-087FA03AE3A9}"/>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6" name="Freeform: Shape 15">
              <a:extLst>
                <a:ext uri="{FF2B5EF4-FFF2-40B4-BE49-F238E27FC236}">
                  <a16:creationId xmlns:a16="http://schemas.microsoft.com/office/drawing/2014/main" id="{00B5B5E7-4134-45F5-B9B2-F95F687266C2}"/>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7" name="Freeform: Shape 16">
              <a:extLst>
                <a:ext uri="{FF2B5EF4-FFF2-40B4-BE49-F238E27FC236}">
                  <a16:creationId xmlns:a16="http://schemas.microsoft.com/office/drawing/2014/main" id="{C831FF1B-C914-46E6-BBAB-45FCEF2DDEC6}"/>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8" name="Freeform: Shape 17">
              <a:extLst>
                <a:ext uri="{FF2B5EF4-FFF2-40B4-BE49-F238E27FC236}">
                  <a16:creationId xmlns:a16="http://schemas.microsoft.com/office/drawing/2014/main" id="{64338027-A927-4C3D-AF95-4646D340421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9" name="Freeform: Shape 18">
              <a:extLst>
                <a:ext uri="{FF2B5EF4-FFF2-40B4-BE49-F238E27FC236}">
                  <a16:creationId xmlns:a16="http://schemas.microsoft.com/office/drawing/2014/main" id="{704EA4F8-DD37-473D-9F06-72E6DF74F66B}"/>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0" name="Freeform: Shape 19">
              <a:extLst>
                <a:ext uri="{FF2B5EF4-FFF2-40B4-BE49-F238E27FC236}">
                  <a16:creationId xmlns:a16="http://schemas.microsoft.com/office/drawing/2014/main" id="{96486B9F-0ACD-42EC-8AD3-D7C9EE2BF62A}"/>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1" name="Freeform: Shape 20">
              <a:extLst>
                <a:ext uri="{FF2B5EF4-FFF2-40B4-BE49-F238E27FC236}">
                  <a16:creationId xmlns:a16="http://schemas.microsoft.com/office/drawing/2014/main" id="{1A96A062-93F0-4915-9B7C-6CB09526FC4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2" name="Freeform: Shape 21">
              <a:extLst>
                <a:ext uri="{FF2B5EF4-FFF2-40B4-BE49-F238E27FC236}">
                  <a16:creationId xmlns:a16="http://schemas.microsoft.com/office/drawing/2014/main" id="{6F5C7FBC-AB52-40CB-921A-5ACB3377FDD1}"/>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3" name="Freeform: Shape 22">
              <a:extLst>
                <a:ext uri="{FF2B5EF4-FFF2-40B4-BE49-F238E27FC236}">
                  <a16:creationId xmlns:a16="http://schemas.microsoft.com/office/drawing/2014/main" id="{D81DC520-5E27-419C-8EC0-F520CA9211F2}"/>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solidFill>
                  <a:srgbClr val="55555A"/>
                </a:solidFill>
              </a:endParaRPr>
            </a:p>
          </p:txBody>
        </p:sp>
      </p:grpSp>
    </p:spTree>
    <p:extLst>
      <p:ext uri="{BB962C8B-B14F-4D97-AF65-F5344CB8AC3E}">
        <p14:creationId xmlns:p14="http://schemas.microsoft.com/office/powerpoint/2010/main" val="3615482185"/>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5735" y="1412481"/>
            <a:ext cx="11040533" cy="1877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97F8F123-DAB6-413D-8B37-7C1E6485D6A9}" type="datetime1">
              <a:rPr lang="en-US">
                <a:solidFill>
                  <a:srgbClr val="55555A"/>
                </a:solidFill>
              </a:rPr>
              <a:pPr>
                <a:defRPr/>
              </a:pPr>
              <a:t>7/27/2021</a:t>
            </a:fld>
            <a:endParaRPr lang="en-US">
              <a:solidFill>
                <a:srgbClr val="55555A"/>
              </a:solidFill>
            </a:endParaRPr>
          </a:p>
        </p:txBody>
      </p:sp>
      <p:sp>
        <p:nvSpPr>
          <p:cNvPr id="5" name="Rectangle 5"/>
          <p:cNvSpPr>
            <a:spLocks noGrp="1" noChangeArrowheads="1"/>
          </p:cNvSpPr>
          <p:nvPr>
            <p:ph type="ftr" sz="quarter" idx="11"/>
          </p:nvPr>
        </p:nvSpPr>
        <p:spPr>
          <a:xfrm>
            <a:off x="4165600" y="6552198"/>
            <a:ext cx="3860800" cy="169277"/>
          </a:xfrm>
          <a:prstGeom prst="rect">
            <a:avLst/>
          </a:prstGeom>
          <a:ln/>
        </p:spPr>
        <p:txBody>
          <a:bodyPr/>
          <a:lstStyle>
            <a:lvl1pPr>
              <a:defRPr/>
            </a:lvl1pPr>
          </a:lstStyle>
          <a:p>
            <a:pPr>
              <a:defRPr/>
            </a:pPr>
            <a:endParaRPr lang="en-US">
              <a:solidFill>
                <a:srgbClr val="00148C"/>
              </a:solidFill>
            </a:endParaRPr>
          </a:p>
        </p:txBody>
      </p:sp>
      <p:sp>
        <p:nvSpPr>
          <p:cNvPr id="6" name="Rectangle 6"/>
          <p:cNvSpPr>
            <a:spLocks noGrp="1" noChangeArrowheads="1"/>
          </p:cNvSpPr>
          <p:nvPr>
            <p:ph type="sldNum" sz="quarter" idx="12"/>
          </p:nvPr>
        </p:nvSpPr>
        <p:spPr>
          <a:xfrm>
            <a:off x="9042400" y="6381750"/>
            <a:ext cx="2844800" cy="361950"/>
          </a:xfrm>
          <a:prstGeom prst="rect">
            <a:avLst/>
          </a:prstGeom>
          <a:ln/>
        </p:spPr>
        <p:txBody>
          <a:bodyPr/>
          <a:lstStyle>
            <a:lvl1pPr>
              <a:defRPr/>
            </a:lvl1pPr>
          </a:lstStyle>
          <a:p>
            <a:fld id="{75E05EBF-D7FF-4BFE-AAEA-D1BB0133F22A}" type="slidenum">
              <a:rPr lang="en-US" altLang="en-US">
                <a:solidFill>
                  <a:srgbClr val="55555A"/>
                </a:solidFill>
              </a:rPr>
              <a:pPr/>
              <a:t>‹#›</a:t>
            </a:fld>
            <a:endParaRPr lang="en-US" altLang="en-US">
              <a:solidFill>
                <a:srgbClr val="55555A"/>
              </a:solidFill>
            </a:endParaRPr>
          </a:p>
        </p:txBody>
      </p:sp>
    </p:spTree>
    <p:extLst>
      <p:ext uri="{BB962C8B-B14F-4D97-AF65-F5344CB8AC3E}">
        <p14:creationId xmlns:p14="http://schemas.microsoft.com/office/powerpoint/2010/main" val="339757042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userDrawn="1">
  <p:cSld name="1_Divider">
    <p:bg>
      <p:bgPr>
        <a:solidFill>
          <a:schemeClr val="accent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GB"/>
              <a:t>Title</a:t>
            </a:r>
          </a:p>
          <a:p>
            <a:pPr lvl="1"/>
            <a:r>
              <a:rPr lang="en-GB"/>
              <a:t>Sub heading</a:t>
            </a:r>
          </a:p>
        </p:txBody>
      </p:sp>
      <p:pic>
        <p:nvPicPr>
          <p:cNvPr id="10" name="Graphic 9">
            <a:extLst>
              <a:ext uri="{FF2B5EF4-FFF2-40B4-BE49-F238E27FC236}">
                <a16:creationId xmlns:a16="http://schemas.microsoft.com/office/drawing/2014/main" id="{B5C1225E-7A2B-4204-8951-1CD60FF303C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3"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GB"/>
              <a:t>1</a:t>
            </a:r>
          </a:p>
        </p:txBody>
      </p:sp>
      <p:pic>
        <p:nvPicPr>
          <p:cNvPr id="14" name="Picture 13"/>
          <p:cNvPicPr>
            <a:picLocks noChangeAspect="1"/>
          </p:cNvPicPr>
          <p:nvPr userDrawn="1"/>
        </p:nvPicPr>
        <p:blipFill rotWithShape="1">
          <a:blip r:embed="rId4"/>
          <a:srcRect r="23305" b="53486"/>
          <a:stretch/>
        </p:blipFill>
        <p:spPr>
          <a:xfrm>
            <a:off x="5855432" y="2771098"/>
            <a:ext cx="6336569" cy="4086903"/>
          </a:xfrm>
          <a:prstGeom prst="rect">
            <a:avLst/>
          </a:prstGeom>
        </p:spPr>
      </p:pic>
    </p:spTree>
    <p:extLst>
      <p:ext uri="{BB962C8B-B14F-4D97-AF65-F5344CB8AC3E}">
        <p14:creationId xmlns:p14="http://schemas.microsoft.com/office/powerpoint/2010/main" val="1287058609"/>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9639896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8CB0E5C3-D79B-4CE0-824F-87C7F449F74B}"/>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30000" y="6178549"/>
            <a:ext cx="1881099" cy="386768"/>
          </a:xfrm>
          <a:prstGeom prst="rect">
            <a:avLst/>
          </a:prstGeom>
        </p:spPr>
      </p:pic>
      <p:sp>
        <p:nvSpPr>
          <p:cNvPr id="27" name="Title 1"/>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1" name="Picture 10">
            <a:extLst>
              <a:ext uri="{FF2B5EF4-FFF2-40B4-BE49-F238E27FC236}">
                <a16:creationId xmlns:a16="http://schemas.microsoft.com/office/drawing/2014/main" id="{AB49948B-C2D6-43CE-BE95-A15B143258F6}"/>
              </a:ext>
            </a:extLst>
          </p:cNvPr>
          <p:cNvPicPr>
            <a:picLocks noChangeAspect="1"/>
          </p:cNvPicPr>
          <p:nvPr userDrawn="1"/>
        </p:nvPicPr>
        <p:blipFill rotWithShape="1">
          <a:blip r:embed="rId8"/>
          <a:srcRect l="7480" t="27066" r="32612"/>
          <a:stretch/>
        </p:blipFill>
        <p:spPr>
          <a:xfrm rot="16200000" flipV="1">
            <a:off x="6262073" y="928073"/>
            <a:ext cx="6858000" cy="5001855"/>
          </a:xfrm>
          <a:prstGeom prst="rect">
            <a:avLst/>
          </a:prstGeom>
        </p:spPr>
      </p:pic>
      <p:pic>
        <p:nvPicPr>
          <p:cNvPr id="12" name="Picture 9">
            <a:extLst>
              <a:ext uri="{FF2B5EF4-FFF2-40B4-BE49-F238E27FC236}">
                <a16:creationId xmlns:a16="http://schemas.microsoft.com/office/drawing/2014/main" id="{E6ED7FC1-FE86-450D-8A7B-F38D72280E16}"/>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Placeholder 5">
            <a:extLst>
              <a:ext uri="{FF2B5EF4-FFF2-40B4-BE49-F238E27FC236}">
                <a16:creationId xmlns:a16="http://schemas.microsoft.com/office/drawing/2014/main" id="{24C7AC4B-9FF5-44A0-8AAF-4031FDBA1AD9}"/>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9" name="Text Placeholder 5">
            <a:extLst>
              <a:ext uri="{FF2B5EF4-FFF2-40B4-BE49-F238E27FC236}">
                <a16:creationId xmlns:a16="http://schemas.microsoft.com/office/drawing/2014/main" id="{625B7DBB-EFD6-415D-9178-9A34DD740A87}"/>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3546304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8652781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Picture 7">
            <a:extLst>
              <a:ext uri="{FF2B5EF4-FFF2-40B4-BE49-F238E27FC236}">
                <a16:creationId xmlns:a16="http://schemas.microsoft.com/office/drawing/2014/main" id="{3AE0E630-4A62-44F6-B737-8BCC9852507C}"/>
              </a:ext>
            </a:extLst>
          </p:cNvPr>
          <p:cNvPicPr>
            <a:picLocks noChangeAspect="1"/>
          </p:cNvPicPr>
          <p:nvPr userDrawn="1"/>
        </p:nvPicPr>
        <p:blipFill rotWithShape="1">
          <a:blip r:embed="rId6"/>
          <a:srcRect l="7480" t="27066" r="32612"/>
          <a:stretch/>
        </p:blipFill>
        <p:spPr>
          <a:xfrm flipV="1">
            <a:off x="5334000" y="1856146"/>
            <a:ext cx="6858000" cy="5001855"/>
          </a:xfrm>
          <a:prstGeom prst="rect">
            <a:avLst/>
          </a:prstGeom>
        </p:spPr>
      </p:pic>
      <p:pic>
        <p:nvPicPr>
          <p:cNvPr id="9" name="Graphic 8">
            <a:extLst>
              <a:ext uri="{FF2B5EF4-FFF2-40B4-BE49-F238E27FC236}">
                <a16:creationId xmlns:a16="http://schemas.microsoft.com/office/drawing/2014/main" id="{D2DD0158-DC2E-4FCB-92FB-883DFC420030}"/>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630000" y="6178549"/>
            <a:ext cx="1881099" cy="386768"/>
          </a:xfrm>
          <a:prstGeom prst="rect">
            <a:avLst/>
          </a:prstGeom>
        </p:spPr>
      </p:pic>
      <p:sp>
        <p:nvSpPr>
          <p:cNvPr id="10" name="Title 1">
            <a:extLst>
              <a:ext uri="{FF2B5EF4-FFF2-40B4-BE49-F238E27FC236}">
                <a16:creationId xmlns:a16="http://schemas.microsoft.com/office/drawing/2014/main" id="{14487C54-317F-4604-9561-76884BDB41BF}"/>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2" name="Picture 9">
            <a:extLst>
              <a:ext uri="{FF2B5EF4-FFF2-40B4-BE49-F238E27FC236}">
                <a16:creationId xmlns:a16="http://schemas.microsoft.com/office/drawing/2014/main" id="{0862B7C8-8882-4A2F-BA42-E4D2A14A671A}"/>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5">
            <a:extLst>
              <a:ext uri="{FF2B5EF4-FFF2-40B4-BE49-F238E27FC236}">
                <a16:creationId xmlns:a16="http://schemas.microsoft.com/office/drawing/2014/main" id="{FBA18CB0-2F45-45D9-A81E-62620B9F6DD0}"/>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4" name="Text Placeholder 5">
            <a:extLst>
              <a:ext uri="{FF2B5EF4-FFF2-40B4-BE49-F238E27FC236}">
                <a16:creationId xmlns:a16="http://schemas.microsoft.com/office/drawing/2014/main" id="{8BA3DF3F-4EEC-4048-86D4-B19A9B331596}"/>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5625825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2_Cov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5305429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4"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6">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Freeform: Shape 4">
            <a:extLst>
              <a:ext uri="{FF2B5EF4-FFF2-40B4-BE49-F238E27FC236}">
                <a16:creationId xmlns:a16="http://schemas.microsoft.com/office/drawing/2014/main" id="{0D4054BB-51AD-474B-88E8-932899AF052C}"/>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mn-lt"/>
              <a:ea typeface="+mn-ea"/>
              <a:cs typeface="+mn-cs"/>
              <a:sym typeface="+mn-lt"/>
            </a:endParaRPr>
          </a:p>
        </p:txBody>
      </p:sp>
      <p:sp>
        <p:nvSpPr>
          <p:cNvPr id="6" name="Text Placeholder 5"/>
          <p:cNvSpPr>
            <a:spLocks noGrp="1"/>
          </p:cNvSpPr>
          <p:nvPr>
            <p:ph type="body" sz="quarter" idx="10" hasCustomPrompt="1"/>
          </p:nvPr>
        </p:nvSpPr>
        <p:spPr>
          <a:xfrm>
            <a:off x="641427" y="3125859"/>
            <a:ext cx="7355816" cy="541687"/>
          </a:xfrm>
        </p:spPr>
        <p:txBody>
          <a:bodyPr/>
          <a:lstStyle>
            <a:lvl1pPr>
              <a:defRPr sz="3200" b="1">
                <a:solidFill>
                  <a:srgbClr val="A7B4FF"/>
                </a:solidFill>
              </a:defRPr>
            </a:lvl1pPr>
          </a:lstStyle>
          <a:p>
            <a:pPr lvl="0"/>
            <a:r>
              <a:rPr lang="en-US"/>
              <a:t>Click to add subtitle</a:t>
            </a:r>
          </a:p>
        </p:txBody>
      </p:sp>
      <p:sp>
        <p:nvSpPr>
          <p:cNvPr id="27" name="Title 1"/>
          <p:cNvSpPr>
            <a:spLocks noGrp="1"/>
          </p:cNvSpPr>
          <p:nvPr>
            <p:ph type="ctrTitle" hasCustomPrompt="1"/>
          </p:nvPr>
        </p:nvSpPr>
        <p:spPr bwMode="ltGray">
          <a:xfrm>
            <a:off x="641427" y="2394189"/>
            <a:ext cx="7355816" cy="701795"/>
          </a:xfrm>
          <a:prstGeom prst="rect">
            <a:avLst/>
          </a:prstGeom>
        </p:spPr>
        <p:txBody>
          <a:bodyPr anchor="b">
            <a:noAutofit/>
          </a:bodyPr>
          <a:lstStyle>
            <a:lvl1pPr algn="l">
              <a:lnSpc>
                <a:spcPct val="93000"/>
              </a:lnSpc>
              <a:defRPr sz="5000" b="0" baseline="0">
                <a:solidFill>
                  <a:schemeClr val="bg1"/>
                </a:solidFill>
                <a:latin typeface="+mj-lt"/>
                <a:ea typeface="+mj-ea"/>
                <a:cs typeface="+mj-cs"/>
                <a:sym typeface="+mj-lt"/>
              </a:defRPr>
            </a:lvl1pPr>
          </a:lstStyle>
          <a:p>
            <a:r>
              <a:rPr lang="en-US"/>
              <a:t>Title in Title Case</a:t>
            </a:r>
          </a:p>
        </p:txBody>
      </p:sp>
    </p:spTree>
    <p:extLst>
      <p:ext uri="{BB962C8B-B14F-4D97-AF65-F5344CB8AC3E}">
        <p14:creationId xmlns:p14="http://schemas.microsoft.com/office/powerpoint/2010/main" val="14237746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809176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ea typeface="+mj-ea"/>
                <a:cs typeface="+mj-cs"/>
                <a:sym typeface="+mj-lt"/>
              </a:defRPr>
            </a:lvl1pPr>
          </a:lstStyle>
          <a:p>
            <a:r>
              <a:rPr lang="en-US"/>
              <a:t>Click to add title</a:t>
            </a:r>
          </a:p>
        </p:txBody>
      </p:sp>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14690201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8535984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5" name="Title 4"/>
          <p:cNvSpPr>
            <a:spLocks noGrp="1"/>
          </p:cNvSpPr>
          <p:nvPr>
            <p:ph type="title" hasCustomPrompt="1"/>
          </p:nvPr>
        </p:nvSpPr>
        <p:spPr>
          <a:xfrm>
            <a:off x="630000" y="622800"/>
            <a:ext cx="109332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sp>
        <p:nvSpPr>
          <p:cNvPr id="10" name="Footer Placeholder 1">
            <a:extLst>
              <a:ext uri="{FF2B5EF4-FFF2-40B4-BE49-F238E27FC236}">
                <a16:creationId xmlns:a16="http://schemas.microsoft.com/office/drawing/2014/main" id="{8092EF17-DC25-4846-8FA0-9AE6DFB8CBE1}"/>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16576318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1441687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43198"/>
          </a:xfrm>
        </p:spPr>
        <p:txBody>
          <a:bodyPr/>
          <a:lstStyle>
            <a:lvl1pPr>
              <a:defRPr sz="3200">
                <a:solidFill>
                  <a:srgbClr val="00148C"/>
                </a:solidFill>
                <a:latin typeface="+mj-lt"/>
                <a:ea typeface="+mj-ea"/>
                <a:cs typeface="+mj-cs"/>
                <a:sym typeface="+mj-lt"/>
              </a:defRPr>
            </a:lvl1pPr>
          </a:lstStyle>
          <a:p>
            <a:r>
              <a:rPr lang="en-US"/>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atin typeface="+mn-lt"/>
                <a:ea typeface="+mn-ea"/>
                <a:cs typeface="+mn-cs"/>
                <a:sym typeface="+mn-lt"/>
              </a:defRPr>
            </a:lvl1pPr>
            <a:lvl2pPr>
              <a:lnSpc>
                <a:spcPct val="100000"/>
              </a:lnSpc>
              <a:spcBef>
                <a:spcPts val="0"/>
              </a:spcBef>
              <a:spcAft>
                <a:spcPts val="0"/>
              </a:spcAft>
              <a:defRPr sz="2000">
                <a:latin typeface="+mn-lt"/>
                <a:ea typeface="+mn-ea"/>
                <a:cs typeface="+mn-cs"/>
                <a:sym typeface="+mn-lt"/>
              </a:defRPr>
            </a:lvl2pPr>
            <a:lvl3pPr>
              <a:lnSpc>
                <a:spcPct val="100000"/>
              </a:lnSpc>
              <a:spcBef>
                <a:spcPts val="0"/>
              </a:spcBef>
              <a:spcAft>
                <a:spcPts val="0"/>
              </a:spcAft>
              <a:defRPr sz="2000">
                <a:latin typeface="+mn-lt"/>
                <a:ea typeface="+mn-ea"/>
                <a:cs typeface="+mn-cs"/>
                <a:sym typeface="+mn-lt"/>
              </a:defRPr>
            </a:lvl3pPr>
            <a:lvl4pPr>
              <a:lnSpc>
                <a:spcPct val="100000"/>
              </a:lnSpc>
              <a:spcBef>
                <a:spcPts val="0"/>
              </a:spcBef>
              <a:spcAft>
                <a:spcPts val="0"/>
              </a:spcAft>
              <a:defRPr sz="2800">
                <a:latin typeface="+mn-lt"/>
                <a:ea typeface="+mn-ea"/>
                <a:cs typeface="+mn-cs"/>
                <a:sym typeface="+mn-lt"/>
              </a:defRPr>
            </a:lvl4pPr>
            <a:lvl5pPr>
              <a:lnSpc>
                <a:spcPct val="100000"/>
              </a:lnSpc>
              <a:spcBef>
                <a:spcPts val="0"/>
              </a:spcBef>
              <a:spcAft>
                <a:spcPts val="0"/>
              </a:spcAft>
              <a:defRPr sz="2800">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0" name="Footer Placeholder 1">
            <a:extLst>
              <a:ext uri="{FF2B5EF4-FFF2-40B4-BE49-F238E27FC236}">
                <a16:creationId xmlns:a16="http://schemas.microsoft.com/office/drawing/2014/main" id="{E75F8ADB-C847-472F-B17A-5FEFB5CF480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40325738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6608334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ea typeface="+mn-ea"/>
                <a:cs typeface="+mn-cs"/>
                <a:sym typeface="+mn-lt"/>
              </a:defRPr>
            </a:lvl1pPr>
          </a:lstStyle>
          <a:p>
            <a:endParaRPr lang="en-US"/>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rgbClr val="00148C"/>
                </a:solidFill>
                <a:latin typeface="+mj-lt"/>
                <a:ea typeface="+mj-ea"/>
                <a:cs typeface="+mj-cs"/>
                <a:sym typeface="+mj-lt"/>
              </a:defRPr>
            </a:lvl1pPr>
          </a:lstStyle>
          <a:p>
            <a:r>
              <a:rPr lang="en-US"/>
              <a:t>Click to add title</a:t>
            </a:r>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961496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41234243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6" name="Object 5"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Tree>
    <p:extLst>
      <p:ext uri="{BB962C8B-B14F-4D97-AF65-F5344CB8AC3E}">
        <p14:creationId xmlns:p14="http://schemas.microsoft.com/office/powerpoint/2010/main" val="8188557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1374282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ea typeface="+mj-ea"/>
                <a:cs typeface="+mj-cs"/>
                <a:sym typeface="+mj-lt"/>
              </a:defRPr>
            </a:lvl1pPr>
          </a:lstStyle>
          <a:p>
            <a:r>
              <a:rPr lang="en-US"/>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58545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8682074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6" name="Rectangle 25"/>
          <p:cNvSpPr/>
          <p:nvPr userDrawn="1"/>
        </p:nvSpPr>
        <p:spPr bwMode="white">
          <a:xfrm>
            <a:off x="0" y="0"/>
            <a:ext cx="4079508"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7" name="Title 4"/>
          <p:cNvSpPr>
            <a:spLocks noGrp="1"/>
          </p:cNvSpPr>
          <p:nvPr>
            <p:ph type="title" hasCustomPrompt="1"/>
          </p:nvPr>
        </p:nvSpPr>
        <p:spPr>
          <a:xfrm>
            <a:off x="630000" y="2681103"/>
            <a:ext cx="3127881" cy="1495794"/>
          </a:xfrm>
          <a:prstGeom prst="rect">
            <a:avLst/>
          </a:prstGeom>
        </p:spPr>
        <p:txBody>
          <a:bodyPr vert="horz" anchor="ctr">
            <a:noAutofit/>
          </a:bodyPr>
          <a:lstStyle>
            <a:lvl1pPr>
              <a:defRPr sz="32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7279981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7194152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3"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spTree>
    <p:extLst>
      <p:ext uri="{BB962C8B-B14F-4D97-AF65-F5344CB8AC3E}">
        <p14:creationId xmlns:p14="http://schemas.microsoft.com/office/powerpoint/2010/main" val="3594943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8416566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ea typeface="+mj-ea"/>
                <a:cs typeface="+mj-cs"/>
                <a:sym typeface="+mj-lt"/>
              </a:defRPr>
            </a:lvl1pPr>
          </a:lstStyle>
          <a:p>
            <a:r>
              <a:rPr lang="en-US"/>
              <a:t>Click to add title</a:t>
            </a:r>
          </a:p>
        </p:txBody>
      </p:sp>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47865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738418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mn-lt"/>
                <a:ea typeface="+mn-ea"/>
                <a:cs typeface="+mn-cs"/>
                <a:sym typeface="+mn-lt"/>
              </a:defRPr>
            </a:lvl1pPr>
          </a:lstStyle>
          <a:p>
            <a:r>
              <a:rPr lang="en-US"/>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4003776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363243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mn-lt"/>
                <a:ea typeface="+mn-ea"/>
                <a:cs typeface="+mn-cs"/>
                <a:sym typeface="+mn-lt"/>
              </a:defRPr>
            </a:lvl1pPr>
          </a:lstStyle>
          <a:p>
            <a:r>
              <a:rPr lang="en-US"/>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5" name="Copyright" hidden="1"/>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ea typeface="+mj-ea"/>
                <a:cs typeface="+mj-cs"/>
                <a:sym typeface="+mj-lt"/>
              </a:defRPr>
            </a:lvl1pPr>
          </a:lstStyle>
          <a:p>
            <a:r>
              <a:rPr lang="en-US"/>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6911154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054662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mn-lt"/>
                <a:ea typeface="+mn-ea"/>
                <a:cs typeface="+mn-cs"/>
                <a:sym typeface="+mn-lt"/>
              </a:defRPr>
            </a:lvl1pPr>
          </a:lstStyle>
          <a:p>
            <a:r>
              <a:rPr lang="en-US"/>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3057827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256804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rgbClr val="00148C"/>
                </a:solidFill>
                <a:latin typeface="+mj-lt"/>
                <a:ea typeface="+mj-ea"/>
                <a:cs typeface="+mj-cs"/>
                <a:sym typeface="+mj-lt"/>
              </a:defRPr>
            </a:lvl1pPr>
          </a:lstStyle>
          <a:p>
            <a:r>
              <a:rPr lang="en-US">
                <a:solidFill>
                  <a:schemeClr val="tx2"/>
                </a:solidFill>
              </a:rPr>
              <a:t>Click to add title</a:t>
            </a: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67020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5659252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4" name="Object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ea typeface="+mj-ea"/>
                <a:cs typeface="+mj-cs"/>
                <a:sym typeface="+mj-lt"/>
              </a:defRPr>
            </a:lvl1pPr>
          </a:lstStyle>
          <a:p>
            <a:r>
              <a:rPr lang="en-US"/>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21807745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3394096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mn-lt"/>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3" name="Pentagon 3"/>
          <p:cNvSpPr/>
          <p:nvPr userDrawn="1"/>
        </p:nvSpPr>
        <p:spPr bwMode="white">
          <a:xfrm>
            <a:off x="1" y="0"/>
            <a:ext cx="5426920"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00148C"/>
                </a:solidFill>
                <a:latin typeface="+mj-lt"/>
                <a:ea typeface="+mj-ea"/>
                <a:cs typeface="+mj-cs"/>
                <a:sym typeface="+mj-lt"/>
              </a:defRPr>
            </a:lvl1pPr>
          </a:lstStyle>
          <a:p>
            <a:r>
              <a:rPr lang="en-US"/>
              <a:t>Click to add title</a:t>
            </a: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5325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4798538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3" name="Pentagon 3"/>
          <p:cNvSpPr/>
          <p:nvPr userDrawn="1"/>
        </p:nvSpPr>
        <p:spPr bwMode="white">
          <a:xfrm>
            <a:off x="1" y="0"/>
            <a:ext cx="542692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ea typeface="+mj-ea"/>
                <a:cs typeface="+mj-cs"/>
                <a:sym typeface="+mj-lt"/>
              </a:defRPr>
            </a:lvl1pPr>
          </a:lstStyle>
          <a:p>
            <a:r>
              <a:rPr lang="en-US"/>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6483382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666738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4" name="Pentagon 8"/>
          <p:cNvSpPr/>
          <p:nvPr userDrawn="1"/>
        </p:nvSpPr>
        <p:spPr bwMode="white">
          <a:xfrm>
            <a:off x="0" y="0"/>
            <a:ext cx="6363546"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630000" y="622800"/>
            <a:ext cx="4673646"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47556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5704470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Pentagon 8"/>
          <p:cNvSpPr/>
          <p:nvPr userDrawn="1"/>
        </p:nvSpPr>
        <p:spPr bwMode="white">
          <a:xfrm>
            <a:off x="0" y="0"/>
            <a:ext cx="6363546"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630000" y="622800"/>
            <a:ext cx="4673646"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FFFFFF"/>
                </a:solidFill>
                <a:latin typeface="+mj-lt"/>
                <a:ea typeface="+mj-ea"/>
                <a:cs typeface="+mj-cs"/>
                <a:sym typeface="+mj-lt"/>
              </a:defRPr>
            </a:lvl1pPr>
          </a:lstStyle>
          <a:p>
            <a:pPr lvl="0"/>
            <a:r>
              <a:rPr lang="en-US"/>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4054265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7622849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pic>
        <p:nvPicPr>
          <p:cNvPr id="16" name="Picture 15"/>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6661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5234273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FFFFFF"/>
                </a:solidFill>
                <a:latin typeface="+mj-lt"/>
                <a:ea typeface="+mj-ea"/>
                <a:cs typeface="+mj-cs"/>
                <a:sym typeface="+mj-lt"/>
              </a:defRPr>
            </a:lvl1pPr>
          </a:lstStyle>
          <a:p>
            <a:pPr lvl="0"/>
            <a:r>
              <a:rPr lang="en-US"/>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24739979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2094937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5" name="Object 4"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4074008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1_Big statement green">
    <p:bg>
      <p:bgPr>
        <a:solidFill>
          <a:schemeClr val="tx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25229602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5" name="Object 4"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7" name="Text Placeholder 6">
            <a:extLst>
              <a:ext uri="{FF2B5EF4-FFF2-40B4-BE49-F238E27FC236}">
                <a16:creationId xmlns:a16="http://schemas.microsoft.com/office/drawing/2014/main" id="{A9698A24-A133-4BFC-834B-F13C7A57C73D}"/>
              </a:ext>
            </a:extLst>
          </p:cNvPr>
          <p:cNvSpPr>
            <a:spLocks noGrp="1"/>
          </p:cNvSpPr>
          <p:nvPr>
            <p:ph type="body" sz="quarter" idx="15" hasCustomPrompt="1"/>
          </p:nvPr>
        </p:nvSpPr>
        <p:spPr>
          <a:xfrm>
            <a:off x="630000" y="3382038"/>
            <a:ext cx="3365500" cy="1025921"/>
          </a:xfrm>
        </p:spPr>
        <p:txBody>
          <a:bodyPr lIns="0" tIns="0" rIns="0" bIns="0"/>
          <a:lstStyle>
            <a:lvl1pPr>
              <a:spcAft>
                <a:spcPts val="0"/>
              </a:spcAft>
              <a:defRPr lang="en-US" sz="4267" b="1" dirty="0" smtClean="0">
                <a:solidFill>
                  <a:schemeClr val="bg1"/>
                </a:solidFill>
                <a:latin typeface="+mj-lt"/>
                <a:ea typeface="+mj-ea"/>
                <a:cs typeface="+mj-cs"/>
              </a:defRPr>
            </a:lvl1pPr>
            <a:lvl2pPr>
              <a:spcAft>
                <a:spcPts val="0"/>
              </a:spcAft>
              <a:buNone/>
              <a:defRPr lang="en-GB" sz="2400" b="0" dirty="0">
                <a:solidFill>
                  <a:schemeClr val="bg1"/>
                </a:solidFill>
                <a:latin typeface="+mj-lt"/>
                <a:ea typeface="+mj-ea"/>
                <a:cs typeface="+mj-cs"/>
              </a:defRPr>
            </a:lvl2pPr>
          </a:lstStyle>
          <a:p>
            <a:pPr lvl="0"/>
            <a:r>
              <a:rPr lang="en-GB"/>
              <a:t>Title</a:t>
            </a:r>
          </a:p>
          <a:p>
            <a:pPr lvl="1"/>
            <a:r>
              <a:rPr lang="en-GB"/>
              <a:t>Sub heading</a:t>
            </a:r>
          </a:p>
        </p:txBody>
      </p:sp>
      <p:pic>
        <p:nvPicPr>
          <p:cNvPr id="10" name="Graphic 9">
            <a:extLst>
              <a:ext uri="{FF2B5EF4-FFF2-40B4-BE49-F238E27FC236}">
                <a16:creationId xmlns:a16="http://schemas.microsoft.com/office/drawing/2014/main" id="{B46C08EE-29D7-4293-A42D-A1B462C4E40E}"/>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630000" y="6178549"/>
            <a:ext cx="1881099" cy="386768"/>
          </a:xfrm>
          <a:prstGeom prst="rect">
            <a:avLst/>
          </a:prstGeom>
        </p:spPr>
      </p:pic>
      <p:sp>
        <p:nvSpPr>
          <p:cNvPr id="11" name="Text Placeholder 11">
            <a:extLst>
              <a:ext uri="{FF2B5EF4-FFF2-40B4-BE49-F238E27FC236}">
                <a16:creationId xmlns:a16="http://schemas.microsoft.com/office/drawing/2014/main" id="{1C0D37DA-A1FC-447F-8150-D00CCC51B9E8}"/>
              </a:ext>
            </a:extLst>
          </p:cNvPr>
          <p:cNvSpPr>
            <a:spLocks noGrp="1"/>
          </p:cNvSpPr>
          <p:nvPr>
            <p:ph type="body" sz="quarter" idx="17" hasCustomPrompt="1"/>
          </p:nvPr>
        </p:nvSpPr>
        <p:spPr>
          <a:xfrm>
            <a:off x="630000" y="907121"/>
            <a:ext cx="3464989" cy="2359620"/>
          </a:xfrm>
        </p:spPr>
        <p:txBody>
          <a:bodyPr anchor="b" anchorCtr="0"/>
          <a:lstStyle>
            <a:lvl1pPr>
              <a:defRPr sz="15333">
                <a:solidFill>
                  <a:schemeClr val="bg1"/>
                </a:solidFill>
              </a:defRPr>
            </a:lvl1pPr>
          </a:lstStyle>
          <a:p>
            <a:pPr lvl="0"/>
            <a:r>
              <a:rPr lang="en-GB"/>
              <a:t>1</a:t>
            </a:r>
          </a:p>
        </p:txBody>
      </p:sp>
      <p:pic>
        <p:nvPicPr>
          <p:cNvPr id="12" name="Picture 11">
            <a:extLst>
              <a:ext uri="{FF2B5EF4-FFF2-40B4-BE49-F238E27FC236}">
                <a16:creationId xmlns:a16="http://schemas.microsoft.com/office/drawing/2014/main" id="{22DD1FCE-8E2A-4891-B68A-17C08C90F11A}"/>
              </a:ext>
            </a:extLst>
          </p:cNvPr>
          <p:cNvPicPr>
            <a:picLocks noChangeAspect="1"/>
          </p:cNvPicPr>
          <p:nvPr userDrawn="1"/>
        </p:nvPicPr>
        <p:blipFill rotWithShape="1">
          <a:blip r:embed="rId7"/>
          <a:srcRect r="23305" b="53486"/>
          <a:stretch/>
        </p:blipFill>
        <p:spPr>
          <a:xfrm>
            <a:off x="5855432" y="2771098"/>
            <a:ext cx="6336569" cy="4086903"/>
          </a:xfrm>
          <a:prstGeom prst="rect">
            <a:avLst/>
          </a:prstGeom>
        </p:spPr>
      </p:pic>
      <p:pic>
        <p:nvPicPr>
          <p:cNvPr id="13" name="Picture 9">
            <a:extLst>
              <a:ext uri="{FF2B5EF4-FFF2-40B4-BE49-F238E27FC236}">
                <a16:creationId xmlns:a16="http://schemas.microsoft.com/office/drawing/2014/main" id="{CCD185E2-01A5-4BF7-8EB7-694BADEB1A20}"/>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90669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85461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mn-lt"/>
                <a:ea typeface="+mn-ea"/>
                <a:cs typeface="+mn-cs"/>
                <a:sym typeface="+mn-lt"/>
              </a:defRPr>
            </a:lvl1pPr>
          </a:lstStyle>
          <a:p>
            <a:r>
              <a:rPr lang="en-US"/>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5" name="Copyright" hidden="1"/>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ea typeface="+mj-ea"/>
                <a:cs typeface="+mj-cs"/>
                <a:sym typeface="+mj-lt"/>
              </a:defRPr>
            </a:lvl1pPr>
          </a:lstStyle>
          <a:p>
            <a:r>
              <a:rPr lang="en-US"/>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539153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5219476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6" name="Rectangle 5"/>
          <p:cNvSpPr/>
          <p:nvPr userDrawn="1"/>
        </p:nvSpPr>
        <p:spPr bwMode="white">
          <a:xfrm>
            <a:off x="630000" y="625475"/>
            <a:ext cx="932688"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6B80FF"/>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16034707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rgbClr val="000A46"/>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82335760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ea typeface="+mn-ea"/>
              <a:cs typeface="+mn-cs"/>
              <a:sym typeface="+mn-lt"/>
            </a:endParaRPr>
          </a:p>
        </p:txBody>
      </p:sp>
    </p:spTree>
    <p:extLst>
      <p:ext uri="{BB962C8B-B14F-4D97-AF65-F5344CB8AC3E}">
        <p14:creationId xmlns:p14="http://schemas.microsoft.com/office/powerpoint/2010/main" val="30973542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17099787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4" name="Title 3"/>
          <p:cNvSpPr>
            <a:spLocks noGrp="1"/>
          </p:cNvSpPr>
          <p:nvPr>
            <p:ph type="title" hasCustomPrompt="1"/>
          </p:nvPr>
        </p:nvSpPr>
        <p:spPr>
          <a:xfrm>
            <a:off x="630000" y="622800"/>
            <a:ext cx="10933200" cy="443198"/>
          </a:xfrm>
        </p:spPr>
        <p:txBody>
          <a:bodyPr/>
          <a:lstStyle>
            <a:lvl1pPr>
              <a:defRPr sz="3200">
                <a:solidFill>
                  <a:schemeClr val="bg1"/>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7953808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440168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7954026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583625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Tree>
    <p:extLst>
      <p:ext uri="{BB962C8B-B14F-4D97-AF65-F5344CB8AC3E}">
        <p14:creationId xmlns:p14="http://schemas.microsoft.com/office/powerpoint/2010/main" val="18252519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Disclaimer">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8707398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a:latin typeface="+mn-lt"/>
                <a:ea typeface="+mn-ea"/>
                <a:cs typeface="+mn-cs"/>
                <a:sym typeface="+mn-lt"/>
              </a:rPr>
              <a:t>The services and materials provided by Boston Consulting Group (BCG) are subject to BCG's Standard Terms </a:t>
            </a:r>
            <a:br>
              <a:rPr lang="en-US" sz="900" b="0">
                <a:latin typeface="+mn-lt"/>
                <a:ea typeface="+mn-ea"/>
                <a:cs typeface="+mn-cs"/>
                <a:sym typeface="+mn-lt"/>
              </a:rPr>
            </a:br>
            <a:r>
              <a:rPr lang="en-US" sz="900" b="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latin typeface="+mn-lt"/>
                <a:ea typeface="+mn-ea"/>
                <a:cs typeface="+mn-cs"/>
                <a:sym typeface="+mn-lt"/>
              </a:rPr>
            </a:br>
            <a:r>
              <a:rPr lang="en-US" sz="900" b="0">
                <a:latin typeface="+mn-lt"/>
                <a:ea typeface="+mn-ea"/>
                <a:cs typeface="+mn-cs"/>
                <a:sym typeface="+mn-lt"/>
              </a:rPr>
              <a:t>to update these materials after the date hereof, notwithstanding that such information may become outdated </a:t>
            </a:r>
            <a:br>
              <a:rPr lang="en-US" sz="900" b="0">
                <a:latin typeface="+mn-lt"/>
                <a:ea typeface="+mn-ea"/>
                <a:cs typeface="+mn-cs"/>
                <a:sym typeface="+mn-lt"/>
              </a:rPr>
            </a:br>
            <a:r>
              <a:rPr lang="en-US" sz="900" b="0">
                <a:latin typeface="+mn-lt"/>
                <a:ea typeface="+mn-ea"/>
                <a:cs typeface="+mn-cs"/>
                <a:sym typeface="+mn-lt"/>
              </a:rPr>
              <a:t>or inaccurate.</a:t>
            </a:r>
          </a:p>
          <a:p>
            <a:pPr indent="0">
              <a:lnSpc>
                <a:spcPct val="100000"/>
              </a:lnSpc>
            </a:pPr>
            <a:r>
              <a:rPr lang="en-US" sz="900" b="0">
                <a:latin typeface="+mn-lt"/>
                <a:ea typeface="+mn-ea"/>
                <a:cs typeface="+mn-cs"/>
                <a:sym typeface="+mn-lt"/>
              </a:rPr>
              <a:t> </a:t>
            </a:r>
          </a:p>
          <a:p>
            <a:pPr indent="0">
              <a:lnSpc>
                <a:spcPct val="100000"/>
              </a:lnSpc>
            </a:pPr>
            <a:r>
              <a:rPr lang="en-US" sz="900" b="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a:latin typeface="+mn-lt"/>
              <a:ea typeface="+mn-ea"/>
              <a:cs typeface="+mn-cs"/>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310656"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b="1">
                <a:gradFill>
                  <a:gsLst>
                    <a:gs pos="100000">
                      <a:schemeClr val="tx2"/>
                    </a:gs>
                    <a:gs pos="2000">
                      <a:schemeClr val="accent2"/>
                    </a:gs>
                  </a:gsLst>
                  <a:lin ang="2700000" scaled="0"/>
                </a:gradFill>
                <a:latin typeface="+mn-lt"/>
                <a:ea typeface="+mn-ea"/>
                <a:cs typeface="+mn-cs"/>
                <a:sym typeface="+mn-lt"/>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9708808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type="blank" preserve="1">
  <p:cSld name="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71445487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2DB1F2AF-2F09-4F56-94E6-520727C814EA}"/>
              </a:ext>
            </a:extLst>
          </p:cNvPr>
          <p:cNvGrpSpPr/>
          <p:nvPr userDrawn="1"/>
        </p:nvGrpSpPr>
        <p:grpSpPr bwMode="black">
          <a:xfrm>
            <a:off x="2806700" y="2735713"/>
            <a:ext cx="6578600" cy="1386576"/>
            <a:chOff x="2910342" y="325575"/>
            <a:chExt cx="5928968" cy="1249653"/>
          </a:xfrm>
        </p:grpSpPr>
        <p:sp>
          <p:nvSpPr>
            <p:cNvPr id="7" name="Freeform: Shape 6">
              <a:extLst>
                <a:ext uri="{FF2B5EF4-FFF2-40B4-BE49-F238E27FC236}">
                  <a16:creationId xmlns:a16="http://schemas.microsoft.com/office/drawing/2014/main" id="{43B4A66B-2382-4094-A1AD-6270BE1F87F8}"/>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3200"/>
            </a:p>
          </p:txBody>
        </p:sp>
        <p:sp>
          <p:nvSpPr>
            <p:cNvPr id="8" name="Freeform: Shape 7">
              <a:extLst>
                <a:ext uri="{FF2B5EF4-FFF2-40B4-BE49-F238E27FC236}">
                  <a16:creationId xmlns:a16="http://schemas.microsoft.com/office/drawing/2014/main" id="{2FAAB1F3-4CCA-4CB1-9008-77B9C5877B96}"/>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3200"/>
            </a:p>
          </p:txBody>
        </p:sp>
        <p:sp>
          <p:nvSpPr>
            <p:cNvPr id="9" name="Freeform: Shape 8">
              <a:extLst>
                <a:ext uri="{FF2B5EF4-FFF2-40B4-BE49-F238E27FC236}">
                  <a16:creationId xmlns:a16="http://schemas.microsoft.com/office/drawing/2014/main" id="{50BD3D6E-2403-46CF-B173-7EEE4CC8155B}"/>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3" name="Freeform: Shape 12">
              <a:extLst>
                <a:ext uri="{FF2B5EF4-FFF2-40B4-BE49-F238E27FC236}">
                  <a16:creationId xmlns:a16="http://schemas.microsoft.com/office/drawing/2014/main" id="{3214DAD1-2284-4294-97C0-4476D932E10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4" name="Freeform: Shape 13">
              <a:extLst>
                <a:ext uri="{FF2B5EF4-FFF2-40B4-BE49-F238E27FC236}">
                  <a16:creationId xmlns:a16="http://schemas.microsoft.com/office/drawing/2014/main" id="{BB73758C-A153-44F2-8B48-8516766B6D0F}"/>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15" name="Freeform: Shape 14">
              <a:extLst>
                <a:ext uri="{FF2B5EF4-FFF2-40B4-BE49-F238E27FC236}">
                  <a16:creationId xmlns:a16="http://schemas.microsoft.com/office/drawing/2014/main" id="{A51D4BD2-C64D-47B3-9056-F258DBB9B15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6" name="Freeform: Shape 15">
              <a:extLst>
                <a:ext uri="{FF2B5EF4-FFF2-40B4-BE49-F238E27FC236}">
                  <a16:creationId xmlns:a16="http://schemas.microsoft.com/office/drawing/2014/main" id="{045F091C-7F92-4BB0-85D7-B7E764894AB2}"/>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7" name="Freeform: Shape 16">
              <a:extLst>
                <a:ext uri="{FF2B5EF4-FFF2-40B4-BE49-F238E27FC236}">
                  <a16:creationId xmlns:a16="http://schemas.microsoft.com/office/drawing/2014/main" id="{0FA1A22F-6A02-49EE-A03C-331EEB4AD8C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3200"/>
            </a:p>
          </p:txBody>
        </p:sp>
        <p:sp>
          <p:nvSpPr>
            <p:cNvPr id="18" name="Freeform: Shape 17">
              <a:extLst>
                <a:ext uri="{FF2B5EF4-FFF2-40B4-BE49-F238E27FC236}">
                  <a16:creationId xmlns:a16="http://schemas.microsoft.com/office/drawing/2014/main" id="{C8E80947-EC3F-4124-8948-D67DB0DB323C}"/>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3200"/>
            </a:p>
          </p:txBody>
        </p:sp>
        <p:sp>
          <p:nvSpPr>
            <p:cNvPr id="19" name="Freeform: Shape 18">
              <a:extLst>
                <a:ext uri="{FF2B5EF4-FFF2-40B4-BE49-F238E27FC236}">
                  <a16:creationId xmlns:a16="http://schemas.microsoft.com/office/drawing/2014/main" id="{259C03FD-E094-4770-9ABA-1C3C97298981}"/>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3200"/>
            </a:p>
          </p:txBody>
        </p:sp>
        <p:sp>
          <p:nvSpPr>
            <p:cNvPr id="20" name="Freeform: Shape 19">
              <a:extLst>
                <a:ext uri="{FF2B5EF4-FFF2-40B4-BE49-F238E27FC236}">
                  <a16:creationId xmlns:a16="http://schemas.microsoft.com/office/drawing/2014/main" id="{9271907F-3AEB-419C-A83E-0C7A71E59D9B}"/>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3200"/>
            </a:p>
          </p:txBody>
        </p:sp>
        <p:sp>
          <p:nvSpPr>
            <p:cNvPr id="21" name="Freeform: Shape 20">
              <a:extLst>
                <a:ext uri="{FF2B5EF4-FFF2-40B4-BE49-F238E27FC236}">
                  <a16:creationId xmlns:a16="http://schemas.microsoft.com/office/drawing/2014/main" id="{CA75DE76-9EB8-4F8C-8B7E-38F67F91998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2" name="Freeform: Shape 21">
              <a:extLst>
                <a:ext uri="{FF2B5EF4-FFF2-40B4-BE49-F238E27FC236}">
                  <a16:creationId xmlns:a16="http://schemas.microsoft.com/office/drawing/2014/main" id="{3660D2D1-EA23-49E6-9F1A-87EA5D05554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3" name="Freeform: Shape 22">
              <a:extLst>
                <a:ext uri="{FF2B5EF4-FFF2-40B4-BE49-F238E27FC236}">
                  <a16:creationId xmlns:a16="http://schemas.microsoft.com/office/drawing/2014/main" id="{DB867477-C83F-4FBD-BE96-94C02F59CF74}"/>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24" name="Freeform: Shape 23">
              <a:extLst>
                <a:ext uri="{FF2B5EF4-FFF2-40B4-BE49-F238E27FC236}">
                  <a16:creationId xmlns:a16="http://schemas.microsoft.com/office/drawing/2014/main" id="{64EA9150-476A-4898-9C41-50890530238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5" name="Freeform: Shape 24">
              <a:extLst>
                <a:ext uri="{FF2B5EF4-FFF2-40B4-BE49-F238E27FC236}">
                  <a16:creationId xmlns:a16="http://schemas.microsoft.com/office/drawing/2014/main" id="{1CCF0A88-F34A-4673-B7E6-E1FCB6C9B7A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6" name="Freeform: Shape 25">
              <a:extLst>
                <a:ext uri="{FF2B5EF4-FFF2-40B4-BE49-F238E27FC236}">
                  <a16:creationId xmlns:a16="http://schemas.microsoft.com/office/drawing/2014/main" id="{41A69311-8D16-4FFE-A3C9-1473B46FE04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3200"/>
            </a:p>
          </p:txBody>
        </p:sp>
        <p:sp>
          <p:nvSpPr>
            <p:cNvPr id="27" name="Freeform: Shape 26">
              <a:extLst>
                <a:ext uri="{FF2B5EF4-FFF2-40B4-BE49-F238E27FC236}">
                  <a16:creationId xmlns:a16="http://schemas.microsoft.com/office/drawing/2014/main" id="{AB1B70D3-8A78-4E80-BD8B-5E37CF5B7D86}"/>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8" name="Freeform: Shape 27">
              <a:extLst>
                <a:ext uri="{FF2B5EF4-FFF2-40B4-BE49-F238E27FC236}">
                  <a16:creationId xmlns:a16="http://schemas.microsoft.com/office/drawing/2014/main" id="{6A95A9A6-6970-4F5F-AE9C-C063A03DF245}"/>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3200"/>
            </a:p>
          </p:txBody>
        </p:sp>
      </p:grpSp>
    </p:spTree>
    <p:extLst>
      <p:ext uri="{BB962C8B-B14F-4D97-AF65-F5344CB8AC3E}">
        <p14:creationId xmlns:p14="http://schemas.microsoft.com/office/powerpoint/2010/main" val="42108367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795548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43" name="Date Placeholder 1"/>
          <p:cNvSpPr>
            <a:spLocks noGrp="1"/>
          </p:cNvSpPr>
          <p:nvPr userDrawn="1">
            <p:ph type="dt" sz="half" idx="10"/>
          </p:nvPr>
        </p:nvSpPr>
        <p:spPr>
          <a:xfrm>
            <a:off x="9677400" y="6405036"/>
            <a:ext cx="1482051" cy="153888"/>
          </a:xfrm>
        </p:spPr>
        <p:txBody>
          <a:bodyPr/>
          <a:lstStyle>
            <a:lvl1pPr>
              <a:defRPr>
                <a:solidFill>
                  <a:schemeClr val="bg1">
                    <a:lumMod val="50000"/>
                  </a:schemeClr>
                </a:solidFill>
                <a:latin typeface="+mn-lt"/>
                <a:ea typeface="+mn-ea"/>
                <a:cs typeface="+mn-cs"/>
                <a:sym typeface="+mn-lt"/>
              </a:defRPr>
            </a:lvl1pPr>
          </a:lstStyle>
          <a:p>
            <a:endParaRPr lang="en-US"/>
          </a:p>
        </p:txBody>
      </p:sp>
      <p:grpSp>
        <p:nvGrpSpPr>
          <p:cNvPr id="4" name="Group 3"/>
          <p:cNvGrpSpPr/>
          <p:nvPr userDrawn="1"/>
        </p:nvGrpSpPr>
        <p:grpSpPr>
          <a:xfrm>
            <a:off x="-600" y="-1"/>
            <a:ext cx="12193800" cy="6858001"/>
            <a:chOff x="-600" y="-1"/>
            <a:chExt cx="12193800" cy="6858001"/>
          </a:xfrm>
        </p:grpSpPr>
        <p:sp>
          <p:nvSpPr>
            <p:cNvPr id="94"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mn-lt"/>
                <a:ea typeface="+mn-ea"/>
                <a:cs typeface="+mn-cs"/>
                <a:sym typeface="+mn-lt"/>
              </a:endParaRPr>
            </a:p>
          </p:txBody>
        </p:sp>
        <p:grpSp>
          <p:nvGrpSpPr>
            <p:cNvPr id="95" name="Baselines / anchors"/>
            <p:cNvGrpSpPr/>
            <p:nvPr userDrawn="1"/>
          </p:nvGrpSpPr>
          <p:grpSpPr>
            <a:xfrm>
              <a:off x="-600" y="622800"/>
              <a:ext cx="12193200" cy="5536800"/>
              <a:chOff x="12623800" y="622800"/>
              <a:chExt cx="11176000" cy="5536800"/>
            </a:xfrm>
          </p:grpSpPr>
          <p:cxnSp>
            <p:nvCxnSpPr>
              <p:cNvPr id="119" name="Straight Connector 118"/>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96" name="Gutter space"/>
            <p:cNvGrpSpPr/>
            <p:nvPr userDrawn="1"/>
          </p:nvGrpSpPr>
          <p:grpSpPr>
            <a:xfrm>
              <a:off x="1277000" y="623550"/>
              <a:ext cx="9638000" cy="5537047"/>
              <a:chOff x="1277000" y="623550"/>
              <a:chExt cx="9638000" cy="5537047"/>
            </a:xfrm>
          </p:grpSpPr>
          <p:sp>
            <p:nvSpPr>
              <p:cNvPr id="108"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9"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0"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1"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2"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3"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4"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5"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6"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7"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8"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97"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sym typeface="+mn-lt"/>
              </a:endParaRPr>
            </a:p>
          </p:txBody>
        </p:sp>
        <p:sp>
          <p:nvSpPr>
            <p:cNvPr id="98"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99"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nvGrpSpPr>
            <p:cNvPr id="100" name="Five column measure"/>
            <p:cNvGrpSpPr/>
            <p:nvPr userDrawn="1"/>
          </p:nvGrpSpPr>
          <p:grpSpPr>
            <a:xfrm>
              <a:off x="629400" y="5975122"/>
              <a:ext cx="10933200" cy="79536"/>
              <a:chOff x="629400" y="5975122"/>
              <a:chExt cx="10933200" cy="79536"/>
            </a:xfrm>
          </p:grpSpPr>
          <p:sp>
            <p:nvSpPr>
              <p:cNvPr id="103"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4"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5"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6"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7"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101"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schemeClr val="bg1"/>
                </a:solidFill>
                <a:latin typeface="+mn-lt"/>
                <a:ea typeface="+mn-ea"/>
                <a:cs typeface="+mn-cs"/>
                <a:sym typeface="+mn-lt"/>
              </a:endParaRPr>
            </a:p>
          </p:txBody>
        </p:sp>
        <p:sp>
          <p:nvSpPr>
            <p:cNvPr id="102" name="Footnote example"/>
            <p:cNvSpPr txBox="1"/>
            <p:nvPr/>
          </p:nvSpPr>
          <p:spPr>
            <a:xfrm>
              <a:off x="1980648"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14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32749382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8249012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B06B66B2-4340-4CE9-ABF0-7DC4D2B15700}"/>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30000" y="6178549"/>
            <a:ext cx="1881099" cy="386768"/>
          </a:xfrm>
          <a:prstGeom prst="rect">
            <a:avLst/>
          </a:prstGeom>
        </p:spPr>
      </p:pic>
      <p:sp>
        <p:nvSpPr>
          <p:cNvPr id="9" name="Title 1">
            <a:extLst>
              <a:ext uri="{FF2B5EF4-FFF2-40B4-BE49-F238E27FC236}">
                <a16:creationId xmlns:a16="http://schemas.microsoft.com/office/drawing/2014/main" id="{32AFF43B-E849-4A70-A2D3-4AE171A224CD}"/>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0" name="Picture 9">
            <a:extLst>
              <a:ext uri="{FF2B5EF4-FFF2-40B4-BE49-F238E27FC236}">
                <a16:creationId xmlns:a16="http://schemas.microsoft.com/office/drawing/2014/main" id="{04CD432D-C3C6-4C5C-A180-E92D37DFBDEA}"/>
              </a:ext>
            </a:extLst>
          </p:cNvPr>
          <p:cNvPicPr>
            <a:picLocks noChangeAspect="1"/>
          </p:cNvPicPr>
          <p:nvPr userDrawn="1"/>
        </p:nvPicPr>
        <p:blipFill rotWithShape="1">
          <a:blip r:embed="rId8"/>
          <a:srcRect l="7480" t="27066" r="32612"/>
          <a:stretch/>
        </p:blipFill>
        <p:spPr>
          <a:xfrm rot="16200000" flipV="1">
            <a:off x="6262073" y="928073"/>
            <a:ext cx="6858000" cy="5001855"/>
          </a:xfrm>
          <a:prstGeom prst="rect">
            <a:avLst/>
          </a:prstGeom>
        </p:spPr>
      </p:pic>
      <p:pic>
        <p:nvPicPr>
          <p:cNvPr id="11" name="Picture 9">
            <a:extLst>
              <a:ext uri="{FF2B5EF4-FFF2-40B4-BE49-F238E27FC236}">
                <a16:creationId xmlns:a16="http://schemas.microsoft.com/office/drawing/2014/main" id="{9E031954-4FD3-4575-AFAF-A4898104C9D0}"/>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5">
            <a:extLst>
              <a:ext uri="{FF2B5EF4-FFF2-40B4-BE49-F238E27FC236}">
                <a16:creationId xmlns:a16="http://schemas.microsoft.com/office/drawing/2014/main" id="{DB00F156-DB7F-4DC1-B9BA-C20B5390C2FA}"/>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3" name="Text Placeholder 5">
            <a:extLst>
              <a:ext uri="{FF2B5EF4-FFF2-40B4-BE49-F238E27FC236}">
                <a16:creationId xmlns:a16="http://schemas.microsoft.com/office/drawing/2014/main" id="{BD4FDAB8-657E-4909-A1F7-D48EF72210E4}"/>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21477284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userDrawn="1">
  <p:cSld name="1_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134180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4" name="Picture 13">
            <a:extLst>
              <a:ext uri="{FF2B5EF4-FFF2-40B4-BE49-F238E27FC236}">
                <a16:creationId xmlns:a16="http://schemas.microsoft.com/office/drawing/2014/main" id="{F3C1217C-837C-468F-A00B-E8F674451927}"/>
              </a:ext>
            </a:extLst>
          </p:cNvPr>
          <p:cNvPicPr>
            <a:picLocks noChangeAspect="1"/>
          </p:cNvPicPr>
          <p:nvPr userDrawn="1"/>
        </p:nvPicPr>
        <p:blipFill rotWithShape="1">
          <a:blip r:embed="rId6"/>
          <a:srcRect l="7480" t="27066" r="32612"/>
          <a:stretch/>
        </p:blipFill>
        <p:spPr>
          <a:xfrm flipV="1">
            <a:off x="5334000" y="1856146"/>
            <a:ext cx="6858000" cy="5001855"/>
          </a:xfrm>
          <a:prstGeom prst="rect">
            <a:avLst/>
          </a:prstGeom>
        </p:spPr>
      </p:pic>
      <p:pic>
        <p:nvPicPr>
          <p:cNvPr id="15" name="Graphic 14">
            <a:extLst>
              <a:ext uri="{FF2B5EF4-FFF2-40B4-BE49-F238E27FC236}">
                <a16:creationId xmlns:a16="http://schemas.microsoft.com/office/drawing/2014/main" id="{C1909682-EFAC-487D-9515-70DD0D091C77}"/>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630000" y="6178549"/>
            <a:ext cx="1881099" cy="386768"/>
          </a:xfrm>
          <a:prstGeom prst="rect">
            <a:avLst/>
          </a:prstGeom>
        </p:spPr>
      </p:pic>
      <p:sp>
        <p:nvSpPr>
          <p:cNvPr id="16" name="Title 1">
            <a:extLst>
              <a:ext uri="{FF2B5EF4-FFF2-40B4-BE49-F238E27FC236}">
                <a16:creationId xmlns:a16="http://schemas.microsoft.com/office/drawing/2014/main" id="{EE0B8BD0-4ADA-4645-8537-376DCF1CDB04}"/>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7" name="Picture 9">
            <a:extLst>
              <a:ext uri="{FF2B5EF4-FFF2-40B4-BE49-F238E27FC236}">
                <a16:creationId xmlns:a16="http://schemas.microsoft.com/office/drawing/2014/main" id="{865F83D3-75D0-4AB5-8CCE-AA96B05F2545}"/>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Placeholder 5">
            <a:extLst>
              <a:ext uri="{FF2B5EF4-FFF2-40B4-BE49-F238E27FC236}">
                <a16:creationId xmlns:a16="http://schemas.microsoft.com/office/drawing/2014/main" id="{862B21B4-955B-4EF2-B516-5C87920752BB}"/>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9" name="Text Placeholder 5">
            <a:extLst>
              <a:ext uri="{FF2B5EF4-FFF2-40B4-BE49-F238E27FC236}">
                <a16:creationId xmlns:a16="http://schemas.microsoft.com/office/drawing/2014/main" id="{9B831501-1932-4DD1-93A1-96D171A6387D}"/>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33706300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7802146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rgbClr val="00148C"/>
                </a:solidFill>
                <a:latin typeface="+mj-lt"/>
                <a:ea typeface="+mj-ea"/>
                <a:cs typeface="+mj-cs"/>
                <a:sym typeface="+mj-lt"/>
              </a:defRPr>
            </a:lvl1pPr>
          </a:lstStyle>
          <a:p>
            <a:r>
              <a:rPr lang="en-US">
                <a:solidFill>
                  <a:schemeClr val="tx2"/>
                </a:solidFill>
              </a:rPr>
              <a:t>Click to add title</a:t>
            </a: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721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userDrawn="1">
  <p:cSld name="2_D. Title Slide">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9205105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6">
            <a:extLst>
              <a:ext uri="{FF2B5EF4-FFF2-40B4-BE49-F238E27FC236}">
                <a16:creationId xmlns:a16="http://schemas.microsoft.com/office/drawing/2014/main" id="{2DF27758-A750-4B83-B85D-3D399383ABFE}"/>
              </a:ext>
            </a:extLst>
          </p:cNvPr>
          <p:cNvPicPr>
            <a:picLocks noChangeAspect="1"/>
          </p:cNvPicPr>
          <p:nvPr userDrawn="1"/>
        </p:nvPicPr>
        <p:blipFill>
          <a:blip r:embed="rId6">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Shape 4">
            <a:extLst>
              <a:ext uri="{FF2B5EF4-FFF2-40B4-BE49-F238E27FC236}">
                <a16:creationId xmlns:a16="http://schemas.microsoft.com/office/drawing/2014/main" id="{3420DBEC-CE71-496A-AB8E-B3884093E537}"/>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mn-lt"/>
              <a:ea typeface="+mn-ea"/>
              <a:cs typeface="+mn-cs"/>
              <a:sym typeface="+mn-lt"/>
            </a:endParaRPr>
          </a:p>
        </p:txBody>
      </p:sp>
      <p:sp>
        <p:nvSpPr>
          <p:cNvPr id="12" name="Text Placeholder 5">
            <a:extLst>
              <a:ext uri="{FF2B5EF4-FFF2-40B4-BE49-F238E27FC236}">
                <a16:creationId xmlns:a16="http://schemas.microsoft.com/office/drawing/2014/main" id="{D8FE6736-6459-4E2E-B3EB-E58A9219F934}"/>
              </a:ext>
            </a:extLst>
          </p:cNvPr>
          <p:cNvSpPr>
            <a:spLocks noGrp="1"/>
          </p:cNvSpPr>
          <p:nvPr>
            <p:ph type="body" sz="quarter" idx="10" hasCustomPrompt="1"/>
          </p:nvPr>
        </p:nvSpPr>
        <p:spPr>
          <a:xfrm>
            <a:off x="641427" y="3125859"/>
            <a:ext cx="7355816" cy="541687"/>
          </a:xfrm>
        </p:spPr>
        <p:txBody>
          <a:bodyPr/>
          <a:lstStyle>
            <a:lvl1pPr>
              <a:defRPr sz="3200" b="1">
                <a:solidFill>
                  <a:srgbClr val="A7B4FF"/>
                </a:solidFill>
              </a:defRPr>
            </a:lvl1pPr>
          </a:lstStyle>
          <a:p>
            <a:pPr lvl="0"/>
            <a:r>
              <a:rPr lang="en-US"/>
              <a:t>Click to add subtitle</a:t>
            </a:r>
          </a:p>
        </p:txBody>
      </p:sp>
      <p:sp>
        <p:nvSpPr>
          <p:cNvPr id="13" name="Title 1">
            <a:extLst>
              <a:ext uri="{FF2B5EF4-FFF2-40B4-BE49-F238E27FC236}">
                <a16:creationId xmlns:a16="http://schemas.microsoft.com/office/drawing/2014/main" id="{31E60A69-CC6A-406F-B327-17043E4D0ACB}"/>
              </a:ext>
            </a:extLst>
          </p:cNvPr>
          <p:cNvSpPr>
            <a:spLocks noGrp="1"/>
          </p:cNvSpPr>
          <p:nvPr>
            <p:ph type="ctrTitle" hasCustomPrompt="1"/>
          </p:nvPr>
        </p:nvSpPr>
        <p:spPr bwMode="ltGray">
          <a:xfrm>
            <a:off x="641427" y="2394189"/>
            <a:ext cx="7355816" cy="701795"/>
          </a:xfrm>
          <a:prstGeom prst="rect">
            <a:avLst/>
          </a:prstGeom>
        </p:spPr>
        <p:txBody>
          <a:bodyPr anchor="b">
            <a:noAutofit/>
          </a:bodyPr>
          <a:lstStyle>
            <a:lvl1pPr algn="l">
              <a:lnSpc>
                <a:spcPct val="93000"/>
              </a:lnSpc>
              <a:defRPr sz="5000" b="0" baseline="0">
                <a:solidFill>
                  <a:schemeClr val="bg1"/>
                </a:solidFill>
                <a:latin typeface="+mj-lt"/>
                <a:ea typeface="+mj-ea"/>
                <a:cs typeface="+mj-cs"/>
                <a:sym typeface="+mj-lt"/>
              </a:defRPr>
            </a:lvl1pPr>
          </a:lstStyle>
          <a:p>
            <a:r>
              <a:rPr lang="en-US"/>
              <a:t>Title in Title Case</a:t>
            </a:r>
          </a:p>
        </p:txBody>
      </p:sp>
    </p:spTree>
    <p:extLst>
      <p:ext uri="{BB962C8B-B14F-4D97-AF65-F5344CB8AC3E}">
        <p14:creationId xmlns:p14="http://schemas.microsoft.com/office/powerpoint/2010/main" val="28632815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6077199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7" name="Date Placeholder 56"/>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Title 7"/>
          <p:cNvSpPr>
            <a:spLocks noGrp="1"/>
          </p:cNvSpPr>
          <p:nvPr>
            <p:ph type="title" hasCustomPrompt="1"/>
          </p:nvPr>
        </p:nvSpPr>
        <p:spPr>
          <a:xfrm>
            <a:off x="630000" y="622800"/>
            <a:ext cx="10933350" cy="387798"/>
          </a:xfrm>
        </p:spPr>
        <p:txBody>
          <a:bodyPr/>
          <a:lstStyle>
            <a:lvl1pPr>
              <a:defRPr sz="2800">
                <a:solidFill>
                  <a:srgbClr val="00148C"/>
                </a:solidFill>
                <a:latin typeface="+mj-lt"/>
                <a:ea typeface="+mj-ea"/>
                <a:cs typeface="+mj-cs"/>
                <a:sym typeface="+mj-lt"/>
              </a:defRPr>
            </a:lvl1pPr>
          </a:lstStyle>
          <a:p>
            <a:r>
              <a:rPr lang="en-US"/>
              <a:t>Click to add title</a:t>
            </a:r>
          </a:p>
        </p:txBody>
      </p:sp>
      <p:sp>
        <p:nvSpPr>
          <p:cNvPr id="10" name="Footer Placeholder 1">
            <a:extLst>
              <a:ext uri="{FF2B5EF4-FFF2-40B4-BE49-F238E27FC236}">
                <a16:creationId xmlns:a16="http://schemas.microsoft.com/office/drawing/2014/main" id="{C794E9C5-9B41-422E-BBE6-87C4C2AC4D7D}"/>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19532584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30843500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lvl1pPr>
              <a:defRPr>
                <a:solidFill>
                  <a:srgbClr val="00148C"/>
                </a:solidFill>
                <a:latin typeface="+mj-lt"/>
                <a:ea typeface="+mj-ea"/>
                <a:cs typeface="+mj-cs"/>
                <a:sym typeface="+mj-lt"/>
              </a:defRPr>
            </a:lvl1pPr>
          </a:lstStyle>
          <a:p>
            <a:r>
              <a:rPr lang="en-US"/>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atin typeface="+mn-lt"/>
                <a:ea typeface="+mn-ea"/>
                <a:cs typeface="+mn-cs"/>
                <a:sym typeface="+mn-lt"/>
              </a:defRPr>
            </a:lvl1pPr>
            <a:lvl2pPr>
              <a:lnSpc>
                <a:spcPct val="100000"/>
              </a:lnSpc>
              <a:spcBef>
                <a:spcPts val="0"/>
              </a:spcBef>
              <a:spcAft>
                <a:spcPts val="0"/>
              </a:spcAft>
              <a:defRPr>
                <a:latin typeface="+mn-lt"/>
                <a:ea typeface="+mn-ea"/>
                <a:cs typeface="+mn-cs"/>
                <a:sym typeface="+mn-lt"/>
              </a:defRPr>
            </a:lvl2pPr>
            <a:lvl3pPr>
              <a:lnSpc>
                <a:spcPct val="100000"/>
              </a:lnSpc>
              <a:spcBef>
                <a:spcPts val="0"/>
              </a:spcBef>
              <a:spcAft>
                <a:spcPts val="0"/>
              </a:spcAft>
              <a:defRPr>
                <a:latin typeface="+mn-lt"/>
                <a:ea typeface="+mn-ea"/>
                <a:cs typeface="+mn-cs"/>
                <a:sym typeface="+mn-lt"/>
              </a:defRPr>
            </a:lvl3pPr>
            <a:lvl4pPr>
              <a:lnSpc>
                <a:spcPct val="100000"/>
              </a:lnSpc>
              <a:spcBef>
                <a:spcPts val="0"/>
              </a:spcBef>
              <a:spcAft>
                <a:spcPts val="0"/>
              </a:spcAft>
              <a:defRPr>
                <a:latin typeface="+mn-lt"/>
                <a:ea typeface="+mn-ea"/>
                <a:cs typeface="+mn-cs"/>
                <a:sym typeface="+mn-lt"/>
              </a:defRPr>
            </a:lvl4pPr>
            <a:lvl5pPr>
              <a:lnSpc>
                <a:spcPct val="100000"/>
              </a:lnSpc>
              <a:spcBef>
                <a:spcPts val="0"/>
              </a:spcBef>
              <a:spcAft>
                <a:spcPts val="0"/>
              </a:spcAft>
              <a:defRPr>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9" name="Footer Placeholder 1">
            <a:extLst>
              <a:ext uri="{FF2B5EF4-FFF2-40B4-BE49-F238E27FC236}">
                <a16:creationId xmlns:a16="http://schemas.microsoft.com/office/drawing/2014/main" id="{AF5BF88D-2A55-4F7B-8705-1F08B427803B}"/>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24994767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4306570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Date Placeholder 3"/>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rgbClr val="00148C"/>
                </a:solidFill>
                <a:latin typeface="+mn-lt"/>
                <a:ea typeface="+mn-ea"/>
                <a:cs typeface="+mn-cs"/>
                <a:sym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21478561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077020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00148C"/>
                </a:solidFill>
                <a:latin typeface="+mj-lt"/>
                <a:ea typeface="+mj-ea"/>
                <a:cs typeface="+mj-cs"/>
                <a:sym typeface="+mj-lt"/>
              </a:defRPr>
            </a:lvl1pPr>
          </a:lstStyle>
          <a:p>
            <a:r>
              <a:rPr lang="en-US"/>
              <a:t>Click to add section title</a:t>
            </a:r>
          </a:p>
        </p:txBody>
      </p:sp>
      <p:sp>
        <p:nvSpPr>
          <p:cNvPr id="11" name="Rectangle 10"/>
          <p:cNvSpPr/>
          <p:nvPr userDrawn="1"/>
        </p:nvSpPr>
        <p:spPr bwMode="white">
          <a:xfrm>
            <a:off x="1280693" y="1424081"/>
            <a:ext cx="951721" cy="951721"/>
          </a:xfrm>
          <a:prstGeom prst="rect">
            <a:avLst/>
          </a:prstGeom>
          <a:noFill/>
          <a:ln>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Tree>
    <p:extLst>
      <p:ext uri="{BB962C8B-B14F-4D97-AF65-F5344CB8AC3E}">
        <p14:creationId xmlns:p14="http://schemas.microsoft.com/office/powerpoint/2010/main" val="13042258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278822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rgbClr val="00148C"/>
                </a:solidFill>
                <a:latin typeface="+mj-lt"/>
                <a:ea typeface="+mj-ea"/>
                <a:cs typeface="+mj-cs"/>
                <a:sym typeface="+mj-lt"/>
              </a:defRPr>
            </a:lvl1pPr>
          </a:lstStyle>
          <a:p>
            <a:r>
              <a:rPr lang="en-US"/>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17959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9148264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4" name="Rectangle 23"/>
          <p:cNvSpPr/>
          <p:nvPr userDrawn="1"/>
        </p:nvSpPr>
        <p:spPr bwMode="white">
          <a:xfrm>
            <a:off x="0" y="0"/>
            <a:ext cx="40795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26911764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3126982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76529"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1753949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1913807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8101584"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6053027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0684900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800">
                <a:solidFill>
                  <a:schemeClr val="bg1"/>
                </a:solidFill>
                <a:latin typeface="+mj-lt"/>
                <a:ea typeface="+mj-ea"/>
                <a:cs typeface="+mj-cs"/>
                <a:sym typeface="+mj-lt"/>
              </a:defRPr>
            </a:lvl1pPr>
          </a:lstStyle>
          <a:p>
            <a:r>
              <a:rPr lang="en-US"/>
              <a:t>Click to add title</a:t>
            </a:r>
          </a:p>
        </p:txBody>
      </p:sp>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753950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0893036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4" name="Object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ea typeface="+mj-ea"/>
                <a:cs typeface="+mj-cs"/>
                <a:sym typeface="+mj-lt"/>
              </a:defRPr>
            </a:lvl1pPr>
          </a:lstStyle>
          <a:p>
            <a:r>
              <a:rPr lang="en-US"/>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24840567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9801075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mn-lt"/>
                <a:ea typeface="+mn-ea"/>
                <a:cs typeface="+mn-cs"/>
                <a:sym typeface="+mn-lt"/>
              </a:defRPr>
            </a:lvl1pPr>
          </a:lstStyle>
          <a:p>
            <a:r>
              <a:rPr lang="en-US"/>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6848656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4004963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mn-lt"/>
                <a:ea typeface="+mn-ea"/>
                <a:cs typeface="+mn-cs"/>
                <a:sym typeface="+mn-lt"/>
              </a:defRPr>
            </a:lvl1pPr>
          </a:lstStyle>
          <a:p>
            <a:r>
              <a:rPr lang="en-US"/>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4228315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6382005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800">
                <a:solidFill>
                  <a:srgbClr val="00148C"/>
                </a:solidFill>
                <a:latin typeface="+mj-lt"/>
                <a:ea typeface="+mj-ea"/>
                <a:cs typeface="+mj-cs"/>
                <a:sym typeface="+mj-lt"/>
              </a:defRPr>
            </a:lvl1pPr>
          </a:lstStyle>
          <a:p>
            <a:r>
              <a:rPr lang="en-US">
                <a:solidFill>
                  <a:schemeClr val="tx2"/>
                </a:solidFill>
              </a:rPr>
              <a:t>Click to add title</a:t>
            </a: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6025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7025583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ea typeface="+mj-ea"/>
                <a:cs typeface="+mj-cs"/>
                <a:sym typeface="+mj-lt"/>
              </a:defRPr>
            </a:lvl1pPr>
          </a:lstStyle>
          <a:p>
            <a:r>
              <a:rPr lang="en-US"/>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13212813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771290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mn-lt"/>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9" name="Pentagon 3"/>
          <p:cNvSpPr/>
          <p:nvPr userDrawn="1"/>
        </p:nvSpPr>
        <p:spPr bwMode="white">
          <a:xfrm>
            <a:off x="1" y="0"/>
            <a:ext cx="5426920"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00148C"/>
                </a:solidFill>
                <a:latin typeface="+mj-lt"/>
                <a:ea typeface="+mj-ea"/>
                <a:cs typeface="+mj-cs"/>
                <a:sym typeface="+mj-lt"/>
              </a:defRPr>
            </a:lvl1pPr>
          </a:lstStyle>
          <a:p>
            <a:r>
              <a:rPr lang="en-US"/>
              <a:t>Click to add title</a:t>
            </a:r>
          </a:p>
        </p:txBody>
      </p:sp>
      <p:pic>
        <p:nvPicPr>
          <p:cNvPr id="11" name="Picture 10"/>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6768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8408164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9" name="Pentagon 3"/>
          <p:cNvSpPr/>
          <p:nvPr userDrawn="1"/>
        </p:nvSpPr>
        <p:spPr bwMode="white">
          <a:xfrm>
            <a:off x="1" y="0"/>
            <a:ext cx="542692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ea typeface="+mj-ea"/>
                <a:cs typeface="+mj-cs"/>
                <a:sym typeface="+mj-lt"/>
              </a:defRPr>
            </a:lvl1pPr>
          </a:lstStyle>
          <a:p>
            <a:r>
              <a:rPr lang="en-US"/>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19156469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937425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6363546"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622800"/>
            <a:ext cx="4747822"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0861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0423000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6363546"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622800"/>
            <a:ext cx="4747822" cy="387798"/>
          </a:xfrm>
          <a:prstGeom prst="rect">
            <a:avLst/>
          </a:prstGeom>
        </p:spPr>
        <p:txBody>
          <a:bodyPr/>
          <a:lstStyle>
            <a:lvl1pPr>
              <a:defRPr sz="2800">
                <a:solidFill>
                  <a:srgbClr val="FFFFFF"/>
                </a:solidFill>
                <a:latin typeface="+mj-lt"/>
                <a:ea typeface="+mj-ea"/>
                <a:cs typeface="+mj-cs"/>
                <a:sym typeface="+mj-lt"/>
              </a:defRPr>
            </a:lvl1pPr>
          </a:lstStyle>
          <a:p>
            <a:r>
              <a:rPr lang="en-US"/>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3395846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1950502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54496"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pic>
        <p:nvPicPr>
          <p:cNvPr id="11" name="Picture 10"/>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1468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7395284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54496" cy="387798"/>
          </a:xfrm>
          <a:prstGeom prst="rect">
            <a:avLst/>
          </a:prstGeom>
        </p:spPr>
        <p:txBody>
          <a:bodyPr/>
          <a:lstStyle>
            <a:lvl1pPr>
              <a:defRPr sz="2800">
                <a:solidFill>
                  <a:srgbClr val="FFFFFF"/>
                </a:solidFill>
                <a:latin typeface="+mj-lt"/>
                <a:ea typeface="+mj-ea"/>
                <a:cs typeface="+mj-cs"/>
                <a:sym typeface="+mj-lt"/>
              </a:defRPr>
            </a:lvl1pPr>
          </a:lstStyle>
          <a:p>
            <a:r>
              <a:rPr lang="en-US"/>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4211517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1090816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mn-lt"/>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3" name="Pentagon 3"/>
          <p:cNvSpPr/>
          <p:nvPr userDrawn="1"/>
        </p:nvSpPr>
        <p:spPr bwMode="white">
          <a:xfrm>
            <a:off x="1" y="0"/>
            <a:ext cx="5426920"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00148C"/>
                </a:solidFill>
                <a:latin typeface="+mj-lt"/>
                <a:ea typeface="+mj-ea"/>
                <a:cs typeface="+mj-cs"/>
                <a:sym typeface="+mj-lt"/>
              </a:defRPr>
            </a:lvl1pPr>
          </a:lstStyle>
          <a:p>
            <a:r>
              <a:rPr lang="en-US"/>
              <a:t>Click to add title</a:t>
            </a: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9064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5644155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577714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97258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6" name="Rectangle 5"/>
          <p:cNvSpPr/>
          <p:nvPr userDrawn="1"/>
        </p:nvSpPr>
        <p:spPr bwMode="white">
          <a:xfrm>
            <a:off x="630000" y="625475"/>
            <a:ext cx="932688"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6B80FF"/>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22718968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rgbClr val="000A46"/>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11823526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ea typeface="+mn-ea"/>
              <a:cs typeface="+mn-cs"/>
              <a:sym typeface="+mn-lt"/>
            </a:endParaRPr>
          </a:p>
        </p:txBody>
      </p:sp>
    </p:spTree>
    <p:extLst>
      <p:ext uri="{BB962C8B-B14F-4D97-AF65-F5344CB8AC3E}">
        <p14:creationId xmlns:p14="http://schemas.microsoft.com/office/powerpoint/2010/main" val="17911909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29582580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3" name="Date Placeholder 2"/>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10933200" cy="387798"/>
          </a:xfrm>
        </p:spPr>
        <p:txBody>
          <a:bodyPr/>
          <a:lstStyle>
            <a:lvl1pPr>
              <a:defRPr sz="2800">
                <a:solidFill>
                  <a:schemeClr val="bg1"/>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3844800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2554866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extBox 19"/>
          <p:cNvSpPr txBox="1"/>
          <p:nvPr userDrawn="1"/>
        </p:nvSpPr>
        <p:spPr>
          <a:xfrm>
            <a:off x="630000" y="2577934"/>
            <a:ext cx="29387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a:solidFill>
                  <a:srgbClr val="00148C"/>
                </a:solidFill>
                <a:latin typeface="+mn-lt"/>
                <a:ea typeface="+mn-ea"/>
                <a:cs typeface="+mn-cs"/>
                <a:sym typeface="+mn-lt"/>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6746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624312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Tree>
    <p:extLst>
      <p:ext uri="{BB962C8B-B14F-4D97-AF65-F5344CB8AC3E}">
        <p14:creationId xmlns:p14="http://schemas.microsoft.com/office/powerpoint/2010/main" val="1538470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D. Blank">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281508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5907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8235100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Date Placeholder 3"/>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2" name="Rectangle 11"/>
          <p:cNvSpPr/>
          <p:nvPr userDrawn="1"/>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a:latin typeface="+mn-lt"/>
                <a:ea typeface="+mn-ea"/>
                <a:cs typeface="+mn-cs"/>
                <a:sym typeface="+mn-lt"/>
              </a:rPr>
              <a:t>The services and materials provided by Boston Consulting Group (BCG) are subject to BCG's Standard Terms </a:t>
            </a:r>
            <a:br>
              <a:rPr lang="en-US" sz="900" b="0">
                <a:latin typeface="+mn-lt"/>
                <a:ea typeface="+mn-ea"/>
                <a:cs typeface="+mn-cs"/>
                <a:sym typeface="+mn-lt"/>
              </a:rPr>
            </a:br>
            <a:r>
              <a:rPr lang="en-US" sz="900" b="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latin typeface="+mn-lt"/>
                <a:ea typeface="+mn-ea"/>
                <a:cs typeface="+mn-cs"/>
                <a:sym typeface="+mn-lt"/>
              </a:rPr>
            </a:br>
            <a:r>
              <a:rPr lang="en-US" sz="900" b="0">
                <a:latin typeface="+mn-lt"/>
                <a:ea typeface="+mn-ea"/>
                <a:cs typeface="+mn-cs"/>
                <a:sym typeface="+mn-lt"/>
              </a:rPr>
              <a:t>to update these materials after the date hereof, notwithstanding that such information may become outdated </a:t>
            </a:r>
            <a:br>
              <a:rPr lang="en-US" sz="900" b="0">
                <a:latin typeface="+mn-lt"/>
                <a:ea typeface="+mn-ea"/>
                <a:cs typeface="+mn-cs"/>
                <a:sym typeface="+mn-lt"/>
              </a:rPr>
            </a:br>
            <a:r>
              <a:rPr lang="en-US" sz="900" b="0">
                <a:latin typeface="+mn-lt"/>
                <a:ea typeface="+mn-ea"/>
                <a:cs typeface="+mn-cs"/>
                <a:sym typeface="+mn-lt"/>
              </a:rPr>
              <a:t>or inaccurate.</a:t>
            </a:r>
          </a:p>
          <a:p>
            <a:pPr indent="0">
              <a:lnSpc>
                <a:spcPct val="100000"/>
              </a:lnSpc>
            </a:pPr>
            <a:r>
              <a:rPr lang="en-US" sz="900" b="0">
                <a:latin typeface="+mn-lt"/>
                <a:ea typeface="+mn-ea"/>
                <a:cs typeface="+mn-cs"/>
                <a:sym typeface="+mn-lt"/>
              </a:rPr>
              <a:t> </a:t>
            </a:r>
          </a:p>
          <a:p>
            <a:pPr indent="0">
              <a:lnSpc>
                <a:spcPct val="100000"/>
              </a:lnSpc>
            </a:pPr>
            <a:r>
              <a:rPr lang="en-US" sz="900" b="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a:latin typeface="+mn-lt"/>
              <a:ea typeface="+mn-ea"/>
              <a:cs typeface="+mn-cs"/>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13" name="Title 6"/>
          <p:cNvSpPr txBox="1">
            <a:spLocks/>
          </p:cNvSpPr>
          <p:nvPr userDrawn="1"/>
        </p:nvSpPr>
        <p:spPr>
          <a:xfrm>
            <a:off x="639044" y="2973076"/>
            <a:ext cx="3310656"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b="1">
                <a:gradFill>
                  <a:gsLst>
                    <a:gs pos="100000">
                      <a:schemeClr val="tx2"/>
                    </a:gs>
                    <a:gs pos="2000">
                      <a:schemeClr val="accent2"/>
                    </a:gs>
                  </a:gsLst>
                  <a:lin ang="2700000" scaled="0"/>
                </a:gradFill>
                <a:latin typeface="+mn-lt"/>
                <a:ea typeface="+mn-ea"/>
                <a:cs typeface="+mn-cs"/>
                <a:sym typeface="+mn-lt"/>
              </a:rPr>
              <a:t>Disclaimer</a:t>
            </a:r>
          </a:p>
        </p:txBody>
      </p:sp>
      <p:cxnSp>
        <p:nvCxnSpPr>
          <p:cNvPr id="14" name="Straight Connector 13"/>
          <p:cNvCxnSpPr/>
          <p:nvPr userDrawn="1"/>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86504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8.xml><?xml version="1.0" encoding="utf-8"?>
<p:sldLayout xmlns:a="http://schemas.openxmlformats.org/drawingml/2006/main" xmlns:r="http://schemas.openxmlformats.org/officeDocument/2006/relationships" xmlns:p="http://schemas.openxmlformats.org/presentationml/2006/main" showMasterSp="0" type="blank" preserve="1">
  <p:cSld name="D. 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86528406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DE431F57-E6BB-4382-A8DD-D734D98D1B8A}"/>
              </a:ext>
            </a:extLst>
          </p:cNvPr>
          <p:cNvGrpSpPr/>
          <p:nvPr userDrawn="1"/>
        </p:nvGrpSpPr>
        <p:grpSpPr bwMode="black">
          <a:xfrm>
            <a:off x="2806700" y="2735713"/>
            <a:ext cx="6578600" cy="1386576"/>
            <a:chOff x="2910342" y="325575"/>
            <a:chExt cx="5928968" cy="1249653"/>
          </a:xfrm>
        </p:grpSpPr>
        <p:sp>
          <p:nvSpPr>
            <p:cNvPr id="8" name="Freeform: Shape 7">
              <a:extLst>
                <a:ext uri="{FF2B5EF4-FFF2-40B4-BE49-F238E27FC236}">
                  <a16:creationId xmlns:a16="http://schemas.microsoft.com/office/drawing/2014/main" id="{89EBA3A4-D96D-4956-84E6-EE5B3FBBB861}"/>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3200"/>
            </a:p>
          </p:txBody>
        </p:sp>
        <p:sp>
          <p:nvSpPr>
            <p:cNvPr id="9" name="Freeform: Shape 8">
              <a:extLst>
                <a:ext uri="{FF2B5EF4-FFF2-40B4-BE49-F238E27FC236}">
                  <a16:creationId xmlns:a16="http://schemas.microsoft.com/office/drawing/2014/main" id="{09C7F15E-52EE-4934-AA51-52D75022F619}"/>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3200"/>
            </a:p>
          </p:txBody>
        </p:sp>
        <p:sp>
          <p:nvSpPr>
            <p:cNvPr id="10" name="Freeform: Shape 9">
              <a:extLst>
                <a:ext uri="{FF2B5EF4-FFF2-40B4-BE49-F238E27FC236}">
                  <a16:creationId xmlns:a16="http://schemas.microsoft.com/office/drawing/2014/main" id="{FBDF513E-A199-4CEF-A8B6-E43D9050DFCE}"/>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3" name="Freeform: Shape 12">
              <a:extLst>
                <a:ext uri="{FF2B5EF4-FFF2-40B4-BE49-F238E27FC236}">
                  <a16:creationId xmlns:a16="http://schemas.microsoft.com/office/drawing/2014/main" id="{C05604D8-A8B1-4928-B881-F215FBDCE35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4" name="Freeform: Shape 13">
              <a:extLst>
                <a:ext uri="{FF2B5EF4-FFF2-40B4-BE49-F238E27FC236}">
                  <a16:creationId xmlns:a16="http://schemas.microsoft.com/office/drawing/2014/main" id="{60C6A8F5-91E2-4783-9F0B-52BD67C0FE08}"/>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15" name="Freeform: Shape 14">
              <a:extLst>
                <a:ext uri="{FF2B5EF4-FFF2-40B4-BE49-F238E27FC236}">
                  <a16:creationId xmlns:a16="http://schemas.microsoft.com/office/drawing/2014/main" id="{C676DF08-15B6-47DE-8BB2-5B3AF02F4B7A}"/>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6" name="Freeform: Shape 15">
              <a:extLst>
                <a:ext uri="{FF2B5EF4-FFF2-40B4-BE49-F238E27FC236}">
                  <a16:creationId xmlns:a16="http://schemas.microsoft.com/office/drawing/2014/main" id="{4586BB1E-4581-4343-8905-54622E2A0AB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7" name="Freeform: Shape 16">
              <a:extLst>
                <a:ext uri="{FF2B5EF4-FFF2-40B4-BE49-F238E27FC236}">
                  <a16:creationId xmlns:a16="http://schemas.microsoft.com/office/drawing/2014/main" id="{ED8ADCF2-B17F-47E9-B63D-F607EACEF2A6}"/>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3200"/>
            </a:p>
          </p:txBody>
        </p:sp>
        <p:sp>
          <p:nvSpPr>
            <p:cNvPr id="18" name="Freeform: Shape 17">
              <a:extLst>
                <a:ext uri="{FF2B5EF4-FFF2-40B4-BE49-F238E27FC236}">
                  <a16:creationId xmlns:a16="http://schemas.microsoft.com/office/drawing/2014/main" id="{05F97109-C456-4C22-B17A-B7267B5E3BF0}"/>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3200"/>
            </a:p>
          </p:txBody>
        </p:sp>
        <p:sp>
          <p:nvSpPr>
            <p:cNvPr id="19" name="Freeform: Shape 18">
              <a:extLst>
                <a:ext uri="{FF2B5EF4-FFF2-40B4-BE49-F238E27FC236}">
                  <a16:creationId xmlns:a16="http://schemas.microsoft.com/office/drawing/2014/main" id="{517DCCFD-ED05-430A-A40E-DBA4016AA226}"/>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3200"/>
            </a:p>
          </p:txBody>
        </p:sp>
        <p:sp>
          <p:nvSpPr>
            <p:cNvPr id="20" name="Freeform: Shape 19">
              <a:extLst>
                <a:ext uri="{FF2B5EF4-FFF2-40B4-BE49-F238E27FC236}">
                  <a16:creationId xmlns:a16="http://schemas.microsoft.com/office/drawing/2014/main" id="{DA5CB078-9075-469A-BC9D-30413CC6476A}"/>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3200"/>
            </a:p>
          </p:txBody>
        </p:sp>
        <p:sp>
          <p:nvSpPr>
            <p:cNvPr id="21" name="Freeform: Shape 20">
              <a:extLst>
                <a:ext uri="{FF2B5EF4-FFF2-40B4-BE49-F238E27FC236}">
                  <a16:creationId xmlns:a16="http://schemas.microsoft.com/office/drawing/2014/main" id="{E93DBB4F-7046-46BF-8662-F2FE377A989B}"/>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2" name="Freeform: Shape 21">
              <a:extLst>
                <a:ext uri="{FF2B5EF4-FFF2-40B4-BE49-F238E27FC236}">
                  <a16:creationId xmlns:a16="http://schemas.microsoft.com/office/drawing/2014/main" id="{57ABDC12-A732-42D5-83DD-127EA6077776}"/>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3" name="Freeform: Shape 22">
              <a:extLst>
                <a:ext uri="{FF2B5EF4-FFF2-40B4-BE49-F238E27FC236}">
                  <a16:creationId xmlns:a16="http://schemas.microsoft.com/office/drawing/2014/main" id="{733A9271-DD7E-4BB1-82A1-E3AF65A8A06C}"/>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24" name="Freeform: Shape 23">
              <a:extLst>
                <a:ext uri="{FF2B5EF4-FFF2-40B4-BE49-F238E27FC236}">
                  <a16:creationId xmlns:a16="http://schemas.microsoft.com/office/drawing/2014/main" id="{CAE90AA4-C619-403D-9324-6885F2B5571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5" name="Freeform: Shape 24">
              <a:extLst>
                <a:ext uri="{FF2B5EF4-FFF2-40B4-BE49-F238E27FC236}">
                  <a16:creationId xmlns:a16="http://schemas.microsoft.com/office/drawing/2014/main" id="{2DC6BCF0-C73A-4733-9EA0-D016173734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6" name="Freeform: Shape 25">
              <a:extLst>
                <a:ext uri="{FF2B5EF4-FFF2-40B4-BE49-F238E27FC236}">
                  <a16:creationId xmlns:a16="http://schemas.microsoft.com/office/drawing/2014/main" id="{C9E3E76A-6B32-47C8-942D-122432A03AA1}"/>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3200"/>
            </a:p>
          </p:txBody>
        </p:sp>
        <p:sp>
          <p:nvSpPr>
            <p:cNvPr id="27" name="Freeform: Shape 26">
              <a:extLst>
                <a:ext uri="{FF2B5EF4-FFF2-40B4-BE49-F238E27FC236}">
                  <a16:creationId xmlns:a16="http://schemas.microsoft.com/office/drawing/2014/main" id="{21F9EDCE-FA8F-4AD3-AD0A-39D30FCC0EB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8" name="Freeform: Shape 27">
              <a:extLst>
                <a:ext uri="{FF2B5EF4-FFF2-40B4-BE49-F238E27FC236}">
                  <a16:creationId xmlns:a16="http://schemas.microsoft.com/office/drawing/2014/main" id="{7B60089D-6D6D-411C-93D8-CEC05C7543EA}"/>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3200"/>
            </a:p>
          </p:txBody>
        </p:sp>
      </p:grpSp>
    </p:spTree>
    <p:extLst>
      <p:ext uri="{BB962C8B-B14F-4D97-AF65-F5344CB8AC3E}">
        <p14:creationId xmlns:p14="http://schemas.microsoft.com/office/powerpoint/2010/main" val="30963939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7042557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grpSp>
        <p:nvGrpSpPr>
          <p:cNvPr id="52" name="Group 51"/>
          <p:cNvGrpSpPr/>
          <p:nvPr userDrawn="1"/>
        </p:nvGrpSpPr>
        <p:grpSpPr>
          <a:xfrm>
            <a:off x="-600" y="-1"/>
            <a:ext cx="12193800" cy="6858001"/>
            <a:chOff x="-600" y="-1"/>
            <a:chExt cx="12193800" cy="6858001"/>
          </a:xfrm>
        </p:grpSpPr>
        <p:sp>
          <p:nvSpPr>
            <p:cNvPr id="53"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mn-lt"/>
                <a:ea typeface="+mn-ea"/>
                <a:cs typeface="+mn-cs"/>
                <a:sym typeface="+mn-lt"/>
              </a:endParaRPr>
            </a:p>
          </p:txBody>
        </p:sp>
        <p:grpSp>
          <p:nvGrpSpPr>
            <p:cNvPr id="54" name="Baselines / anchors"/>
            <p:cNvGrpSpPr/>
            <p:nvPr userDrawn="1"/>
          </p:nvGrpSpPr>
          <p:grpSpPr>
            <a:xfrm>
              <a:off x="-600" y="622800"/>
              <a:ext cx="12193200" cy="5536800"/>
              <a:chOff x="12623800" y="622800"/>
              <a:chExt cx="11176000" cy="5536800"/>
            </a:xfrm>
          </p:grpSpPr>
          <p:cxnSp>
            <p:nvCxnSpPr>
              <p:cNvPr id="81" name="Straight Connector 80"/>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7" name="Gutter space"/>
            <p:cNvGrpSpPr/>
            <p:nvPr userDrawn="1"/>
          </p:nvGrpSpPr>
          <p:grpSpPr>
            <a:xfrm>
              <a:off x="1277000" y="623550"/>
              <a:ext cx="9638000" cy="5537047"/>
              <a:chOff x="1277000" y="623550"/>
              <a:chExt cx="9638000" cy="5537047"/>
            </a:xfrm>
          </p:grpSpPr>
          <p:sp>
            <p:nvSpPr>
              <p:cNvPr id="70"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1"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2"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3"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4"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5"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6"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7"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8"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9"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80"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5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sym typeface="+mn-lt"/>
              </a:endParaRPr>
            </a:p>
          </p:txBody>
        </p:sp>
        <p:sp>
          <p:nvSpPr>
            <p:cNvPr id="5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nvGrpSpPr>
            <p:cNvPr id="61" name="Five column measure"/>
            <p:cNvGrpSpPr/>
            <p:nvPr userDrawn="1"/>
          </p:nvGrpSpPr>
          <p:grpSpPr>
            <a:xfrm>
              <a:off x="629400" y="5975122"/>
              <a:ext cx="10933200" cy="79536"/>
              <a:chOff x="629400" y="5975122"/>
              <a:chExt cx="10933200" cy="79536"/>
            </a:xfrm>
          </p:grpSpPr>
          <p:sp>
            <p:nvSpPr>
              <p:cNvPr id="65"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6"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7"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8"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9"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6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schemeClr val="bg1"/>
                </a:solidFill>
                <a:latin typeface="+mn-lt"/>
                <a:ea typeface="+mn-ea"/>
                <a:cs typeface="+mn-cs"/>
                <a:sym typeface="+mn-lt"/>
              </a:endParaRPr>
            </a:p>
          </p:txBody>
        </p:sp>
        <p:sp>
          <p:nvSpPr>
            <p:cNvPr id="63" name="Footnote example"/>
            <p:cNvSpPr txBox="1"/>
            <p:nvPr/>
          </p:nvSpPr>
          <p:spPr>
            <a:xfrm>
              <a:off x="1980648"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6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23753444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76056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3" name="Pentagon 3"/>
          <p:cNvSpPr/>
          <p:nvPr userDrawn="1"/>
        </p:nvSpPr>
        <p:spPr bwMode="white">
          <a:xfrm>
            <a:off x="1" y="0"/>
            <a:ext cx="542692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ea typeface="+mj-ea"/>
                <a:cs typeface="+mj-cs"/>
                <a:sym typeface="+mj-lt"/>
              </a:defRPr>
            </a:lvl1pPr>
          </a:lstStyle>
          <a:p>
            <a:r>
              <a:rPr lang="en-US"/>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19734227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836020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mn-lt"/>
              <a:ea typeface="+mn-ea"/>
              <a:cs typeface="+mn-cs"/>
              <a:sym typeface="+mn-lt"/>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a:solidFill>
                <a:srgbClr val="FFFFFF"/>
              </a:solidFill>
              <a:latin typeface="+mn-lt"/>
              <a:ea typeface="+mn-ea"/>
              <a:cs typeface="+mn-cs"/>
              <a:sym typeface="+mn-lt"/>
            </a:endParaRPr>
          </a:p>
        </p:txBody>
      </p:sp>
      <p:sp>
        <p:nvSpPr>
          <p:cNvPr id="2" name="TextBox 1"/>
          <p:cNvSpPr txBox="1"/>
          <p:nvPr userDrawn="1"/>
        </p:nvSpPr>
        <p:spPr>
          <a:xfrm>
            <a:off x="630000" y="907197"/>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a:solidFill>
                <a:schemeClr val="bg1"/>
              </a:solidFill>
              <a:latin typeface="+mn-lt"/>
              <a:ea typeface="+mn-ea"/>
              <a:cs typeface="+mn-cs"/>
              <a:sym typeface="+mn-lt"/>
            </a:endParaRPr>
          </a:p>
        </p:txBody>
      </p:sp>
      <p:sp>
        <p:nvSpPr>
          <p:cNvPr id="10" name="TextBox 1"/>
          <p:cNvSpPr txBox="1"/>
          <p:nvPr userDrawn="1"/>
        </p:nvSpPr>
        <p:spPr>
          <a:xfrm>
            <a:off x="992129" y="1115416"/>
            <a:ext cx="2723823" cy="881780"/>
          </a:xfrm>
          <a:prstGeom prst="rect">
            <a:avLst/>
          </a:prstGeom>
          <a:noFill/>
        </p:spPr>
        <p:txBody>
          <a:bodyPr wrap="none" rtlCol="0">
            <a:spAutoFit/>
          </a:bodyPr>
          <a:lstStyle/>
          <a:p>
            <a:pPr algn="ctr" fontAlgn="auto">
              <a:lnSpc>
                <a:spcPct val="95000"/>
              </a:lnSpc>
              <a:spcBef>
                <a:spcPts val="0"/>
              </a:spcBef>
              <a:spcAft>
                <a:spcPts val="0"/>
              </a:spcAft>
            </a:pPr>
            <a:r>
              <a:rPr lang="en-US" sz="54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18789447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68738882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mn-lt"/>
              <a:ea typeface="+mn-ea"/>
              <a:cs typeface="+mn-cs"/>
              <a:sym typeface="+mn-lt"/>
            </a:endParaRPr>
          </a:p>
        </p:txBody>
      </p:sp>
    </p:spTree>
    <p:extLst>
      <p:ext uri="{BB962C8B-B14F-4D97-AF65-F5344CB8AC3E}">
        <p14:creationId xmlns:p14="http://schemas.microsoft.com/office/powerpoint/2010/main" val="842660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60069632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0" name="Title 1"/>
          <p:cNvSpPr txBox="1">
            <a:spLocks/>
          </p:cNvSpPr>
          <p:nvPr userDrawn="1"/>
        </p:nvSpPr>
        <p:spPr>
          <a:xfrm>
            <a:off x="630000" y="622800"/>
            <a:ext cx="7189998" cy="4431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3200" b="1">
                <a:solidFill>
                  <a:schemeClr val="bg1"/>
                </a:solidFill>
                <a:latin typeface="+mn-lt"/>
                <a:ea typeface="+mn-ea"/>
                <a:cs typeface="+mn-cs"/>
                <a:sym typeface="+mn-lt"/>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31139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3.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26290207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23530025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64890678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Rectangle 7"/>
          <p:cNvSpPr/>
          <p:nvPr userDrawn="1"/>
        </p:nvSpPr>
        <p:spPr bwMode="invGray">
          <a:xfrm>
            <a:off x="1388145" y="4691187"/>
            <a:ext cx="929337" cy="995874"/>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mn-lt"/>
              <a:ea typeface="+mn-ea"/>
              <a:cs typeface="+mn-cs"/>
              <a:sym typeface="+mn-lt"/>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rgbClr val="6B80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a:solidFill>
                <a:srgbClr val="FFFFFF"/>
              </a:solidFill>
              <a:latin typeface="+mn-lt"/>
              <a:ea typeface="+mn-ea"/>
              <a:cs typeface="+mn-cs"/>
              <a:sym typeface="+mn-lt"/>
            </a:endParaRPr>
          </a:p>
        </p:txBody>
      </p:sp>
      <p:sp>
        <p:nvSpPr>
          <p:cNvPr id="11" name="TextBox 10"/>
          <p:cNvSpPr txBox="1"/>
          <p:nvPr userDrawn="1"/>
        </p:nvSpPr>
        <p:spPr>
          <a:xfrm>
            <a:off x="630000" y="907196"/>
            <a:ext cx="3448800" cy="3488400"/>
          </a:xfrm>
          <a:prstGeom prst="rect">
            <a:avLst/>
          </a:prstGeom>
          <a:noFill/>
          <a:ln>
            <a:solidFill>
              <a:srgbClr val="6B80FF"/>
            </a:solidFill>
          </a:ln>
        </p:spPr>
        <p:txBody>
          <a:bodyPr wrap="square" lIns="612000" tIns="468000" rIns="0" bIns="0" rtlCol="0" anchor="t">
            <a:spAutoFit/>
          </a:bodyPr>
          <a:lstStyle/>
          <a:p>
            <a:pPr>
              <a:lnSpc>
                <a:spcPct val="90000"/>
              </a:lnSpc>
              <a:spcAft>
                <a:spcPts val="600"/>
              </a:spcAft>
            </a:pPr>
            <a:endParaRPr lang="en-US" sz="5400">
              <a:solidFill>
                <a:schemeClr val="accent4"/>
              </a:solidFill>
              <a:latin typeface="+mn-lt"/>
              <a:ea typeface="+mn-ea"/>
              <a:cs typeface="+mn-cs"/>
              <a:sym typeface="+mn-lt"/>
            </a:endParaRPr>
          </a:p>
        </p:txBody>
      </p:sp>
      <p:sp>
        <p:nvSpPr>
          <p:cNvPr id="9" name="TextBox 1"/>
          <p:cNvSpPr txBox="1"/>
          <p:nvPr userDrawn="1"/>
        </p:nvSpPr>
        <p:spPr>
          <a:xfrm>
            <a:off x="992129" y="1115416"/>
            <a:ext cx="2723823" cy="881780"/>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b="1">
                <a:solidFill>
                  <a:srgbClr val="6B80FF"/>
                </a:solidFill>
                <a:latin typeface="+mn-lt"/>
                <a:ea typeface="+mn-ea"/>
                <a:cs typeface="+mn-cs"/>
                <a:sym typeface="+mn-lt"/>
              </a:rPr>
              <a:t>Agenda</a:t>
            </a:r>
          </a:p>
        </p:txBody>
      </p:sp>
    </p:spTree>
    <p:extLst>
      <p:ext uri="{BB962C8B-B14F-4D97-AF65-F5344CB8AC3E}">
        <p14:creationId xmlns:p14="http://schemas.microsoft.com/office/powerpoint/2010/main" val="26321185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3283952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Rectangle 7"/>
          <p:cNvSpPr/>
          <p:nvPr userDrawn="1"/>
        </p:nvSpPr>
        <p:spPr bwMode="white">
          <a:xfrm>
            <a:off x="1284743" y="1428131"/>
            <a:ext cx="947672" cy="947672"/>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10" name="Rectangle 9"/>
          <p:cNvSpPr/>
          <p:nvPr userDrawn="1"/>
        </p:nvSpPr>
        <p:spPr>
          <a:xfrm>
            <a:off x="1285200" y="2667600"/>
            <a:ext cx="9619200" cy="3200400"/>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mn-lt"/>
              <a:ea typeface="+mn-ea"/>
              <a:cs typeface="+mn-cs"/>
              <a:sym typeface="+mn-lt"/>
            </a:endParaRPr>
          </a:p>
        </p:txBody>
      </p:sp>
    </p:spTree>
    <p:extLst>
      <p:ext uri="{BB962C8B-B14F-4D97-AF65-F5344CB8AC3E}">
        <p14:creationId xmlns:p14="http://schemas.microsoft.com/office/powerpoint/2010/main" val="17671965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425315644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7" name="Title 1"/>
          <p:cNvSpPr txBox="1">
            <a:spLocks/>
          </p:cNvSpPr>
          <p:nvPr userDrawn="1"/>
        </p:nvSpPr>
        <p:spPr>
          <a:xfrm>
            <a:off x="630000" y="622800"/>
            <a:ext cx="7189998" cy="3877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800" b="1">
                <a:solidFill>
                  <a:srgbClr val="6B80FF"/>
                </a:solidFill>
                <a:latin typeface="+mn-lt"/>
                <a:ea typeface="+mn-ea"/>
                <a:cs typeface="+mn-cs"/>
                <a:sym typeface="+mn-lt"/>
              </a:rPr>
              <a:t>Agenda</a:t>
            </a:r>
          </a:p>
        </p:txBody>
      </p:sp>
      <p:cxnSp>
        <p:nvCxnSpPr>
          <p:cNvPr id="9" name="Straight Connector 8"/>
          <p:cNvCxnSpPr/>
          <p:nvPr userDrawn="1"/>
        </p:nvCxnSpPr>
        <p:spPr bwMode="white">
          <a:xfrm>
            <a:off x="618898" y="1206000"/>
            <a:ext cx="11576304" cy="0"/>
          </a:xfrm>
          <a:prstGeom prst="line">
            <a:avLst/>
          </a:prstGeom>
          <a:ln w="9525"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70775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9691426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0" name="TextBox 9"/>
          <p:cNvSpPr txBox="1"/>
          <p:nvPr userDrawn="1"/>
        </p:nvSpPr>
        <p:spPr>
          <a:xfrm>
            <a:off x="630000" y="3262145"/>
            <a:ext cx="1313100" cy="387798"/>
          </a:xfrm>
          <a:prstGeom prst="rect">
            <a:avLst/>
          </a:prstGeom>
          <a:noFill/>
        </p:spPr>
        <p:txBody>
          <a:bodyPr wrap="square" lIns="0" tIns="0" rIns="0" bIns="0" rtlCol="0" anchor="t">
            <a:spAutoFit/>
          </a:bodyPr>
          <a:lstStyle/>
          <a:p>
            <a:pPr>
              <a:lnSpc>
                <a:spcPct val="90000"/>
              </a:lnSpc>
              <a:spcAft>
                <a:spcPts val="600"/>
              </a:spcAft>
            </a:pPr>
            <a:r>
              <a:rPr lang="en-US" sz="28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5512978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0396895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630000" y="2577934"/>
            <a:ext cx="29387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a:solidFill>
                  <a:srgbClr val="00148C"/>
                </a:solidFill>
                <a:latin typeface="+mn-lt"/>
                <a:ea typeface="+mn-ea"/>
                <a:cs typeface="+mn-cs"/>
                <a:sym typeface="+mn-lt"/>
              </a:rPr>
              <a:t>Table of contents</a:t>
            </a:r>
          </a:p>
        </p:txBody>
      </p:sp>
    </p:spTree>
    <p:extLst>
      <p:ext uri="{BB962C8B-B14F-4D97-AF65-F5344CB8AC3E}">
        <p14:creationId xmlns:p14="http://schemas.microsoft.com/office/powerpoint/2010/main" val="27740207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2CEB243-B829-4C97-A401-BD110E1083CA}"/>
              </a:ext>
            </a:extLst>
          </p:cNvPr>
          <p:cNvGraphicFramePr>
            <a:graphicFrameLocks noChangeAspect="1"/>
          </p:cNvGraphicFramePr>
          <p:nvPr userDrawn="1">
            <p:custDataLst>
              <p:tags r:id="rId1"/>
            </p:custDataLst>
            <p:extLst>
              <p:ext uri="{D42A27DB-BD31-4B8C-83A1-F6EECF244321}">
                <p14:modId xmlns:p14="http://schemas.microsoft.com/office/powerpoint/2010/main" val="37508322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27" imgH="327" progId="TCLayout.ActiveDocument.1">
                  <p:embed/>
                </p:oleObj>
              </mc:Choice>
              <mc:Fallback>
                <p:oleObj name="think-cell Slide" r:id="rId3" imgW="327" imgH="327" progId="TCLayout.ActiveDocument.1">
                  <p:embed/>
                  <p:pic>
                    <p:nvPicPr>
                      <p:cNvPr id="4" name="Object 3" hidden="1">
                        <a:extLst>
                          <a:ext uri="{FF2B5EF4-FFF2-40B4-BE49-F238E27FC236}">
                            <a16:creationId xmlns:a16="http://schemas.microsoft.com/office/drawing/2014/main" id="{22CEB243-B829-4C97-A401-BD110E1083C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Text Placeholder 3">
            <a:extLst>
              <a:ext uri="{FF2B5EF4-FFF2-40B4-BE49-F238E27FC236}">
                <a16:creationId xmlns:a16="http://schemas.microsoft.com/office/drawing/2014/main" id="{1704110C-7FA9-42B8-8B3B-DA58E665BDCC}"/>
              </a:ext>
            </a:extLst>
          </p:cNvPr>
          <p:cNvSpPr>
            <a:spLocks noGrp="1"/>
          </p:cNvSpPr>
          <p:nvPr>
            <p:ph type="body" sz="quarter" idx="16"/>
          </p:nvPr>
        </p:nvSpPr>
        <p:spPr>
          <a:xfrm>
            <a:off x="628650" y="1416668"/>
            <a:ext cx="7194551"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Footer Placeholder 2">
            <a:extLst>
              <a:ext uri="{FF2B5EF4-FFF2-40B4-BE49-F238E27FC236}">
                <a16:creationId xmlns:a16="http://schemas.microsoft.com/office/drawing/2014/main" id="{A415EBFD-084A-4878-8287-2E1A3FCE8DDE}"/>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grpSp>
        <p:nvGrpSpPr>
          <p:cNvPr id="17" name="Group 16">
            <a:extLst>
              <a:ext uri="{FF2B5EF4-FFF2-40B4-BE49-F238E27FC236}">
                <a16:creationId xmlns:a16="http://schemas.microsoft.com/office/drawing/2014/main" id="{A308CCAE-A613-4894-962F-B9332D979AE1}"/>
              </a:ext>
            </a:extLst>
          </p:cNvPr>
          <p:cNvGrpSpPr/>
          <p:nvPr userDrawn="1"/>
        </p:nvGrpSpPr>
        <p:grpSpPr>
          <a:xfrm>
            <a:off x="12275233" y="1"/>
            <a:ext cx="2706315" cy="2781137"/>
            <a:chOff x="3528102" y="847657"/>
            <a:chExt cx="2029736" cy="2085853"/>
          </a:xfrm>
        </p:grpSpPr>
        <p:sp>
          <p:nvSpPr>
            <p:cNvPr id="18" name="Guidance note">
              <a:extLst>
                <a:ext uri="{FF2B5EF4-FFF2-40B4-BE49-F238E27FC236}">
                  <a16:creationId xmlns:a16="http://schemas.microsoft.com/office/drawing/2014/main" id="{753381CB-CFAD-4C37-9043-05C8A52380A7}"/>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9" name="Group 18">
              <a:extLst>
                <a:ext uri="{FF2B5EF4-FFF2-40B4-BE49-F238E27FC236}">
                  <a16:creationId xmlns:a16="http://schemas.microsoft.com/office/drawing/2014/main" id="{8FA04F91-854A-4895-BD97-24C8BB928F41}"/>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0" name="Picture 3">
                <a:extLst>
                  <a:ext uri="{FF2B5EF4-FFF2-40B4-BE49-F238E27FC236}">
                    <a16:creationId xmlns:a16="http://schemas.microsoft.com/office/drawing/2014/main" id="{9CABB711-E1AB-41A2-A779-C8967E1B90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6" name="Rounded Rectangle 20">
                <a:extLst>
                  <a:ext uri="{FF2B5EF4-FFF2-40B4-BE49-F238E27FC236}">
                    <a16:creationId xmlns:a16="http://schemas.microsoft.com/office/drawing/2014/main" id="{702CAAD7-0480-4B1D-A46C-986161320307}"/>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1" name="Footer Placeholder 1">
            <a:extLst>
              <a:ext uri="{FF2B5EF4-FFF2-40B4-BE49-F238E27FC236}">
                <a16:creationId xmlns:a16="http://schemas.microsoft.com/office/drawing/2014/main" id="{653F273E-4EFF-4364-A07C-5BB48464A8B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2" name="Title 2">
            <a:extLst>
              <a:ext uri="{FF2B5EF4-FFF2-40B4-BE49-F238E27FC236}">
                <a16:creationId xmlns:a16="http://schemas.microsoft.com/office/drawing/2014/main" id="{1F3C584D-7657-4523-8973-96BF04F81C97}"/>
              </a:ext>
            </a:extLst>
          </p:cNvPr>
          <p:cNvSpPr>
            <a:spLocks noGrp="1"/>
          </p:cNvSpPr>
          <p:nvPr>
            <p:ph type="title"/>
          </p:nvPr>
        </p:nvSpPr>
        <p:spPr>
          <a:xfrm>
            <a:off x="628650" y="622800"/>
            <a:ext cx="7194551" cy="387798"/>
          </a:xfrm>
        </p:spPr>
        <p:txBody>
          <a:bodyPr vert="horz"/>
          <a:lstStyle/>
          <a:p>
            <a:r>
              <a:rPr lang="en-US"/>
              <a:t>Click to edit Master title style</a:t>
            </a:r>
            <a:endParaRPr lang="en-GB"/>
          </a:p>
        </p:txBody>
      </p:sp>
    </p:spTree>
    <p:extLst>
      <p:ext uri="{BB962C8B-B14F-4D97-AF65-F5344CB8AC3E}">
        <p14:creationId xmlns:p14="http://schemas.microsoft.com/office/powerpoint/2010/main" val="3550117112"/>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2159652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4" name="Pentagon 8"/>
          <p:cNvSpPr/>
          <p:nvPr userDrawn="1"/>
        </p:nvSpPr>
        <p:spPr bwMode="white">
          <a:xfrm>
            <a:off x="0" y="0"/>
            <a:ext cx="6363546"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630000" y="622800"/>
            <a:ext cx="4673646"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6575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9F52CBFD-699B-45C5-A157-E323D3A6D5CC}"/>
              </a:ext>
            </a:extLst>
          </p:cNvPr>
          <p:cNvSpPr>
            <a:spLocks noGrp="1"/>
          </p:cNvSpPr>
          <p:nvPr>
            <p:ph type="body" sz="quarter" idx="16"/>
          </p:nvPr>
        </p:nvSpPr>
        <p:spPr>
          <a:xfrm>
            <a:off x="630000" y="1416668"/>
            <a:ext cx="5226817"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3">
            <a:extLst>
              <a:ext uri="{FF2B5EF4-FFF2-40B4-BE49-F238E27FC236}">
                <a16:creationId xmlns:a16="http://schemas.microsoft.com/office/drawing/2014/main" id="{A54D8696-31B7-4DB8-B15D-873BDA46532E}"/>
              </a:ext>
            </a:extLst>
          </p:cNvPr>
          <p:cNvSpPr>
            <a:spLocks noGrp="1"/>
          </p:cNvSpPr>
          <p:nvPr>
            <p:ph type="body" sz="quarter" idx="17"/>
          </p:nvPr>
        </p:nvSpPr>
        <p:spPr>
          <a:xfrm>
            <a:off x="6335184" y="1416668"/>
            <a:ext cx="5228166"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042441E-8F2C-4081-9DA0-77F80225EC06}"/>
              </a:ext>
            </a:extLst>
          </p:cNvPr>
          <p:cNvSpPr>
            <a:spLocks noGrp="1"/>
          </p:cNvSpPr>
          <p:nvPr>
            <p:ph type="title"/>
          </p:nvPr>
        </p:nvSpPr>
        <p:spPr/>
        <p:txBody>
          <a:bodyPr/>
          <a:lstStyle/>
          <a:p>
            <a:r>
              <a:rPr lang="en-US"/>
              <a:t>Click to edit Master title style</a:t>
            </a:r>
            <a:endParaRPr lang="en-GB"/>
          </a:p>
        </p:txBody>
      </p:sp>
      <p:grpSp>
        <p:nvGrpSpPr>
          <p:cNvPr id="24" name="Group 23">
            <a:extLst>
              <a:ext uri="{FF2B5EF4-FFF2-40B4-BE49-F238E27FC236}">
                <a16:creationId xmlns:a16="http://schemas.microsoft.com/office/drawing/2014/main" id="{96800D90-E2FB-42D1-8CB6-1955ED546129}"/>
              </a:ext>
            </a:extLst>
          </p:cNvPr>
          <p:cNvGrpSpPr/>
          <p:nvPr userDrawn="1"/>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819ED999-6999-46F4-B7A1-EFF10837A570}"/>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1B633B5A-3193-4605-B154-E0B8CB89CCB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585F499E-E2AE-40D1-BBDA-189BC79FD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752EE2C4-E482-438A-9070-A14C38B6146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CB4DD570-E658-4D34-8A0D-04C44DAB25E5}"/>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5" name="Footer Placeholder 2">
            <a:extLst>
              <a:ext uri="{FF2B5EF4-FFF2-40B4-BE49-F238E27FC236}">
                <a16:creationId xmlns:a16="http://schemas.microsoft.com/office/drawing/2014/main" id="{89D9CAE2-6C95-441D-8FFA-DD4A23348C3C}"/>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987023205"/>
      </p:ext>
    </p:extLst>
  </p:cSld>
  <p:clrMapOvr>
    <a:masterClrMapping/>
  </p:clrMapOvr>
  <p:extLst>
    <p:ext uri="{DCECCB84-F9BA-43D5-87BE-67443E8EF086}">
      <p15:sldGuideLst xmlns:p15="http://schemas.microsoft.com/office/powerpoint/2012/main"/>
    </p:ext>
  </p:extLs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One column + image">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D0C88B5B-AAF5-47BD-AD69-1EE3F9438DF2}"/>
              </a:ext>
            </a:extLst>
          </p:cNvPr>
          <p:cNvSpPr>
            <a:spLocks noGrp="1"/>
          </p:cNvSpPr>
          <p:nvPr>
            <p:ph type="body" sz="quarter" idx="16"/>
          </p:nvPr>
        </p:nvSpPr>
        <p:spPr>
          <a:xfrm>
            <a:off x="630000" y="1416668"/>
            <a:ext cx="5226817"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337301" y="1416051"/>
            <a:ext cx="522604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grpSp>
        <p:nvGrpSpPr>
          <p:cNvPr id="33" name="Group 32">
            <a:extLst>
              <a:ext uri="{FF2B5EF4-FFF2-40B4-BE49-F238E27FC236}">
                <a16:creationId xmlns:a16="http://schemas.microsoft.com/office/drawing/2014/main" id="{DBC6F12F-E651-47EF-873C-C4BCFD73026C}"/>
              </a:ext>
            </a:extLst>
          </p:cNvPr>
          <p:cNvGrpSpPr/>
          <p:nvPr userDrawn="1"/>
        </p:nvGrpSpPr>
        <p:grpSpPr>
          <a:xfrm>
            <a:off x="12275233" y="1"/>
            <a:ext cx="2706315" cy="2781137"/>
            <a:chOff x="3528102" y="847657"/>
            <a:chExt cx="2029736" cy="2085853"/>
          </a:xfrm>
        </p:grpSpPr>
        <p:sp>
          <p:nvSpPr>
            <p:cNvPr id="34" name="Guidance note">
              <a:extLst>
                <a:ext uri="{FF2B5EF4-FFF2-40B4-BE49-F238E27FC236}">
                  <a16:creationId xmlns:a16="http://schemas.microsoft.com/office/drawing/2014/main" id="{F95C3436-B6EE-47A5-8CDF-DFC1CEE6A784}"/>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5" name="Group 34">
              <a:extLst>
                <a:ext uri="{FF2B5EF4-FFF2-40B4-BE49-F238E27FC236}">
                  <a16:creationId xmlns:a16="http://schemas.microsoft.com/office/drawing/2014/main" id="{F50E3572-442E-4063-AED5-829AB7EAA7C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6" name="Picture 3">
                <a:extLst>
                  <a:ext uri="{FF2B5EF4-FFF2-40B4-BE49-F238E27FC236}">
                    <a16:creationId xmlns:a16="http://schemas.microsoft.com/office/drawing/2014/main" id="{97890FFF-8342-4E6A-B73E-44D0FCF7A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7" name="Rounded Rectangle 20">
                <a:extLst>
                  <a:ext uri="{FF2B5EF4-FFF2-40B4-BE49-F238E27FC236}">
                    <a16:creationId xmlns:a16="http://schemas.microsoft.com/office/drawing/2014/main" id="{C5F8D64F-558B-4EE8-B969-C40A6125D25D}"/>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9" name="Round Diagonal Corner Rectangle 4">
            <a:extLst>
              <a:ext uri="{FF2B5EF4-FFF2-40B4-BE49-F238E27FC236}">
                <a16:creationId xmlns:a16="http://schemas.microsoft.com/office/drawing/2014/main" id="{DEEFE2A4-9E60-4329-8F38-C8621FA2D86F}"/>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3" name="Footer Placeholder 1">
            <a:extLst>
              <a:ext uri="{FF2B5EF4-FFF2-40B4-BE49-F238E27FC236}">
                <a16:creationId xmlns:a16="http://schemas.microsoft.com/office/drawing/2014/main" id="{50B8192A-8850-4C09-8A3F-959D75702CC3}"/>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4" name="Footer Placeholder 2">
            <a:extLst>
              <a:ext uri="{FF2B5EF4-FFF2-40B4-BE49-F238E27FC236}">
                <a16:creationId xmlns:a16="http://schemas.microsoft.com/office/drawing/2014/main" id="{32347E09-4AF0-4997-981D-72E6D77440E4}"/>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113596929"/>
      </p:ext>
    </p:extLst>
  </p:cSld>
  <p:clrMapOvr>
    <a:masterClrMapping/>
  </p:clrMapOvr>
  <p:extLst>
    <p:ext uri="{DCECCB84-F9BA-43D5-87BE-67443E8EF086}">
      <p15:sldGuideLst xmlns:p15="http://schemas.microsoft.com/office/powerpoint/2012/main"/>
    </p:ext>
  </p:extLst>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85" y="1416051"/>
            <a:ext cx="3259665"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630000" y="1416667"/>
            <a:ext cx="3259665"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466843" y="1416667"/>
            <a:ext cx="3259665"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12275233" y="1"/>
            <a:ext cx="2706315" cy="2781137"/>
            <a:chOff x="3528102" y="847657"/>
            <a:chExt cx="2029736" cy="2085853"/>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8" name="Footer Placeholder 1">
            <a:extLst>
              <a:ext uri="{FF2B5EF4-FFF2-40B4-BE49-F238E27FC236}">
                <a16:creationId xmlns:a16="http://schemas.microsoft.com/office/drawing/2014/main" id="{80652E64-D36D-40B6-88DA-8190503E5AE9}"/>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9" name="Footer Placeholder 2">
            <a:extLst>
              <a:ext uri="{FF2B5EF4-FFF2-40B4-BE49-F238E27FC236}">
                <a16:creationId xmlns:a16="http://schemas.microsoft.com/office/drawing/2014/main" id="{8DECEE90-CA83-436B-95B3-BF8F3185EFF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075048401"/>
      </p:ext>
    </p:extLst>
  </p:cSld>
  <p:clrMapOvr>
    <a:masterClrMapping/>
  </p:clrMapOvr>
  <p:extLst>
    <p:ext uri="{DCECCB84-F9BA-43D5-87BE-67443E8EF086}">
      <p15:sldGuideLst xmlns:p15="http://schemas.microsoft.com/office/powerpoint/2012/main"/>
    </p:ext>
  </p:extLst>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630000" y="1416667"/>
            <a:ext cx="3258069"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641" y="1416667"/>
            <a:ext cx="3258069"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5282" y="1416667"/>
            <a:ext cx="3258069" cy="2872581"/>
          </a:xfrm>
        </p:spPr>
        <p:txBody>
          <a:bodyPr wrap="square">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a:p>
        </p:txBody>
      </p:sp>
      <p:grpSp>
        <p:nvGrpSpPr>
          <p:cNvPr id="13" name="Group 12">
            <a:extLst>
              <a:ext uri="{FF2B5EF4-FFF2-40B4-BE49-F238E27FC236}">
                <a16:creationId xmlns:a16="http://schemas.microsoft.com/office/drawing/2014/main" id="{E2EC9A99-CBD6-4BA5-A71D-10F2DFE9CFA1}"/>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6ADE5D12-11A2-4CCE-81CB-203511BF5C3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E081217D-4EA5-40B0-9EA6-FAD35195E17C}"/>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464DB892-B193-4994-87A1-F3005D1BE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5" name="Rounded Rectangle 20">
                <a:extLst>
                  <a:ext uri="{FF2B5EF4-FFF2-40B4-BE49-F238E27FC236}">
                    <a16:creationId xmlns:a16="http://schemas.microsoft.com/office/drawing/2014/main" id="{4CE544B9-8DF2-4C6C-B878-A4384379E280}"/>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0" name="Footer Placeholder 1">
            <a:extLst>
              <a:ext uri="{FF2B5EF4-FFF2-40B4-BE49-F238E27FC236}">
                <a16:creationId xmlns:a16="http://schemas.microsoft.com/office/drawing/2014/main" id="{57F4CE83-AC51-4320-AA89-19C727041F2C}"/>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21" name="Footer Placeholder 2">
            <a:extLst>
              <a:ext uri="{FF2B5EF4-FFF2-40B4-BE49-F238E27FC236}">
                <a16:creationId xmlns:a16="http://schemas.microsoft.com/office/drawing/2014/main" id="{B738C3CD-07A3-4B4C-8853-635C8F8F8898}"/>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309293777"/>
      </p:ext>
    </p:extLst>
  </p:cSld>
  <p:clrMapOvr>
    <a:masterClrMapping/>
  </p:clrMapOvr>
  <p:extLst>
    <p:ext uri="{DCECCB84-F9BA-43D5-87BE-67443E8EF086}">
      <p15:sldGuideLst xmlns:p15="http://schemas.microsoft.com/office/powerpoint/2012/main"/>
    </p:ext>
  </p:extLst>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Key message + text right">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445EBC78-19E2-437C-8C38-615E93D54A8A}"/>
              </a:ext>
            </a:extLst>
          </p:cNvPr>
          <p:cNvSpPr>
            <a:spLocks noGrp="1"/>
          </p:cNvSpPr>
          <p:nvPr>
            <p:ph type="body" sz="quarter" idx="19"/>
          </p:nvPr>
        </p:nvSpPr>
        <p:spPr>
          <a:xfrm>
            <a:off x="630000" y="1416667"/>
            <a:ext cx="3259350" cy="3552000"/>
          </a:xfrm>
          <a:solidFill>
            <a:srgbClr val="0073CD"/>
          </a:solidFill>
        </p:spPr>
        <p:txBody>
          <a:bodyPr wrap="square" lIns="91440" tIns="91440" rIns="91440" bIns="91440">
            <a:noAutofit/>
          </a:bodyPr>
          <a:lstStyle>
            <a:lvl1pPr>
              <a:defRPr sz="1600">
                <a:solidFill>
                  <a:schemeClr val="bg1"/>
                </a:solidFill>
              </a:defRPr>
            </a:lvl1pPr>
            <a:lvl2pPr>
              <a:buClr>
                <a:schemeClr val="bg1"/>
              </a:buClr>
              <a:defRPr sz="1600">
                <a:solidFill>
                  <a:schemeClr val="bg1"/>
                </a:solidFill>
              </a:defRPr>
            </a:lvl2pPr>
            <a:lvl3pPr>
              <a:buClr>
                <a:schemeClr val="bg1"/>
              </a:buClr>
              <a:defRPr sz="1600">
                <a:solidFill>
                  <a:schemeClr val="bg1"/>
                </a:solidFill>
              </a:defRPr>
            </a:lvl3pPr>
            <a:lvl4pPr>
              <a:defRPr sz="1800"/>
            </a:lvl4pPr>
            <a:lvl5pPr>
              <a:defRPr sz="1800"/>
            </a:lvl5pPr>
          </a:lstStyle>
          <a:p>
            <a:pPr lvl="0"/>
            <a:r>
              <a:rPr lang="en-US"/>
              <a:t>Click to edit Master text styles</a:t>
            </a:r>
          </a:p>
          <a:p>
            <a:pPr lvl="1"/>
            <a:r>
              <a:rPr lang="en-US"/>
              <a:t>Second level</a:t>
            </a:r>
          </a:p>
          <a:p>
            <a:pPr lvl="2"/>
            <a:r>
              <a:rPr lang="en-US"/>
              <a:t>Third level</a:t>
            </a:r>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4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896A342-D873-47FF-A0CB-ED762BAF6C05}"/>
              </a:ext>
            </a:extLst>
          </p:cNvPr>
          <p:cNvSpPr>
            <a:spLocks noGrp="1"/>
          </p:cNvSpPr>
          <p:nvPr>
            <p:ph type="title"/>
          </p:nvPr>
        </p:nvSpPr>
        <p:spPr/>
        <p:txBody>
          <a:bodyPr/>
          <a:lstStyle/>
          <a:p>
            <a:r>
              <a:rPr lang="en-US"/>
              <a:t>Click to edit Master title style</a:t>
            </a:r>
            <a:endParaRPr lang="en-GB"/>
          </a:p>
        </p:txBody>
      </p:sp>
      <p:grpSp>
        <p:nvGrpSpPr>
          <p:cNvPr id="26" name="Group 25">
            <a:extLst>
              <a:ext uri="{FF2B5EF4-FFF2-40B4-BE49-F238E27FC236}">
                <a16:creationId xmlns:a16="http://schemas.microsoft.com/office/drawing/2014/main" id="{B2F101B0-C15C-4E8B-BCD8-94C6F9FA8B71}"/>
              </a:ext>
            </a:extLst>
          </p:cNvPr>
          <p:cNvGrpSpPr/>
          <p:nvPr userDrawn="1"/>
        </p:nvGrpSpPr>
        <p:grpSpPr>
          <a:xfrm>
            <a:off x="12275233" y="1"/>
            <a:ext cx="2706315" cy="2781137"/>
            <a:chOff x="3528102" y="847657"/>
            <a:chExt cx="2029736" cy="2085853"/>
          </a:xfrm>
        </p:grpSpPr>
        <p:sp>
          <p:nvSpPr>
            <p:cNvPr id="27" name="Guidance note">
              <a:extLst>
                <a:ext uri="{FF2B5EF4-FFF2-40B4-BE49-F238E27FC236}">
                  <a16:creationId xmlns:a16="http://schemas.microsoft.com/office/drawing/2014/main" id="{5019EF20-6B36-43C9-BDEB-3621A64EB545}"/>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8" name="Group 27">
              <a:extLst>
                <a:ext uri="{FF2B5EF4-FFF2-40B4-BE49-F238E27FC236}">
                  <a16:creationId xmlns:a16="http://schemas.microsoft.com/office/drawing/2014/main" id="{B21C0FE1-B9EF-4B93-932D-4FD8C477B3AE}"/>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9" name="Picture 3">
                <a:extLst>
                  <a:ext uri="{FF2B5EF4-FFF2-40B4-BE49-F238E27FC236}">
                    <a16:creationId xmlns:a16="http://schemas.microsoft.com/office/drawing/2014/main" id="{7C1D4B64-6112-4E50-93D6-4D6DF530D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0" name="Rounded Rectangle 20">
                <a:extLst>
                  <a:ext uri="{FF2B5EF4-FFF2-40B4-BE49-F238E27FC236}">
                    <a16:creationId xmlns:a16="http://schemas.microsoft.com/office/drawing/2014/main" id="{4E55863B-5F7C-47FB-BB27-4E84CB7B252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3" name="Footer Placeholder 1">
            <a:extLst>
              <a:ext uri="{FF2B5EF4-FFF2-40B4-BE49-F238E27FC236}">
                <a16:creationId xmlns:a16="http://schemas.microsoft.com/office/drawing/2014/main" id="{B897E0DB-8B01-4C16-B917-466E6C195B0B}"/>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7" name="Footer Placeholder 2">
            <a:extLst>
              <a:ext uri="{FF2B5EF4-FFF2-40B4-BE49-F238E27FC236}">
                <a16:creationId xmlns:a16="http://schemas.microsoft.com/office/drawing/2014/main" id="{EC58170C-A342-48C5-811F-8F3BCDFEC289}"/>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971223877"/>
      </p:ext>
    </p:extLst>
  </p:cSld>
  <p:clrMapOvr>
    <a:masterClrMapping/>
  </p:clrMapOvr>
  <p:extLst>
    <p:ext uri="{DCECCB84-F9BA-43D5-87BE-67443E8EF086}">
      <p15:sldGuideLst xmlns:p15="http://schemas.microsoft.com/office/powerpoint/2012/main"/>
    </p:ext>
  </p:extLst>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Key message + text lef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0AFD44EC-D9DC-4A2D-91EF-9F07DE3F1CEF}"/>
              </a:ext>
            </a:extLst>
          </p:cNvPr>
          <p:cNvSpPr>
            <a:spLocks noGrp="1"/>
          </p:cNvSpPr>
          <p:nvPr>
            <p:ph type="body" sz="quarter" idx="19"/>
          </p:nvPr>
        </p:nvSpPr>
        <p:spPr>
          <a:xfrm>
            <a:off x="630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DD6B893-85E5-4E35-9461-E7E97ADE1D4A}"/>
              </a:ext>
            </a:extLst>
          </p:cNvPr>
          <p:cNvSpPr>
            <a:spLocks noGrp="1"/>
          </p:cNvSpPr>
          <p:nvPr>
            <p:ph type="title"/>
          </p:nvPr>
        </p:nvSpPr>
        <p:spPr/>
        <p:txBody>
          <a:bodyPr/>
          <a:lstStyle/>
          <a:p>
            <a:r>
              <a:rPr lang="en-US"/>
              <a:t>Click to edit Master title style</a:t>
            </a:r>
            <a:endParaRPr lang="en-GB"/>
          </a:p>
        </p:txBody>
      </p:sp>
      <p:sp>
        <p:nvSpPr>
          <p:cNvPr id="16" name="Text Placeholder 3">
            <a:extLst>
              <a:ext uri="{FF2B5EF4-FFF2-40B4-BE49-F238E27FC236}">
                <a16:creationId xmlns:a16="http://schemas.microsoft.com/office/drawing/2014/main" id="{FAB346EE-3FBA-4BFF-B60F-1C250858925D}"/>
              </a:ext>
            </a:extLst>
          </p:cNvPr>
          <p:cNvSpPr>
            <a:spLocks noGrp="1"/>
          </p:cNvSpPr>
          <p:nvPr>
            <p:ph type="body" sz="quarter" idx="20"/>
          </p:nvPr>
        </p:nvSpPr>
        <p:spPr>
          <a:xfrm>
            <a:off x="8304000" y="1416667"/>
            <a:ext cx="3259350" cy="3552000"/>
          </a:xfrm>
          <a:solidFill>
            <a:srgbClr val="0073CD"/>
          </a:solidFill>
        </p:spPr>
        <p:txBody>
          <a:bodyPr wrap="square" lIns="91440" tIns="91440" rIns="91440" bIns="91440">
            <a:noAutofit/>
          </a:bodyPr>
          <a:lstStyle>
            <a:lvl1pPr>
              <a:defRPr sz="1600">
                <a:solidFill>
                  <a:schemeClr val="bg1"/>
                </a:solidFill>
              </a:defRPr>
            </a:lvl1pPr>
            <a:lvl2pPr>
              <a:buClr>
                <a:schemeClr val="bg1"/>
              </a:buClr>
              <a:defRPr sz="1600">
                <a:solidFill>
                  <a:schemeClr val="bg1"/>
                </a:solidFill>
              </a:defRPr>
            </a:lvl2pPr>
            <a:lvl3pPr>
              <a:buClr>
                <a:schemeClr val="bg1"/>
              </a:buClr>
              <a:defRPr sz="1600">
                <a:solidFill>
                  <a:schemeClr val="bg1"/>
                </a:solidFill>
              </a:defRPr>
            </a:lvl3pPr>
            <a:lvl4pPr>
              <a:defRPr sz="1800"/>
            </a:lvl4pPr>
            <a:lvl5pPr>
              <a:defRPr sz="1800"/>
            </a:lvl5pPr>
          </a:lstStyle>
          <a:p>
            <a:pPr lvl="0"/>
            <a:r>
              <a:rPr lang="en-US"/>
              <a:t>Click to edit Master text styles</a:t>
            </a:r>
          </a:p>
          <a:p>
            <a:pPr lvl="1"/>
            <a:r>
              <a:rPr lang="en-US"/>
              <a:t>Second level</a:t>
            </a:r>
          </a:p>
          <a:p>
            <a:pPr lvl="2"/>
            <a:r>
              <a:rPr lang="en-US"/>
              <a:t>Third level</a:t>
            </a:r>
          </a:p>
        </p:txBody>
      </p:sp>
      <p:grpSp>
        <p:nvGrpSpPr>
          <p:cNvPr id="27" name="Group 26">
            <a:extLst>
              <a:ext uri="{FF2B5EF4-FFF2-40B4-BE49-F238E27FC236}">
                <a16:creationId xmlns:a16="http://schemas.microsoft.com/office/drawing/2014/main" id="{A6F0B578-E378-46F0-A4C9-1552A629C76D}"/>
              </a:ext>
            </a:extLst>
          </p:cNvPr>
          <p:cNvGrpSpPr/>
          <p:nvPr userDrawn="1"/>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F2DEB423-320E-404F-8B3B-CCFAFB4B5554}"/>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E3BE6250-E57A-419B-A962-5A85632A71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0" name="Picture 3">
                <a:extLst>
                  <a:ext uri="{FF2B5EF4-FFF2-40B4-BE49-F238E27FC236}">
                    <a16:creationId xmlns:a16="http://schemas.microsoft.com/office/drawing/2014/main" id="{3815D591-B560-4B71-ACE3-786F10B3E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1" name="Rounded Rectangle 20">
                <a:extLst>
                  <a:ext uri="{FF2B5EF4-FFF2-40B4-BE49-F238E27FC236}">
                    <a16:creationId xmlns:a16="http://schemas.microsoft.com/office/drawing/2014/main" id="{D9C85BF9-7030-4B6C-A627-472B55A9DB3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DEC955E9-8C3B-4CBF-90CE-A9DD37A98F4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4" name="Footer Placeholder 2">
            <a:extLst>
              <a:ext uri="{FF2B5EF4-FFF2-40B4-BE49-F238E27FC236}">
                <a16:creationId xmlns:a16="http://schemas.microsoft.com/office/drawing/2014/main" id="{C261BDA8-6AE1-4C01-947B-360CC15C36C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462968171"/>
      </p:ext>
    </p:extLst>
  </p:cSld>
  <p:clrMapOvr>
    <a:masterClrMapping/>
  </p:clrMapOvr>
  <p:extLst>
    <p:ext uri="{DCECCB84-F9BA-43D5-87BE-67443E8EF086}">
      <p15:sldGuideLst xmlns:p15="http://schemas.microsoft.com/office/powerpoint/2012/main"/>
    </p:ext>
  </p:extLs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630000" y="1424518"/>
            <a:ext cx="7193202" cy="25032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0" name="Footer Placeholder 1">
            <a:extLst>
              <a:ext uri="{FF2B5EF4-FFF2-40B4-BE49-F238E27FC236}">
                <a16:creationId xmlns:a16="http://schemas.microsoft.com/office/drawing/2014/main" id="{2356D141-94B0-477F-8116-9582DE2D803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1" name="Footer Placeholder 2">
            <a:extLst>
              <a:ext uri="{FF2B5EF4-FFF2-40B4-BE49-F238E27FC236}">
                <a16:creationId xmlns:a16="http://schemas.microsoft.com/office/drawing/2014/main" id="{E6867CB4-F118-4E5A-A30D-3752C2E95140}"/>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4152517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One column + 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83EBF3A2-2E7C-4F57-BC5D-3417991A9CB8}"/>
              </a:ext>
            </a:extLst>
          </p:cNvPr>
          <p:cNvSpPr>
            <a:spLocks noGrp="1"/>
          </p:cNvSpPr>
          <p:nvPr>
            <p:ph type="chart" sz="quarter" idx="15" hasCustomPrompt="1"/>
          </p:nvPr>
        </p:nvSpPr>
        <p:spPr>
          <a:xfrm>
            <a:off x="8304000" y="1416667"/>
            <a:ext cx="3259350" cy="4605251"/>
          </a:xfrm>
          <a:prstGeom prst="rect">
            <a:avLst/>
          </a:prstGeom>
        </p:spPr>
        <p:txBody>
          <a:bodyPr>
            <a:noAutofit/>
          </a:bodyPr>
          <a:lstStyle>
            <a:lvl1pPr>
              <a:defRPr/>
            </a:lvl1pPr>
          </a:lstStyle>
          <a:p>
            <a:endParaRPr/>
          </a:p>
        </p:txBody>
      </p:sp>
      <p:sp>
        <p:nvSpPr>
          <p:cNvPr id="12" name="Text Placeholder 3">
            <a:extLst>
              <a:ext uri="{FF2B5EF4-FFF2-40B4-BE49-F238E27FC236}">
                <a16:creationId xmlns:a16="http://schemas.microsoft.com/office/drawing/2014/main" id="{17845B65-2392-4819-94E4-E3EB31C4C457}"/>
              </a:ext>
            </a:extLst>
          </p:cNvPr>
          <p:cNvSpPr>
            <a:spLocks noGrp="1"/>
          </p:cNvSpPr>
          <p:nvPr>
            <p:ph type="body" sz="quarter" idx="16"/>
          </p:nvPr>
        </p:nvSpPr>
        <p:spPr>
          <a:xfrm>
            <a:off x="630000" y="1416668"/>
            <a:ext cx="7193999"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E55748E-1187-40E6-90FF-F8CB13BAB095}"/>
              </a:ext>
            </a:extLst>
          </p:cNvPr>
          <p:cNvSpPr>
            <a:spLocks noGrp="1"/>
          </p:cNvSpPr>
          <p:nvPr>
            <p:ph type="title"/>
          </p:nvPr>
        </p:nvSpPr>
        <p:spPr/>
        <p:txBody>
          <a:bodyPr/>
          <a:lstStyle/>
          <a:p>
            <a:r>
              <a:rPr lang="en-US"/>
              <a:t>Click to edit Master title style</a:t>
            </a:r>
            <a:endParaRPr lang="en-GB"/>
          </a:p>
        </p:txBody>
      </p:sp>
      <p:grpSp>
        <p:nvGrpSpPr>
          <p:cNvPr id="25" name="Group 24">
            <a:extLst>
              <a:ext uri="{FF2B5EF4-FFF2-40B4-BE49-F238E27FC236}">
                <a16:creationId xmlns:a16="http://schemas.microsoft.com/office/drawing/2014/main" id="{5D1AD628-1E99-41AE-A4DE-E8D47E3F2A00}"/>
              </a:ext>
            </a:extLst>
          </p:cNvPr>
          <p:cNvGrpSpPr/>
          <p:nvPr userDrawn="1"/>
        </p:nvGrpSpPr>
        <p:grpSpPr>
          <a:xfrm>
            <a:off x="12275233" y="1"/>
            <a:ext cx="2706315" cy="2781137"/>
            <a:chOff x="3528102" y="847657"/>
            <a:chExt cx="2029736" cy="2085853"/>
          </a:xfrm>
        </p:grpSpPr>
        <p:sp>
          <p:nvSpPr>
            <p:cNvPr id="26" name="Guidance note">
              <a:extLst>
                <a:ext uri="{FF2B5EF4-FFF2-40B4-BE49-F238E27FC236}">
                  <a16:creationId xmlns:a16="http://schemas.microsoft.com/office/drawing/2014/main" id="{C3AD16BC-865F-4730-B576-3924C11BBB5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7" name="Group 26">
              <a:extLst>
                <a:ext uri="{FF2B5EF4-FFF2-40B4-BE49-F238E27FC236}">
                  <a16:creationId xmlns:a16="http://schemas.microsoft.com/office/drawing/2014/main" id="{8918825A-E661-4165-AFAF-DF026ACCBF7D}"/>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8" name="Picture 3">
                <a:extLst>
                  <a:ext uri="{FF2B5EF4-FFF2-40B4-BE49-F238E27FC236}">
                    <a16:creationId xmlns:a16="http://schemas.microsoft.com/office/drawing/2014/main" id="{D670EEFD-71A1-460B-93B0-010CABE4F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9" name="Rounded Rectangle 20">
                <a:extLst>
                  <a:ext uri="{FF2B5EF4-FFF2-40B4-BE49-F238E27FC236}">
                    <a16:creationId xmlns:a16="http://schemas.microsoft.com/office/drawing/2014/main" id="{518490A9-DA83-4553-86AD-17100E2D20A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1" name="Guidance note">
            <a:extLst>
              <a:ext uri="{FF2B5EF4-FFF2-40B4-BE49-F238E27FC236}">
                <a16:creationId xmlns:a16="http://schemas.microsoft.com/office/drawing/2014/main" id="{00BC0673-5213-4DA3-BE67-C1DB97C4A10F}"/>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4" name="Footer Placeholder 1">
            <a:extLst>
              <a:ext uri="{FF2B5EF4-FFF2-40B4-BE49-F238E27FC236}">
                <a16:creationId xmlns:a16="http://schemas.microsoft.com/office/drawing/2014/main" id="{72BB65A6-372C-4156-98FC-D9B72D8866EE}"/>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5" name="Footer Placeholder 2">
            <a:extLst>
              <a:ext uri="{FF2B5EF4-FFF2-40B4-BE49-F238E27FC236}">
                <a16:creationId xmlns:a16="http://schemas.microsoft.com/office/drawing/2014/main" id="{626B48E8-737F-4FE3-AB79-9DFAD42D6D6B}"/>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447385352"/>
      </p:ext>
    </p:extLst>
  </p:cSld>
  <p:clrMapOvr>
    <a:masterClrMapping/>
  </p:clrMapOvr>
  <p:extLst>
    <p:ext uri="{DCECCB84-F9BA-43D5-87BE-67443E8EF086}">
      <p15:sldGuideLst xmlns:p15="http://schemas.microsoft.com/office/powerpoint/2012/main"/>
    </p:ext>
  </p:extLs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Two column + char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9FC37DAF-12F7-4FE3-99E2-B1BC731C4CD1}"/>
              </a:ext>
            </a:extLst>
          </p:cNvPr>
          <p:cNvSpPr>
            <a:spLocks noGrp="1"/>
          </p:cNvSpPr>
          <p:nvPr>
            <p:ph type="body" sz="quarter" idx="16"/>
          </p:nvPr>
        </p:nvSpPr>
        <p:spPr>
          <a:xfrm>
            <a:off x="630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CEC6E2C5-7988-4109-B04E-4C5B434E0D5F}"/>
              </a:ext>
            </a:extLst>
          </p:cNvPr>
          <p:cNvSpPr>
            <a:spLocks noGrp="1"/>
          </p:cNvSpPr>
          <p:nvPr>
            <p:ph type="body" sz="quarter" idx="17"/>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hart Placeholder 5">
            <a:extLst>
              <a:ext uri="{FF2B5EF4-FFF2-40B4-BE49-F238E27FC236}">
                <a16:creationId xmlns:a16="http://schemas.microsoft.com/office/drawing/2014/main" id="{59BB4BB1-10D0-4A42-B2B1-1F058F0E5999}"/>
              </a:ext>
            </a:extLst>
          </p:cNvPr>
          <p:cNvSpPr>
            <a:spLocks noGrp="1"/>
          </p:cNvSpPr>
          <p:nvPr>
            <p:ph type="chart" sz="quarter" idx="15" hasCustomPrompt="1"/>
          </p:nvPr>
        </p:nvSpPr>
        <p:spPr>
          <a:xfrm>
            <a:off x="8304000" y="1416667"/>
            <a:ext cx="3259350" cy="4605251"/>
          </a:xfrm>
          <a:prstGeom prst="rect">
            <a:avLst/>
          </a:prstGeom>
        </p:spPr>
        <p:txBody>
          <a:bodyPr>
            <a:noAutofit/>
          </a:bodyPr>
          <a:lstStyle>
            <a:lvl1pPr>
              <a:defRPr/>
            </a:lvl1pPr>
          </a:lstStyle>
          <a:p>
            <a:endParaRPr/>
          </a:p>
        </p:txBody>
      </p:sp>
      <p:sp>
        <p:nvSpPr>
          <p:cNvPr id="3" name="Title 2">
            <a:extLst>
              <a:ext uri="{FF2B5EF4-FFF2-40B4-BE49-F238E27FC236}">
                <a16:creationId xmlns:a16="http://schemas.microsoft.com/office/drawing/2014/main" id="{05803B18-A6C4-48D8-9A57-624954E4C422}"/>
              </a:ext>
            </a:extLst>
          </p:cNvPr>
          <p:cNvSpPr>
            <a:spLocks noGrp="1"/>
          </p:cNvSpPr>
          <p:nvPr>
            <p:ph type="title"/>
          </p:nvPr>
        </p:nvSpPr>
        <p:spPr/>
        <p:txBody>
          <a:bodyPr/>
          <a:lstStyle/>
          <a:p>
            <a:r>
              <a:rPr lang="en-US"/>
              <a:t>Click to edit Master title style</a:t>
            </a:r>
            <a:endParaRPr lang="en-GB"/>
          </a:p>
        </p:txBody>
      </p:sp>
      <p:grpSp>
        <p:nvGrpSpPr>
          <p:cNvPr id="27" name="Group 26">
            <a:extLst>
              <a:ext uri="{FF2B5EF4-FFF2-40B4-BE49-F238E27FC236}">
                <a16:creationId xmlns:a16="http://schemas.microsoft.com/office/drawing/2014/main" id="{FD78705A-DCC5-4C39-8BC7-0071FE0B6E9D}"/>
              </a:ext>
            </a:extLst>
          </p:cNvPr>
          <p:cNvGrpSpPr/>
          <p:nvPr userDrawn="1"/>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C6E2522F-9DAA-41D3-8636-CA2AD6DF26DE}"/>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BF8CA62A-2C50-48E5-8954-5C3104C2B475}"/>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37ACEAC6-5EC9-49C5-A059-7A0DC1FCC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13E90BA5-7852-4BC3-A7C6-1D57B4B4776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Guidance note">
            <a:extLst>
              <a:ext uri="{FF2B5EF4-FFF2-40B4-BE49-F238E27FC236}">
                <a16:creationId xmlns:a16="http://schemas.microsoft.com/office/drawing/2014/main" id="{395CA386-D2EE-45ED-B3EB-20DC32FFECC9}"/>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7" name="Footer Placeholder 1">
            <a:extLst>
              <a:ext uri="{FF2B5EF4-FFF2-40B4-BE49-F238E27FC236}">
                <a16:creationId xmlns:a16="http://schemas.microsoft.com/office/drawing/2014/main" id="{486B2A96-0DE9-43D1-BCD8-6AEA686FF5DE}"/>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8" name="Footer Placeholder 2">
            <a:extLst>
              <a:ext uri="{FF2B5EF4-FFF2-40B4-BE49-F238E27FC236}">
                <a16:creationId xmlns:a16="http://schemas.microsoft.com/office/drawing/2014/main" id="{78C3AFF4-A00F-4F00-967E-CCA7B3C42EF5}"/>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4112855144"/>
      </p:ext>
    </p:extLst>
  </p:cSld>
  <p:clrMapOvr>
    <a:masterClrMapping/>
  </p:clrMapOvr>
  <p:extLst>
    <p:ext uri="{DCECCB84-F9BA-43D5-87BE-67443E8EF086}">
      <p15:sldGuideLst xmlns:p15="http://schemas.microsoft.com/office/powerpoint/2012/main"/>
    </p:ext>
  </p:extLst>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630000" y="1416667"/>
            <a:ext cx="10933350" cy="4605251"/>
          </a:xfrm>
          <a:prstGeom prst="rect">
            <a:avLst/>
          </a:prstGeom>
        </p:spPr>
        <p:txBody>
          <a:bodyPr>
            <a:noAutofit/>
          </a:bodyPr>
          <a:lstStyle>
            <a:lvl1pPr>
              <a:defRPr>
                <a:solidFill>
                  <a:schemeClr val="accent1"/>
                </a:solidFill>
              </a:defRPr>
            </a:lvl1pPr>
          </a:lstStyle>
          <a:p>
            <a:r>
              <a:rPr lang="en-GB"/>
              <a:t> </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12275233" y="1"/>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7" name="Footer Placeholder 1">
            <a:extLst>
              <a:ext uri="{FF2B5EF4-FFF2-40B4-BE49-F238E27FC236}">
                <a16:creationId xmlns:a16="http://schemas.microsoft.com/office/drawing/2014/main" id="{D52687A6-8FCC-46F4-B74A-16A61DDE205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8" name="Footer Placeholder 2">
            <a:extLst>
              <a:ext uri="{FF2B5EF4-FFF2-40B4-BE49-F238E27FC236}">
                <a16:creationId xmlns:a16="http://schemas.microsoft.com/office/drawing/2014/main" id="{6BD1BC77-DDE6-4865-94F6-8BEEF463F4D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3046555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9125203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Pentagon 8"/>
          <p:cNvSpPr/>
          <p:nvPr userDrawn="1"/>
        </p:nvSpPr>
        <p:spPr bwMode="white">
          <a:xfrm>
            <a:off x="0" y="0"/>
            <a:ext cx="6363546"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630000" y="622800"/>
            <a:ext cx="4673646"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FFFFFF"/>
                </a:solidFill>
                <a:latin typeface="+mj-lt"/>
                <a:ea typeface="+mj-ea"/>
                <a:cs typeface="+mj-cs"/>
                <a:sym typeface="+mj-lt"/>
              </a:defRPr>
            </a:lvl1pPr>
          </a:lstStyle>
          <a:p>
            <a:pPr lvl="0"/>
            <a:r>
              <a:rPr lang="en-US"/>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0815655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Title + chart">
    <p:spTree>
      <p:nvGrpSpPr>
        <p:cNvPr id="1" name=""/>
        <p:cNvGrpSpPr/>
        <p:nvPr/>
      </p:nvGrpSpPr>
      <p:grpSpPr>
        <a:xfrm>
          <a:off x="0" y="0"/>
          <a:ext cx="0" cy="0"/>
          <a:chOff x="0" y="0"/>
          <a:chExt cx="0" cy="0"/>
        </a:xfrm>
      </p:grpSpPr>
      <p:sp>
        <p:nvSpPr>
          <p:cNvPr id="19" name="Chart Placeholder 5"/>
          <p:cNvSpPr>
            <a:spLocks noGrp="1"/>
          </p:cNvSpPr>
          <p:nvPr>
            <p:ph type="chart" sz="quarter" idx="15" hasCustomPrompt="1"/>
          </p:nvPr>
        </p:nvSpPr>
        <p:spPr>
          <a:xfrm>
            <a:off x="630000" y="1416667"/>
            <a:ext cx="7193200" cy="4605251"/>
          </a:xfrm>
          <a:prstGeom prst="rect">
            <a:avLst/>
          </a:prstGeom>
        </p:spPr>
        <p:txBody>
          <a:bodyPr>
            <a:noAutofit/>
          </a:bodyPr>
          <a:lstStyle>
            <a:lvl1pPr>
              <a:defRPr>
                <a:solidFill>
                  <a:schemeClr val="accent1"/>
                </a:solidFill>
              </a:defRPr>
            </a:lvl1pPr>
          </a:lstStyle>
          <a:p>
            <a:endParaRPr/>
          </a:p>
        </p:txBody>
      </p:sp>
      <p:sp>
        <p:nvSpPr>
          <p:cNvPr id="5" name="Text Placeholder 4">
            <a:extLst>
              <a:ext uri="{FF2B5EF4-FFF2-40B4-BE49-F238E27FC236}">
                <a16:creationId xmlns:a16="http://schemas.microsoft.com/office/drawing/2014/main" id="{64AF0A20-4521-4105-B244-E4D7D8DC46D9}"/>
              </a:ext>
            </a:extLst>
          </p:cNvPr>
          <p:cNvSpPr>
            <a:spLocks noGrp="1"/>
          </p:cNvSpPr>
          <p:nvPr>
            <p:ph type="body" sz="quarter" idx="17"/>
          </p:nvPr>
        </p:nvSpPr>
        <p:spPr>
          <a:xfrm>
            <a:off x="8304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4F3D2E9-D3DF-4073-8942-F51EDC9F9BC9}"/>
              </a:ext>
            </a:extLst>
          </p:cNvPr>
          <p:cNvSpPr>
            <a:spLocks noGrp="1"/>
          </p:cNvSpPr>
          <p:nvPr>
            <p:ph type="title"/>
          </p:nvPr>
        </p:nvSpPr>
        <p:spPr/>
        <p:txBody>
          <a:bodyPr/>
          <a:lstStyle/>
          <a:p>
            <a:r>
              <a:rPr lang="en-US"/>
              <a:t>Click to edit Master title style</a:t>
            </a:r>
            <a:endParaRPr lang="en-GB"/>
          </a:p>
        </p:txBody>
      </p:sp>
      <p:grpSp>
        <p:nvGrpSpPr>
          <p:cNvPr id="24" name="Group 23">
            <a:extLst>
              <a:ext uri="{FF2B5EF4-FFF2-40B4-BE49-F238E27FC236}">
                <a16:creationId xmlns:a16="http://schemas.microsoft.com/office/drawing/2014/main" id="{554C5F39-EE55-4150-AE38-A7A999F3BA25}"/>
              </a:ext>
            </a:extLst>
          </p:cNvPr>
          <p:cNvGrpSpPr/>
          <p:nvPr userDrawn="1"/>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025D7FB3-CF69-4E08-8922-003EB4E3975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528045C4-A569-4BC0-A2C6-680DA682611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0FD70A2C-539C-4A23-AF36-00B08ACFA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A36B5CC0-766A-45B5-97A8-7C56DFCFC8EE}"/>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9" name="Guidance note">
            <a:extLst>
              <a:ext uri="{FF2B5EF4-FFF2-40B4-BE49-F238E27FC236}">
                <a16:creationId xmlns:a16="http://schemas.microsoft.com/office/drawing/2014/main" id="{9FC3F62A-60AD-47BF-8C6C-EA4FD3505A95}"/>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2" name="Footer Placeholder 1">
            <a:extLst>
              <a:ext uri="{FF2B5EF4-FFF2-40B4-BE49-F238E27FC236}">
                <a16:creationId xmlns:a16="http://schemas.microsoft.com/office/drawing/2014/main" id="{2182B1C9-6888-47E6-BD91-DFFEA607FB87}"/>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3" name="Footer Placeholder 2">
            <a:extLst>
              <a:ext uri="{FF2B5EF4-FFF2-40B4-BE49-F238E27FC236}">
                <a16:creationId xmlns:a16="http://schemas.microsoft.com/office/drawing/2014/main" id="{498A5D0F-0E21-4D4F-ABC0-1A27F1C153C0}"/>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021090075"/>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CV x 1">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F5B49068-D080-4ACE-BA89-F101FF74DD61}"/>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Text Placeholder 4">
            <a:extLst>
              <a:ext uri="{FF2B5EF4-FFF2-40B4-BE49-F238E27FC236}">
                <a16:creationId xmlns:a16="http://schemas.microsoft.com/office/drawing/2014/main" id="{A230DD3F-5BD6-47DB-88DD-B17645228A05}"/>
              </a:ext>
            </a:extLst>
          </p:cNvPr>
          <p:cNvSpPr>
            <a:spLocks noGrp="1"/>
          </p:cNvSpPr>
          <p:nvPr>
            <p:ph type="body" sz="quarter" idx="17"/>
          </p:nvPr>
        </p:nvSpPr>
        <p:spPr>
          <a:xfrm>
            <a:off x="8304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0" name="Straight Connector 9">
            <a:extLst>
              <a:ext uri="{FF2B5EF4-FFF2-40B4-BE49-F238E27FC236}">
                <a16:creationId xmlns:a16="http://schemas.microsoft.com/office/drawing/2014/main" id="{AE5F1110-D46C-45FE-84D5-25150A01F2E3}"/>
              </a:ext>
            </a:extLst>
          </p:cNvPr>
          <p:cNvCxnSpPr>
            <a:cxnSpLocks/>
          </p:cNvCxnSpPr>
          <p:nvPr userDrawn="1"/>
        </p:nvCxnSpPr>
        <p:spPr>
          <a:xfrm>
            <a:off x="630000" y="2957420"/>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Picture Placeholder 4">
            <a:extLst>
              <a:ext uri="{FF2B5EF4-FFF2-40B4-BE49-F238E27FC236}">
                <a16:creationId xmlns:a16="http://schemas.microsoft.com/office/drawing/2014/main" id="{E544F918-5B29-4CA8-B698-287CEE5C6122}"/>
              </a:ext>
            </a:extLst>
          </p:cNvPr>
          <p:cNvSpPr>
            <a:spLocks noGrp="1"/>
          </p:cNvSpPr>
          <p:nvPr>
            <p:ph type="pic" sz="quarter" idx="24"/>
          </p:nvPr>
        </p:nvSpPr>
        <p:spPr>
          <a:xfrm>
            <a:off x="630000" y="1416000"/>
            <a:ext cx="1325715" cy="1440000"/>
          </a:xfrm>
          <a:solidFill>
            <a:schemeClr val="bg1">
              <a:lumMod val="95000"/>
            </a:schemeClr>
          </a:solidFill>
        </p:spPr>
        <p:txBody>
          <a:bodyPr>
            <a:noAutofit/>
          </a:bodyPr>
          <a:lstStyle>
            <a:lvl1pPr>
              <a:defRPr sz="1600">
                <a:solidFill>
                  <a:schemeClr val="tx1"/>
                </a:solidFill>
              </a:defRPr>
            </a:lvl1pPr>
          </a:lstStyle>
          <a:p>
            <a:r>
              <a:rPr lang="en-US" noProof="0"/>
              <a:t>Click icon to add picture</a:t>
            </a:r>
            <a:endParaRPr lang="en-GB" noProof="0"/>
          </a:p>
        </p:txBody>
      </p:sp>
      <p:sp>
        <p:nvSpPr>
          <p:cNvPr id="17" name="Text Placeholder 3">
            <a:extLst>
              <a:ext uri="{FF2B5EF4-FFF2-40B4-BE49-F238E27FC236}">
                <a16:creationId xmlns:a16="http://schemas.microsoft.com/office/drawing/2014/main" id="{47CDC28E-5B0B-423D-A4E5-157C7535000F}"/>
              </a:ext>
            </a:extLst>
          </p:cNvPr>
          <p:cNvSpPr>
            <a:spLocks noGrp="1"/>
          </p:cNvSpPr>
          <p:nvPr>
            <p:ph type="body" sz="quarter" idx="25"/>
          </p:nvPr>
        </p:nvSpPr>
        <p:spPr>
          <a:xfrm>
            <a:off x="630000" y="3081529"/>
            <a:ext cx="3259350" cy="1398844"/>
          </a:xfrm>
        </p:spPr>
        <p:txBody>
          <a:bodyPr wrap="square">
            <a:sp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C341570-0A8C-4A6D-9F75-3FF3D8333021}"/>
              </a:ext>
            </a:extLst>
          </p:cNvPr>
          <p:cNvSpPr>
            <a:spLocks noGrp="1"/>
          </p:cNvSpPr>
          <p:nvPr>
            <p:ph type="title"/>
          </p:nvPr>
        </p:nvSpPr>
        <p:spPr/>
        <p:txBody>
          <a:bodyPr/>
          <a:lstStyle/>
          <a:p>
            <a:r>
              <a:rPr lang="en-US"/>
              <a:t>Click to edit Master title style</a:t>
            </a:r>
            <a:endParaRPr lang="en-GB"/>
          </a:p>
        </p:txBody>
      </p:sp>
      <p:grpSp>
        <p:nvGrpSpPr>
          <p:cNvPr id="28" name="Group 27">
            <a:extLst>
              <a:ext uri="{FF2B5EF4-FFF2-40B4-BE49-F238E27FC236}">
                <a16:creationId xmlns:a16="http://schemas.microsoft.com/office/drawing/2014/main" id="{3E9C2C4D-4ACC-4F73-A4B9-04807E3ACA87}"/>
              </a:ext>
            </a:extLst>
          </p:cNvPr>
          <p:cNvGrpSpPr/>
          <p:nvPr userDrawn="1"/>
        </p:nvGrpSpPr>
        <p:grpSpPr>
          <a:xfrm>
            <a:off x="12275233" y="1"/>
            <a:ext cx="2706315" cy="2781137"/>
            <a:chOff x="3528102" y="847657"/>
            <a:chExt cx="2029736" cy="2085853"/>
          </a:xfrm>
        </p:grpSpPr>
        <p:sp>
          <p:nvSpPr>
            <p:cNvPr id="29" name="Guidance note">
              <a:extLst>
                <a:ext uri="{FF2B5EF4-FFF2-40B4-BE49-F238E27FC236}">
                  <a16:creationId xmlns:a16="http://schemas.microsoft.com/office/drawing/2014/main" id="{E9DBA4A0-469B-42D9-A384-66D0F7F5CF1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0" name="Group 29">
              <a:extLst>
                <a:ext uri="{FF2B5EF4-FFF2-40B4-BE49-F238E27FC236}">
                  <a16:creationId xmlns:a16="http://schemas.microsoft.com/office/drawing/2014/main" id="{4F513AB0-B464-432C-96F6-C01AE1AD896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69D17DA6-BCD4-4046-9D31-CF5D43390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8B82DBD2-6FB6-4465-9E2D-6DA528C0AEC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Round Diagonal Corner Rectangle 4">
            <a:extLst>
              <a:ext uri="{FF2B5EF4-FFF2-40B4-BE49-F238E27FC236}">
                <a16:creationId xmlns:a16="http://schemas.microsoft.com/office/drawing/2014/main" id="{CCFF34D1-F27E-4737-B8CF-F9385F2D624E}"/>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5" name="Footer Placeholder 1">
            <a:extLst>
              <a:ext uri="{FF2B5EF4-FFF2-40B4-BE49-F238E27FC236}">
                <a16:creationId xmlns:a16="http://schemas.microsoft.com/office/drawing/2014/main" id="{7EAB4EC5-5906-43A9-B216-9A5BD41348C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6" name="Footer Placeholder 2">
            <a:extLst>
              <a:ext uri="{FF2B5EF4-FFF2-40B4-BE49-F238E27FC236}">
                <a16:creationId xmlns:a16="http://schemas.microsoft.com/office/drawing/2014/main" id="{21AB3766-6B96-4D23-BDE6-B7E515887441}"/>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063816011"/>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CV x 3">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8B2B09D-D81C-4260-912F-CB531B07FB99}"/>
              </a:ext>
            </a:extLst>
          </p:cNvPr>
          <p:cNvCxnSpPr>
            <a:cxnSpLocks/>
          </p:cNvCxnSpPr>
          <p:nvPr userDrawn="1"/>
        </p:nvCxnSpPr>
        <p:spPr>
          <a:xfrm>
            <a:off x="630000"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Picture Placeholder 4">
            <a:extLst>
              <a:ext uri="{FF2B5EF4-FFF2-40B4-BE49-F238E27FC236}">
                <a16:creationId xmlns:a16="http://schemas.microsoft.com/office/drawing/2014/main" id="{988D91BD-83E2-4D8E-A9D9-FB230B58F4C1}"/>
              </a:ext>
            </a:extLst>
          </p:cNvPr>
          <p:cNvSpPr>
            <a:spLocks noGrp="1"/>
          </p:cNvSpPr>
          <p:nvPr>
            <p:ph type="pic" sz="quarter" idx="24"/>
          </p:nvPr>
        </p:nvSpPr>
        <p:spPr>
          <a:xfrm>
            <a:off x="630000"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a:p>
        </p:txBody>
      </p:sp>
      <p:cxnSp>
        <p:nvCxnSpPr>
          <p:cNvPr id="29" name="Straight Connector 28">
            <a:extLst>
              <a:ext uri="{FF2B5EF4-FFF2-40B4-BE49-F238E27FC236}">
                <a16:creationId xmlns:a16="http://schemas.microsoft.com/office/drawing/2014/main" id="{FC82E8DE-D700-4FDB-B492-FBBE73708601}"/>
              </a:ext>
            </a:extLst>
          </p:cNvPr>
          <p:cNvCxnSpPr>
            <a:cxnSpLocks/>
          </p:cNvCxnSpPr>
          <p:nvPr userDrawn="1"/>
        </p:nvCxnSpPr>
        <p:spPr>
          <a:xfrm>
            <a:off x="4467000"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Picture Placeholder 4">
            <a:extLst>
              <a:ext uri="{FF2B5EF4-FFF2-40B4-BE49-F238E27FC236}">
                <a16:creationId xmlns:a16="http://schemas.microsoft.com/office/drawing/2014/main" id="{BE7E812B-C0C2-4E15-A5E1-88C87117715B}"/>
              </a:ext>
            </a:extLst>
          </p:cNvPr>
          <p:cNvSpPr>
            <a:spLocks noGrp="1"/>
          </p:cNvSpPr>
          <p:nvPr>
            <p:ph type="pic" sz="quarter" idx="26"/>
          </p:nvPr>
        </p:nvSpPr>
        <p:spPr>
          <a:xfrm>
            <a:off x="4467000"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a:p>
        </p:txBody>
      </p:sp>
      <p:cxnSp>
        <p:nvCxnSpPr>
          <p:cNvPr id="32" name="Straight Connector 31">
            <a:extLst>
              <a:ext uri="{FF2B5EF4-FFF2-40B4-BE49-F238E27FC236}">
                <a16:creationId xmlns:a16="http://schemas.microsoft.com/office/drawing/2014/main" id="{A5E4984C-A870-48D7-A38E-4D226B28CF21}"/>
              </a:ext>
            </a:extLst>
          </p:cNvPr>
          <p:cNvCxnSpPr>
            <a:cxnSpLocks/>
          </p:cNvCxnSpPr>
          <p:nvPr userDrawn="1"/>
        </p:nvCxnSpPr>
        <p:spPr>
          <a:xfrm>
            <a:off x="8304001"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4">
            <a:extLst>
              <a:ext uri="{FF2B5EF4-FFF2-40B4-BE49-F238E27FC236}">
                <a16:creationId xmlns:a16="http://schemas.microsoft.com/office/drawing/2014/main" id="{C0DC2FE7-EBCB-405B-9AF2-1BA4431BC0CD}"/>
              </a:ext>
            </a:extLst>
          </p:cNvPr>
          <p:cNvSpPr>
            <a:spLocks noGrp="1"/>
          </p:cNvSpPr>
          <p:nvPr>
            <p:ph type="body" sz="quarter" idx="17"/>
          </p:nvPr>
        </p:nvSpPr>
        <p:spPr>
          <a:xfrm>
            <a:off x="8304001"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4" name="Picture Placeholder 4">
            <a:extLst>
              <a:ext uri="{FF2B5EF4-FFF2-40B4-BE49-F238E27FC236}">
                <a16:creationId xmlns:a16="http://schemas.microsoft.com/office/drawing/2014/main" id="{B3C3C8F3-419D-4EF9-BB29-AE7F1F1732D1}"/>
              </a:ext>
            </a:extLst>
          </p:cNvPr>
          <p:cNvSpPr>
            <a:spLocks noGrp="1"/>
          </p:cNvSpPr>
          <p:nvPr>
            <p:ph type="pic" sz="quarter" idx="28"/>
          </p:nvPr>
        </p:nvSpPr>
        <p:spPr>
          <a:xfrm>
            <a:off x="8304001"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a:p>
        </p:txBody>
      </p:sp>
      <p:sp>
        <p:nvSpPr>
          <p:cNvPr id="2" name="Title 1">
            <a:extLst>
              <a:ext uri="{FF2B5EF4-FFF2-40B4-BE49-F238E27FC236}">
                <a16:creationId xmlns:a16="http://schemas.microsoft.com/office/drawing/2014/main" id="{C0BB4D65-DB5D-4395-AECD-E4A4DD1DC5DB}"/>
              </a:ext>
            </a:extLst>
          </p:cNvPr>
          <p:cNvSpPr>
            <a:spLocks noGrp="1"/>
          </p:cNvSpPr>
          <p:nvPr>
            <p:ph type="title"/>
          </p:nvPr>
        </p:nvSpPr>
        <p:spPr/>
        <p:txBody>
          <a:bodyPr/>
          <a:lstStyle/>
          <a:p>
            <a:r>
              <a:rPr lang="en-US"/>
              <a:t>Click to edit Master title style</a:t>
            </a:r>
            <a:endParaRPr lang="en-GB"/>
          </a:p>
        </p:txBody>
      </p:sp>
      <p:sp>
        <p:nvSpPr>
          <p:cNvPr id="40" name="Text Placeholder 4">
            <a:extLst>
              <a:ext uri="{FF2B5EF4-FFF2-40B4-BE49-F238E27FC236}">
                <a16:creationId xmlns:a16="http://schemas.microsoft.com/office/drawing/2014/main" id="{ACC541AB-C9E9-4BAB-B158-D2333F3B9DA1}"/>
              </a:ext>
            </a:extLst>
          </p:cNvPr>
          <p:cNvSpPr>
            <a:spLocks noGrp="1"/>
          </p:cNvSpPr>
          <p:nvPr>
            <p:ph type="body" sz="quarter" idx="39"/>
          </p:nvPr>
        </p:nvSpPr>
        <p:spPr>
          <a:xfrm>
            <a:off x="1838299" y="1416000"/>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9" name="Text Placeholder 4">
            <a:extLst>
              <a:ext uri="{FF2B5EF4-FFF2-40B4-BE49-F238E27FC236}">
                <a16:creationId xmlns:a16="http://schemas.microsoft.com/office/drawing/2014/main" id="{EAFAE79C-55B1-4362-B3FC-5D880521872B}"/>
              </a:ext>
            </a:extLst>
          </p:cNvPr>
          <p:cNvSpPr>
            <a:spLocks noGrp="1"/>
          </p:cNvSpPr>
          <p:nvPr>
            <p:ph type="body" sz="quarter" idx="38"/>
          </p:nvPr>
        </p:nvSpPr>
        <p:spPr>
          <a:xfrm>
            <a:off x="5675299" y="1416000"/>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8" name="Text Placeholder 4">
            <a:extLst>
              <a:ext uri="{FF2B5EF4-FFF2-40B4-BE49-F238E27FC236}">
                <a16:creationId xmlns:a16="http://schemas.microsoft.com/office/drawing/2014/main" id="{B2F660B7-D700-411F-93A6-288906C4DA5D}"/>
              </a:ext>
            </a:extLst>
          </p:cNvPr>
          <p:cNvSpPr>
            <a:spLocks noGrp="1"/>
          </p:cNvSpPr>
          <p:nvPr>
            <p:ph type="body" sz="quarter" idx="37"/>
          </p:nvPr>
        </p:nvSpPr>
        <p:spPr>
          <a:xfrm>
            <a:off x="9512300" y="1416001"/>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43" name="Group 42">
            <a:extLst>
              <a:ext uri="{FF2B5EF4-FFF2-40B4-BE49-F238E27FC236}">
                <a16:creationId xmlns:a16="http://schemas.microsoft.com/office/drawing/2014/main" id="{B815125D-7568-4091-BEEB-35B82C7A282E}"/>
              </a:ext>
            </a:extLst>
          </p:cNvPr>
          <p:cNvGrpSpPr/>
          <p:nvPr userDrawn="1"/>
        </p:nvGrpSpPr>
        <p:grpSpPr>
          <a:xfrm>
            <a:off x="12275233" y="1"/>
            <a:ext cx="2706315" cy="2781137"/>
            <a:chOff x="3528102" y="847657"/>
            <a:chExt cx="2029736" cy="2085853"/>
          </a:xfrm>
        </p:grpSpPr>
        <p:sp>
          <p:nvSpPr>
            <p:cNvPr id="44" name="Guidance note">
              <a:extLst>
                <a:ext uri="{FF2B5EF4-FFF2-40B4-BE49-F238E27FC236}">
                  <a16:creationId xmlns:a16="http://schemas.microsoft.com/office/drawing/2014/main" id="{05DADCA8-9F14-4D3E-AEA6-3968A4B99D52}"/>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45" name="Group 44">
              <a:extLst>
                <a:ext uri="{FF2B5EF4-FFF2-40B4-BE49-F238E27FC236}">
                  <a16:creationId xmlns:a16="http://schemas.microsoft.com/office/drawing/2014/main" id="{35567F3E-A867-493E-9CDF-6C283ED69F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46" name="Picture 3">
                <a:extLst>
                  <a:ext uri="{FF2B5EF4-FFF2-40B4-BE49-F238E27FC236}">
                    <a16:creationId xmlns:a16="http://schemas.microsoft.com/office/drawing/2014/main" id="{EF71D8E4-9AAD-42D4-BB7D-BD4FF105C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47" name="Rounded Rectangle 20">
                <a:extLst>
                  <a:ext uri="{FF2B5EF4-FFF2-40B4-BE49-F238E27FC236}">
                    <a16:creationId xmlns:a16="http://schemas.microsoft.com/office/drawing/2014/main" id="{F43BCCBD-E91E-4385-9D1C-933F4A1EFF49}"/>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48" name="Round Diagonal Corner Rectangle 4">
            <a:extLst>
              <a:ext uri="{FF2B5EF4-FFF2-40B4-BE49-F238E27FC236}">
                <a16:creationId xmlns:a16="http://schemas.microsoft.com/office/drawing/2014/main" id="{DCC9EC93-F46B-4A7B-8A65-57D85F810085}"/>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22" name="Footer Placeholder 1">
            <a:extLst>
              <a:ext uri="{FF2B5EF4-FFF2-40B4-BE49-F238E27FC236}">
                <a16:creationId xmlns:a16="http://schemas.microsoft.com/office/drawing/2014/main" id="{5DBEF08D-003F-41C4-AE19-1651D41560A4}"/>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35" name="Footer Placeholder 2">
            <a:extLst>
              <a:ext uri="{FF2B5EF4-FFF2-40B4-BE49-F238E27FC236}">
                <a16:creationId xmlns:a16="http://schemas.microsoft.com/office/drawing/2014/main" id="{71E3908D-722C-47DF-926E-1B54241F2BC6}"/>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
        <p:nvSpPr>
          <p:cNvPr id="36" name="Text Placeholder 4">
            <a:extLst>
              <a:ext uri="{FF2B5EF4-FFF2-40B4-BE49-F238E27FC236}">
                <a16:creationId xmlns:a16="http://schemas.microsoft.com/office/drawing/2014/main" id="{037DEA77-471F-4398-9C97-D2B11661B1DF}"/>
              </a:ext>
            </a:extLst>
          </p:cNvPr>
          <p:cNvSpPr>
            <a:spLocks noGrp="1"/>
          </p:cNvSpPr>
          <p:nvPr>
            <p:ph type="body" sz="quarter" idx="35"/>
          </p:nvPr>
        </p:nvSpPr>
        <p:spPr>
          <a:xfrm>
            <a:off x="4467000"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7" name="Text Placeholder 4">
            <a:extLst>
              <a:ext uri="{FF2B5EF4-FFF2-40B4-BE49-F238E27FC236}">
                <a16:creationId xmlns:a16="http://schemas.microsoft.com/office/drawing/2014/main" id="{386E4823-008B-4619-A9AC-9EED6A314A5A}"/>
              </a:ext>
            </a:extLst>
          </p:cNvPr>
          <p:cNvSpPr>
            <a:spLocks noGrp="1"/>
          </p:cNvSpPr>
          <p:nvPr>
            <p:ph type="body" sz="quarter" idx="36"/>
          </p:nvPr>
        </p:nvSpPr>
        <p:spPr>
          <a:xfrm>
            <a:off x="630000"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85807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694547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Picture 7">
            <a:extLst>
              <a:ext uri="{FF2B5EF4-FFF2-40B4-BE49-F238E27FC236}">
                <a16:creationId xmlns:a16="http://schemas.microsoft.com/office/drawing/2014/main" id="{3AE0E630-4A62-44F6-B737-8BCC9852507C}"/>
              </a:ext>
            </a:extLst>
          </p:cNvPr>
          <p:cNvPicPr>
            <a:picLocks noChangeAspect="1"/>
          </p:cNvPicPr>
          <p:nvPr userDrawn="1"/>
        </p:nvPicPr>
        <p:blipFill rotWithShape="1">
          <a:blip r:embed="rId6"/>
          <a:srcRect l="7480" t="27066" r="32612"/>
          <a:stretch/>
        </p:blipFill>
        <p:spPr>
          <a:xfrm flipV="1">
            <a:off x="5334000" y="1856146"/>
            <a:ext cx="6858000" cy="5001855"/>
          </a:xfrm>
          <a:prstGeom prst="rect">
            <a:avLst/>
          </a:prstGeom>
        </p:spPr>
      </p:pic>
      <p:pic>
        <p:nvPicPr>
          <p:cNvPr id="9" name="Graphic 8">
            <a:extLst>
              <a:ext uri="{FF2B5EF4-FFF2-40B4-BE49-F238E27FC236}">
                <a16:creationId xmlns:a16="http://schemas.microsoft.com/office/drawing/2014/main" id="{D2DD0158-DC2E-4FCB-92FB-883DFC420030}"/>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630000" y="6178549"/>
            <a:ext cx="1881099" cy="386768"/>
          </a:xfrm>
          <a:prstGeom prst="rect">
            <a:avLst/>
          </a:prstGeom>
        </p:spPr>
      </p:pic>
      <p:sp>
        <p:nvSpPr>
          <p:cNvPr id="10" name="Title 1">
            <a:extLst>
              <a:ext uri="{FF2B5EF4-FFF2-40B4-BE49-F238E27FC236}">
                <a16:creationId xmlns:a16="http://schemas.microsoft.com/office/drawing/2014/main" id="{14487C54-317F-4604-9561-76884BDB41BF}"/>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2" name="Picture 9">
            <a:extLst>
              <a:ext uri="{FF2B5EF4-FFF2-40B4-BE49-F238E27FC236}">
                <a16:creationId xmlns:a16="http://schemas.microsoft.com/office/drawing/2014/main" id="{0862B7C8-8882-4A2F-BA42-E4D2A14A671A}"/>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5">
            <a:extLst>
              <a:ext uri="{FF2B5EF4-FFF2-40B4-BE49-F238E27FC236}">
                <a16:creationId xmlns:a16="http://schemas.microsoft.com/office/drawing/2014/main" id="{FBA18CB0-2F45-45D9-A81E-62620B9F6DD0}"/>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4" name="Text Placeholder 5">
            <a:extLst>
              <a:ext uri="{FF2B5EF4-FFF2-40B4-BE49-F238E27FC236}">
                <a16:creationId xmlns:a16="http://schemas.microsoft.com/office/drawing/2014/main" id="{8BA3DF3F-4EEC-4048-86D4-B19A9B331596}"/>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27828252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707314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pic>
        <p:nvPicPr>
          <p:cNvPr id="16" name="Picture 15"/>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4646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579815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FFFFFF"/>
                </a:solidFill>
                <a:latin typeface="+mj-lt"/>
                <a:ea typeface="+mj-ea"/>
                <a:cs typeface="+mj-cs"/>
                <a:sym typeface="+mj-lt"/>
              </a:defRPr>
            </a:lvl1pPr>
          </a:lstStyle>
          <a:p>
            <a:pPr lvl="0"/>
            <a:r>
              <a:rPr lang="en-US"/>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300198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27555677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5" name="Object 4"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21350563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Big statement green">
    <p:bg>
      <p:bgPr>
        <a:solidFill>
          <a:schemeClr val="tx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29628489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5" name="Object 4"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7" name="Text Placeholder 6">
            <a:extLst>
              <a:ext uri="{FF2B5EF4-FFF2-40B4-BE49-F238E27FC236}">
                <a16:creationId xmlns:a16="http://schemas.microsoft.com/office/drawing/2014/main" id="{A9698A24-A133-4BFC-834B-F13C7A57C73D}"/>
              </a:ext>
            </a:extLst>
          </p:cNvPr>
          <p:cNvSpPr>
            <a:spLocks noGrp="1"/>
          </p:cNvSpPr>
          <p:nvPr>
            <p:ph type="body" sz="quarter" idx="15" hasCustomPrompt="1"/>
          </p:nvPr>
        </p:nvSpPr>
        <p:spPr>
          <a:xfrm>
            <a:off x="630000" y="3382038"/>
            <a:ext cx="3365500" cy="1025921"/>
          </a:xfrm>
        </p:spPr>
        <p:txBody>
          <a:bodyPr lIns="0" tIns="0" rIns="0" bIns="0"/>
          <a:lstStyle>
            <a:lvl1pPr>
              <a:spcAft>
                <a:spcPts val="0"/>
              </a:spcAft>
              <a:defRPr lang="en-US" sz="4267" b="1" dirty="0" smtClean="0">
                <a:solidFill>
                  <a:schemeClr val="bg1"/>
                </a:solidFill>
                <a:latin typeface="+mj-lt"/>
                <a:ea typeface="+mj-ea"/>
                <a:cs typeface="+mj-cs"/>
              </a:defRPr>
            </a:lvl1pPr>
            <a:lvl2pPr>
              <a:spcAft>
                <a:spcPts val="0"/>
              </a:spcAft>
              <a:buNone/>
              <a:defRPr lang="en-GB" sz="2400" b="0" dirty="0">
                <a:solidFill>
                  <a:schemeClr val="bg1"/>
                </a:solidFill>
                <a:latin typeface="+mj-lt"/>
                <a:ea typeface="+mj-ea"/>
                <a:cs typeface="+mj-cs"/>
              </a:defRPr>
            </a:lvl2pPr>
          </a:lstStyle>
          <a:p>
            <a:pPr lvl="0"/>
            <a:r>
              <a:rPr lang="en-GB"/>
              <a:t>Title</a:t>
            </a:r>
          </a:p>
          <a:p>
            <a:pPr lvl="1"/>
            <a:r>
              <a:rPr lang="en-GB"/>
              <a:t>Sub heading</a:t>
            </a:r>
          </a:p>
        </p:txBody>
      </p:sp>
      <p:pic>
        <p:nvPicPr>
          <p:cNvPr id="10" name="Graphic 9">
            <a:extLst>
              <a:ext uri="{FF2B5EF4-FFF2-40B4-BE49-F238E27FC236}">
                <a16:creationId xmlns:a16="http://schemas.microsoft.com/office/drawing/2014/main" id="{B46C08EE-29D7-4293-A42D-A1B462C4E40E}"/>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630000" y="6178549"/>
            <a:ext cx="1881099" cy="386768"/>
          </a:xfrm>
          <a:prstGeom prst="rect">
            <a:avLst/>
          </a:prstGeom>
        </p:spPr>
      </p:pic>
      <p:sp>
        <p:nvSpPr>
          <p:cNvPr id="11" name="Text Placeholder 11">
            <a:extLst>
              <a:ext uri="{FF2B5EF4-FFF2-40B4-BE49-F238E27FC236}">
                <a16:creationId xmlns:a16="http://schemas.microsoft.com/office/drawing/2014/main" id="{1C0D37DA-A1FC-447F-8150-D00CCC51B9E8}"/>
              </a:ext>
            </a:extLst>
          </p:cNvPr>
          <p:cNvSpPr>
            <a:spLocks noGrp="1"/>
          </p:cNvSpPr>
          <p:nvPr>
            <p:ph type="body" sz="quarter" idx="17" hasCustomPrompt="1"/>
          </p:nvPr>
        </p:nvSpPr>
        <p:spPr>
          <a:xfrm>
            <a:off x="630000" y="907121"/>
            <a:ext cx="3464989" cy="2359620"/>
          </a:xfrm>
        </p:spPr>
        <p:txBody>
          <a:bodyPr anchor="b" anchorCtr="0"/>
          <a:lstStyle>
            <a:lvl1pPr>
              <a:defRPr sz="15333">
                <a:solidFill>
                  <a:schemeClr val="bg1"/>
                </a:solidFill>
              </a:defRPr>
            </a:lvl1pPr>
          </a:lstStyle>
          <a:p>
            <a:pPr lvl="0"/>
            <a:r>
              <a:rPr lang="en-GB"/>
              <a:t>1</a:t>
            </a:r>
          </a:p>
        </p:txBody>
      </p:sp>
      <p:pic>
        <p:nvPicPr>
          <p:cNvPr id="12" name="Picture 11">
            <a:extLst>
              <a:ext uri="{FF2B5EF4-FFF2-40B4-BE49-F238E27FC236}">
                <a16:creationId xmlns:a16="http://schemas.microsoft.com/office/drawing/2014/main" id="{22DD1FCE-8E2A-4891-B68A-17C08C90F11A}"/>
              </a:ext>
            </a:extLst>
          </p:cNvPr>
          <p:cNvPicPr>
            <a:picLocks noChangeAspect="1"/>
          </p:cNvPicPr>
          <p:nvPr userDrawn="1"/>
        </p:nvPicPr>
        <p:blipFill rotWithShape="1">
          <a:blip r:embed="rId7"/>
          <a:srcRect r="23305" b="53486"/>
          <a:stretch/>
        </p:blipFill>
        <p:spPr>
          <a:xfrm>
            <a:off x="5855432" y="2771098"/>
            <a:ext cx="6336569" cy="4086903"/>
          </a:xfrm>
          <a:prstGeom prst="rect">
            <a:avLst/>
          </a:prstGeom>
        </p:spPr>
      </p:pic>
      <p:pic>
        <p:nvPicPr>
          <p:cNvPr id="13" name="Picture 9">
            <a:extLst>
              <a:ext uri="{FF2B5EF4-FFF2-40B4-BE49-F238E27FC236}">
                <a16:creationId xmlns:a16="http://schemas.microsoft.com/office/drawing/2014/main" id="{CCD185E2-01A5-4BF7-8EB7-694BADEB1A20}"/>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69406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0211404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6" name="Rectangle 5"/>
          <p:cNvSpPr/>
          <p:nvPr userDrawn="1"/>
        </p:nvSpPr>
        <p:spPr bwMode="white">
          <a:xfrm>
            <a:off x="630000" y="625475"/>
            <a:ext cx="932688"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6B80FF"/>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9304278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rgbClr val="000A46"/>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0247694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ea typeface="+mn-ea"/>
              <a:cs typeface="+mn-cs"/>
              <a:sym typeface="+mn-lt"/>
            </a:endParaRPr>
          </a:p>
        </p:txBody>
      </p:sp>
    </p:spTree>
    <p:extLst>
      <p:ext uri="{BB962C8B-B14F-4D97-AF65-F5344CB8AC3E}">
        <p14:creationId xmlns:p14="http://schemas.microsoft.com/office/powerpoint/2010/main" val="6147713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33059684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4" name="Title 3"/>
          <p:cNvSpPr>
            <a:spLocks noGrp="1"/>
          </p:cNvSpPr>
          <p:nvPr>
            <p:ph type="title" hasCustomPrompt="1"/>
          </p:nvPr>
        </p:nvSpPr>
        <p:spPr>
          <a:xfrm>
            <a:off x="630000" y="622800"/>
            <a:ext cx="10933200" cy="443198"/>
          </a:xfrm>
        </p:spPr>
        <p:txBody>
          <a:bodyPr/>
          <a:lstStyle>
            <a:lvl1pPr>
              <a:defRPr sz="3200">
                <a:solidFill>
                  <a:schemeClr val="bg1"/>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20809254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2999931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738415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24470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Tree>
    <p:extLst>
      <p:ext uri="{BB962C8B-B14F-4D97-AF65-F5344CB8AC3E}">
        <p14:creationId xmlns:p14="http://schemas.microsoft.com/office/powerpoint/2010/main" val="22424675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isclaimer">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272445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a:latin typeface="+mn-lt"/>
                <a:ea typeface="+mn-ea"/>
                <a:cs typeface="+mn-cs"/>
                <a:sym typeface="+mn-lt"/>
              </a:rPr>
              <a:t>The services and materials provided by Boston Consulting Group (BCG) are subject to BCG's Standard Terms </a:t>
            </a:r>
            <a:br>
              <a:rPr lang="en-US" sz="900" b="0">
                <a:latin typeface="+mn-lt"/>
                <a:ea typeface="+mn-ea"/>
                <a:cs typeface="+mn-cs"/>
                <a:sym typeface="+mn-lt"/>
              </a:rPr>
            </a:br>
            <a:r>
              <a:rPr lang="en-US" sz="900" b="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latin typeface="+mn-lt"/>
                <a:ea typeface="+mn-ea"/>
                <a:cs typeface="+mn-cs"/>
                <a:sym typeface="+mn-lt"/>
              </a:rPr>
            </a:br>
            <a:r>
              <a:rPr lang="en-US" sz="900" b="0">
                <a:latin typeface="+mn-lt"/>
                <a:ea typeface="+mn-ea"/>
                <a:cs typeface="+mn-cs"/>
                <a:sym typeface="+mn-lt"/>
              </a:rPr>
              <a:t>to update these materials after the date hereof, notwithstanding that such information may become outdated </a:t>
            </a:r>
            <a:br>
              <a:rPr lang="en-US" sz="900" b="0">
                <a:latin typeface="+mn-lt"/>
                <a:ea typeface="+mn-ea"/>
                <a:cs typeface="+mn-cs"/>
                <a:sym typeface="+mn-lt"/>
              </a:rPr>
            </a:br>
            <a:r>
              <a:rPr lang="en-US" sz="900" b="0">
                <a:latin typeface="+mn-lt"/>
                <a:ea typeface="+mn-ea"/>
                <a:cs typeface="+mn-cs"/>
                <a:sym typeface="+mn-lt"/>
              </a:rPr>
              <a:t>or inaccurate.</a:t>
            </a:r>
          </a:p>
          <a:p>
            <a:pPr indent="0">
              <a:lnSpc>
                <a:spcPct val="100000"/>
              </a:lnSpc>
            </a:pPr>
            <a:r>
              <a:rPr lang="en-US" sz="900" b="0">
                <a:latin typeface="+mn-lt"/>
                <a:ea typeface="+mn-ea"/>
                <a:cs typeface="+mn-cs"/>
                <a:sym typeface="+mn-lt"/>
              </a:rPr>
              <a:t> </a:t>
            </a:r>
          </a:p>
          <a:p>
            <a:pPr indent="0">
              <a:lnSpc>
                <a:spcPct val="100000"/>
              </a:lnSpc>
            </a:pPr>
            <a:r>
              <a:rPr lang="en-US" sz="900" b="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a:latin typeface="+mn-lt"/>
              <a:ea typeface="+mn-ea"/>
              <a:cs typeface="+mn-cs"/>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310656"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b="1">
                <a:gradFill>
                  <a:gsLst>
                    <a:gs pos="100000">
                      <a:schemeClr val="tx2"/>
                    </a:gs>
                    <a:gs pos="2000">
                      <a:schemeClr val="accent2"/>
                    </a:gs>
                  </a:gsLst>
                  <a:lin ang="2700000" scaled="0"/>
                </a:gradFill>
                <a:latin typeface="+mn-lt"/>
                <a:ea typeface="+mn-ea"/>
                <a:cs typeface="+mn-cs"/>
                <a:sym typeface="+mn-lt"/>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1179995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Cov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565955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4"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6">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Freeform: Shape 4">
            <a:extLst>
              <a:ext uri="{FF2B5EF4-FFF2-40B4-BE49-F238E27FC236}">
                <a16:creationId xmlns:a16="http://schemas.microsoft.com/office/drawing/2014/main" id="{0D4054BB-51AD-474B-88E8-932899AF052C}"/>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mn-lt"/>
              <a:ea typeface="+mn-ea"/>
              <a:cs typeface="+mn-cs"/>
              <a:sym typeface="+mn-lt"/>
            </a:endParaRPr>
          </a:p>
        </p:txBody>
      </p:sp>
      <p:sp>
        <p:nvSpPr>
          <p:cNvPr id="6" name="Text Placeholder 5"/>
          <p:cNvSpPr>
            <a:spLocks noGrp="1"/>
          </p:cNvSpPr>
          <p:nvPr>
            <p:ph type="body" sz="quarter" idx="10" hasCustomPrompt="1"/>
          </p:nvPr>
        </p:nvSpPr>
        <p:spPr>
          <a:xfrm>
            <a:off x="641427" y="3125859"/>
            <a:ext cx="7355816" cy="541687"/>
          </a:xfrm>
        </p:spPr>
        <p:txBody>
          <a:bodyPr/>
          <a:lstStyle>
            <a:lvl1pPr>
              <a:defRPr sz="3200" b="1">
                <a:solidFill>
                  <a:srgbClr val="A7B4FF"/>
                </a:solidFill>
              </a:defRPr>
            </a:lvl1pPr>
          </a:lstStyle>
          <a:p>
            <a:pPr lvl="0"/>
            <a:r>
              <a:rPr lang="en-US"/>
              <a:t>Click to add subtitle</a:t>
            </a:r>
          </a:p>
        </p:txBody>
      </p:sp>
      <p:sp>
        <p:nvSpPr>
          <p:cNvPr id="27" name="Title 1"/>
          <p:cNvSpPr>
            <a:spLocks noGrp="1"/>
          </p:cNvSpPr>
          <p:nvPr>
            <p:ph type="ctrTitle" hasCustomPrompt="1"/>
          </p:nvPr>
        </p:nvSpPr>
        <p:spPr bwMode="ltGray">
          <a:xfrm>
            <a:off x="641427" y="2394189"/>
            <a:ext cx="7355816" cy="701795"/>
          </a:xfrm>
          <a:prstGeom prst="rect">
            <a:avLst/>
          </a:prstGeom>
        </p:spPr>
        <p:txBody>
          <a:bodyPr anchor="b">
            <a:noAutofit/>
          </a:bodyPr>
          <a:lstStyle>
            <a:lvl1pPr algn="l">
              <a:lnSpc>
                <a:spcPct val="93000"/>
              </a:lnSpc>
              <a:defRPr sz="5000" b="0" baseline="0">
                <a:solidFill>
                  <a:schemeClr val="bg1"/>
                </a:solidFill>
                <a:latin typeface="+mj-lt"/>
                <a:ea typeface="+mj-ea"/>
                <a:cs typeface="+mj-cs"/>
                <a:sym typeface="+mj-lt"/>
              </a:defRPr>
            </a:lvl1pPr>
          </a:lstStyle>
          <a:p>
            <a:r>
              <a:rPr lang="en-US"/>
              <a:t>Title in Title Case</a:t>
            </a:r>
          </a:p>
        </p:txBody>
      </p:sp>
    </p:spTree>
    <p:extLst>
      <p:ext uri="{BB962C8B-B14F-4D97-AF65-F5344CB8AC3E}">
        <p14:creationId xmlns:p14="http://schemas.microsoft.com/office/powerpoint/2010/main" val="2325293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5892271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2DB1F2AF-2F09-4F56-94E6-520727C814EA}"/>
              </a:ext>
            </a:extLst>
          </p:cNvPr>
          <p:cNvGrpSpPr/>
          <p:nvPr userDrawn="1"/>
        </p:nvGrpSpPr>
        <p:grpSpPr bwMode="black">
          <a:xfrm>
            <a:off x="2806700" y="2735713"/>
            <a:ext cx="6578600" cy="1386576"/>
            <a:chOff x="2910342" y="325575"/>
            <a:chExt cx="5928968" cy="1249653"/>
          </a:xfrm>
        </p:grpSpPr>
        <p:sp>
          <p:nvSpPr>
            <p:cNvPr id="7" name="Freeform: Shape 6">
              <a:extLst>
                <a:ext uri="{FF2B5EF4-FFF2-40B4-BE49-F238E27FC236}">
                  <a16:creationId xmlns:a16="http://schemas.microsoft.com/office/drawing/2014/main" id="{43B4A66B-2382-4094-A1AD-6270BE1F87F8}"/>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3200"/>
            </a:p>
          </p:txBody>
        </p:sp>
        <p:sp>
          <p:nvSpPr>
            <p:cNvPr id="8" name="Freeform: Shape 7">
              <a:extLst>
                <a:ext uri="{FF2B5EF4-FFF2-40B4-BE49-F238E27FC236}">
                  <a16:creationId xmlns:a16="http://schemas.microsoft.com/office/drawing/2014/main" id="{2FAAB1F3-4CCA-4CB1-9008-77B9C5877B96}"/>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3200"/>
            </a:p>
          </p:txBody>
        </p:sp>
        <p:sp>
          <p:nvSpPr>
            <p:cNvPr id="9" name="Freeform: Shape 8">
              <a:extLst>
                <a:ext uri="{FF2B5EF4-FFF2-40B4-BE49-F238E27FC236}">
                  <a16:creationId xmlns:a16="http://schemas.microsoft.com/office/drawing/2014/main" id="{50BD3D6E-2403-46CF-B173-7EEE4CC8155B}"/>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3" name="Freeform: Shape 12">
              <a:extLst>
                <a:ext uri="{FF2B5EF4-FFF2-40B4-BE49-F238E27FC236}">
                  <a16:creationId xmlns:a16="http://schemas.microsoft.com/office/drawing/2014/main" id="{3214DAD1-2284-4294-97C0-4476D932E10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4" name="Freeform: Shape 13">
              <a:extLst>
                <a:ext uri="{FF2B5EF4-FFF2-40B4-BE49-F238E27FC236}">
                  <a16:creationId xmlns:a16="http://schemas.microsoft.com/office/drawing/2014/main" id="{BB73758C-A153-44F2-8B48-8516766B6D0F}"/>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15" name="Freeform: Shape 14">
              <a:extLst>
                <a:ext uri="{FF2B5EF4-FFF2-40B4-BE49-F238E27FC236}">
                  <a16:creationId xmlns:a16="http://schemas.microsoft.com/office/drawing/2014/main" id="{A51D4BD2-C64D-47B3-9056-F258DBB9B15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6" name="Freeform: Shape 15">
              <a:extLst>
                <a:ext uri="{FF2B5EF4-FFF2-40B4-BE49-F238E27FC236}">
                  <a16:creationId xmlns:a16="http://schemas.microsoft.com/office/drawing/2014/main" id="{045F091C-7F92-4BB0-85D7-B7E764894AB2}"/>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7" name="Freeform: Shape 16">
              <a:extLst>
                <a:ext uri="{FF2B5EF4-FFF2-40B4-BE49-F238E27FC236}">
                  <a16:creationId xmlns:a16="http://schemas.microsoft.com/office/drawing/2014/main" id="{0FA1A22F-6A02-49EE-A03C-331EEB4AD8C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3200"/>
            </a:p>
          </p:txBody>
        </p:sp>
        <p:sp>
          <p:nvSpPr>
            <p:cNvPr id="18" name="Freeform: Shape 17">
              <a:extLst>
                <a:ext uri="{FF2B5EF4-FFF2-40B4-BE49-F238E27FC236}">
                  <a16:creationId xmlns:a16="http://schemas.microsoft.com/office/drawing/2014/main" id="{C8E80947-EC3F-4124-8948-D67DB0DB323C}"/>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3200"/>
            </a:p>
          </p:txBody>
        </p:sp>
        <p:sp>
          <p:nvSpPr>
            <p:cNvPr id="19" name="Freeform: Shape 18">
              <a:extLst>
                <a:ext uri="{FF2B5EF4-FFF2-40B4-BE49-F238E27FC236}">
                  <a16:creationId xmlns:a16="http://schemas.microsoft.com/office/drawing/2014/main" id="{259C03FD-E094-4770-9ABA-1C3C97298981}"/>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3200"/>
            </a:p>
          </p:txBody>
        </p:sp>
        <p:sp>
          <p:nvSpPr>
            <p:cNvPr id="20" name="Freeform: Shape 19">
              <a:extLst>
                <a:ext uri="{FF2B5EF4-FFF2-40B4-BE49-F238E27FC236}">
                  <a16:creationId xmlns:a16="http://schemas.microsoft.com/office/drawing/2014/main" id="{9271907F-3AEB-419C-A83E-0C7A71E59D9B}"/>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3200"/>
            </a:p>
          </p:txBody>
        </p:sp>
        <p:sp>
          <p:nvSpPr>
            <p:cNvPr id="21" name="Freeform: Shape 20">
              <a:extLst>
                <a:ext uri="{FF2B5EF4-FFF2-40B4-BE49-F238E27FC236}">
                  <a16:creationId xmlns:a16="http://schemas.microsoft.com/office/drawing/2014/main" id="{CA75DE76-9EB8-4F8C-8B7E-38F67F91998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2" name="Freeform: Shape 21">
              <a:extLst>
                <a:ext uri="{FF2B5EF4-FFF2-40B4-BE49-F238E27FC236}">
                  <a16:creationId xmlns:a16="http://schemas.microsoft.com/office/drawing/2014/main" id="{3660D2D1-EA23-49E6-9F1A-87EA5D05554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3" name="Freeform: Shape 22">
              <a:extLst>
                <a:ext uri="{FF2B5EF4-FFF2-40B4-BE49-F238E27FC236}">
                  <a16:creationId xmlns:a16="http://schemas.microsoft.com/office/drawing/2014/main" id="{DB867477-C83F-4FBD-BE96-94C02F59CF74}"/>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24" name="Freeform: Shape 23">
              <a:extLst>
                <a:ext uri="{FF2B5EF4-FFF2-40B4-BE49-F238E27FC236}">
                  <a16:creationId xmlns:a16="http://schemas.microsoft.com/office/drawing/2014/main" id="{64EA9150-476A-4898-9C41-50890530238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5" name="Freeform: Shape 24">
              <a:extLst>
                <a:ext uri="{FF2B5EF4-FFF2-40B4-BE49-F238E27FC236}">
                  <a16:creationId xmlns:a16="http://schemas.microsoft.com/office/drawing/2014/main" id="{1CCF0A88-F34A-4673-B7E6-E1FCB6C9B7A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6" name="Freeform: Shape 25">
              <a:extLst>
                <a:ext uri="{FF2B5EF4-FFF2-40B4-BE49-F238E27FC236}">
                  <a16:creationId xmlns:a16="http://schemas.microsoft.com/office/drawing/2014/main" id="{41A69311-8D16-4FFE-A3C9-1473B46FE04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3200"/>
            </a:p>
          </p:txBody>
        </p:sp>
        <p:sp>
          <p:nvSpPr>
            <p:cNvPr id="27" name="Freeform: Shape 26">
              <a:extLst>
                <a:ext uri="{FF2B5EF4-FFF2-40B4-BE49-F238E27FC236}">
                  <a16:creationId xmlns:a16="http://schemas.microsoft.com/office/drawing/2014/main" id="{AB1B70D3-8A78-4E80-BD8B-5E37CF5B7D86}"/>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8" name="Freeform: Shape 27">
              <a:extLst>
                <a:ext uri="{FF2B5EF4-FFF2-40B4-BE49-F238E27FC236}">
                  <a16:creationId xmlns:a16="http://schemas.microsoft.com/office/drawing/2014/main" id="{6A95A9A6-6970-4F5F-AE9C-C063A03DF245}"/>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3200"/>
            </a:p>
          </p:txBody>
        </p:sp>
      </p:grpSp>
    </p:spTree>
    <p:extLst>
      <p:ext uri="{BB962C8B-B14F-4D97-AF65-F5344CB8AC3E}">
        <p14:creationId xmlns:p14="http://schemas.microsoft.com/office/powerpoint/2010/main" val="8871862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6348717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43" name="Date Placeholder 1"/>
          <p:cNvSpPr>
            <a:spLocks noGrp="1"/>
          </p:cNvSpPr>
          <p:nvPr userDrawn="1">
            <p:ph type="dt" sz="half" idx="10"/>
          </p:nvPr>
        </p:nvSpPr>
        <p:spPr>
          <a:xfrm>
            <a:off x="9677400" y="6405036"/>
            <a:ext cx="1482051" cy="153888"/>
          </a:xfrm>
        </p:spPr>
        <p:txBody>
          <a:bodyPr/>
          <a:lstStyle>
            <a:lvl1pPr>
              <a:defRPr>
                <a:solidFill>
                  <a:schemeClr val="bg1">
                    <a:lumMod val="50000"/>
                  </a:schemeClr>
                </a:solidFill>
                <a:latin typeface="+mn-lt"/>
                <a:ea typeface="+mn-ea"/>
                <a:cs typeface="+mn-cs"/>
                <a:sym typeface="+mn-lt"/>
              </a:defRPr>
            </a:lvl1pPr>
          </a:lstStyle>
          <a:p>
            <a:endParaRPr lang="en-US"/>
          </a:p>
        </p:txBody>
      </p:sp>
      <p:grpSp>
        <p:nvGrpSpPr>
          <p:cNvPr id="4" name="Group 3"/>
          <p:cNvGrpSpPr/>
          <p:nvPr userDrawn="1"/>
        </p:nvGrpSpPr>
        <p:grpSpPr>
          <a:xfrm>
            <a:off x="-600" y="-1"/>
            <a:ext cx="12193800" cy="6858001"/>
            <a:chOff x="-600" y="-1"/>
            <a:chExt cx="12193800" cy="6858001"/>
          </a:xfrm>
        </p:grpSpPr>
        <p:sp>
          <p:nvSpPr>
            <p:cNvPr id="94"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mn-lt"/>
                <a:ea typeface="+mn-ea"/>
                <a:cs typeface="+mn-cs"/>
                <a:sym typeface="+mn-lt"/>
              </a:endParaRPr>
            </a:p>
          </p:txBody>
        </p:sp>
        <p:grpSp>
          <p:nvGrpSpPr>
            <p:cNvPr id="95" name="Baselines / anchors"/>
            <p:cNvGrpSpPr/>
            <p:nvPr userDrawn="1"/>
          </p:nvGrpSpPr>
          <p:grpSpPr>
            <a:xfrm>
              <a:off x="-600" y="622800"/>
              <a:ext cx="12193200" cy="5536800"/>
              <a:chOff x="12623800" y="622800"/>
              <a:chExt cx="11176000" cy="5536800"/>
            </a:xfrm>
          </p:grpSpPr>
          <p:cxnSp>
            <p:nvCxnSpPr>
              <p:cNvPr id="119" name="Straight Connector 118"/>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96" name="Gutter space"/>
            <p:cNvGrpSpPr/>
            <p:nvPr userDrawn="1"/>
          </p:nvGrpSpPr>
          <p:grpSpPr>
            <a:xfrm>
              <a:off x="1277000" y="623550"/>
              <a:ext cx="9638000" cy="5537047"/>
              <a:chOff x="1277000" y="623550"/>
              <a:chExt cx="9638000" cy="5537047"/>
            </a:xfrm>
          </p:grpSpPr>
          <p:sp>
            <p:nvSpPr>
              <p:cNvPr id="108"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9"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0"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1"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2"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3"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4"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5"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6"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7"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8"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97"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sym typeface="+mn-lt"/>
              </a:endParaRPr>
            </a:p>
          </p:txBody>
        </p:sp>
        <p:sp>
          <p:nvSpPr>
            <p:cNvPr id="98"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99"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nvGrpSpPr>
            <p:cNvPr id="100" name="Five column measure"/>
            <p:cNvGrpSpPr/>
            <p:nvPr userDrawn="1"/>
          </p:nvGrpSpPr>
          <p:grpSpPr>
            <a:xfrm>
              <a:off x="629400" y="5975122"/>
              <a:ext cx="10933200" cy="79536"/>
              <a:chOff x="629400" y="5975122"/>
              <a:chExt cx="10933200" cy="79536"/>
            </a:xfrm>
          </p:grpSpPr>
          <p:sp>
            <p:nvSpPr>
              <p:cNvPr id="103"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4"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5"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6"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7"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101"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schemeClr val="bg1"/>
                </a:solidFill>
                <a:latin typeface="+mn-lt"/>
                <a:ea typeface="+mn-ea"/>
                <a:cs typeface="+mn-cs"/>
                <a:sym typeface="+mn-lt"/>
              </a:endParaRPr>
            </a:p>
          </p:txBody>
        </p:sp>
        <p:sp>
          <p:nvSpPr>
            <p:cNvPr id="102" name="Footnote example"/>
            <p:cNvSpPr txBox="1"/>
            <p:nvPr/>
          </p:nvSpPr>
          <p:spPr>
            <a:xfrm>
              <a:off x="1980648"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14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10371004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1742452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B06B66B2-4340-4CE9-ABF0-7DC4D2B15700}"/>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30000" y="6178549"/>
            <a:ext cx="1881099" cy="386768"/>
          </a:xfrm>
          <a:prstGeom prst="rect">
            <a:avLst/>
          </a:prstGeom>
        </p:spPr>
      </p:pic>
      <p:sp>
        <p:nvSpPr>
          <p:cNvPr id="9" name="Title 1">
            <a:extLst>
              <a:ext uri="{FF2B5EF4-FFF2-40B4-BE49-F238E27FC236}">
                <a16:creationId xmlns:a16="http://schemas.microsoft.com/office/drawing/2014/main" id="{32AFF43B-E849-4A70-A2D3-4AE171A224CD}"/>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0" name="Picture 9">
            <a:extLst>
              <a:ext uri="{FF2B5EF4-FFF2-40B4-BE49-F238E27FC236}">
                <a16:creationId xmlns:a16="http://schemas.microsoft.com/office/drawing/2014/main" id="{04CD432D-C3C6-4C5C-A180-E92D37DFBDEA}"/>
              </a:ext>
            </a:extLst>
          </p:cNvPr>
          <p:cNvPicPr>
            <a:picLocks noChangeAspect="1"/>
          </p:cNvPicPr>
          <p:nvPr userDrawn="1"/>
        </p:nvPicPr>
        <p:blipFill rotWithShape="1">
          <a:blip r:embed="rId8"/>
          <a:srcRect l="7480" t="27066" r="32612"/>
          <a:stretch/>
        </p:blipFill>
        <p:spPr>
          <a:xfrm rot="16200000" flipV="1">
            <a:off x="6262073" y="928073"/>
            <a:ext cx="6858000" cy="5001855"/>
          </a:xfrm>
          <a:prstGeom prst="rect">
            <a:avLst/>
          </a:prstGeom>
        </p:spPr>
      </p:pic>
      <p:pic>
        <p:nvPicPr>
          <p:cNvPr id="11" name="Picture 9">
            <a:extLst>
              <a:ext uri="{FF2B5EF4-FFF2-40B4-BE49-F238E27FC236}">
                <a16:creationId xmlns:a16="http://schemas.microsoft.com/office/drawing/2014/main" id="{9E031954-4FD3-4575-AFAF-A4898104C9D0}"/>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5">
            <a:extLst>
              <a:ext uri="{FF2B5EF4-FFF2-40B4-BE49-F238E27FC236}">
                <a16:creationId xmlns:a16="http://schemas.microsoft.com/office/drawing/2014/main" id="{DB00F156-DB7F-4DC1-B9BA-C20B5390C2FA}"/>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3" name="Text Placeholder 5">
            <a:extLst>
              <a:ext uri="{FF2B5EF4-FFF2-40B4-BE49-F238E27FC236}">
                <a16:creationId xmlns:a16="http://schemas.microsoft.com/office/drawing/2014/main" id="{BD4FDAB8-657E-4909-A1F7-D48EF72210E4}"/>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36317238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112566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4" name="Picture 13">
            <a:extLst>
              <a:ext uri="{FF2B5EF4-FFF2-40B4-BE49-F238E27FC236}">
                <a16:creationId xmlns:a16="http://schemas.microsoft.com/office/drawing/2014/main" id="{F3C1217C-837C-468F-A00B-E8F674451927}"/>
              </a:ext>
            </a:extLst>
          </p:cNvPr>
          <p:cNvPicPr>
            <a:picLocks noChangeAspect="1"/>
          </p:cNvPicPr>
          <p:nvPr userDrawn="1"/>
        </p:nvPicPr>
        <p:blipFill rotWithShape="1">
          <a:blip r:embed="rId6"/>
          <a:srcRect l="7480" t="27066" r="32612"/>
          <a:stretch/>
        </p:blipFill>
        <p:spPr>
          <a:xfrm flipV="1">
            <a:off x="5334000" y="1856146"/>
            <a:ext cx="6858000" cy="5001855"/>
          </a:xfrm>
          <a:prstGeom prst="rect">
            <a:avLst/>
          </a:prstGeom>
        </p:spPr>
      </p:pic>
      <p:pic>
        <p:nvPicPr>
          <p:cNvPr id="15" name="Graphic 14">
            <a:extLst>
              <a:ext uri="{FF2B5EF4-FFF2-40B4-BE49-F238E27FC236}">
                <a16:creationId xmlns:a16="http://schemas.microsoft.com/office/drawing/2014/main" id="{C1909682-EFAC-487D-9515-70DD0D091C77}"/>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630000" y="6178549"/>
            <a:ext cx="1881099" cy="386768"/>
          </a:xfrm>
          <a:prstGeom prst="rect">
            <a:avLst/>
          </a:prstGeom>
        </p:spPr>
      </p:pic>
      <p:sp>
        <p:nvSpPr>
          <p:cNvPr id="16" name="Title 1">
            <a:extLst>
              <a:ext uri="{FF2B5EF4-FFF2-40B4-BE49-F238E27FC236}">
                <a16:creationId xmlns:a16="http://schemas.microsoft.com/office/drawing/2014/main" id="{EE0B8BD0-4ADA-4645-8537-376DCF1CDB04}"/>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7" name="Picture 9">
            <a:extLst>
              <a:ext uri="{FF2B5EF4-FFF2-40B4-BE49-F238E27FC236}">
                <a16:creationId xmlns:a16="http://schemas.microsoft.com/office/drawing/2014/main" id="{865F83D3-75D0-4AB5-8CCE-AA96B05F2545}"/>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Placeholder 5">
            <a:extLst>
              <a:ext uri="{FF2B5EF4-FFF2-40B4-BE49-F238E27FC236}">
                <a16:creationId xmlns:a16="http://schemas.microsoft.com/office/drawing/2014/main" id="{862B21B4-955B-4EF2-B516-5C87920752BB}"/>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9" name="Text Placeholder 5">
            <a:extLst>
              <a:ext uri="{FF2B5EF4-FFF2-40B4-BE49-F238E27FC236}">
                <a16:creationId xmlns:a16="http://schemas.microsoft.com/office/drawing/2014/main" id="{9B831501-1932-4DD1-93A1-96D171A6387D}"/>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38120200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2_D. Title Slide">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7136766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6">
            <a:extLst>
              <a:ext uri="{FF2B5EF4-FFF2-40B4-BE49-F238E27FC236}">
                <a16:creationId xmlns:a16="http://schemas.microsoft.com/office/drawing/2014/main" id="{2DF27758-A750-4B83-B85D-3D399383ABFE}"/>
              </a:ext>
            </a:extLst>
          </p:cNvPr>
          <p:cNvPicPr>
            <a:picLocks noChangeAspect="1"/>
          </p:cNvPicPr>
          <p:nvPr userDrawn="1"/>
        </p:nvPicPr>
        <p:blipFill>
          <a:blip r:embed="rId6">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Shape 4">
            <a:extLst>
              <a:ext uri="{FF2B5EF4-FFF2-40B4-BE49-F238E27FC236}">
                <a16:creationId xmlns:a16="http://schemas.microsoft.com/office/drawing/2014/main" id="{3420DBEC-CE71-496A-AB8E-B3884093E537}"/>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mn-lt"/>
              <a:ea typeface="+mn-ea"/>
              <a:cs typeface="+mn-cs"/>
              <a:sym typeface="+mn-lt"/>
            </a:endParaRPr>
          </a:p>
        </p:txBody>
      </p:sp>
      <p:sp>
        <p:nvSpPr>
          <p:cNvPr id="12" name="Text Placeholder 5">
            <a:extLst>
              <a:ext uri="{FF2B5EF4-FFF2-40B4-BE49-F238E27FC236}">
                <a16:creationId xmlns:a16="http://schemas.microsoft.com/office/drawing/2014/main" id="{D8FE6736-6459-4E2E-B3EB-E58A9219F934}"/>
              </a:ext>
            </a:extLst>
          </p:cNvPr>
          <p:cNvSpPr>
            <a:spLocks noGrp="1"/>
          </p:cNvSpPr>
          <p:nvPr>
            <p:ph type="body" sz="quarter" idx="10" hasCustomPrompt="1"/>
          </p:nvPr>
        </p:nvSpPr>
        <p:spPr>
          <a:xfrm>
            <a:off x="641427" y="3125859"/>
            <a:ext cx="7355816" cy="541687"/>
          </a:xfrm>
        </p:spPr>
        <p:txBody>
          <a:bodyPr/>
          <a:lstStyle>
            <a:lvl1pPr>
              <a:defRPr sz="3200" b="1">
                <a:solidFill>
                  <a:srgbClr val="A7B4FF"/>
                </a:solidFill>
              </a:defRPr>
            </a:lvl1pPr>
          </a:lstStyle>
          <a:p>
            <a:pPr lvl="0"/>
            <a:r>
              <a:rPr lang="en-US"/>
              <a:t>Click to add subtitle</a:t>
            </a:r>
          </a:p>
        </p:txBody>
      </p:sp>
      <p:sp>
        <p:nvSpPr>
          <p:cNvPr id="13" name="Title 1">
            <a:extLst>
              <a:ext uri="{FF2B5EF4-FFF2-40B4-BE49-F238E27FC236}">
                <a16:creationId xmlns:a16="http://schemas.microsoft.com/office/drawing/2014/main" id="{31E60A69-CC6A-406F-B327-17043E4D0ACB}"/>
              </a:ext>
            </a:extLst>
          </p:cNvPr>
          <p:cNvSpPr>
            <a:spLocks noGrp="1"/>
          </p:cNvSpPr>
          <p:nvPr>
            <p:ph type="ctrTitle" hasCustomPrompt="1"/>
          </p:nvPr>
        </p:nvSpPr>
        <p:spPr bwMode="ltGray">
          <a:xfrm>
            <a:off x="641427" y="2394189"/>
            <a:ext cx="7355816" cy="701795"/>
          </a:xfrm>
          <a:prstGeom prst="rect">
            <a:avLst/>
          </a:prstGeom>
        </p:spPr>
        <p:txBody>
          <a:bodyPr anchor="b">
            <a:noAutofit/>
          </a:bodyPr>
          <a:lstStyle>
            <a:lvl1pPr algn="l">
              <a:lnSpc>
                <a:spcPct val="93000"/>
              </a:lnSpc>
              <a:defRPr sz="5000" b="0" baseline="0">
                <a:solidFill>
                  <a:schemeClr val="bg1"/>
                </a:solidFill>
                <a:latin typeface="+mj-lt"/>
                <a:ea typeface="+mj-ea"/>
                <a:cs typeface="+mj-cs"/>
                <a:sym typeface="+mj-lt"/>
              </a:defRPr>
            </a:lvl1pPr>
          </a:lstStyle>
          <a:p>
            <a:r>
              <a:rPr lang="en-US"/>
              <a:t>Title in Title Case</a:t>
            </a:r>
          </a:p>
        </p:txBody>
      </p:sp>
    </p:spTree>
    <p:extLst>
      <p:ext uri="{BB962C8B-B14F-4D97-AF65-F5344CB8AC3E}">
        <p14:creationId xmlns:p14="http://schemas.microsoft.com/office/powerpoint/2010/main" val="4112567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478551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7" name="Date Placeholder 56"/>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Title 7"/>
          <p:cNvSpPr>
            <a:spLocks noGrp="1"/>
          </p:cNvSpPr>
          <p:nvPr>
            <p:ph type="title" hasCustomPrompt="1"/>
          </p:nvPr>
        </p:nvSpPr>
        <p:spPr>
          <a:xfrm>
            <a:off x="630000" y="622800"/>
            <a:ext cx="10933350" cy="387798"/>
          </a:xfrm>
        </p:spPr>
        <p:txBody>
          <a:bodyPr/>
          <a:lstStyle>
            <a:lvl1pPr>
              <a:defRPr sz="2800">
                <a:solidFill>
                  <a:srgbClr val="00148C"/>
                </a:solidFill>
                <a:latin typeface="+mj-lt"/>
                <a:ea typeface="+mj-ea"/>
                <a:cs typeface="+mj-cs"/>
                <a:sym typeface="+mj-lt"/>
              </a:defRPr>
            </a:lvl1pPr>
          </a:lstStyle>
          <a:p>
            <a:r>
              <a:rPr lang="en-US"/>
              <a:t>Click to add title</a:t>
            </a:r>
          </a:p>
        </p:txBody>
      </p:sp>
      <p:sp>
        <p:nvSpPr>
          <p:cNvPr id="10" name="Footer Placeholder 1">
            <a:extLst>
              <a:ext uri="{FF2B5EF4-FFF2-40B4-BE49-F238E27FC236}">
                <a16:creationId xmlns:a16="http://schemas.microsoft.com/office/drawing/2014/main" id="{C794E9C5-9B41-422E-BBE6-87C4C2AC4D7D}"/>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16708618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3907801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lvl1pPr>
              <a:defRPr>
                <a:solidFill>
                  <a:srgbClr val="00148C"/>
                </a:solidFill>
                <a:latin typeface="+mj-lt"/>
                <a:ea typeface="+mj-ea"/>
                <a:cs typeface="+mj-cs"/>
                <a:sym typeface="+mj-lt"/>
              </a:defRPr>
            </a:lvl1pPr>
          </a:lstStyle>
          <a:p>
            <a:r>
              <a:rPr lang="en-US"/>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atin typeface="+mn-lt"/>
                <a:ea typeface="+mn-ea"/>
                <a:cs typeface="+mn-cs"/>
                <a:sym typeface="+mn-lt"/>
              </a:defRPr>
            </a:lvl1pPr>
            <a:lvl2pPr>
              <a:lnSpc>
                <a:spcPct val="100000"/>
              </a:lnSpc>
              <a:spcBef>
                <a:spcPts val="0"/>
              </a:spcBef>
              <a:spcAft>
                <a:spcPts val="0"/>
              </a:spcAft>
              <a:defRPr>
                <a:latin typeface="+mn-lt"/>
                <a:ea typeface="+mn-ea"/>
                <a:cs typeface="+mn-cs"/>
                <a:sym typeface="+mn-lt"/>
              </a:defRPr>
            </a:lvl2pPr>
            <a:lvl3pPr>
              <a:lnSpc>
                <a:spcPct val="100000"/>
              </a:lnSpc>
              <a:spcBef>
                <a:spcPts val="0"/>
              </a:spcBef>
              <a:spcAft>
                <a:spcPts val="0"/>
              </a:spcAft>
              <a:defRPr>
                <a:latin typeface="+mn-lt"/>
                <a:ea typeface="+mn-ea"/>
                <a:cs typeface="+mn-cs"/>
                <a:sym typeface="+mn-lt"/>
              </a:defRPr>
            </a:lvl3pPr>
            <a:lvl4pPr>
              <a:lnSpc>
                <a:spcPct val="100000"/>
              </a:lnSpc>
              <a:spcBef>
                <a:spcPts val="0"/>
              </a:spcBef>
              <a:spcAft>
                <a:spcPts val="0"/>
              </a:spcAft>
              <a:defRPr>
                <a:latin typeface="+mn-lt"/>
                <a:ea typeface="+mn-ea"/>
                <a:cs typeface="+mn-cs"/>
                <a:sym typeface="+mn-lt"/>
              </a:defRPr>
            </a:lvl4pPr>
            <a:lvl5pPr>
              <a:lnSpc>
                <a:spcPct val="100000"/>
              </a:lnSpc>
              <a:spcBef>
                <a:spcPts val="0"/>
              </a:spcBef>
              <a:spcAft>
                <a:spcPts val="0"/>
              </a:spcAft>
              <a:defRPr>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9" name="Footer Placeholder 1">
            <a:extLst>
              <a:ext uri="{FF2B5EF4-FFF2-40B4-BE49-F238E27FC236}">
                <a16:creationId xmlns:a16="http://schemas.microsoft.com/office/drawing/2014/main" id="{AF5BF88D-2A55-4F7B-8705-1F08B427803B}"/>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32439642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862896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Date Placeholder 3"/>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rgbClr val="00148C"/>
                </a:solidFill>
                <a:latin typeface="+mn-lt"/>
                <a:ea typeface="+mn-ea"/>
                <a:cs typeface="+mn-cs"/>
                <a:sym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5873342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728422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00148C"/>
                </a:solidFill>
                <a:latin typeface="+mj-lt"/>
                <a:ea typeface="+mj-ea"/>
                <a:cs typeface="+mj-cs"/>
                <a:sym typeface="+mj-lt"/>
              </a:defRPr>
            </a:lvl1pPr>
          </a:lstStyle>
          <a:p>
            <a:r>
              <a:rPr lang="en-US"/>
              <a:t>Click to add section title</a:t>
            </a:r>
          </a:p>
        </p:txBody>
      </p:sp>
      <p:sp>
        <p:nvSpPr>
          <p:cNvPr id="11" name="Rectangle 10"/>
          <p:cNvSpPr/>
          <p:nvPr userDrawn="1"/>
        </p:nvSpPr>
        <p:spPr bwMode="white">
          <a:xfrm>
            <a:off x="1280693" y="1424081"/>
            <a:ext cx="951721" cy="951721"/>
          </a:xfrm>
          <a:prstGeom prst="rect">
            <a:avLst/>
          </a:prstGeom>
          <a:noFill/>
          <a:ln>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Tree>
    <p:extLst>
      <p:ext uri="{BB962C8B-B14F-4D97-AF65-F5344CB8AC3E}">
        <p14:creationId xmlns:p14="http://schemas.microsoft.com/office/powerpoint/2010/main" val="1915854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8528757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rgbClr val="00148C"/>
                </a:solidFill>
                <a:latin typeface="+mj-lt"/>
                <a:ea typeface="+mj-ea"/>
                <a:cs typeface="+mj-cs"/>
                <a:sym typeface="+mj-lt"/>
              </a:defRPr>
            </a:lvl1pPr>
          </a:lstStyle>
          <a:p>
            <a:r>
              <a:rPr lang="en-US"/>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28746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5085001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5" name="Title 4"/>
          <p:cNvSpPr>
            <a:spLocks noGrp="1"/>
          </p:cNvSpPr>
          <p:nvPr>
            <p:ph type="title" hasCustomPrompt="1"/>
          </p:nvPr>
        </p:nvSpPr>
        <p:spPr>
          <a:xfrm>
            <a:off x="630000" y="622800"/>
            <a:ext cx="109332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sp>
        <p:nvSpPr>
          <p:cNvPr id="10" name="Footer Placeholder 1">
            <a:extLst>
              <a:ext uri="{FF2B5EF4-FFF2-40B4-BE49-F238E27FC236}">
                <a16:creationId xmlns:a16="http://schemas.microsoft.com/office/drawing/2014/main" id="{8092EF17-DC25-4846-8FA0-9AE6DFB8CBE1}"/>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336789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529035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4" name="Rectangle 23"/>
          <p:cNvSpPr/>
          <p:nvPr userDrawn="1"/>
        </p:nvSpPr>
        <p:spPr bwMode="white">
          <a:xfrm>
            <a:off x="0" y="0"/>
            <a:ext cx="40795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23428393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40026130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76529"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38093123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6293649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8101584"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2630102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725613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800">
                <a:solidFill>
                  <a:schemeClr val="bg1"/>
                </a:solidFill>
                <a:latin typeface="+mj-lt"/>
                <a:ea typeface="+mj-ea"/>
                <a:cs typeface="+mj-cs"/>
                <a:sym typeface="+mj-lt"/>
              </a:defRPr>
            </a:lvl1pPr>
          </a:lstStyle>
          <a:p>
            <a:r>
              <a:rPr lang="en-US"/>
              <a:t>Click to add title</a:t>
            </a:r>
          </a:p>
        </p:txBody>
      </p:sp>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7119440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037296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mn-lt"/>
                <a:ea typeface="+mn-ea"/>
                <a:cs typeface="+mn-cs"/>
                <a:sym typeface="+mn-lt"/>
              </a:defRPr>
            </a:lvl1pPr>
          </a:lstStyle>
          <a:p>
            <a:r>
              <a:rPr lang="en-US"/>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4780455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7747700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mn-lt"/>
                <a:ea typeface="+mn-ea"/>
                <a:cs typeface="+mn-cs"/>
                <a:sym typeface="+mn-lt"/>
              </a:defRPr>
            </a:lvl1pPr>
          </a:lstStyle>
          <a:p>
            <a:r>
              <a:rPr lang="en-US"/>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40780148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99197611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800">
                <a:solidFill>
                  <a:srgbClr val="00148C"/>
                </a:solidFill>
                <a:latin typeface="+mj-lt"/>
                <a:ea typeface="+mj-ea"/>
                <a:cs typeface="+mj-cs"/>
                <a:sym typeface="+mj-lt"/>
              </a:defRPr>
            </a:lvl1pPr>
          </a:lstStyle>
          <a:p>
            <a:r>
              <a:rPr lang="en-US">
                <a:solidFill>
                  <a:schemeClr val="tx2"/>
                </a:solidFill>
              </a:rPr>
              <a:t>Click to add title</a:t>
            </a: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1596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1484043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ea typeface="+mj-ea"/>
                <a:cs typeface="+mj-cs"/>
                <a:sym typeface="+mj-lt"/>
              </a:defRPr>
            </a:lvl1pPr>
          </a:lstStyle>
          <a:p>
            <a:r>
              <a:rPr lang="en-US"/>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41156661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1604523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mn-lt"/>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9" name="Pentagon 3"/>
          <p:cNvSpPr/>
          <p:nvPr userDrawn="1"/>
        </p:nvSpPr>
        <p:spPr bwMode="white">
          <a:xfrm>
            <a:off x="1" y="0"/>
            <a:ext cx="5426920"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00148C"/>
                </a:solidFill>
                <a:latin typeface="+mj-lt"/>
                <a:ea typeface="+mj-ea"/>
                <a:cs typeface="+mj-cs"/>
                <a:sym typeface="+mj-lt"/>
              </a:defRPr>
            </a:lvl1pPr>
          </a:lstStyle>
          <a:p>
            <a:r>
              <a:rPr lang="en-US"/>
              <a:t>Click to add title</a:t>
            </a:r>
          </a:p>
        </p:txBody>
      </p:sp>
      <p:pic>
        <p:nvPicPr>
          <p:cNvPr id="11" name="Picture 10"/>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62113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2111698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9" name="Pentagon 3"/>
          <p:cNvSpPr/>
          <p:nvPr userDrawn="1"/>
        </p:nvSpPr>
        <p:spPr bwMode="white">
          <a:xfrm>
            <a:off x="1" y="0"/>
            <a:ext cx="542692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ea typeface="+mj-ea"/>
                <a:cs typeface="+mj-cs"/>
                <a:sym typeface="+mj-lt"/>
              </a:defRPr>
            </a:lvl1pPr>
          </a:lstStyle>
          <a:p>
            <a:r>
              <a:rPr lang="en-US"/>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36643739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4917495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43198"/>
          </a:xfrm>
        </p:spPr>
        <p:txBody>
          <a:bodyPr/>
          <a:lstStyle>
            <a:lvl1pPr>
              <a:defRPr sz="3200">
                <a:solidFill>
                  <a:srgbClr val="00148C"/>
                </a:solidFill>
                <a:latin typeface="+mj-lt"/>
                <a:ea typeface="+mj-ea"/>
                <a:cs typeface="+mj-cs"/>
                <a:sym typeface="+mj-lt"/>
              </a:defRPr>
            </a:lvl1pPr>
          </a:lstStyle>
          <a:p>
            <a:r>
              <a:rPr lang="en-US"/>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atin typeface="+mn-lt"/>
                <a:ea typeface="+mn-ea"/>
                <a:cs typeface="+mn-cs"/>
                <a:sym typeface="+mn-lt"/>
              </a:defRPr>
            </a:lvl1pPr>
            <a:lvl2pPr>
              <a:lnSpc>
                <a:spcPct val="100000"/>
              </a:lnSpc>
              <a:spcBef>
                <a:spcPts val="0"/>
              </a:spcBef>
              <a:spcAft>
                <a:spcPts val="0"/>
              </a:spcAft>
              <a:defRPr sz="2000">
                <a:latin typeface="+mn-lt"/>
                <a:ea typeface="+mn-ea"/>
                <a:cs typeface="+mn-cs"/>
                <a:sym typeface="+mn-lt"/>
              </a:defRPr>
            </a:lvl2pPr>
            <a:lvl3pPr>
              <a:lnSpc>
                <a:spcPct val="100000"/>
              </a:lnSpc>
              <a:spcBef>
                <a:spcPts val="0"/>
              </a:spcBef>
              <a:spcAft>
                <a:spcPts val="0"/>
              </a:spcAft>
              <a:defRPr sz="2000">
                <a:latin typeface="+mn-lt"/>
                <a:ea typeface="+mn-ea"/>
                <a:cs typeface="+mn-cs"/>
                <a:sym typeface="+mn-lt"/>
              </a:defRPr>
            </a:lvl3pPr>
            <a:lvl4pPr>
              <a:lnSpc>
                <a:spcPct val="100000"/>
              </a:lnSpc>
              <a:spcBef>
                <a:spcPts val="0"/>
              </a:spcBef>
              <a:spcAft>
                <a:spcPts val="0"/>
              </a:spcAft>
              <a:defRPr sz="2800">
                <a:latin typeface="+mn-lt"/>
                <a:ea typeface="+mn-ea"/>
                <a:cs typeface="+mn-cs"/>
                <a:sym typeface="+mn-lt"/>
              </a:defRPr>
            </a:lvl4pPr>
            <a:lvl5pPr>
              <a:lnSpc>
                <a:spcPct val="100000"/>
              </a:lnSpc>
              <a:spcBef>
                <a:spcPts val="0"/>
              </a:spcBef>
              <a:spcAft>
                <a:spcPts val="0"/>
              </a:spcAft>
              <a:defRPr sz="2800">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0" name="Footer Placeholder 1">
            <a:extLst>
              <a:ext uri="{FF2B5EF4-FFF2-40B4-BE49-F238E27FC236}">
                <a16:creationId xmlns:a16="http://schemas.microsoft.com/office/drawing/2014/main" id="{E75F8ADB-C847-472F-B17A-5FEFB5CF480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25846090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1679735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6363546"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622800"/>
            <a:ext cx="4747822"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7539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4987776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6363546"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622800"/>
            <a:ext cx="4747822" cy="387798"/>
          </a:xfrm>
          <a:prstGeom prst="rect">
            <a:avLst/>
          </a:prstGeom>
        </p:spPr>
        <p:txBody>
          <a:bodyPr/>
          <a:lstStyle>
            <a:lvl1pPr>
              <a:defRPr sz="2800">
                <a:solidFill>
                  <a:srgbClr val="FFFFFF"/>
                </a:solidFill>
                <a:latin typeface="+mj-lt"/>
                <a:ea typeface="+mj-ea"/>
                <a:cs typeface="+mj-cs"/>
                <a:sym typeface="+mj-lt"/>
              </a:defRPr>
            </a:lvl1pPr>
          </a:lstStyle>
          <a:p>
            <a:r>
              <a:rPr lang="en-US"/>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4483595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778936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54496"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pic>
        <p:nvPicPr>
          <p:cNvPr id="11" name="Picture 10"/>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1884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1978749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54496" cy="387798"/>
          </a:xfrm>
          <a:prstGeom prst="rect">
            <a:avLst/>
          </a:prstGeom>
        </p:spPr>
        <p:txBody>
          <a:bodyPr/>
          <a:lstStyle>
            <a:lvl1pPr>
              <a:defRPr sz="2800">
                <a:solidFill>
                  <a:srgbClr val="FFFFFF"/>
                </a:solidFill>
                <a:latin typeface="+mj-lt"/>
                <a:ea typeface="+mj-ea"/>
                <a:cs typeface="+mj-cs"/>
                <a:sym typeface="+mj-lt"/>
              </a:defRPr>
            </a:lvl1pPr>
          </a:lstStyle>
          <a:p>
            <a:r>
              <a:rPr lang="en-US"/>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12583809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9633882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35277541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409571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6" name="Rectangle 5"/>
          <p:cNvSpPr/>
          <p:nvPr userDrawn="1"/>
        </p:nvSpPr>
        <p:spPr bwMode="white">
          <a:xfrm>
            <a:off x="630000" y="625475"/>
            <a:ext cx="932688"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6B80FF"/>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3556605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rgbClr val="000A46"/>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48942180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ea typeface="+mn-ea"/>
              <a:cs typeface="+mn-cs"/>
              <a:sym typeface="+mn-lt"/>
            </a:endParaRPr>
          </a:p>
        </p:txBody>
      </p:sp>
    </p:spTree>
    <p:extLst>
      <p:ext uri="{BB962C8B-B14F-4D97-AF65-F5344CB8AC3E}">
        <p14:creationId xmlns:p14="http://schemas.microsoft.com/office/powerpoint/2010/main" val="7211183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7958785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3" name="Date Placeholder 2"/>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10933200" cy="387798"/>
          </a:xfrm>
        </p:spPr>
        <p:txBody>
          <a:bodyPr/>
          <a:lstStyle>
            <a:lvl1pPr>
              <a:defRPr sz="2800">
                <a:solidFill>
                  <a:schemeClr val="bg1"/>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7075470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6979271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extBox 19"/>
          <p:cNvSpPr txBox="1"/>
          <p:nvPr userDrawn="1"/>
        </p:nvSpPr>
        <p:spPr>
          <a:xfrm>
            <a:off x="630000" y="2577934"/>
            <a:ext cx="29387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a:solidFill>
                  <a:srgbClr val="00148C"/>
                </a:solidFill>
                <a:latin typeface="+mn-lt"/>
                <a:ea typeface="+mn-ea"/>
                <a:cs typeface="+mn-cs"/>
                <a:sym typeface="+mn-lt"/>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9207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419480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Tree>
    <p:extLst>
      <p:ext uri="{BB962C8B-B14F-4D97-AF65-F5344CB8AC3E}">
        <p14:creationId xmlns:p14="http://schemas.microsoft.com/office/powerpoint/2010/main" val="26264877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9977083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ea typeface="+mn-ea"/>
                <a:cs typeface="+mn-cs"/>
                <a:sym typeface="+mn-lt"/>
              </a:defRPr>
            </a:lvl1pPr>
          </a:lstStyle>
          <a:p>
            <a:endParaRPr lang="en-US"/>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rgbClr val="00148C"/>
                </a:solidFill>
                <a:latin typeface="+mj-lt"/>
                <a:ea typeface="+mj-ea"/>
                <a:cs typeface="+mj-cs"/>
                <a:sym typeface="+mj-lt"/>
              </a:defRPr>
            </a:lvl1pPr>
          </a:lstStyle>
          <a:p>
            <a:r>
              <a:rPr lang="en-US"/>
              <a:t>Click to add title</a:t>
            </a:r>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4832616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D. Blank">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3196897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1697461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9791568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Date Placeholder 3"/>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2" name="Rectangle 11"/>
          <p:cNvSpPr/>
          <p:nvPr userDrawn="1"/>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a:latin typeface="+mn-lt"/>
                <a:ea typeface="+mn-ea"/>
                <a:cs typeface="+mn-cs"/>
                <a:sym typeface="+mn-lt"/>
              </a:rPr>
              <a:t>The services and materials provided by Boston Consulting Group (BCG) are subject to BCG's Standard Terms </a:t>
            </a:r>
            <a:br>
              <a:rPr lang="en-US" sz="900" b="0">
                <a:latin typeface="+mn-lt"/>
                <a:ea typeface="+mn-ea"/>
                <a:cs typeface="+mn-cs"/>
                <a:sym typeface="+mn-lt"/>
              </a:rPr>
            </a:br>
            <a:r>
              <a:rPr lang="en-US" sz="900" b="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latin typeface="+mn-lt"/>
                <a:ea typeface="+mn-ea"/>
                <a:cs typeface="+mn-cs"/>
                <a:sym typeface="+mn-lt"/>
              </a:rPr>
            </a:br>
            <a:r>
              <a:rPr lang="en-US" sz="900" b="0">
                <a:latin typeface="+mn-lt"/>
                <a:ea typeface="+mn-ea"/>
                <a:cs typeface="+mn-cs"/>
                <a:sym typeface="+mn-lt"/>
              </a:rPr>
              <a:t>to update these materials after the date hereof, notwithstanding that such information may become outdated </a:t>
            </a:r>
            <a:br>
              <a:rPr lang="en-US" sz="900" b="0">
                <a:latin typeface="+mn-lt"/>
                <a:ea typeface="+mn-ea"/>
                <a:cs typeface="+mn-cs"/>
                <a:sym typeface="+mn-lt"/>
              </a:rPr>
            </a:br>
            <a:r>
              <a:rPr lang="en-US" sz="900" b="0">
                <a:latin typeface="+mn-lt"/>
                <a:ea typeface="+mn-ea"/>
                <a:cs typeface="+mn-cs"/>
                <a:sym typeface="+mn-lt"/>
              </a:rPr>
              <a:t>or inaccurate.</a:t>
            </a:r>
          </a:p>
          <a:p>
            <a:pPr indent="0">
              <a:lnSpc>
                <a:spcPct val="100000"/>
              </a:lnSpc>
            </a:pPr>
            <a:r>
              <a:rPr lang="en-US" sz="900" b="0">
                <a:latin typeface="+mn-lt"/>
                <a:ea typeface="+mn-ea"/>
                <a:cs typeface="+mn-cs"/>
                <a:sym typeface="+mn-lt"/>
              </a:rPr>
              <a:t> </a:t>
            </a:r>
          </a:p>
          <a:p>
            <a:pPr indent="0">
              <a:lnSpc>
                <a:spcPct val="100000"/>
              </a:lnSpc>
            </a:pPr>
            <a:r>
              <a:rPr lang="en-US" sz="900" b="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a:latin typeface="+mn-lt"/>
              <a:ea typeface="+mn-ea"/>
              <a:cs typeface="+mn-cs"/>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13" name="Title 6"/>
          <p:cNvSpPr txBox="1">
            <a:spLocks/>
          </p:cNvSpPr>
          <p:nvPr userDrawn="1"/>
        </p:nvSpPr>
        <p:spPr>
          <a:xfrm>
            <a:off x="639044" y="2973076"/>
            <a:ext cx="3310656"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b="1">
                <a:gradFill>
                  <a:gsLst>
                    <a:gs pos="100000">
                      <a:schemeClr val="tx2"/>
                    </a:gs>
                    <a:gs pos="2000">
                      <a:schemeClr val="accent2"/>
                    </a:gs>
                  </a:gsLst>
                  <a:lin ang="2700000" scaled="0"/>
                </a:gradFill>
                <a:latin typeface="+mn-lt"/>
                <a:ea typeface="+mn-ea"/>
                <a:cs typeface="+mn-cs"/>
                <a:sym typeface="+mn-lt"/>
              </a:rPr>
              <a:t>Disclaimer</a:t>
            </a:r>
          </a:p>
        </p:txBody>
      </p:sp>
      <p:cxnSp>
        <p:nvCxnSpPr>
          <p:cNvPr id="14" name="Straight Connector 13"/>
          <p:cNvCxnSpPr/>
          <p:nvPr userDrawn="1"/>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58672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blank" preserve="1">
  <p:cSld name="D. 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54407870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DE431F57-E6BB-4382-A8DD-D734D98D1B8A}"/>
              </a:ext>
            </a:extLst>
          </p:cNvPr>
          <p:cNvGrpSpPr/>
          <p:nvPr userDrawn="1"/>
        </p:nvGrpSpPr>
        <p:grpSpPr bwMode="black">
          <a:xfrm>
            <a:off x="2806700" y="2735713"/>
            <a:ext cx="6578600" cy="1386576"/>
            <a:chOff x="2910342" y="325575"/>
            <a:chExt cx="5928968" cy="1249653"/>
          </a:xfrm>
        </p:grpSpPr>
        <p:sp>
          <p:nvSpPr>
            <p:cNvPr id="8" name="Freeform: Shape 7">
              <a:extLst>
                <a:ext uri="{FF2B5EF4-FFF2-40B4-BE49-F238E27FC236}">
                  <a16:creationId xmlns:a16="http://schemas.microsoft.com/office/drawing/2014/main" id="{89EBA3A4-D96D-4956-84E6-EE5B3FBBB861}"/>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3200"/>
            </a:p>
          </p:txBody>
        </p:sp>
        <p:sp>
          <p:nvSpPr>
            <p:cNvPr id="9" name="Freeform: Shape 8">
              <a:extLst>
                <a:ext uri="{FF2B5EF4-FFF2-40B4-BE49-F238E27FC236}">
                  <a16:creationId xmlns:a16="http://schemas.microsoft.com/office/drawing/2014/main" id="{09C7F15E-52EE-4934-AA51-52D75022F619}"/>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3200"/>
            </a:p>
          </p:txBody>
        </p:sp>
        <p:sp>
          <p:nvSpPr>
            <p:cNvPr id="10" name="Freeform: Shape 9">
              <a:extLst>
                <a:ext uri="{FF2B5EF4-FFF2-40B4-BE49-F238E27FC236}">
                  <a16:creationId xmlns:a16="http://schemas.microsoft.com/office/drawing/2014/main" id="{FBDF513E-A199-4CEF-A8B6-E43D9050DFCE}"/>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3" name="Freeform: Shape 12">
              <a:extLst>
                <a:ext uri="{FF2B5EF4-FFF2-40B4-BE49-F238E27FC236}">
                  <a16:creationId xmlns:a16="http://schemas.microsoft.com/office/drawing/2014/main" id="{C05604D8-A8B1-4928-B881-F215FBDCE35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4" name="Freeform: Shape 13">
              <a:extLst>
                <a:ext uri="{FF2B5EF4-FFF2-40B4-BE49-F238E27FC236}">
                  <a16:creationId xmlns:a16="http://schemas.microsoft.com/office/drawing/2014/main" id="{60C6A8F5-91E2-4783-9F0B-52BD67C0FE08}"/>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15" name="Freeform: Shape 14">
              <a:extLst>
                <a:ext uri="{FF2B5EF4-FFF2-40B4-BE49-F238E27FC236}">
                  <a16:creationId xmlns:a16="http://schemas.microsoft.com/office/drawing/2014/main" id="{C676DF08-15B6-47DE-8BB2-5B3AF02F4B7A}"/>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6" name="Freeform: Shape 15">
              <a:extLst>
                <a:ext uri="{FF2B5EF4-FFF2-40B4-BE49-F238E27FC236}">
                  <a16:creationId xmlns:a16="http://schemas.microsoft.com/office/drawing/2014/main" id="{4586BB1E-4581-4343-8905-54622E2A0AB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7" name="Freeform: Shape 16">
              <a:extLst>
                <a:ext uri="{FF2B5EF4-FFF2-40B4-BE49-F238E27FC236}">
                  <a16:creationId xmlns:a16="http://schemas.microsoft.com/office/drawing/2014/main" id="{ED8ADCF2-B17F-47E9-B63D-F607EACEF2A6}"/>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3200"/>
            </a:p>
          </p:txBody>
        </p:sp>
        <p:sp>
          <p:nvSpPr>
            <p:cNvPr id="18" name="Freeform: Shape 17">
              <a:extLst>
                <a:ext uri="{FF2B5EF4-FFF2-40B4-BE49-F238E27FC236}">
                  <a16:creationId xmlns:a16="http://schemas.microsoft.com/office/drawing/2014/main" id="{05F97109-C456-4C22-B17A-B7267B5E3BF0}"/>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3200"/>
            </a:p>
          </p:txBody>
        </p:sp>
        <p:sp>
          <p:nvSpPr>
            <p:cNvPr id="19" name="Freeform: Shape 18">
              <a:extLst>
                <a:ext uri="{FF2B5EF4-FFF2-40B4-BE49-F238E27FC236}">
                  <a16:creationId xmlns:a16="http://schemas.microsoft.com/office/drawing/2014/main" id="{517DCCFD-ED05-430A-A40E-DBA4016AA226}"/>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3200"/>
            </a:p>
          </p:txBody>
        </p:sp>
        <p:sp>
          <p:nvSpPr>
            <p:cNvPr id="20" name="Freeform: Shape 19">
              <a:extLst>
                <a:ext uri="{FF2B5EF4-FFF2-40B4-BE49-F238E27FC236}">
                  <a16:creationId xmlns:a16="http://schemas.microsoft.com/office/drawing/2014/main" id="{DA5CB078-9075-469A-BC9D-30413CC6476A}"/>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3200"/>
            </a:p>
          </p:txBody>
        </p:sp>
        <p:sp>
          <p:nvSpPr>
            <p:cNvPr id="21" name="Freeform: Shape 20">
              <a:extLst>
                <a:ext uri="{FF2B5EF4-FFF2-40B4-BE49-F238E27FC236}">
                  <a16:creationId xmlns:a16="http://schemas.microsoft.com/office/drawing/2014/main" id="{E93DBB4F-7046-46BF-8662-F2FE377A989B}"/>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2" name="Freeform: Shape 21">
              <a:extLst>
                <a:ext uri="{FF2B5EF4-FFF2-40B4-BE49-F238E27FC236}">
                  <a16:creationId xmlns:a16="http://schemas.microsoft.com/office/drawing/2014/main" id="{57ABDC12-A732-42D5-83DD-127EA6077776}"/>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3" name="Freeform: Shape 22">
              <a:extLst>
                <a:ext uri="{FF2B5EF4-FFF2-40B4-BE49-F238E27FC236}">
                  <a16:creationId xmlns:a16="http://schemas.microsoft.com/office/drawing/2014/main" id="{733A9271-DD7E-4BB1-82A1-E3AF65A8A06C}"/>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24" name="Freeform: Shape 23">
              <a:extLst>
                <a:ext uri="{FF2B5EF4-FFF2-40B4-BE49-F238E27FC236}">
                  <a16:creationId xmlns:a16="http://schemas.microsoft.com/office/drawing/2014/main" id="{CAE90AA4-C619-403D-9324-6885F2B5571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5" name="Freeform: Shape 24">
              <a:extLst>
                <a:ext uri="{FF2B5EF4-FFF2-40B4-BE49-F238E27FC236}">
                  <a16:creationId xmlns:a16="http://schemas.microsoft.com/office/drawing/2014/main" id="{2DC6BCF0-C73A-4733-9EA0-D016173734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6" name="Freeform: Shape 25">
              <a:extLst>
                <a:ext uri="{FF2B5EF4-FFF2-40B4-BE49-F238E27FC236}">
                  <a16:creationId xmlns:a16="http://schemas.microsoft.com/office/drawing/2014/main" id="{C9E3E76A-6B32-47C8-942D-122432A03AA1}"/>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3200"/>
            </a:p>
          </p:txBody>
        </p:sp>
        <p:sp>
          <p:nvSpPr>
            <p:cNvPr id="27" name="Freeform: Shape 26">
              <a:extLst>
                <a:ext uri="{FF2B5EF4-FFF2-40B4-BE49-F238E27FC236}">
                  <a16:creationId xmlns:a16="http://schemas.microsoft.com/office/drawing/2014/main" id="{21F9EDCE-FA8F-4AD3-AD0A-39D30FCC0EB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8" name="Freeform: Shape 27">
              <a:extLst>
                <a:ext uri="{FF2B5EF4-FFF2-40B4-BE49-F238E27FC236}">
                  <a16:creationId xmlns:a16="http://schemas.microsoft.com/office/drawing/2014/main" id="{7B60089D-6D6D-411C-93D8-CEC05C7543EA}"/>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3200"/>
            </a:p>
          </p:txBody>
        </p:sp>
      </p:grpSp>
    </p:spTree>
    <p:extLst>
      <p:ext uri="{BB962C8B-B14F-4D97-AF65-F5344CB8AC3E}">
        <p14:creationId xmlns:p14="http://schemas.microsoft.com/office/powerpoint/2010/main" val="40706269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78828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grpSp>
        <p:nvGrpSpPr>
          <p:cNvPr id="52" name="Group 51"/>
          <p:cNvGrpSpPr/>
          <p:nvPr userDrawn="1"/>
        </p:nvGrpSpPr>
        <p:grpSpPr>
          <a:xfrm>
            <a:off x="-600" y="-1"/>
            <a:ext cx="12193800" cy="6858001"/>
            <a:chOff x="-600" y="-1"/>
            <a:chExt cx="12193800" cy="6858001"/>
          </a:xfrm>
        </p:grpSpPr>
        <p:sp>
          <p:nvSpPr>
            <p:cNvPr id="53"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mn-lt"/>
                <a:ea typeface="+mn-ea"/>
                <a:cs typeface="+mn-cs"/>
                <a:sym typeface="+mn-lt"/>
              </a:endParaRPr>
            </a:p>
          </p:txBody>
        </p:sp>
        <p:grpSp>
          <p:nvGrpSpPr>
            <p:cNvPr id="54" name="Baselines / anchors"/>
            <p:cNvGrpSpPr/>
            <p:nvPr userDrawn="1"/>
          </p:nvGrpSpPr>
          <p:grpSpPr>
            <a:xfrm>
              <a:off x="-600" y="622800"/>
              <a:ext cx="12193200" cy="5536800"/>
              <a:chOff x="12623800" y="622800"/>
              <a:chExt cx="11176000" cy="5536800"/>
            </a:xfrm>
          </p:grpSpPr>
          <p:cxnSp>
            <p:nvCxnSpPr>
              <p:cNvPr id="81" name="Straight Connector 80"/>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7" name="Gutter space"/>
            <p:cNvGrpSpPr/>
            <p:nvPr userDrawn="1"/>
          </p:nvGrpSpPr>
          <p:grpSpPr>
            <a:xfrm>
              <a:off x="1277000" y="623550"/>
              <a:ext cx="9638000" cy="5537047"/>
              <a:chOff x="1277000" y="623550"/>
              <a:chExt cx="9638000" cy="5537047"/>
            </a:xfrm>
          </p:grpSpPr>
          <p:sp>
            <p:nvSpPr>
              <p:cNvPr id="70"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1"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2"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3"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4"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5"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6"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7"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8"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9"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80"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5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sym typeface="+mn-lt"/>
              </a:endParaRPr>
            </a:p>
          </p:txBody>
        </p:sp>
        <p:sp>
          <p:nvSpPr>
            <p:cNvPr id="5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nvGrpSpPr>
            <p:cNvPr id="61" name="Five column measure"/>
            <p:cNvGrpSpPr/>
            <p:nvPr userDrawn="1"/>
          </p:nvGrpSpPr>
          <p:grpSpPr>
            <a:xfrm>
              <a:off x="629400" y="5975122"/>
              <a:ext cx="10933200" cy="79536"/>
              <a:chOff x="629400" y="5975122"/>
              <a:chExt cx="10933200" cy="79536"/>
            </a:xfrm>
          </p:grpSpPr>
          <p:sp>
            <p:nvSpPr>
              <p:cNvPr id="65"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6"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7"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8"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9"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6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schemeClr val="bg1"/>
                </a:solidFill>
                <a:latin typeface="+mn-lt"/>
                <a:ea typeface="+mn-ea"/>
                <a:cs typeface="+mn-cs"/>
                <a:sym typeface="+mn-lt"/>
              </a:endParaRPr>
            </a:p>
          </p:txBody>
        </p:sp>
        <p:sp>
          <p:nvSpPr>
            <p:cNvPr id="63" name="Footnote example"/>
            <p:cNvSpPr txBox="1"/>
            <p:nvPr/>
          </p:nvSpPr>
          <p:spPr>
            <a:xfrm>
              <a:off x="1980648"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6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38280989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40398074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mn-lt"/>
              <a:ea typeface="+mn-ea"/>
              <a:cs typeface="+mn-cs"/>
              <a:sym typeface="+mn-lt"/>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a:solidFill>
                <a:srgbClr val="FFFFFF"/>
              </a:solidFill>
              <a:latin typeface="+mn-lt"/>
              <a:ea typeface="+mn-ea"/>
              <a:cs typeface="+mn-cs"/>
              <a:sym typeface="+mn-lt"/>
            </a:endParaRPr>
          </a:p>
        </p:txBody>
      </p:sp>
      <p:sp>
        <p:nvSpPr>
          <p:cNvPr id="2" name="TextBox 1"/>
          <p:cNvSpPr txBox="1"/>
          <p:nvPr userDrawn="1"/>
        </p:nvSpPr>
        <p:spPr>
          <a:xfrm>
            <a:off x="630000" y="907197"/>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a:solidFill>
                <a:schemeClr val="bg1"/>
              </a:solidFill>
              <a:latin typeface="+mn-lt"/>
              <a:ea typeface="+mn-ea"/>
              <a:cs typeface="+mn-cs"/>
              <a:sym typeface="+mn-lt"/>
            </a:endParaRPr>
          </a:p>
        </p:txBody>
      </p:sp>
      <p:sp>
        <p:nvSpPr>
          <p:cNvPr id="10" name="TextBox 1"/>
          <p:cNvSpPr txBox="1"/>
          <p:nvPr userDrawn="1"/>
        </p:nvSpPr>
        <p:spPr>
          <a:xfrm>
            <a:off x="992129" y="1115416"/>
            <a:ext cx="2723823" cy="881780"/>
          </a:xfrm>
          <a:prstGeom prst="rect">
            <a:avLst/>
          </a:prstGeom>
          <a:noFill/>
        </p:spPr>
        <p:txBody>
          <a:bodyPr wrap="none" rtlCol="0">
            <a:spAutoFit/>
          </a:bodyPr>
          <a:lstStyle/>
          <a:p>
            <a:pPr algn="ctr" fontAlgn="auto">
              <a:lnSpc>
                <a:spcPct val="95000"/>
              </a:lnSpc>
              <a:spcBef>
                <a:spcPts val="0"/>
              </a:spcBef>
              <a:spcAft>
                <a:spcPts val="0"/>
              </a:spcAft>
            </a:pPr>
            <a:r>
              <a:rPr lang="en-US" sz="54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25998581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26933218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mn-lt"/>
              <a:ea typeface="+mn-ea"/>
              <a:cs typeface="+mn-cs"/>
              <a:sym typeface="+mn-lt"/>
            </a:endParaRPr>
          </a:p>
        </p:txBody>
      </p:sp>
    </p:spTree>
    <p:extLst>
      <p:ext uri="{BB962C8B-B14F-4D97-AF65-F5344CB8AC3E}">
        <p14:creationId xmlns:p14="http://schemas.microsoft.com/office/powerpoint/2010/main" val="27593890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59270491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0" name="Title 1"/>
          <p:cNvSpPr txBox="1">
            <a:spLocks/>
          </p:cNvSpPr>
          <p:nvPr userDrawn="1"/>
        </p:nvSpPr>
        <p:spPr>
          <a:xfrm>
            <a:off x="630000" y="622800"/>
            <a:ext cx="7189998" cy="4431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3200" b="1">
                <a:solidFill>
                  <a:schemeClr val="bg1"/>
                </a:solidFill>
                <a:latin typeface="+mn-lt"/>
                <a:ea typeface="+mn-ea"/>
                <a:cs typeface="+mn-cs"/>
                <a:sym typeface="+mn-lt"/>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20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93933431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25143913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1477616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Rectangle 7"/>
          <p:cNvSpPr/>
          <p:nvPr userDrawn="1"/>
        </p:nvSpPr>
        <p:spPr bwMode="invGray">
          <a:xfrm>
            <a:off x="1388145" y="4691187"/>
            <a:ext cx="929337" cy="995874"/>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mn-lt"/>
              <a:ea typeface="+mn-ea"/>
              <a:cs typeface="+mn-cs"/>
              <a:sym typeface="+mn-lt"/>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rgbClr val="6B80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a:solidFill>
                <a:srgbClr val="FFFFFF"/>
              </a:solidFill>
              <a:latin typeface="+mn-lt"/>
              <a:ea typeface="+mn-ea"/>
              <a:cs typeface="+mn-cs"/>
              <a:sym typeface="+mn-lt"/>
            </a:endParaRPr>
          </a:p>
        </p:txBody>
      </p:sp>
      <p:sp>
        <p:nvSpPr>
          <p:cNvPr id="11" name="TextBox 10"/>
          <p:cNvSpPr txBox="1"/>
          <p:nvPr userDrawn="1"/>
        </p:nvSpPr>
        <p:spPr>
          <a:xfrm>
            <a:off x="630000" y="907196"/>
            <a:ext cx="3448800" cy="3488400"/>
          </a:xfrm>
          <a:prstGeom prst="rect">
            <a:avLst/>
          </a:prstGeom>
          <a:noFill/>
          <a:ln>
            <a:solidFill>
              <a:srgbClr val="6B80FF"/>
            </a:solidFill>
          </a:ln>
        </p:spPr>
        <p:txBody>
          <a:bodyPr wrap="square" lIns="612000" tIns="468000" rIns="0" bIns="0" rtlCol="0" anchor="t">
            <a:spAutoFit/>
          </a:bodyPr>
          <a:lstStyle/>
          <a:p>
            <a:pPr>
              <a:lnSpc>
                <a:spcPct val="90000"/>
              </a:lnSpc>
              <a:spcAft>
                <a:spcPts val="600"/>
              </a:spcAft>
            </a:pPr>
            <a:endParaRPr lang="en-US" sz="5400">
              <a:solidFill>
                <a:schemeClr val="accent4"/>
              </a:solidFill>
              <a:latin typeface="+mn-lt"/>
              <a:ea typeface="+mn-ea"/>
              <a:cs typeface="+mn-cs"/>
              <a:sym typeface="+mn-lt"/>
            </a:endParaRPr>
          </a:p>
        </p:txBody>
      </p:sp>
      <p:sp>
        <p:nvSpPr>
          <p:cNvPr id="9" name="TextBox 1"/>
          <p:cNvSpPr txBox="1"/>
          <p:nvPr userDrawn="1"/>
        </p:nvSpPr>
        <p:spPr>
          <a:xfrm>
            <a:off x="992129" y="1115416"/>
            <a:ext cx="2723823" cy="881780"/>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b="1">
                <a:solidFill>
                  <a:srgbClr val="6B80FF"/>
                </a:solidFill>
                <a:latin typeface="+mn-lt"/>
                <a:ea typeface="+mn-ea"/>
                <a:cs typeface="+mn-cs"/>
                <a:sym typeface="+mn-lt"/>
              </a:rPr>
              <a:t>Agenda</a:t>
            </a:r>
          </a:p>
        </p:txBody>
      </p:sp>
    </p:spTree>
    <p:extLst>
      <p:ext uri="{BB962C8B-B14F-4D97-AF65-F5344CB8AC3E}">
        <p14:creationId xmlns:p14="http://schemas.microsoft.com/office/powerpoint/2010/main" val="35921514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79258697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Rectangle 7"/>
          <p:cNvSpPr/>
          <p:nvPr userDrawn="1"/>
        </p:nvSpPr>
        <p:spPr bwMode="white">
          <a:xfrm>
            <a:off x="1284743" y="1428131"/>
            <a:ext cx="947672" cy="947672"/>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10" name="Rectangle 9"/>
          <p:cNvSpPr/>
          <p:nvPr userDrawn="1"/>
        </p:nvSpPr>
        <p:spPr>
          <a:xfrm>
            <a:off x="1285200" y="2667600"/>
            <a:ext cx="9619200" cy="3200400"/>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mn-lt"/>
              <a:ea typeface="+mn-ea"/>
              <a:cs typeface="+mn-cs"/>
              <a:sym typeface="+mn-lt"/>
            </a:endParaRPr>
          </a:p>
        </p:txBody>
      </p:sp>
    </p:spTree>
    <p:extLst>
      <p:ext uri="{BB962C8B-B14F-4D97-AF65-F5344CB8AC3E}">
        <p14:creationId xmlns:p14="http://schemas.microsoft.com/office/powerpoint/2010/main" val="17183159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1964370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6" name="Object 5"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Tree>
    <p:extLst>
      <p:ext uri="{BB962C8B-B14F-4D97-AF65-F5344CB8AC3E}">
        <p14:creationId xmlns:p14="http://schemas.microsoft.com/office/powerpoint/2010/main" val="15473257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53001858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7" name="Title 1"/>
          <p:cNvSpPr txBox="1">
            <a:spLocks/>
          </p:cNvSpPr>
          <p:nvPr userDrawn="1"/>
        </p:nvSpPr>
        <p:spPr>
          <a:xfrm>
            <a:off x="630000" y="622800"/>
            <a:ext cx="7189998" cy="3877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800" b="1">
                <a:solidFill>
                  <a:srgbClr val="6B80FF"/>
                </a:solidFill>
                <a:latin typeface="+mn-lt"/>
                <a:ea typeface="+mn-ea"/>
                <a:cs typeface="+mn-cs"/>
                <a:sym typeface="+mn-lt"/>
              </a:rPr>
              <a:t>Agenda</a:t>
            </a:r>
          </a:p>
        </p:txBody>
      </p:sp>
      <p:cxnSp>
        <p:nvCxnSpPr>
          <p:cNvPr id="9" name="Straight Connector 8"/>
          <p:cNvCxnSpPr/>
          <p:nvPr userDrawn="1"/>
        </p:nvCxnSpPr>
        <p:spPr bwMode="white">
          <a:xfrm>
            <a:off x="618898" y="1206000"/>
            <a:ext cx="11576304" cy="0"/>
          </a:xfrm>
          <a:prstGeom prst="line">
            <a:avLst/>
          </a:prstGeom>
          <a:ln w="9525"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93133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79260675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0" name="TextBox 9"/>
          <p:cNvSpPr txBox="1"/>
          <p:nvPr userDrawn="1"/>
        </p:nvSpPr>
        <p:spPr>
          <a:xfrm>
            <a:off x="630000" y="3262145"/>
            <a:ext cx="1313100" cy="387798"/>
          </a:xfrm>
          <a:prstGeom prst="rect">
            <a:avLst/>
          </a:prstGeom>
          <a:noFill/>
        </p:spPr>
        <p:txBody>
          <a:bodyPr wrap="square" lIns="0" tIns="0" rIns="0" bIns="0" rtlCol="0" anchor="t">
            <a:spAutoFit/>
          </a:bodyPr>
          <a:lstStyle/>
          <a:p>
            <a:pPr>
              <a:lnSpc>
                <a:spcPct val="90000"/>
              </a:lnSpc>
              <a:spcAft>
                <a:spcPts val="600"/>
              </a:spcAft>
            </a:pPr>
            <a:r>
              <a:rPr lang="en-US" sz="28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37300026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9094941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630000" y="2577934"/>
            <a:ext cx="29387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a:solidFill>
                  <a:srgbClr val="00148C"/>
                </a:solidFill>
                <a:latin typeface="+mn-lt"/>
                <a:ea typeface="+mn-ea"/>
                <a:cs typeface="+mn-cs"/>
                <a:sym typeface="+mn-lt"/>
              </a:rPr>
              <a:t>Table of contents</a:t>
            </a:r>
          </a:p>
        </p:txBody>
      </p:sp>
    </p:spTree>
    <p:extLst>
      <p:ext uri="{BB962C8B-B14F-4D97-AF65-F5344CB8AC3E}">
        <p14:creationId xmlns:p14="http://schemas.microsoft.com/office/powerpoint/2010/main" val="32182204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2CEB243-B829-4C97-A401-BD110E1083CA}"/>
              </a:ext>
            </a:extLst>
          </p:cNvPr>
          <p:cNvGraphicFramePr>
            <a:graphicFrameLocks noChangeAspect="1"/>
          </p:cNvGraphicFramePr>
          <p:nvPr userDrawn="1">
            <p:custDataLst>
              <p:tags r:id="rId1"/>
            </p:custDataLst>
            <p:extLst>
              <p:ext uri="{D42A27DB-BD31-4B8C-83A1-F6EECF244321}">
                <p14:modId xmlns:p14="http://schemas.microsoft.com/office/powerpoint/2010/main" val="1354621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27" imgH="327" progId="TCLayout.ActiveDocument.1">
                  <p:embed/>
                </p:oleObj>
              </mc:Choice>
              <mc:Fallback>
                <p:oleObj name="think-cell Slide" r:id="rId3" imgW="327" imgH="327" progId="TCLayout.ActiveDocument.1">
                  <p:embed/>
                  <p:pic>
                    <p:nvPicPr>
                      <p:cNvPr id="4" name="Object 3" hidden="1">
                        <a:extLst>
                          <a:ext uri="{FF2B5EF4-FFF2-40B4-BE49-F238E27FC236}">
                            <a16:creationId xmlns:a16="http://schemas.microsoft.com/office/drawing/2014/main" id="{22CEB243-B829-4C97-A401-BD110E1083C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Text Placeholder 3">
            <a:extLst>
              <a:ext uri="{FF2B5EF4-FFF2-40B4-BE49-F238E27FC236}">
                <a16:creationId xmlns:a16="http://schemas.microsoft.com/office/drawing/2014/main" id="{1704110C-7FA9-42B8-8B3B-DA58E665BDCC}"/>
              </a:ext>
            </a:extLst>
          </p:cNvPr>
          <p:cNvSpPr>
            <a:spLocks noGrp="1"/>
          </p:cNvSpPr>
          <p:nvPr>
            <p:ph type="body" sz="quarter" idx="16"/>
          </p:nvPr>
        </p:nvSpPr>
        <p:spPr>
          <a:xfrm>
            <a:off x="628650" y="1416668"/>
            <a:ext cx="7194551"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Footer Placeholder 2">
            <a:extLst>
              <a:ext uri="{FF2B5EF4-FFF2-40B4-BE49-F238E27FC236}">
                <a16:creationId xmlns:a16="http://schemas.microsoft.com/office/drawing/2014/main" id="{A415EBFD-084A-4878-8287-2E1A3FCE8DDE}"/>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grpSp>
        <p:nvGrpSpPr>
          <p:cNvPr id="17" name="Group 16">
            <a:extLst>
              <a:ext uri="{FF2B5EF4-FFF2-40B4-BE49-F238E27FC236}">
                <a16:creationId xmlns:a16="http://schemas.microsoft.com/office/drawing/2014/main" id="{A308CCAE-A613-4894-962F-B9332D979AE1}"/>
              </a:ext>
            </a:extLst>
          </p:cNvPr>
          <p:cNvGrpSpPr/>
          <p:nvPr userDrawn="1"/>
        </p:nvGrpSpPr>
        <p:grpSpPr>
          <a:xfrm>
            <a:off x="12275233" y="1"/>
            <a:ext cx="2706315" cy="2781137"/>
            <a:chOff x="3528102" y="847657"/>
            <a:chExt cx="2029736" cy="2085853"/>
          </a:xfrm>
        </p:grpSpPr>
        <p:sp>
          <p:nvSpPr>
            <p:cNvPr id="18" name="Guidance note">
              <a:extLst>
                <a:ext uri="{FF2B5EF4-FFF2-40B4-BE49-F238E27FC236}">
                  <a16:creationId xmlns:a16="http://schemas.microsoft.com/office/drawing/2014/main" id="{753381CB-CFAD-4C37-9043-05C8A52380A7}"/>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9" name="Group 18">
              <a:extLst>
                <a:ext uri="{FF2B5EF4-FFF2-40B4-BE49-F238E27FC236}">
                  <a16:creationId xmlns:a16="http://schemas.microsoft.com/office/drawing/2014/main" id="{8FA04F91-854A-4895-BD97-24C8BB928F41}"/>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0" name="Picture 3">
                <a:extLst>
                  <a:ext uri="{FF2B5EF4-FFF2-40B4-BE49-F238E27FC236}">
                    <a16:creationId xmlns:a16="http://schemas.microsoft.com/office/drawing/2014/main" id="{9CABB711-E1AB-41A2-A779-C8967E1B90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6" name="Rounded Rectangle 20">
                <a:extLst>
                  <a:ext uri="{FF2B5EF4-FFF2-40B4-BE49-F238E27FC236}">
                    <a16:creationId xmlns:a16="http://schemas.microsoft.com/office/drawing/2014/main" id="{702CAAD7-0480-4B1D-A46C-986161320307}"/>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1" name="Footer Placeholder 1">
            <a:extLst>
              <a:ext uri="{FF2B5EF4-FFF2-40B4-BE49-F238E27FC236}">
                <a16:creationId xmlns:a16="http://schemas.microsoft.com/office/drawing/2014/main" id="{653F273E-4EFF-4364-A07C-5BB48464A8B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2" name="Title 2">
            <a:extLst>
              <a:ext uri="{FF2B5EF4-FFF2-40B4-BE49-F238E27FC236}">
                <a16:creationId xmlns:a16="http://schemas.microsoft.com/office/drawing/2014/main" id="{1F3C584D-7657-4523-8973-96BF04F81C97}"/>
              </a:ext>
            </a:extLst>
          </p:cNvPr>
          <p:cNvSpPr>
            <a:spLocks noGrp="1"/>
          </p:cNvSpPr>
          <p:nvPr>
            <p:ph type="title"/>
          </p:nvPr>
        </p:nvSpPr>
        <p:spPr>
          <a:xfrm>
            <a:off x="628650" y="622800"/>
            <a:ext cx="7194551" cy="387798"/>
          </a:xfrm>
        </p:spPr>
        <p:txBody>
          <a:bodyPr vert="horz"/>
          <a:lstStyle/>
          <a:p>
            <a:r>
              <a:rPr lang="en-US"/>
              <a:t>Click to edit Master title style</a:t>
            </a:r>
            <a:endParaRPr lang="en-GB"/>
          </a:p>
        </p:txBody>
      </p:sp>
    </p:spTree>
    <p:extLst>
      <p:ext uri="{BB962C8B-B14F-4D97-AF65-F5344CB8AC3E}">
        <p14:creationId xmlns:p14="http://schemas.microsoft.com/office/powerpoint/2010/main" val="3975696614"/>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9F52CBFD-699B-45C5-A157-E323D3A6D5CC}"/>
              </a:ext>
            </a:extLst>
          </p:cNvPr>
          <p:cNvSpPr>
            <a:spLocks noGrp="1"/>
          </p:cNvSpPr>
          <p:nvPr>
            <p:ph type="body" sz="quarter" idx="16"/>
          </p:nvPr>
        </p:nvSpPr>
        <p:spPr>
          <a:xfrm>
            <a:off x="630000" y="1416668"/>
            <a:ext cx="5226817"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3">
            <a:extLst>
              <a:ext uri="{FF2B5EF4-FFF2-40B4-BE49-F238E27FC236}">
                <a16:creationId xmlns:a16="http://schemas.microsoft.com/office/drawing/2014/main" id="{A54D8696-31B7-4DB8-B15D-873BDA46532E}"/>
              </a:ext>
            </a:extLst>
          </p:cNvPr>
          <p:cNvSpPr>
            <a:spLocks noGrp="1"/>
          </p:cNvSpPr>
          <p:nvPr>
            <p:ph type="body" sz="quarter" idx="17"/>
          </p:nvPr>
        </p:nvSpPr>
        <p:spPr>
          <a:xfrm>
            <a:off x="6335184" y="1416668"/>
            <a:ext cx="5228166"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042441E-8F2C-4081-9DA0-77F80225EC06}"/>
              </a:ext>
            </a:extLst>
          </p:cNvPr>
          <p:cNvSpPr>
            <a:spLocks noGrp="1"/>
          </p:cNvSpPr>
          <p:nvPr>
            <p:ph type="title"/>
          </p:nvPr>
        </p:nvSpPr>
        <p:spPr/>
        <p:txBody>
          <a:bodyPr/>
          <a:lstStyle/>
          <a:p>
            <a:r>
              <a:rPr lang="en-US"/>
              <a:t>Click to edit Master title style</a:t>
            </a:r>
            <a:endParaRPr lang="en-GB"/>
          </a:p>
        </p:txBody>
      </p:sp>
      <p:grpSp>
        <p:nvGrpSpPr>
          <p:cNvPr id="24" name="Group 23">
            <a:extLst>
              <a:ext uri="{FF2B5EF4-FFF2-40B4-BE49-F238E27FC236}">
                <a16:creationId xmlns:a16="http://schemas.microsoft.com/office/drawing/2014/main" id="{96800D90-E2FB-42D1-8CB6-1955ED546129}"/>
              </a:ext>
            </a:extLst>
          </p:cNvPr>
          <p:cNvGrpSpPr/>
          <p:nvPr userDrawn="1"/>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819ED999-6999-46F4-B7A1-EFF10837A570}"/>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1B633B5A-3193-4605-B154-E0B8CB89CCB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585F499E-E2AE-40D1-BBDA-189BC79FD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752EE2C4-E482-438A-9070-A14C38B6146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CB4DD570-E658-4D34-8A0D-04C44DAB25E5}"/>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5" name="Footer Placeholder 2">
            <a:extLst>
              <a:ext uri="{FF2B5EF4-FFF2-40B4-BE49-F238E27FC236}">
                <a16:creationId xmlns:a16="http://schemas.microsoft.com/office/drawing/2014/main" id="{89D9CAE2-6C95-441D-8FFA-DD4A23348C3C}"/>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14010692"/>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One column + image">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D0C88B5B-AAF5-47BD-AD69-1EE3F9438DF2}"/>
              </a:ext>
            </a:extLst>
          </p:cNvPr>
          <p:cNvSpPr>
            <a:spLocks noGrp="1"/>
          </p:cNvSpPr>
          <p:nvPr>
            <p:ph type="body" sz="quarter" idx="16"/>
          </p:nvPr>
        </p:nvSpPr>
        <p:spPr>
          <a:xfrm>
            <a:off x="630000" y="1416668"/>
            <a:ext cx="5226817"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337301" y="1416051"/>
            <a:ext cx="522604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grpSp>
        <p:nvGrpSpPr>
          <p:cNvPr id="33" name="Group 32">
            <a:extLst>
              <a:ext uri="{FF2B5EF4-FFF2-40B4-BE49-F238E27FC236}">
                <a16:creationId xmlns:a16="http://schemas.microsoft.com/office/drawing/2014/main" id="{DBC6F12F-E651-47EF-873C-C4BCFD73026C}"/>
              </a:ext>
            </a:extLst>
          </p:cNvPr>
          <p:cNvGrpSpPr/>
          <p:nvPr userDrawn="1"/>
        </p:nvGrpSpPr>
        <p:grpSpPr>
          <a:xfrm>
            <a:off x="12275233" y="1"/>
            <a:ext cx="2706315" cy="2781137"/>
            <a:chOff x="3528102" y="847657"/>
            <a:chExt cx="2029736" cy="2085853"/>
          </a:xfrm>
        </p:grpSpPr>
        <p:sp>
          <p:nvSpPr>
            <p:cNvPr id="34" name="Guidance note">
              <a:extLst>
                <a:ext uri="{FF2B5EF4-FFF2-40B4-BE49-F238E27FC236}">
                  <a16:creationId xmlns:a16="http://schemas.microsoft.com/office/drawing/2014/main" id="{F95C3436-B6EE-47A5-8CDF-DFC1CEE6A784}"/>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5" name="Group 34">
              <a:extLst>
                <a:ext uri="{FF2B5EF4-FFF2-40B4-BE49-F238E27FC236}">
                  <a16:creationId xmlns:a16="http://schemas.microsoft.com/office/drawing/2014/main" id="{F50E3572-442E-4063-AED5-829AB7EAA7C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6" name="Picture 3">
                <a:extLst>
                  <a:ext uri="{FF2B5EF4-FFF2-40B4-BE49-F238E27FC236}">
                    <a16:creationId xmlns:a16="http://schemas.microsoft.com/office/drawing/2014/main" id="{97890FFF-8342-4E6A-B73E-44D0FCF7A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7" name="Rounded Rectangle 20">
                <a:extLst>
                  <a:ext uri="{FF2B5EF4-FFF2-40B4-BE49-F238E27FC236}">
                    <a16:creationId xmlns:a16="http://schemas.microsoft.com/office/drawing/2014/main" id="{C5F8D64F-558B-4EE8-B969-C40A6125D25D}"/>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9" name="Round Diagonal Corner Rectangle 4">
            <a:extLst>
              <a:ext uri="{FF2B5EF4-FFF2-40B4-BE49-F238E27FC236}">
                <a16:creationId xmlns:a16="http://schemas.microsoft.com/office/drawing/2014/main" id="{DEEFE2A4-9E60-4329-8F38-C8621FA2D86F}"/>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3" name="Footer Placeholder 1">
            <a:extLst>
              <a:ext uri="{FF2B5EF4-FFF2-40B4-BE49-F238E27FC236}">
                <a16:creationId xmlns:a16="http://schemas.microsoft.com/office/drawing/2014/main" id="{50B8192A-8850-4C09-8A3F-959D75702CC3}"/>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4" name="Footer Placeholder 2">
            <a:extLst>
              <a:ext uri="{FF2B5EF4-FFF2-40B4-BE49-F238E27FC236}">
                <a16:creationId xmlns:a16="http://schemas.microsoft.com/office/drawing/2014/main" id="{32347E09-4AF0-4997-981D-72E6D77440E4}"/>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688614747"/>
      </p:ext>
    </p:extLst>
  </p:cSld>
  <p:clrMapOvr>
    <a:masterClrMapping/>
  </p:clrMapOvr>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85" y="1416051"/>
            <a:ext cx="3259665"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630000" y="1416667"/>
            <a:ext cx="3259665"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466843" y="1416667"/>
            <a:ext cx="3259665"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12275233" y="1"/>
            <a:ext cx="2706315" cy="2781137"/>
            <a:chOff x="3528102" y="847657"/>
            <a:chExt cx="2029736" cy="2085853"/>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8" name="Footer Placeholder 1">
            <a:extLst>
              <a:ext uri="{FF2B5EF4-FFF2-40B4-BE49-F238E27FC236}">
                <a16:creationId xmlns:a16="http://schemas.microsoft.com/office/drawing/2014/main" id="{80652E64-D36D-40B6-88DA-8190503E5AE9}"/>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9" name="Footer Placeholder 2">
            <a:extLst>
              <a:ext uri="{FF2B5EF4-FFF2-40B4-BE49-F238E27FC236}">
                <a16:creationId xmlns:a16="http://schemas.microsoft.com/office/drawing/2014/main" id="{8DECEE90-CA83-436B-95B3-BF8F3185EFF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533693784"/>
      </p:ext>
    </p:extLst>
  </p:cSld>
  <p:clrMapOvr>
    <a:masterClrMapping/>
  </p:clrMapOvr>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630000" y="1416667"/>
            <a:ext cx="3258069"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641" y="1416667"/>
            <a:ext cx="3258069"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5282" y="1416667"/>
            <a:ext cx="3258069" cy="2872581"/>
          </a:xfrm>
        </p:spPr>
        <p:txBody>
          <a:bodyPr wrap="square">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a:p>
        </p:txBody>
      </p:sp>
      <p:grpSp>
        <p:nvGrpSpPr>
          <p:cNvPr id="13" name="Group 12">
            <a:extLst>
              <a:ext uri="{FF2B5EF4-FFF2-40B4-BE49-F238E27FC236}">
                <a16:creationId xmlns:a16="http://schemas.microsoft.com/office/drawing/2014/main" id="{E2EC9A99-CBD6-4BA5-A71D-10F2DFE9CFA1}"/>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6ADE5D12-11A2-4CCE-81CB-203511BF5C3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E081217D-4EA5-40B0-9EA6-FAD35195E17C}"/>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464DB892-B193-4994-87A1-F3005D1BE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5" name="Rounded Rectangle 20">
                <a:extLst>
                  <a:ext uri="{FF2B5EF4-FFF2-40B4-BE49-F238E27FC236}">
                    <a16:creationId xmlns:a16="http://schemas.microsoft.com/office/drawing/2014/main" id="{4CE544B9-8DF2-4C6C-B878-A4384379E280}"/>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0" name="Footer Placeholder 1">
            <a:extLst>
              <a:ext uri="{FF2B5EF4-FFF2-40B4-BE49-F238E27FC236}">
                <a16:creationId xmlns:a16="http://schemas.microsoft.com/office/drawing/2014/main" id="{57F4CE83-AC51-4320-AA89-19C727041F2C}"/>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21" name="Footer Placeholder 2">
            <a:extLst>
              <a:ext uri="{FF2B5EF4-FFF2-40B4-BE49-F238E27FC236}">
                <a16:creationId xmlns:a16="http://schemas.microsoft.com/office/drawing/2014/main" id="{B738C3CD-07A3-4B4C-8853-635C8F8F8898}"/>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466612010"/>
      </p:ext>
    </p:extLst>
  </p:cSld>
  <p:clrMapOvr>
    <a:masterClrMapping/>
  </p:clrMapOvr>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Key message + text right">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445EBC78-19E2-437C-8C38-615E93D54A8A}"/>
              </a:ext>
            </a:extLst>
          </p:cNvPr>
          <p:cNvSpPr>
            <a:spLocks noGrp="1"/>
          </p:cNvSpPr>
          <p:nvPr>
            <p:ph type="body" sz="quarter" idx="19"/>
          </p:nvPr>
        </p:nvSpPr>
        <p:spPr>
          <a:xfrm>
            <a:off x="630000" y="1416667"/>
            <a:ext cx="3259350" cy="3552000"/>
          </a:xfrm>
          <a:solidFill>
            <a:srgbClr val="0073CD"/>
          </a:solidFill>
        </p:spPr>
        <p:txBody>
          <a:bodyPr wrap="square" lIns="91440" tIns="91440" rIns="91440" bIns="91440">
            <a:noAutofit/>
          </a:bodyPr>
          <a:lstStyle>
            <a:lvl1pPr>
              <a:defRPr sz="1600">
                <a:solidFill>
                  <a:schemeClr val="bg1"/>
                </a:solidFill>
              </a:defRPr>
            </a:lvl1pPr>
            <a:lvl2pPr>
              <a:buClr>
                <a:schemeClr val="bg1"/>
              </a:buClr>
              <a:defRPr sz="1600">
                <a:solidFill>
                  <a:schemeClr val="bg1"/>
                </a:solidFill>
              </a:defRPr>
            </a:lvl2pPr>
            <a:lvl3pPr>
              <a:buClr>
                <a:schemeClr val="bg1"/>
              </a:buClr>
              <a:defRPr sz="1600">
                <a:solidFill>
                  <a:schemeClr val="bg1"/>
                </a:solidFill>
              </a:defRPr>
            </a:lvl3pPr>
            <a:lvl4pPr>
              <a:defRPr sz="1800"/>
            </a:lvl4pPr>
            <a:lvl5pPr>
              <a:defRPr sz="1800"/>
            </a:lvl5pPr>
          </a:lstStyle>
          <a:p>
            <a:pPr lvl="0"/>
            <a:r>
              <a:rPr lang="en-US"/>
              <a:t>Click to edit Master text styles</a:t>
            </a:r>
          </a:p>
          <a:p>
            <a:pPr lvl="1"/>
            <a:r>
              <a:rPr lang="en-US"/>
              <a:t>Second level</a:t>
            </a:r>
          </a:p>
          <a:p>
            <a:pPr lvl="2"/>
            <a:r>
              <a:rPr lang="en-US"/>
              <a:t>Third level</a:t>
            </a:r>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4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896A342-D873-47FF-A0CB-ED762BAF6C05}"/>
              </a:ext>
            </a:extLst>
          </p:cNvPr>
          <p:cNvSpPr>
            <a:spLocks noGrp="1"/>
          </p:cNvSpPr>
          <p:nvPr>
            <p:ph type="title"/>
          </p:nvPr>
        </p:nvSpPr>
        <p:spPr/>
        <p:txBody>
          <a:bodyPr/>
          <a:lstStyle/>
          <a:p>
            <a:r>
              <a:rPr lang="en-US"/>
              <a:t>Click to edit Master title style</a:t>
            </a:r>
            <a:endParaRPr lang="en-GB"/>
          </a:p>
        </p:txBody>
      </p:sp>
      <p:grpSp>
        <p:nvGrpSpPr>
          <p:cNvPr id="26" name="Group 25">
            <a:extLst>
              <a:ext uri="{FF2B5EF4-FFF2-40B4-BE49-F238E27FC236}">
                <a16:creationId xmlns:a16="http://schemas.microsoft.com/office/drawing/2014/main" id="{B2F101B0-C15C-4E8B-BCD8-94C6F9FA8B71}"/>
              </a:ext>
            </a:extLst>
          </p:cNvPr>
          <p:cNvGrpSpPr/>
          <p:nvPr userDrawn="1"/>
        </p:nvGrpSpPr>
        <p:grpSpPr>
          <a:xfrm>
            <a:off x="12275233" y="1"/>
            <a:ext cx="2706315" cy="2781137"/>
            <a:chOff x="3528102" y="847657"/>
            <a:chExt cx="2029736" cy="2085853"/>
          </a:xfrm>
        </p:grpSpPr>
        <p:sp>
          <p:nvSpPr>
            <p:cNvPr id="27" name="Guidance note">
              <a:extLst>
                <a:ext uri="{FF2B5EF4-FFF2-40B4-BE49-F238E27FC236}">
                  <a16:creationId xmlns:a16="http://schemas.microsoft.com/office/drawing/2014/main" id="{5019EF20-6B36-43C9-BDEB-3621A64EB545}"/>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8" name="Group 27">
              <a:extLst>
                <a:ext uri="{FF2B5EF4-FFF2-40B4-BE49-F238E27FC236}">
                  <a16:creationId xmlns:a16="http://schemas.microsoft.com/office/drawing/2014/main" id="{B21C0FE1-B9EF-4B93-932D-4FD8C477B3AE}"/>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9" name="Picture 3">
                <a:extLst>
                  <a:ext uri="{FF2B5EF4-FFF2-40B4-BE49-F238E27FC236}">
                    <a16:creationId xmlns:a16="http://schemas.microsoft.com/office/drawing/2014/main" id="{7C1D4B64-6112-4E50-93D6-4D6DF530D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0" name="Rounded Rectangle 20">
                <a:extLst>
                  <a:ext uri="{FF2B5EF4-FFF2-40B4-BE49-F238E27FC236}">
                    <a16:creationId xmlns:a16="http://schemas.microsoft.com/office/drawing/2014/main" id="{4E55863B-5F7C-47FB-BB27-4E84CB7B252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3" name="Footer Placeholder 1">
            <a:extLst>
              <a:ext uri="{FF2B5EF4-FFF2-40B4-BE49-F238E27FC236}">
                <a16:creationId xmlns:a16="http://schemas.microsoft.com/office/drawing/2014/main" id="{B897E0DB-8B01-4C16-B917-466E6C195B0B}"/>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7" name="Footer Placeholder 2">
            <a:extLst>
              <a:ext uri="{FF2B5EF4-FFF2-40B4-BE49-F238E27FC236}">
                <a16:creationId xmlns:a16="http://schemas.microsoft.com/office/drawing/2014/main" id="{EC58170C-A342-48C5-811F-8F3BCDFEC289}"/>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38672980"/>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Key message + text lef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0AFD44EC-D9DC-4A2D-91EF-9F07DE3F1CEF}"/>
              </a:ext>
            </a:extLst>
          </p:cNvPr>
          <p:cNvSpPr>
            <a:spLocks noGrp="1"/>
          </p:cNvSpPr>
          <p:nvPr>
            <p:ph type="body" sz="quarter" idx="19"/>
          </p:nvPr>
        </p:nvSpPr>
        <p:spPr>
          <a:xfrm>
            <a:off x="630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DD6B893-85E5-4E35-9461-E7E97ADE1D4A}"/>
              </a:ext>
            </a:extLst>
          </p:cNvPr>
          <p:cNvSpPr>
            <a:spLocks noGrp="1"/>
          </p:cNvSpPr>
          <p:nvPr>
            <p:ph type="title"/>
          </p:nvPr>
        </p:nvSpPr>
        <p:spPr/>
        <p:txBody>
          <a:bodyPr/>
          <a:lstStyle/>
          <a:p>
            <a:r>
              <a:rPr lang="en-US"/>
              <a:t>Click to edit Master title style</a:t>
            </a:r>
            <a:endParaRPr lang="en-GB"/>
          </a:p>
        </p:txBody>
      </p:sp>
      <p:sp>
        <p:nvSpPr>
          <p:cNvPr id="16" name="Text Placeholder 3">
            <a:extLst>
              <a:ext uri="{FF2B5EF4-FFF2-40B4-BE49-F238E27FC236}">
                <a16:creationId xmlns:a16="http://schemas.microsoft.com/office/drawing/2014/main" id="{FAB346EE-3FBA-4BFF-B60F-1C250858925D}"/>
              </a:ext>
            </a:extLst>
          </p:cNvPr>
          <p:cNvSpPr>
            <a:spLocks noGrp="1"/>
          </p:cNvSpPr>
          <p:nvPr>
            <p:ph type="body" sz="quarter" idx="20"/>
          </p:nvPr>
        </p:nvSpPr>
        <p:spPr>
          <a:xfrm>
            <a:off x="8304000" y="1416667"/>
            <a:ext cx="3259350" cy="3552000"/>
          </a:xfrm>
          <a:solidFill>
            <a:srgbClr val="0073CD"/>
          </a:solidFill>
        </p:spPr>
        <p:txBody>
          <a:bodyPr wrap="square" lIns="91440" tIns="91440" rIns="91440" bIns="91440">
            <a:noAutofit/>
          </a:bodyPr>
          <a:lstStyle>
            <a:lvl1pPr>
              <a:defRPr sz="1600">
                <a:solidFill>
                  <a:schemeClr val="bg1"/>
                </a:solidFill>
              </a:defRPr>
            </a:lvl1pPr>
            <a:lvl2pPr>
              <a:buClr>
                <a:schemeClr val="bg1"/>
              </a:buClr>
              <a:defRPr sz="1600">
                <a:solidFill>
                  <a:schemeClr val="bg1"/>
                </a:solidFill>
              </a:defRPr>
            </a:lvl2pPr>
            <a:lvl3pPr>
              <a:buClr>
                <a:schemeClr val="bg1"/>
              </a:buClr>
              <a:defRPr sz="1600">
                <a:solidFill>
                  <a:schemeClr val="bg1"/>
                </a:solidFill>
              </a:defRPr>
            </a:lvl3pPr>
            <a:lvl4pPr>
              <a:defRPr sz="1800"/>
            </a:lvl4pPr>
            <a:lvl5pPr>
              <a:defRPr sz="1800"/>
            </a:lvl5pPr>
          </a:lstStyle>
          <a:p>
            <a:pPr lvl="0"/>
            <a:r>
              <a:rPr lang="en-US"/>
              <a:t>Click to edit Master text styles</a:t>
            </a:r>
          </a:p>
          <a:p>
            <a:pPr lvl="1"/>
            <a:r>
              <a:rPr lang="en-US"/>
              <a:t>Second level</a:t>
            </a:r>
          </a:p>
          <a:p>
            <a:pPr lvl="2"/>
            <a:r>
              <a:rPr lang="en-US"/>
              <a:t>Third level</a:t>
            </a:r>
          </a:p>
        </p:txBody>
      </p:sp>
      <p:grpSp>
        <p:nvGrpSpPr>
          <p:cNvPr id="27" name="Group 26">
            <a:extLst>
              <a:ext uri="{FF2B5EF4-FFF2-40B4-BE49-F238E27FC236}">
                <a16:creationId xmlns:a16="http://schemas.microsoft.com/office/drawing/2014/main" id="{A6F0B578-E378-46F0-A4C9-1552A629C76D}"/>
              </a:ext>
            </a:extLst>
          </p:cNvPr>
          <p:cNvGrpSpPr/>
          <p:nvPr userDrawn="1"/>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F2DEB423-320E-404F-8B3B-CCFAFB4B5554}"/>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E3BE6250-E57A-419B-A962-5A85632A71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0" name="Picture 3">
                <a:extLst>
                  <a:ext uri="{FF2B5EF4-FFF2-40B4-BE49-F238E27FC236}">
                    <a16:creationId xmlns:a16="http://schemas.microsoft.com/office/drawing/2014/main" id="{3815D591-B560-4B71-ACE3-786F10B3E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1" name="Rounded Rectangle 20">
                <a:extLst>
                  <a:ext uri="{FF2B5EF4-FFF2-40B4-BE49-F238E27FC236}">
                    <a16:creationId xmlns:a16="http://schemas.microsoft.com/office/drawing/2014/main" id="{D9C85BF9-7030-4B6C-A627-472B55A9DB3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DEC955E9-8C3B-4CBF-90CE-A9DD37A98F4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4" name="Footer Placeholder 2">
            <a:extLst>
              <a:ext uri="{FF2B5EF4-FFF2-40B4-BE49-F238E27FC236}">
                <a16:creationId xmlns:a16="http://schemas.microsoft.com/office/drawing/2014/main" id="{C261BDA8-6AE1-4C01-947B-360CC15C36C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98952334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020442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ea typeface="+mj-ea"/>
                <a:cs typeface="+mj-cs"/>
                <a:sym typeface="+mj-lt"/>
              </a:defRPr>
            </a:lvl1pPr>
          </a:lstStyle>
          <a:p>
            <a:r>
              <a:rPr lang="en-US"/>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58953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630000" y="1424518"/>
            <a:ext cx="7193202" cy="25032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0" name="Footer Placeholder 1">
            <a:extLst>
              <a:ext uri="{FF2B5EF4-FFF2-40B4-BE49-F238E27FC236}">
                <a16:creationId xmlns:a16="http://schemas.microsoft.com/office/drawing/2014/main" id="{2356D141-94B0-477F-8116-9582DE2D803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1" name="Footer Placeholder 2">
            <a:extLst>
              <a:ext uri="{FF2B5EF4-FFF2-40B4-BE49-F238E27FC236}">
                <a16:creationId xmlns:a16="http://schemas.microsoft.com/office/drawing/2014/main" id="{E6867CB4-F118-4E5A-A30D-3752C2E95140}"/>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6724780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One column + 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83EBF3A2-2E7C-4F57-BC5D-3417991A9CB8}"/>
              </a:ext>
            </a:extLst>
          </p:cNvPr>
          <p:cNvSpPr>
            <a:spLocks noGrp="1"/>
          </p:cNvSpPr>
          <p:nvPr>
            <p:ph type="chart" sz="quarter" idx="15" hasCustomPrompt="1"/>
          </p:nvPr>
        </p:nvSpPr>
        <p:spPr>
          <a:xfrm>
            <a:off x="8304000" y="1416667"/>
            <a:ext cx="3259350" cy="4605251"/>
          </a:xfrm>
          <a:prstGeom prst="rect">
            <a:avLst/>
          </a:prstGeom>
        </p:spPr>
        <p:txBody>
          <a:bodyPr>
            <a:noAutofit/>
          </a:bodyPr>
          <a:lstStyle>
            <a:lvl1pPr>
              <a:defRPr/>
            </a:lvl1pPr>
          </a:lstStyle>
          <a:p>
            <a:endParaRPr/>
          </a:p>
        </p:txBody>
      </p:sp>
      <p:sp>
        <p:nvSpPr>
          <p:cNvPr id="12" name="Text Placeholder 3">
            <a:extLst>
              <a:ext uri="{FF2B5EF4-FFF2-40B4-BE49-F238E27FC236}">
                <a16:creationId xmlns:a16="http://schemas.microsoft.com/office/drawing/2014/main" id="{17845B65-2392-4819-94E4-E3EB31C4C457}"/>
              </a:ext>
            </a:extLst>
          </p:cNvPr>
          <p:cNvSpPr>
            <a:spLocks noGrp="1"/>
          </p:cNvSpPr>
          <p:nvPr>
            <p:ph type="body" sz="quarter" idx="16"/>
          </p:nvPr>
        </p:nvSpPr>
        <p:spPr>
          <a:xfrm>
            <a:off x="630000" y="1416668"/>
            <a:ext cx="7193999"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E55748E-1187-40E6-90FF-F8CB13BAB095}"/>
              </a:ext>
            </a:extLst>
          </p:cNvPr>
          <p:cNvSpPr>
            <a:spLocks noGrp="1"/>
          </p:cNvSpPr>
          <p:nvPr>
            <p:ph type="title"/>
          </p:nvPr>
        </p:nvSpPr>
        <p:spPr/>
        <p:txBody>
          <a:bodyPr/>
          <a:lstStyle/>
          <a:p>
            <a:r>
              <a:rPr lang="en-US"/>
              <a:t>Click to edit Master title style</a:t>
            </a:r>
            <a:endParaRPr lang="en-GB"/>
          </a:p>
        </p:txBody>
      </p:sp>
      <p:grpSp>
        <p:nvGrpSpPr>
          <p:cNvPr id="25" name="Group 24">
            <a:extLst>
              <a:ext uri="{FF2B5EF4-FFF2-40B4-BE49-F238E27FC236}">
                <a16:creationId xmlns:a16="http://schemas.microsoft.com/office/drawing/2014/main" id="{5D1AD628-1E99-41AE-A4DE-E8D47E3F2A00}"/>
              </a:ext>
            </a:extLst>
          </p:cNvPr>
          <p:cNvGrpSpPr/>
          <p:nvPr userDrawn="1"/>
        </p:nvGrpSpPr>
        <p:grpSpPr>
          <a:xfrm>
            <a:off x="12275233" y="1"/>
            <a:ext cx="2706315" cy="2781137"/>
            <a:chOff x="3528102" y="847657"/>
            <a:chExt cx="2029736" cy="2085853"/>
          </a:xfrm>
        </p:grpSpPr>
        <p:sp>
          <p:nvSpPr>
            <p:cNvPr id="26" name="Guidance note">
              <a:extLst>
                <a:ext uri="{FF2B5EF4-FFF2-40B4-BE49-F238E27FC236}">
                  <a16:creationId xmlns:a16="http://schemas.microsoft.com/office/drawing/2014/main" id="{C3AD16BC-865F-4730-B576-3924C11BBB5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7" name="Group 26">
              <a:extLst>
                <a:ext uri="{FF2B5EF4-FFF2-40B4-BE49-F238E27FC236}">
                  <a16:creationId xmlns:a16="http://schemas.microsoft.com/office/drawing/2014/main" id="{8918825A-E661-4165-AFAF-DF026ACCBF7D}"/>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8" name="Picture 3">
                <a:extLst>
                  <a:ext uri="{FF2B5EF4-FFF2-40B4-BE49-F238E27FC236}">
                    <a16:creationId xmlns:a16="http://schemas.microsoft.com/office/drawing/2014/main" id="{D670EEFD-71A1-460B-93B0-010CABE4F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9" name="Rounded Rectangle 20">
                <a:extLst>
                  <a:ext uri="{FF2B5EF4-FFF2-40B4-BE49-F238E27FC236}">
                    <a16:creationId xmlns:a16="http://schemas.microsoft.com/office/drawing/2014/main" id="{518490A9-DA83-4553-86AD-17100E2D20A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1" name="Guidance note">
            <a:extLst>
              <a:ext uri="{FF2B5EF4-FFF2-40B4-BE49-F238E27FC236}">
                <a16:creationId xmlns:a16="http://schemas.microsoft.com/office/drawing/2014/main" id="{00BC0673-5213-4DA3-BE67-C1DB97C4A10F}"/>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4" name="Footer Placeholder 1">
            <a:extLst>
              <a:ext uri="{FF2B5EF4-FFF2-40B4-BE49-F238E27FC236}">
                <a16:creationId xmlns:a16="http://schemas.microsoft.com/office/drawing/2014/main" id="{72BB65A6-372C-4156-98FC-D9B72D8866EE}"/>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5" name="Footer Placeholder 2">
            <a:extLst>
              <a:ext uri="{FF2B5EF4-FFF2-40B4-BE49-F238E27FC236}">
                <a16:creationId xmlns:a16="http://schemas.microsoft.com/office/drawing/2014/main" id="{626B48E8-737F-4FE3-AB79-9DFAD42D6D6B}"/>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770425676"/>
      </p:ext>
    </p:extLst>
  </p:cSld>
  <p:clrMapOvr>
    <a:masterClrMapping/>
  </p:clrMapOvr>
  <p:extLst>
    <p:ext uri="{DCECCB84-F9BA-43D5-87BE-67443E8EF086}">
      <p15:sldGuideLst xmlns:p15="http://schemas.microsoft.com/office/powerpoint/2012/main"/>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column + char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9FC37DAF-12F7-4FE3-99E2-B1BC731C4CD1}"/>
              </a:ext>
            </a:extLst>
          </p:cNvPr>
          <p:cNvSpPr>
            <a:spLocks noGrp="1"/>
          </p:cNvSpPr>
          <p:nvPr>
            <p:ph type="body" sz="quarter" idx="16"/>
          </p:nvPr>
        </p:nvSpPr>
        <p:spPr>
          <a:xfrm>
            <a:off x="630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CEC6E2C5-7988-4109-B04E-4C5B434E0D5F}"/>
              </a:ext>
            </a:extLst>
          </p:cNvPr>
          <p:cNvSpPr>
            <a:spLocks noGrp="1"/>
          </p:cNvSpPr>
          <p:nvPr>
            <p:ph type="body" sz="quarter" idx="17"/>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hart Placeholder 5">
            <a:extLst>
              <a:ext uri="{FF2B5EF4-FFF2-40B4-BE49-F238E27FC236}">
                <a16:creationId xmlns:a16="http://schemas.microsoft.com/office/drawing/2014/main" id="{59BB4BB1-10D0-4A42-B2B1-1F058F0E5999}"/>
              </a:ext>
            </a:extLst>
          </p:cNvPr>
          <p:cNvSpPr>
            <a:spLocks noGrp="1"/>
          </p:cNvSpPr>
          <p:nvPr>
            <p:ph type="chart" sz="quarter" idx="15" hasCustomPrompt="1"/>
          </p:nvPr>
        </p:nvSpPr>
        <p:spPr>
          <a:xfrm>
            <a:off x="8304000" y="1416667"/>
            <a:ext cx="3259350" cy="4605251"/>
          </a:xfrm>
          <a:prstGeom prst="rect">
            <a:avLst/>
          </a:prstGeom>
        </p:spPr>
        <p:txBody>
          <a:bodyPr>
            <a:noAutofit/>
          </a:bodyPr>
          <a:lstStyle>
            <a:lvl1pPr>
              <a:defRPr/>
            </a:lvl1pPr>
          </a:lstStyle>
          <a:p>
            <a:endParaRPr/>
          </a:p>
        </p:txBody>
      </p:sp>
      <p:sp>
        <p:nvSpPr>
          <p:cNvPr id="3" name="Title 2">
            <a:extLst>
              <a:ext uri="{FF2B5EF4-FFF2-40B4-BE49-F238E27FC236}">
                <a16:creationId xmlns:a16="http://schemas.microsoft.com/office/drawing/2014/main" id="{05803B18-A6C4-48D8-9A57-624954E4C422}"/>
              </a:ext>
            </a:extLst>
          </p:cNvPr>
          <p:cNvSpPr>
            <a:spLocks noGrp="1"/>
          </p:cNvSpPr>
          <p:nvPr>
            <p:ph type="title"/>
          </p:nvPr>
        </p:nvSpPr>
        <p:spPr/>
        <p:txBody>
          <a:bodyPr/>
          <a:lstStyle/>
          <a:p>
            <a:r>
              <a:rPr lang="en-US"/>
              <a:t>Click to edit Master title style</a:t>
            </a:r>
            <a:endParaRPr lang="en-GB"/>
          </a:p>
        </p:txBody>
      </p:sp>
      <p:grpSp>
        <p:nvGrpSpPr>
          <p:cNvPr id="27" name="Group 26">
            <a:extLst>
              <a:ext uri="{FF2B5EF4-FFF2-40B4-BE49-F238E27FC236}">
                <a16:creationId xmlns:a16="http://schemas.microsoft.com/office/drawing/2014/main" id="{FD78705A-DCC5-4C39-8BC7-0071FE0B6E9D}"/>
              </a:ext>
            </a:extLst>
          </p:cNvPr>
          <p:cNvGrpSpPr/>
          <p:nvPr userDrawn="1"/>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C6E2522F-9DAA-41D3-8636-CA2AD6DF26DE}"/>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BF8CA62A-2C50-48E5-8954-5C3104C2B475}"/>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37ACEAC6-5EC9-49C5-A059-7A0DC1FCC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13E90BA5-7852-4BC3-A7C6-1D57B4B4776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Guidance note">
            <a:extLst>
              <a:ext uri="{FF2B5EF4-FFF2-40B4-BE49-F238E27FC236}">
                <a16:creationId xmlns:a16="http://schemas.microsoft.com/office/drawing/2014/main" id="{395CA386-D2EE-45ED-B3EB-20DC32FFECC9}"/>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7" name="Footer Placeholder 1">
            <a:extLst>
              <a:ext uri="{FF2B5EF4-FFF2-40B4-BE49-F238E27FC236}">
                <a16:creationId xmlns:a16="http://schemas.microsoft.com/office/drawing/2014/main" id="{486B2A96-0DE9-43D1-BCD8-6AEA686FF5DE}"/>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8" name="Footer Placeholder 2">
            <a:extLst>
              <a:ext uri="{FF2B5EF4-FFF2-40B4-BE49-F238E27FC236}">
                <a16:creationId xmlns:a16="http://schemas.microsoft.com/office/drawing/2014/main" id="{78C3AFF4-A00F-4F00-967E-CCA7B3C42EF5}"/>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919007594"/>
      </p:ext>
    </p:extLst>
  </p:cSld>
  <p:clrMapOvr>
    <a:masterClrMapping/>
  </p:clrMapOvr>
  <p:extLst>
    <p:ext uri="{DCECCB84-F9BA-43D5-87BE-67443E8EF086}">
      <p15:sldGuideLst xmlns:p15="http://schemas.microsoft.com/office/powerpoint/2012/main"/>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630000" y="1416667"/>
            <a:ext cx="10933350" cy="4605251"/>
          </a:xfrm>
          <a:prstGeom prst="rect">
            <a:avLst/>
          </a:prstGeom>
        </p:spPr>
        <p:txBody>
          <a:bodyPr>
            <a:noAutofit/>
          </a:bodyPr>
          <a:lstStyle>
            <a:lvl1pPr>
              <a:defRPr>
                <a:solidFill>
                  <a:schemeClr val="accent1"/>
                </a:solidFill>
              </a:defRPr>
            </a:lvl1pPr>
          </a:lstStyle>
          <a:p>
            <a:r>
              <a:rPr lang="en-GB"/>
              <a:t> </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12275233" y="1"/>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7" name="Footer Placeholder 1">
            <a:extLst>
              <a:ext uri="{FF2B5EF4-FFF2-40B4-BE49-F238E27FC236}">
                <a16:creationId xmlns:a16="http://schemas.microsoft.com/office/drawing/2014/main" id="{D52687A6-8FCC-46F4-B74A-16A61DDE205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8" name="Footer Placeholder 2">
            <a:extLst>
              <a:ext uri="{FF2B5EF4-FFF2-40B4-BE49-F238E27FC236}">
                <a16:creationId xmlns:a16="http://schemas.microsoft.com/office/drawing/2014/main" id="{6BD1BC77-DDE6-4865-94F6-8BEEF463F4D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5894354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 chart">
    <p:spTree>
      <p:nvGrpSpPr>
        <p:cNvPr id="1" name=""/>
        <p:cNvGrpSpPr/>
        <p:nvPr/>
      </p:nvGrpSpPr>
      <p:grpSpPr>
        <a:xfrm>
          <a:off x="0" y="0"/>
          <a:ext cx="0" cy="0"/>
          <a:chOff x="0" y="0"/>
          <a:chExt cx="0" cy="0"/>
        </a:xfrm>
      </p:grpSpPr>
      <p:sp>
        <p:nvSpPr>
          <p:cNvPr id="19" name="Chart Placeholder 5"/>
          <p:cNvSpPr>
            <a:spLocks noGrp="1"/>
          </p:cNvSpPr>
          <p:nvPr>
            <p:ph type="chart" sz="quarter" idx="15" hasCustomPrompt="1"/>
          </p:nvPr>
        </p:nvSpPr>
        <p:spPr>
          <a:xfrm>
            <a:off x="630000" y="1416667"/>
            <a:ext cx="7193200" cy="4605251"/>
          </a:xfrm>
          <a:prstGeom prst="rect">
            <a:avLst/>
          </a:prstGeom>
        </p:spPr>
        <p:txBody>
          <a:bodyPr>
            <a:noAutofit/>
          </a:bodyPr>
          <a:lstStyle>
            <a:lvl1pPr>
              <a:defRPr>
                <a:solidFill>
                  <a:schemeClr val="accent1"/>
                </a:solidFill>
              </a:defRPr>
            </a:lvl1pPr>
          </a:lstStyle>
          <a:p>
            <a:endParaRPr/>
          </a:p>
        </p:txBody>
      </p:sp>
      <p:sp>
        <p:nvSpPr>
          <p:cNvPr id="5" name="Text Placeholder 4">
            <a:extLst>
              <a:ext uri="{FF2B5EF4-FFF2-40B4-BE49-F238E27FC236}">
                <a16:creationId xmlns:a16="http://schemas.microsoft.com/office/drawing/2014/main" id="{64AF0A20-4521-4105-B244-E4D7D8DC46D9}"/>
              </a:ext>
            </a:extLst>
          </p:cNvPr>
          <p:cNvSpPr>
            <a:spLocks noGrp="1"/>
          </p:cNvSpPr>
          <p:nvPr>
            <p:ph type="body" sz="quarter" idx="17"/>
          </p:nvPr>
        </p:nvSpPr>
        <p:spPr>
          <a:xfrm>
            <a:off x="8304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4F3D2E9-D3DF-4073-8942-F51EDC9F9BC9}"/>
              </a:ext>
            </a:extLst>
          </p:cNvPr>
          <p:cNvSpPr>
            <a:spLocks noGrp="1"/>
          </p:cNvSpPr>
          <p:nvPr>
            <p:ph type="title"/>
          </p:nvPr>
        </p:nvSpPr>
        <p:spPr/>
        <p:txBody>
          <a:bodyPr/>
          <a:lstStyle/>
          <a:p>
            <a:r>
              <a:rPr lang="en-US"/>
              <a:t>Click to edit Master title style</a:t>
            </a:r>
            <a:endParaRPr lang="en-GB"/>
          </a:p>
        </p:txBody>
      </p:sp>
      <p:grpSp>
        <p:nvGrpSpPr>
          <p:cNvPr id="24" name="Group 23">
            <a:extLst>
              <a:ext uri="{FF2B5EF4-FFF2-40B4-BE49-F238E27FC236}">
                <a16:creationId xmlns:a16="http://schemas.microsoft.com/office/drawing/2014/main" id="{554C5F39-EE55-4150-AE38-A7A999F3BA25}"/>
              </a:ext>
            </a:extLst>
          </p:cNvPr>
          <p:cNvGrpSpPr/>
          <p:nvPr userDrawn="1"/>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025D7FB3-CF69-4E08-8922-003EB4E3975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528045C4-A569-4BC0-A2C6-680DA682611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0FD70A2C-539C-4A23-AF36-00B08ACFA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A36B5CC0-766A-45B5-97A8-7C56DFCFC8EE}"/>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9" name="Guidance note">
            <a:extLst>
              <a:ext uri="{FF2B5EF4-FFF2-40B4-BE49-F238E27FC236}">
                <a16:creationId xmlns:a16="http://schemas.microsoft.com/office/drawing/2014/main" id="{9FC3F62A-60AD-47BF-8C6C-EA4FD3505A95}"/>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2" name="Footer Placeholder 1">
            <a:extLst>
              <a:ext uri="{FF2B5EF4-FFF2-40B4-BE49-F238E27FC236}">
                <a16:creationId xmlns:a16="http://schemas.microsoft.com/office/drawing/2014/main" id="{2182B1C9-6888-47E6-BD91-DFFEA607FB87}"/>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3" name="Footer Placeholder 2">
            <a:extLst>
              <a:ext uri="{FF2B5EF4-FFF2-40B4-BE49-F238E27FC236}">
                <a16:creationId xmlns:a16="http://schemas.microsoft.com/office/drawing/2014/main" id="{498A5D0F-0E21-4D4F-ABC0-1A27F1C153C0}"/>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30454356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V x 1">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F5B49068-D080-4ACE-BA89-F101FF74DD61}"/>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Text Placeholder 4">
            <a:extLst>
              <a:ext uri="{FF2B5EF4-FFF2-40B4-BE49-F238E27FC236}">
                <a16:creationId xmlns:a16="http://schemas.microsoft.com/office/drawing/2014/main" id="{A230DD3F-5BD6-47DB-88DD-B17645228A05}"/>
              </a:ext>
            </a:extLst>
          </p:cNvPr>
          <p:cNvSpPr>
            <a:spLocks noGrp="1"/>
          </p:cNvSpPr>
          <p:nvPr>
            <p:ph type="body" sz="quarter" idx="17"/>
          </p:nvPr>
        </p:nvSpPr>
        <p:spPr>
          <a:xfrm>
            <a:off x="8304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0" name="Straight Connector 9">
            <a:extLst>
              <a:ext uri="{FF2B5EF4-FFF2-40B4-BE49-F238E27FC236}">
                <a16:creationId xmlns:a16="http://schemas.microsoft.com/office/drawing/2014/main" id="{AE5F1110-D46C-45FE-84D5-25150A01F2E3}"/>
              </a:ext>
            </a:extLst>
          </p:cNvPr>
          <p:cNvCxnSpPr>
            <a:cxnSpLocks/>
          </p:cNvCxnSpPr>
          <p:nvPr userDrawn="1"/>
        </p:nvCxnSpPr>
        <p:spPr>
          <a:xfrm>
            <a:off x="630000" y="2957420"/>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Picture Placeholder 4">
            <a:extLst>
              <a:ext uri="{FF2B5EF4-FFF2-40B4-BE49-F238E27FC236}">
                <a16:creationId xmlns:a16="http://schemas.microsoft.com/office/drawing/2014/main" id="{E544F918-5B29-4CA8-B698-287CEE5C6122}"/>
              </a:ext>
            </a:extLst>
          </p:cNvPr>
          <p:cNvSpPr>
            <a:spLocks noGrp="1"/>
          </p:cNvSpPr>
          <p:nvPr>
            <p:ph type="pic" sz="quarter" idx="24"/>
          </p:nvPr>
        </p:nvSpPr>
        <p:spPr>
          <a:xfrm>
            <a:off x="630000" y="1416000"/>
            <a:ext cx="1325715" cy="1440000"/>
          </a:xfrm>
          <a:solidFill>
            <a:schemeClr val="bg1">
              <a:lumMod val="95000"/>
            </a:schemeClr>
          </a:solidFill>
        </p:spPr>
        <p:txBody>
          <a:bodyPr>
            <a:noAutofit/>
          </a:bodyPr>
          <a:lstStyle>
            <a:lvl1pPr>
              <a:defRPr sz="1600">
                <a:solidFill>
                  <a:schemeClr val="tx1"/>
                </a:solidFill>
              </a:defRPr>
            </a:lvl1pPr>
          </a:lstStyle>
          <a:p>
            <a:r>
              <a:rPr lang="en-US" noProof="0"/>
              <a:t>Click icon to add picture</a:t>
            </a:r>
            <a:endParaRPr lang="en-GB" noProof="0"/>
          </a:p>
        </p:txBody>
      </p:sp>
      <p:sp>
        <p:nvSpPr>
          <p:cNvPr id="17" name="Text Placeholder 3">
            <a:extLst>
              <a:ext uri="{FF2B5EF4-FFF2-40B4-BE49-F238E27FC236}">
                <a16:creationId xmlns:a16="http://schemas.microsoft.com/office/drawing/2014/main" id="{47CDC28E-5B0B-423D-A4E5-157C7535000F}"/>
              </a:ext>
            </a:extLst>
          </p:cNvPr>
          <p:cNvSpPr>
            <a:spLocks noGrp="1"/>
          </p:cNvSpPr>
          <p:nvPr>
            <p:ph type="body" sz="quarter" idx="25"/>
          </p:nvPr>
        </p:nvSpPr>
        <p:spPr>
          <a:xfrm>
            <a:off x="630000" y="3081529"/>
            <a:ext cx="3259350" cy="1398844"/>
          </a:xfrm>
        </p:spPr>
        <p:txBody>
          <a:bodyPr wrap="square">
            <a:sp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C341570-0A8C-4A6D-9F75-3FF3D8333021}"/>
              </a:ext>
            </a:extLst>
          </p:cNvPr>
          <p:cNvSpPr>
            <a:spLocks noGrp="1"/>
          </p:cNvSpPr>
          <p:nvPr>
            <p:ph type="title"/>
          </p:nvPr>
        </p:nvSpPr>
        <p:spPr/>
        <p:txBody>
          <a:bodyPr/>
          <a:lstStyle/>
          <a:p>
            <a:r>
              <a:rPr lang="en-US"/>
              <a:t>Click to edit Master title style</a:t>
            </a:r>
            <a:endParaRPr lang="en-GB"/>
          </a:p>
        </p:txBody>
      </p:sp>
      <p:grpSp>
        <p:nvGrpSpPr>
          <p:cNvPr id="28" name="Group 27">
            <a:extLst>
              <a:ext uri="{FF2B5EF4-FFF2-40B4-BE49-F238E27FC236}">
                <a16:creationId xmlns:a16="http://schemas.microsoft.com/office/drawing/2014/main" id="{3E9C2C4D-4ACC-4F73-A4B9-04807E3ACA87}"/>
              </a:ext>
            </a:extLst>
          </p:cNvPr>
          <p:cNvGrpSpPr/>
          <p:nvPr userDrawn="1"/>
        </p:nvGrpSpPr>
        <p:grpSpPr>
          <a:xfrm>
            <a:off x="12275233" y="1"/>
            <a:ext cx="2706315" cy="2781137"/>
            <a:chOff x="3528102" y="847657"/>
            <a:chExt cx="2029736" cy="2085853"/>
          </a:xfrm>
        </p:grpSpPr>
        <p:sp>
          <p:nvSpPr>
            <p:cNvPr id="29" name="Guidance note">
              <a:extLst>
                <a:ext uri="{FF2B5EF4-FFF2-40B4-BE49-F238E27FC236}">
                  <a16:creationId xmlns:a16="http://schemas.microsoft.com/office/drawing/2014/main" id="{E9DBA4A0-469B-42D9-A384-66D0F7F5CF1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0" name="Group 29">
              <a:extLst>
                <a:ext uri="{FF2B5EF4-FFF2-40B4-BE49-F238E27FC236}">
                  <a16:creationId xmlns:a16="http://schemas.microsoft.com/office/drawing/2014/main" id="{4F513AB0-B464-432C-96F6-C01AE1AD896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69D17DA6-BCD4-4046-9D31-CF5D43390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8B82DBD2-6FB6-4465-9E2D-6DA528C0AEC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Round Diagonal Corner Rectangle 4">
            <a:extLst>
              <a:ext uri="{FF2B5EF4-FFF2-40B4-BE49-F238E27FC236}">
                <a16:creationId xmlns:a16="http://schemas.microsoft.com/office/drawing/2014/main" id="{CCFF34D1-F27E-4737-B8CF-F9385F2D624E}"/>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5" name="Footer Placeholder 1">
            <a:extLst>
              <a:ext uri="{FF2B5EF4-FFF2-40B4-BE49-F238E27FC236}">
                <a16:creationId xmlns:a16="http://schemas.microsoft.com/office/drawing/2014/main" id="{7EAB4EC5-5906-43A9-B216-9A5BD41348C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6" name="Footer Placeholder 2">
            <a:extLst>
              <a:ext uri="{FF2B5EF4-FFF2-40B4-BE49-F238E27FC236}">
                <a16:creationId xmlns:a16="http://schemas.microsoft.com/office/drawing/2014/main" id="{21AB3766-6B96-4D23-BDE6-B7E515887441}"/>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44840363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V x 3">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8B2B09D-D81C-4260-912F-CB531B07FB99}"/>
              </a:ext>
            </a:extLst>
          </p:cNvPr>
          <p:cNvCxnSpPr>
            <a:cxnSpLocks/>
          </p:cNvCxnSpPr>
          <p:nvPr userDrawn="1"/>
        </p:nvCxnSpPr>
        <p:spPr>
          <a:xfrm>
            <a:off x="630000"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Picture Placeholder 4">
            <a:extLst>
              <a:ext uri="{FF2B5EF4-FFF2-40B4-BE49-F238E27FC236}">
                <a16:creationId xmlns:a16="http://schemas.microsoft.com/office/drawing/2014/main" id="{988D91BD-83E2-4D8E-A9D9-FB230B58F4C1}"/>
              </a:ext>
            </a:extLst>
          </p:cNvPr>
          <p:cNvSpPr>
            <a:spLocks noGrp="1"/>
          </p:cNvSpPr>
          <p:nvPr>
            <p:ph type="pic" sz="quarter" idx="24"/>
          </p:nvPr>
        </p:nvSpPr>
        <p:spPr>
          <a:xfrm>
            <a:off x="630000"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a:p>
        </p:txBody>
      </p:sp>
      <p:cxnSp>
        <p:nvCxnSpPr>
          <p:cNvPr id="29" name="Straight Connector 28">
            <a:extLst>
              <a:ext uri="{FF2B5EF4-FFF2-40B4-BE49-F238E27FC236}">
                <a16:creationId xmlns:a16="http://schemas.microsoft.com/office/drawing/2014/main" id="{FC82E8DE-D700-4FDB-B492-FBBE73708601}"/>
              </a:ext>
            </a:extLst>
          </p:cNvPr>
          <p:cNvCxnSpPr>
            <a:cxnSpLocks/>
          </p:cNvCxnSpPr>
          <p:nvPr userDrawn="1"/>
        </p:nvCxnSpPr>
        <p:spPr>
          <a:xfrm>
            <a:off x="4467000"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Picture Placeholder 4">
            <a:extLst>
              <a:ext uri="{FF2B5EF4-FFF2-40B4-BE49-F238E27FC236}">
                <a16:creationId xmlns:a16="http://schemas.microsoft.com/office/drawing/2014/main" id="{BE7E812B-C0C2-4E15-A5E1-88C87117715B}"/>
              </a:ext>
            </a:extLst>
          </p:cNvPr>
          <p:cNvSpPr>
            <a:spLocks noGrp="1"/>
          </p:cNvSpPr>
          <p:nvPr>
            <p:ph type="pic" sz="quarter" idx="26"/>
          </p:nvPr>
        </p:nvSpPr>
        <p:spPr>
          <a:xfrm>
            <a:off x="4467000"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a:p>
        </p:txBody>
      </p:sp>
      <p:cxnSp>
        <p:nvCxnSpPr>
          <p:cNvPr id="32" name="Straight Connector 31">
            <a:extLst>
              <a:ext uri="{FF2B5EF4-FFF2-40B4-BE49-F238E27FC236}">
                <a16:creationId xmlns:a16="http://schemas.microsoft.com/office/drawing/2014/main" id="{A5E4984C-A870-48D7-A38E-4D226B28CF21}"/>
              </a:ext>
            </a:extLst>
          </p:cNvPr>
          <p:cNvCxnSpPr>
            <a:cxnSpLocks/>
          </p:cNvCxnSpPr>
          <p:nvPr userDrawn="1"/>
        </p:nvCxnSpPr>
        <p:spPr>
          <a:xfrm>
            <a:off x="8304001"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4">
            <a:extLst>
              <a:ext uri="{FF2B5EF4-FFF2-40B4-BE49-F238E27FC236}">
                <a16:creationId xmlns:a16="http://schemas.microsoft.com/office/drawing/2014/main" id="{C0DC2FE7-EBCB-405B-9AF2-1BA4431BC0CD}"/>
              </a:ext>
            </a:extLst>
          </p:cNvPr>
          <p:cNvSpPr>
            <a:spLocks noGrp="1"/>
          </p:cNvSpPr>
          <p:nvPr>
            <p:ph type="body" sz="quarter" idx="17"/>
          </p:nvPr>
        </p:nvSpPr>
        <p:spPr>
          <a:xfrm>
            <a:off x="8304001"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4" name="Picture Placeholder 4">
            <a:extLst>
              <a:ext uri="{FF2B5EF4-FFF2-40B4-BE49-F238E27FC236}">
                <a16:creationId xmlns:a16="http://schemas.microsoft.com/office/drawing/2014/main" id="{B3C3C8F3-419D-4EF9-BB29-AE7F1F1732D1}"/>
              </a:ext>
            </a:extLst>
          </p:cNvPr>
          <p:cNvSpPr>
            <a:spLocks noGrp="1"/>
          </p:cNvSpPr>
          <p:nvPr>
            <p:ph type="pic" sz="quarter" idx="28"/>
          </p:nvPr>
        </p:nvSpPr>
        <p:spPr>
          <a:xfrm>
            <a:off x="8304001"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a:p>
        </p:txBody>
      </p:sp>
      <p:sp>
        <p:nvSpPr>
          <p:cNvPr id="2" name="Title 1">
            <a:extLst>
              <a:ext uri="{FF2B5EF4-FFF2-40B4-BE49-F238E27FC236}">
                <a16:creationId xmlns:a16="http://schemas.microsoft.com/office/drawing/2014/main" id="{C0BB4D65-DB5D-4395-AECD-E4A4DD1DC5DB}"/>
              </a:ext>
            </a:extLst>
          </p:cNvPr>
          <p:cNvSpPr>
            <a:spLocks noGrp="1"/>
          </p:cNvSpPr>
          <p:nvPr>
            <p:ph type="title"/>
          </p:nvPr>
        </p:nvSpPr>
        <p:spPr/>
        <p:txBody>
          <a:bodyPr/>
          <a:lstStyle/>
          <a:p>
            <a:r>
              <a:rPr lang="en-US"/>
              <a:t>Click to edit Master title style</a:t>
            </a:r>
            <a:endParaRPr lang="en-GB"/>
          </a:p>
        </p:txBody>
      </p:sp>
      <p:sp>
        <p:nvSpPr>
          <p:cNvPr id="40" name="Text Placeholder 4">
            <a:extLst>
              <a:ext uri="{FF2B5EF4-FFF2-40B4-BE49-F238E27FC236}">
                <a16:creationId xmlns:a16="http://schemas.microsoft.com/office/drawing/2014/main" id="{ACC541AB-C9E9-4BAB-B158-D2333F3B9DA1}"/>
              </a:ext>
            </a:extLst>
          </p:cNvPr>
          <p:cNvSpPr>
            <a:spLocks noGrp="1"/>
          </p:cNvSpPr>
          <p:nvPr>
            <p:ph type="body" sz="quarter" idx="39"/>
          </p:nvPr>
        </p:nvSpPr>
        <p:spPr>
          <a:xfrm>
            <a:off x="1838299" y="1416000"/>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9" name="Text Placeholder 4">
            <a:extLst>
              <a:ext uri="{FF2B5EF4-FFF2-40B4-BE49-F238E27FC236}">
                <a16:creationId xmlns:a16="http://schemas.microsoft.com/office/drawing/2014/main" id="{EAFAE79C-55B1-4362-B3FC-5D880521872B}"/>
              </a:ext>
            </a:extLst>
          </p:cNvPr>
          <p:cNvSpPr>
            <a:spLocks noGrp="1"/>
          </p:cNvSpPr>
          <p:nvPr>
            <p:ph type="body" sz="quarter" idx="38"/>
          </p:nvPr>
        </p:nvSpPr>
        <p:spPr>
          <a:xfrm>
            <a:off x="5675299" y="1416000"/>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8" name="Text Placeholder 4">
            <a:extLst>
              <a:ext uri="{FF2B5EF4-FFF2-40B4-BE49-F238E27FC236}">
                <a16:creationId xmlns:a16="http://schemas.microsoft.com/office/drawing/2014/main" id="{B2F660B7-D700-411F-93A6-288906C4DA5D}"/>
              </a:ext>
            </a:extLst>
          </p:cNvPr>
          <p:cNvSpPr>
            <a:spLocks noGrp="1"/>
          </p:cNvSpPr>
          <p:nvPr>
            <p:ph type="body" sz="quarter" idx="37"/>
          </p:nvPr>
        </p:nvSpPr>
        <p:spPr>
          <a:xfrm>
            <a:off x="9512300" y="1416001"/>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43" name="Group 42">
            <a:extLst>
              <a:ext uri="{FF2B5EF4-FFF2-40B4-BE49-F238E27FC236}">
                <a16:creationId xmlns:a16="http://schemas.microsoft.com/office/drawing/2014/main" id="{B815125D-7568-4091-BEEB-35B82C7A282E}"/>
              </a:ext>
            </a:extLst>
          </p:cNvPr>
          <p:cNvGrpSpPr/>
          <p:nvPr userDrawn="1"/>
        </p:nvGrpSpPr>
        <p:grpSpPr>
          <a:xfrm>
            <a:off x="12275233" y="1"/>
            <a:ext cx="2706315" cy="2781137"/>
            <a:chOff x="3528102" y="847657"/>
            <a:chExt cx="2029736" cy="2085853"/>
          </a:xfrm>
        </p:grpSpPr>
        <p:sp>
          <p:nvSpPr>
            <p:cNvPr id="44" name="Guidance note">
              <a:extLst>
                <a:ext uri="{FF2B5EF4-FFF2-40B4-BE49-F238E27FC236}">
                  <a16:creationId xmlns:a16="http://schemas.microsoft.com/office/drawing/2014/main" id="{05DADCA8-9F14-4D3E-AEA6-3968A4B99D52}"/>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45" name="Group 44">
              <a:extLst>
                <a:ext uri="{FF2B5EF4-FFF2-40B4-BE49-F238E27FC236}">
                  <a16:creationId xmlns:a16="http://schemas.microsoft.com/office/drawing/2014/main" id="{35567F3E-A867-493E-9CDF-6C283ED69F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46" name="Picture 3">
                <a:extLst>
                  <a:ext uri="{FF2B5EF4-FFF2-40B4-BE49-F238E27FC236}">
                    <a16:creationId xmlns:a16="http://schemas.microsoft.com/office/drawing/2014/main" id="{EF71D8E4-9AAD-42D4-BB7D-BD4FF105C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47" name="Rounded Rectangle 20">
                <a:extLst>
                  <a:ext uri="{FF2B5EF4-FFF2-40B4-BE49-F238E27FC236}">
                    <a16:creationId xmlns:a16="http://schemas.microsoft.com/office/drawing/2014/main" id="{F43BCCBD-E91E-4385-9D1C-933F4A1EFF49}"/>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48" name="Round Diagonal Corner Rectangle 4">
            <a:extLst>
              <a:ext uri="{FF2B5EF4-FFF2-40B4-BE49-F238E27FC236}">
                <a16:creationId xmlns:a16="http://schemas.microsoft.com/office/drawing/2014/main" id="{DCC9EC93-F46B-4A7B-8A65-57D85F810085}"/>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22" name="Footer Placeholder 1">
            <a:extLst>
              <a:ext uri="{FF2B5EF4-FFF2-40B4-BE49-F238E27FC236}">
                <a16:creationId xmlns:a16="http://schemas.microsoft.com/office/drawing/2014/main" id="{5DBEF08D-003F-41C4-AE19-1651D41560A4}"/>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35" name="Footer Placeholder 2">
            <a:extLst>
              <a:ext uri="{FF2B5EF4-FFF2-40B4-BE49-F238E27FC236}">
                <a16:creationId xmlns:a16="http://schemas.microsoft.com/office/drawing/2014/main" id="{71E3908D-722C-47DF-926E-1B54241F2BC6}"/>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
        <p:nvSpPr>
          <p:cNvPr id="36" name="Text Placeholder 4">
            <a:extLst>
              <a:ext uri="{FF2B5EF4-FFF2-40B4-BE49-F238E27FC236}">
                <a16:creationId xmlns:a16="http://schemas.microsoft.com/office/drawing/2014/main" id="{037DEA77-471F-4398-9C97-D2B11661B1DF}"/>
              </a:ext>
            </a:extLst>
          </p:cNvPr>
          <p:cNvSpPr>
            <a:spLocks noGrp="1"/>
          </p:cNvSpPr>
          <p:nvPr>
            <p:ph type="body" sz="quarter" idx="35"/>
          </p:nvPr>
        </p:nvSpPr>
        <p:spPr>
          <a:xfrm>
            <a:off x="4467000"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7" name="Text Placeholder 4">
            <a:extLst>
              <a:ext uri="{FF2B5EF4-FFF2-40B4-BE49-F238E27FC236}">
                <a16:creationId xmlns:a16="http://schemas.microsoft.com/office/drawing/2014/main" id="{386E4823-008B-4619-A9AC-9EED6A314A5A}"/>
              </a:ext>
            </a:extLst>
          </p:cNvPr>
          <p:cNvSpPr>
            <a:spLocks noGrp="1"/>
          </p:cNvSpPr>
          <p:nvPr>
            <p:ph type="body" sz="quarter" idx="36"/>
          </p:nvPr>
        </p:nvSpPr>
        <p:spPr>
          <a:xfrm>
            <a:off x="630000"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048802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D47BFF-EB9B-48D5-85DC-0693B2A46311}"/>
              </a:ext>
            </a:extLst>
          </p:cNvPr>
          <p:cNvSpPr>
            <a:spLocks noGrp="1"/>
          </p:cNvSpPr>
          <p:nvPr>
            <p:ph type="title"/>
          </p:nvPr>
        </p:nvSpPr>
        <p:spPr/>
        <p:txBody>
          <a:bodyPr/>
          <a:lstStyle/>
          <a:p>
            <a:r>
              <a:rPr lang="en-US"/>
              <a:t>Click to edit Master title style</a:t>
            </a:r>
            <a:endParaRPr lang="en-GB"/>
          </a:p>
        </p:txBody>
      </p:sp>
      <p:sp>
        <p:nvSpPr>
          <p:cNvPr id="5" name="Footer Placeholder 4">
            <a:extLst>
              <a:ext uri="{FF2B5EF4-FFF2-40B4-BE49-F238E27FC236}">
                <a16:creationId xmlns:a16="http://schemas.microsoft.com/office/drawing/2014/main" id="{5C48C6DC-682E-4721-829A-31576897B293}"/>
              </a:ext>
            </a:extLst>
          </p:cNvPr>
          <p:cNvSpPr>
            <a:spLocks noGrp="1"/>
          </p:cNvSpPr>
          <p:nvPr>
            <p:ph type="ftr" sz="quarter" idx="10"/>
          </p:nvPr>
        </p:nvSpPr>
        <p:spPr/>
        <p:txBody>
          <a:bodyPr/>
          <a:lstStyle/>
          <a:p>
            <a:pPr>
              <a:tabLst>
                <a:tab pos="989013" algn="l"/>
              </a:tabLst>
            </a:pPr>
            <a:r>
              <a:rPr lang="fr-FR">
                <a:solidFill>
                  <a:srgbClr val="00148C"/>
                </a:solidFill>
              </a:rPr>
              <a:t>| [Insert document title] | [Insert date]</a:t>
            </a:r>
          </a:p>
        </p:txBody>
      </p:sp>
    </p:spTree>
    <p:extLst>
      <p:ext uri="{BB962C8B-B14F-4D97-AF65-F5344CB8AC3E}">
        <p14:creationId xmlns:p14="http://schemas.microsoft.com/office/powerpoint/2010/main" val="3169610812"/>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171355" y="1411201"/>
            <a:ext cx="343619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7" name="Text Placeholder 3">
            <a:extLst>
              <a:ext uri="{FF2B5EF4-FFF2-40B4-BE49-F238E27FC236}">
                <a16:creationId xmlns:a16="http://schemas.microsoft.com/office/drawing/2014/main" id="{30296C7D-4998-43C3-A68E-A9F4AFC7DBB9}"/>
              </a:ext>
            </a:extLst>
          </p:cNvPr>
          <p:cNvSpPr>
            <a:spLocks noGrp="1"/>
          </p:cNvSpPr>
          <p:nvPr>
            <p:ph type="body" sz="quarter" idx="19"/>
          </p:nvPr>
        </p:nvSpPr>
        <p:spPr>
          <a:xfrm>
            <a:off x="4379084" y="1411201"/>
            <a:ext cx="3456000" cy="187743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Text Placeholder 3">
            <a:extLst>
              <a:ext uri="{FF2B5EF4-FFF2-40B4-BE49-F238E27FC236}">
                <a16:creationId xmlns:a16="http://schemas.microsoft.com/office/drawing/2014/main" id="{FD11B3BD-BF31-4BBD-BF46-6431C9CDC5EE}"/>
              </a:ext>
            </a:extLst>
          </p:cNvPr>
          <p:cNvSpPr>
            <a:spLocks noGrp="1"/>
          </p:cNvSpPr>
          <p:nvPr>
            <p:ph type="body" sz="quarter" idx="16"/>
          </p:nvPr>
        </p:nvSpPr>
        <p:spPr>
          <a:xfrm>
            <a:off x="576000" y="1411201"/>
            <a:ext cx="3456000" cy="187743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Footer Placeholder 2">
            <a:extLst>
              <a:ext uri="{FF2B5EF4-FFF2-40B4-BE49-F238E27FC236}">
                <a16:creationId xmlns:a16="http://schemas.microsoft.com/office/drawing/2014/main" id="{2A28C172-F8CF-46F7-804C-835BAF38DD6B}"/>
              </a:ext>
            </a:extLst>
          </p:cNvPr>
          <p:cNvSpPr>
            <a:spLocks noGrp="1"/>
          </p:cNvSpPr>
          <p:nvPr>
            <p:ph type="ftr" sz="quarter" idx="20"/>
          </p:nvPr>
        </p:nvSpPr>
        <p:spPr/>
        <p:txBody>
          <a:bodyPr/>
          <a:lstStyle/>
          <a:p>
            <a:pPr>
              <a:tabLst>
                <a:tab pos="989013" algn="l"/>
              </a:tabLst>
            </a:pPr>
            <a:r>
              <a:rPr lang="fr-FR">
                <a:solidFill>
                  <a:srgbClr val="00148C"/>
                </a:solidFill>
              </a:rPr>
              <a:t>| [Insert document title] | [Insert date]</a:t>
            </a:r>
          </a:p>
        </p:txBody>
      </p:sp>
      <p:grpSp>
        <p:nvGrpSpPr>
          <p:cNvPr id="20" name="Group 19">
            <a:extLst>
              <a:ext uri="{FF2B5EF4-FFF2-40B4-BE49-F238E27FC236}">
                <a16:creationId xmlns:a16="http://schemas.microsoft.com/office/drawing/2014/main" id="{BB4CB7E3-3CBF-4FC0-B591-EFD19DEE9303}"/>
              </a:ext>
            </a:extLst>
          </p:cNvPr>
          <p:cNvGrpSpPr/>
          <p:nvPr userDrawn="1"/>
        </p:nvGrpSpPr>
        <p:grpSpPr>
          <a:xfrm>
            <a:off x="12275233" y="0"/>
            <a:ext cx="2706315" cy="1919363"/>
            <a:chOff x="3528102" y="847657"/>
            <a:chExt cx="2029736" cy="1919363"/>
          </a:xfrm>
        </p:grpSpPr>
        <p:sp>
          <p:nvSpPr>
            <p:cNvPr id="21" name="Guidance note">
              <a:extLst>
                <a:ext uri="{FF2B5EF4-FFF2-40B4-BE49-F238E27FC236}">
                  <a16:creationId xmlns:a16="http://schemas.microsoft.com/office/drawing/2014/main" id="{35EF926C-1DDE-46E4-BD27-7719DB8BB06E}"/>
                </a:ext>
              </a:extLst>
            </p:cNvPr>
            <p:cNvSpPr/>
            <p:nvPr/>
          </p:nvSpPr>
          <p:spPr>
            <a:xfrm>
              <a:off x="3528102" y="847657"/>
              <a:ext cx="2029736" cy="191936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lvl="2">
                <a:defRPr/>
              </a:pPr>
              <a:r>
                <a:rPr lang="en-GB" sz="600" b="1">
                  <a:solidFill>
                    <a:prstClr val="black"/>
                  </a:solidFill>
                  <a:latin typeface="Calibri" panose="020F0502020204030204"/>
                  <a:cs typeface="Arial" panose="020B0604020202020204" pitchFamily="34" charset="0"/>
                </a:rPr>
                <a:t>Reapplying the Slide Layout</a:t>
              </a:r>
            </a:p>
            <a:p>
              <a:pPr marL="0" lvl="2">
                <a:defRPr/>
              </a:pPr>
              <a:r>
                <a:rPr lang="en-GB" sz="600">
                  <a:solidFill>
                    <a:prstClr val="black"/>
                  </a:solidFill>
                  <a:latin typeface="Calibri" panose="020F0502020204030204"/>
                  <a:cs typeface="Arial" panose="020B0604020202020204" pitchFamily="34" charset="0"/>
                </a:rPr>
                <a:t>Putting text into a placeholder not only ensures the text sits in the correct place and is formatted correctly, it also helps to update the page quickly and efficiently. </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Right click on the page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Click on ‘Layout’</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the layout you require</a:t>
              </a:r>
            </a:p>
            <a:p>
              <a:pPr marL="0" lvl="2">
                <a:defRPr/>
              </a:pPr>
              <a:r>
                <a:rPr lang="en-GB" sz="600" b="1">
                  <a:solidFill>
                    <a:prstClr val="black"/>
                  </a:solidFill>
                  <a:latin typeface="Calibri" panose="020F0502020204030204"/>
                  <a:cs typeface="Arial" panose="020B0604020202020204" pitchFamily="34" charset="0"/>
                </a:rPr>
                <a:t>Text bullet formatting</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To use text/bullet formatting levels correctly, use the Increase List Level and Decrease List Level buttons from the Paragraph group on the Home tab</a:t>
              </a:r>
            </a:p>
            <a:p>
              <a:pPr marL="722" lvl="2">
                <a:defRPr/>
              </a:pPr>
              <a:endParaRPr lang="en-GB" sz="600">
                <a:solidFill>
                  <a:prstClr val="black"/>
                </a:solidFill>
                <a:latin typeface="Calibri" panose="020F0502020204030204"/>
                <a:cs typeface="Arial" panose="020B0604020202020204" pitchFamily="34" charset="0"/>
              </a:endParaRPr>
            </a:p>
            <a:p>
              <a:pPr marL="722" lvl="2">
                <a:defRPr/>
              </a:pPr>
              <a:endParaRPr lang="en-GB" sz="600">
                <a:solidFill>
                  <a:prstClr val="black"/>
                </a:solidFill>
                <a:latin typeface="Calibri" panose="020F0502020204030204"/>
                <a:cs typeface="Arial" panose="020B0604020202020204" pitchFamily="34" charset="0"/>
              </a:endParaRPr>
            </a:p>
            <a:p>
              <a:pPr marL="722" lvl="2">
                <a:defRPr/>
              </a:pPr>
              <a:endParaRPr lang="en-GB" sz="600">
                <a:solidFill>
                  <a:prstClr val="black"/>
                </a:solidFill>
                <a:latin typeface="Calibri" panose="020F0502020204030204"/>
                <a:cs typeface="Arial" panose="020B0604020202020204" pitchFamily="34" charset="0"/>
              </a:endParaRPr>
            </a:p>
            <a:p>
              <a:pPr marL="722" lvl="2">
                <a:defRPr/>
              </a:pPr>
              <a:endParaRPr lang="en-GB" sz="600">
                <a:solidFill>
                  <a:prstClr val="black"/>
                </a:solidFill>
                <a:latin typeface="Calibri" panose="020F0502020204030204"/>
                <a:cs typeface="Arial" panose="020B0604020202020204" pitchFamily="34" charset="0"/>
              </a:endParaRPr>
            </a:p>
            <a:p>
              <a:pPr marL="0" lvl="2">
                <a:defRPr/>
              </a:pPr>
              <a:r>
                <a:rPr lang="en-GB" sz="600">
                  <a:solidFill>
                    <a:prstClr val="black"/>
                  </a:solidFill>
                  <a:latin typeface="Calibri" panose="020F0502020204030204"/>
                  <a:cs typeface="Arial" panose="020B0604020202020204" pitchFamily="34" charset="0"/>
                </a:rPr>
                <a:t>Alternatively you can use the keyboard shortcuts:</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Shift+Alt+Right arrow key = increase level</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Shift+Alt+Left arrow key = decrease level</a:t>
              </a:r>
            </a:p>
            <a:p>
              <a:pPr marL="0" lvl="2">
                <a:defRPr/>
              </a:pPr>
              <a:r>
                <a:rPr lang="en-GB" sz="600" b="1">
                  <a:solidFill>
                    <a:prstClr val="black"/>
                  </a:solidFill>
                  <a:latin typeface="Calibri" panose="020F0502020204030204"/>
                  <a:cs typeface="Arial" panose="020B0604020202020204" pitchFamily="34" charset="0"/>
                </a:rPr>
                <a:t>Guides</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To ensure all other elements aside from placeholders are positioned correctly, switch your drawing guides on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Click Alt+F9</a:t>
              </a:r>
            </a:p>
          </p:txBody>
        </p:sp>
        <p:grpSp>
          <p:nvGrpSpPr>
            <p:cNvPr id="22" name="Group 21">
              <a:extLst>
                <a:ext uri="{FF2B5EF4-FFF2-40B4-BE49-F238E27FC236}">
                  <a16:creationId xmlns:a16="http://schemas.microsoft.com/office/drawing/2014/main" id="{69069B99-5D1F-4756-A4F4-167DDC6068DA}"/>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3" name="Picture 3">
                <a:extLst>
                  <a:ext uri="{FF2B5EF4-FFF2-40B4-BE49-F238E27FC236}">
                    <a16:creationId xmlns:a16="http://schemas.microsoft.com/office/drawing/2014/main" id="{90E25129-C1EA-45CE-B1F6-5EC7F7DD81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4" name="Rounded Rectangle 20">
                <a:extLst>
                  <a:ext uri="{FF2B5EF4-FFF2-40B4-BE49-F238E27FC236}">
                    <a16:creationId xmlns:a16="http://schemas.microsoft.com/office/drawing/2014/main" id="{EA946D07-5A29-4C97-AC0C-943F2A00EB2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algn="ctr">
                  <a:spcAft>
                    <a:spcPts val="273"/>
                  </a:spcAft>
                  <a:defRPr/>
                </a:pPr>
                <a:endParaRPr lang="en-GB" sz="600">
                  <a:solidFill>
                    <a:prstClr val="black"/>
                  </a:solidFill>
                  <a:latin typeface="Calibri" panose="020F0502020204030204"/>
                </a:endParaRPr>
              </a:p>
            </p:txBody>
          </p:sp>
        </p:grpSp>
      </p:grpSp>
      <p:sp>
        <p:nvSpPr>
          <p:cNvPr id="25" name="Round Diagonal Corner Rectangle 4">
            <a:extLst>
              <a:ext uri="{FF2B5EF4-FFF2-40B4-BE49-F238E27FC236}">
                <a16:creationId xmlns:a16="http://schemas.microsoft.com/office/drawing/2014/main" id="{7EE67CE3-FDDB-4176-BB90-0273EDA20B17}"/>
              </a:ext>
            </a:extLst>
          </p:cNvPr>
          <p:cNvSpPr/>
          <p:nvPr userDrawn="1"/>
        </p:nvSpPr>
        <p:spPr>
          <a:xfrm>
            <a:off x="12275234" y="2140326"/>
            <a:ext cx="2707513" cy="1931758"/>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a:defRPr/>
            </a:pPr>
            <a:r>
              <a:rPr lang="en-GB" sz="600" b="1">
                <a:solidFill>
                  <a:prstClr val="black"/>
                </a:solidFill>
                <a:latin typeface="Calibri" panose="020F0502020204030204"/>
                <a:cs typeface="Arial" panose="020B0604020202020204" pitchFamily="34" charset="0"/>
              </a:rPr>
              <a:t>Image placeholders</a:t>
            </a:r>
          </a:p>
          <a:p>
            <a:pPr marL="0" lvl="1">
              <a:defRPr/>
            </a:pPr>
            <a:r>
              <a:rPr lang="en-GB" sz="600">
                <a:solidFill>
                  <a:prstClr val="black"/>
                </a:solidFill>
                <a:latin typeface="Calibri" panose="020F0502020204030204"/>
                <a:cs typeface="Arial" panose="020B0604020202020204" pitchFamily="34" charset="0"/>
              </a:rPr>
              <a:t>This layout is set with a picture placeholder for photography. To insert an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Click on the ‘picture placeholder icon’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Navigate to the file and insert</a:t>
            </a:r>
          </a:p>
          <a:p>
            <a:pPr>
              <a:buFont typeface="Arial" panose="020B0604020202020204" pitchFamily="34" charset="0"/>
              <a:buNone/>
              <a:defRPr/>
            </a:pPr>
            <a:r>
              <a:rPr lang="en-US" sz="600" b="1">
                <a:solidFill>
                  <a:prstClr val="black"/>
                </a:solidFill>
                <a:latin typeface="Calibri" panose="020F0502020204030204"/>
                <a:cs typeface="Arial" panose="020B0604020202020204" pitchFamily="34" charset="0"/>
              </a:rPr>
              <a:t>U</a:t>
            </a:r>
            <a:r>
              <a:rPr lang="en-GB" sz="600" b="1">
                <a:solidFill>
                  <a:prstClr val="black"/>
                </a:solidFill>
                <a:latin typeface="Calibri" panose="020F0502020204030204"/>
                <a:cs typeface="Arial" panose="020B0604020202020204" pitchFamily="34" charset="0"/>
              </a:rPr>
              <a:t>pdating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Click on the image you wish to change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Delete the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Follow the steps as above to insert an image</a:t>
            </a:r>
          </a:p>
          <a:p>
            <a:pPr>
              <a:defRPr/>
            </a:pPr>
            <a:r>
              <a:rPr lang="en-GB" sz="600" b="1">
                <a:solidFill>
                  <a:prstClr val="black"/>
                </a:solidFill>
                <a:latin typeface="Calibri" panose="020F0502020204030204"/>
                <a:cs typeface="Arial" panose="020B0604020202020204" pitchFamily="34" charset="0"/>
              </a:rPr>
              <a:t>Cropping image</a:t>
            </a:r>
          </a:p>
          <a:p>
            <a:pPr marL="0" lvl="1">
              <a:defRPr/>
            </a:pPr>
            <a:r>
              <a:rPr lang="en-GB" sz="60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the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Go to ‘Format’ tab</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‘Crop’</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You can now move the image within the placeholder.</a:t>
            </a:r>
          </a:p>
          <a:p>
            <a:pPr>
              <a:defRPr/>
            </a:pPr>
            <a:r>
              <a:rPr lang="en-GB" sz="600" b="1">
                <a:solidFill>
                  <a:prstClr val="black"/>
                </a:solidFill>
                <a:latin typeface="Calibri" panose="020F0502020204030204"/>
                <a:cs typeface="Arial" panose="020B0604020202020204" pitchFamily="34" charset="0"/>
              </a:rPr>
              <a:t>Resizing image</a:t>
            </a:r>
          </a:p>
          <a:p>
            <a:pPr marL="0" lvl="1">
              <a:defRPr/>
            </a:pPr>
            <a:r>
              <a:rPr lang="en-GB" sz="600">
                <a:solidFill>
                  <a:prstClr val="black"/>
                </a:solidFill>
                <a:latin typeface="Calibri" panose="020F0502020204030204"/>
                <a:cs typeface="Arial" panose="020B0604020202020204" pitchFamily="34" charset="0"/>
              </a:rPr>
              <a:t>If the shape of the image resizes too small or big, you can reset the placeholder by:</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Right-click on the page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747097026"/>
      </p:ext>
    </p:extLst>
  </p:cSld>
  <p:clrMapOvr>
    <a:masterClrMapping/>
  </p:clrMapOvr>
  <p:extLst>
    <p:ext uri="{DCECCB84-F9BA-43D5-87BE-67443E8EF086}">
      <p15:sldGuideLst xmlns:p15="http://schemas.microsoft.com/office/powerpoint/2012/main"/>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765F1B84-9A40-42D8-B3EE-41F4BD7CFE09}"/>
              </a:ext>
            </a:extLst>
          </p:cNvPr>
          <p:cNvSpPr>
            <a:spLocks noGrp="1"/>
          </p:cNvSpPr>
          <p:nvPr>
            <p:ph type="body" sz="quarter" idx="16"/>
          </p:nvPr>
        </p:nvSpPr>
        <p:spPr>
          <a:xfrm>
            <a:off x="575734" y="1411289"/>
            <a:ext cx="7247465" cy="188477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6">
            <a:extLst>
              <a:ext uri="{FF2B5EF4-FFF2-40B4-BE49-F238E27FC236}">
                <a16:creationId xmlns:a16="http://schemas.microsoft.com/office/drawing/2014/main" id="{38480D57-B2D8-4496-806A-1824358683A9}"/>
              </a:ext>
            </a:extLst>
          </p:cNvPr>
          <p:cNvSpPr>
            <a:spLocks noGrp="1"/>
          </p:cNvSpPr>
          <p:nvPr>
            <p:ph type="ftr" sz="quarter" idx="17"/>
          </p:nvPr>
        </p:nvSpPr>
        <p:spPr/>
        <p:txBody>
          <a:bodyPr/>
          <a:lstStyle/>
          <a:p>
            <a:pPr>
              <a:tabLst>
                <a:tab pos="989013" algn="l"/>
              </a:tabLst>
            </a:pPr>
            <a:r>
              <a:rPr lang="fr-FR">
                <a:solidFill>
                  <a:srgbClr val="00148C"/>
                </a:solidFill>
              </a:rPr>
              <a:t>| [Insert document title] | [Insert date]</a:t>
            </a:r>
          </a:p>
        </p:txBody>
      </p:sp>
      <p:sp>
        <p:nvSpPr>
          <p:cNvPr id="3" name="Title 2">
            <a:extLst>
              <a:ext uri="{FF2B5EF4-FFF2-40B4-BE49-F238E27FC236}">
                <a16:creationId xmlns:a16="http://schemas.microsoft.com/office/drawing/2014/main" id="{1CBA43E0-9E3A-46EC-91D4-D70A0E6EB47D}"/>
              </a:ext>
            </a:extLst>
          </p:cNvPr>
          <p:cNvSpPr>
            <a:spLocks noGrp="1"/>
          </p:cNvSpPr>
          <p:nvPr>
            <p:ph type="title"/>
          </p:nvPr>
        </p:nvSpPr>
        <p:spPr/>
        <p:txBody>
          <a:bodyPr/>
          <a:lstStyle/>
          <a:p>
            <a:r>
              <a:rPr lang="en-US"/>
              <a:t>Click to edit Master title style</a:t>
            </a:r>
            <a:endParaRPr lang="en-GB"/>
          </a:p>
        </p:txBody>
      </p:sp>
      <p:grpSp>
        <p:nvGrpSpPr>
          <p:cNvPr id="12" name="Group 11">
            <a:extLst>
              <a:ext uri="{FF2B5EF4-FFF2-40B4-BE49-F238E27FC236}">
                <a16:creationId xmlns:a16="http://schemas.microsoft.com/office/drawing/2014/main" id="{CA697EB0-B117-49FF-A917-A125A4BD1ADE}"/>
              </a:ext>
            </a:extLst>
          </p:cNvPr>
          <p:cNvGrpSpPr/>
          <p:nvPr userDrawn="1"/>
        </p:nvGrpSpPr>
        <p:grpSpPr>
          <a:xfrm>
            <a:off x="12275233" y="0"/>
            <a:ext cx="2706315" cy="1919363"/>
            <a:chOff x="3528102" y="847657"/>
            <a:chExt cx="2029736" cy="1919363"/>
          </a:xfrm>
        </p:grpSpPr>
        <p:sp>
          <p:nvSpPr>
            <p:cNvPr id="13" name="Guidance note">
              <a:extLst>
                <a:ext uri="{FF2B5EF4-FFF2-40B4-BE49-F238E27FC236}">
                  <a16:creationId xmlns:a16="http://schemas.microsoft.com/office/drawing/2014/main" id="{65D2E8E2-B939-47BE-ABAD-FE4F177614F2}"/>
                </a:ext>
              </a:extLst>
            </p:cNvPr>
            <p:cNvSpPr/>
            <p:nvPr/>
          </p:nvSpPr>
          <p:spPr>
            <a:xfrm>
              <a:off x="3528102" y="847657"/>
              <a:ext cx="2029736" cy="191936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lvl="2">
                <a:defRPr/>
              </a:pPr>
              <a:r>
                <a:rPr lang="en-GB" sz="600" b="1">
                  <a:solidFill>
                    <a:prstClr val="black"/>
                  </a:solidFill>
                  <a:latin typeface="Calibri" panose="020F0502020204030204"/>
                  <a:cs typeface="Arial" panose="020B0604020202020204" pitchFamily="34" charset="0"/>
                </a:rPr>
                <a:t>Reapplying the Slide Layout</a:t>
              </a:r>
            </a:p>
            <a:p>
              <a:pPr marL="0" lvl="2">
                <a:defRPr/>
              </a:pPr>
              <a:r>
                <a:rPr lang="en-GB" sz="600">
                  <a:solidFill>
                    <a:prstClr val="black"/>
                  </a:solidFill>
                  <a:latin typeface="Calibri" panose="020F0502020204030204"/>
                  <a:cs typeface="Arial" panose="020B0604020202020204" pitchFamily="34" charset="0"/>
                </a:rPr>
                <a:t>Putting text into a placeholder not only ensures the text sits in the correct place and is formatted correctly, it also helps to update the page quickly and efficiently. </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Right click on the page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Click on ‘Layout’</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the layout you require</a:t>
              </a:r>
            </a:p>
            <a:p>
              <a:pPr marL="0" lvl="2">
                <a:defRPr/>
              </a:pPr>
              <a:r>
                <a:rPr lang="en-GB" sz="600" b="1">
                  <a:solidFill>
                    <a:prstClr val="black"/>
                  </a:solidFill>
                  <a:latin typeface="Calibri" panose="020F0502020204030204"/>
                  <a:cs typeface="Arial" panose="020B0604020202020204" pitchFamily="34" charset="0"/>
                </a:rPr>
                <a:t>Text bullet formatting</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To use text/bullet formatting levels correctly, use the Increase List Level and Decrease List Level buttons from the Paragraph group on the Home tab</a:t>
              </a:r>
            </a:p>
            <a:p>
              <a:pPr marL="722" lvl="2">
                <a:defRPr/>
              </a:pPr>
              <a:endParaRPr lang="en-GB" sz="600">
                <a:solidFill>
                  <a:prstClr val="black"/>
                </a:solidFill>
                <a:latin typeface="Calibri" panose="020F0502020204030204"/>
                <a:cs typeface="Arial" panose="020B0604020202020204" pitchFamily="34" charset="0"/>
              </a:endParaRPr>
            </a:p>
            <a:p>
              <a:pPr marL="722" lvl="2">
                <a:defRPr/>
              </a:pPr>
              <a:endParaRPr lang="en-GB" sz="600">
                <a:solidFill>
                  <a:prstClr val="black"/>
                </a:solidFill>
                <a:latin typeface="Calibri" panose="020F0502020204030204"/>
                <a:cs typeface="Arial" panose="020B0604020202020204" pitchFamily="34" charset="0"/>
              </a:endParaRPr>
            </a:p>
            <a:p>
              <a:pPr marL="722" lvl="2">
                <a:defRPr/>
              </a:pPr>
              <a:endParaRPr lang="en-GB" sz="600">
                <a:solidFill>
                  <a:prstClr val="black"/>
                </a:solidFill>
                <a:latin typeface="Calibri" panose="020F0502020204030204"/>
                <a:cs typeface="Arial" panose="020B0604020202020204" pitchFamily="34" charset="0"/>
              </a:endParaRPr>
            </a:p>
            <a:p>
              <a:pPr marL="722" lvl="2">
                <a:defRPr/>
              </a:pPr>
              <a:endParaRPr lang="en-GB" sz="600">
                <a:solidFill>
                  <a:prstClr val="black"/>
                </a:solidFill>
                <a:latin typeface="Calibri" panose="020F0502020204030204"/>
                <a:cs typeface="Arial" panose="020B0604020202020204" pitchFamily="34" charset="0"/>
              </a:endParaRPr>
            </a:p>
            <a:p>
              <a:pPr marL="0" lvl="2">
                <a:defRPr/>
              </a:pPr>
              <a:r>
                <a:rPr lang="en-GB" sz="600">
                  <a:solidFill>
                    <a:prstClr val="black"/>
                  </a:solidFill>
                  <a:latin typeface="Calibri" panose="020F0502020204030204"/>
                  <a:cs typeface="Arial" panose="020B0604020202020204" pitchFamily="34" charset="0"/>
                </a:rPr>
                <a:t>Alternatively you can use the keyboard shortcuts:</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Shift+Alt+Right arrow key = increase level</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Shift+Alt+Left arrow key = decrease level</a:t>
              </a:r>
            </a:p>
            <a:p>
              <a:pPr marL="0" lvl="2">
                <a:defRPr/>
              </a:pPr>
              <a:r>
                <a:rPr lang="en-GB" sz="600" b="1">
                  <a:solidFill>
                    <a:prstClr val="black"/>
                  </a:solidFill>
                  <a:latin typeface="Calibri" panose="020F0502020204030204"/>
                  <a:cs typeface="Arial" panose="020B0604020202020204" pitchFamily="34" charset="0"/>
                </a:rPr>
                <a:t>Guides</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To ensure all other elements aside from placeholders are positioned correctly, switch your drawing guides on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Click Alt+F9</a:t>
              </a:r>
            </a:p>
          </p:txBody>
        </p:sp>
        <p:grpSp>
          <p:nvGrpSpPr>
            <p:cNvPr id="14" name="Group 13">
              <a:extLst>
                <a:ext uri="{FF2B5EF4-FFF2-40B4-BE49-F238E27FC236}">
                  <a16:creationId xmlns:a16="http://schemas.microsoft.com/office/drawing/2014/main" id="{64C7CE35-7986-402F-8390-31B932649199}"/>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5" name="Picture 3">
                <a:extLst>
                  <a:ext uri="{FF2B5EF4-FFF2-40B4-BE49-F238E27FC236}">
                    <a16:creationId xmlns:a16="http://schemas.microsoft.com/office/drawing/2014/main" id="{22217A6C-310C-4BB8-A473-2B8059187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16" name="Rounded Rectangle 20">
                <a:extLst>
                  <a:ext uri="{FF2B5EF4-FFF2-40B4-BE49-F238E27FC236}">
                    <a16:creationId xmlns:a16="http://schemas.microsoft.com/office/drawing/2014/main" id="{41C254A7-0433-4311-BD85-C0B8DE54934A}"/>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algn="ctr">
                  <a:spcAft>
                    <a:spcPts val="273"/>
                  </a:spcAft>
                  <a:defRPr/>
                </a:pPr>
                <a:endParaRPr lang="en-GB" sz="600">
                  <a:solidFill>
                    <a:prstClr val="black"/>
                  </a:solidFill>
                  <a:latin typeface="Calibri" panose="020F0502020204030204"/>
                </a:endParaRPr>
              </a:p>
            </p:txBody>
          </p:sp>
        </p:grpSp>
      </p:grpSp>
    </p:spTree>
    <p:extLst>
      <p:ext uri="{BB962C8B-B14F-4D97-AF65-F5344CB8AC3E}">
        <p14:creationId xmlns:p14="http://schemas.microsoft.com/office/powerpoint/2010/main" val="35627995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6322058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6" name="Rectangle 25"/>
          <p:cNvSpPr/>
          <p:nvPr userDrawn="1"/>
        </p:nvSpPr>
        <p:spPr bwMode="white">
          <a:xfrm>
            <a:off x="0" y="0"/>
            <a:ext cx="4079508"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7" name="Title 4"/>
          <p:cNvSpPr>
            <a:spLocks noGrp="1"/>
          </p:cNvSpPr>
          <p:nvPr>
            <p:ph type="title" hasCustomPrompt="1"/>
          </p:nvPr>
        </p:nvSpPr>
        <p:spPr>
          <a:xfrm>
            <a:off x="630000" y="2681103"/>
            <a:ext cx="3127881" cy="1495794"/>
          </a:xfrm>
          <a:prstGeom prst="rect">
            <a:avLst/>
          </a:prstGeom>
        </p:spPr>
        <p:txBody>
          <a:bodyPr vert="horz" anchor="ctr">
            <a:noAutofit/>
          </a:bodyPr>
          <a:lstStyle>
            <a:lvl1pPr>
              <a:defRPr sz="32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26412779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576000" y="1411200"/>
            <a:ext cx="11040000" cy="4605251"/>
          </a:xfrm>
          <a:prstGeom prst="rect">
            <a:avLst/>
          </a:prstGeom>
        </p:spPr>
        <p:txBody>
          <a:bodyPr>
            <a:noAutofit/>
          </a:bodyPr>
          <a:lstStyle>
            <a:lvl1pPr>
              <a:defRPr>
                <a:solidFill>
                  <a:schemeClr val="accent1"/>
                </a:solidFill>
              </a:defRPr>
            </a:lvl1pPr>
          </a:lstStyle>
          <a:p>
            <a:r>
              <a:rPr lang="en-GB"/>
              <a:t> </a:t>
            </a:r>
          </a:p>
        </p:txBody>
      </p:sp>
      <p:sp>
        <p:nvSpPr>
          <p:cNvPr id="5" name="Footer Placeholder 4">
            <a:extLst>
              <a:ext uri="{FF2B5EF4-FFF2-40B4-BE49-F238E27FC236}">
                <a16:creationId xmlns:a16="http://schemas.microsoft.com/office/drawing/2014/main" id="{03D600AF-67DA-4103-ADCF-D04CEE1258D5}"/>
              </a:ext>
            </a:extLst>
          </p:cNvPr>
          <p:cNvSpPr>
            <a:spLocks noGrp="1"/>
          </p:cNvSpPr>
          <p:nvPr>
            <p:ph type="ftr" sz="quarter" idx="16"/>
          </p:nvPr>
        </p:nvSpPr>
        <p:spPr/>
        <p:txBody>
          <a:bodyPr/>
          <a:lstStyle/>
          <a:p>
            <a:pPr>
              <a:tabLst>
                <a:tab pos="989013" algn="l"/>
              </a:tabLst>
            </a:pPr>
            <a:r>
              <a:rPr lang="fr-FR">
                <a:solidFill>
                  <a:srgbClr val="00148C"/>
                </a:solidFill>
              </a:rPr>
              <a:t>| [Insert document title] | [Insert date]</a:t>
            </a:r>
          </a:p>
        </p:txBody>
      </p:sp>
      <p:sp>
        <p:nvSpPr>
          <p:cNvPr id="11" name="Guidance note">
            <a:extLst>
              <a:ext uri="{FF2B5EF4-FFF2-40B4-BE49-F238E27FC236}">
                <a16:creationId xmlns:a16="http://schemas.microsoft.com/office/drawing/2014/main" id="{E500F763-0BC0-4580-A71D-6F0F9287C7D7}"/>
              </a:ext>
            </a:extLst>
          </p:cNvPr>
          <p:cNvSpPr/>
          <p:nvPr userDrawn="1"/>
        </p:nvSpPr>
        <p:spPr>
          <a:xfrm>
            <a:off x="12275233" y="48037"/>
            <a:ext cx="2706315"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lvl="2">
              <a:buClr>
                <a:srgbClr val="4472C4"/>
              </a:buClr>
              <a:buFont typeface="Arial" panose="020B0604020202020204" pitchFamily="34" charset="0"/>
              <a:buNone/>
              <a:defRPr/>
            </a:pPr>
            <a:r>
              <a:rPr lang="en-GB" sz="600" b="1">
                <a:solidFill>
                  <a:prstClr val="black"/>
                </a:solidFill>
                <a:latin typeface="Calibri" panose="020F0502020204030204"/>
                <a:cs typeface="Arial" panose="020B0604020202020204" pitchFamily="34" charset="0"/>
              </a:rPr>
              <a:t>Insert a chart</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Click on the chart icon and select the chart you require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On the Insert tab choose ‘Chart’ and from the available options choose the type of chart you require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Format the chart</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Update the chart title text box</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Update source and notes</a:t>
            </a:r>
          </a:p>
          <a:p>
            <a:pPr marL="0" lvl="2">
              <a:buClr>
                <a:srgbClr val="4472C4"/>
              </a:buClr>
              <a:buFont typeface="Arial" panose="020B0604020202020204" pitchFamily="34" charset="0"/>
              <a:buNone/>
              <a:defRPr/>
            </a:pPr>
            <a:r>
              <a:rPr lang="en-US" sz="600" b="1">
                <a:solidFill>
                  <a:prstClr val="black"/>
                </a:solidFill>
                <a:latin typeface="Calibri" panose="020F0502020204030204"/>
                <a:cs typeface="Arial" panose="020B0604020202020204" pitchFamily="34" charset="0"/>
              </a:rPr>
              <a:t>Update existing chart</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Click on the existing chart and delete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Follow steps for inserting a chart above</a:t>
            </a:r>
            <a:endParaRPr lang="en-GB" sz="600">
              <a:solidFill>
                <a:prstClr val="black"/>
              </a:solidFill>
              <a:latin typeface="Calibri" panose="020F0502020204030204"/>
              <a:cs typeface="Arial" panose="020B0604020202020204" pitchFamily="34" charset="0"/>
            </a:endParaRPr>
          </a:p>
        </p:txBody>
      </p:sp>
    </p:spTree>
    <p:extLst>
      <p:ext uri="{BB962C8B-B14F-4D97-AF65-F5344CB8AC3E}">
        <p14:creationId xmlns:p14="http://schemas.microsoft.com/office/powerpoint/2010/main" val="2285229777"/>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586817" y="2571750"/>
            <a:ext cx="5231896" cy="553998"/>
          </a:xfrm>
        </p:spPr>
        <p:txBody>
          <a:bodyPr/>
          <a:lstStyle>
            <a:lvl1pPr>
              <a:spcAft>
                <a:spcPts val="0"/>
              </a:spcAft>
              <a:defRPr sz="1800">
                <a:solidFill>
                  <a:schemeClr val="bg1"/>
                </a:solidFill>
              </a:defRPr>
            </a:lvl1pPr>
            <a:lvl2pPr>
              <a:defRPr sz="180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6875377" y="0"/>
            <a:ext cx="5316625" cy="332740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4004872" y="3530262"/>
            <a:ext cx="8187128" cy="3327739"/>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8584927" y="2452280"/>
            <a:ext cx="2596800" cy="1947600"/>
          </a:xfrm>
          <a:prstGeom prst="flowChartDecision">
            <a:avLst/>
          </a:prstGeom>
          <a:solidFill>
            <a:schemeClr val="bg1"/>
          </a:solidFill>
        </p:spPr>
        <p:txBody>
          <a:bodyPr>
            <a:noAutofit/>
          </a:bodyPr>
          <a:lstStyle>
            <a:lvl1pPr>
              <a:defRPr sz="1400"/>
            </a:lvl1pPr>
          </a:lstStyle>
          <a:p>
            <a:r>
              <a:rPr lang="en-US"/>
              <a:t> </a:t>
            </a:r>
            <a:endParaRPr lang="en-GB"/>
          </a:p>
        </p:txBody>
      </p:sp>
      <p:sp>
        <p:nvSpPr>
          <p:cNvPr id="4" name="Title 3">
            <a:extLst>
              <a:ext uri="{FF2B5EF4-FFF2-40B4-BE49-F238E27FC236}">
                <a16:creationId xmlns:a16="http://schemas.microsoft.com/office/drawing/2014/main" id="{F2A5F86E-6E6F-45E1-A5F2-EB10374201F5}"/>
              </a:ext>
            </a:extLst>
          </p:cNvPr>
          <p:cNvSpPr>
            <a:spLocks noGrp="1"/>
          </p:cNvSpPr>
          <p:nvPr>
            <p:ph type="title"/>
          </p:nvPr>
        </p:nvSpPr>
        <p:spPr>
          <a:xfrm>
            <a:off x="586819" y="1417313"/>
            <a:ext cx="5270000" cy="369332"/>
          </a:xfrm>
        </p:spPr>
        <p:txBody>
          <a:bodyPr/>
          <a:lstStyle>
            <a:lvl1pPr>
              <a:lnSpc>
                <a:spcPct val="80000"/>
              </a:lnSpc>
              <a:defRPr sz="3200">
                <a:solidFill>
                  <a:schemeClr val="bg1"/>
                </a:solidFill>
              </a:defRPr>
            </a:lvl1pPr>
          </a:lstStyle>
          <a:p>
            <a:r>
              <a:rPr lang="en-US"/>
              <a:t>Click to edit Master title style</a:t>
            </a:r>
            <a:endParaRPr lang="en-GB"/>
          </a:p>
        </p:txBody>
      </p:sp>
      <p:grpSp>
        <p:nvGrpSpPr>
          <p:cNvPr id="35" name="Group 34"/>
          <p:cNvGrpSpPr/>
          <p:nvPr userDrawn="1"/>
        </p:nvGrpSpPr>
        <p:grpSpPr>
          <a:xfrm>
            <a:off x="568761" y="6133626"/>
            <a:ext cx="2540000" cy="401519"/>
            <a:chOff x="2910342" y="325575"/>
            <a:chExt cx="5928968" cy="1249653"/>
          </a:xfrm>
        </p:grpSpPr>
        <p:sp>
          <p:nvSpPr>
            <p:cNvPr id="36" name="Freeform: Shape 35"/>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8" name="Freeform: Shape 3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9" name="Freeform: Shape 3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2" name="Freeform: Shape 4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3" name="Freeform: Shape 4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4" name="Freeform: Shape 4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7" name="Freeform: Shape 46"/>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8" name="Freeform: Shape 47"/>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9" name="Freeform: Shape 4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0" name="Freeform: Shape 4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1" name="Freeform: Shape 5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2" name="Freeform: Shape 5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3" name="Freeform: Shape 5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4" name="Freeform: Shape 5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5" name="Freeform: Shape 5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6" name="Freeform: Shape 5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7" name="Freeform: Shape 5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8" name="Freeform: Shape 5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solidFill>
                  <a:srgbClr val="55555A"/>
                </a:solidFill>
              </a:endParaRPr>
            </a:p>
          </p:txBody>
        </p:sp>
      </p:grpSp>
      <p:sp>
        <p:nvSpPr>
          <p:cNvPr id="28" name="Round Diagonal Corner Rectangle 4">
            <a:extLst>
              <a:ext uri="{FF2B5EF4-FFF2-40B4-BE49-F238E27FC236}">
                <a16:creationId xmlns:a16="http://schemas.microsoft.com/office/drawing/2014/main" id="{1586E4B4-C3F2-47FA-A1C5-5090AA07DFEA}"/>
              </a:ext>
            </a:extLst>
          </p:cNvPr>
          <p:cNvSpPr/>
          <p:nvPr userDrawn="1"/>
        </p:nvSpPr>
        <p:spPr>
          <a:xfrm>
            <a:off x="12275234" y="0"/>
            <a:ext cx="2707513" cy="2855088"/>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a:defRPr/>
            </a:pPr>
            <a:r>
              <a:rPr lang="en-GB" sz="600" b="1">
                <a:solidFill>
                  <a:prstClr val="black"/>
                </a:solidFill>
                <a:latin typeface="Calibri" panose="020F0502020204030204"/>
                <a:cs typeface="Arial" panose="020B0604020202020204" pitchFamily="34" charset="0"/>
              </a:rPr>
              <a:t>Image placeholders</a:t>
            </a:r>
          </a:p>
          <a:p>
            <a:pPr marL="0" lvl="1">
              <a:defRPr/>
            </a:pPr>
            <a:r>
              <a:rPr lang="en-GB" sz="600">
                <a:solidFill>
                  <a:prstClr val="black"/>
                </a:solidFill>
                <a:latin typeface="Calibri" panose="020F0502020204030204"/>
                <a:cs typeface="Arial" panose="020B0604020202020204" pitchFamily="34" charset="0"/>
              </a:rPr>
              <a:t>This layout is set with a picture placeholder for photography. To insert an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Click on the ‘picture placeholder icon’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Navigate to the file and insert</a:t>
            </a:r>
          </a:p>
          <a:p>
            <a:pPr>
              <a:buFont typeface="Arial" panose="020B0604020202020204" pitchFamily="34" charset="0"/>
              <a:buNone/>
              <a:defRPr/>
            </a:pPr>
            <a:r>
              <a:rPr lang="en-US" sz="600" b="1">
                <a:solidFill>
                  <a:prstClr val="black"/>
                </a:solidFill>
                <a:latin typeface="Calibri" panose="020F0502020204030204"/>
                <a:cs typeface="Arial" panose="020B0604020202020204" pitchFamily="34" charset="0"/>
              </a:rPr>
              <a:t>U</a:t>
            </a:r>
            <a:r>
              <a:rPr lang="en-GB" sz="600" b="1">
                <a:solidFill>
                  <a:prstClr val="black"/>
                </a:solidFill>
                <a:latin typeface="Calibri" panose="020F0502020204030204"/>
                <a:cs typeface="Arial" panose="020B0604020202020204" pitchFamily="34" charset="0"/>
              </a:rPr>
              <a:t>pdating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Click on the image you wish to change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Delete the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Follow the steps as above to insert an image</a:t>
            </a:r>
          </a:p>
          <a:p>
            <a:pPr>
              <a:defRPr/>
            </a:pPr>
            <a:r>
              <a:rPr lang="en-GB" sz="600" b="1">
                <a:solidFill>
                  <a:prstClr val="black"/>
                </a:solidFill>
                <a:latin typeface="Calibri" panose="020F0502020204030204"/>
                <a:cs typeface="Arial" panose="020B0604020202020204" pitchFamily="34" charset="0"/>
              </a:rPr>
              <a:t>Cropping image</a:t>
            </a:r>
          </a:p>
          <a:p>
            <a:pPr marL="0" lvl="1">
              <a:defRPr/>
            </a:pPr>
            <a:r>
              <a:rPr lang="en-GB" sz="60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the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Go to ‘Format’ tab</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‘Crop’</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You can now move the image within the placeholder.</a:t>
            </a:r>
          </a:p>
          <a:p>
            <a:pPr>
              <a:defRPr/>
            </a:pPr>
            <a:r>
              <a:rPr lang="en-GB" sz="600" b="1">
                <a:solidFill>
                  <a:prstClr val="black"/>
                </a:solidFill>
                <a:latin typeface="Calibri" panose="020F0502020204030204"/>
                <a:cs typeface="Arial" panose="020B0604020202020204" pitchFamily="34" charset="0"/>
              </a:rPr>
              <a:t>Resizing image</a:t>
            </a:r>
          </a:p>
          <a:p>
            <a:pPr marL="0" lvl="1">
              <a:defRPr/>
            </a:pPr>
            <a:r>
              <a:rPr lang="en-GB" sz="600">
                <a:solidFill>
                  <a:prstClr val="black"/>
                </a:solidFill>
                <a:latin typeface="Calibri" panose="020F0502020204030204"/>
                <a:cs typeface="Arial" panose="020B0604020202020204" pitchFamily="34" charset="0"/>
              </a:rPr>
              <a:t>If the shape of the image resizes too small or big, you can reset the placeholder by:</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Right-click on the page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‘reset slide’ (note: Using this action will reset all of the manual formatting on the page)</a:t>
            </a:r>
          </a:p>
          <a:p>
            <a:pPr marL="90488" lvl="2" indent="-90488">
              <a:buClr>
                <a:prstClr val="black"/>
              </a:buClr>
              <a:buFont typeface="Arial" panose="020B0604020202020204" pitchFamily="34" charset="0"/>
              <a:buChar char="•"/>
              <a:defRPr/>
            </a:pPr>
            <a:endParaRPr lang="en-GB" sz="600">
              <a:solidFill>
                <a:prstClr val="black"/>
              </a:solidFill>
              <a:latin typeface="Calibri" panose="020F0502020204030204"/>
              <a:cs typeface="Arial" panose="020B0604020202020204" pitchFamily="34" charset="0"/>
            </a:endParaRPr>
          </a:p>
          <a:p>
            <a:pPr marL="90488" lvl="2" indent="-90488">
              <a:buClr>
                <a:prstClr val="black"/>
              </a:buClr>
              <a:buFont typeface="Arial" panose="020B0604020202020204" pitchFamily="34" charset="0"/>
              <a:buChar char="•"/>
              <a:defRPr/>
            </a:pPr>
            <a:endParaRPr lang="en-GB" sz="600">
              <a:solidFill>
                <a:prstClr val="black"/>
              </a:solidFill>
              <a:latin typeface="Calibri" panose="020F0502020204030204"/>
              <a:cs typeface="Arial" panose="020B0604020202020204" pitchFamily="34" charset="0"/>
            </a:endParaRPr>
          </a:p>
          <a:p>
            <a:pPr marL="90488" lvl="2" indent="-90488">
              <a:buClr>
                <a:prstClr val="black"/>
              </a:buClr>
              <a:buFont typeface="Arial" panose="020B0604020202020204" pitchFamily="34" charset="0"/>
              <a:buChar char="•"/>
              <a:defRPr/>
            </a:pPr>
            <a:endParaRPr lang="en-GB" sz="600">
              <a:solidFill>
                <a:prstClr val="black"/>
              </a:solidFill>
              <a:latin typeface="Calibri" panose="020F0502020204030204"/>
              <a:cs typeface="Arial" panose="020B0604020202020204" pitchFamily="34" charset="0"/>
            </a:endParaRPr>
          </a:p>
          <a:p>
            <a:pPr marL="90488" lvl="2" indent="-90488">
              <a:buClr>
                <a:prstClr val="black"/>
              </a:buClr>
              <a:buFont typeface="Arial" panose="020B0604020202020204" pitchFamily="34" charset="0"/>
              <a:buChar char="•"/>
              <a:defRPr/>
            </a:pPr>
            <a:r>
              <a:rPr lang="en-GB" sz="1400">
                <a:solidFill>
                  <a:prstClr val="black"/>
                </a:solidFill>
                <a:latin typeface="Calibri" panose="020F0502020204030204"/>
                <a:cs typeface="Arial" panose="020B0604020202020204" pitchFamily="34" charset="0"/>
              </a:rPr>
              <a:t>There are 3 options for covers and 2 for divider pages. Please delete any options you aren’t using.</a:t>
            </a:r>
          </a:p>
        </p:txBody>
      </p:sp>
    </p:spTree>
    <p:extLst>
      <p:ext uri="{BB962C8B-B14F-4D97-AF65-F5344CB8AC3E}">
        <p14:creationId xmlns:p14="http://schemas.microsoft.com/office/powerpoint/2010/main" val="2483631161"/>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586817" y="2571750"/>
            <a:ext cx="5231896" cy="553998"/>
          </a:xfrm>
        </p:spPr>
        <p:txBody>
          <a:bodyPr/>
          <a:lstStyle>
            <a:lvl1pPr>
              <a:spcAft>
                <a:spcPts val="0"/>
              </a:spcAft>
              <a:defRPr sz="1800">
                <a:solidFill>
                  <a:schemeClr val="bg1"/>
                </a:solidFill>
              </a:defRPr>
            </a:lvl1pPr>
            <a:lvl2pPr>
              <a:defRPr sz="180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6875377" y="0"/>
            <a:ext cx="5316625" cy="332740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4004872" y="3530262"/>
            <a:ext cx="8187128" cy="3327739"/>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8584927" y="2452280"/>
            <a:ext cx="2596800" cy="1947600"/>
          </a:xfrm>
          <a:prstGeom prst="flowChartDecision">
            <a:avLst/>
          </a:prstGeom>
          <a:solidFill>
            <a:schemeClr val="bg1"/>
          </a:solidFill>
        </p:spPr>
        <p:txBody>
          <a:bodyPr>
            <a:noAutofit/>
          </a:bodyPr>
          <a:lstStyle>
            <a:lvl1pPr>
              <a:defRPr sz="1400"/>
            </a:lvl1pPr>
          </a:lstStyle>
          <a:p>
            <a:r>
              <a:rPr lang="en-US"/>
              <a:t> </a:t>
            </a:r>
            <a:endParaRPr lang="en-GB"/>
          </a:p>
        </p:txBody>
      </p:sp>
      <p:sp>
        <p:nvSpPr>
          <p:cNvPr id="35" name="Title 3">
            <a:extLst>
              <a:ext uri="{FF2B5EF4-FFF2-40B4-BE49-F238E27FC236}">
                <a16:creationId xmlns:a16="http://schemas.microsoft.com/office/drawing/2014/main" id="{1D9830BC-D2EF-4C82-9C84-9290ADDEF629}"/>
              </a:ext>
            </a:extLst>
          </p:cNvPr>
          <p:cNvSpPr>
            <a:spLocks noGrp="1"/>
          </p:cNvSpPr>
          <p:nvPr>
            <p:ph type="title"/>
          </p:nvPr>
        </p:nvSpPr>
        <p:spPr>
          <a:xfrm>
            <a:off x="586819" y="1417313"/>
            <a:ext cx="5270000" cy="369332"/>
          </a:xfrm>
        </p:spPr>
        <p:txBody>
          <a:bodyPr/>
          <a:lstStyle>
            <a:lvl1pPr>
              <a:lnSpc>
                <a:spcPct val="80000"/>
              </a:lnSpc>
              <a:defRPr sz="3200">
                <a:solidFill>
                  <a:schemeClr val="bg1"/>
                </a:solidFill>
              </a:defRPr>
            </a:lvl1pPr>
          </a:lstStyle>
          <a:p>
            <a:r>
              <a:rPr lang="en-US"/>
              <a:t>Click to edit Master title style</a:t>
            </a:r>
            <a:endParaRPr lang="en-GB"/>
          </a:p>
        </p:txBody>
      </p:sp>
      <p:grpSp>
        <p:nvGrpSpPr>
          <p:cNvPr id="38" name="Group 37"/>
          <p:cNvGrpSpPr/>
          <p:nvPr userDrawn="1"/>
        </p:nvGrpSpPr>
        <p:grpSpPr>
          <a:xfrm>
            <a:off x="568761" y="6133626"/>
            <a:ext cx="2540000" cy="401519"/>
            <a:chOff x="2910342" y="325575"/>
            <a:chExt cx="5928968" cy="1249653"/>
          </a:xfrm>
        </p:grpSpPr>
        <p:sp>
          <p:nvSpPr>
            <p:cNvPr id="39" name="Freeform: Shape 3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2" name="Freeform: Shape 41"/>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3" name="Freeform: Shape 42"/>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7" name="Freeform: Shape 46"/>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solidFill>
                  <a:srgbClr val="55555A"/>
                </a:solidFill>
              </a:endParaRPr>
            </a:p>
          </p:txBody>
        </p:sp>
      </p:grpSp>
      <p:pic>
        <p:nvPicPr>
          <p:cNvPr id="30" name="Graphic 29">
            <a:extLst>
              <a:ext uri="{FF2B5EF4-FFF2-40B4-BE49-F238E27FC236}">
                <a16:creationId xmlns:a16="http://schemas.microsoft.com/office/drawing/2014/main" id="{8FC637FA-B805-44DF-B633-71443FECF1C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231" y="303495"/>
            <a:ext cx="2625724" cy="582935"/>
          </a:xfrm>
          <a:prstGeom prst="rect">
            <a:avLst/>
          </a:prstGeom>
        </p:spPr>
      </p:pic>
      <p:sp>
        <p:nvSpPr>
          <p:cNvPr id="29" name="Round Diagonal Corner Rectangle 4">
            <a:extLst>
              <a:ext uri="{FF2B5EF4-FFF2-40B4-BE49-F238E27FC236}">
                <a16:creationId xmlns:a16="http://schemas.microsoft.com/office/drawing/2014/main" id="{CEC8B8EF-BA1E-473C-9371-5D822E3B1243}"/>
              </a:ext>
            </a:extLst>
          </p:cNvPr>
          <p:cNvSpPr/>
          <p:nvPr userDrawn="1"/>
        </p:nvSpPr>
        <p:spPr>
          <a:xfrm>
            <a:off x="12275234" y="0"/>
            <a:ext cx="2707513" cy="1931758"/>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a:defRPr/>
            </a:pPr>
            <a:r>
              <a:rPr lang="en-GB" sz="600" b="1">
                <a:solidFill>
                  <a:prstClr val="black"/>
                </a:solidFill>
                <a:latin typeface="Calibri" panose="020F0502020204030204"/>
                <a:cs typeface="Arial" panose="020B0604020202020204" pitchFamily="34" charset="0"/>
              </a:rPr>
              <a:t>Image placeholders</a:t>
            </a:r>
          </a:p>
          <a:p>
            <a:pPr marL="0" lvl="1">
              <a:defRPr/>
            </a:pPr>
            <a:r>
              <a:rPr lang="en-GB" sz="600">
                <a:solidFill>
                  <a:prstClr val="black"/>
                </a:solidFill>
                <a:latin typeface="Calibri" panose="020F0502020204030204"/>
                <a:cs typeface="Arial" panose="020B0604020202020204" pitchFamily="34" charset="0"/>
              </a:rPr>
              <a:t>This layout is set with a picture placeholder for photography. To insert an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Click on the ‘picture placeholder icon’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Navigate to the file and insert</a:t>
            </a:r>
          </a:p>
          <a:p>
            <a:pPr>
              <a:buFont typeface="Arial" panose="020B0604020202020204" pitchFamily="34" charset="0"/>
              <a:buNone/>
              <a:defRPr/>
            </a:pPr>
            <a:r>
              <a:rPr lang="en-US" sz="600" b="1">
                <a:solidFill>
                  <a:prstClr val="black"/>
                </a:solidFill>
                <a:latin typeface="Calibri" panose="020F0502020204030204"/>
                <a:cs typeface="Arial" panose="020B0604020202020204" pitchFamily="34" charset="0"/>
              </a:rPr>
              <a:t>U</a:t>
            </a:r>
            <a:r>
              <a:rPr lang="en-GB" sz="600" b="1">
                <a:solidFill>
                  <a:prstClr val="black"/>
                </a:solidFill>
                <a:latin typeface="Calibri" panose="020F0502020204030204"/>
                <a:cs typeface="Arial" panose="020B0604020202020204" pitchFamily="34" charset="0"/>
              </a:rPr>
              <a:t>pdating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Click on the image you wish to change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Delete the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Follow the steps as above to insert an image</a:t>
            </a:r>
          </a:p>
          <a:p>
            <a:pPr>
              <a:defRPr/>
            </a:pPr>
            <a:r>
              <a:rPr lang="en-GB" sz="600" b="1">
                <a:solidFill>
                  <a:prstClr val="black"/>
                </a:solidFill>
                <a:latin typeface="Calibri" panose="020F0502020204030204"/>
                <a:cs typeface="Arial" panose="020B0604020202020204" pitchFamily="34" charset="0"/>
              </a:rPr>
              <a:t>Cropping image</a:t>
            </a:r>
          </a:p>
          <a:p>
            <a:pPr marL="0" lvl="1">
              <a:defRPr/>
            </a:pPr>
            <a:r>
              <a:rPr lang="en-GB" sz="60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the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Go to ‘Format’ tab</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‘Crop’</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You can now move the image within the placeholder.</a:t>
            </a:r>
          </a:p>
          <a:p>
            <a:pPr>
              <a:defRPr/>
            </a:pPr>
            <a:r>
              <a:rPr lang="en-GB" sz="600" b="1">
                <a:solidFill>
                  <a:prstClr val="black"/>
                </a:solidFill>
                <a:latin typeface="Calibri" panose="020F0502020204030204"/>
                <a:cs typeface="Arial" panose="020B0604020202020204" pitchFamily="34" charset="0"/>
              </a:rPr>
              <a:t>Resizing image</a:t>
            </a:r>
          </a:p>
          <a:p>
            <a:pPr marL="0" lvl="1">
              <a:defRPr/>
            </a:pPr>
            <a:r>
              <a:rPr lang="en-GB" sz="600">
                <a:solidFill>
                  <a:prstClr val="black"/>
                </a:solidFill>
                <a:latin typeface="Calibri" panose="020F0502020204030204"/>
                <a:cs typeface="Arial" panose="020B0604020202020204" pitchFamily="34" charset="0"/>
              </a:rPr>
              <a:t>If the shape of the image resizes too small or big, you can reset the placeholder by:</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Right-click on the page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711121412"/>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586817" y="2571750"/>
            <a:ext cx="5231896" cy="553998"/>
          </a:xfrm>
        </p:spPr>
        <p:txBody>
          <a:bodyPr/>
          <a:lstStyle>
            <a:lvl1pPr>
              <a:spcAft>
                <a:spcPts val="0"/>
              </a:spcAft>
              <a:defRPr sz="1800">
                <a:solidFill>
                  <a:schemeClr val="bg1"/>
                </a:solidFill>
              </a:defRPr>
            </a:lvl1pPr>
            <a:lvl2pPr>
              <a:defRPr sz="180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6875377" y="0"/>
            <a:ext cx="5316625" cy="332740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4004872" y="3530262"/>
            <a:ext cx="8187128" cy="3327739"/>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8584927" y="2452280"/>
            <a:ext cx="2596800" cy="1947600"/>
          </a:xfrm>
          <a:prstGeom prst="flowChartDecision">
            <a:avLst/>
          </a:prstGeom>
          <a:solidFill>
            <a:schemeClr val="bg1"/>
          </a:solidFill>
        </p:spPr>
        <p:txBody>
          <a:bodyPr>
            <a:noAutofit/>
          </a:bodyPr>
          <a:lstStyle>
            <a:lvl1pPr>
              <a:defRPr sz="1400"/>
            </a:lvl1pPr>
          </a:lstStyle>
          <a:p>
            <a:r>
              <a:rPr lang="en-US"/>
              <a:t> </a:t>
            </a:r>
            <a:endParaRPr lang="en-GB"/>
          </a:p>
        </p:txBody>
      </p:sp>
      <p:sp>
        <p:nvSpPr>
          <p:cNvPr id="35" name="Title 3">
            <a:extLst>
              <a:ext uri="{FF2B5EF4-FFF2-40B4-BE49-F238E27FC236}">
                <a16:creationId xmlns:a16="http://schemas.microsoft.com/office/drawing/2014/main" id="{549568EC-7896-49C6-B633-53DD6583724E}"/>
              </a:ext>
            </a:extLst>
          </p:cNvPr>
          <p:cNvSpPr>
            <a:spLocks noGrp="1"/>
          </p:cNvSpPr>
          <p:nvPr>
            <p:ph type="title"/>
          </p:nvPr>
        </p:nvSpPr>
        <p:spPr>
          <a:xfrm>
            <a:off x="586819" y="1417313"/>
            <a:ext cx="5270000" cy="369332"/>
          </a:xfrm>
        </p:spPr>
        <p:txBody>
          <a:bodyPr/>
          <a:lstStyle>
            <a:lvl1pPr>
              <a:lnSpc>
                <a:spcPct val="80000"/>
              </a:lnSpc>
              <a:defRPr sz="3200">
                <a:solidFill>
                  <a:schemeClr val="bg1"/>
                </a:solidFill>
              </a:defRPr>
            </a:lvl1pPr>
          </a:lstStyle>
          <a:p>
            <a:r>
              <a:rPr lang="en-US"/>
              <a:t>Click to edit Master title style</a:t>
            </a:r>
            <a:endParaRPr lang="en-GB"/>
          </a:p>
        </p:txBody>
      </p:sp>
      <p:grpSp>
        <p:nvGrpSpPr>
          <p:cNvPr id="36" name="Group 35"/>
          <p:cNvGrpSpPr/>
          <p:nvPr userDrawn="1"/>
        </p:nvGrpSpPr>
        <p:grpSpPr>
          <a:xfrm>
            <a:off x="568761" y="6133626"/>
            <a:ext cx="2540000" cy="401519"/>
            <a:chOff x="2910342" y="325575"/>
            <a:chExt cx="5928968" cy="1249653"/>
          </a:xfrm>
        </p:grpSpPr>
        <p:sp>
          <p:nvSpPr>
            <p:cNvPr id="38" name="Freeform: Shape 37"/>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9" name="Freeform: Shape 38"/>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2" name="Freeform: Shape 4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8" name="Freeform: Shape 47"/>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solidFill>
                  <a:srgbClr val="55555A"/>
                </a:solidFill>
              </a:endParaRPr>
            </a:p>
          </p:txBody>
        </p:sp>
      </p:grpSp>
      <p:pic>
        <p:nvPicPr>
          <p:cNvPr id="62" name="Graphic 61">
            <a:extLst>
              <a:ext uri="{FF2B5EF4-FFF2-40B4-BE49-F238E27FC236}">
                <a16:creationId xmlns:a16="http://schemas.microsoft.com/office/drawing/2014/main" id="{C72F7E97-1443-4A2B-A03E-9D78C5DD4BB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231" y="303495"/>
            <a:ext cx="2625724" cy="582935"/>
          </a:xfrm>
          <a:prstGeom prst="rect">
            <a:avLst/>
          </a:prstGeom>
        </p:spPr>
      </p:pic>
      <p:sp>
        <p:nvSpPr>
          <p:cNvPr id="29" name="Round Diagonal Corner Rectangle 4">
            <a:extLst>
              <a:ext uri="{FF2B5EF4-FFF2-40B4-BE49-F238E27FC236}">
                <a16:creationId xmlns:a16="http://schemas.microsoft.com/office/drawing/2014/main" id="{87F5CE5A-52B7-48EE-90F8-13ED9583F3B7}"/>
              </a:ext>
            </a:extLst>
          </p:cNvPr>
          <p:cNvSpPr/>
          <p:nvPr userDrawn="1"/>
        </p:nvSpPr>
        <p:spPr>
          <a:xfrm>
            <a:off x="12275234" y="0"/>
            <a:ext cx="2707513" cy="1931758"/>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a:defRPr/>
            </a:pPr>
            <a:r>
              <a:rPr lang="en-GB" sz="600" b="1">
                <a:solidFill>
                  <a:prstClr val="black"/>
                </a:solidFill>
                <a:latin typeface="Calibri" panose="020F0502020204030204"/>
                <a:cs typeface="Arial" panose="020B0604020202020204" pitchFamily="34" charset="0"/>
              </a:rPr>
              <a:t>Image placeholders</a:t>
            </a:r>
          </a:p>
          <a:p>
            <a:pPr marL="0" lvl="1">
              <a:defRPr/>
            </a:pPr>
            <a:r>
              <a:rPr lang="en-GB" sz="600">
                <a:solidFill>
                  <a:prstClr val="black"/>
                </a:solidFill>
                <a:latin typeface="Calibri" panose="020F0502020204030204"/>
                <a:cs typeface="Arial" panose="020B0604020202020204" pitchFamily="34" charset="0"/>
              </a:rPr>
              <a:t>This layout is set with a picture placeholder for photography. To insert an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Click on the ‘picture placeholder icon’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Navigate to the file and insert</a:t>
            </a:r>
          </a:p>
          <a:p>
            <a:pPr>
              <a:buFont typeface="Arial" panose="020B0604020202020204" pitchFamily="34" charset="0"/>
              <a:buNone/>
              <a:defRPr/>
            </a:pPr>
            <a:r>
              <a:rPr lang="en-US" sz="600" b="1">
                <a:solidFill>
                  <a:prstClr val="black"/>
                </a:solidFill>
                <a:latin typeface="Calibri" panose="020F0502020204030204"/>
                <a:cs typeface="Arial" panose="020B0604020202020204" pitchFamily="34" charset="0"/>
              </a:rPr>
              <a:t>U</a:t>
            </a:r>
            <a:r>
              <a:rPr lang="en-GB" sz="600" b="1">
                <a:solidFill>
                  <a:prstClr val="black"/>
                </a:solidFill>
                <a:latin typeface="Calibri" panose="020F0502020204030204"/>
                <a:cs typeface="Arial" panose="020B0604020202020204" pitchFamily="34" charset="0"/>
              </a:rPr>
              <a:t>pdating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Click on the image you wish to change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Delete the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Follow the steps as above to insert an image</a:t>
            </a:r>
          </a:p>
          <a:p>
            <a:pPr>
              <a:defRPr/>
            </a:pPr>
            <a:r>
              <a:rPr lang="en-GB" sz="600" b="1">
                <a:solidFill>
                  <a:prstClr val="black"/>
                </a:solidFill>
                <a:latin typeface="Calibri" panose="020F0502020204030204"/>
                <a:cs typeface="Arial" panose="020B0604020202020204" pitchFamily="34" charset="0"/>
              </a:rPr>
              <a:t>Cropping image</a:t>
            </a:r>
          </a:p>
          <a:p>
            <a:pPr marL="0" lvl="1">
              <a:defRPr/>
            </a:pPr>
            <a:r>
              <a:rPr lang="en-GB" sz="60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the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Go to ‘Format’ tab</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‘Crop’</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You can now move the image within the placeholder.</a:t>
            </a:r>
          </a:p>
          <a:p>
            <a:pPr>
              <a:defRPr/>
            </a:pPr>
            <a:r>
              <a:rPr lang="en-GB" sz="600" b="1">
                <a:solidFill>
                  <a:prstClr val="black"/>
                </a:solidFill>
                <a:latin typeface="Calibri" panose="020F0502020204030204"/>
                <a:cs typeface="Arial" panose="020B0604020202020204" pitchFamily="34" charset="0"/>
              </a:rPr>
              <a:t>Resizing image</a:t>
            </a:r>
          </a:p>
          <a:p>
            <a:pPr marL="0" lvl="1">
              <a:defRPr/>
            </a:pPr>
            <a:r>
              <a:rPr lang="en-GB" sz="600">
                <a:solidFill>
                  <a:prstClr val="black"/>
                </a:solidFill>
                <a:latin typeface="Calibri" panose="020F0502020204030204"/>
                <a:cs typeface="Arial" panose="020B0604020202020204" pitchFamily="34" charset="0"/>
              </a:rPr>
              <a:t>If the shape of the image resizes too small or big, you can reset the placeholder by:</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Right-click on the page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677611297"/>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586817" y="2571750"/>
            <a:ext cx="5231896" cy="553998"/>
          </a:xfrm>
        </p:spPr>
        <p:txBody>
          <a:bodyPr/>
          <a:lstStyle>
            <a:lvl1pPr>
              <a:spcAft>
                <a:spcPts val="0"/>
              </a:spcAft>
              <a:defRPr sz="1800">
                <a:solidFill>
                  <a:schemeClr val="bg1"/>
                </a:solidFill>
              </a:defRPr>
            </a:lvl1pPr>
            <a:lvl2pPr>
              <a:defRPr sz="180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6875377" y="0"/>
            <a:ext cx="5316625" cy="332740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4004872" y="3530262"/>
            <a:ext cx="8187128" cy="3327739"/>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8584927" y="2452280"/>
            <a:ext cx="2596800" cy="1947600"/>
          </a:xfrm>
          <a:prstGeom prst="flowChartDecision">
            <a:avLst/>
          </a:prstGeom>
          <a:solidFill>
            <a:schemeClr val="bg1"/>
          </a:solidFill>
        </p:spPr>
        <p:txBody>
          <a:bodyPr>
            <a:noAutofit/>
          </a:bodyPr>
          <a:lstStyle>
            <a:lvl1pPr>
              <a:defRPr sz="1400"/>
            </a:lvl1pPr>
          </a:lstStyle>
          <a:p>
            <a:r>
              <a:rPr lang="en-US"/>
              <a:t> </a:t>
            </a:r>
            <a:endParaRPr lang="en-GB"/>
          </a:p>
        </p:txBody>
      </p:sp>
      <p:sp>
        <p:nvSpPr>
          <p:cNvPr id="35" name="Title 3">
            <a:extLst>
              <a:ext uri="{FF2B5EF4-FFF2-40B4-BE49-F238E27FC236}">
                <a16:creationId xmlns:a16="http://schemas.microsoft.com/office/drawing/2014/main" id="{1D9830BC-D2EF-4C82-9C84-9290ADDEF629}"/>
              </a:ext>
            </a:extLst>
          </p:cNvPr>
          <p:cNvSpPr>
            <a:spLocks noGrp="1"/>
          </p:cNvSpPr>
          <p:nvPr>
            <p:ph type="title"/>
          </p:nvPr>
        </p:nvSpPr>
        <p:spPr>
          <a:xfrm>
            <a:off x="586819" y="1417313"/>
            <a:ext cx="5270000" cy="369332"/>
          </a:xfrm>
        </p:spPr>
        <p:txBody>
          <a:bodyPr/>
          <a:lstStyle>
            <a:lvl1pPr>
              <a:lnSpc>
                <a:spcPct val="80000"/>
              </a:lnSpc>
              <a:defRPr sz="3200">
                <a:solidFill>
                  <a:schemeClr val="bg1"/>
                </a:solidFill>
              </a:defRPr>
            </a:lvl1pPr>
          </a:lstStyle>
          <a:p>
            <a:r>
              <a:rPr lang="en-US"/>
              <a:t>Click to edit Master title style</a:t>
            </a:r>
            <a:endParaRPr lang="en-GB"/>
          </a:p>
        </p:txBody>
      </p:sp>
      <p:grpSp>
        <p:nvGrpSpPr>
          <p:cNvPr id="38" name="Group 37"/>
          <p:cNvGrpSpPr/>
          <p:nvPr userDrawn="1"/>
        </p:nvGrpSpPr>
        <p:grpSpPr>
          <a:xfrm>
            <a:off x="568761" y="6133626"/>
            <a:ext cx="2540000" cy="401519"/>
            <a:chOff x="2910342" y="325575"/>
            <a:chExt cx="5928968" cy="1249653"/>
          </a:xfrm>
        </p:grpSpPr>
        <p:sp>
          <p:nvSpPr>
            <p:cNvPr id="39" name="Freeform: Shape 3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2" name="Freeform: Shape 41"/>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3" name="Freeform: Shape 42"/>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7" name="Freeform: Shape 46"/>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solidFill>
                  <a:srgbClr val="55555A"/>
                </a:solidFill>
              </a:endParaRPr>
            </a:p>
          </p:txBody>
        </p:sp>
      </p:grpSp>
      <p:sp>
        <p:nvSpPr>
          <p:cNvPr id="29" name="Round Diagonal Corner Rectangle 4">
            <a:extLst>
              <a:ext uri="{FF2B5EF4-FFF2-40B4-BE49-F238E27FC236}">
                <a16:creationId xmlns:a16="http://schemas.microsoft.com/office/drawing/2014/main" id="{CEC8B8EF-BA1E-473C-9371-5D822E3B1243}"/>
              </a:ext>
            </a:extLst>
          </p:cNvPr>
          <p:cNvSpPr/>
          <p:nvPr userDrawn="1"/>
        </p:nvSpPr>
        <p:spPr>
          <a:xfrm>
            <a:off x="12275234" y="0"/>
            <a:ext cx="2707513" cy="1931758"/>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a:defRPr/>
            </a:pPr>
            <a:r>
              <a:rPr lang="en-GB" sz="600" b="1">
                <a:solidFill>
                  <a:prstClr val="black"/>
                </a:solidFill>
                <a:latin typeface="Calibri" panose="020F0502020204030204"/>
                <a:cs typeface="Arial" panose="020B0604020202020204" pitchFamily="34" charset="0"/>
              </a:rPr>
              <a:t>Image placeholders</a:t>
            </a:r>
          </a:p>
          <a:p>
            <a:pPr marL="0" lvl="1">
              <a:defRPr/>
            </a:pPr>
            <a:r>
              <a:rPr lang="en-GB" sz="600">
                <a:solidFill>
                  <a:prstClr val="black"/>
                </a:solidFill>
                <a:latin typeface="Calibri" panose="020F0502020204030204"/>
                <a:cs typeface="Arial" panose="020B0604020202020204" pitchFamily="34" charset="0"/>
              </a:rPr>
              <a:t>This layout is set with a picture placeholder for photography. To insert an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Click on the ‘picture placeholder icon’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Navigate to the file and insert</a:t>
            </a:r>
          </a:p>
          <a:p>
            <a:pPr>
              <a:buFont typeface="Arial" panose="020B0604020202020204" pitchFamily="34" charset="0"/>
              <a:buNone/>
              <a:defRPr/>
            </a:pPr>
            <a:r>
              <a:rPr lang="en-US" sz="600" b="1">
                <a:solidFill>
                  <a:prstClr val="black"/>
                </a:solidFill>
                <a:latin typeface="Calibri" panose="020F0502020204030204"/>
                <a:cs typeface="Arial" panose="020B0604020202020204" pitchFamily="34" charset="0"/>
              </a:rPr>
              <a:t>U</a:t>
            </a:r>
            <a:r>
              <a:rPr lang="en-GB" sz="600" b="1">
                <a:solidFill>
                  <a:prstClr val="black"/>
                </a:solidFill>
                <a:latin typeface="Calibri" panose="020F0502020204030204"/>
                <a:cs typeface="Arial" panose="020B0604020202020204" pitchFamily="34" charset="0"/>
              </a:rPr>
              <a:t>pdating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Click on the image you wish to change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Delete the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Follow the steps as above to insert an image</a:t>
            </a:r>
          </a:p>
          <a:p>
            <a:pPr>
              <a:defRPr/>
            </a:pPr>
            <a:r>
              <a:rPr lang="en-GB" sz="600" b="1">
                <a:solidFill>
                  <a:prstClr val="black"/>
                </a:solidFill>
                <a:latin typeface="Calibri" panose="020F0502020204030204"/>
                <a:cs typeface="Arial" panose="020B0604020202020204" pitchFamily="34" charset="0"/>
              </a:rPr>
              <a:t>Cropping image</a:t>
            </a:r>
          </a:p>
          <a:p>
            <a:pPr marL="0" lvl="1">
              <a:defRPr/>
            </a:pPr>
            <a:r>
              <a:rPr lang="en-GB" sz="60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the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Go to ‘Format’ tab</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‘Crop’</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You can now move the image within the placeholder.</a:t>
            </a:r>
          </a:p>
          <a:p>
            <a:pPr>
              <a:defRPr/>
            </a:pPr>
            <a:r>
              <a:rPr lang="en-GB" sz="600" b="1">
                <a:solidFill>
                  <a:prstClr val="black"/>
                </a:solidFill>
                <a:latin typeface="Calibri" panose="020F0502020204030204"/>
                <a:cs typeface="Arial" panose="020B0604020202020204" pitchFamily="34" charset="0"/>
              </a:rPr>
              <a:t>Resizing image</a:t>
            </a:r>
          </a:p>
          <a:p>
            <a:pPr marL="0" lvl="1">
              <a:defRPr/>
            </a:pPr>
            <a:r>
              <a:rPr lang="en-GB" sz="600">
                <a:solidFill>
                  <a:prstClr val="black"/>
                </a:solidFill>
                <a:latin typeface="Calibri" panose="020F0502020204030204"/>
                <a:cs typeface="Arial" panose="020B0604020202020204" pitchFamily="34" charset="0"/>
              </a:rPr>
              <a:t>If the shape of the image resizes too small or big, you can reset the placeholder by:</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Right-click on the page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pic>
        <p:nvPicPr>
          <p:cNvPr id="32" name="Picture 31"/>
          <p:cNvPicPr>
            <a:picLocks noChangeAspect="1"/>
          </p:cNvPicPr>
          <p:nvPr userDrawn="1"/>
        </p:nvPicPr>
        <p:blipFill>
          <a:blip r:embed="rId2"/>
          <a:stretch>
            <a:fillRect/>
          </a:stretch>
        </p:blipFill>
        <p:spPr>
          <a:xfrm>
            <a:off x="-3171" y="357188"/>
            <a:ext cx="2351667" cy="522000"/>
          </a:xfrm>
          <a:prstGeom prst="rect">
            <a:avLst/>
          </a:prstGeom>
        </p:spPr>
      </p:pic>
    </p:spTree>
    <p:extLst>
      <p:ext uri="{BB962C8B-B14F-4D97-AF65-F5344CB8AC3E}">
        <p14:creationId xmlns:p14="http://schemas.microsoft.com/office/powerpoint/2010/main" val="2106368022"/>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586817" y="2571750"/>
            <a:ext cx="5231896" cy="553998"/>
          </a:xfrm>
        </p:spPr>
        <p:txBody>
          <a:bodyPr/>
          <a:lstStyle>
            <a:lvl1pPr>
              <a:spcAft>
                <a:spcPts val="0"/>
              </a:spcAft>
              <a:defRPr sz="1800">
                <a:solidFill>
                  <a:schemeClr val="bg1"/>
                </a:solidFill>
              </a:defRPr>
            </a:lvl1pPr>
            <a:lvl2pPr>
              <a:defRPr sz="180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6875377" y="0"/>
            <a:ext cx="5316625" cy="332740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4004872" y="3530262"/>
            <a:ext cx="8187128" cy="3327739"/>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8584927" y="2452280"/>
            <a:ext cx="2596800" cy="1947600"/>
          </a:xfrm>
          <a:prstGeom prst="flowChartDecision">
            <a:avLst/>
          </a:prstGeom>
          <a:solidFill>
            <a:schemeClr val="bg1"/>
          </a:solidFill>
        </p:spPr>
        <p:txBody>
          <a:bodyPr>
            <a:noAutofit/>
          </a:bodyPr>
          <a:lstStyle>
            <a:lvl1pPr>
              <a:defRPr sz="1400"/>
            </a:lvl1pPr>
          </a:lstStyle>
          <a:p>
            <a:r>
              <a:rPr lang="en-US"/>
              <a:t> </a:t>
            </a:r>
            <a:endParaRPr lang="en-GB"/>
          </a:p>
        </p:txBody>
      </p:sp>
      <p:sp>
        <p:nvSpPr>
          <p:cNvPr id="35" name="Title 3">
            <a:extLst>
              <a:ext uri="{FF2B5EF4-FFF2-40B4-BE49-F238E27FC236}">
                <a16:creationId xmlns:a16="http://schemas.microsoft.com/office/drawing/2014/main" id="{CA4E558A-A36F-41DB-9D1C-8A9CE926E9F2}"/>
              </a:ext>
            </a:extLst>
          </p:cNvPr>
          <p:cNvSpPr>
            <a:spLocks noGrp="1"/>
          </p:cNvSpPr>
          <p:nvPr>
            <p:ph type="title"/>
          </p:nvPr>
        </p:nvSpPr>
        <p:spPr>
          <a:xfrm>
            <a:off x="586819" y="1417313"/>
            <a:ext cx="5270000" cy="369332"/>
          </a:xfrm>
        </p:spPr>
        <p:txBody>
          <a:bodyPr/>
          <a:lstStyle>
            <a:lvl1pPr>
              <a:lnSpc>
                <a:spcPct val="80000"/>
              </a:lnSpc>
              <a:defRPr sz="3200">
                <a:solidFill>
                  <a:schemeClr val="bg1"/>
                </a:solidFill>
              </a:defRPr>
            </a:lvl1pPr>
          </a:lstStyle>
          <a:p>
            <a:r>
              <a:rPr lang="en-US"/>
              <a:t>Click to edit Master title style</a:t>
            </a:r>
            <a:endParaRPr lang="en-GB"/>
          </a:p>
        </p:txBody>
      </p:sp>
      <p:grpSp>
        <p:nvGrpSpPr>
          <p:cNvPr id="38" name="Group 37"/>
          <p:cNvGrpSpPr/>
          <p:nvPr userDrawn="1"/>
        </p:nvGrpSpPr>
        <p:grpSpPr>
          <a:xfrm>
            <a:off x="568761" y="6133626"/>
            <a:ext cx="2540000" cy="401519"/>
            <a:chOff x="2910342" y="325575"/>
            <a:chExt cx="5928968" cy="1249653"/>
          </a:xfrm>
        </p:grpSpPr>
        <p:sp>
          <p:nvSpPr>
            <p:cNvPr id="39" name="Freeform: Shape 3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2" name="Freeform: Shape 41"/>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3" name="Freeform: Shape 42"/>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7" name="Freeform: Shape 46"/>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solidFill>
                  <a:srgbClr val="55555A"/>
                </a:solidFill>
              </a:endParaRPr>
            </a:p>
          </p:txBody>
        </p:sp>
      </p:grpSp>
      <p:pic>
        <p:nvPicPr>
          <p:cNvPr id="29" name="Graphic 28">
            <a:extLst>
              <a:ext uri="{FF2B5EF4-FFF2-40B4-BE49-F238E27FC236}">
                <a16:creationId xmlns:a16="http://schemas.microsoft.com/office/drawing/2014/main" id="{059473A8-6883-41A4-A23D-DD1B1D5F503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230" y="303495"/>
            <a:ext cx="1743772" cy="582935"/>
          </a:xfrm>
          <a:prstGeom prst="rect">
            <a:avLst/>
          </a:prstGeom>
        </p:spPr>
      </p:pic>
      <p:sp>
        <p:nvSpPr>
          <p:cNvPr id="30" name="Round Diagonal Corner Rectangle 4">
            <a:extLst>
              <a:ext uri="{FF2B5EF4-FFF2-40B4-BE49-F238E27FC236}">
                <a16:creationId xmlns:a16="http://schemas.microsoft.com/office/drawing/2014/main" id="{57E0544E-0101-471C-ACC7-BD597E5BCFAE}"/>
              </a:ext>
            </a:extLst>
          </p:cNvPr>
          <p:cNvSpPr/>
          <p:nvPr userDrawn="1"/>
        </p:nvSpPr>
        <p:spPr>
          <a:xfrm>
            <a:off x="12275234" y="0"/>
            <a:ext cx="2707513" cy="1931758"/>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a:defRPr/>
            </a:pPr>
            <a:r>
              <a:rPr lang="en-GB" sz="600" b="1">
                <a:solidFill>
                  <a:prstClr val="black"/>
                </a:solidFill>
                <a:latin typeface="Calibri" panose="020F0502020204030204"/>
                <a:cs typeface="Arial" panose="020B0604020202020204" pitchFamily="34" charset="0"/>
              </a:rPr>
              <a:t>Image placeholders</a:t>
            </a:r>
          </a:p>
          <a:p>
            <a:pPr marL="0" lvl="1">
              <a:defRPr/>
            </a:pPr>
            <a:r>
              <a:rPr lang="en-GB" sz="600">
                <a:solidFill>
                  <a:prstClr val="black"/>
                </a:solidFill>
                <a:latin typeface="Calibri" panose="020F0502020204030204"/>
                <a:cs typeface="Arial" panose="020B0604020202020204" pitchFamily="34" charset="0"/>
              </a:rPr>
              <a:t>This layout is set with a picture placeholder for photography. To insert an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Click on the ‘picture placeholder icon’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Navigate to the file and insert</a:t>
            </a:r>
          </a:p>
          <a:p>
            <a:pPr>
              <a:buFont typeface="Arial" panose="020B0604020202020204" pitchFamily="34" charset="0"/>
              <a:buNone/>
              <a:defRPr/>
            </a:pPr>
            <a:r>
              <a:rPr lang="en-US" sz="600" b="1">
                <a:solidFill>
                  <a:prstClr val="black"/>
                </a:solidFill>
                <a:latin typeface="Calibri" panose="020F0502020204030204"/>
                <a:cs typeface="Arial" panose="020B0604020202020204" pitchFamily="34" charset="0"/>
              </a:rPr>
              <a:t>U</a:t>
            </a:r>
            <a:r>
              <a:rPr lang="en-GB" sz="600" b="1">
                <a:solidFill>
                  <a:prstClr val="black"/>
                </a:solidFill>
                <a:latin typeface="Calibri" panose="020F0502020204030204"/>
                <a:cs typeface="Arial" panose="020B0604020202020204" pitchFamily="34" charset="0"/>
              </a:rPr>
              <a:t>pdating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Click on the image you wish to change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Delete the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Follow the steps as above to insert an image</a:t>
            </a:r>
          </a:p>
          <a:p>
            <a:pPr>
              <a:defRPr/>
            </a:pPr>
            <a:r>
              <a:rPr lang="en-GB" sz="600" b="1">
                <a:solidFill>
                  <a:prstClr val="black"/>
                </a:solidFill>
                <a:latin typeface="Calibri" panose="020F0502020204030204"/>
                <a:cs typeface="Arial" panose="020B0604020202020204" pitchFamily="34" charset="0"/>
              </a:rPr>
              <a:t>Cropping image</a:t>
            </a:r>
          </a:p>
          <a:p>
            <a:pPr marL="0" lvl="1">
              <a:defRPr/>
            </a:pPr>
            <a:r>
              <a:rPr lang="en-GB" sz="60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the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Go to ‘Format’ tab</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‘Crop’</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You can now move the image within the placeholder.</a:t>
            </a:r>
          </a:p>
          <a:p>
            <a:pPr>
              <a:defRPr/>
            </a:pPr>
            <a:r>
              <a:rPr lang="en-GB" sz="600" b="1">
                <a:solidFill>
                  <a:prstClr val="black"/>
                </a:solidFill>
                <a:latin typeface="Calibri" panose="020F0502020204030204"/>
                <a:cs typeface="Arial" panose="020B0604020202020204" pitchFamily="34" charset="0"/>
              </a:rPr>
              <a:t>Resizing image</a:t>
            </a:r>
          </a:p>
          <a:p>
            <a:pPr marL="0" lvl="1">
              <a:defRPr/>
            </a:pPr>
            <a:r>
              <a:rPr lang="en-GB" sz="600">
                <a:solidFill>
                  <a:prstClr val="black"/>
                </a:solidFill>
                <a:latin typeface="Calibri" panose="020F0502020204030204"/>
                <a:cs typeface="Arial" panose="020B0604020202020204" pitchFamily="34" charset="0"/>
              </a:rPr>
              <a:t>If the shape of the image resizes too small or big, you can reset the placeholder by:</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Right-click on the page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411324038"/>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7" name="Rectangle 26"/>
          <p:cNvSpPr/>
          <p:nvPr userDrawn="1"/>
        </p:nvSpPr>
        <p:spPr bwMode="auto">
          <a:xfrm>
            <a:off x="0" y="-1"/>
            <a:ext cx="12236741" cy="6917269"/>
          </a:xfrm>
          <a:prstGeom prst="rect">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spcAft>
                <a:spcPts val="450"/>
              </a:spcAft>
            </a:pPr>
            <a:endParaRPr lang="en-US" err="1">
              <a:solidFill>
                <a:srgbClr val="FFFFFF"/>
              </a:solidFill>
              <a:cs typeface="Arial"/>
            </a:endParaRPr>
          </a:p>
        </p:txBody>
      </p:sp>
      <p:sp>
        <p:nvSpPr>
          <p:cNvPr id="3" name="Footer Placeholder 2"/>
          <p:cNvSpPr>
            <a:spLocks noGrp="1"/>
          </p:cNvSpPr>
          <p:nvPr>
            <p:ph type="ftr" sz="quarter" idx="10"/>
          </p:nvPr>
        </p:nvSpPr>
        <p:spPr/>
        <p:txBody>
          <a:bodyPr/>
          <a:lstStyle/>
          <a:p>
            <a:pPr>
              <a:tabLst>
                <a:tab pos="989013" algn="l"/>
              </a:tabLst>
            </a:pPr>
            <a:r>
              <a:rPr lang="fr-FR">
                <a:solidFill>
                  <a:srgbClr val="00148C"/>
                </a:solidFill>
              </a:rPr>
              <a:t>| [Insert document title] | [Insert date]</a:t>
            </a:r>
          </a:p>
        </p:txBody>
      </p:sp>
      <p:sp>
        <p:nvSpPr>
          <p:cNvPr id="4" name="Title 1">
            <a:extLst>
              <a:ext uri="{FF2B5EF4-FFF2-40B4-BE49-F238E27FC236}">
                <a16:creationId xmlns:a16="http://schemas.microsoft.com/office/drawing/2014/main" id="{65406806-C157-486B-910B-A52A24A4AABC}"/>
              </a:ext>
            </a:extLst>
          </p:cNvPr>
          <p:cNvSpPr>
            <a:spLocks noGrp="1"/>
          </p:cNvSpPr>
          <p:nvPr>
            <p:ph type="title"/>
          </p:nvPr>
        </p:nvSpPr>
        <p:spPr>
          <a:xfrm>
            <a:off x="573321" y="1458070"/>
            <a:ext cx="5378452" cy="1157385"/>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5" name="Text Placeholder 9">
            <a:extLst>
              <a:ext uri="{FF2B5EF4-FFF2-40B4-BE49-F238E27FC236}">
                <a16:creationId xmlns:a16="http://schemas.microsoft.com/office/drawing/2014/main" id="{FF50055F-31FC-4AB6-89E2-4D2F6BB14247}"/>
              </a:ext>
            </a:extLst>
          </p:cNvPr>
          <p:cNvSpPr>
            <a:spLocks noGrp="1"/>
          </p:cNvSpPr>
          <p:nvPr>
            <p:ph type="body" sz="quarter" idx="11" hasCustomPrompt="1"/>
          </p:nvPr>
        </p:nvSpPr>
        <p:spPr>
          <a:xfrm>
            <a:off x="568762" y="3467400"/>
            <a:ext cx="5378452" cy="523220"/>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pic>
        <p:nvPicPr>
          <p:cNvPr id="6" name="Picture 5"/>
          <p:cNvPicPr>
            <a:picLocks noChangeAspect="1"/>
          </p:cNvPicPr>
          <p:nvPr userDrawn="1"/>
        </p:nvPicPr>
        <p:blipFill rotWithShape="1">
          <a:blip r:embed="rId2"/>
          <a:srcRect l="7480" t="27066" r="32612"/>
          <a:stretch/>
        </p:blipFill>
        <p:spPr>
          <a:xfrm rot="16200000" flipV="1">
            <a:off x="6352064" y="180562"/>
            <a:ext cx="6065240" cy="5704115"/>
          </a:xfrm>
          <a:prstGeom prst="rect">
            <a:avLst/>
          </a:prstGeom>
        </p:spPr>
      </p:pic>
      <p:grpSp>
        <p:nvGrpSpPr>
          <p:cNvPr id="7" name="Group 6"/>
          <p:cNvGrpSpPr/>
          <p:nvPr userDrawn="1"/>
        </p:nvGrpSpPr>
        <p:grpSpPr>
          <a:xfrm>
            <a:off x="568761" y="6133626"/>
            <a:ext cx="2540000" cy="401519"/>
            <a:chOff x="2910342" y="325575"/>
            <a:chExt cx="5928968" cy="1249653"/>
          </a:xfrm>
        </p:grpSpPr>
        <p:sp>
          <p:nvSpPr>
            <p:cNvPr id="8" name="Freeform: Shape 35"/>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9" name="Freeform: Shape 3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0" name="Freeform: Shape 3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1" name="Freeform: Shape 4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2" name="Freeform: Shape 4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3" name="Freeform: Shape 4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4"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5" name="Freeform: Shape 46"/>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6" name="Freeform: Shape 47"/>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7" name="Freeform: Shape 4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8" name="Freeform: Shape 4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9" name="Freeform: Shape 5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0" name="Freeform: Shape 5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1" name="Freeform: Shape 5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2" name="Freeform: Shape 5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3" name="Freeform: Shape 5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4" name="Freeform: Shape 5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5" name="Freeform: Shape 5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6" name="Freeform: Shape 5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solidFill>
                  <a:srgbClr val="55555A"/>
                </a:solidFill>
              </a:endParaRPr>
            </a:p>
          </p:txBody>
        </p:sp>
      </p:grpSp>
    </p:spTree>
    <p:extLst>
      <p:ext uri="{BB962C8B-B14F-4D97-AF65-F5344CB8AC3E}">
        <p14:creationId xmlns:p14="http://schemas.microsoft.com/office/powerpoint/2010/main" val="1930321913"/>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p:cNvSpPr/>
          <p:nvPr userDrawn="1"/>
        </p:nvSpPr>
        <p:spPr bwMode="auto">
          <a:xfrm>
            <a:off x="0" y="0"/>
            <a:ext cx="12192000" cy="68580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spcAft>
                <a:spcPts val="450"/>
              </a:spcAft>
            </a:pPr>
            <a:endParaRPr lang="en-US" err="1">
              <a:solidFill>
                <a:srgbClr val="FFFFFF"/>
              </a:solidFill>
              <a:cs typeface="Arial"/>
            </a:endParaRPr>
          </a:p>
        </p:txBody>
      </p:sp>
      <p:sp>
        <p:nvSpPr>
          <p:cNvPr id="4" name="Title 1">
            <a:extLst>
              <a:ext uri="{FF2B5EF4-FFF2-40B4-BE49-F238E27FC236}">
                <a16:creationId xmlns:a16="http://schemas.microsoft.com/office/drawing/2014/main" id="{65406806-C157-486B-910B-A52A24A4AABC}"/>
              </a:ext>
            </a:extLst>
          </p:cNvPr>
          <p:cNvSpPr>
            <a:spLocks noGrp="1"/>
          </p:cNvSpPr>
          <p:nvPr>
            <p:ph type="title"/>
          </p:nvPr>
        </p:nvSpPr>
        <p:spPr>
          <a:xfrm>
            <a:off x="540931" y="1411820"/>
            <a:ext cx="5378452" cy="1157385"/>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5"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568762" y="3467400"/>
            <a:ext cx="5378452" cy="523220"/>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pic>
        <p:nvPicPr>
          <p:cNvPr id="7" name="Picture 6"/>
          <p:cNvPicPr>
            <a:picLocks noChangeAspect="1"/>
          </p:cNvPicPr>
          <p:nvPr userDrawn="1"/>
        </p:nvPicPr>
        <p:blipFill rotWithShape="1">
          <a:blip r:embed="rId2"/>
          <a:srcRect l="7480" t="27066" r="32612"/>
          <a:stretch/>
        </p:blipFill>
        <p:spPr>
          <a:xfrm flipV="1">
            <a:off x="3758268" y="2267566"/>
            <a:ext cx="8422547" cy="4607213"/>
          </a:xfrm>
          <a:prstGeom prst="rect">
            <a:avLst/>
          </a:prstGeom>
        </p:spPr>
      </p:pic>
      <p:grpSp>
        <p:nvGrpSpPr>
          <p:cNvPr id="8" name="Group 7"/>
          <p:cNvGrpSpPr/>
          <p:nvPr userDrawn="1"/>
        </p:nvGrpSpPr>
        <p:grpSpPr>
          <a:xfrm>
            <a:off x="568761" y="6133626"/>
            <a:ext cx="2540000" cy="401519"/>
            <a:chOff x="2910342" y="325575"/>
            <a:chExt cx="5928968" cy="1249653"/>
          </a:xfrm>
        </p:grpSpPr>
        <p:sp>
          <p:nvSpPr>
            <p:cNvPr id="9" name="Freeform: Shape 35"/>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0" name="Freeform: Shape 3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1" name="Freeform: Shape 3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2" name="Freeform: Shape 4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3" name="Freeform: Shape 4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4" name="Freeform: Shape 4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5"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6" name="Freeform: Shape 46"/>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7" name="Freeform: Shape 47"/>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8" name="Freeform: Shape 4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19" name="Freeform: Shape 4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0" name="Freeform: Shape 5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1" name="Freeform: Shape 5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2" name="Freeform: Shape 5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3" name="Freeform: Shape 5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4" name="Freeform: Shape 5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5" name="Freeform: Shape 5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6" name="Freeform: Shape 5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7" name="Freeform: Shape 5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solidFill>
                  <a:srgbClr val="55555A"/>
                </a:solidFill>
              </a:endParaRPr>
            </a:p>
          </p:txBody>
        </p:sp>
      </p:grpSp>
    </p:spTree>
    <p:extLst>
      <p:ext uri="{BB962C8B-B14F-4D97-AF65-F5344CB8AC3E}">
        <p14:creationId xmlns:p14="http://schemas.microsoft.com/office/powerpoint/2010/main" val="2363908107"/>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Divider ">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601107" y="3044280"/>
            <a:ext cx="5255711"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550307" y="1052527"/>
            <a:ext cx="3464989" cy="1769715"/>
          </a:xfrm>
        </p:spPr>
        <p:txBody>
          <a:bodyPr anchor="b" anchorCtr="0"/>
          <a:lstStyle>
            <a:lvl1pPr>
              <a:defRPr sz="11500">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5403600" y="6368"/>
            <a:ext cx="6788400" cy="6851632"/>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6" name="Group 25"/>
          <p:cNvGrpSpPr/>
          <p:nvPr userDrawn="1"/>
        </p:nvGrpSpPr>
        <p:grpSpPr>
          <a:xfrm>
            <a:off x="568761" y="6133626"/>
            <a:ext cx="2540000" cy="401519"/>
            <a:chOff x="2910342" y="325575"/>
            <a:chExt cx="5928968" cy="1249653"/>
          </a:xfrm>
        </p:grpSpPr>
        <p:sp>
          <p:nvSpPr>
            <p:cNvPr id="27" name="Freeform: Shape 26"/>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8" name="Freeform: Shape 2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29" name="Freeform: Shape 2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0" name="Freeform: Shape 29"/>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1" name="Freeform: Shape 30"/>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3" name="Freeform: Shape 32"/>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5" name="Freeform: Shape 34"/>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6" name="Freeform: Shape 35"/>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7" name="Freeform: Shape 36"/>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9" name="Freeform: Shape 58"/>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0" name="Freeform: Shape 59"/>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2" name="Freeform: Shape 61"/>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3" name="Freeform: Shape 62"/>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5" name="Freeform: Shape 64"/>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6" name="Freeform: Shape 65"/>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7" name="Freeform: Shape 66"/>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solidFill>
                  <a:srgbClr val="55555A"/>
                </a:solidFill>
              </a:endParaRPr>
            </a:p>
          </p:txBody>
        </p:sp>
      </p:grpSp>
      <p:sp>
        <p:nvSpPr>
          <p:cNvPr id="39" name="Round Diagonal Corner Rectangle 4">
            <a:extLst>
              <a:ext uri="{FF2B5EF4-FFF2-40B4-BE49-F238E27FC236}">
                <a16:creationId xmlns:a16="http://schemas.microsoft.com/office/drawing/2014/main" id="{F9165663-BF58-46EF-B3DC-0074C1C16B3C}"/>
              </a:ext>
            </a:extLst>
          </p:cNvPr>
          <p:cNvSpPr/>
          <p:nvPr userDrawn="1"/>
        </p:nvSpPr>
        <p:spPr>
          <a:xfrm>
            <a:off x="12275234" y="0"/>
            <a:ext cx="2707513" cy="1931758"/>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a:defRPr/>
            </a:pPr>
            <a:r>
              <a:rPr lang="en-GB" sz="600" b="1">
                <a:solidFill>
                  <a:prstClr val="black"/>
                </a:solidFill>
                <a:latin typeface="Calibri" panose="020F0502020204030204"/>
                <a:cs typeface="Arial" panose="020B0604020202020204" pitchFamily="34" charset="0"/>
              </a:rPr>
              <a:t>Image placeholders</a:t>
            </a:r>
          </a:p>
          <a:p>
            <a:pPr marL="0" lvl="1">
              <a:defRPr/>
            </a:pPr>
            <a:r>
              <a:rPr lang="en-GB" sz="600">
                <a:solidFill>
                  <a:prstClr val="black"/>
                </a:solidFill>
                <a:latin typeface="Calibri" panose="020F0502020204030204"/>
                <a:cs typeface="Arial" panose="020B0604020202020204" pitchFamily="34" charset="0"/>
              </a:rPr>
              <a:t>This layout is set with a picture placeholder for photography. To insert an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Click on the ‘picture placeholder icon’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Navigate to the file and insert</a:t>
            </a:r>
          </a:p>
          <a:p>
            <a:pPr>
              <a:buFont typeface="Arial" panose="020B0604020202020204" pitchFamily="34" charset="0"/>
              <a:buNone/>
              <a:defRPr/>
            </a:pPr>
            <a:r>
              <a:rPr lang="en-US" sz="600" b="1">
                <a:solidFill>
                  <a:prstClr val="black"/>
                </a:solidFill>
                <a:latin typeface="Calibri" panose="020F0502020204030204"/>
                <a:cs typeface="Arial" panose="020B0604020202020204" pitchFamily="34" charset="0"/>
              </a:rPr>
              <a:t>U</a:t>
            </a:r>
            <a:r>
              <a:rPr lang="en-GB" sz="600" b="1">
                <a:solidFill>
                  <a:prstClr val="black"/>
                </a:solidFill>
                <a:latin typeface="Calibri" panose="020F0502020204030204"/>
                <a:cs typeface="Arial" panose="020B0604020202020204" pitchFamily="34" charset="0"/>
              </a:rPr>
              <a:t>pdating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Click on the image you wish to change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Delete the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Follow the steps as above to insert an image</a:t>
            </a:r>
          </a:p>
          <a:p>
            <a:pPr>
              <a:defRPr/>
            </a:pPr>
            <a:r>
              <a:rPr lang="en-GB" sz="600" b="1">
                <a:solidFill>
                  <a:prstClr val="black"/>
                </a:solidFill>
                <a:latin typeface="Calibri" panose="020F0502020204030204"/>
                <a:cs typeface="Arial" panose="020B0604020202020204" pitchFamily="34" charset="0"/>
              </a:rPr>
              <a:t>Cropping image</a:t>
            </a:r>
          </a:p>
          <a:p>
            <a:pPr marL="0" lvl="1">
              <a:defRPr/>
            </a:pPr>
            <a:r>
              <a:rPr lang="en-GB" sz="60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the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Go to ‘Format’ tab</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‘Crop’</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You can now move the image within the placeholder.</a:t>
            </a:r>
          </a:p>
          <a:p>
            <a:pPr>
              <a:defRPr/>
            </a:pPr>
            <a:r>
              <a:rPr lang="en-GB" sz="600" b="1">
                <a:solidFill>
                  <a:prstClr val="black"/>
                </a:solidFill>
                <a:latin typeface="Calibri" panose="020F0502020204030204"/>
                <a:cs typeface="Arial" panose="020B0604020202020204" pitchFamily="34" charset="0"/>
              </a:rPr>
              <a:t>Resizing image</a:t>
            </a:r>
          </a:p>
          <a:p>
            <a:pPr marL="0" lvl="1">
              <a:defRPr/>
            </a:pPr>
            <a:r>
              <a:rPr lang="en-GB" sz="600">
                <a:solidFill>
                  <a:prstClr val="black"/>
                </a:solidFill>
                <a:latin typeface="Calibri" panose="020F0502020204030204"/>
                <a:cs typeface="Arial" panose="020B0604020202020204" pitchFamily="34" charset="0"/>
              </a:rPr>
              <a:t>If the shape of the image resizes too small or big, you can reset the placeholder by:</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Right-click on the page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958053354"/>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601107" y="3044280"/>
            <a:ext cx="5255711"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550307" y="1052527"/>
            <a:ext cx="3464989" cy="1769715"/>
          </a:xfrm>
        </p:spPr>
        <p:txBody>
          <a:bodyPr anchor="b" anchorCtr="0"/>
          <a:lstStyle>
            <a:lvl1pPr>
              <a:defRPr sz="11500">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5403600" y="6368"/>
            <a:ext cx="6788400" cy="6851632"/>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8" name="Group 27"/>
          <p:cNvGrpSpPr/>
          <p:nvPr userDrawn="1"/>
        </p:nvGrpSpPr>
        <p:grpSpPr>
          <a:xfrm>
            <a:off x="568761" y="6133626"/>
            <a:ext cx="2540000" cy="401519"/>
            <a:chOff x="2910342" y="325575"/>
            <a:chExt cx="5928968" cy="1249653"/>
          </a:xfrm>
        </p:grpSpPr>
        <p:sp>
          <p:nvSpPr>
            <p:cNvPr id="29" name="Freeform: Shape 2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0" name="Freeform: Shape 29"/>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2" name="Freeform: Shape 3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3" name="Freeform: Shape 3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solidFill>
                  <a:srgbClr val="55555A"/>
                </a:solidFill>
              </a:endParaRPr>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solidFill>
                  <a:srgbClr val="55555A"/>
                </a:solidFill>
              </a:endParaRPr>
            </a:p>
          </p:txBody>
        </p:sp>
      </p:grpSp>
      <p:pic>
        <p:nvPicPr>
          <p:cNvPr id="39" name="Graphic 38">
            <a:extLst>
              <a:ext uri="{FF2B5EF4-FFF2-40B4-BE49-F238E27FC236}">
                <a16:creationId xmlns:a16="http://schemas.microsoft.com/office/drawing/2014/main" id="{CDB012FC-6F5E-4773-A9A9-508871AE115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231" y="303495"/>
            <a:ext cx="2625724" cy="582935"/>
          </a:xfrm>
          <a:prstGeom prst="rect">
            <a:avLst/>
          </a:prstGeom>
        </p:spPr>
      </p:pic>
      <p:sp>
        <p:nvSpPr>
          <p:cNvPr id="40" name="Round Diagonal Corner Rectangle 4">
            <a:extLst>
              <a:ext uri="{FF2B5EF4-FFF2-40B4-BE49-F238E27FC236}">
                <a16:creationId xmlns:a16="http://schemas.microsoft.com/office/drawing/2014/main" id="{11A5033A-EBCF-4E8C-B1A9-EE8B023E8BCD}"/>
              </a:ext>
            </a:extLst>
          </p:cNvPr>
          <p:cNvSpPr/>
          <p:nvPr userDrawn="1"/>
        </p:nvSpPr>
        <p:spPr>
          <a:xfrm>
            <a:off x="12275234" y="0"/>
            <a:ext cx="2707513" cy="1931758"/>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a:defRPr/>
            </a:pPr>
            <a:r>
              <a:rPr lang="en-GB" sz="600" b="1">
                <a:solidFill>
                  <a:prstClr val="black"/>
                </a:solidFill>
                <a:latin typeface="Calibri" panose="020F0502020204030204"/>
                <a:cs typeface="Arial" panose="020B0604020202020204" pitchFamily="34" charset="0"/>
              </a:rPr>
              <a:t>Image placeholders</a:t>
            </a:r>
          </a:p>
          <a:p>
            <a:pPr marL="0" lvl="1">
              <a:defRPr/>
            </a:pPr>
            <a:r>
              <a:rPr lang="en-GB" sz="600">
                <a:solidFill>
                  <a:prstClr val="black"/>
                </a:solidFill>
                <a:latin typeface="Calibri" panose="020F0502020204030204"/>
                <a:cs typeface="Arial" panose="020B0604020202020204" pitchFamily="34" charset="0"/>
              </a:rPr>
              <a:t>This layout is set with a picture placeholder for photography. To insert an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Click on the ‘picture placeholder icon’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Navigate to the file and insert</a:t>
            </a:r>
          </a:p>
          <a:p>
            <a:pPr>
              <a:buFont typeface="Arial" panose="020B0604020202020204" pitchFamily="34" charset="0"/>
              <a:buNone/>
              <a:defRPr/>
            </a:pPr>
            <a:r>
              <a:rPr lang="en-US" sz="600" b="1">
                <a:solidFill>
                  <a:prstClr val="black"/>
                </a:solidFill>
                <a:latin typeface="Calibri" panose="020F0502020204030204"/>
                <a:cs typeface="Arial" panose="020B0604020202020204" pitchFamily="34" charset="0"/>
              </a:rPr>
              <a:t>U</a:t>
            </a:r>
            <a:r>
              <a:rPr lang="en-GB" sz="600" b="1">
                <a:solidFill>
                  <a:prstClr val="black"/>
                </a:solidFill>
                <a:latin typeface="Calibri" panose="020F0502020204030204"/>
                <a:cs typeface="Arial" panose="020B0604020202020204" pitchFamily="34" charset="0"/>
              </a:rPr>
              <a:t>pdating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Click on the image you wish to change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Delete the image</a:t>
            </a:r>
          </a:p>
          <a:p>
            <a:pPr marL="90488" lvl="2" indent="-90488">
              <a:buClr>
                <a:prstClr val="black"/>
              </a:buClr>
              <a:buFont typeface="Arial" panose="020B0604020202020204" pitchFamily="34" charset="0"/>
              <a:buChar char="•"/>
              <a:defRPr/>
            </a:pPr>
            <a:r>
              <a:rPr lang="en-US" sz="600">
                <a:solidFill>
                  <a:prstClr val="black"/>
                </a:solidFill>
                <a:latin typeface="Calibri" panose="020F0502020204030204"/>
                <a:cs typeface="Arial" panose="020B0604020202020204" pitchFamily="34" charset="0"/>
              </a:rPr>
              <a:t>Follow the steps as above to insert an image</a:t>
            </a:r>
          </a:p>
          <a:p>
            <a:pPr>
              <a:defRPr/>
            </a:pPr>
            <a:r>
              <a:rPr lang="en-GB" sz="600" b="1">
                <a:solidFill>
                  <a:prstClr val="black"/>
                </a:solidFill>
                <a:latin typeface="Calibri" panose="020F0502020204030204"/>
                <a:cs typeface="Arial" panose="020B0604020202020204" pitchFamily="34" charset="0"/>
              </a:rPr>
              <a:t>Cropping image</a:t>
            </a:r>
          </a:p>
          <a:p>
            <a:pPr marL="0" lvl="1">
              <a:defRPr/>
            </a:pPr>
            <a:r>
              <a:rPr lang="en-GB" sz="60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the image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Go to ‘Format’ tab</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‘Crop’</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You can now move the image within the placeholder.</a:t>
            </a:r>
          </a:p>
          <a:p>
            <a:pPr>
              <a:defRPr/>
            </a:pPr>
            <a:r>
              <a:rPr lang="en-GB" sz="600" b="1">
                <a:solidFill>
                  <a:prstClr val="black"/>
                </a:solidFill>
                <a:latin typeface="Calibri" panose="020F0502020204030204"/>
                <a:cs typeface="Arial" panose="020B0604020202020204" pitchFamily="34" charset="0"/>
              </a:rPr>
              <a:t>Resizing image</a:t>
            </a:r>
          </a:p>
          <a:p>
            <a:pPr marL="0" lvl="1">
              <a:defRPr/>
            </a:pPr>
            <a:r>
              <a:rPr lang="en-GB" sz="600">
                <a:solidFill>
                  <a:prstClr val="black"/>
                </a:solidFill>
                <a:latin typeface="Calibri" panose="020F0502020204030204"/>
                <a:cs typeface="Arial" panose="020B0604020202020204" pitchFamily="34" charset="0"/>
              </a:rPr>
              <a:t>If the shape of the image resizes too small or big, you can reset the placeholder by:</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Right-click on the page</a:t>
            </a:r>
          </a:p>
          <a:p>
            <a:pPr marL="90488" lvl="2" indent="-90488">
              <a:buClr>
                <a:prstClr val="black"/>
              </a:buClr>
              <a:buFont typeface="Arial" panose="020B0604020202020204" pitchFamily="34" charset="0"/>
              <a:buChar char="•"/>
              <a:defRPr/>
            </a:pPr>
            <a:r>
              <a:rPr lang="en-GB" sz="60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404137897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6" Type="http://schemas.openxmlformats.org/officeDocument/2006/relationships/slideLayout" Target="../slideLayouts/slideLayout76.xml"/><Relationship Id="rId84" Type="http://schemas.openxmlformats.org/officeDocument/2006/relationships/slideLayout" Target="../slideLayouts/slideLayout84.xml"/><Relationship Id="rId89" Type="http://schemas.openxmlformats.org/officeDocument/2006/relationships/tags" Target="../tags/tag2.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oleObject" Target="../embeddings/oleObject1.bin"/><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tags" Target="../tags/tag1.xml"/><Relationship Id="rId91"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4.xml"/><Relationship Id="rId13" Type="http://schemas.openxmlformats.org/officeDocument/2006/relationships/slideLayout" Target="../slideLayouts/slideLayout99.xml"/><Relationship Id="rId18" Type="http://schemas.openxmlformats.org/officeDocument/2006/relationships/slideLayout" Target="../slideLayouts/slideLayout104.xml"/><Relationship Id="rId3" Type="http://schemas.openxmlformats.org/officeDocument/2006/relationships/slideLayout" Target="../slideLayouts/slideLayout89.xml"/><Relationship Id="rId21" Type="http://schemas.openxmlformats.org/officeDocument/2006/relationships/theme" Target="../theme/theme2.xml"/><Relationship Id="rId7" Type="http://schemas.openxmlformats.org/officeDocument/2006/relationships/slideLayout" Target="../slideLayouts/slideLayout93.xml"/><Relationship Id="rId12" Type="http://schemas.openxmlformats.org/officeDocument/2006/relationships/slideLayout" Target="../slideLayouts/slideLayout98.xml"/><Relationship Id="rId17" Type="http://schemas.openxmlformats.org/officeDocument/2006/relationships/slideLayout" Target="../slideLayouts/slideLayout103.xml"/><Relationship Id="rId2" Type="http://schemas.openxmlformats.org/officeDocument/2006/relationships/slideLayout" Target="../slideLayouts/slideLayout88.xml"/><Relationship Id="rId16" Type="http://schemas.openxmlformats.org/officeDocument/2006/relationships/slideLayout" Target="../slideLayouts/slideLayout102.xml"/><Relationship Id="rId20" Type="http://schemas.openxmlformats.org/officeDocument/2006/relationships/slideLayout" Target="../slideLayouts/slideLayout106.xml"/><Relationship Id="rId1" Type="http://schemas.openxmlformats.org/officeDocument/2006/relationships/slideLayout" Target="../slideLayouts/slideLayout87.xml"/><Relationship Id="rId6" Type="http://schemas.openxmlformats.org/officeDocument/2006/relationships/slideLayout" Target="../slideLayouts/slideLayout92.xml"/><Relationship Id="rId11" Type="http://schemas.openxmlformats.org/officeDocument/2006/relationships/slideLayout" Target="../slideLayouts/slideLayout97.xml"/><Relationship Id="rId5" Type="http://schemas.openxmlformats.org/officeDocument/2006/relationships/slideLayout" Target="../slideLayouts/slideLayout91.xml"/><Relationship Id="rId15" Type="http://schemas.openxmlformats.org/officeDocument/2006/relationships/slideLayout" Target="../slideLayouts/slideLayout101.xml"/><Relationship Id="rId10" Type="http://schemas.openxmlformats.org/officeDocument/2006/relationships/slideLayout" Target="../slideLayouts/slideLayout96.xml"/><Relationship Id="rId19" Type="http://schemas.openxmlformats.org/officeDocument/2006/relationships/slideLayout" Target="../slideLayouts/slideLayout105.xml"/><Relationship Id="rId4" Type="http://schemas.openxmlformats.org/officeDocument/2006/relationships/slideLayout" Target="../slideLayouts/slideLayout90.xml"/><Relationship Id="rId9" Type="http://schemas.openxmlformats.org/officeDocument/2006/relationships/slideLayout" Target="../slideLayouts/slideLayout95.xml"/><Relationship Id="rId14" Type="http://schemas.openxmlformats.org/officeDocument/2006/relationships/slideLayout" Target="../slideLayouts/slideLayout100.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19.xml"/><Relationship Id="rId18" Type="http://schemas.openxmlformats.org/officeDocument/2006/relationships/slideLayout" Target="../slideLayouts/slideLayout124.xml"/><Relationship Id="rId26" Type="http://schemas.openxmlformats.org/officeDocument/2006/relationships/slideLayout" Target="../slideLayouts/slideLayout132.xml"/><Relationship Id="rId39" Type="http://schemas.openxmlformats.org/officeDocument/2006/relationships/slideLayout" Target="../slideLayouts/slideLayout145.xml"/><Relationship Id="rId21" Type="http://schemas.openxmlformats.org/officeDocument/2006/relationships/slideLayout" Target="../slideLayouts/slideLayout127.xml"/><Relationship Id="rId34" Type="http://schemas.openxmlformats.org/officeDocument/2006/relationships/slideLayout" Target="../slideLayouts/slideLayout140.xml"/><Relationship Id="rId42" Type="http://schemas.openxmlformats.org/officeDocument/2006/relationships/slideLayout" Target="../slideLayouts/slideLayout148.xml"/><Relationship Id="rId47" Type="http://schemas.openxmlformats.org/officeDocument/2006/relationships/slideLayout" Target="../slideLayouts/slideLayout153.xml"/><Relationship Id="rId50" Type="http://schemas.openxmlformats.org/officeDocument/2006/relationships/slideLayout" Target="../slideLayouts/slideLayout156.xml"/><Relationship Id="rId55" Type="http://schemas.openxmlformats.org/officeDocument/2006/relationships/slideLayout" Target="../slideLayouts/slideLayout161.xml"/><Relationship Id="rId63" Type="http://schemas.openxmlformats.org/officeDocument/2006/relationships/slideLayout" Target="../slideLayouts/slideLayout169.xml"/><Relationship Id="rId68" Type="http://schemas.openxmlformats.org/officeDocument/2006/relationships/slideLayout" Target="../slideLayouts/slideLayout174.xml"/><Relationship Id="rId76" Type="http://schemas.openxmlformats.org/officeDocument/2006/relationships/slideLayout" Target="../slideLayouts/slideLayout182.xml"/><Relationship Id="rId84" Type="http://schemas.openxmlformats.org/officeDocument/2006/relationships/slideLayout" Target="../slideLayouts/slideLayout190.xml"/><Relationship Id="rId89" Type="http://schemas.openxmlformats.org/officeDocument/2006/relationships/tags" Target="../tags/tag117.xml"/><Relationship Id="rId7" Type="http://schemas.openxmlformats.org/officeDocument/2006/relationships/slideLayout" Target="../slideLayouts/slideLayout113.xml"/><Relationship Id="rId71" Type="http://schemas.openxmlformats.org/officeDocument/2006/relationships/slideLayout" Target="../slideLayouts/slideLayout177.xml"/><Relationship Id="rId2" Type="http://schemas.openxmlformats.org/officeDocument/2006/relationships/slideLayout" Target="../slideLayouts/slideLayout108.xml"/><Relationship Id="rId16" Type="http://schemas.openxmlformats.org/officeDocument/2006/relationships/slideLayout" Target="../slideLayouts/slideLayout122.xml"/><Relationship Id="rId29" Type="http://schemas.openxmlformats.org/officeDocument/2006/relationships/slideLayout" Target="../slideLayouts/slideLayout135.xml"/><Relationship Id="rId11" Type="http://schemas.openxmlformats.org/officeDocument/2006/relationships/slideLayout" Target="../slideLayouts/slideLayout117.xml"/><Relationship Id="rId24" Type="http://schemas.openxmlformats.org/officeDocument/2006/relationships/slideLayout" Target="../slideLayouts/slideLayout130.xml"/><Relationship Id="rId32" Type="http://schemas.openxmlformats.org/officeDocument/2006/relationships/slideLayout" Target="../slideLayouts/slideLayout138.xml"/><Relationship Id="rId37" Type="http://schemas.openxmlformats.org/officeDocument/2006/relationships/slideLayout" Target="../slideLayouts/slideLayout143.xml"/><Relationship Id="rId40" Type="http://schemas.openxmlformats.org/officeDocument/2006/relationships/slideLayout" Target="../slideLayouts/slideLayout146.xml"/><Relationship Id="rId45" Type="http://schemas.openxmlformats.org/officeDocument/2006/relationships/slideLayout" Target="../slideLayouts/slideLayout151.xml"/><Relationship Id="rId53" Type="http://schemas.openxmlformats.org/officeDocument/2006/relationships/slideLayout" Target="../slideLayouts/slideLayout159.xml"/><Relationship Id="rId58" Type="http://schemas.openxmlformats.org/officeDocument/2006/relationships/slideLayout" Target="../slideLayouts/slideLayout164.xml"/><Relationship Id="rId66" Type="http://schemas.openxmlformats.org/officeDocument/2006/relationships/slideLayout" Target="../slideLayouts/slideLayout172.xml"/><Relationship Id="rId74" Type="http://schemas.openxmlformats.org/officeDocument/2006/relationships/slideLayout" Target="../slideLayouts/slideLayout180.xml"/><Relationship Id="rId79" Type="http://schemas.openxmlformats.org/officeDocument/2006/relationships/slideLayout" Target="../slideLayouts/slideLayout185.xml"/><Relationship Id="rId87" Type="http://schemas.openxmlformats.org/officeDocument/2006/relationships/theme" Target="../theme/theme3.xml"/><Relationship Id="rId5" Type="http://schemas.openxmlformats.org/officeDocument/2006/relationships/slideLayout" Target="../slideLayouts/slideLayout111.xml"/><Relationship Id="rId61" Type="http://schemas.openxmlformats.org/officeDocument/2006/relationships/slideLayout" Target="../slideLayouts/slideLayout167.xml"/><Relationship Id="rId82" Type="http://schemas.openxmlformats.org/officeDocument/2006/relationships/slideLayout" Target="../slideLayouts/slideLayout188.xml"/><Relationship Id="rId90" Type="http://schemas.openxmlformats.org/officeDocument/2006/relationships/oleObject" Target="../embeddings/oleObject75.bin"/><Relationship Id="rId19" Type="http://schemas.openxmlformats.org/officeDocument/2006/relationships/slideLayout" Target="../slideLayouts/slideLayout125.xml"/><Relationship Id="rId14" Type="http://schemas.openxmlformats.org/officeDocument/2006/relationships/slideLayout" Target="../slideLayouts/slideLayout120.xml"/><Relationship Id="rId22" Type="http://schemas.openxmlformats.org/officeDocument/2006/relationships/slideLayout" Target="../slideLayouts/slideLayout128.xml"/><Relationship Id="rId27" Type="http://schemas.openxmlformats.org/officeDocument/2006/relationships/slideLayout" Target="../slideLayouts/slideLayout133.xml"/><Relationship Id="rId30" Type="http://schemas.openxmlformats.org/officeDocument/2006/relationships/slideLayout" Target="../slideLayouts/slideLayout136.xml"/><Relationship Id="rId35" Type="http://schemas.openxmlformats.org/officeDocument/2006/relationships/slideLayout" Target="../slideLayouts/slideLayout141.xml"/><Relationship Id="rId43" Type="http://schemas.openxmlformats.org/officeDocument/2006/relationships/slideLayout" Target="../slideLayouts/slideLayout149.xml"/><Relationship Id="rId48" Type="http://schemas.openxmlformats.org/officeDocument/2006/relationships/slideLayout" Target="../slideLayouts/slideLayout154.xml"/><Relationship Id="rId56" Type="http://schemas.openxmlformats.org/officeDocument/2006/relationships/slideLayout" Target="../slideLayouts/slideLayout162.xml"/><Relationship Id="rId64" Type="http://schemas.openxmlformats.org/officeDocument/2006/relationships/slideLayout" Target="../slideLayouts/slideLayout170.xml"/><Relationship Id="rId69" Type="http://schemas.openxmlformats.org/officeDocument/2006/relationships/slideLayout" Target="../slideLayouts/slideLayout175.xml"/><Relationship Id="rId77" Type="http://schemas.openxmlformats.org/officeDocument/2006/relationships/slideLayout" Target="../slideLayouts/slideLayout183.xml"/><Relationship Id="rId8" Type="http://schemas.openxmlformats.org/officeDocument/2006/relationships/slideLayout" Target="../slideLayouts/slideLayout114.xml"/><Relationship Id="rId51" Type="http://schemas.openxmlformats.org/officeDocument/2006/relationships/slideLayout" Target="../slideLayouts/slideLayout157.xml"/><Relationship Id="rId72" Type="http://schemas.openxmlformats.org/officeDocument/2006/relationships/slideLayout" Target="../slideLayouts/slideLayout178.xml"/><Relationship Id="rId80" Type="http://schemas.openxmlformats.org/officeDocument/2006/relationships/slideLayout" Target="../slideLayouts/slideLayout186.xml"/><Relationship Id="rId85" Type="http://schemas.openxmlformats.org/officeDocument/2006/relationships/slideLayout" Target="../slideLayouts/slideLayout191.xml"/><Relationship Id="rId3" Type="http://schemas.openxmlformats.org/officeDocument/2006/relationships/slideLayout" Target="../slideLayouts/slideLayout109.xml"/><Relationship Id="rId12" Type="http://schemas.openxmlformats.org/officeDocument/2006/relationships/slideLayout" Target="../slideLayouts/slideLayout118.xml"/><Relationship Id="rId17" Type="http://schemas.openxmlformats.org/officeDocument/2006/relationships/slideLayout" Target="../slideLayouts/slideLayout123.xml"/><Relationship Id="rId25" Type="http://schemas.openxmlformats.org/officeDocument/2006/relationships/slideLayout" Target="../slideLayouts/slideLayout131.xml"/><Relationship Id="rId33" Type="http://schemas.openxmlformats.org/officeDocument/2006/relationships/slideLayout" Target="../slideLayouts/slideLayout139.xml"/><Relationship Id="rId38" Type="http://schemas.openxmlformats.org/officeDocument/2006/relationships/slideLayout" Target="../slideLayouts/slideLayout144.xml"/><Relationship Id="rId46" Type="http://schemas.openxmlformats.org/officeDocument/2006/relationships/slideLayout" Target="../slideLayouts/slideLayout152.xml"/><Relationship Id="rId59" Type="http://schemas.openxmlformats.org/officeDocument/2006/relationships/slideLayout" Target="../slideLayouts/slideLayout165.xml"/><Relationship Id="rId67" Type="http://schemas.openxmlformats.org/officeDocument/2006/relationships/slideLayout" Target="../slideLayouts/slideLayout173.xml"/><Relationship Id="rId20" Type="http://schemas.openxmlformats.org/officeDocument/2006/relationships/slideLayout" Target="../slideLayouts/slideLayout126.xml"/><Relationship Id="rId41" Type="http://schemas.openxmlformats.org/officeDocument/2006/relationships/slideLayout" Target="../slideLayouts/slideLayout147.xml"/><Relationship Id="rId54" Type="http://schemas.openxmlformats.org/officeDocument/2006/relationships/slideLayout" Target="../slideLayouts/slideLayout160.xml"/><Relationship Id="rId62" Type="http://schemas.openxmlformats.org/officeDocument/2006/relationships/slideLayout" Target="../slideLayouts/slideLayout168.xml"/><Relationship Id="rId70" Type="http://schemas.openxmlformats.org/officeDocument/2006/relationships/slideLayout" Target="../slideLayouts/slideLayout176.xml"/><Relationship Id="rId75" Type="http://schemas.openxmlformats.org/officeDocument/2006/relationships/slideLayout" Target="../slideLayouts/slideLayout181.xml"/><Relationship Id="rId83" Type="http://schemas.openxmlformats.org/officeDocument/2006/relationships/slideLayout" Target="../slideLayouts/slideLayout189.xml"/><Relationship Id="rId88" Type="http://schemas.openxmlformats.org/officeDocument/2006/relationships/tags" Target="../tags/tag116.xml"/><Relationship Id="rId91" Type="http://schemas.openxmlformats.org/officeDocument/2006/relationships/image" Target="../media/image1.emf"/><Relationship Id="rId1" Type="http://schemas.openxmlformats.org/officeDocument/2006/relationships/slideLayout" Target="../slideLayouts/slideLayout107.xml"/><Relationship Id="rId6" Type="http://schemas.openxmlformats.org/officeDocument/2006/relationships/slideLayout" Target="../slideLayouts/slideLayout112.xml"/><Relationship Id="rId15" Type="http://schemas.openxmlformats.org/officeDocument/2006/relationships/slideLayout" Target="../slideLayouts/slideLayout121.xml"/><Relationship Id="rId23" Type="http://schemas.openxmlformats.org/officeDocument/2006/relationships/slideLayout" Target="../slideLayouts/slideLayout129.xml"/><Relationship Id="rId28" Type="http://schemas.openxmlformats.org/officeDocument/2006/relationships/slideLayout" Target="../slideLayouts/slideLayout134.xml"/><Relationship Id="rId36" Type="http://schemas.openxmlformats.org/officeDocument/2006/relationships/slideLayout" Target="../slideLayouts/slideLayout142.xml"/><Relationship Id="rId49" Type="http://schemas.openxmlformats.org/officeDocument/2006/relationships/slideLayout" Target="../slideLayouts/slideLayout155.xml"/><Relationship Id="rId57" Type="http://schemas.openxmlformats.org/officeDocument/2006/relationships/slideLayout" Target="../slideLayouts/slideLayout163.xml"/><Relationship Id="rId10" Type="http://schemas.openxmlformats.org/officeDocument/2006/relationships/slideLayout" Target="../slideLayouts/slideLayout116.xml"/><Relationship Id="rId31" Type="http://schemas.openxmlformats.org/officeDocument/2006/relationships/slideLayout" Target="../slideLayouts/slideLayout137.xml"/><Relationship Id="rId44" Type="http://schemas.openxmlformats.org/officeDocument/2006/relationships/slideLayout" Target="../slideLayouts/slideLayout150.xml"/><Relationship Id="rId52" Type="http://schemas.openxmlformats.org/officeDocument/2006/relationships/slideLayout" Target="../slideLayouts/slideLayout158.xml"/><Relationship Id="rId60" Type="http://schemas.openxmlformats.org/officeDocument/2006/relationships/slideLayout" Target="../slideLayouts/slideLayout166.xml"/><Relationship Id="rId65" Type="http://schemas.openxmlformats.org/officeDocument/2006/relationships/slideLayout" Target="../slideLayouts/slideLayout171.xml"/><Relationship Id="rId73" Type="http://schemas.openxmlformats.org/officeDocument/2006/relationships/slideLayout" Target="../slideLayouts/slideLayout179.xml"/><Relationship Id="rId78" Type="http://schemas.openxmlformats.org/officeDocument/2006/relationships/slideLayout" Target="../slideLayouts/slideLayout184.xml"/><Relationship Id="rId81" Type="http://schemas.openxmlformats.org/officeDocument/2006/relationships/slideLayout" Target="../slideLayouts/slideLayout187.xml"/><Relationship Id="rId86" Type="http://schemas.openxmlformats.org/officeDocument/2006/relationships/slideLayout" Target="../slideLayouts/slideLayout192.xml"/><Relationship Id="rId4" Type="http://schemas.openxmlformats.org/officeDocument/2006/relationships/slideLayout" Target="../slideLayouts/slideLayout110.xml"/><Relationship Id="rId9" Type="http://schemas.openxmlformats.org/officeDocument/2006/relationships/slideLayout" Target="../slideLayouts/slideLayout1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88"/>
            </p:custDataLst>
            <p:extLst>
              <p:ext uri="{D42A27DB-BD31-4B8C-83A1-F6EECF244321}">
                <p14:modId xmlns:p14="http://schemas.microsoft.com/office/powerpoint/2010/main" val="30044849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90" imgW="270" imgH="270" progId="TCLayout.ActiveDocument.1">
                  <p:embed/>
                </p:oleObj>
              </mc:Choice>
              <mc:Fallback>
                <p:oleObj name="think-cell Slide" r:id="rId90" imgW="270" imgH="270" progId="TCLayout.ActiveDocument.1">
                  <p:embed/>
                  <p:pic>
                    <p:nvPicPr>
                      <p:cNvPr id="2" name="Object 1" hidden="1"/>
                      <p:cNvPicPr/>
                      <p:nvPr/>
                    </p:nvPicPr>
                    <p:blipFill>
                      <a:blip r:embed="rId91"/>
                      <a:stretch>
                        <a:fillRect/>
                      </a:stretch>
                    </p:blipFill>
                    <p:spPr>
                      <a:xfrm>
                        <a:off x="1588" y="1588"/>
                        <a:ext cx="1587" cy="1587"/>
                      </a:xfrm>
                      <a:prstGeom prst="rect">
                        <a:avLst/>
                      </a:prstGeom>
                    </p:spPr>
                  </p:pic>
                </p:oleObj>
              </mc:Fallback>
            </mc:AlternateContent>
          </a:graphicData>
        </a:graphic>
      </p:graphicFrame>
      <p:sp>
        <p:nvSpPr>
          <p:cNvPr id="5" name="Rectangle 4" hidden="1"/>
          <p:cNvSpPr/>
          <p:nvPr userDrawn="1">
            <p:custDataLst>
              <p:tags r:id="rId89"/>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9" name="Title Placeholder 1"/>
          <p:cNvSpPr>
            <a:spLocks noGrp="1"/>
          </p:cNvSpPr>
          <p:nvPr>
            <p:ph type="title"/>
          </p:nvPr>
        </p:nvSpPr>
        <p:spPr>
          <a:xfrm>
            <a:off x="630000" y="622800"/>
            <a:ext cx="10933350" cy="387798"/>
          </a:xfrm>
          <a:prstGeom prst="rect">
            <a:avLst/>
          </a:prstGeom>
        </p:spPr>
        <p:txBody>
          <a:bodyPr vert="horz" wrap="square" lIns="0" tIns="0" rIns="0" bIns="0" rtlCol="0" anchor="t">
            <a:spAutoFit/>
          </a:bodyPr>
          <a:lstStyle/>
          <a:p>
            <a:r>
              <a:rPr lang="en-US"/>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Level six</a:t>
            </a:r>
          </a:p>
          <a:p>
            <a:pPr lvl="6"/>
            <a:r>
              <a:rPr lang="en-US"/>
              <a:t>Level seven</a:t>
            </a:r>
          </a:p>
          <a:p>
            <a:pPr lvl="7"/>
            <a:r>
              <a:rPr lang="en-US"/>
              <a:t>Level eight</a:t>
            </a:r>
          </a:p>
          <a:p>
            <a:pPr lvl="8"/>
            <a:r>
              <a:rPr lang="en-US"/>
              <a:t>Level nine</a:t>
            </a:r>
          </a:p>
        </p:txBody>
      </p:sp>
    </p:spTree>
    <p:extLst>
      <p:ext uri="{BB962C8B-B14F-4D97-AF65-F5344CB8AC3E}">
        <p14:creationId xmlns:p14="http://schemas.microsoft.com/office/powerpoint/2010/main" val="3972866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734" r:id="rId74"/>
    <p:sldLayoutId id="2147483735" r:id="rId75"/>
    <p:sldLayoutId id="2147483736" r:id="rId76"/>
    <p:sldLayoutId id="2147483737" r:id="rId77"/>
    <p:sldLayoutId id="2147483738" r:id="rId78"/>
    <p:sldLayoutId id="2147483739" r:id="rId79"/>
    <p:sldLayoutId id="2147483740" r:id="rId80"/>
    <p:sldLayoutId id="2147483741" r:id="rId81"/>
    <p:sldLayoutId id="2147483742" r:id="rId82"/>
    <p:sldLayoutId id="2147483743" r:id="rId83"/>
    <p:sldLayoutId id="2147483744" r:id="rId84"/>
    <p:sldLayoutId id="2147483745" r:id="rId85"/>
    <p:sldLayoutId id="2147483746" r:id="rId86"/>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800" b="1" kern="1200">
          <a:solidFill>
            <a:srgbClr val="00148C"/>
          </a:solidFill>
          <a:latin typeface="+mj-lt"/>
          <a:ea typeface="+mj-ea"/>
          <a:cs typeface="+mj-cs"/>
          <a:sym typeface="+mj-lt"/>
        </a:defRPr>
      </a:lvl1pPr>
    </p:titleStyle>
    <p:bodyStyle>
      <a:lvl1pPr marL="0" indent="0" algn="l" defTabSz="914400" rtl="0" eaLnBrk="1" latinLnBrk="0" hangingPunct="1">
        <a:lnSpc>
          <a:spcPct val="110000"/>
        </a:lnSpc>
        <a:spcBef>
          <a:spcPts val="600"/>
        </a:spcBef>
        <a:spcAft>
          <a:spcPts val="300"/>
        </a:spcAft>
        <a:buClr>
          <a:srgbClr val="00148C"/>
        </a:buClr>
        <a:buFont typeface="Arial" panose="020B0604020202020204" pitchFamily="34" charset="0"/>
        <a:buChar char="​"/>
        <a:defRPr lang="en-US" sz="1200" kern="1200">
          <a:solidFill>
            <a:schemeClr val="tx1"/>
          </a:solidFill>
          <a:latin typeface="+mn-lt"/>
          <a:ea typeface="+mn-ea"/>
          <a:cs typeface="+mn-cs"/>
          <a:sym typeface="+mn-lt"/>
        </a:defRPr>
      </a:lvl1pPr>
      <a:lvl2pPr marL="284400" indent="-172800" algn="l" defTabSz="914400" rtl="0" eaLnBrk="1" latinLnBrk="0" hangingPunct="1">
        <a:lnSpc>
          <a:spcPct val="90000"/>
        </a:lnSpc>
        <a:spcBef>
          <a:spcPts val="0"/>
        </a:spcBef>
        <a:spcAft>
          <a:spcPts val="300"/>
        </a:spcAft>
        <a:buClr>
          <a:srgbClr val="00148C"/>
        </a:buClr>
        <a:buFont typeface="Arial" panose="020B0604020202020204" pitchFamily="34" charset="0"/>
        <a:buChar char="•"/>
        <a:defRPr lang="en-US" sz="1200" kern="1200">
          <a:solidFill>
            <a:schemeClr val="tx1"/>
          </a:solidFill>
          <a:latin typeface="+mn-lt"/>
          <a:ea typeface="+mn-ea"/>
          <a:cs typeface="+mn-cs"/>
          <a:sym typeface="+mn-lt"/>
        </a:defRPr>
      </a:lvl2pPr>
      <a:lvl3pPr marL="511200" indent="-165600" algn="l" defTabSz="914400" rtl="0" eaLnBrk="1" latinLnBrk="0" hangingPunct="1">
        <a:lnSpc>
          <a:spcPct val="90000"/>
        </a:lnSpc>
        <a:spcBef>
          <a:spcPts val="0"/>
        </a:spcBef>
        <a:spcAft>
          <a:spcPts val="300"/>
        </a:spcAft>
        <a:buClr>
          <a:srgbClr val="00148C"/>
        </a:buClr>
        <a:buFont typeface="Trebuchet MS" panose="020B0603020202020204" pitchFamily="34" charset="0"/>
        <a:buChar char="–"/>
        <a:defRPr lang="en-US" sz="1200" kern="1200">
          <a:solidFill>
            <a:schemeClr val="tx1"/>
          </a:solidFill>
          <a:latin typeface="+mn-lt"/>
          <a:ea typeface="+mn-ea"/>
          <a:cs typeface="+mn-cs"/>
          <a:sym typeface="+mn-lt"/>
        </a:defRPr>
      </a:lvl3pPr>
      <a:lvl4pPr marL="0" indent="0" algn="l" defTabSz="914400" rtl="0" eaLnBrk="1" latinLnBrk="0" hangingPunct="1">
        <a:lnSpc>
          <a:spcPct val="110000"/>
        </a:lnSpc>
        <a:spcBef>
          <a:spcPts val="300"/>
        </a:spcBef>
        <a:spcAft>
          <a:spcPts val="300"/>
        </a:spcAft>
        <a:buClr>
          <a:srgbClr val="00148C"/>
        </a:buClr>
        <a:buFont typeface="Arial" panose="020B0604020202020204" pitchFamily="34" charset="0"/>
        <a:buChar char="​"/>
        <a:defRPr lang="en-US" sz="1600" kern="1200">
          <a:solidFill>
            <a:schemeClr val="tx2"/>
          </a:solidFill>
          <a:latin typeface="+mn-lt"/>
          <a:ea typeface="+mn-ea"/>
          <a:cs typeface="+mn-cs"/>
          <a:sym typeface="+mn-lt"/>
        </a:defRPr>
      </a:lvl4pPr>
      <a:lvl5pPr marL="0" indent="0" algn="l" defTabSz="914400" rtl="0" eaLnBrk="1" latinLnBrk="0" hangingPunct="1">
        <a:lnSpc>
          <a:spcPct val="100000"/>
        </a:lnSpc>
        <a:spcBef>
          <a:spcPts val="0"/>
        </a:spcBef>
        <a:spcAft>
          <a:spcPts val="300"/>
        </a:spcAft>
        <a:buClr>
          <a:srgbClr val="00148C"/>
        </a:buClr>
        <a:buFont typeface="Arial" panose="020B0604020202020204" pitchFamily="34" charset="0"/>
        <a:buChar char="​"/>
        <a:defRPr lang="en-US" sz="1600" b="1" kern="1200" smtClean="0">
          <a:solidFill>
            <a:schemeClr val="tx1"/>
          </a:solidFill>
          <a:latin typeface="+mn-lt"/>
          <a:ea typeface="+mn-ea"/>
          <a:cs typeface="+mn-cs"/>
          <a:sym typeface="+mn-lt"/>
        </a:defRPr>
      </a:lvl5pPr>
      <a:lvl6pPr marL="269875" indent="-152400" algn="l" defTabSz="914400" rtl="0" eaLnBrk="1" latinLnBrk="0" hangingPunct="1">
        <a:lnSpc>
          <a:spcPct val="90000"/>
        </a:lnSpc>
        <a:spcBef>
          <a:spcPts val="0"/>
        </a:spcBef>
        <a:spcAft>
          <a:spcPts val="600"/>
        </a:spcAft>
        <a:buClr>
          <a:srgbClr val="00148C"/>
        </a:buClr>
        <a:buFont typeface="Arial" panose="020B0604020202020204" pitchFamily="34" charset="0"/>
        <a:buChar char="•"/>
        <a:defRPr lang="en-US" sz="1600" kern="1200" smtClean="0">
          <a:solidFill>
            <a:schemeClr val="tx1"/>
          </a:solidFill>
          <a:latin typeface="+mn-lt"/>
          <a:ea typeface="+mn-ea"/>
          <a:cs typeface="+mn-cs"/>
          <a:sym typeface="+mn-lt"/>
        </a:defRPr>
      </a:lvl6pPr>
      <a:lvl7pPr marL="0" indent="0" algn="l" defTabSz="914400" rtl="0" eaLnBrk="1" latinLnBrk="0" hangingPunct="1">
        <a:lnSpc>
          <a:spcPct val="90000"/>
        </a:lnSpc>
        <a:spcBef>
          <a:spcPts val="900"/>
        </a:spcBef>
        <a:spcAft>
          <a:spcPts val="900"/>
        </a:spcAft>
        <a:buClr>
          <a:srgbClr val="00148C"/>
        </a:buClr>
        <a:buFont typeface="Arial" panose="020B0604020202020204" pitchFamily="34" charset="0"/>
        <a:buChar char="​"/>
        <a:defRPr lang="en-US" sz="4400" kern="1200" baseline="0" smtClean="0">
          <a:solidFill>
            <a:schemeClr val="tx1"/>
          </a:solidFill>
          <a:latin typeface="+mn-lt"/>
          <a:ea typeface="+mn-ea"/>
          <a:cs typeface="+mn-cs"/>
          <a:sym typeface="+mn-lt"/>
        </a:defRPr>
      </a:lvl7pPr>
      <a:lvl8pPr marL="0" indent="0" algn="l" defTabSz="914400" rtl="0" eaLnBrk="1" latinLnBrk="0" hangingPunct="1">
        <a:lnSpc>
          <a:spcPct val="90000"/>
        </a:lnSpc>
        <a:spcBef>
          <a:spcPts val="900"/>
        </a:spcBef>
        <a:spcAft>
          <a:spcPts val="0"/>
        </a:spcAft>
        <a:buClr>
          <a:srgbClr val="00148C"/>
        </a:buClr>
        <a:buFont typeface="Arial" panose="020B0604020202020204" pitchFamily="34" charset="0"/>
        <a:buChar char="​"/>
        <a:defRPr lang="en-US" sz="5400" kern="1200" baseline="0" smtClean="0">
          <a:solidFill>
            <a:schemeClr val="tx2"/>
          </a:solidFill>
          <a:latin typeface="+mn-lt"/>
          <a:ea typeface="+mn-ea"/>
          <a:cs typeface="+mn-cs"/>
          <a:sym typeface="+mn-lt"/>
        </a:defRPr>
      </a:lvl8pPr>
      <a:lvl9pPr marL="0" indent="0" algn="l" defTabSz="914400" rtl="0" eaLnBrk="1" latinLnBrk="0" hangingPunct="1">
        <a:lnSpc>
          <a:spcPct val="100000"/>
        </a:lnSpc>
        <a:spcBef>
          <a:spcPts val="0"/>
        </a:spcBef>
        <a:spcAft>
          <a:spcPts val="900"/>
        </a:spcAft>
        <a:buClr>
          <a:srgbClr val="00148C"/>
        </a:buClr>
        <a:buFont typeface="Arial" panose="020B0604020202020204" pitchFamily="34" charset="0"/>
        <a:buChar char="​"/>
        <a:defRPr lang="en-US" sz="2400" kern="1200" baseline="0" dirty="0">
          <a:solidFill>
            <a:schemeClr val="tx2"/>
          </a:solidFill>
          <a:latin typeface="+mn-lt"/>
          <a:ea typeface="+mn-ea"/>
          <a:cs typeface="+mn-cs"/>
          <a:sym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575735" y="361387"/>
            <a:ext cx="110405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575735" y="1412481"/>
            <a:ext cx="11040533"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10896852" y="6352054"/>
            <a:ext cx="712377"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sz="1100">
                <a:solidFill>
                  <a:srgbClr val="00148C"/>
                </a:solidFill>
              </a:rPr>
              <a:pPr/>
              <a:t>‹#›</a:t>
            </a:fld>
            <a:endParaRPr sz="1100">
              <a:solidFill>
                <a:srgbClr val="00148C"/>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1791811" y="6352054"/>
            <a:ext cx="8730140" cy="169277"/>
          </a:xfrm>
          <a:prstGeom prst="rect">
            <a:avLst/>
          </a:prstGeom>
        </p:spPr>
        <p:txBody>
          <a:bodyPr wrap="square" lIns="0" tIns="0" rIns="0" bIns="0" anchor="b">
            <a:spAutoFit/>
          </a:bodyPr>
          <a:lstStyle>
            <a:lvl1pPr algn="l">
              <a:defRPr lang="en-GB" sz="1100" b="0" dirty="0">
                <a:solidFill>
                  <a:schemeClr val="accent1"/>
                </a:solidFill>
                <a:latin typeface="+mn-lt"/>
                <a:ea typeface="+mn-ea"/>
              </a:defRPr>
            </a:lvl1pPr>
          </a:lstStyle>
          <a:p>
            <a:pPr>
              <a:tabLst>
                <a:tab pos="989013" algn="l"/>
              </a:tabLst>
            </a:pPr>
            <a:r>
              <a:rPr lang="fr-FR">
                <a:solidFill>
                  <a:srgbClr val="00148C"/>
                </a:solidFill>
              </a:rPr>
              <a:t>| [Insert document title] | [Insert date]</a:t>
            </a:r>
          </a:p>
        </p:txBody>
      </p:sp>
      <p:sp>
        <p:nvSpPr>
          <p:cNvPr id="6" name="Footer Placeholder 1">
            <a:extLst>
              <a:ext uri="{FF2B5EF4-FFF2-40B4-BE49-F238E27FC236}">
                <a16:creationId xmlns:a16="http://schemas.microsoft.com/office/drawing/2014/main" id="{5595E345-7284-4667-AC5E-016E8BC22574}"/>
              </a:ext>
            </a:extLst>
          </p:cNvPr>
          <p:cNvSpPr txBox="1">
            <a:spLocks/>
          </p:cNvSpPr>
          <p:nvPr/>
        </p:nvSpPr>
        <p:spPr>
          <a:xfrm>
            <a:off x="575734" y="6352054"/>
            <a:ext cx="1216077"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solidFill>
                  <a:srgbClr val="00148C"/>
                </a:solidFill>
              </a:rPr>
              <a:t>National Grid </a:t>
            </a:r>
          </a:p>
        </p:txBody>
      </p:sp>
    </p:spTree>
    <p:extLst>
      <p:ext uri="{BB962C8B-B14F-4D97-AF65-F5344CB8AC3E}">
        <p14:creationId xmlns:p14="http://schemas.microsoft.com/office/powerpoint/2010/main" val="3292709459"/>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 id="2147483767" r:id="rId19"/>
    <p:sldLayoutId id="2147483768" r:id="rId20"/>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8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6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4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80000" indent="-180000"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60000" indent="-180000"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40000" indent="-180000"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1" pos="2767">
          <p15:clr>
            <a:srgbClr val="F26B43"/>
          </p15:clr>
        </p15:guide>
        <p15:guide id="2" pos="5488">
          <p15:clr>
            <a:srgbClr val="F26B43"/>
          </p15:clr>
        </p15:guide>
        <p15:guide id="3" orient="horz" pos="3793">
          <p15:clr>
            <a:srgbClr val="F26B43"/>
          </p15:clr>
        </p15:guide>
        <p15:guide id="4" pos="272">
          <p15:clr>
            <a:srgbClr val="F26B43"/>
          </p15:clr>
        </p15:guide>
        <p15:guide id="5" pos="2993">
          <p15:clr>
            <a:srgbClr val="F26B43"/>
          </p15:clr>
        </p15:guide>
        <p15:guide id="6" orient="horz" pos="414">
          <p15:clr>
            <a:srgbClr val="F26B43"/>
          </p15:clr>
        </p15:guide>
        <p15:guide id="7" orient="horz" pos="889">
          <p15:clr>
            <a:srgbClr val="F26B43"/>
          </p15:clr>
        </p15:guide>
        <p15:guide id="8" pos="2064">
          <p15:clr>
            <a:srgbClr val="F26B43"/>
          </p15:clr>
        </p15:guide>
        <p15:guide id="9" pos="3855">
          <p15:clr>
            <a:srgbClr val="F26B43"/>
          </p15:clr>
        </p15:guide>
        <p15:guide id="10" pos="3696">
          <p15:clr>
            <a:srgbClr val="F26B43"/>
          </p15:clr>
        </p15:guide>
        <p15:guide id="11" pos="1905">
          <p15:clr>
            <a:srgbClr val="F26B43"/>
          </p15:clr>
        </p15:guide>
        <p15:guide id="12" orient="horz" pos="399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88"/>
            </p:custDataLst>
            <p:extLst>
              <p:ext uri="{D42A27DB-BD31-4B8C-83A1-F6EECF244321}">
                <p14:modId xmlns:p14="http://schemas.microsoft.com/office/powerpoint/2010/main" val="10593630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90" imgW="270" imgH="270" progId="TCLayout.ActiveDocument.1">
                  <p:embed/>
                </p:oleObj>
              </mc:Choice>
              <mc:Fallback>
                <p:oleObj name="think-cell Slide" r:id="rId90" imgW="270" imgH="270" progId="TCLayout.ActiveDocument.1">
                  <p:embed/>
                  <p:pic>
                    <p:nvPicPr>
                      <p:cNvPr id="2" name="Object 1" hidden="1"/>
                      <p:cNvPicPr/>
                      <p:nvPr/>
                    </p:nvPicPr>
                    <p:blipFill>
                      <a:blip r:embed="rId91"/>
                      <a:stretch>
                        <a:fillRect/>
                      </a:stretch>
                    </p:blipFill>
                    <p:spPr>
                      <a:xfrm>
                        <a:off x="1588" y="1588"/>
                        <a:ext cx="1587" cy="1587"/>
                      </a:xfrm>
                      <a:prstGeom prst="rect">
                        <a:avLst/>
                      </a:prstGeom>
                    </p:spPr>
                  </p:pic>
                </p:oleObj>
              </mc:Fallback>
            </mc:AlternateContent>
          </a:graphicData>
        </a:graphic>
      </p:graphicFrame>
      <p:sp>
        <p:nvSpPr>
          <p:cNvPr id="5" name="Rectangle 4" hidden="1"/>
          <p:cNvSpPr/>
          <p:nvPr userDrawn="1">
            <p:custDataLst>
              <p:tags r:id="rId89"/>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9" name="Title Placeholder 1"/>
          <p:cNvSpPr>
            <a:spLocks noGrp="1"/>
          </p:cNvSpPr>
          <p:nvPr>
            <p:ph type="title"/>
          </p:nvPr>
        </p:nvSpPr>
        <p:spPr>
          <a:xfrm>
            <a:off x="630000" y="622800"/>
            <a:ext cx="10933350" cy="387798"/>
          </a:xfrm>
          <a:prstGeom prst="rect">
            <a:avLst/>
          </a:prstGeom>
        </p:spPr>
        <p:txBody>
          <a:bodyPr vert="horz" wrap="square" lIns="0" tIns="0" rIns="0" bIns="0" rtlCol="0" anchor="t">
            <a:spAutoFit/>
          </a:bodyPr>
          <a:lstStyle/>
          <a:p>
            <a:r>
              <a:rPr lang="en-US"/>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Level six</a:t>
            </a:r>
          </a:p>
          <a:p>
            <a:pPr lvl="6"/>
            <a:r>
              <a:rPr lang="en-US"/>
              <a:t>Level seven</a:t>
            </a:r>
          </a:p>
          <a:p>
            <a:pPr lvl="7"/>
            <a:r>
              <a:rPr lang="en-US"/>
              <a:t>Level eight</a:t>
            </a:r>
          </a:p>
          <a:p>
            <a:pPr lvl="8"/>
            <a:r>
              <a:rPr lang="en-US"/>
              <a:t>Level nine</a:t>
            </a:r>
          </a:p>
        </p:txBody>
      </p:sp>
    </p:spTree>
    <p:extLst>
      <p:ext uri="{BB962C8B-B14F-4D97-AF65-F5344CB8AC3E}">
        <p14:creationId xmlns:p14="http://schemas.microsoft.com/office/powerpoint/2010/main" val="1173732261"/>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 id="2147483787" r:id="rId18"/>
    <p:sldLayoutId id="2147483788" r:id="rId19"/>
    <p:sldLayoutId id="2147483789" r:id="rId20"/>
    <p:sldLayoutId id="2147483790" r:id="rId21"/>
    <p:sldLayoutId id="2147483791" r:id="rId22"/>
    <p:sldLayoutId id="2147483792" r:id="rId23"/>
    <p:sldLayoutId id="2147483793" r:id="rId24"/>
    <p:sldLayoutId id="2147483794" r:id="rId25"/>
    <p:sldLayoutId id="2147483795" r:id="rId26"/>
    <p:sldLayoutId id="2147483796" r:id="rId27"/>
    <p:sldLayoutId id="2147483797" r:id="rId28"/>
    <p:sldLayoutId id="2147483798" r:id="rId29"/>
    <p:sldLayoutId id="2147483799" r:id="rId30"/>
    <p:sldLayoutId id="2147483800" r:id="rId31"/>
    <p:sldLayoutId id="2147483801" r:id="rId32"/>
    <p:sldLayoutId id="2147483802" r:id="rId33"/>
    <p:sldLayoutId id="2147483803" r:id="rId34"/>
    <p:sldLayoutId id="2147483804" r:id="rId35"/>
    <p:sldLayoutId id="2147483805" r:id="rId36"/>
    <p:sldLayoutId id="2147483806" r:id="rId37"/>
    <p:sldLayoutId id="2147483807" r:id="rId38"/>
    <p:sldLayoutId id="2147483808" r:id="rId39"/>
    <p:sldLayoutId id="2147483809" r:id="rId40"/>
    <p:sldLayoutId id="2147483810" r:id="rId41"/>
    <p:sldLayoutId id="2147483811" r:id="rId42"/>
    <p:sldLayoutId id="2147483812" r:id="rId43"/>
    <p:sldLayoutId id="2147483813" r:id="rId44"/>
    <p:sldLayoutId id="2147483814" r:id="rId45"/>
    <p:sldLayoutId id="2147483815" r:id="rId46"/>
    <p:sldLayoutId id="2147483816" r:id="rId47"/>
    <p:sldLayoutId id="2147483817" r:id="rId48"/>
    <p:sldLayoutId id="2147483818" r:id="rId49"/>
    <p:sldLayoutId id="2147483819" r:id="rId50"/>
    <p:sldLayoutId id="2147483820" r:id="rId51"/>
    <p:sldLayoutId id="2147483821" r:id="rId52"/>
    <p:sldLayoutId id="2147483822" r:id="rId53"/>
    <p:sldLayoutId id="2147483823" r:id="rId54"/>
    <p:sldLayoutId id="2147483824" r:id="rId55"/>
    <p:sldLayoutId id="2147483825" r:id="rId56"/>
    <p:sldLayoutId id="2147483826" r:id="rId57"/>
    <p:sldLayoutId id="2147483827" r:id="rId58"/>
    <p:sldLayoutId id="2147483828" r:id="rId59"/>
    <p:sldLayoutId id="2147483829" r:id="rId60"/>
    <p:sldLayoutId id="2147483830" r:id="rId61"/>
    <p:sldLayoutId id="2147483831" r:id="rId62"/>
    <p:sldLayoutId id="2147483832" r:id="rId63"/>
    <p:sldLayoutId id="2147483833" r:id="rId64"/>
    <p:sldLayoutId id="2147483834" r:id="rId65"/>
    <p:sldLayoutId id="2147483835" r:id="rId66"/>
    <p:sldLayoutId id="2147483836" r:id="rId67"/>
    <p:sldLayoutId id="2147483837" r:id="rId68"/>
    <p:sldLayoutId id="2147483838" r:id="rId69"/>
    <p:sldLayoutId id="2147483839" r:id="rId70"/>
    <p:sldLayoutId id="2147483840" r:id="rId71"/>
    <p:sldLayoutId id="2147483841" r:id="rId72"/>
    <p:sldLayoutId id="2147483842" r:id="rId73"/>
    <p:sldLayoutId id="2147483843" r:id="rId74"/>
    <p:sldLayoutId id="2147483844" r:id="rId75"/>
    <p:sldLayoutId id="2147483845" r:id="rId76"/>
    <p:sldLayoutId id="2147483846" r:id="rId77"/>
    <p:sldLayoutId id="2147483847" r:id="rId78"/>
    <p:sldLayoutId id="2147483848" r:id="rId79"/>
    <p:sldLayoutId id="2147483849" r:id="rId80"/>
    <p:sldLayoutId id="2147483850" r:id="rId81"/>
    <p:sldLayoutId id="2147483851" r:id="rId82"/>
    <p:sldLayoutId id="2147483852" r:id="rId83"/>
    <p:sldLayoutId id="2147483853" r:id="rId84"/>
    <p:sldLayoutId id="2147483854" r:id="rId85"/>
    <p:sldLayoutId id="2147483855" r:id="rId86"/>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800" b="1" kern="1200">
          <a:solidFill>
            <a:srgbClr val="00148C"/>
          </a:solidFill>
          <a:latin typeface="+mj-lt"/>
          <a:ea typeface="+mj-ea"/>
          <a:cs typeface="+mj-cs"/>
          <a:sym typeface="+mj-lt"/>
        </a:defRPr>
      </a:lvl1pPr>
    </p:titleStyle>
    <p:bodyStyle>
      <a:lvl1pPr marL="0" indent="0" algn="l" defTabSz="914400" rtl="0" eaLnBrk="1" latinLnBrk="0" hangingPunct="1">
        <a:lnSpc>
          <a:spcPct val="110000"/>
        </a:lnSpc>
        <a:spcBef>
          <a:spcPts val="600"/>
        </a:spcBef>
        <a:spcAft>
          <a:spcPts val="300"/>
        </a:spcAft>
        <a:buClr>
          <a:srgbClr val="00148C"/>
        </a:buClr>
        <a:buFont typeface="Arial" panose="020B0604020202020204" pitchFamily="34" charset="0"/>
        <a:buChar char="​"/>
        <a:defRPr lang="en-US" sz="1200" kern="1200">
          <a:solidFill>
            <a:schemeClr val="tx1"/>
          </a:solidFill>
          <a:latin typeface="+mn-lt"/>
          <a:ea typeface="+mn-ea"/>
          <a:cs typeface="+mn-cs"/>
          <a:sym typeface="+mn-lt"/>
        </a:defRPr>
      </a:lvl1pPr>
      <a:lvl2pPr marL="284400" indent="-172800" algn="l" defTabSz="914400" rtl="0" eaLnBrk="1" latinLnBrk="0" hangingPunct="1">
        <a:lnSpc>
          <a:spcPct val="90000"/>
        </a:lnSpc>
        <a:spcBef>
          <a:spcPts val="0"/>
        </a:spcBef>
        <a:spcAft>
          <a:spcPts val="300"/>
        </a:spcAft>
        <a:buClr>
          <a:srgbClr val="00148C"/>
        </a:buClr>
        <a:buFont typeface="Arial" panose="020B0604020202020204" pitchFamily="34" charset="0"/>
        <a:buChar char="•"/>
        <a:defRPr lang="en-US" sz="1200" kern="1200">
          <a:solidFill>
            <a:schemeClr val="tx1"/>
          </a:solidFill>
          <a:latin typeface="+mn-lt"/>
          <a:ea typeface="+mn-ea"/>
          <a:cs typeface="+mn-cs"/>
          <a:sym typeface="+mn-lt"/>
        </a:defRPr>
      </a:lvl2pPr>
      <a:lvl3pPr marL="511200" indent="-165600" algn="l" defTabSz="914400" rtl="0" eaLnBrk="1" latinLnBrk="0" hangingPunct="1">
        <a:lnSpc>
          <a:spcPct val="90000"/>
        </a:lnSpc>
        <a:spcBef>
          <a:spcPts val="0"/>
        </a:spcBef>
        <a:spcAft>
          <a:spcPts val="300"/>
        </a:spcAft>
        <a:buClr>
          <a:srgbClr val="00148C"/>
        </a:buClr>
        <a:buFont typeface="Trebuchet MS" panose="020B0603020202020204" pitchFamily="34" charset="0"/>
        <a:buChar char="–"/>
        <a:defRPr lang="en-US" sz="1200" kern="1200">
          <a:solidFill>
            <a:schemeClr val="tx1"/>
          </a:solidFill>
          <a:latin typeface="+mn-lt"/>
          <a:ea typeface="+mn-ea"/>
          <a:cs typeface="+mn-cs"/>
          <a:sym typeface="+mn-lt"/>
        </a:defRPr>
      </a:lvl3pPr>
      <a:lvl4pPr marL="0" indent="0" algn="l" defTabSz="914400" rtl="0" eaLnBrk="1" latinLnBrk="0" hangingPunct="1">
        <a:lnSpc>
          <a:spcPct val="110000"/>
        </a:lnSpc>
        <a:spcBef>
          <a:spcPts val="300"/>
        </a:spcBef>
        <a:spcAft>
          <a:spcPts val="300"/>
        </a:spcAft>
        <a:buClr>
          <a:srgbClr val="00148C"/>
        </a:buClr>
        <a:buFont typeface="Arial" panose="020B0604020202020204" pitchFamily="34" charset="0"/>
        <a:buChar char="​"/>
        <a:defRPr lang="en-US" sz="1600" kern="1200">
          <a:solidFill>
            <a:schemeClr val="tx2"/>
          </a:solidFill>
          <a:latin typeface="+mn-lt"/>
          <a:ea typeface="+mn-ea"/>
          <a:cs typeface="+mn-cs"/>
          <a:sym typeface="+mn-lt"/>
        </a:defRPr>
      </a:lvl4pPr>
      <a:lvl5pPr marL="0" indent="0" algn="l" defTabSz="914400" rtl="0" eaLnBrk="1" latinLnBrk="0" hangingPunct="1">
        <a:lnSpc>
          <a:spcPct val="100000"/>
        </a:lnSpc>
        <a:spcBef>
          <a:spcPts val="0"/>
        </a:spcBef>
        <a:spcAft>
          <a:spcPts val="300"/>
        </a:spcAft>
        <a:buClr>
          <a:srgbClr val="00148C"/>
        </a:buClr>
        <a:buFont typeface="Arial" panose="020B0604020202020204" pitchFamily="34" charset="0"/>
        <a:buChar char="​"/>
        <a:defRPr lang="en-US" sz="1600" b="1" kern="1200" smtClean="0">
          <a:solidFill>
            <a:schemeClr val="tx1"/>
          </a:solidFill>
          <a:latin typeface="+mn-lt"/>
          <a:ea typeface="+mn-ea"/>
          <a:cs typeface="+mn-cs"/>
          <a:sym typeface="+mn-lt"/>
        </a:defRPr>
      </a:lvl5pPr>
      <a:lvl6pPr marL="269875" indent="-152400" algn="l" defTabSz="914400" rtl="0" eaLnBrk="1" latinLnBrk="0" hangingPunct="1">
        <a:lnSpc>
          <a:spcPct val="90000"/>
        </a:lnSpc>
        <a:spcBef>
          <a:spcPts val="0"/>
        </a:spcBef>
        <a:spcAft>
          <a:spcPts val="600"/>
        </a:spcAft>
        <a:buClr>
          <a:srgbClr val="00148C"/>
        </a:buClr>
        <a:buFont typeface="Arial" panose="020B0604020202020204" pitchFamily="34" charset="0"/>
        <a:buChar char="•"/>
        <a:defRPr lang="en-US" sz="1600" kern="1200" smtClean="0">
          <a:solidFill>
            <a:schemeClr val="tx1"/>
          </a:solidFill>
          <a:latin typeface="+mn-lt"/>
          <a:ea typeface="+mn-ea"/>
          <a:cs typeface="+mn-cs"/>
          <a:sym typeface="+mn-lt"/>
        </a:defRPr>
      </a:lvl6pPr>
      <a:lvl7pPr marL="0" indent="0" algn="l" defTabSz="914400" rtl="0" eaLnBrk="1" latinLnBrk="0" hangingPunct="1">
        <a:lnSpc>
          <a:spcPct val="90000"/>
        </a:lnSpc>
        <a:spcBef>
          <a:spcPts val="900"/>
        </a:spcBef>
        <a:spcAft>
          <a:spcPts val="900"/>
        </a:spcAft>
        <a:buClr>
          <a:srgbClr val="00148C"/>
        </a:buClr>
        <a:buFont typeface="Arial" panose="020B0604020202020204" pitchFamily="34" charset="0"/>
        <a:buChar char="​"/>
        <a:defRPr lang="en-US" sz="4400" kern="1200" baseline="0" smtClean="0">
          <a:solidFill>
            <a:schemeClr val="tx1"/>
          </a:solidFill>
          <a:latin typeface="+mn-lt"/>
          <a:ea typeface="+mn-ea"/>
          <a:cs typeface="+mn-cs"/>
          <a:sym typeface="+mn-lt"/>
        </a:defRPr>
      </a:lvl7pPr>
      <a:lvl8pPr marL="0" indent="0" algn="l" defTabSz="914400" rtl="0" eaLnBrk="1" latinLnBrk="0" hangingPunct="1">
        <a:lnSpc>
          <a:spcPct val="90000"/>
        </a:lnSpc>
        <a:spcBef>
          <a:spcPts val="900"/>
        </a:spcBef>
        <a:spcAft>
          <a:spcPts val="0"/>
        </a:spcAft>
        <a:buClr>
          <a:srgbClr val="00148C"/>
        </a:buClr>
        <a:buFont typeface="Arial" panose="020B0604020202020204" pitchFamily="34" charset="0"/>
        <a:buChar char="​"/>
        <a:defRPr lang="en-US" sz="5400" kern="1200" baseline="0" smtClean="0">
          <a:solidFill>
            <a:schemeClr val="tx2"/>
          </a:solidFill>
          <a:latin typeface="+mn-lt"/>
          <a:ea typeface="+mn-ea"/>
          <a:cs typeface="+mn-cs"/>
          <a:sym typeface="+mn-lt"/>
        </a:defRPr>
      </a:lvl8pPr>
      <a:lvl9pPr marL="0" indent="0" algn="l" defTabSz="914400" rtl="0" eaLnBrk="1" latinLnBrk="0" hangingPunct="1">
        <a:lnSpc>
          <a:spcPct val="100000"/>
        </a:lnSpc>
        <a:spcBef>
          <a:spcPts val="0"/>
        </a:spcBef>
        <a:spcAft>
          <a:spcPts val="900"/>
        </a:spcAft>
        <a:buClr>
          <a:srgbClr val="00148C"/>
        </a:buClr>
        <a:buFont typeface="Arial" panose="020B0604020202020204" pitchFamily="34" charset="0"/>
        <a:buChar char="​"/>
        <a:defRPr lang="en-US" sz="2400" kern="1200" baseline="0" dirty="0">
          <a:solidFill>
            <a:schemeClr val="tx2"/>
          </a:solidFill>
          <a:latin typeface="+mn-lt"/>
          <a:ea typeface="+mn-ea"/>
          <a:cs typeface="+mn-cs"/>
          <a:sym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1E5806-02BE-4B60-981C-976AF9C60AD1}"/>
              </a:ext>
            </a:extLst>
          </p:cNvPr>
          <p:cNvSpPr>
            <a:spLocks noGrp="1"/>
          </p:cNvSpPr>
          <p:nvPr>
            <p:ph type="title"/>
          </p:nvPr>
        </p:nvSpPr>
        <p:spPr>
          <a:xfrm>
            <a:off x="117608" y="81262"/>
            <a:ext cx="10933350" cy="387798"/>
          </a:xfrm>
        </p:spPr>
        <p:txBody>
          <a:bodyPr/>
          <a:lstStyle/>
          <a:p>
            <a:r>
              <a:rPr lang="en-GB" dirty="0"/>
              <a:t>EDP Architecture</a:t>
            </a:r>
          </a:p>
        </p:txBody>
      </p:sp>
      <p:pic>
        <p:nvPicPr>
          <p:cNvPr id="12" name="Picture 11">
            <a:extLst>
              <a:ext uri="{FF2B5EF4-FFF2-40B4-BE49-F238E27FC236}">
                <a16:creationId xmlns:a16="http://schemas.microsoft.com/office/drawing/2014/main" id="{656463EB-40B3-432B-ABF7-890CB588AA2B}"/>
              </a:ext>
            </a:extLst>
          </p:cNvPr>
          <p:cNvPicPr>
            <a:picLocks noChangeAspect="1"/>
          </p:cNvPicPr>
          <p:nvPr/>
        </p:nvPicPr>
        <p:blipFill>
          <a:blip r:embed="rId2"/>
          <a:stretch>
            <a:fillRect/>
          </a:stretch>
        </p:blipFill>
        <p:spPr>
          <a:xfrm>
            <a:off x="4362162" y="5999629"/>
            <a:ext cx="3060371" cy="817496"/>
          </a:xfrm>
          <a:prstGeom prst="rect">
            <a:avLst/>
          </a:prstGeom>
        </p:spPr>
      </p:pic>
      <p:pic>
        <p:nvPicPr>
          <p:cNvPr id="14" name="Picture 13">
            <a:extLst>
              <a:ext uri="{FF2B5EF4-FFF2-40B4-BE49-F238E27FC236}">
                <a16:creationId xmlns:a16="http://schemas.microsoft.com/office/drawing/2014/main" id="{0CCC4D33-09E5-4DA5-9730-4543D4875D54}"/>
              </a:ext>
            </a:extLst>
          </p:cNvPr>
          <p:cNvPicPr>
            <a:picLocks noChangeAspect="1"/>
          </p:cNvPicPr>
          <p:nvPr/>
        </p:nvPicPr>
        <p:blipFill>
          <a:blip r:embed="rId3"/>
          <a:stretch>
            <a:fillRect/>
          </a:stretch>
        </p:blipFill>
        <p:spPr>
          <a:xfrm>
            <a:off x="1644650" y="430820"/>
            <a:ext cx="8902700" cy="5607050"/>
          </a:xfrm>
          <a:prstGeom prst="rect">
            <a:avLst/>
          </a:prstGeom>
        </p:spPr>
      </p:pic>
    </p:spTree>
    <p:extLst>
      <p:ext uri="{BB962C8B-B14F-4D97-AF65-F5344CB8AC3E}">
        <p14:creationId xmlns:p14="http://schemas.microsoft.com/office/powerpoint/2010/main" val="37482736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1E5806-02BE-4B60-981C-976AF9C60AD1}"/>
              </a:ext>
            </a:extLst>
          </p:cNvPr>
          <p:cNvSpPr>
            <a:spLocks noGrp="1"/>
          </p:cNvSpPr>
          <p:nvPr>
            <p:ph type="title"/>
          </p:nvPr>
        </p:nvSpPr>
        <p:spPr>
          <a:xfrm>
            <a:off x="117608" y="81262"/>
            <a:ext cx="10933350" cy="387798"/>
          </a:xfrm>
        </p:spPr>
        <p:txBody>
          <a:bodyPr/>
          <a:lstStyle/>
          <a:p>
            <a:r>
              <a:rPr lang="en-GB" dirty="0"/>
              <a:t>Snowflake High Usage Patterns</a:t>
            </a:r>
          </a:p>
        </p:txBody>
      </p:sp>
      <p:graphicFrame>
        <p:nvGraphicFramePr>
          <p:cNvPr id="2" name="Table 2">
            <a:extLst>
              <a:ext uri="{FF2B5EF4-FFF2-40B4-BE49-F238E27FC236}">
                <a16:creationId xmlns:a16="http://schemas.microsoft.com/office/drawing/2014/main" id="{12D9A9EB-CD4F-41A5-983F-EEF2232FA28E}"/>
              </a:ext>
            </a:extLst>
          </p:cNvPr>
          <p:cNvGraphicFramePr>
            <a:graphicFrameLocks noGrp="1"/>
          </p:cNvGraphicFramePr>
          <p:nvPr>
            <p:extLst>
              <p:ext uri="{D42A27DB-BD31-4B8C-83A1-F6EECF244321}">
                <p14:modId xmlns:p14="http://schemas.microsoft.com/office/powerpoint/2010/main" val="4223884391"/>
              </p:ext>
            </p:extLst>
          </p:nvPr>
        </p:nvGraphicFramePr>
        <p:xfrm>
          <a:off x="801914" y="599922"/>
          <a:ext cx="10933350" cy="5419878"/>
        </p:xfrm>
        <a:graphic>
          <a:graphicData uri="http://schemas.openxmlformats.org/drawingml/2006/table">
            <a:tbl>
              <a:tblPr firstRow="1" bandRow="1">
                <a:tableStyleId>{5C22544A-7EE6-4342-B048-85BDC9FD1C3A}</a:tableStyleId>
              </a:tblPr>
              <a:tblGrid>
                <a:gridCol w="839525">
                  <a:extLst>
                    <a:ext uri="{9D8B030D-6E8A-4147-A177-3AD203B41FA5}">
                      <a16:colId xmlns:a16="http://schemas.microsoft.com/office/drawing/2014/main" val="1794952689"/>
                    </a:ext>
                  </a:extLst>
                </a:gridCol>
                <a:gridCol w="4171532">
                  <a:extLst>
                    <a:ext uri="{9D8B030D-6E8A-4147-A177-3AD203B41FA5}">
                      <a16:colId xmlns:a16="http://schemas.microsoft.com/office/drawing/2014/main" val="2206674063"/>
                    </a:ext>
                  </a:extLst>
                </a:gridCol>
                <a:gridCol w="5922293">
                  <a:extLst>
                    <a:ext uri="{9D8B030D-6E8A-4147-A177-3AD203B41FA5}">
                      <a16:colId xmlns:a16="http://schemas.microsoft.com/office/drawing/2014/main" val="2078928493"/>
                    </a:ext>
                  </a:extLst>
                </a:gridCol>
              </a:tblGrid>
              <a:tr h="903313">
                <a:tc>
                  <a:txBody>
                    <a:bodyPr/>
                    <a:lstStyle/>
                    <a:p>
                      <a:r>
                        <a:rPr lang="en-US" dirty="0"/>
                        <a:t>#</a:t>
                      </a:r>
                    </a:p>
                  </a:txBody>
                  <a:tcPr/>
                </a:tc>
                <a:tc>
                  <a:txBody>
                    <a:bodyPr/>
                    <a:lstStyle/>
                    <a:p>
                      <a:r>
                        <a:rPr lang="en-US" dirty="0"/>
                        <a:t>Use Case</a:t>
                      </a:r>
                    </a:p>
                  </a:txBody>
                  <a:tcPr/>
                </a:tc>
                <a:tc>
                  <a:txBody>
                    <a:bodyPr/>
                    <a:lstStyle/>
                    <a:p>
                      <a:r>
                        <a:rPr lang="en-US" dirty="0"/>
                        <a:t>Snowflake Pattern Detail</a:t>
                      </a:r>
                    </a:p>
                  </a:txBody>
                  <a:tcPr/>
                </a:tc>
                <a:extLst>
                  <a:ext uri="{0D108BD9-81ED-4DB2-BD59-A6C34878D82A}">
                    <a16:rowId xmlns:a16="http://schemas.microsoft.com/office/drawing/2014/main" val="2834917730"/>
                  </a:ext>
                </a:extLst>
              </a:tr>
              <a:tr h="903313">
                <a:tc>
                  <a:txBody>
                    <a:bodyPr/>
                    <a:lstStyle/>
                    <a:p>
                      <a:r>
                        <a:rPr lang="en-US" dirty="0"/>
                        <a:t>1</a:t>
                      </a:r>
                    </a:p>
                  </a:txBody>
                  <a:tcPr/>
                </a:tc>
                <a:tc>
                  <a:txBody>
                    <a:bodyPr/>
                    <a:lstStyle/>
                    <a:p>
                      <a:r>
                        <a:rPr lang="en-US" sz="1800" b="0" i="0" u="none" strike="noStrike" kern="1200" baseline="0" dirty="0">
                          <a:solidFill>
                            <a:schemeClr val="dk1"/>
                          </a:solidFill>
                          <a:latin typeface="+mn-lt"/>
                          <a:ea typeface="+mn-ea"/>
                          <a:cs typeface="+mn-cs"/>
                        </a:rPr>
                        <a:t>IoT low-latency continuous Streaming</a:t>
                      </a:r>
                      <a:endParaRPr lang="en-US" dirty="0"/>
                    </a:p>
                  </a:txBody>
                  <a:tcPr/>
                </a:tc>
                <a:tc>
                  <a:txBody>
                    <a:bodyPr/>
                    <a:lstStyle/>
                    <a:p>
                      <a:endParaRPr lang="en-US"/>
                    </a:p>
                  </a:txBody>
                  <a:tcPr/>
                </a:tc>
                <a:extLst>
                  <a:ext uri="{0D108BD9-81ED-4DB2-BD59-A6C34878D82A}">
                    <a16:rowId xmlns:a16="http://schemas.microsoft.com/office/drawing/2014/main" val="2986768553"/>
                  </a:ext>
                </a:extLst>
              </a:tr>
              <a:tr h="903313">
                <a:tc>
                  <a:txBody>
                    <a:bodyPr/>
                    <a:lstStyle/>
                    <a:p>
                      <a:r>
                        <a:rPr lang="en-US"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Longitudinal Time-Series (CDC)</a:t>
                      </a:r>
                    </a:p>
                  </a:txBody>
                  <a:tcPr/>
                </a:tc>
                <a:tc>
                  <a:txBody>
                    <a:bodyPr/>
                    <a:lstStyle/>
                    <a:p>
                      <a:endParaRPr lang="en-US"/>
                    </a:p>
                  </a:txBody>
                  <a:tcPr/>
                </a:tc>
                <a:extLst>
                  <a:ext uri="{0D108BD9-81ED-4DB2-BD59-A6C34878D82A}">
                    <a16:rowId xmlns:a16="http://schemas.microsoft.com/office/drawing/2014/main" val="3440013634"/>
                  </a:ext>
                </a:extLst>
              </a:tr>
              <a:tr h="903313">
                <a:tc>
                  <a:txBody>
                    <a:bodyPr/>
                    <a:lstStyle/>
                    <a:p>
                      <a:r>
                        <a:rPr lang="en-US"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Batch and Micro-Batch</a:t>
                      </a:r>
                    </a:p>
                  </a:txBody>
                  <a:tcPr/>
                </a:tc>
                <a:tc>
                  <a:txBody>
                    <a:bodyPr/>
                    <a:lstStyle/>
                    <a:p>
                      <a:endParaRPr lang="en-US"/>
                    </a:p>
                  </a:txBody>
                  <a:tcPr/>
                </a:tc>
                <a:extLst>
                  <a:ext uri="{0D108BD9-81ED-4DB2-BD59-A6C34878D82A}">
                    <a16:rowId xmlns:a16="http://schemas.microsoft.com/office/drawing/2014/main" val="1659666496"/>
                  </a:ext>
                </a:extLst>
              </a:tr>
              <a:tr h="903313">
                <a:tc>
                  <a:txBody>
                    <a:bodyPr/>
                    <a:lstStyle/>
                    <a:p>
                      <a:r>
                        <a:rPr lang="en-US"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Geospatial</a:t>
                      </a:r>
                    </a:p>
                  </a:txBody>
                  <a:tcPr/>
                </a:tc>
                <a:tc>
                  <a:txBody>
                    <a:bodyPr/>
                    <a:lstStyle/>
                    <a:p>
                      <a:endParaRPr lang="en-US"/>
                    </a:p>
                  </a:txBody>
                  <a:tcPr/>
                </a:tc>
                <a:extLst>
                  <a:ext uri="{0D108BD9-81ED-4DB2-BD59-A6C34878D82A}">
                    <a16:rowId xmlns:a16="http://schemas.microsoft.com/office/drawing/2014/main" val="3549596358"/>
                  </a:ext>
                </a:extLst>
              </a:tr>
              <a:tr h="903313">
                <a:tc>
                  <a:txBody>
                    <a:bodyPr/>
                    <a:lstStyle/>
                    <a:p>
                      <a:r>
                        <a:rPr lang="en-US"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Data Curation/Enrichment</a:t>
                      </a:r>
                    </a:p>
                  </a:txBody>
                  <a:tcPr/>
                </a:tc>
                <a:tc>
                  <a:txBody>
                    <a:bodyPr/>
                    <a:lstStyle/>
                    <a:p>
                      <a:endParaRPr lang="en-US" dirty="0"/>
                    </a:p>
                  </a:txBody>
                  <a:tcPr/>
                </a:tc>
                <a:extLst>
                  <a:ext uri="{0D108BD9-81ED-4DB2-BD59-A6C34878D82A}">
                    <a16:rowId xmlns:a16="http://schemas.microsoft.com/office/drawing/2014/main" val="2672519335"/>
                  </a:ext>
                </a:extLst>
              </a:tr>
            </a:tbl>
          </a:graphicData>
        </a:graphic>
      </p:graphicFrame>
    </p:spTree>
    <p:extLst>
      <p:ext uri="{BB962C8B-B14F-4D97-AF65-F5344CB8AC3E}">
        <p14:creationId xmlns:p14="http://schemas.microsoft.com/office/powerpoint/2010/main" val="31830670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M766BkWJDjR7ja1v18JD4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B9GHRNjURF.huM.mjvQ10A"/>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GA9jHN7C06chhL.KDFnPqg"/>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M766BkWJDjR7ja1v18JD4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GA9jHN7C06chhL.KDFnPqg"/>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c7dF78rXIth02FRhlBOu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GoKemF0VF9ks2GKe7jGFLQ"/>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k_u0HN1OPEHXTfGXLKd92A"/>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c7dF78rXIth02FRhlBOuA"/>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CDNy0swIfPRx2XJY2KWrbA"/>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jdaVXaZvH2y2gF.7pPSlw"/>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yo9YBdS8ndxfgMPGyS7CQQ"/>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f1qfOYWQ5gyWGqiVMXdpsg"/>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8FS4xbOgbITpdUsH3ryQ9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RQLH0FUScEjnoB_J2DM8mg"/>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oRDeHUWv3L0BhuvehaXlRg"/>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mBD.rXYsUdRKhxR98L_Q6g"/>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qTK_rtV3Q53A00S3GavzKA"/>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Jft9TESWahJpSnCwYqy2Qg"/>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OcO77cpiQI0xGbzoCYmcuw"/>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J246xlkq.SgXwZsFewavSA"/>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ErYBWeszQq_uT2bE8e0XD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GoKemF0VF9ks2GKe7jGFLQ"/>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F9NS2q484M10BJBOef1zrA"/>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ByQXnKffzkwsQuWVr0o8Xg"/>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tbJjs.6n61ZKSvb4146A0Vw"/>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ybP3aw2.yewFdv2EHorF3A"/>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oSXwFQQtPHiffx3S_8ozU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yTqFyzvmlYEQ0R3mliKeSg"/>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Xo7.Q.4llZwgto9qxi9zYw"/>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0URtGUCWAYZWaXCSTytGrA"/>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B9GHRNjURF.huM.mjvQ10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k_u0HN1OPEHXTfGXLKd92A"/>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CQQCDp74O1a8ZoQGLLb1Ig"/>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PXTApk.pentp14maA.HTPw"/>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6VsSf6iKpScAvKfnoeq40A"/>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lybANhbf6pqRTJbbAfqp0Q"/>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kDmKC3hPT.Hbo_vlti_4Y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T7t5d41U2zHNY1_RrA9N0g"/>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5.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CDNy0swIfPRx2XJY2KWrb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jdaVXaZvH2y2gF.7pPSl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yo9YBdS8ndxfgMPGyS7CQ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f1qfOYWQ5gyWGqiVMXdps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8FS4xbOgbITpdUsH3ryQ9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RQLH0FUScEjnoB_J2DM8m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oRDeHUWv3L0BhuvehaXlR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mBD.rXYsUdRKhxR98L_Q6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qTK_rtV3Q53A00S3GavzK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Jft9TESWahJpSnCwYqy2Q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OcO77cpiQI0xGbzoCYmcu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J246xlkq.SgXwZsFewavS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ErYBWeszQq_uT2bE8e0XD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F9NS2q484M10BJBOef1zr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ByQXnKffzkwsQuWVr0o8X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bJjs.6n61ZKSvb4146A0V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ybP3aw2.yewFdv2EHorF3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oSXwFQQtPHiffx3S_8ozU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yTqFyzvmlYEQ0R3mliKeS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Xo7.Q.4llZwgto9qxi9zY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0URtGUCWAYZWaXCSTytGr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CQQCDp74O1a8ZoQGLLb1I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PXTApk.pentp14maA.HTP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6VsSf6iKpScAvKfnoeq40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lybANhbf6pqRTJbbAfqp0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kDmKC3hPT.Hbo_vlti_4Y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T7t5d41U2zHNY1_RrA9N0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0_NationalGrid Grid 16:9">
  <a:themeElements>
    <a:clrScheme name="Custom 3">
      <a:dk1>
        <a:srgbClr val="55555A"/>
      </a:dk1>
      <a:lt1>
        <a:sysClr val="window" lastClr="FFFFFF"/>
      </a:lt1>
      <a:dk2>
        <a:srgbClr val="00148C"/>
      </a:dk2>
      <a:lt2>
        <a:srgbClr val="F2F2F2"/>
      </a:lt2>
      <a:accent1>
        <a:srgbClr val="000A46"/>
      </a:accent1>
      <a:accent2>
        <a:srgbClr val="000F69"/>
      </a:accent2>
      <a:accent3>
        <a:srgbClr val="00BEB4"/>
      </a:accent3>
      <a:accent4>
        <a:srgbClr val="6B80FF"/>
      </a:accent4>
      <a:accent5>
        <a:srgbClr val="55555A"/>
      </a:accent5>
      <a:accent6>
        <a:srgbClr val="C800A1"/>
      </a:accent6>
      <a:hlink>
        <a:srgbClr val="00AFF0"/>
      </a:hlink>
      <a:folHlink>
        <a:srgbClr val="005778"/>
      </a:folHlink>
    </a:clrScheme>
    <a:fontScheme name="Custom 7">
      <a:majorFont>
        <a:latin typeface="Arial"/>
        <a:ea typeface=""/>
        <a:cs typeface="Arial"/>
      </a:majorFont>
      <a:minorFont>
        <a:latin typeface="Arial"/>
        <a:ea typeface=""/>
        <a:cs typeface="Arial"/>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cap="rnd" cmpd="sng" algn="ctr">
          <a:solidFill>
            <a:srgbClr val="00148C"/>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sz="1000" dirty="0">
            <a:solidFill>
              <a:srgbClr val="00148C"/>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rgbClr val="A6A6A6"/>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3_US PPT 2018 4x3_template_internal or external">
  <a:themeElements>
    <a:clrScheme name="Custom 6">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00148C"/>
      </a:hlink>
      <a:folHlink>
        <a:srgbClr val="00148C"/>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1" id="{9E405E24-4D8F-45E9-B7C1-DE8CFE413F7C}" vid="{32376E27-65FC-4E1F-8C9A-962F9B38E9F9}"/>
    </a:ext>
  </a:extLst>
</a:theme>
</file>

<file path=ppt/theme/theme3.xml><?xml version="1.0" encoding="utf-8"?>
<a:theme xmlns:a="http://schemas.openxmlformats.org/drawingml/2006/main" name="11_NationalGrid Grid 16:9">
  <a:themeElements>
    <a:clrScheme name="Custom 3">
      <a:dk1>
        <a:srgbClr val="55555A"/>
      </a:dk1>
      <a:lt1>
        <a:sysClr val="window" lastClr="FFFFFF"/>
      </a:lt1>
      <a:dk2>
        <a:srgbClr val="00148C"/>
      </a:dk2>
      <a:lt2>
        <a:srgbClr val="F2F2F2"/>
      </a:lt2>
      <a:accent1>
        <a:srgbClr val="000A46"/>
      </a:accent1>
      <a:accent2>
        <a:srgbClr val="000F69"/>
      </a:accent2>
      <a:accent3>
        <a:srgbClr val="00BEB4"/>
      </a:accent3>
      <a:accent4>
        <a:srgbClr val="6B80FF"/>
      </a:accent4>
      <a:accent5>
        <a:srgbClr val="55555A"/>
      </a:accent5>
      <a:accent6>
        <a:srgbClr val="C800A1"/>
      </a:accent6>
      <a:hlink>
        <a:srgbClr val="00AFF0"/>
      </a:hlink>
      <a:folHlink>
        <a:srgbClr val="005778"/>
      </a:folHlink>
    </a:clrScheme>
    <a:fontScheme name="Custom 7">
      <a:majorFont>
        <a:latin typeface="Arial"/>
        <a:ea typeface=""/>
        <a:cs typeface="Arial"/>
      </a:majorFont>
      <a:minorFont>
        <a:latin typeface="Arial"/>
        <a:ea typeface=""/>
        <a:cs typeface="Arial"/>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cap="rnd" cmpd="sng" algn="ctr">
          <a:solidFill>
            <a:srgbClr val="00148C"/>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sz="1000" dirty="0">
            <a:solidFill>
              <a:srgbClr val="00148C"/>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rgbClr val="A6A6A6"/>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6D73EF154A21745A4B7D294624E0F37" ma:contentTypeVersion="6" ma:contentTypeDescription="Create a new document." ma:contentTypeScope="" ma:versionID="85f237651c4580394125c69293e39df3">
  <xsd:schema xmlns:xsd="http://www.w3.org/2001/XMLSchema" xmlns:xs="http://www.w3.org/2001/XMLSchema" xmlns:p="http://schemas.microsoft.com/office/2006/metadata/properties" xmlns:ns2="44563e85-d93e-468a-97fd-88b2feb52b2e" xmlns:ns3="701484cb-4692-40f6-9cd8-9f96d07aad89" targetNamespace="http://schemas.microsoft.com/office/2006/metadata/properties" ma:root="true" ma:fieldsID="241cd7f4fc25b44e8b4b682cdf892700" ns2:_="" ns3:_="">
    <xsd:import namespace="44563e85-d93e-468a-97fd-88b2feb52b2e"/>
    <xsd:import namespace="701484cb-4692-40f6-9cd8-9f96d07aad8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563e85-d93e-468a-97fd-88b2feb52b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01484cb-4692-40f6-9cd8-9f96d07aad8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701484cb-4692-40f6-9cd8-9f96d07aad89">
      <UserInfo>
        <DisplayName>Towne, Tom A. (ITNY)</DisplayName>
        <AccountId>6</AccountId>
        <AccountType/>
      </UserInfo>
    </SharedWithUsers>
  </documentManagement>
</p:properties>
</file>

<file path=customXml/itemProps1.xml><?xml version="1.0" encoding="utf-8"?>
<ds:datastoreItem xmlns:ds="http://schemas.openxmlformats.org/officeDocument/2006/customXml" ds:itemID="{70C9D802-8436-419C-8E37-24C1A62FE1ED}">
  <ds:schemaRefs>
    <ds:schemaRef ds:uri="http://schemas.microsoft.com/sharepoint/v3/contenttype/forms"/>
  </ds:schemaRefs>
</ds:datastoreItem>
</file>

<file path=customXml/itemProps2.xml><?xml version="1.0" encoding="utf-8"?>
<ds:datastoreItem xmlns:ds="http://schemas.openxmlformats.org/officeDocument/2006/customXml" ds:itemID="{8D1774AB-BA4D-4E15-9C14-0FA1A069055D}">
  <ds:schemaRefs>
    <ds:schemaRef ds:uri="44563e85-d93e-468a-97fd-88b2feb52b2e"/>
    <ds:schemaRef ds:uri="701484cb-4692-40f6-9cd8-9f96d07aad8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9120B65-2056-41E6-899A-3600A3D20EE8}">
  <ds:schemaRefs>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schemas.microsoft.com/office/2006/metadata/properties"/>
    <ds:schemaRef ds:uri="701484cb-4692-40f6-9cd8-9f96d07aad89"/>
    <ds:schemaRef ds:uri="44563e85-d93e-468a-97fd-88b2feb52b2e"/>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343</TotalTime>
  <Words>34</Words>
  <Application>Microsoft Office PowerPoint</Application>
  <PresentationFormat>Widescreen</PresentationFormat>
  <Paragraphs>15</Paragraphs>
  <Slides>2</Slides>
  <Notes>0</Notes>
  <HiddenSlides>0</HiddenSlides>
  <MMClips>0</MMClips>
  <ScaleCrop>false</ScaleCrop>
  <HeadingPairs>
    <vt:vector size="8" baseType="variant">
      <vt:variant>
        <vt:lpstr>Fonts Used</vt:lpstr>
      </vt:variant>
      <vt:variant>
        <vt:i4>3</vt:i4>
      </vt:variant>
      <vt:variant>
        <vt:lpstr>Theme</vt:lpstr>
      </vt:variant>
      <vt:variant>
        <vt:i4>3</vt:i4>
      </vt:variant>
      <vt:variant>
        <vt:lpstr>Embedded OLE Servers</vt:lpstr>
      </vt:variant>
      <vt:variant>
        <vt:i4>1</vt:i4>
      </vt:variant>
      <vt:variant>
        <vt:lpstr>Slide Titles</vt:lpstr>
      </vt:variant>
      <vt:variant>
        <vt:i4>2</vt:i4>
      </vt:variant>
    </vt:vector>
  </HeadingPairs>
  <TitlesOfParts>
    <vt:vector size="9" baseType="lpstr">
      <vt:lpstr>Arial</vt:lpstr>
      <vt:lpstr>Calibri</vt:lpstr>
      <vt:lpstr>Trebuchet MS</vt:lpstr>
      <vt:lpstr>10_NationalGrid Grid 16:9</vt:lpstr>
      <vt:lpstr>3_US PPT 2018 4x3_template_internal or external</vt:lpstr>
      <vt:lpstr>11_NationalGrid Grid 16:9</vt:lpstr>
      <vt:lpstr>think-cell Slide</vt:lpstr>
      <vt:lpstr>EDP Architecture</vt:lpstr>
      <vt:lpstr>Snowflake High Usage Patterns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Platform Advantage for UK Initiate with Data Lake Migration  then see benefits accelerate</dc:title>
  <dc:creator>Connolly, Bryan</dc:creator>
  <cp:lastModifiedBy>Ajwaliya, Nishit</cp:lastModifiedBy>
  <cp:revision>3</cp:revision>
  <dcterms:created xsi:type="dcterms:W3CDTF">2021-07-01T11:47:57Z</dcterms:created>
  <dcterms:modified xsi:type="dcterms:W3CDTF">2021-07-27T23:35:25Z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0x010100F6D73EF154A21745A4B7D294624E0F37</vt:lpwstr>
  </property>
</Properties>
</file>