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6.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32"/>
  </p:notesMasterIdLst>
  <p:handoutMasterIdLst>
    <p:handoutMasterId r:id="rId33"/>
  </p:handoutMasterIdLst>
  <p:sldIdLst>
    <p:sldId id="493" r:id="rId5"/>
    <p:sldId id="6872" r:id="rId6"/>
    <p:sldId id="6877" r:id="rId7"/>
    <p:sldId id="2147307472" r:id="rId8"/>
    <p:sldId id="6897" r:id="rId9"/>
    <p:sldId id="2147307483" r:id="rId10"/>
    <p:sldId id="6898" r:id="rId11"/>
    <p:sldId id="550" r:id="rId12"/>
    <p:sldId id="6884" r:id="rId13"/>
    <p:sldId id="6869" r:id="rId14"/>
    <p:sldId id="594" r:id="rId15"/>
    <p:sldId id="2147307471" r:id="rId16"/>
    <p:sldId id="2147307473" r:id="rId17"/>
    <p:sldId id="6868" r:id="rId18"/>
    <p:sldId id="6879" r:id="rId19"/>
    <p:sldId id="6895" r:id="rId20"/>
    <p:sldId id="838840122" r:id="rId21"/>
    <p:sldId id="2147307469" r:id="rId22"/>
    <p:sldId id="2147307481" r:id="rId23"/>
    <p:sldId id="6870" r:id="rId24"/>
    <p:sldId id="575" r:id="rId25"/>
    <p:sldId id="2147307517" r:id="rId26"/>
    <p:sldId id="2147307485" r:id="rId27"/>
    <p:sldId id="2147307470" r:id="rId28"/>
    <p:sldId id="2147307484" r:id="rId29"/>
    <p:sldId id="6899" r:id="rId30"/>
    <p:sldId id="583" r:id="rId31"/>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A70"/>
    <a:srgbClr val="B20E12"/>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0995" autoAdjust="0"/>
  </p:normalViewPr>
  <p:slideViewPr>
    <p:cSldViewPr snapToGrid="0">
      <p:cViewPr varScale="1">
        <p:scale>
          <a:sx n="76" d="100"/>
          <a:sy n="76" d="100"/>
        </p:scale>
        <p:origin x="1004" y="60"/>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678AD243-71C4-4A17-8592-AF5CDCD65377}"/>
    <pc:docChg chg="delSld modSld">
      <pc:chgData name="Ajwaliya, Nishit" userId="d6171631-3d08-453d-8afd-2dc62a5026e2" providerId="ADAL" clId="{678AD243-71C4-4A17-8592-AF5CDCD65377}" dt="2021-06-07T22:16:58.547" v="3" actId="6549"/>
      <pc:docMkLst>
        <pc:docMk/>
      </pc:docMkLst>
      <pc:sldChg chg="modSp">
        <pc:chgData name="Ajwaliya, Nishit" userId="d6171631-3d08-453d-8afd-2dc62a5026e2" providerId="ADAL" clId="{678AD243-71C4-4A17-8592-AF5CDCD65377}" dt="2021-06-07T22:16:58.547" v="3" actId="6549"/>
        <pc:sldMkLst>
          <pc:docMk/>
          <pc:sldMk cId="105799718" sldId="6872"/>
        </pc:sldMkLst>
        <pc:graphicFrameChg chg="modGraphic">
          <ac:chgData name="Ajwaliya, Nishit" userId="d6171631-3d08-453d-8afd-2dc62a5026e2" providerId="ADAL" clId="{678AD243-71C4-4A17-8592-AF5CDCD65377}" dt="2021-06-07T22:16:58.547" v="3" actId="6549"/>
          <ac:graphicFrameMkLst>
            <pc:docMk/>
            <pc:sldMk cId="105799718" sldId="6872"/>
            <ac:graphicFrameMk id="5" creationId="{608D85BD-C5FD-42AE-B33A-1F65DB3FCBED}"/>
          </ac:graphicFrameMkLst>
        </pc:graphicFrameChg>
      </pc:sldChg>
      <pc:sldChg chg="del">
        <pc:chgData name="Ajwaliya, Nishit" userId="d6171631-3d08-453d-8afd-2dc62a5026e2" providerId="ADAL" clId="{678AD243-71C4-4A17-8592-AF5CDCD65377}" dt="2021-06-07T22:16:45.717" v="0" actId="2696"/>
        <pc:sldMkLst>
          <pc:docMk/>
          <pc:sldMk cId="3641160751" sldId="2147307451"/>
        </pc:sldMkLst>
      </pc:sldChg>
      <pc:sldChg chg="del">
        <pc:chgData name="Ajwaliya, Nishit" userId="d6171631-3d08-453d-8afd-2dc62a5026e2" providerId="ADAL" clId="{678AD243-71C4-4A17-8592-AF5CDCD65377}" dt="2021-06-07T22:16:46.659" v="1" actId="2696"/>
        <pc:sldMkLst>
          <pc:docMk/>
          <pc:sldMk cId="3826229352" sldId="2147307479"/>
        </pc:sldMkLst>
      </pc:sldChg>
      <pc:sldChg chg="del">
        <pc:chgData name="Ajwaliya, Nishit" userId="d6171631-3d08-453d-8afd-2dc62a5026e2" providerId="ADAL" clId="{678AD243-71C4-4A17-8592-AF5CDCD65377}" dt="2021-06-07T22:16:47.251" v="2" actId="2696"/>
        <pc:sldMkLst>
          <pc:docMk/>
          <pc:sldMk cId="3338437887" sldId="214730748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FE453-70BC-4C1A-918D-51BFABDEBE0E}" type="doc">
      <dgm:prSet loTypeId="urn:microsoft.com/office/officeart/2005/8/layout/hList7" loCatId="list" qsTypeId="urn:microsoft.com/office/officeart/2005/8/quickstyle/simple1" qsCatId="simple" csTypeId="urn:microsoft.com/office/officeart/2005/8/colors/accent1_2" csCatId="accent1" phldr="1"/>
      <dgm:spPr/>
    </dgm:pt>
    <dgm:pt modelId="{EBF27719-E40A-4DFC-BA84-37893AE574F8}">
      <dgm:prSet phldrT="[Text]" custT="1"/>
      <dgm:spPr/>
      <dgm:t>
        <a:bodyPr/>
        <a:lstStyle/>
        <a:p>
          <a:endParaRPr lang="en-US" sz="1200" dirty="0"/>
        </a:p>
        <a:p>
          <a:endParaRPr lang="en-US" sz="1200" dirty="0"/>
        </a:p>
        <a:p>
          <a:r>
            <a:rPr lang="en-US" sz="1200" dirty="0"/>
            <a:t>Data Catalog  &amp; Governance</a:t>
          </a:r>
        </a:p>
      </dgm:t>
    </dgm:pt>
    <dgm:pt modelId="{BB5BF7F8-5A79-454E-B48D-6BE369911AD4}" type="parTrans" cxnId="{AEE00B80-23D8-46CC-B9BF-FD7A8A72C54B}">
      <dgm:prSet/>
      <dgm:spPr/>
      <dgm:t>
        <a:bodyPr/>
        <a:lstStyle/>
        <a:p>
          <a:endParaRPr lang="en-US"/>
        </a:p>
      </dgm:t>
    </dgm:pt>
    <dgm:pt modelId="{6C8391ED-A714-4C59-9DA0-DB3A4C8D481F}" type="sibTrans" cxnId="{AEE00B80-23D8-46CC-B9BF-FD7A8A72C54B}">
      <dgm:prSet/>
      <dgm:spPr/>
      <dgm:t>
        <a:bodyPr/>
        <a:lstStyle/>
        <a:p>
          <a:endParaRPr lang="en-US"/>
        </a:p>
      </dgm:t>
    </dgm:pt>
    <dgm:pt modelId="{EFD8896C-BAC6-4FAD-86F3-C1F0FF0DDC5B}">
      <dgm:prSet phldrT="[Text]" custT="1"/>
      <dgm:spPr/>
      <dgm:t>
        <a:bodyPr/>
        <a:lstStyle/>
        <a:p>
          <a:endParaRPr lang="en-US" sz="1200" dirty="0"/>
        </a:p>
        <a:p>
          <a:r>
            <a:rPr lang="en-US" sz="1200" dirty="0"/>
            <a:t>Data Quality</a:t>
          </a:r>
        </a:p>
      </dgm:t>
    </dgm:pt>
    <dgm:pt modelId="{A08FFB2A-1924-4F97-A8A4-80673B712D70}" type="parTrans" cxnId="{E3EDA733-3644-40E9-B26B-7F77FAF13C23}">
      <dgm:prSet/>
      <dgm:spPr/>
      <dgm:t>
        <a:bodyPr/>
        <a:lstStyle/>
        <a:p>
          <a:endParaRPr lang="en-US"/>
        </a:p>
      </dgm:t>
    </dgm:pt>
    <dgm:pt modelId="{772BAE78-6484-40B8-B519-82FA37B43DA0}" type="sibTrans" cxnId="{E3EDA733-3644-40E9-B26B-7F77FAF13C23}">
      <dgm:prSet/>
      <dgm:spPr/>
      <dgm:t>
        <a:bodyPr/>
        <a:lstStyle/>
        <a:p>
          <a:endParaRPr lang="en-US"/>
        </a:p>
      </dgm:t>
    </dgm:pt>
    <dgm:pt modelId="{F30EF5E1-8225-437D-A150-5492B2834332}">
      <dgm:prSet phldrT="[Text]" custT="1"/>
      <dgm:spPr>
        <a:ln>
          <a:solidFill>
            <a:srgbClr val="C00000"/>
          </a:solidFill>
        </a:ln>
      </dgm:spPr>
      <dgm:t>
        <a:bodyPr/>
        <a:lstStyle/>
        <a:p>
          <a:endParaRPr lang="en-US" sz="1200" dirty="0"/>
        </a:p>
        <a:p>
          <a:endParaRPr lang="en-US" sz="1200" dirty="0"/>
        </a:p>
        <a:p>
          <a:r>
            <a:rPr lang="en-US" sz="1200" dirty="0"/>
            <a:t>Master Data Management</a:t>
          </a:r>
        </a:p>
        <a:p>
          <a:r>
            <a:rPr lang="en-US" sz="1200" dirty="0"/>
            <a:t>(MDM)</a:t>
          </a:r>
        </a:p>
      </dgm:t>
    </dgm:pt>
    <dgm:pt modelId="{F8E4BCCA-9FBE-4D60-BFB3-9477AD153706}" type="parTrans" cxnId="{B0C84BDB-05DD-49DC-8FC8-27AA75F00C0B}">
      <dgm:prSet/>
      <dgm:spPr/>
      <dgm:t>
        <a:bodyPr/>
        <a:lstStyle/>
        <a:p>
          <a:endParaRPr lang="en-US"/>
        </a:p>
      </dgm:t>
    </dgm:pt>
    <dgm:pt modelId="{9A09EB66-C7FA-4FF3-AA7A-FA9EE0C9B5E2}" type="sibTrans" cxnId="{B0C84BDB-05DD-49DC-8FC8-27AA75F00C0B}">
      <dgm:prSet/>
      <dgm:spPr/>
      <dgm:t>
        <a:bodyPr/>
        <a:lstStyle/>
        <a:p>
          <a:endParaRPr lang="en-US"/>
        </a:p>
      </dgm:t>
    </dgm:pt>
    <dgm:pt modelId="{6B9B2343-BF64-4201-9690-86AF2566AF18}">
      <dgm:prSet phldrT="[Text]" custT="1"/>
      <dgm:spPr/>
      <dgm:t>
        <a:bodyPr/>
        <a:lstStyle/>
        <a:p>
          <a:endParaRPr lang="en-US" sz="1200" dirty="0"/>
        </a:p>
        <a:p>
          <a:r>
            <a:rPr lang="en-US" sz="1200" dirty="0"/>
            <a:t>BI &amp; Self Service Analytics</a:t>
          </a:r>
        </a:p>
      </dgm:t>
    </dgm:pt>
    <dgm:pt modelId="{C25BEB67-1807-4781-B2E5-61C51880F158}" type="parTrans" cxnId="{4B9657A7-435E-4E04-B977-E2A536CDA49E}">
      <dgm:prSet/>
      <dgm:spPr/>
      <dgm:t>
        <a:bodyPr/>
        <a:lstStyle/>
        <a:p>
          <a:endParaRPr lang="en-US"/>
        </a:p>
      </dgm:t>
    </dgm:pt>
    <dgm:pt modelId="{5A97895F-B14F-43AE-966B-78FA34153BAD}" type="sibTrans" cxnId="{4B9657A7-435E-4E04-B977-E2A536CDA49E}">
      <dgm:prSet/>
      <dgm:spPr/>
      <dgm:t>
        <a:bodyPr/>
        <a:lstStyle/>
        <a:p>
          <a:endParaRPr lang="en-US"/>
        </a:p>
      </dgm:t>
    </dgm:pt>
    <dgm:pt modelId="{B8F4FAE0-446C-4BBB-A223-B697CE27B3A6}">
      <dgm:prSet phldrT="[Text]" custT="1"/>
      <dgm:spPr>
        <a:ln>
          <a:solidFill>
            <a:schemeClr val="bg1"/>
          </a:solidFill>
        </a:ln>
      </dgm:spPr>
      <dgm:t>
        <a:bodyPr/>
        <a:lstStyle/>
        <a:p>
          <a:endParaRPr lang="en-US" sz="1200" dirty="0"/>
        </a:p>
        <a:p>
          <a:r>
            <a:rPr lang="en-US" sz="1100" dirty="0"/>
            <a:t>Data Integration &amp; Orchestration</a:t>
          </a:r>
        </a:p>
      </dgm:t>
    </dgm:pt>
    <dgm:pt modelId="{6EDA417C-6F80-49F2-AF0C-DA18BAB38418}" type="parTrans" cxnId="{19473984-A198-4BC3-BB07-ACD2534210C7}">
      <dgm:prSet/>
      <dgm:spPr/>
      <dgm:t>
        <a:bodyPr/>
        <a:lstStyle/>
        <a:p>
          <a:endParaRPr lang="en-US"/>
        </a:p>
      </dgm:t>
    </dgm:pt>
    <dgm:pt modelId="{327E41E1-830F-44E2-8A60-439A128F0635}" type="sibTrans" cxnId="{19473984-A198-4BC3-BB07-ACD2534210C7}">
      <dgm:prSet/>
      <dgm:spPr/>
      <dgm:t>
        <a:bodyPr/>
        <a:lstStyle/>
        <a:p>
          <a:endParaRPr lang="en-US"/>
        </a:p>
      </dgm:t>
    </dgm:pt>
    <dgm:pt modelId="{D2289D3D-59F5-4A90-9EC7-423E6DE8FC89}">
      <dgm:prSet phldrT="[Text]" custT="1"/>
      <dgm:spPr>
        <a:ln w="44450">
          <a:solidFill>
            <a:schemeClr val="bg1"/>
          </a:solidFill>
        </a:ln>
      </dgm:spPr>
      <dgm:t>
        <a:bodyPr/>
        <a:lstStyle/>
        <a:p>
          <a:endParaRPr lang="en-US" sz="1200" b="0" dirty="0">
            <a:solidFill>
              <a:schemeClr val="bg1"/>
            </a:solidFill>
          </a:endParaRPr>
        </a:p>
        <a:p>
          <a:r>
            <a:rPr lang="en-US" sz="1200" b="0" dirty="0">
              <a:solidFill>
                <a:schemeClr val="bg1"/>
              </a:solidFill>
            </a:rPr>
            <a:t>Cloud Data Platform (CDP)</a:t>
          </a:r>
        </a:p>
      </dgm:t>
    </dgm:pt>
    <dgm:pt modelId="{C742A698-2AD3-4F87-9F4A-20197C77F950}" type="parTrans" cxnId="{97906B93-1AEE-434F-8457-0251F8FA49D3}">
      <dgm:prSet/>
      <dgm:spPr/>
      <dgm:t>
        <a:bodyPr/>
        <a:lstStyle/>
        <a:p>
          <a:endParaRPr lang="en-US"/>
        </a:p>
      </dgm:t>
    </dgm:pt>
    <dgm:pt modelId="{B9DDDAF1-6AE2-40F2-8D0F-D2AE3B291BD0}" type="sibTrans" cxnId="{97906B93-1AEE-434F-8457-0251F8FA49D3}">
      <dgm:prSet/>
      <dgm:spPr/>
      <dgm:t>
        <a:bodyPr/>
        <a:lstStyle/>
        <a:p>
          <a:endParaRPr lang="en-US"/>
        </a:p>
      </dgm:t>
    </dgm:pt>
    <dgm:pt modelId="{571E1087-7D6A-471C-9419-A92999F36D66}">
      <dgm:prSet phldrT="[Text]" custT="1"/>
      <dgm:spPr/>
      <dgm:t>
        <a:bodyPr/>
        <a:lstStyle/>
        <a:p>
          <a:endParaRPr lang="en-US" sz="1200" dirty="0"/>
        </a:p>
        <a:p>
          <a:r>
            <a:rPr lang="en-US" sz="1200" dirty="0"/>
            <a:t>Data Modeling</a:t>
          </a:r>
        </a:p>
      </dgm:t>
    </dgm:pt>
    <dgm:pt modelId="{7CC7CA82-504E-4F34-8786-CAFA08F13AD9}" type="sibTrans" cxnId="{9D76DEFD-F027-4156-92A9-846F68073302}">
      <dgm:prSet/>
      <dgm:spPr/>
      <dgm:t>
        <a:bodyPr/>
        <a:lstStyle/>
        <a:p>
          <a:endParaRPr lang="en-US"/>
        </a:p>
      </dgm:t>
    </dgm:pt>
    <dgm:pt modelId="{6C5616C6-3C8D-4438-A764-3541918CB46D}" type="parTrans" cxnId="{9D76DEFD-F027-4156-92A9-846F68073302}">
      <dgm:prSet/>
      <dgm:spPr/>
      <dgm:t>
        <a:bodyPr/>
        <a:lstStyle/>
        <a:p>
          <a:endParaRPr lang="en-US"/>
        </a:p>
      </dgm:t>
    </dgm:pt>
    <dgm:pt modelId="{5E217767-98BD-421D-A5AF-19D4F9F693A4}">
      <dgm:prSet phldrT="[Text]" custT="1"/>
      <dgm:spPr/>
      <dgm:t>
        <a:bodyPr/>
        <a:lstStyle/>
        <a:p>
          <a:endParaRPr lang="en-US" sz="1200" dirty="0"/>
        </a:p>
        <a:p>
          <a:r>
            <a:rPr lang="en-US" sz="1200" dirty="0"/>
            <a:t>ML/AI</a:t>
          </a:r>
        </a:p>
        <a:p>
          <a:r>
            <a:rPr lang="en-US" sz="1200" dirty="0"/>
            <a:t>Data Science</a:t>
          </a:r>
        </a:p>
      </dgm:t>
    </dgm:pt>
    <dgm:pt modelId="{992AFE6D-9231-4565-B25D-DBD758BE037B}" type="parTrans" cxnId="{058E84D1-6AD2-49B9-88C8-90EC54E75338}">
      <dgm:prSet/>
      <dgm:spPr/>
      <dgm:t>
        <a:bodyPr/>
        <a:lstStyle/>
        <a:p>
          <a:endParaRPr lang="en-US"/>
        </a:p>
      </dgm:t>
    </dgm:pt>
    <dgm:pt modelId="{5710A5CD-31AE-4CD8-977E-E00599D42A15}" type="sibTrans" cxnId="{058E84D1-6AD2-49B9-88C8-90EC54E75338}">
      <dgm:prSet/>
      <dgm:spPr/>
      <dgm:t>
        <a:bodyPr/>
        <a:lstStyle/>
        <a:p>
          <a:endParaRPr lang="en-US"/>
        </a:p>
      </dgm:t>
    </dgm:pt>
    <dgm:pt modelId="{75B27E67-230D-415A-8A3F-EB4EF5766507}" type="pres">
      <dgm:prSet presAssocID="{B00FE453-70BC-4C1A-918D-51BFABDEBE0E}" presName="Name0" presStyleCnt="0">
        <dgm:presLayoutVars>
          <dgm:dir/>
          <dgm:resizeHandles val="exact"/>
        </dgm:presLayoutVars>
      </dgm:prSet>
      <dgm:spPr/>
    </dgm:pt>
    <dgm:pt modelId="{91C2A3A0-A82E-45F4-BE28-B4719B3E37BA}" type="pres">
      <dgm:prSet presAssocID="{B00FE453-70BC-4C1A-918D-51BFABDEBE0E}" presName="fgShape" presStyleLbl="fgShp" presStyleIdx="0" presStyleCnt="1" custAng="0" custScaleX="106559" custLinFactNeighborX="-657" custLinFactNeighborY="20806"/>
      <dgm:spPr>
        <a:noFill/>
        <a:ln w="15875">
          <a:solidFill>
            <a:schemeClr val="bg1"/>
          </a:solidFill>
        </a:ln>
      </dgm:spPr>
    </dgm:pt>
    <dgm:pt modelId="{726FE71F-0913-4BE5-AF5E-986678BB05FF}" type="pres">
      <dgm:prSet presAssocID="{B00FE453-70BC-4C1A-918D-51BFABDEBE0E}" presName="linComp" presStyleCnt="0"/>
      <dgm:spPr/>
    </dgm:pt>
    <dgm:pt modelId="{3761A223-1D0E-4934-977A-3D4576239D1B}" type="pres">
      <dgm:prSet presAssocID="{571E1087-7D6A-471C-9419-A92999F36D66}" presName="compNode" presStyleCnt="0"/>
      <dgm:spPr/>
    </dgm:pt>
    <dgm:pt modelId="{46D15251-1BDE-48CE-9237-EFBC1A56B802}" type="pres">
      <dgm:prSet presAssocID="{571E1087-7D6A-471C-9419-A92999F36D66}" presName="bkgdShape" presStyleLbl="node1" presStyleIdx="0" presStyleCnt="8" custScaleX="109880" custLinFactNeighborX="1159" custLinFactNeighborY="791"/>
      <dgm:spPr/>
    </dgm:pt>
    <dgm:pt modelId="{E089337E-1AE5-40E5-B9D1-CC89DD8CC3C7}" type="pres">
      <dgm:prSet presAssocID="{571E1087-7D6A-471C-9419-A92999F36D66}" presName="nodeTx" presStyleLbl="node1" presStyleIdx="0" presStyleCnt="8">
        <dgm:presLayoutVars>
          <dgm:bulletEnabled val="1"/>
        </dgm:presLayoutVars>
      </dgm:prSet>
      <dgm:spPr/>
    </dgm:pt>
    <dgm:pt modelId="{A002B9AF-3CB1-4606-8FA7-A0B2754BCA6A}" type="pres">
      <dgm:prSet presAssocID="{571E1087-7D6A-471C-9419-A92999F36D66}" presName="invisiNode" presStyleLbl="node1" presStyleIdx="0" presStyleCnt="8"/>
      <dgm:spPr/>
    </dgm:pt>
    <dgm:pt modelId="{07BF33EC-F0B5-4BCF-96CA-2030E640F547}" type="pres">
      <dgm:prSet presAssocID="{571E1087-7D6A-471C-9419-A92999F36D66}" presName="imagNode" presStyleLbl="fgImgPlace1" presStyleIdx="0" presStyleCnt="8" custScaleX="74661" custScaleY="69563" custLinFactNeighborX="5638" custLinFactNeighborY="54576"/>
      <dgm:spPr>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dgm:spPr>
    </dgm:pt>
    <dgm:pt modelId="{2E05C863-BE85-4745-8502-90A7CE0C20A7}" type="pres">
      <dgm:prSet presAssocID="{7CC7CA82-504E-4F34-8786-CAFA08F13AD9}" presName="sibTrans" presStyleLbl="sibTrans2D1" presStyleIdx="0" presStyleCnt="0"/>
      <dgm:spPr/>
    </dgm:pt>
    <dgm:pt modelId="{43ADDDC5-E131-4AF7-B430-44B1EABDD865}" type="pres">
      <dgm:prSet presAssocID="{EBF27719-E40A-4DFC-BA84-37893AE574F8}" presName="compNode" presStyleCnt="0"/>
      <dgm:spPr/>
    </dgm:pt>
    <dgm:pt modelId="{53358AFF-D6E7-45BC-8934-F5E1ECFBA5AB}" type="pres">
      <dgm:prSet presAssocID="{EBF27719-E40A-4DFC-BA84-37893AE574F8}" presName="bkgdShape" presStyleLbl="node1" presStyleIdx="1" presStyleCnt="8" custScaleX="106537" custLinFactNeighborX="1267"/>
      <dgm:spPr/>
    </dgm:pt>
    <dgm:pt modelId="{6C9E1F73-A3F0-4A74-AC51-B9A05ED9200E}" type="pres">
      <dgm:prSet presAssocID="{EBF27719-E40A-4DFC-BA84-37893AE574F8}" presName="nodeTx" presStyleLbl="node1" presStyleIdx="1" presStyleCnt="8">
        <dgm:presLayoutVars>
          <dgm:bulletEnabled val="1"/>
        </dgm:presLayoutVars>
      </dgm:prSet>
      <dgm:spPr/>
    </dgm:pt>
    <dgm:pt modelId="{7EEE7DBF-08DB-479C-8447-F6F46AEA66F7}" type="pres">
      <dgm:prSet presAssocID="{EBF27719-E40A-4DFC-BA84-37893AE574F8}" presName="invisiNode" presStyleLbl="node1" presStyleIdx="1" presStyleCnt="8"/>
      <dgm:spPr/>
    </dgm:pt>
    <dgm:pt modelId="{1615D6A3-D3AB-4F8F-84C8-009EDE3FBA2D}" type="pres">
      <dgm:prSet presAssocID="{EBF27719-E40A-4DFC-BA84-37893AE574F8}" presName="imagNode" presStyleLbl="fgImgPlace1" presStyleIdx="1" presStyleCnt="8" custScaleX="74661" custScaleY="69563" custLinFactNeighborY="54576"/>
      <dgm:spPr>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dgm:spPr>
    </dgm:pt>
    <dgm:pt modelId="{4548806D-40EE-47EE-BAEA-A12EF2A81578}" type="pres">
      <dgm:prSet presAssocID="{6C8391ED-A714-4C59-9DA0-DB3A4C8D481F}" presName="sibTrans" presStyleLbl="sibTrans2D1" presStyleIdx="0" presStyleCnt="0"/>
      <dgm:spPr/>
    </dgm:pt>
    <dgm:pt modelId="{E651B34F-F6F6-4847-889E-5D4E943EEA26}" type="pres">
      <dgm:prSet presAssocID="{EFD8896C-BAC6-4FAD-86F3-C1F0FF0DDC5B}" presName="compNode" presStyleCnt="0"/>
      <dgm:spPr/>
    </dgm:pt>
    <dgm:pt modelId="{0A63DB44-1E82-4692-87BD-078737B000D4}" type="pres">
      <dgm:prSet presAssocID="{EFD8896C-BAC6-4FAD-86F3-C1F0FF0DDC5B}" presName="bkgdShape" presStyleLbl="node1" presStyleIdx="2" presStyleCnt="8" custScaleX="107439" custLinFactNeighborX="-296"/>
      <dgm:spPr/>
    </dgm:pt>
    <dgm:pt modelId="{732E2990-C00C-4901-9ACC-E24D0D8D2BCA}" type="pres">
      <dgm:prSet presAssocID="{EFD8896C-BAC6-4FAD-86F3-C1F0FF0DDC5B}" presName="nodeTx" presStyleLbl="node1" presStyleIdx="2" presStyleCnt="8">
        <dgm:presLayoutVars>
          <dgm:bulletEnabled val="1"/>
        </dgm:presLayoutVars>
      </dgm:prSet>
      <dgm:spPr/>
    </dgm:pt>
    <dgm:pt modelId="{45F750BB-6DF2-4823-B651-60560AE859A3}" type="pres">
      <dgm:prSet presAssocID="{EFD8896C-BAC6-4FAD-86F3-C1F0FF0DDC5B}" presName="invisiNode" presStyleLbl="node1" presStyleIdx="2" presStyleCnt="8"/>
      <dgm:spPr/>
    </dgm:pt>
    <dgm:pt modelId="{BEDA3E5D-A12C-435D-97C1-A9FFF44FD81F}" type="pres">
      <dgm:prSet presAssocID="{EFD8896C-BAC6-4FAD-86F3-C1F0FF0DDC5B}" presName="imagNode" presStyleLbl="fgImgPlace1" presStyleIdx="2" presStyleCnt="8" custScaleX="74661" custScaleY="69563" custLinFactNeighborX="-2935" custLinFactNeighborY="53175"/>
      <dgm:spPr>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dgm:spPr>
      <dgm:extLst>
        <a:ext uri="{E40237B7-FDA0-4F09-8148-C483321AD2D9}">
          <dgm14:cNvPr xmlns:dgm14="http://schemas.microsoft.com/office/drawing/2010/diagram" id="0" name="" descr="Checklist RTL"/>
        </a:ext>
      </dgm:extLst>
    </dgm:pt>
    <dgm:pt modelId="{0C604E2C-01E2-467A-A510-AE9BF4815AB4}" type="pres">
      <dgm:prSet presAssocID="{772BAE78-6484-40B8-B519-82FA37B43DA0}" presName="sibTrans" presStyleLbl="sibTrans2D1" presStyleIdx="0" presStyleCnt="0"/>
      <dgm:spPr/>
    </dgm:pt>
    <dgm:pt modelId="{4CF1A93F-2437-4CA3-B91F-F1513FBD2161}" type="pres">
      <dgm:prSet presAssocID="{B8F4FAE0-446C-4BBB-A223-B697CE27B3A6}" presName="compNode" presStyleCnt="0"/>
      <dgm:spPr/>
    </dgm:pt>
    <dgm:pt modelId="{D7438990-409E-4701-8E83-219AEA2C22F3}" type="pres">
      <dgm:prSet presAssocID="{B8F4FAE0-446C-4BBB-A223-B697CE27B3A6}" presName="bkgdShape" presStyleLbl="node1" presStyleIdx="3" presStyleCnt="8" custScaleX="106761" custLinFactNeighborX="-1785"/>
      <dgm:spPr/>
    </dgm:pt>
    <dgm:pt modelId="{2681126E-B589-426B-8C74-1B74D7A98A59}" type="pres">
      <dgm:prSet presAssocID="{B8F4FAE0-446C-4BBB-A223-B697CE27B3A6}" presName="nodeTx" presStyleLbl="node1" presStyleIdx="3" presStyleCnt="8">
        <dgm:presLayoutVars>
          <dgm:bulletEnabled val="1"/>
        </dgm:presLayoutVars>
      </dgm:prSet>
      <dgm:spPr/>
    </dgm:pt>
    <dgm:pt modelId="{00B0C7CB-1E36-40F8-966B-EE17000BF579}" type="pres">
      <dgm:prSet presAssocID="{B8F4FAE0-446C-4BBB-A223-B697CE27B3A6}" presName="invisiNode" presStyleLbl="node1" presStyleIdx="3" presStyleCnt="8"/>
      <dgm:spPr/>
    </dgm:pt>
    <dgm:pt modelId="{E8E7DF40-5BF1-4156-A4F3-612DF1C87420}" type="pres">
      <dgm:prSet presAssocID="{B8F4FAE0-446C-4BBB-A223-B697CE27B3A6}" presName="imagNode" presStyleLbl="fgImgPlace1" presStyleIdx="3" presStyleCnt="8" custScaleX="74661" custScaleY="69563" custLinFactNeighborX="-3753" custLinFactNeighborY="51634"/>
      <dgm:spPr>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dgm:spPr>
    </dgm:pt>
    <dgm:pt modelId="{7BB893E6-26C9-4D0C-9181-C125D5F4F401}" type="pres">
      <dgm:prSet presAssocID="{327E41E1-830F-44E2-8A60-439A128F0635}" presName="sibTrans" presStyleLbl="sibTrans2D1" presStyleIdx="0" presStyleCnt="0"/>
      <dgm:spPr/>
    </dgm:pt>
    <dgm:pt modelId="{1B7DD0F6-6A81-4112-9109-F1B046FAED06}" type="pres">
      <dgm:prSet presAssocID="{F30EF5E1-8225-437D-A150-5492B2834332}" presName="compNode" presStyleCnt="0"/>
      <dgm:spPr/>
    </dgm:pt>
    <dgm:pt modelId="{3ECECADD-7C04-4C69-A5CF-E14A7227C2E0}" type="pres">
      <dgm:prSet presAssocID="{F30EF5E1-8225-437D-A150-5492B2834332}" presName="bkgdShape" presStyleLbl="node1" presStyleIdx="4" presStyleCnt="8" custScaleX="109525" custLinFactNeighborX="-3991"/>
      <dgm:spPr/>
    </dgm:pt>
    <dgm:pt modelId="{AC867A0F-990D-4237-A778-D9CB175680F5}" type="pres">
      <dgm:prSet presAssocID="{F30EF5E1-8225-437D-A150-5492B2834332}" presName="nodeTx" presStyleLbl="node1" presStyleIdx="4" presStyleCnt="8">
        <dgm:presLayoutVars>
          <dgm:bulletEnabled val="1"/>
        </dgm:presLayoutVars>
      </dgm:prSet>
      <dgm:spPr/>
    </dgm:pt>
    <dgm:pt modelId="{7658A2C6-C7C8-4AD7-8278-FEFC5D91099F}" type="pres">
      <dgm:prSet presAssocID="{F30EF5E1-8225-437D-A150-5492B2834332}" presName="invisiNode" presStyleLbl="node1" presStyleIdx="4" presStyleCnt="8"/>
      <dgm:spPr/>
    </dgm:pt>
    <dgm:pt modelId="{9F75CEE9-1592-4FE0-AA32-210CB8C526F4}" type="pres">
      <dgm:prSet presAssocID="{F30EF5E1-8225-437D-A150-5492B2834332}" presName="imagNode" presStyleLbl="fgImgPlace1" presStyleIdx="4" presStyleCnt="8" custScaleX="74661" custScaleY="69563" custLinFactNeighborX="-3640" custLinFactNeighborY="50027"/>
      <dgm:spPr>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dgm:spPr>
    </dgm:pt>
    <dgm:pt modelId="{9C6CBEAA-A826-4487-9011-75EE087FD947}" type="pres">
      <dgm:prSet presAssocID="{9A09EB66-C7FA-4FF3-AA7A-FA9EE0C9B5E2}" presName="sibTrans" presStyleLbl="sibTrans2D1" presStyleIdx="0" presStyleCnt="0"/>
      <dgm:spPr/>
    </dgm:pt>
    <dgm:pt modelId="{674A7009-879D-4B05-8C17-3FF4B94AA1F2}" type="pres">
      <dgm:prSet presAssocID="{D2289D3D-59F5-4A90-9EC7-423E6DE8FC89}" presName="compNode" presStyleCnt="0"/>
      <dgm:spPr/>
    </dgm:pt>
    <dgm:pt modelId="{398B2D8E-FEF6-42F7-AEA1-339F6B7ACD11}" type="pres">
      <dgm:prSet presAssocID="{D2289D3D-59F5-4A90-9EC7-423E6DE8FC89}" presName="bkgdShape" presStyleLbl="node1" presStyleIdx="5" presStyleCnt="8" custScaleX="108125" custLinFactNeighborX="-3397"/>
      <dgm:spPr/>
    </dgm:pt>
    <dgm:pt modelId="{6F3E5CB6-8170-4FE3-9141-E5B4CBF6BE54}" type="pres">
      <dgm:prSet presAssocID="{D2289D3D-59F5-4A90-9EC7-423E6DE8FC89}" presName="nodeTx" presStyleLbl="node1" presStyleIdx="5" presStyleCnt="8">
        <dgm:presLayoutVars>
          <dgm:bulletEnabled val="1"/>
        </dgm:presLayoutVars>
      </dgm:prSet>
      <dgm:spPr/>
    </dgm:pt>
    <dgm:pt modelId="{5FA61A72-2CD4-48BB-A22B-78C6D885526A}" type="pres">
      <dgm:prSet presAssocID="{D2289D3D-59F5-4A90-9EC7-423E6DE8FC89}" presName="invisiNode" presStyleLbl="node1" presStyleIdx="5" presStyleCnt="8"/>
      <dgm:spPr/>
    </dgm:pt>
    <dgm:pt modelId="{8B85A619-B930-4B84-928F-D0B14EB2D4CE}" type="pres">
      <dgm:prSet presAssocID="{D2289D3D-59F5-4A90-9EC7-423E6DE8FC89}" presName="imagNode" presStyleLbl="fgImgPlace1" presStyleIdx="5" presStyleCnt="8" custScaleX="74661" custScaleY="69563" custLinFactNeighborX="-7580" custLinFactNeighborY="49906"/>
      <dgm:spPr>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a:solidFill>
            <a:schemeClr val="bg1"/>
          </a:solidFill>
        </a:ln>
      </dgm:spPr>
      <dgm:extLst>
        <a:ext uri="{E40237B7-FDA0-4F09-8148-C483321AD2D9}">
          <dgm14:cNvPr xmlns:dgm14="http://schemas.microsoft.com/office/drawing/2010/diagram" id="0" name="" descr="Snowflake"/>
        </a:ext>
      </dgm:extLst>
    </dgm:pt>
    <dgm:pt modelId="{D756D587-F70A-46EE-A7FE-CA53182FD644}" type="pres">
      <dgm:prSet presAssocID="{B9DDDAF1-6AE2-40F2-8D0F-D2AE3B291BD0}" presName="sibTrans" presStyleLbl="sibTrans2D1" presStyleIdx="0" presStyleCnt="0"/>
      <dgm:spPr/>
    </dgm:pt>
    <dgm:pt modelId="{578838AC-74EA-4B33-8E88-1BE8601F7954}" type="pres">
      <dgm:prSet presAssocID="{6B9B2343-BF64-4201-9690-86AF2566AF18}" presName="compNode" presStyleCnt="0"/>
      <dgm:spPr/>
    </dgm:pt>
    <dgm:pt modelId="{9A64978A-544E-45C7-8F12-4FC5A6EFEE09}" type="pres">
      <dgm:prSet presAssocID="{6B9B2343-BF64-4201-9690-86AF2566AF18}" presName="bkgdShape" presStyleLbl="node1" presStyleIdx="6" presStyleCnt="8" custScaleX="108010" custLinFactNeighborX="-8370"/>
      <dgm:spPr/>
    </dgm:pt>
    <dgm:pt modelId="{A5945B4F-6137-48B8-987A-6FFCEF67CE83}" type="pres">
      <dgm:prSet presAssocID="{6B9B2343-BF64-4201-9690-86AF2566AF18}" presName="nodeTx" presStyleLbl="node1" presStyleIdx="6" presStyleCnt="8">
        <dgm:presLayoutVars>
          <dgm:bulletEnabled val="1"/>
        </dgm:presLayoutVars>
      </dgm:prSet>
      <dgm:spPr/>
    </dgm:pt>
    <dgm:pt modelId="{A3544060-93EC-4F76-9417-95ED50189C49}" type="pres">
      <dgm:prSet presAssocID="{6B9B2343-BF64-4201-9690-86AF2566AF18}" presName="invisiNode" presStyleLbl="node1" presStyleIdx="6" presStyleCnt="8"/>
      <dgm:spPr/>
    </dgm:pt>
    <dgm:pt modelId="{082EA2B0-9575-4686-9690-E2D742C8C3AD}" type="pres">
      <dgm:prSet presAssocID="{6B9B2343-BF64-4201-9690-86AF2566AF18}" presName="imagNode" presStyleLbl="fgImgPlace1" presStyleIdx="6" presStyleCnt="8" custScaleX="74661" custScaleY="69563" custLinFactNeighborX="-8791" custLinFactNeighborY="49116"/>
      <dgm:spPr>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dgm:spPr>
      <dgm:extLst>
        <a:ext uri="{E40237B7-FDA0-4F09-8148-C483321AD2D9}">
          <dgm14:cNvPr xmlns:dgm14="http://schemas.microsoft.com/office/drawing/2010/diagram" id="0" name="" descr="Lightbulb"/>
        </a:ext>
      </dgm:extLst>
    </dgm:pt>
    <dgm:pt modelId="{902195CC-97BC-4AE1-811A-A938D046D6DB}" type="pres">
      <dgm:prSet presAssocID="{5A97895F-B14F-43AE-966B-78FA34153BAD}" presName="sibTrans" presStyleLbl="sibTrans2D1" presStyleIdx="0" presStyleCnt="0"/>
      <dgm:spPr/>
    </dgm:pt>
    <dgm:pt modelId="{541462F0-AB7C-4C0D-BD83-95AA88C3D224}" type="pres">
      <dgm:prSet presAssocID="{5E217767-98BD-421D-A5AF-19D4F9F693A4}" presName="compNode" presStyleCnt="0"/>
      <dgm:spPr/>
    </dgm:pt>
    <dgm:pt modelId="{ACF912B2-CB56-45A7-82C4-A3055805CD6D}" type="pres">
      <dgm:prSet presAssocID="{5E217767-98BD-421D-A5AF-19D4F9F693A4}" presName="bkgdShape" presStyleLbl="node1" presStyleIdx="7" presStyleCnt="8" custScaleX="109171" custLinFactNeighborX="-9951"/>
      <dgm:spPr/>
    </dgm:pt>
    <dgm:pt modelId="{073C967C-F67A-4143-8673-4D3E52F54EA8}" type="pres">
      <dgm:prSet presAssocID="{5E217767-98BD-421D-A5AF-19D4F9F693A4}" presName="nodeTx" presStyleLbl="node1" presStyleIdx="7" presStyleCnt="8">
        <dgm:presLayoutVars>
          <dgm:bulletEnabled val="1"/>
        </dgm:presLayoutVars>
      </dgm:prSet>
      <dgm:spPr/>
    </dgm:pt>
    <dgm:pt modelId="{65C0272E-FC04-40B6-BF75-B6C0CC5ABCBE}" type="pres">
      <dgm:prSet presAssocID="{5E217767-98BD-421D-A5AF-19D4F9F693A4}" presName="invisiNode" presStyleLbl="node1" presStyleIdx="7" presStyleCnt="8"/>
      <dgm:spPr/>
    </dgm:pt>
    <dgm:pt modelId="{17184CE9-8F4C-492D-9D42-60D2A130995C}" type="pres">
      <dgm:prSet presAssocID="{5E217767-98BD-421D-A5AF-19D4F9F693A4}" presName="imagNode" presStyleLbl="fgImgPlace1" presStyleIdx="7" presStyleCnt="8" custScaleX="74661" custScaleY="69563" custLinFactNeighborX="-8829" custLinFactNeighborY="49927"/>
      <dgm:spPr>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dgm:spPr>
      <dgm:extLst>
        <a:ext uri="{E40237B7-FDA0-4F09-8148-C483321AD2D9}">
          <dgm14:cNvPr xmlns:dgm14="http://schemas.microsoft.com/office/drawing/2010/diagram" id="0" name="" descr="Bullseye"/>
        </a:ext>
      </dgm:extLst>
    </dgm:pt>
  </dgm:ptLst>
  <dgm:cxnLst>
    <dgm:cxn modelId="{286E2B02-585B-42E1-9808-71AE5D6CBD60}" type="presOf" srcId="{9A09EB66-C7FA-4FF3-AA7A-FA9EE0C9B5E2}" destId="{9C6CBEAA-A826-4487-9011-75EE087FD947}" srcOrd="0" destOrd="0" presId="urn:microsoft.com/office/officeart/2005/8/layout/hList7"/>
    <dgm:cxn modelId="{AA545603-163D-4D69-9D8F-77576B877DFB}" type="presOf" srcId="{327E41E1-830F-44E2-8A60-439A128F0635}" destId="{7BB893E6-26C9-4D0C-9181-C125D5F4F401}" srcOrd="0" destOrd="0" presId="urn:microsoft.com/office/officeart/2005/8/layout/hList7"/>
    <dgm:cxn modelId="{6F7D8704-2470-4118-B92C-E2B67146D1E6}" type="presOf" srcId="{B9DDDAF1-6AE2-40F2-8D0F-D2AE3B291BD0}" destId="{D756D587-F70A-46EE-A7FE-CA53182FD644}" srcOrd="0" destOrd="0" presId="urn:microsoft.com/office/officeart/2005/8/layout/hList7"/>
    <dgm:cxn modelId="{2975C206-D89F-4FDB-8D8C-ABBE76F69E01}" type="presOf" srcId="{6C8391ED-A714-4C59-9DA0-DB3A4C8D481F}" destId="{4548806D-40EE-47EE-BAEA-A12EF2A81578}" srcOrd="0" destOrd="0" presId="urn:microsoft.com/office/officeart/2005/8/layout/hList7"/>
    <dgm:cxn modelId="{DB88FD24-A7D3-48E4-AD49-90491057C21F}" type="presOf" srcId="{F30EF5E1-8225-437D-A150-5492B2834332}" destId="{3ECECADD-7C04-4C69-A5CF-E14A7227C2E0}" srcOrd="0" destOrd="0" presId="urn:microsoft.com/office/officeart/2005/8/layout/hList7"/>
    <dgm:cxn modelId="{9000962F-B18F-435F-9C31-8A7F12A0EF92}" type="presOf" srcId="{5A97895F-B14F-43AE-966B-78FA34153BAD}" destId="{902195CC-97BC-4AE1-811A-A938D046D6DB}" srcOrd="0" destOrd="0" presId="urn:microsoft.com/office/officeart/2005/8/layout/hList7"/>
    <dgm:cxn modelId="{E3EDA733-3644-40E9-B26B-7F77FAF13C23}" srcId="{B00FE453-70BC-4C1A-918D-51BFABDEBE0E}" destId="{EFD8896C-BAC6-4FAD-86F3-C1F0FF0DDC5B}" srcOrd="2" destOrd="0" parTransId="{A08FFB2A-1924-4F97-A8A4-80673B712D70}" sibTransId="{772BAE78-6484-40B8-B519-82FA37B43DA0}"/>
    <dgm:cxn modelId="{DA57D73E-59D7-486D-A558-B5BFE559D6A0}" type="presOf" srcId="{F30EF5E1-8225-437D-A150-5492B2834332}" destId="{AC867A0F-990D-4237-A778-D9CB175680F5}" srcOrd="1" destOrd="0" presId="urn:microsoft.com/office/officeart/2005/8/layout/hList7"/>
    <dgm:cxn modelId="{7FFE4165-651B-4460-B25D-6562C6D37126}" type="presOf" srcId="{7CC7CA82-504E-4F34-8786-CAFA08F13AD9}" destId="{2E05C863-BE85-4745-8502-90A7CE0C20A7}" srcOrd="0" destOrd="0" presId="urn:microsoft.com/office/officeart/2005/8/layout/hList7"/>
    <dgm:cxn modelId="{141D6748-223B-4F63-9095-DDACCB46BD63}" type="presOf" srcId="{EFD8896C-BAC6-4FAD-86F3-C1F0FF0DDC5B}" destId="{0A63DB44-1E82-4692-87BD-078737B000D4}" srcOrd="0" destOrd="0" presId="urn:microsoft.com/office/officeart/2005/8/layout/hList7"/>
    <dgm:cxn modelId="{05A5204E-D2A1-47A3-AA93-F35FC04A9343}" type="presOf" srcId="{6B9B2343-BF64-4201-9690-86AF2566AF18}" destId="{9A64978A-544E-45C7-8F12-4FC5A6EFEE09}" srcOrd="0" destOrd="0" presId="urn:microsoft.com/office/officeart/2005/8/layout/hList7"/>
    <dgm:cxn modelId="{51D70853-CF31-4F51-86BF-2805F9537B7A}" type="presOf" srcId="{EFD8896C-BAC6-4FAD-86F3-C1F0FF0DDC5B}" destId="{732E2990-C00C-4901-9ACC-E24D0D8D2BCA}" srcOrd="1" destOrd="0" presId="urn:microsoft.com/office/officeart/2005/8/layout/hList7"/>
    <dgm:cxn modelId="{41DE0275-2020-48DE-B867-1F7FF067F897}" type="presOf" srcId="{EBF27719-E40A-4DFC-BA84-37893AE574F8}" destId="{53358AFF-D6E7-45BC-8934-F5E1ECFBA5AB}" srcOrd="0" destOrd="0" presId="urn:microsoft.com/office/officeart/2005/8/layout/hList7"/>
    <dgm:cxn modelId="{DB7F6575-98D0-4B66-9E5F-6322530576AA}" type="presOf" srcId="{B00FE453-70BC-4C1A-918D-51BFABDEBE0E}" destId="{75B27E67-230D-415A-8A3F-EB4EF5766507}" srcOrd="0" destOrd="0" presId="urn:microsoft.com/office/officeart/2005/8/layout/hList7"/>
    <dgm:cxn modelId="{67F74D58-7BDF-44B6-897D-E5CA5DC766B5}" type="presOf" srcId="{5E217767-98BD-421D-A5AF-19D4F9F693A4}" destId="{ACF912B2-CB56-45A7-82C4-A3055805CD6D}" srcOrd="0" destOrd="0" presId="urn:microsoft.com/office/officeart/2005/8/layout/hList7"/>
    <dgm:cxn modelId="{222A5A7E-454F-48B2-90B5-F807996A46F5}" type="presOf" srcId="{D2289D3D-59F5-4A90-9EC7-423E6DE8FC89}" destId="{398B2D8E-FEF6-42F7-AEA1-339F6B7ACD11}" srcOrd="0" destOrd="0" presId="urn:microsoft.com/office/officeart/2005/8/layout/hList7"/>
    <dgm:cxn modelId="{AEE00B80-23D8-46CC-B9BF-FD7A8A72C54B}" srcId="{B00FE453-70BC-4C1A-918D-51BFABDEBE0E}" destId="{EBF27719-E40A-4DFC-BA84-37893AE574F8}" srcOrd="1" destOrd="0" parTransId="{BB5BF7F8-5A79-454E-B48D-6BE369911AD4}" sibTransId="{6C8391ED-A714-4C59-9DA0-DB3A4C8D481F}"/>
    <dgm:cxn modelId="{19473984-A198-4BC3-BB07-ACD2534210C7}" srcId="{B00FE453-70BC-4C1A-918D-51BFABDEBE0E}" destId="{B8F4FAE0-446C-4BBB-A223-B697CE27B3A6}" srcOrd="3" destOrd="0" parTransId="{6EDA417C-6F80-49F2-AF0C-DA18BAB38418}" sibTransId="{327E41E1-830F-44E2-8A60-439A128F0635}"/>
    <dgm:cxn modelId="{5D565F8A-357D-4287-AC9E-FA54AD48C1C6}" type="presOf" srcId="{B8F4FAE0-446C-4BBB-A223-B697CE27B3A6}" destId="{2681126E-B589-426B-8C74-1B74D7A98A59}" srcOrd="1" destOrd="0" presId="urn:microsoft.com/office/officeart/2005/8/layout/hList7"/>
    <dgm:cxn modelId="{185E6C8A-CEAC-4488-ABDD-29693907C62F}" type="presOf" srcId="{B8F4FAE0-446C-4BBB-A223-B697CE27B3A6}" destId="{D7438990-409E-4701-8E83-219AEA2C22F3}" srcOrd="0" destOrd="0" presId="urn:microsoft.com/office/officeart/2005/8/layout/hList7"/>
    <dgm:cxn modelId="{9F00348C-5973-42ED-BE03-33C0D8927A7E}" type="presOf" srcId="{571E1087-7D6A-471C-9419-A92999F36D66}" destId="{46D15251-1BDE-48CE-9237-EFBC1A56B802}" srcOrd="0" destOrd="0" presId="urn:microsoft.com/office/officeart/2005/8/layout/hList7"/>
    <dgm:cxn modelId="{97906B93-1AEE-434F-8457-0251F8FA49D3}" srcId="{B00FE453-70BC-4C1A-918D-51BFABDEBE0E}" destId="{D2289D3D-59F5-4A90-9EC7-423E6DE8FC89}" srcOrd="5" destOrd="0" parTransId="{C742A698-2AD3-4F87-9F4A-20197C77F950}" sibTransId="{B9DDDAF1-6AE2-40F2-8D0F-D2AE3B291BD0}"/>
    <dgm:cxn modelId="{6607B8A0-C975-4634-AE30-284D5D1A4808}" type="presOf" srcId="{5E217767-98BD-421D-A5AF-19D4F9F693A4}" destId="{073C967C-F67A-4143-8673-4D3E52F54EA8}" srcOrd="1" destOrd="0" presId="urn:microsoft.com/office/officeart/2005/8/layout/hList7"/>
    <dgm:cxn modelId="{4B9657A7-435E-4E04-B977-E2A536CDA49E}" srcId="{B00FE453-70BC-4C1A-918D-51BFABDEBE0E}" destId="{6B9B2343-BF64-4201-9690-86AF2566AF18}" srcOrd="6" destOrd="0" parTransId="{C25BEB67-1807-4781-B2E5-61C51880F158}" sibTransId="{5A97895F-B14F-43AE-966B-78FA34153BAD}"/>
    <dgm:cxn modelId="{6ADFD9B9-E2C6-4AF8-98D2-4F486215B5FE}" type="presOf" srcId="{772BAE78-6484-40B8-B519-82FA37B43DA0}" destId="{0C604E2C-01E2-467A-A510-AE9BF4815AB4}" srcOrd="0" destOrd="0" presId="urn:microsoft.com/office/officeart/2005/8/layout/hList7"/>
    <dgm:cxn modelId="{E72C40C2-6AEF-40E4-BE10-4987DAE9E6F5}" type="presOf" srcId="{571E1087-7D6A-471C-9419-A92999F36D66}" destId="{E089337E-1AE5-40E5-B9D1-CC89DD8CC3C7}" srcOrd="1" destOrd="0" presId="urn:microsoft.com/office/officeart/2005/8/layout/hList7"/>
    <dgm:cxn modelId="{058E84D1-6AD2-49B9-88C8-90EC54E75338}" srcId="{B00FE453-70BC-4C1A-918D-51BFABDEBE0E}" destId="{5E217767-98BD-421D-A5AF-19D4F9F693A4}" srcOrd="7" destOrd="0" parTransId="{992AFE6D-9231-4565-B25D-DBD758BE037B}" sibTransId="{5710A5CD-31AE-4CD8-977E-E00599D42A15}"/>
    <dgm:cxn modelId="{BC8FB7D3-8994-4760-83A4-C9EBD2934E8A}" type="presOf" srcId="{D2289D3D-59F5-4A90-9EC7-423E6DE8FC89}" destId="{6F3E5CB6-8170-4FE3-9141-E5B4CBF6BE54}" srcOrd="1" destOrd="0" presId="urn:microsoft.com/office/officeart/2005/8/layout/hList7"/>
    <dgm:cxn modelId="{B0C84BDB-05DD-49DC-8FC8-27AA75F00C0B}" srcId="{B00FE453-70BC-4C1A-918D-51BFABDEBE0E}" destId="{F30EF5E1-8225-437D-A150-5492B2834332}" srcOrd="4" destOrd="0" parTransId="{F8E4BCCA-9FBE-4D60-BFB3-9477AD153706}" sibTransId="{9A09EB66-C7FA-4FF3-AA7A-FA9EE0C9B5E2}"/>
    <dgm:cxn modelId="{D16490DB-762A-4C8E-A25E-6B2AD45EEC16}" type="presOf" srcId="{6B9B2343-BF64-4201-9690-86AF2566AF18}" destId="{A5945B4F-6137-48B8-987A-6FFCEF67CE83}" srcOrd="1" destOrd="0" presId="urn:microsoft.com/office/officeart/2005/8/layout/hList7"/>
    <dgm:cxn modelId="{74A1F8F4-16A7-4C45-9313-CEB66DCF91C8}" type="presOf" srcId="{EBF27719-E40A-4DFC-BA84-37893AE574F8}" destId="{6C9E1F73-A3F0-4A74-AC51-B9A05ED9200E}" srcOrd="1" destOrd="0" presId="urn:microsoft.com/office/officeart/2005/8/layout/hList7"/>
    <dgm:cxn modelId="{9D76DEFD-F027-4156-92A9-846F68073302}" srcId="{B00FE453-70BC-4C1A-918D-51BFABDEBE0E}" destId="{571E1087-7D6A-471C-9419-A92999F36D66}" srcOrd="0" destOrd="0" parTransId="{6C5616C6-3C8D-4438-A764-3541918CB46D}" sibTransId="{7CC7CA82-504E-4F34-8786-CAFA08F13AD9}"/>
    <dgm:cxn modelId="{79B1F63F-832F-4A1D-B507-C02D554A825F}" type="presParOf" srcId="{75B27E67-230D-415A-8A3F-EB4EF5766507}" destId="{91C2A3A0-A82E-45F4-BE28-B4719B3E37BA}" srcOrd="0" destOrd="0" presId="urn:microsoft.com/office/officeart/2005/8/layout/hList7"/>
    <dgm:cxn modelId="{F2E84000-9585-4261-99F3-8805535C46DD}" type="presParOf" srcId="{75B27E67-230D-415A-8A3F-EB4EF5766507}" destId="{726FE71F-0913-4BE5-AF5E-986678BB05FF}" srcOrd="1" destOrd="0" presId="urn:microsoft.com/office/officeart/2005/8/layout/hList7"/>
    <dgm:cxn modelId="{26DB9A4E-F769-4500-947F-4BF6AAC42F34}" type="presParOf" srcId="{726FE71F-0913-4BE5-AF5E-986678BB05FF}" destId="{3761A223-1D0E-4934-977A-3D4576239D1B}" srcOrd="0" destOrd="0" presId="urn:microsoft.com/office/officeart/2005/8/layout/hList7"/>
    <dgm:cxn modelId="{66DE94AF-291A-457B-8A67-BB13E171CF81}" type="presParOf" srcId="{3761A223-1D0E-4934-977A-3D4576239D1B}" destId="{46D15251-1BDE-48CE-9237-EFBC1A56B802}" srcOrd="0" destOrd="0" presId="urn:microsoft.com/office/officeart/2005/8/layout/hList7"/>
    <dgm:cxn modelId="{3D058E5A-4188-482B-A865-FD0F0998B59B}" type="presParOf" srcId="{3761A223-1D0E-4934-977A-3D4576239D1B}" destId="{E089337E-1AE5-40E5-B9D1-CC89DD8CC3C7}" srcOrd="1" destOrd="0" presId="urn:microsoft.com/office/officeart/2005/8/layout/hList7"/>
    <dgm:cxn modelId="{1378C4BE-F2C9-4C80-B3AA-92813C2D2D52}" type="presParOf" srcId="{3761A223-1D0E-4934-977A-3D4576239D1B}" destId="{A002B9AF-3CB1-4606-8FA7-A0B2754BCA6A}" srcOrd="2" destOrd="0" presId="urn:microsoft.com/office/officeart/2005/8/layout/hList7"/>
    <dgm:cxn modelId="{F6EC6911-89C5-4D55-9C97-6F873B474B09}" type="presParOf" srcId="{3761A223-1D0E-4934-977A-3D4576239D1B}" destId="{07BF33EC-F0B5-4BCF-96CA-2030E640F547}" srcOrd="3" destOrd="0" presId="urn:microsoft.com/office/officeart/2005/8/layout/hList7"/>
    <dgm:cxn modelId="{C1EB0A7C-3C82-4FFD-BED5-5DC186B57D1D}" type="presParOf" srcId="{726FE71F-0913-4BE5-AF5E-986678BB05FF}" destId="{2E05C863-BE85-4745-8502-90A7CE0C20A7}" srcOrd="1" destOrd="0" presId="urn:microsoft.com/office/officeart/2005/8/layout/hList7"/>
    <dgm:cxn modelId="{B4401C27-3DE9-4EF1-B36C-4DECF8C33D3D}" type="presParOf" srcId="{726FE71F-0913-4BE5-AF5E-986678BB05FF}" destId="{43ADDDC5-E131-4AF7-B430-44B1EABDD865}" srcOrd="2" destOrd="0" presId="urn:microsoft.com/office/officeart/2005/8/layout/hList7"/>
    <dgm:cxn modelId="{F1B5008C-A8CD-447F-AE12-96309E5E703C}" type="presParOf" srcId="{43ADDDC5-E131-4AF7-B430-44B1EABDD865}" destId="{53358AFF-D6E7-45BC-8934-F5E1ECFBA5AB}" srcOrd="0" destOrd="0" presId="urn:microsoft.com/office/officeart/2005/8/layout/hList7"/>
    <dgm:cxn modelId="{1327A206-D836-411A-B7EB-9F3B7DEE9816}" type="presParOf" srcId="{43ADDDC5-E131-4AF7-B430-44B1EABDD865}" destId="{6C9E1F73-A3F0-4A74-AC51-B9A05ED9200E}" srcOrd="1" destOrd="0" presId="urn:microsoft.com/office/officeart/2005/8/layout/hList7"/>
    <dgm:cxn modelId="{54B24862-A789-4200-8B27-B626480BC9ED}" type="presParOf" srcId="{43ADDDC5-E131-4AF7-B430-44B1EABDD865}" destId="{7EEE7DBF-08DB-479C-8447-F6F46AEA66F7}" srcOrd="2" destOrd="0" presId="urn:microsoft.com/office/officeart/2005/8/layout/hList7"/>
    <dgm:cxn modelId="{FC84A5E8-B2DC-43E4-A862-E118161723C6}" type="presParOf" srcId="{43ADDDC5-E131-4AF7-B430-44B1EABDD865}" destId="{1615D6A3-D3AB-4F8F-84C8-009EDE3FBA2D}" srcOrd="3" destOrd="0" presId="urn:microsoft.com/office/officeart/2005/8/layout/hList7"/>
    <dgm:cxn modelId="{4ECA6020-CB89-4D67-A411-E2C87362EB65}" type="presParOf" srcId="{726FE71F-0913-4BE5-AF5E-986678BB05FF}" destId="{4548806D-40EE-47EE-BAEA-A12EF2A81578}" srcOrd="3" destOrd="0" presId="urn:microsoft.com/office/officeart/2005/8/layout/hList7"/>
    <dgm:cxn modelId="{3F744EE9-9ACF-442D-AF00-BBCF7DC9A0F7}" type="presParOf" srcId="{726FE71F-0913-4BE5-AF5E-986678BB05FF}" destId="{E651B34F-F6F6-4847-889E-5D4E943EEA26}" srcOrd="4" destOrd="0" presId="urn:microsoft.com/office/officeart/2005/8/layout/hList7"/>
    <dgm:cxn modelId="{863CA041-FA96-4568-9997-DD4AA1A50DE4}" type="presParOf" srcId="{E651B34F-F6F6-4847-889E-5D4E943EEA26}" destId="{0A63DB44-1E82-4692-87BD-078737B000D4}" srcOrd="0" destOrd="0" presId="urn:microsoft.com/office/officeart/2005/8/layout/hList7"/>
    <dgm:cxn modelId="{A9723ACD-E931-40FE-AFE5-FD09EED9F289}" type="presParOf" srcId="{E651B34F-F6F6-4847-889E-5D4E943EEA26}" destId="{732E2990-C00C-4901-9ACC-E24D0D8D2BCA}" srcOrd="1" destOrd="0" presId="urn:microsoft.com/office/officeart/2005/8/layout/hList7"/>
    <dgm:cxn modelId="{47A177F5-89A5-4961-B632-FCAA099B7A82}" type="presParOf" srcId="{E651B34F-F6F6-4847-889E-5D4E943EEA26}" destId="{45F750BB-6DF2-4823-B651-60560AE859A3}" srcOrd="2" destOrd="0" presId="urn:microsoft.com/office/officeart/2005/8/layout/hList7"/>
    <dgm:cxn modelId="{053F4A82-6D70-4471-8D57-B527E167941B}" type="presParOf" srcId="{E651B34F-F6F6-4847-889E-5D4E943EEA26}" destId="{BEDA3E5D-A12C-435D-97C1-A9FFF44FD81F}" srcOrd="3" destOrd="0" presId="urn:microsoft.com/office/officeart/2005/8/layout/hList7"/>
    <dgm:cxn modelId="{11188CA8-CD65-4B4A-90C1-B0A7314D3868}" type="presParOf" srcId="{726FE71F-0913-4BE5-AF5E-986678BB05FF}" destId="{0C604E2C-01E2-467A-A510-AE9BF4815AB4}" srcOrd="5" destOrd="0" presId="urn:microsoft.com/office/officeart/2005/8/layout/hList7"/>
    <dgm:cxn modelId="{8387F414-8D25-416F-84EC-4D3B9030ABFE}" type="presParOf" srcId="{726FE71F-0913-4BE5-AF5E-986678BB05FF}" destId="{4CF1A93F-2437-4CA3-B91F-F1513FBD2161}" srcOrd="6" destOrd="0" presId="urn:microsoft.com/office/officeart/2005/8/layout/hList7"/>
    <dgm:cxn modelId="{2FF51D2E-C690-4C45-BB6D-A39FCE4E3D60}" type="presParOf" srcId="{4CF1A93F-2437-4CA3-B91F-F1513FBD2161}" destId="{D7438990-409E-4701-8E83-219AEA2C22F3}" srcOrd="0" destOrd="0" presId="urn:microsoft.com/office/officeart/2005/8/layout/hList7"/>
    <dgm:cxn modelId="{ECA9E15C-31D4-4634-AD5F-724E86DF5A0D}" type="presParOf" srcId="{4CF1A93F-2437-4CA3-B91F-F1513FBD2161}" destId="{2681126E-B589-426B-8C74-1B74D7A98A59}" srcOrd="1" destOrd="0" presId="urn:microsoft.com/office/officeart/2005/8/layout/hList7"/>
    <dgm:cxn modelId="{4F8AE8DC-3044-4777-BE9A-057818C52F69}" type="presParOf" srcId="{4CF1A93F-2437-4CA3-B91F-F1513FBD2161}" destId="{00B0C7CB-1E36-40F8-966B-EE17000BF579}" srcOrd="2" destOrd="0" presId="urn:microsoft.com/office/officeart/2005/8/layout/hList7"/>
    <dgm:cxn modelId="{AAA95761-2F21-40C1-B2B9-9105C2DB4F97}" type="presParOf" srcId="{4CF1A93F-2437-4CA3-B91F-F1513FBD2161}" destId="{E8E7DF40-5BF1-4156-A4F3-612DF1C87420}" srcOrd="3" destOrd="0" presId="urn:microsoft.com/office/officeart/2005/8/layout/hList7"/>
    <dgm:cxn modelId="{25845CD7-65C1-4162-AD6D-E7D5E58F6DDD}" type="presParOf" srcId="{726FE71F-0913-4BE5-AF5E-986678BB05FF}" destId="{7BB893E6-26C9-4D0C-9181-C125D5F4F401}" srcOrd="7" destOrd="0" presId="urn:microsoft.com/office/officeart/2005/8/layout/hList7"/>
    <dgm:cxn modelId="{46A424A0-7084-4473-A5E2-9B5116778210}" type="presParOf" srcId="{726FE71F-0913-4BE5-AF5E-986678BB05FF}" destId="{1B7DD0F6-6A81-4112-9109-F1B046FAED06}" srcOrd="8" destOrd="0" presId="urn:microsoft.com/office/officeart/2005/8/layout/hList7"/>
    <dgm:cxn modelId="{9B1E961F-1837-4BA8-BF86-D1C778C5FCB0}" type="presParOf" srcId="{1B7DD0F6-6A81-4112-9109-F1B046FAED06}" destId="{3ECECADD-7C04-4C69-A5CF-E14A7227C2E0}" srcOrd="0" destOrd="0" presId="urn:microsoft.com/office/officeart/2005/8/layout/hList7"/>
    <dgm:cxn modelId="{F3ACA00C-AE86-4BFA-B654-0CD12AB26034}" type="presParOf" srcId="{1B7DD0F6-6A81-4112-9109-F1B046FAED06}" destId="{AC867A0F-990D-4237-A778-D9CB175680F5}" srcOrd="1" destOrd="0" presId="urn:microsoft.com/office/officeart/2005/8/layout/hList7"/>
    <dgm:cxn modelId="{F49AF76F-50F7-42CC-A727-B682EC9D954D}" type="presParOf" srcId="{1B7DD0F6-6A81-4112-9109-F1B046FAED06}" destId="{7658A2C6-C7C8-4AD7-8278-FEFC5D91099F}" srcOrd="2" destOrd="0" presId="urn:microsoft.com/office/officeart/2005/8/layout/hList7"/>
    <dgm:cxn modelId="{BAABA063-098E-4059-AC60-FC0E13913056}" type="presParOf" srcId="{1B7DD0F6-6A81-4112-9109-F1B046FAED06}" destId="{9F75CEE9-1592-4FE0-AA32-210CB8C526F4}" srcOrd="3" destOrd="0" presId="urn:microsoft.com/office/officeart/2005/8/layout/hList7"/>
    <dgm:cxn modelId="{3866BB95-1881-4343-AE3A-4003C6970D4E}" type="presParOf" srcId="{726FE71F-0913-4BE5-AF5E-986678BB05FF}" destId="{9C6CBEAA-A826-4487-9011-75EE087FD947}" srcOrd="9" destOrd="0" presId="urn:microsoft.com/office/officeart/2005/8/layout/hList7"/>
    <dgm:cxn modelId="{FB8BD1A8-FF5A-4859-95D8-1B670525123F}" type="presParOf" srcId="{726FE71F-0913-4BE5-AF5E-986678BB05FF}" destId="{674A7009-879D-4B05-8C17-3FF4B94AA1F2}" srcOrd="10" destOrd="0" presId="urn:microsoft.com/office/officeart/2005/8/layout/hList7"/>
    <dgm:cxn modelId="{F472D883-19F3-445B-B3C0-2CC4AAA620C3}" type="presParOf" srcId="{674A7009-879D-4B05-8C17-3FF4B94AA1F2}" destId="{398B2D8E-FEF6-42F7-AEA1-339F6B7ACD11}" srcOrd="0" destOrd="0" presId="urn:microsoft.com/office/officeart/2005/8/layout/hList7"/>
    <dgm:cxn modelId="{FDF795CE-5EB9-4CC8-9CD7-630B7A4F4901}" type="presParOf" srcId="{674A7009-879D-4B05-8C17-3FF4B94AA1F2}" destId="{6F3E5CB6-8170-4FE3-9141-E5B4CBF6BE54}" srcOrd="1" destOrd="0" presId="urn:microsoft.com/office/officeart/2005/8/layout/hList7"/>
    <dgm:cxn modelId="{6A91C525-EC24-4795-84C6-F18E2BA1CD68}" type="presParOf" srcId="{674A7009-879D-4B05-8C17-3FF4B94AA1F2}" destId="{5FA61A72-2CD4-48BB-A22B-78C6D885526A}" srcOrd="2" destOrd="0" presId="urn:microsoft.com/office/officeart/2005/8/layout/hList7"/>
    <dgm:cxn modelId="{D914F737-01E0-4E88-8649-B0AC16892F65}" type="presParOf" srcId="{674A7009-879D-4B05-8C17-3FF4B94AA1F2}" destId="{8B85A619-B930-4B84-928F-D0B14EB2D4CE}" srcOrd="3" destOrd="0" presId="urn:microsoft.com/office/officeart/2005/8/layout/hList7"/>
    <dgm:cxn modelId="{C33385D2-47D6-4445-906F-DA13AA70C542}" type="presParOf" srcId="{726FE71F-0913-4BE5-AF5E-986678BB05FF}" destId="{D756D587-F70A-46EE-A7FE-CA53182FD644}" srcOrd="11" destOrd="0" presId="urn:microsoft.com/office/officeart/2005/8/layout/hList7"/>
    <dgm:cxn modelId="{AA11C2F8-859E-4EE0-B8E8-5C94D0195DFC}" type="presParOf" srcId="{726FE71F-0913-4BE5-AF5E-986678BB05FF}" destId="{578838AC-74EA-4B33-8E88-1BE8601F7954}" srcOrd="12" destOrd="0" presId="urn:microsoft.com/office/officeart/2005/8/layout/hList7"/>
    <dgm:cxn modelId="{207A89FB-C552-4EA0-B2C2-373A620D92F1}" type="presParOf" srcId="{578838AC-74EA-4B33-8E88-1BE8601F7954}" destId="{9A64978A-544E-45C7-8F12-4FC5A6EFEE09}" srcOrd="0" destOrd="0" presId="urn:microsoft.com/office/officeart/2005/8/layout/hList7"/>
    <dgm:cxn modelId="{93561353-E7D9-45F9-82E8-CAE485D45B0C}" type="presParOf" srcId="{578838AC-74EA-4B33-8E88-1BE8601F7954}" destId="{A5945B4F-6137-48B8-987A-6FFCEF67CE83}" srcOrd="1" destOrd="0" presId="urn:microsoft.com/office/officeart/2005/8/layout/hList7"/>
    <dgm:cxn modelId="{8732A68F-8C33-4FD0-835A-2037EE7216FF}" type="presParOf" srcId="{578838AC-74EA-4B33-8E88-1BE8601F7954}" destId="{A3544060-93EC-4F76-9417-95ED50189C49}" srcOrd="2" destOrd="0" presId="urn:microsoft.com/office/officeart/2005/8/layout/hList7"/>
    <dgm:cxn modelId="{38895219-874C-4F85-9AF4-DC7EC701CFC9}" type="presParOf" srcId="{578838AC-74EA-4B33-8E88-1BE8601F7954}" destId="{082EA2B0-9575-4686-9690-E2D742C8C3AD}" srcOrd="3" destOrd="0" presId="urn:microsoft.com/office/officeart/2005/8/layout/hList7"/>
    <dgm:cxn modelId="{8D44BF28-4322-4310-A347-B01C50DF5328}" type="presParOf" srcId="{726FE71F-0913-4BE5-AF5E-986678BB05FF}" destId="{902195CC-97BC-4AE1-811A-A938D046D6DB}" srcOrd="13" destOrd="0" presId="urn:microsoft.com/office/officeart/2005/8/layout/hList7"/>
    <dgm:cxn modelId="{44D1014F-92C5-494A-A557-97983971F25D}" type="presParOf" srcId="{726FE71F-0913-4BE5-AF5E-986678BB05FF}" destId="{541462F0-AB7C-4C0D-BD83-95AA88C3D224}" srcOrd="14" destOrd="0" presId="urn:microsoft.com/office/officeart/2005/8/layout/hList7"/>
    <dgm:cxn modelId="{CEBC5344-8D8B-41A7-8D3D-A62288FCD658}" type="presParOf" srcId="{541462F0-AB7C-4C0D-BD83-95AA88C3D224}" destId="{ACF912B2-CB56-45A7-82C4-A3055805CD6D}" srcOrd="0" destOrd="0" presId="urn:microsoft.com/office/officeart/2005/8/layout/hList7"/>
    <dgm:cxn modelId="{C03CFA35-1D1A-4E18-9779-60238CF73BC0}" type="presParOf" srcId="{541462F0-AB7C-4C0D-BD83-95AA88C3D224}" destId="{073C967C-F67A-4143-8673-4D3E52F54EA8}" srcOrd="1" destOrd="0" presId="urn:microsoft.com/office/officeart/2005/8/layout/hList7"/>
    <dgm:cxn modelId="{FF002B31-70A1-48E3-BF66-EC066787C842}" type="presParOf" srcId="{541462F0-AB7C-4C0D-BD83-95AA88C3D224}" destId="{65C0272E-FC04-40B6-BF75-B6C0CC5ABCBE}" srcOrd="2" destOrd="0" presId="urn:microsoft.com/office/officeart/2005/8/layout/hList7"/>
    <dgm:cxn modelId="{788F2D19-4620-4997-8DEB-C8322E0AE044}" type="presParOf" srcId="{541462F0-AB7C-4C0D-BD83-95AA88C3D224}" destId="{17184CE9-8F4C-492D-9D42-60D2A130995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29040-2113-4F2D-832B-BAB43F286DB7}" type="doc">
      <dgm:prSet loTypeId="urn:microsoft.com/office/officeart/2005/8/layout/pyramid1" loCatId="pyramid" qsTypeId="urn:microsoft.com/office/officeart/2005/8/quickstyle/simple1" qsCatId="simple" csTypeId="urn:microsoft.com/office/officeart/2005/8/colors/accent1_2" csCatId="accent1" phldr="1"/>
      <dgm:spPr/>
    </dgm:pt>
    <dgm:pt modelId="{29059925-2E8A-4350-9B53-100E92CA9919}">
      <dgm:prSet phldrT="[Text]" custT="1"/>
      <dgm:spPr>
        <a:solidFill>
          <a:srgbClr val="00B050"/>
        </a:solidFill>
      </dgm:spPr>
      <dgm:t>
        <a:bodyPr/>
        <a:lstStyle/>
        <a:p>
          <a:pPr>
            <a:spcAft>
              <a:spcPts val="0"/>
            </a:spcAft>
          </a:pPr>
          <a:endParaRPr lang="en-US" sz="1100" dirty="0">
            <a:solidFill>
              <a:schemeClr val="bg1"/>
            </a:solidFill>
          </a:endParaRPr>
        </a:p>
        <a:p>
          <a:pPr>
            <a:spcAft>
              <a:spcPts val="0"/>
            </a:spcAft>
          </a:pPr>
          <a:endParaRPr lang="en-US" sz="1100" dirty="0">
            <a:solidFill>
              <a:schemeClr val="bg1"/>
            </a:solidFill>
          </a:endParaRPr>
        </a:p>
        <a:p>
          <a:pPr>
            <a:spcAft>
              <a:spcPts val="0"/>
            </a:spcAft>
          </a:pPr>
          <a:r>
            <a:rPr lang="en-US" sz="1100" dirty="0">
              <a:solidFill>
                <a:schemeClr val="bg1"/>
              </a:solidFill>
            </a:rPr>
            <a:t>Meta</a:t>
          </a:r>
        </a:p>
        <a:p>
          <a:pPr>
            <a:spcAft>
              <a:spcPts val="0"/>
            </a:spcAft>
          </a:pPr>
          <a:r>
            <a:rPr lang="en-US" sz="1100" dirty="0">
              <a:solidFill>
                <a:schemeClr val="bg1"/>
              </a:solidFill>
            </a:rPr>
            <a:t>Data</a:t>
          </a:r>
        </a:p>
      </dgm:t>
    </dgm:pt>
    <dgm:pt modelId="{4E56D511-E4C2-48C4-A256-615CB38CA0A4}" type="parTrans" cxnId="{5D90925A-8F3A-4FAC-BA06-01610EF4F516}">
      <dgm:prSet/>
      <dgm:spPr/>
      <dgm:t>
        <a:bodyPr/>
        <a:lstStyle/>
        <a:p>
          <a:endParaRPr lang="en-US"/>
        </a:p>
      </dgm:t>
    </dgm:pt>
    <dgm:pt modelId="{A06C968F-82D3-4389-B2AC-9DA27819089F}" type="sibTrans" cxnId="{5D90925A-8F3A-4FAC-BA06-01610EF4F516}">
      <dgm:prSet/>
      <dgm:spPr/>
      <dgm:t>
        <a:bodyPr/>
        <a:lstStyle/>
        <a:p>
          <a:endParaRPr lang="en-US"/>
        </a:p>
      </dgm:t>
    </dgm:pt>
    <dgm:pt modelId="{01E23262-EEFE-454E-ACDB-F07FB8D3BF07}">
      <dgm:prSet phldrT="[Text]"/>
      <dgm:spPr/>
      <dgm:t>
        <a:bodyPr/>
        <a:lstStyle/>
        <a:p>
          <a:r>
            <a:rPr lang="en-US" dirty="0">
              <a:solidFill>
                <a:schemeClr val="bg1"/>
              </a:solidFill>
            </a:rPr>
            <a:t>Reference Data</a:t>
          </a:r>
        </a:p>
      </dgm:t>
    </dgm:pt>
    <dgm:pt modelId="{F752599E-1E26-4D95-97D9-65503A87F1BA}" type="parTrans" cxnId="{83E2E280-509F-42B0-B1ED-C8F0DDDE1BE2}">
      <dgm:prSet/>
      <dgm:spPr/>
      <dgm:t>
        <a:bodyPr/>
        <a:lstStyle/>
        <a:p>
          <a:endParaRPr lang="en-US"/>
        </a:p>
      </dgm:t>
    </dgm:pt>
    <dgm:pt modelId="{FC6E6285-FCFB-4C22-85AC-CA3461B68501}" type="sibTrans" cxnId="{83E2E280-509F-42B0-B1ED-C8F0DDDE1BE2}">
      <dgm:prSet/>
      <dgm:spPr/>
      <dgm:t>
        <a:bodyPr/>
        <a:lstStyle/>
        <a:p>
          <a:endParaRPr lang="en-US"/>
        </a:p>
      </dgm:t>
    </dgm:pt>
    <dgm:pt modelId="{1140426C-2F34-4352-969C-20E72E6E3847}">
      <dgm:prSet phldrT="[Text]"/>
      <dgm:spPr/>
      <dgm:t>
        <a:bodyPr/>
        <a:lstStyle/>
        <a:p>
          <a:r>
            <a:rPr lang="en-US" dirty="0">
              <a:solidFill>
                <a:schemeClr val="bg1"/>
              </a:solidFill>
            </a:rPr>
            <a:t>Enterprise Structure Data</a:t>
          </a:r>
        </a:p>
      </dgm:t>
    </dgm:pt>
    <dgm:pt modelId="{F6C3C8AF-10CB-4757-8955-F1B3E72AC763}" type="parTrans" cxnId="{8C3D2498-2B9A-4737-BA70-5FB25565CF34}">
      <dgm:prSet/>
      <dgm:spPr/>
      <dgm:t>
        <a:bodyPr/>
        <a:lstStyle/>
        <a:p>
          <a:endParaRPr lang="en-US"/>
        </a:p>
      </dgm:t>
    </dgm:pt>
    <dgm:pt modelId="{A4B83EFD-74AB-4E48-949F-8D6C4AE7A085}" type="sibTrans" cxnId="{8C3D2498-2B9A-4737-BA70-5FB25565CF34}">
      <dgm:prSet/>
      <dgm:spPr/>
      <dgm:t>
        <a:bodyPr/>
        <a:lstStyle/>
        <a:p>
          <a:endParaRPr lang="en-US"/>
        </a:p>
      </dgm:t>
    </dgm:pt>
    <dgm:pt modelId="{E48C395F-9626-413C-B98C-C1DA37A4F0EA}">
      <dgm:prSet phldrT="[Text]"/>
      <dgm:spPr/>
      <dgm:t>
        <a:bodyPr/>
        <a:lstStyle/>
        <a:p>
          <a:r>
            <a:rPr lang="en-US" dirty="0">
              <a:solidFill>
                <a:schemeClr val="bg1"/>
              </a:solidFill>
            </a:rPr>
            <a:t>Transaction Structure Data</a:t>
          </a:r>
        </a:p>
      </dgm:t>
    </dgm:pt>
    <dgm:pt modelId="{6D2C9A79-BAD4-42CF-88FC-DF8AB757E904}" type="parTrans" cxnId="{ACD43D5B-66F3-4165-B40D-CF113101401C}">
      <dgm:prSet/>
      <dgm:spPr/>
      <dgm:t>
        <a:bodyPr/>
        <a:lstStyle/>
        <a:p>
          <a:endParaRPr lang="en-US"/>
        </a:p>
      </dgm:t>
    </dgm:pt>
    <dgm:pt modelId="{3EA7F682-BFB6-443D-8697-0A98B23C4871}" type="sibTrans" cxnId="{ACD43D5B-66F3-4165-B40D-CF113101401C}">
      <dgm:prSet/>
      <dgm:spPr/>
      <dgm:t>
        <a:bodyPr/>
        <a:lstStyle/>
        <a:p>
          <a:endParaRPr lang="en-US"/>
        </a:p>
      </dgm:t>
    </dgm:pt>
    <dgm:pt modelId="{5F94AAC7-797C-46FD-9103-588F2B1312BE}">
      <dgm:prSet phldrT="[Text]"/>
      <dgm:spPr>
        <a:solidFill>
          <a:schemeClr val="accent3">
            <a:lumMod val="60000"/>
            <a:lumOff val="40000"/>
          </a:schemeClr>
        </a:solidFill>
      </dgm:spPr>
      <dgm:t>
        <a:bodyPr/>
        <a:lstStyle/>
        <a:p>
          <a:r>
            <a:rPr lang="en-US" dirty="0">
              <a:solidFill>
                <a:schemeClr val="bg1"/>
              </a:solidFill>
            </a:rPr>
            <a:t>Transaction Activity Data</a:t>
          </a:r>
        </a:p>
      </dgm:t>
    </dgm:pt>
    <dgm:pt modelId="{BDDA4861-037A-464E-92AA-8B3C604EAFA6}" type="sibTrans" cxnId="{C24CE4E4-B37F-4656-BC65-65E678729C26}">
      <dgm:prSet/>
      <dgm:spPr/>
      <dgm:t>
        <a:bodyPr/>
        <a:lstStyle/>
        <a:p>
          <a:endParaRPr lang="en-US"/>
        </a:p>
      </dgm:t>
    </dgm:pt>
    <dgm:pt modelId="{A5762B61-50F0-4F98-876A-E03C47AE4123}" type="parTrans" cxnId="{C24CE4E4-B37F-4656-BC65-65E678729C26}">
      <dgm:prSet/>
      <dgm:spPr/>
      <dgm:t>
        <a:bodyPr/>
        <a:lstStyle/>
        <a:p>
          <a:endParaRPr lang="en-US"/>
        </a:p>
      </dgm:t>
    </dgm:pt>
    <dgm:pt modelId="{DFF5266B-ECAF-4131-9D83-F44BEDDE67C8}">
      <dgm:prSet phldrT="[Text]"/>
      <dgm:spPr>
        <a:solidFill>
          <a:schemeClr val="accent3">
            <a:lumMod val="60000"/>
            <a:lumOff val="40000"/>
          </a:schemeClr>
        </a:solidFill>
      </dgm:spPr>
      <dgm:t>
        <a:bodyPr/>
        <a:lstStyle/>
        <a:p>
          <a:r>
            <a:rPr lang="en-US" dirty="0">
              <a:solidFill>
                <a:schemeClr val="bg1"/>
              </a:solidFill>
            </a:rPr>
            <a:t>Transaction Audit Data</a:t>
          </a:r>
        </a:p>
      </dgm:t>
    </dgm:pt>
    <dgm:pt modelId="{AF820CCA-C5D3-44B9-885D-4F46487519FF}" type="sibTrans" cxnId="{427009C5-C3B5-442A-B7CA-3D9636489DDB}">
      <dgm:prSet/>
      <dgm:spPr/>
      <dgm:t>
        <a:bodyPr/>
        <a:lstStyle/>
        <a:p>
          <a:endParaRPr lang="en-US"/>
        </a:p>
      </dgm:t>
    </dgm:pt>
    <dgm:pt modelId="{89B08C3F-6208-48BC-9D5E-A37804DF8A60}" type="parTrans" cxnId="{427009C5-C3B5-442A-B7CA-3D9636489DDB}">
      <dgm:prSet/>
      <dgm:spPr/>
      <dgm:t>
        <a:bodyPr/>
        <a:lstStyle/>
        <a:p>
          <a:endParaRPr lang="en-US"/>
        </a:p>
      </dgm:t>
    </dgm:pt>
    <dgm:pt modelId="{AB761F0E-7978-4452-949A-5F9AD2BCF045}" type="pres">
      <dgm:prSet presAssocID="{A4D29040-2113-4F2D-832B-BAB43F286DB7}" presName="Name0" presStyleCnt="0">
        <dgm:presLayoutVars>
          <dgm:dir/>
          <dgm:animLvl val="lvl"/>
          <dgm:resizeHandles val="exact"/>
        </dgm:presLayoutVars>
      </dgm:prSet>
      <dgm:spPr/>
    </dgm:pt>
    <dgm:pt modelId="{98C63232-74C0-4B80-BBCB-9A6F487A9B02}" type="pres">
      <dgm:prSet presAssocID="{29059925-2E8A-4350-9B53-100E92CA9919}" presName="Name8" presStyleCnt="0"/>
      <dgm:spPr/>
    </dgm:pt>
    <dgm:pt modelId="{ED4DA8FA-A3FB-4C55-BD21-DD3D7AA32F3F}" type="pres">
      <dgm:prSet presAssocID="{29059925-2E8A-4350-9B53-100E92CA9919}" presName="level" presStyleLbl="node1" presStyleIdx="0" presStyleCnt="6" custLinFactNeighborY="-1449">
        <dgm:presLayoutVars>
          <dgm:chMax val="1"/>
          <dgm:bulletEnabled val="1"/>
        </dgm:presLayoutVars>
      </dgm:prSet>
      <dgm:spPr/>
    </dgm:pt>
    <dgm:pt modelId="{4F015351-FA21-4462-94B9-684597FCC12A}" type="pres">
      <dgm:prSet presAssocID="{29059925-2E8A-4350-9B53-100E92CA9919}" presName="levelTx" presStyleLbl="revTx" presStyleIdx="0" presStyleCnt="0">
        <dgm:presLayoutVars>
          <dgm:chMax val="1"/>
          <dgm:bulletEnabled val="1"/>
        </dgm:presLayoutVars>
      </dgm:prSet>
      <dgm:spPr/>
    </dgm:pt>
    <dgm:pt modelId="{11FA451C-7A3E-4AA9-99E0-5FD43219151B}" type="pres">
      <dgm:prSet presAssocID="{01E23262-EEFE-454E-ACDB-F07FB8D3BF07}" presName="Name8" presStyleCnt="0"/>
      <dgm:spPr/>
    </dgm:pt>
    <dgm:pt modelId="{BB6BBB52-8D27-42A3-BF0B-59F331A7486C}" type="pres">
      <dgm:prSet presAssocID="{01E23262-EEFE-454E-ACDB-F07FB8D3BF07}" presName="level" presStyleLbl="node1" presStyleIdx="1" presStyleCnt="6">
        <dgm:presLayoutVars>
          <dgm:chMax val="1"/>
          <dgm:bulletEnabled val="1"/>
        </dgm:presLayoutVars>
      </dgm:prSet>
      <dgm:spPr/>
    </dgm:pt>
    <dgm:pt modelId="{B5FA82ED-0D5A-4C0D-B37A-BDC7FD96203A}" type="pres">
      <dgm:prSet presAssocID="{01E23262-EEFE-454E-ACDB-F07FB8D3BF07}" presName="levelTx" presStyleLbl="revTx" presStyleIdx="0" presStyleCnt="0">
        <dgm:presLayoutVars>
          <dgm:chMax val="1"/>
          <dgm:bulletEnabled val="1"/>
        </dgm:presLayoutVars>
      </dgm:prSet>
      <dgm:spPr/>
    </dgm:pt>
    <dgm:pt modelId="{8C8D3559-EBE9-4F4C-AB22-36A67B9D6D04}" type="pres">
      <dgm:prSet presAssocID="{1140426C-2F34-4352-969C-20E72E6E3847}" presName="Name8" presStyleCnt="0"/>
      <dgm:spPr/>
    </dgm:pt>
    <dgm:pt modelId="{71C1E761-B715-4655-98F7-F13B4D34E88A}" type="pres">
      <dgm:prSet presAssocID="{1140426C-2F34-4352-969C-20E72E6E3847}" presName="level" presStyleLbl="node1" presStyleIdx="2" presStyleCnt="6">
        <dgm:presLayoutVars>
          <dgm:chMax val="1"/>
          <dgm:bulletEnabled val="1"/>
        </dgm:presLayoutVars>
      </dgm:prSet>
      <dgm:spPr/>
    </dgm:pt>
    <dgm:pt modelId="{E8AB8FB1-BBDD-4313-AA9F-3DA6FA31DE31}" type="pres">
      <dgm:prSet presAssocID="{1140426C-2F34-4352-969C-20E72E6E3847}" presName="levelTx" presStyleLbl="revTx" presStyleIdx="0" presStyleCnt="0">
        <dgm:presLayoutVars>
          <dgm:chMax val="1"/>
          <dgm:bulletEnabled val="1"/>
        </dgm:presLayoutVars>
      </dgm:prSet>
      <dgm:spPr/>
    </dgm:pt>
    <dgm:pt modelId="{A686285F-2E00-48EB-8A45-DE73C2B31840}" type="pres">
      <dgm:prSet presAssocID="{E48C395F-9626-413C-B98C-C1DA37A4F0EA}" presName="Name8" presStyleCnt="0"/>
      <dgm:spPr/>
    </dgm:pt>
    <dgm:pt modelId="{A2B582A8-0E77-4642-A9FB-DA2ACE668393}" type="pres">
      <dgm:prSet presAssocID="{E48C395F-9626-413C-B98C-C1DA37A4F0EA}" presName="level" presStyleLbl="node1" presStyleIdx="3" presStyleCnt="6">
        <dgm:presLayoutVars>
          <dgm:chMax val="1"/>
          <dgm:bulletEnabled val="1"/>
        </dgm:presLayoutVars>
      </dgm:prSet>
      <dgm:spPr/>
    </dgm:pt>
    <dgm:pt modelId="{CCEC65BD-01F8-4074-BE7C-80A566C9E484}" type="pres">
      <dgm:prSet presAssocID="{E48C395F-9626-413C-B98C-C1DA37A4F0EA}" presName="levelTx" presStyleLbl="revTx" presStyleIdx="0" presStyleCnt="0">
        <dgm:presLayoutVars>
          <dgm:chMax val="1"/>
          <dgm:bulletEnabled val="1"/>
        </dgm:presLayoutVars>
      </dgm:prSet>
      <dgm:spPr/>
    </dgm:pt>
    <dgm:pt modelId="{E562BEBC-91B3-4529-A6CD-B1C3AEA8C810}" type="pres">
      <dgm:prSet presAssocID="{5F94AAC7-797C-46FD-9103-588F2B1312BE}" presName="Name8" presStyleCnt="0"/>
      <dgm:spPr/>
    </dgm:pt>
    <dgm:pt modelId="{7CD2059E-4FBB-4D01-96DA-FB5DB724C603}" type="pres">
      <dgm:prSet presAssocID="{5F94AAC7-797C-46FD-9103-588F2B1312BE}" presName="level" presStyleLbl="node1" presStyleIdx="4" presStyleCnt="6">
        <dgm:presLayoutVars>
          <dgm:chMax val="1"/>
          <dgm:bulletEnabled val="1"/>
        </dgm:presLayoutVars>
      </dgm:prSet>
      <dgm:spPr/>
    </dgm:pt>
    <dgm:pt modelId="{06645874-3E0F-400E-95D6-A7A4EE802A6B}" type="pres">
      <dgm:prSet presAssocID="{5F94AAC7-797C-46FD-9103-588F2B1312BE}" presName="levelTx" presStyleLbl="revTx" presStyleIdx="0" presStyleCnt="0">
        <dgm:presLayoutVars>
          <dgm:chMax val="1"/>
          <dgm:bulletEnabled val="1"/>
        </dgm:presLayoutVars>
      </dgm:prSet>
      <dgm:spPr/>
    </dgm:pt>
    <dgm:pt modelId="{E44C2A3E-AA2A-4793-BBF3-734DF70E45B4}" type="pres">
      <dgm:prSet presAssocID="{DFF5266B-ECAF-4131-9D83-F44BEDDE67C8}" presName="Name8" presStyleCnt="0"/>
      <dgm:spPr/>
    </dgm:pt>
    <dgm:pt modelId="{1C0CFFB7-62BA-4727-9934-D98002B9A683}" type="pres">
      <dgm:prSet presAssocID="{DFF5266B-ECAF-4131-9D83-F44BEDDE67C8}" presName="level" presStyleLbl="node1" presStyleIdx="5" presStyleCnt="6" custLinFactNeighborX="3591">
        <dgm:presLayoutVars>
          <dgm:chMax val="1"/>
          <dgm:bulletEnabled val="1"/>
        </dgm:presLayoutVars>
      </dgm:prSet>
      <dgm:spPr/>
    </dgm:pt>
    <dgm:pt modelId="{416A9E77-E6E7-41E8-83C9-4CDC12CF6413}" type="pres">
      <dgm:prSet presAssocID="{DFF5266B-ECAF-4131-9D83-F44BEDDE67C8}" presName="levelTx" presStyleLbl="revTx" presStyleIdx="0" presStyleCnt="0">
        <dgm:presLayoutVars>
          <dgm:chMax val="1"/>
          <dgm:bulletEnabled val="1"/>
        </dgm:presLayoutVars>
      </dgm:prSet>
      <dgm:spPr/>
    </dgm:pt>
  </dgm:ptLst>
  <dgm:cxnLst>
    <dgm:cxn modelId="{5202B41B-83EB-4C21-B088-D28AD7B3FC87}" type="presOf" srcId="{DFF5266B-ECAF-4131-9D83-F44BEDDE67C8}" destId="{416A9E77-E6E7-41E8-83C9-4CDC12CF6413}" srcOrd="1" destOrd="0" presId="urn:microsoft.com/office/officeart/2005/8/layout/pyramid1"/>
    <dgm:cxn modelId="{025DA61F-8DD7-4E84-9279-B8FB848B2C40}" type="presOf" srcId="{A4D29040-2113-4F2D-832B-BAB43F286DB7}" destId="{AB761F0E-7978-4452-949A-5F9AD2BCF045}" srcOrd="0" destOrd="0" presId="urn:microsoft.com/office/officeart/2005/8/layout/pyramid1"/>
    <dgm:cxn modelId="{5F22C42E-646E-4473-A097-E4EEE7218E56}" type="presOf" srcId="{1140426C-2F34-4352-969C-20E72E6E3847}" destId="{E8AB8FB1-BBDD-4313-AA9F-3DA6FA31DE31}" srcOrd="1" destOrd="0" presId="urn:microsoft.com/office/officeart/2005/8/layout/pyramid1"/>
    <dgm:cxn modelId="{ACD43D5B-66F3-4165-B40D-CF113101401C}" srcId="{A4D29040-2113-4F2D-832B-BAB43F286DB7}" destId="{E48C395F-9626-413C-B98C-C1DA37A4F0EA}" srcOrd="3" destOrd="0" parTransId="{6D2C9A79-BAD4-42CF-88FC-DF8AB757E904}" sibTransId="{3EA7F682-BFB6-443D-8697-0A98B23C4871}"/>
    <dgm:cxn modelId="{AC00765F-1FC2-431D-AA63-1878FFB781FA}" type="presOf" srcId="{01E23262-EEFE-454E-ACDB-F07FB8D3BF07}" destId="{B5FA82ED-0D5A-4C0D-B37A-BDC7FD96203A}" srcOrd="1" destOrd="0" presId="urn:microsoft.com/office/officeart/2005/8/layout/pyramid1"/>
    <dgm:cxn modelId="{5D90925A-8F3A-4FAC-BA06-01610EF4F516}" srcId="{A4D29040-2113-4F2D-832B-BAB43F286DB7}" destId="{29059925-2E8A-4350-9B53-100E92CA9919}" srcOrd="0" destOrd="0" parTransId="{4E56D511-E4C2-48C4-A256-615CB38CA0A4}" sibTransId="{A06C968F-82D3-4389-B2AC-9DA27819089F}"/>
    <dgm:cxn modelId="{83E2E280-509F-42B0-B1ED-C8F0DDDE1BE2}" srcId="{A4D29040-2113-4F2D-832B-BAB43F286DB7}" destId="{01E23262-EEFE-454E-ACDB-F07FB8D3BF07}" srcOrd="1" destOrd="0" parTransId="{F752599E-1E26-4D95-97D9-65503A87F1BA}" sibTransId="{FC6E6285-FCFB-4C22-85AC-CA3461B68501}"/>
    <dgm:cxn modelId="{3A500486-59F4-4119-8575-2C097BF3E881}" type="presOf" srcId="{1140426C-2F34-4352-969C-20E72E6E3847}" destId="{71C1E761-B715-4655-98F7-F13B4D34E88A}" srcOrd="0" destOrd="0" presId="urn:microsoft.com/office/officeart/2005/8/layout/pyramid1"/>
    <dgm:cxn modelId="{EFA9B486-09DA-4AD5-89C2-D09042772B69}" type="presOf" srcId="{E48C395F-9626-413C-B98C-C1DA37A4F0EA}" destId="{CCEC65BD-01F8-4074-BE7C-80A566C9E484}" srcOrd="1" destOrd="0" presId="urn:microsoft.com/office/officeart/2005/8/layout/pyramid1"/>
    <dgm:cxn modelId="{A57C0D91-3302-4283-90E3-16A85DDA476E}" type="presOf" srcId="{01E23262-EEFE-454E-ACDB-F07FB8D3BF07}" destId="{BB6BBB52-8D27-42A3-BF0B-59F331A7486C}" srcOrd="0" destOrd="0" presId="urn:microsoft.com/office/officeart/2005/8/layout/pyramid1"/>
    <dgm:cxn modelId="{8C3D2498-2B9A-4737-BA70-5FB25565CF34}" srcId="{A4D29040-2113-4F2D-832B-BAB43F286DB7}" destId="{1140426C-2F34-4352-969C-20E72E6E3847}" srcOrd="2" destOrd="0" parTransId="{F6C3C8AF-10CB-4757-8955-F1B3E72AC763}" sibTransId="{A4B83EFD-74AB-4E48-949F-8D6C4AE7A085}"/>
    <dgm:cxn modelId="{C6CE0FA6-7AFB-42DC-B4AC-FBD307EAB347}" type="presOf" srcId="{E48C395F-9626-413C-B98C-C1DA37A4F0EA}" destId="{A2B582A8-0E77-4642-A9FB-DA2ACE668393}" srcOrd="0" destOrd="0" presId="urn:microsoft.com/office/officeart/2005/8/layout/pyramid1"/>
    <dgm:cxn modelId="{9D81BEB1-321B-4824-A256-D3B8CD58F724}" type="presOf" srcId="{DFF5266B-ECAF-4131-9D83-F44BEDDE67C8}" destId="{1C0CFFB7-62BA-4727-9934-D98002B9A683}" srcOrd="0" destOrd="0" presId="urn:microsoft.com/office/officeart/2005/8/layout/pyramid1"/>
    <dgm:cxn modelId="{B4DD10BE-1C4A-456E-8B25-C500856E49CA}" type="presOf" srcId="{29059925-2E8A-4350-9B53-100E92CA9919}" destId="{4F015351-FA21-4462-94B9-684597FCC12A}" srcOrd="1" destOrd="0" presId="urn:microsoft.com/office/officeart/2005/8/layout/pyramid1"/>
    <dgm:cxn modelId="{427009C5-C3B5-442A-B7CA-3D9636489DDB}" srcId="{A4D29040-2113-4F2D-832B-BAB43F286DB7}" destId="{DFF5266B-ECAF-4131-9D83-F44BEDDE67C8}" srcOrd="5" destOrd="0" parTransId="{89B08C3F-6208-48BC-9D5E-A37804DF8A60}" sibTransId="{AF820CCA-C5D3-44B9-885D-4F46487519FF}"/>
    <dgm:cxn modelId="{DDE248C8-C7AA-42C7-BFAB-9266110E5129}" type="presOf" srcId="{5F94AAC7-797C-46FD-9103-588F2B1312BE}" destId="{06645874-3E0F-400E-95D6-A7A4EE802A6B}" srcOrd="1" destOrd="0" presId="urn:microsoft.com/office/officeart/2005/8/layout/pyramid1"/>
    <dgm:cxn modelId="{767030DB-2AF7-44E4-A0E0-CE8F5E50456F}" type="presOf" srcId="{5F94AAC7-797C-46FD-9103-588F2B1312BE}" destId="{7CD2059E-4FBB-4D01-96DA-FB5DB724C603}" srcOrd="0" destOrd="0" presId="urn:microsoft.com/office/officeart/2005/8/layout/pyramid1"/>
    <dgm:cxn modelId="{C24CE4E4-B37F-4656-BC65-65E678729C26}" srcId="{A4D29040-2113-4F2D-832B-BAB43F286DB7}" destId="{5F94AAC7-797C-46FD-9103-588F2B1312BE}" srcOrd="4" destOrd="0" parTransId="{A5762B61-50F0-4F98-876A-E03C47AE4123}" sibTransId="{BDDA4861-037A-464E-92AA-8B3C604EAFA6}"/>
    <dgm:cxn modelId="{53312AE5-C648-400F-B49E-10B259451785}" type="presOf" srcId="{29059925-2E8A-4350-9B53-100E92CA9919}" destId="{ED4DA8FA-A3FB-4C55-BD21-DD3D7AA32F3F}" srcOrd="0" destOrd="0" presId="urn:microsoft.com/office/officeart/2005/8/layout/pyramid1"/>
    <dgm:cxn modelId="{0159173D-CA7D-4772-885A-5645FDEE4C98}" type="presParOf" srcId="{AB761F0E-7978-4452-949A-5F9AD2BCF045}" destId="{98C63232-74C0-4B80-BBCB-9A6F487A9B02}" srcOrd="0" destOrd="0" presId="urn:microsoft.com/office/officeart/2005/8/layout/pyramid1"/>
    <dgm:cxn modelId="{0B8D1B3F-6FBC-489B-B8D1-7363381DF65C}" type="presParOf" srcId="{98C63232-74C0-4B80-BBCB-9A6F487A9B02}" destId="{ED4DA8FA-A3FB-4C55-BD21-DD3D7AA32F3F}" srcOrd="0" destOrd="0" presId="urn:microsoft.com/office/officeart/2005/8/layout/pyramid1"/>
    <dgm:cxn modelId="{3D49FE8E-8E73-4E64-9B4C-78D0F96FFD5D}" type="presParOf" srcId="{98C63232-74C0-4B80-BBCB-9A6F487A9B02}" destId="{4F015351-FA21-4462-94B9-684597FCC12A}" srcOrd="1" destOrd="0" presId="urn:microsoft.com/office/officeart/2005/8/layout/pyramid1"/>
    <dgm:cxn modelId="{DCA6FD76-4D2A-4B05-A9EE-9BA51D4AE53C}" type="presParOf" srcId="{AB761F0E-7978-4452-949A-5F9AD2BCF045}" destId="{11FA451C-7A3E-4AA9-99E0-5FD43219151B}" srcOrd="1" destOrd="0" presId="urn:microsoft.com/office/officeart/2005/8/layout/pyramid1"/>
    <dgm:cxn modelId="{DCC89892-5736-46E4-9478-813C5426ABBE}" type="presParOf" srcId="{11FA451C-7A3E-4AA9-99E0-5FD43219151B}" destId="{BB6BBB52-8D27-42A3-BF0B-59F331A7486C}" srcOrd="0" destOrd="0" presId="urn:microsoft.com/office/officeart/2005/8/layout/pyramid1"/>
    <dgm:cxn modelId="{2B34C780-0675-4673-8848-EC085EF96490}" type="presParOf" srcId="{11FA451C-7A3E-4AA9-99E0-5FD43219151B}" destId="{B5FA82ED-0D5A-4C0D-B37A-BDC7FD96203A}" srcOrd="1" destOrd="0" presId="urn:microsoft.com/office/officeart/2005/8/layout/pyramid1"/>
    <dgm:cxn modelId="{3B369998-F291-4252-A2DD-27FE5C04A3A4}" type="presParOf" srcId="{AB761F0E-7978-4452-949A-5F9AD2BCF045}" destId="{8C8D3559-EBE9-4F4C-AB22-36A67B9D6D04}" srcOrd="2" destOrd="0" presId="urn:microsoft.com/office/officeart/2005/8/layout/pyramid1"/>
    <dgm:cxn modelId="{10061ADB-29E0-423C-B57B-00FF6E56991D}" type="presParOf" srcId="{8C8D3559-EBE9-4F4C-AB22-36A67B9D6D04}" destId="{71C1E761-B715-4655-98F7-F13B4D34E88A}" srcOrd="0" destOrd="0" presId="urn:microsoft.com/office/officeart/2005/8/layout/pyramid1"/>
    <dgm:cxn modelId="{B0D6D84D-6EAA-40F1-89AD-01B5642A084A}" type="presParOf" srcId="{8C8D3559-EBE9-4F4C-AB22-36A67B9D6D04}" destId="{E8AB8FB1-BBDD-4313-AA9F-3DA6FA31DE31}" srcOrd="1" destOrd="0" presId="urn:microsoft.com/office/officeart/2005/8/layout/pyramid1"/>
    <dgm:cxn modelId="{3FB279C5-499A-4250-90F3-276A710A0C63}" type="presParOf" srcId="{AB761F0E-7978-4452-949A-5F9AD2BCF045}" destId="{A686285F-2E00-48EB-8A45-DE73C2B31840}" srcOrd="3" destOrd="0" presId="urn:microsoft.com/office/officeart/2005/8/layout/pyramid1"/>
    <dgm:cxn modelId="{4C5BE31C-CCE3-4E19-95D6-E3261427D154}" type="presParOf" srcId="{A686285F-2E00-48EB-8A45-DE73C2B31840}" destId="{A2B582A8-0E77-4642-A9FB-DA2ACE668393}" srcOrd="0" destOrd="0" presId="urn:microsoft.com/office/officeart/2005/8/layout/pyramid1"/>
    <dgm:cxn modelId="{F8C8A31D-DFC3-4DA5-82DE-3B4D65B1ABFE}" type="presParOf" srcId="{A686285F-2E00-48EB-8A45-DE73C2B31840}" destId="{CCEC65BD-01F8-4074-BE7C-80A566C9E484}" srcOrd="1" destOrd="0" presId="urn:microsoft.com/office/officeart/2005/8/layout/pyramid1"/>
    <dgm:cxn modelId="{42148B43-56B1-4706-9506-9DEFC247200C}" type="presParOf" srcId="{AB761F0E-7978-4452-949A-5F9AD2BCF045}" destId="{E562BEBC-91B3-4529-A6CD-B1C3AEA8C810}" srcOrd="4" destOrd="0" presId="urn:microsoft.com/office/officeart/2005/8/layout/pyramid1"/>
    <dgm:cxn modelId="{80CBD03F-05CE-431E-8755-C7210E6AC8F9}" type="presParOf" srcId="{E562BEBC-91B3-4529-A6CD-B1C3AEA8C810}" destId="{7CD2059E-4FBB-4D01-96DA-FB5DB724C603}" srcOrd="0" destOrd="0" presId="urn:microsoft.com/office/officeart/2005/8/layout/pyramid1"/>
    <dgm:cxn modelId="{0D4B7FD3-719D-4E35-BBA3-57B005C62AB9}" type="presParOf" srcId="{E562BEBC-91B3-4529-A6CD-B1C3AEA8C810}" destId="{06645874-3E0F-400E-95D6-A7A4EE802A6B}" srcOrd="1" destOrd="0" presId="urn:microsoft.com/office/officeart/2005/8/layout/pyramid1"/>
    <dgm:cxn modelId="{870F7CE9-DD83-4D92-878D-48DBA4523A82}" type="presParOf" srcId="{AB761F0E-7978-4452-949A-5F9AD2BCF045}" destId="{E44C2A3E-AA2A-4793-BBF3-734DF70E45B4}" srcOrd="5" destOrd="0" presId="urn:microsoft.com/office/officeart/2005/8/layout/pyramid1"/>
    <dgm:cxn modelId="{A720D05B-D634-4DA5-82B4-A94BB49E6CD2}" type="presParOf" srcId="{E44C2A3E-AA2A-4793-BBF3-734DF70E45B4}" destId="{1C0CFFB7-62BA-4727-9934-D98002B9A683}" srcOrd="0" destOrd="0" presId="urn:microsoft.com/office/officeart/2005/8/layout/pyramid1"/>
    <dgm:cxn modelId="{8D175F56-B80C-4F6F-BD97-7799B9F675A9}" type="presParOf" srcId="{E44C2A3E-AA2A-4793-BBF3-734DF70E45B4}" destId="{416A9E77-E6E7-41E8-83C9-4CDC12CF6413}"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A8B756-28A4-4152-9FDF-68A90E6B538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A6A770F-A410-4FD7-B168-28367BD51F8C}">
      <dgm:prSet phldrT="[Text]"/>
      <dgm:spPr/>
      <dgm:t>
        <a:bodyPr/>
        <a:lstStyle/>
        <a:p>
          <a:r>
            <a:rPr lang="en-US" dirty="0"/>
            <a:t>Master Data Management</a:t>
          </a:r>
        </a:p>
        <a:p>
          <a:r>
            <a:rPr lang="en-US" dirty="0"/>
            <a:t>(MDM)</a:t>
          </a:r>
        </a:p>
      </dgm:t>
    </dgm:pt>
    <dgm:pt modelId="{D388C884-7AFC-424B-B6EA-C4FDC66286D9}" type="parTrans" cxnId="{6C13D772-5EDA-4E12-AC57-B9667E50F499}">
      <dgm:prSet/>
      <dgm:spPr/>
      <dgm:t>
        <a:bodyPr/>
        <a:lstStyle/>
        <a:p>
          <a:endParaRPr lang="en-US"/>
        </a:p>
      </dgm:t>
    </dgm:pt>
    <dgm:pt modelId="{DF169266-D5B3-4FBD-A052-38FD77553D37}" type="sibTrans" cxnId="{6C13D772-5EDA-4E12-AC57-B9667E50F499}">
      <dgm:prSet/>
      <dgm:spPr/>
      <dgm:t>
        <a:bodyPr/>
        <a:lstStyle/>
        <a:p>
          <a:endParaRPr lang="en-US"/>
        </a:p>
      </dgm:t>
    </dgm:pt>
    <dgm:pt modelId="{16611133-6CD8-4290-ACA3-DDF659CF566A}">
      <dgm:prSet phldrT="[Text]"/>
      <dgm:spPr/>
      <dgm:t>
        <a:bodyPr/>
        <a:lstStyle/>
        <a:p>
          <a:r>
            <a:rPr lang="en-US" dirty="0"/>
            <a:t>Governance</a:t>
          </a:r>
        </a:p>
      </dgm:t>
    </dgm:pt>
    <dgm:pt modelId="{76CD7300-107D-4155-A47D-9F5BF05A1A69}" type="parTrans" cxnId="{46B1CD2A-D025-4C8A-BD0A-B011979F1635}">
      <dgm:prSet/>
      <dgm:spPr/>
      <dgm:t>
        <a:bodyPr/>
        <a:lstStyle/>
        <a:p>
          <a:endParaRPr lang="en-US"/>
        </a:p>
      </dgm:t>
    </dgm:pt>
    <dgm:pt modelId="{BF31C458-BD1E-49C6-9C82-0283177EA189}" type="sibTrans" cxnId="{46B1CD2A-D025-4C8A-BD0A-B011979F1635}">
      <dgm:prSet/>
      <dgm:spPr/>
      <dgm:t>
        <a:bodyPr/>
        <a:lstStyle/>
        <a:p>
          <a:endParaRPr lang="en-US"/>
        </a:p>
      </dgm:t>
    </dgm:pt>
    <dgm:pt modelId="{200E8A40-B2C7-4E9F-88C1-760F4623020E}">
      <dgm:prSet phldrT="[Text]"/>
      <dgm:spPr/>
      <dgm:t>
        <a:bodyPr/>
        <a:lstStyle/>
        <a:p>
          <a:r>
            <a:rPr lang="en-US" dirty="0"/>
            <a:t>Policies</a:t>
          </a:r>
        </a:p>
      </dgm:t>
    </dgm:pt>
    <dgm:pt modelId="{B1648440-02FC-499B-BCCD-32F1C5D40011}" type="parTrans" cxnId="{2D121686-A823-483C-9A7D-9E7039FCBC38}">
      <dgm:prSet/>
      <dgm:spPr/>
      <dgm:t>
        <a:bodyPr/>
        <a:lstStyle/>
        <a:p>
          <a:endParaRPr lang="en-US"/>
        </a:p>
      </dgm:t>
    </dgm:pt>
    <dgm:pt modelId="{2C9E82E4-4623-43AB-9820-64591CF7D5C5}" type="sibTrans" cxnId="{2D121686-A823-483C-9A7D-9E7039FCBC38}">
      <dgm:prSet/>
      <dgm:spPr/>
      <dgm:t>
        <a:bodyPr/>
        <a:lstStyle/>
        <a:p>
          <a:endParaRPr lang="en-US"/>
        </a:p>
      </dgm:t>
    </dgm:pt>
    <dgm:pt modelId="{FEACAE92-97E9-439D-9085-72B5E6AF473E}">
      <dgm:prSet phldrT="[Text]"/>
      <dgm:spPr/>
      <dgm:t>
        <a:bodyPr/>
        <a:lstStyle/>
        <a:p>
          <a:r>
            <a:rPr lang="en-US" dirty="0"/>
            <a:t>Processes</a:t>
          </a:r>
        </a:p>
      </dgm:t>
    </dgm:pt>
    <dgm:pt modelId="{93B98CCB-6C20-4BE9-9C68-4DF012483C6F}" type="parTrans" cxnId="{8C47056A-A955-4191-8121-601B9250F283}">
      <dgm:prSet/>
      <dgm:spPr/>
      <dgm:t>
        <a:bodyPr/>
        <a:lstStyle/>
        <a:p>
          <a:endParaRPr lang="en-US"/>
        </a:p>
      </dgm:t>
    </dgm:pt>
    <dgm:pt modelId="{02C879F4-7EAE-43E3-9578-CBE48F544FF2}" type="sibTrans" cxnId="{8C47056A-A955-4191-8121-601B9250F283}">
      <dgm:prSet/>
      <dgm:spPr/>
      <dgm:t>
        <a:bodyPr/>
        <a:lstStyle/>
        <a:p>
          <a:endParaRPr lang="en-US"/>
        </a:p>
      </dgm:t>
    </dgm:pt>
    <dgm:pt modelId="{EA77AEF2-E0A1-4B0E-B09C-9F327A348764}">
      <dgm:prSet phldrT="[Text]"/>
      <dgm:spPr/>
      <dgm:t>
        <a:bodyPr/>
        <a:lstStyle/>
        <a:p>
          <a:r>
            <a:rPr lang="en-US" dirty="0"/>
            <a:t>Tools</a:t>
          </a:r>
        </a:p>
      </dgm:t>
    </dgm:pt>
    <dgm:pt modelId="{11F3E298-05C7-4CE0-98EF-C6A850694740}" type="parTrans" cxnId="{49E95939-47C0-4E19-9F85-E638487F842B}">
      <dgm:prSet/>
      <dgm:spPr/>
      <dgm:t>
        <a:bodyPr/>
        <a:lstStyle/>
        <a:p>
          <a:endParaRPr lang="en-US"/>
        </a:p>
      </dgm:t>
    </dgm:pt>
    <dgm:pt modelId="{090CCFED-3170-47B5-86C9-24E1249AA296}" type="sibTrans" cxnId="{49E95939-47C0-4E19-9F85-E638487F842B}">
      <dgm:prSet/>
      <dgm:spPr/>
      <dgm:t>
        <a:bodyPr/>
        <a:lstStyle/>
        <a:p>
          <a:endParaRPr lang="en-US"/>
        </a:p>
      </dgm:t>
    </dgm:pt>
    <dgm:pt modelId="{78CF125A-0355-439D-8082-2DAE0C47A21F}">
      <dgm:prSet phldrT="[Text]" custT="1"/>
      <dgm:spPr/>
      <dgm:t>
        <a:bodyPr/>
        <a:lstStyle/>
        <a:p>
          <a:pPr>
            <a:spcAft>
              <a:spcPts val="0"/>
            </a:spcAft>
          </a:pPr>
          <a:r>
            <a:rPr lang="en-US" sz="1150" dirty="0"/>
            <a:t>Ownerships </a:t>
          </a:r>
        </a:p>
        <a:p>
          <a:pPr>
            <a:spcAft>
              <a:spcPts val="0"/>
            </a:spcAft>
          </a:pPr>
          <a:r>
            <a:rPr lang="en-US" sz="1150" dirty="0"/>
            <a:t>&amp; </a:t>
          </a:r>
        </a:p>
        <a:p>
          <a:pPr>
            <a:spcAft>
              <a:spcPts val="0"/>
            </a:spcAft>
          </a:pPr>
          <a:r>
            <a:rPr lang="en-US" sz="1150" dirty="0"/>
            <a:t>Stewardships</a:t>
          </a:r>
        </a:p>
      </dgm:t>
    </dgm:pt>
    <dgm:pt modelId="{BCD644CB-A25B-47DA-98BC-F59432D66BC0}" type="parTrans" cxnId="{D1BED468-B4FF-4745-B65E-57FEE510100F}">
      <dgm:prSet/>
      <dgm:spPr/>
      <dgm:t>
        <a:bodyPr/>
        <a:lstStyle/>
        <a:p>
          <a:endParaRPr lang="en-US"/>
        </a:p>
      </dgm:t>
    </dgm:pt>
    <dgm:pt modelId="{5F62C1DB-F4AC-4F8F-ADC9-477FDF466AFC}" type="sibTrans" cxnId="{D1BED468-B4FF-4745-B65E-57FEE510100F}">
      <dgm:prSet/>
      <dgm:spPr/>
      <dgm:t>
        <a:bodyPr/>
        <a:lstStyle/>
        <a:p>
          <a:endParaRPr lang="en-US"/>
        </a:p>
      </dgm:t>
    </dgm:pt>
    <dgm:pt modelId="{ED635B57-E96F-4C95-B1D6-2DF8429F67B3}">
      <dgm:prSet phldrT="[Text]"/>
      <dgm:spPr/>
      <dgm:t>
        <a:bodyPr/>
        <a:lstStyle/>
        <a:p>
          <a:r>
            <a:rPr lang="en-US" dirty="0"/>
            <a:t>Standards</a:t>
          </a:r>
        </a:p>
      </dgm:t>
    </dgm:pt>
    <dgm:pt modelId="{7FDE01AD-6B30-4E29-AEF3-E8BAFFE4F487}" type="sibTrans" cxnId="{E5C463DD-FF92-454F-A24C-C93334D23312}">
      <dgm:prSet/>
      <dgm:spPr/>
      <dgm:t>
        <a:bodyPr/>
        <a:lstStyle/>
        <a:p>
          <a:endParaRPr lang="en-US"/>
        </a:p>
      </dgm:t>
    </dgm:pt>
    <dgm:pt modelId="{B2C3CCF2-8A4E-4F55-BBDB-7DE7ACE4D552}" type="parTrans" cxnId="{E5C463DD-FF92-454F-A24C-C93334D23312}">
      <dgm:prSet/>
      <dgm:spPr/>
      <dgm:t>
        <a:bodyPr/>
        <a:lstStyle/>
        <a:p>
          <a:endParaRPr lang="en-US"/>
        </a:p>
      </dgm:t>
    </dgm:pt>
    <dgm:pt modelId="{F45BEDBE-BC90-4B90-8B6F-A10672FA029C}" type="pres">
      <dgm:prSet presAssocID="{1DA8B756-28A4-4152-9FDF-68A90E6B5384}" presName="Name0" presStyleCnt="0">
        <dgm:presLayoutVars>
          <dgm:chMax val="1"/>
          <dgm:chPref val="1"/>
          <dgm:dir/>
          <dgm:animOne val="branch"/>
          <dgm:animLvl val="lvl"/>
        </dgm:presLayoutVars>
      </dgm:prSet>
      <dgm:spPr/>
    </dgm:pt>
    <dgm:pt modelId="{B6698594-7364-4A12-BAEE-61B2679B2822}" type="pres">
      <dgm:prSet presAssocID="{1A6A770F-A410-4FD7-B168-28367BD51F8C}" presName="Parent" presStyleLbl="node0" presStyleIdx="0" presStyleCnt="1">
        <dgm:presLayoutVars>
          <dgm:chMax val="6"/>
          <dgm:chPref val="6"/>
        </dgm:presLayoutVars>
      </dgm:prSet>
      <dgm:spPr/>
    </dgm:pt>
    <dgm:pt modelId="{3CA698C4-9D20-4989-BFE8-0E8CC7E9EE3A}" type="pres">
      <dgm:prSet presAssocID="{16611133-6CD8-4290-ACA3-DDF659CF566A}" presName="Accent1" presStyleCnt="0"/>
      <dgm:spPr/>
    </dgm:pt>
    <dgm:pt modelId="{61B98E1C-E3D8-4AB7-8630-7303FA9EC2E0}" type="pres">
      <dgm:prSet presAssocID="{16611133-6CD8-4290-ACA3-DDF659CF566A}" presName="Accent" presStyleLbl="bgShp" presStyleIdx="0" presStyleCnt="6"/>
      <dgm:spPr/>
    </dgm:pt>
    <dgm:pt modelId="{32477193-E7A5-4BE6-89E0-BD009A2148A8}" type="pres">
      <dgm:prSet presAssocID="{16611133-6CD8-4290-ACA3-DDF659CF566A}" presName="Child1" presStyleLbl="node1" presStyleIdx="0" presStyleCnt="6">
        <dgm:presLayoutVars>
          <dgm:chMax val="0"/>
          <dgm:chPref val="0"/>
          <dgm:bulletEnabled val="1"/>
        </dgm:presLayoutVars>
      </dgm:prSet>
      <dgm:spPr/>
    </dgm:pt>
    <dgm:pt modelId="{F8022E48-5657-4540-ABCA-5F97D110DBE5}" type="pres">
      <dgm:prSet presAssocID="{200E8A40-B2C7-4E9F-88C1-760F4623020E}" presName="Accent2" presStyleCnt="0"/>
      <dgm:spPr/>
    </dgm:pt>
    <dgm:pt modelId="{4CB48A21-81D0-4D36-B76F-106A65AA195F}" type="pres">
      <dgm:prSet presAssocID="{200E8A40-B2C7-4E9F-88C1-760F4623020E}" presName="Accent" presStyleLbl="bgShp" presStyleIdx="1" presStyleCnt="6"/>
      <dgm:spPr/>
    </dgm:pt>
    <dgm:pt modelId="{B38E30BB-0075-433A-B797-BDCE2CA71C74}" type="pres">
      <dgm:prSet presAssocID="{200E8A40-B2C7-4E9F-88C1-760F4623020E}" presName="Child2" presStyleLbl="node1" presStyleIdx="1" presStyleCnt="6">
        <dgm:presLayoutVars>
          <dgm:chMax val="0"/>
          <dgm:chPref val="0"/>
          <dgm:bulletEnabled val="1"/>
        </dgm:presLayoutVars>
      </dgm:prSet>
      <dgm:spPr/>
    </dgm:pt>
    <dgm:pt modelId="{46A14F48-340C-49B0-BA95-E0935A52835C}" type="pres">
      <dgm:prSet presAssocID="{ED635B57-E96F-4C95-B1D6-2DF8429F67B3}" presName="Accent3" presStyleCnt="0"/>
      <dgm:spPr/>
    </dgm:pt>
    <dgm:pt modelId="{010FD555-EF9D-4861-9505-4B12D00DDBA6}" type="pres">
      <dgm:prSet presAssocID="{ED635B57-E96F-4C95-B1D6-2DF8429F67B3}" presName="Accent" presStyleLbl="bgShp" presStyleIdx="2" presStyleCnt="6"/>
      <dgm:spPr/>
    </dgm:pt>
    <dgm:pt modelId="{800FC71A-67F1-4D46-949B-0E96E69570B1}" type="pres">
      <dgm:prSet presAssocID="{ED635B57-E96F-4C95-B1D6-2DF8429F67B3}" presName="Child3" presStyleLbl="node1" presStyleIdx="2" presStyleCnt="6">
        <dgm:presLayoutVars>
          <dgm:chMax val="0"/>
          <dgm:chPref val="0"/>
          <dgm:bulletEnabled val="1"/>
        </dgm:presLayoutVars>
      </dgm:prSet>
      <dgm:spPr/>
    </dgm:pt>
    <dgm:pt modelId="{5E732AE1-1D4A-4C98-AC45-33CC11754F19}" type="pres">
      <dgm:prSet presAssocID="{FEACAE92-97E9-439D-9085-72B5E6AF473E}" presName="Accent4" presStyleCnt="0"/>
      <dgm:spPr/>
    </dgm:pt>
    <dgm:pt modelId="{265E5C85-541A-4F7D-AA05-F8E4E17DE9C2}" type="pres">
      <dgm:prSet presAssocID="{FEACAE92-97E9-439D-9085-72B5E6AF473E}" presName="Accent" presStyleLbl="bgShp" presStyleIdx="3" presStyleCnt="6"/>
      <dgm:spPr/>
    </dgm:pt>
    <dgm:pt modelId="{B0FB034E-AD61-4D1F-A514-44EC0595B448}" type="pres">
      <dgm:prSet presAssocID="{FEACAE92-97E9-439D-9085-72B5E6AF473E}" presName="Child4" presStyleLbl="node1" presStyleIdx="3" presStyleCnt="6">
        <dgm:presLayoutVars>
          <dgm:chMax val="0"/>
          <dgm:chPref val="0"/>
          <dgm:bulletEnabled val="1"/>
        </dgm:presLayoutVars>
      </dgm:prSet>
      <dgm:spPr/>
    </dgm:pt>
    <dgm:pt modelId="{EB31939A-FE92-4678-A1A7-14F71206E02D}" type="pres">
      <dgm:prSet presAssocID="{EA77AEF2-E0A1-4B0E-B09C-9F327A348764}" presName="Accent5" presStyleCnt="0"/>
      <dgm:spPr/>
    </dgm:pt>
    <dgm:pt modelId="{1ACC1AF7-4D5F-42EB-8BD8-160D5F98BB4F}" type="pres">
      <dgm:prSet presAssocID="{EA77AEF2-E0A1-4B0E-B09C-9F327A348764}" presName="Accent" presStyleLbl="bgShp" presStyleIdx="4" presStyleCnt="6"/>
      <dgm:spPr/>
    </dgm:pt>
    <dgm:pt modelId="{224F6752-CDEA-4EE8-A307-BCCC65A68F97}" type="pres">
      <dgm:prSet presAssocID="{EA77AEF2-E0A1-4B0E-B09C-9F327A348764}" presName="Child5" presStyleLbl="node1" presStyleIdx="4" presStyleCnt="6">
        <dgm:presLayoutVars>
          <dgm:chMax val="0"/>
          <dgm:chPref val="0"/>
          <dgm:bulletEnabled val="1"/>
        </dgm:presLayoutVars>
      </dgm:prSet>
      <dgm:spPr/>
    </dgm:pt>
    <dgm:pt modelId="{2835295F-8159-4021-946A-80A208838BC2}" type="pres">
      <dgm:prSet presAssocID="{78CF125A-0355-439D-8082-2DAE0C47A21F}" presName="Accent6" presStyleCnt="0"/>
      <dgm:spPr/>
    </dgm:pt>
    <dgm:pt modelId="{B904F641-CD1E-419C-AF12-1DCE9566F1BA}" type="pres">
      <dgm:prSet presAssocID="{78CF125A-0355-439D-8082-2DAE0C47A21F}" presName="Accent" presStyleLbl="bgShp" presStyleIdx="5" presStyleCnt="6"/>
      <dgm:spPr/>
    </dgm:pt>
    <dgm:pt modelId="{B738462B-3A18-42F1-BDD9-C2F31BD414B9}" type="pres">
      <dgm:prSet presAssocID="{78CF125A-0355-439D-8082-2DAE0C47A21F}" presName="Child6" presStyleLbl="node1" presStyleIdx="5" presStyleCnt="6">
        <dgm:presLayoutVars>
          <dgm:chMax val="0"/>
          <dgm:chPref val="0"/>
          <dgm:bulletEnabled val="1"/>
        </dgm:presLayoutVars>
      </dgm:prSet>
      <dgm:spPr/>
    </dgm:pt>
  </dgm:ptLst>
  <dgm:cxnLst>
    <dgm:cxn modelId="{1AB73117-9DC6-4336-AB12-485F1144F0F6}" type="presOf" srcId="{1A6A770F-A410-4FD7-B168-28367BD51F8C}" destId="{B6698594-7364-4A12-BAEE-61B2679B2822}" srcOrd="0" destOrd="0" presId="urn:microsoft.com/office/officeart/2011/layout/HexagonRadial"/>
    <dgm:cxn modelId="{46B1CD2A-D025-4C8A-BD0A-B011979F1635}" srcId="{1A6A770F-A410-4FD7-B168-28367BD51F8C}" destId="{16611133-6CD8-4290-ACA3-DDF659CF566A}" srcOrd="0" destOrd="0" parTransId="{76CD7300-107D-4155-A47D-9F5BF05A1A69}" sibTransId="{BF31C458-BD1E-49C6-9C82-0283177EA189}"/>
    <dgm:cxn modelId="{AAC1E62B-D13D-4327-89D0-8E65DD1F77B4}" type="presOf" srcId="{200E8A40-B2C7-4E9F-88C1-760F4623020E}" destId="{B38E30BB-0075-433A-B797-BDCE2CA71C74}" srcOrd="0" destOrd="0" presId="urn:microsoft.com/office/officeart/2011/layout/HexagonRadial"/>
    <dgm:cxn modelId="{49E95939-47C0-4E19-9F85-E638487F842B}" srcId="{1A6A770F-A410-4FD7-B168-28367BD51F8C}" destId="{EA77AEF2-E0A1-4B0E-B09C-9F327A348764}" srcOrd="4" destOrd="0" parTransId="{11F3E298-05C7-4CE0-98EF-C6A850694740}" sibTransId="{090CCFED-3170-47B5-86C9-24E1249AA296}"/>
    <dgm:cxn modelId="{A07AB439-8E21-4237-91F3-D0DF61BFAC4E}" type="presOf" srcId="{EA77AEF2-E0A1-4B0E-B09C-9F327A348764}" destId="{224F6752-CDEA-4EE8-A307-BCCC65A68F97}" srcOrd="0" destOrd="0" presId="urn:microsoft.com/office/officeart/2011/layout/HexagonRadial"/>
    <dgm:cxn modelId="{1068843B-BF19-426B-9F5A-10BC9F5503C6}" type="presOf" srcId="{FEACAE92-97E9-439D-9085-72B5E6AF473E}" destId="{B0FB034E-AD61-4D1F-A514-44EC0595B448}" srcOrd="0" destOrd="0" presId="urn:microsoft.com/office/officeart/2011/layout/HexagonRadial"/>
    <dgm:cxn modelId="{D1BED468-B4FF-4745-B65E-57FEE510100F}" srcId="{1A6A770F-A410-4FD7-B168-28367BD51F8C}" destId="{78CF125A-0355-439D-8082-2DAE0C47A21F}" srcOrd="5" destOrd="0" parTransId="{BCD644CB-A25B-47DA-98BC-F59432D66BC0}" sibTransId="{5F62C1DB-F4AC-4F8F-ADC9-477FDF466AFC}"/>
    <dgm:cxn modelId="{8C47056A-A955-4191-8121-601B9250F283}" srcId="{1A6A770F-A410-4FD7-B168-28367BD51F8C}" destId="{FEACAE92-97E9-439D-9085-72B5E6AF473E}" srcOrd="3" destOrd="0" parTransId="{93B98CCB-6C20-4BE9-9C68-4DF012483C6F}" sibTransId="{02C879F4-7EAE-43E3-9578-CBE48F544FF2}"/>
    <dgm:cxn modelId="{6C13D772-5EDA-4E12-AC57-B9667E50F499}" srcId="{1DA8B756-28A4-4152-9FDF-68A90E6B5384}" destId="{1A6A770F-A410-4FD7-B168-28367BD51F8C}" srcOrd="0" destOrd="0" parTransId="{D388C884-7AFC-424B-B6EA-C4FDC66286D9}" sibTransId="{DF169266-D5B3-4FBD-A052-38FD77553D37}"/>
    <dgm:cxn modelId="{3D944659-5BF8-4CB9-8360-F12356686340}" type="presOf" srcId="{16611133-6CD8-4290-ACA3-DDF659CF566A}" destId="{32477193-E7A5-4BE6-89E0-BD009A2148A8}" srcOrd="0" destOrd="0" presId="urn:microsoft.com/office/officeart/2011/layout/HexagonRadial"/>
    <dgm:cxn modelId="{6AD79383-235A-4FC8-B41B-DC2B25DBC7F6}" type="presOf" srcId="{ED635B57-E96F-4C95-B1D6-2DF8429F67B3}" destId="{800FC71A-67F1-4D46-949B-0E96E69570B1}" srcOrd="0" destOrd="0" presId="urn:microsoft.com/office/officeart/2011/layout/HexagonRadial"/>
    <dgm:cxn modelId="{2D121686-A823-483C-9A7D-9E7039FCBC38}" srcId="{1A6A770F-A410-4FD7-B168-28367BD51F8C}" destId="{200E8A40-B2C7-4E9F-88C1-760F4623020E}" srcOrd="1" destOrd="0" parTransId="{B1648440-02FC-499B-BCCD-32F1C5D40011}" sibTransId="{2C9E82E4-4623-43AB-9820-64591CF7D5C5}"/>
    <dgm:cxn modelId="{D44963A3-6F08-40AB-9FB4-338EB8FBB6AA}" type="presOf" srcId="{1DA8B756-28A4-4152-9FDF-68A90E6B5384}" destId="{F45BEDBE-BC90-4B90-8B6F-A10672FA029C}" srcOrd="0" destOrd="0" presId="urn:microsoft.com/office/officeart/2011/layout/HexagonRadial"/>
    <dgm:cxn modelId="{E5C463DD-FF92-454F-A24C-C93334D23312}" srcId="{1A6A770F-A410-4FD7-B168-28367BD51F8C}" destId="{ED635B57-E96F-4C95-B1D6-2DF8429F67B3}" srcOrd="2" destOrd="0" parTransId="{B2C3CCF2-8A4E-4F55-BBDB-7DE7ACE4D552}" sibTransId="{7FDE01AD-6B30-4E29-AEF3-E8BAFFE4F487}"/>
    <dgm:cxn modelId="{4CFFD2E1-945A-4FED-800A-5338490967F8}" type="presOf" srcId="{78CF125A-0355-439D-8082-2DAE0C47A21F}" destId="{B738462B-3A18-42F1-BDD9-C2F31BD414B9}" srcOrd="0" destOrd="0" presId="urn:microsoft.com/office/officeart/2011/layout/HexagonRadial"/>
    <dgm:cxn modelId="{B51361A6-34AE-4B94-80C6-B35FEBE9B72B}" type="presParOf" srcId="{F45BEDBE-BC90-4B90-8B6F-A10672FA029C}" destId="{B6698594-7364-4A12-BAEE-61B2679B2822}" srcOrd="0" destOrd="0" presId="urn:microsoft.com/office/officeart/2011/layout/HexagonRadial"/>
    <dgm:cxn modelId="{6CC9F5BE-09AE-4E19-8C17-4D5456D04DDD}" type="presParOf" srcId="{F45BEDBE-BC90-4B90-8B6F-A10672FA029C}" destId="{3CA698C4-9D20-4989-BFE8-0E8CC7E9EE3A}" srcOrd="1" destOrd="0" presId="urn:microsoft.com/office/officeart/2011/layout/HexagonRadial"/>
    <dgm:cxn modelId="{45204D82-0786-4680-A41E-509630AAC796}" type="presParOf" srcId="{3CA698C4-9D20-4989-BFE8-0E8CC7E9EE3A}" destId="{61B98E1C-E3D8-4AB7-8630-7303FA9EC2E0}" srcOrd="0" destOrd="0" presId="urn:microsoft.com/office/officeart/2011/layout/HexagonRadial"/>
    <dgm:cxn modelId="{9DC59C51-4632-483B-89C8-BB8A52D68931}" type="presParOf" srcId="{F45BEDBE-BC90-4B90-8B6F-A10672FA029C}" destId="{32477193-E7A5-4BE6-89E0-BD009A2148A8}" srcOrd="2" destOrd="0" presId="urn:microsoft.com/office/officeart/2011/layout/HexagonRadial"/>
    <dgm:cxn modelId="{8F0539C3-E1C6-4A2C-A3C9-114F4ED357C5}" type="presParOf" srcId="{F45BEDBE-BC90-4B90-8B6F-A10672FA029C}" destId="{F8022E48-5657-4540-ABCA-5F97D110DBE5}" srcOrd="3" destOrd="0" presId="urn:microsoft.com/office/officeart/2011/layout/HexagonRadial"/>
    <dgm:cxn modelId="{83BD8C4F-CE9F-4B3B-89E0-31E18CB14490}" type="presParOf" srcId="{F8022E48-5657-4540-ABCA-5F97D110DBE5}" destId="{4CB48A21-81D0-4D36-B76F-106A65AA195F}" srcOrd="0" destOrd="0" presId="urn:microsoft.com/office/officeart/2011/layout/HexagonRadial"/>
    <dgm:cxn modelId="{B3441D97-3A44-4EF2-BADF-4813A9E13F4E}" type="presParOf" srcId="{F45BEDBE-BC90-4B90-8B6F-A10672FA029C}" destId="{B38E30BB-0075-433A-B797-BDCE2CA71C74}" srcOrd="4" destOrd="0" presId="urn:microsoft.com/office/officeart/2011/layout/HexagonRadial"/>
    <dgm:cxn modelId="{A34C671A-3D9F-4771-B410-F6D9C173CE76}" type="presParOf" srcId="{F45BEDBE-BC90-4B90-8B6F-A10672FA029C}" destId="{46A14F48-340C-49B0-BA95-E0935A52835C}" srcOrd="5" destOrd="0" presId="urn:microsoft.com/office/officeart/2011/layout/HexagonRadial"/>
    <dgm:cxn modelId="{C8D6A6AB-B0D0-4DE8-B6EF-19F0459335F4}" type="presParOf" srcId="{46A14F48-340C-49B0-BA95-E0935A52835C}" destId="{010FD555-EF9D-4861-9505-4B12D00DDBA6}" srcOrd="0" destOrd="0" presId="urn:microsoft.com/office/officeart/2011/layout/HexagonRadial"/>
    <dgm:cxn modelId="{C759C93E-0433-47AF-AF8E-A4B12E614205}" type="presParOf" srcId="{F45BEDBE-BC90-4B90-8B6F-A10672FA029C}" destId="{800FC71A-67F1-4D46-949B-0E96E69570B1}" srcOrd="6" destOrd="0" presId="urn:microsoft.com/office/officeart/2011/layout/HexagonRadial"/>
    <dgm:cxn modelId="{D4C23332-6F8D-413B-AED3-181F621D8E1D}" type="presParOf" srcId="{F45BEDBE-BC90-4B90-8B6F-A10672FA029C}" destId="{5E732AE1-1D4A-4C98-AC45-33CC11754F19}" srcOrd="7" destOrd="0" presId="urn:microsoft.com/office/officeart/2011/layout/HexagonRadial"/>
    <dgm:cxn modelId="{B88D61A4-4F2D-4259-B26F-A1750F3A95EB}" type="presParOf" srcId="{5E732AE1-1D4A-4C98-AC45-33CC11754F19}" destId="{265E5C85-541A-4F7D-AA05-F8E4E17DE9C2}" srcOrd="0" destOrd="0" presId="urn:microsoft.com/office/officeart/2011/layout/HexagonRadial"/>
    <dgm:cxn modelId="{B31CA47C-61DA-4F1C-842A-EE8E8F1B8FCB}" type="presParOf" srcId="{F45BEDBE-BC90-4B90-8B6F-A10672FA029C}" destId="{B0FB034E-AD61-4D1F-A514-44EC0595B448}" srcOrd="8" destOrd="0" presId="urn:microsoft.com/office/officeart/2011/layout/HexagonRadial"/>
    <dgm:cxn modelId="{2F3BA20B-398B-4BA0-8EFC-7B7ECBA9F84C}" type="presParOf" srcId="{F45BEDBE-BC90-4B90-8B6F-A10672FA029C}" destId="{EB31939A-FE92-4678-A1A7-14F71206E02D}" srcOrd="9" destOrd="0" presId="urn:microsoft.com/office/officeart/2011/layout/HexagonRadial"/>
    <dgm:cxn modelId="{7E841606-05CA-4AD4-B220-B33F1530508D}" type="presParOf" srcId="{EB31939A-FE92-4678-A1A7-14F71206E02D}" destId="{1ACC1AF7-4D5F-42EB-8BD8-160D5F98BB4F}" srcOrd="0" destOrd="0" presId="urn:microsoft.com/office/officeart/2011/layout/HexagonRadial"/>
    <dgm:cxn modelId="{20D6786D-44F7-441C-BEDD-14303B41269C}" type="presParOf" srcId="{F45BEDBE-BC90-4B90-8B6F-A10672FA029C}" destId="{224F6752-CDEA-4EE8-A307-BCCC65A68F97}" srcOrd="10" destOrd="0" presId="urn:microsoft.com/office/officeart/2011/layout/HexagonRadial"/>
    <dgm:cxn modelId="{3BE8FBBA-956A-430E-A193-060E04249345}" type="presParOf" srcId="{F45BEDBE-BC90-4B90-8B6F-A10672FA029C}" destId="{2835295F-8159-4021-946A-80A208838BC2}" srcOrd="11" destOrd="0" presId="urn:microsoft.com/office/officeart/2011/layout/HexagonRadial"/>
    <dgm:cxn modelId="{1E5D9532-0F41-452A-A5EA-69ACB1672159}" type="presParOf" srcId="{2835295F-8159-4021-946A-80A208838BC2}" destId="{B904F641-CD1E-419C-AF12-1DCE9566F1BA}" srcOrd="0" destOrd="0" presId="urn:microsoft.com/office/officeart/2011/layout/HexagonRadial"/>
    <dgm:cxn modelId="{B92E1F7E-57C8-48F4-9FA2-683AC694DC20}" type="presParOf" srcId="{F45BEDBE-BC90-4B90-8B6F-A10672FA029C}" destId="{B738462B-3A18-42F1-BDD9-C2F31BD414B9}"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57D191-85CF-40DE-AE58-FB9BAA01B6D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EF0B06F-34BD-4E95-8C68-C1ACA22F0036}">
      <dgm:prSet phldrT="[Text]"/>
      <dgm:spPr/>
      <dgm:t>
        <a:bodyPr/>
        <a:lstStyle/>
        <a:p>
          <a:r>
            <a:rPr lang="en-US" dirty="0">
              <a:solidFill>
                <a:schemeClr val="bg1"/>
              </a:solidFill>
              <a:latin typeface="+mn-lt"/>
              <a:cs typeface="Arial"/>
            </a:rPr>
            <a:t>Executive Steering Committee</a:t>
          </a:r>
          <a:endParaRPr lang="en-US" dirty="0"/>
        </a:p>
      </dgm:t>
    </dgm:pt>
    <dgm:pt modelId="{7EA25D04-DD50-4C2B-BBDD-BCE01A1BD9D9}" type="parTrans" cxnId="{601B5346-97A4-4854-A8B6-1B79786BEAE7}">
      <dgm:prSet/>
      <dgm:spPr/>
      <dgm:t>
        <a:bodyPr/>
        <a:lstStyle/>
        <a:p>
          <a:endParaRPr lang="en-US"/>
        </a:p>
      </dgm:t>
    </dgm:pt>
    <dgm:pt modelId="{1D3F77B5-4F28-4037-AF87-7291F59AF9ED}" type="sibTrans" cxnId="{601B5346-97A4-4854-A8B6-1B79786BEAE7}">
      <dgm:prSet/>
      <dgm:spPr/>
      <dgm:t>
        <a:bodyPr/>
        <a:lstStyle/>
        <a:p>
          <a:endParaRPr lang="en-US"/>
        </a:p>
      </dgm:t>
    </dgm:pt>
    <dgm:pt modelId="{ACE8B316-D993-4D72-BAFD-F2988048C981}" type="asst">
      <dgm:prSet phldrT="[Text]"/>
      <dgm:spPr/>
      <dgm:t>
        <a:bodyPr/>
        <a:lstStyle/>
        <a:p>
          <a:r>
            <a:rPr lang="en-US" dirty="0"/>
            <a:t>Enterprise Information Architect</a:t>
          </a:r>
        </a:p>
      </dgm:t>
    </dgm:pt>
    <dgm:pt modelId="{1A313653-9125-40F7-A0E7-677E882DE5BB}" type="parTrans" cxnId="{66E45024-D3FE-4DA1-BD23-9ACE4E58DE16}">
      <dgm:prSet/>
      <dgm:spPr/>
      <dgm:t>
        <a:bodyPr/>
        <a:lstStyle/>
        <a:p>
          <a:endParaRPr lang="en-US"/>
        </a:p>
      </dgm:t>
    </dgm:pt>
    <dgm:pt modelId="{E1749A51-3E00-46CE-97E5-E68B80B50098}" type="sibTrans" cxnId="{66E45024-D3FE-4DA1-BD23-9ACE4E58DE16}">
      <dgm:prSet/>
      <dgm:spPr/>
      <dgm:t>
        <a:bodyPr/>
        <a:lstStyle/>
        <a:p>
          <a:endParaRPr lang="en-US"/>
        </a:p>
      </dgm:t>
    </dgm:pt>
    <dgm:pt modelId="{352AA292-BED2-40BD-A450-6183A2677A28}">
      <dgm:prSet phldrT="[Text]"/>
      <dgm:spPr/>
      <dgm:t>
        <a:bodyPr/>
        <a:lstStyle/>
        <a:p>
          <a:r>
            <a:rPr lang="en-US" dirty="0"/>
            <a:t>IT Support Team</a:t>
          </a:r>
        </a:p>
      </dgm:t>
    </dgm:pt>
    <dgm:pt modelId="{8173E11B-ABF9-4FAF-B623-8DE93FD62466}" type="parTrans" cxnId="{A6928F33-87A2-4513-81DC-CF00FDB975F0}">
      <dgm:prSet/>
      <dgm:spPr/>
      <dgm:t>
        <a:bodyPr/>
        <a:lstStyle/>
        <a:p>
          <a:endParaRPr lang="en-US"/>
        </a:p>
      </dgm:t>
    </dgm:pt>
    <dgm:pt modelId="{BF84DE26-103E-481C-B025-E075CB96AC23}" type="sibTrans" cxnId="{A6928F33-87A2-4513-81DC-CF00FDB975F0}">
      <dgm:prSet/>
      <dgm:spPr/>
      <dgm:t>
        <a:bodyPr/>
        <a:lstStyle/>
        <a:p>
          <a:endParaRPr lang="en-US"/>
        </a:p>
      </dgm:t>
    </dgm:pt>
    <dgm:pt modelId="{FA254C69-4291-41A8-A479-6756FBD7CB74}">
      <dgm:prSet phldrT="[Text]"/>
      <dgm:spPr/>
      <dgm:t>
        <a:bodyPr/>
        <a:lstStyle/>
        <a:p>
          <a:r>
            <a:rPr lang="en-US" dirty="0"/>
            <a:t>Workforce Domain Team</a:t>
          </a:r>
        </a:p>
      </dgm:t>
    </dgm:pt>
    <dgm:pt modelId="{608BCFEC-E9F3-45EF-ABD4-692B7103ED4E}" type="parTrans" cxnId="{FF6A9E46-2F19-4C09-B20C-1203A1D11784}">
      <dgm:prSet/>
      <dgm:spPr/>
      <dgm:t>
        <a:bodyPr/>
        <a:lstStyle/>
        <a:p>
          <a:endParaRPr lang="en-US"/>
        </a:p>
      </dgm:t>
    </dgm:pt>
    <dgm:pt modelId="{DFF46DB0-A7F8-40BE-A5B6-518224255387}" type="sibTrans" cxnId="{FF6A9E46-2F19-4C09-B20C-1203A1D11784}">
      <dgm:prSet/>
      <dgm:spPr/>
      <dgm:t>
        <a:bodyPr/>
        <a:lstStyle/>
        <a:p>
          <a:endParaRPr lang="en-US"/>
        </a:p>
      </dgm:t>
    </dgm:pt>
    <dgm:pt modelId="{77722B20-B602-46B1-AB98-86D1A52814D7}">
      <dgm:prSet phldrT="[Text]"/>
      <dgm:spPr/>
      <dgm:t>
        <a:bodyPr/>
        <a:lstStyle/>
        <a:p>
          <a:r>
            <a:rPr lang="en-US" dirty="0"/>
            <a:t>Customer Domain Team</a:t>
          </a:r>
        </a:p>
      </dgm:t>
    </dgm:pt>
    <dgm:pt modelId="{A242DA68-B969-4612-BE55-9B35C61210D2}" type="parTrans" cxnId="{7F48F407-003B-4389-AAF6-027D63EE7B53}">
      <dgm:prSet/>
      <dgm:spPr/>
      <dgm:t>
        <a:bodyPr/>
        <a:lstStyle/>
        <a:p>
          <a:endParaRPr lang="en-US"/>
        </a:p>
      </dgm:t>
    </dgm:pt>
    <dgm:pt modelId="{AAAD5BA2-4C50-4804-914D-3CDFA3AB6415}" type="sibTrans" cxnId="{7F48F407-003B-4389-AAF6-027D63EE7B53}">
      <dgm:prSet/>
      <dgm:spPr/>
      <dgm:t>
        <a:bodyPr/>
        <a:lstStyle/>
        <a:p>
          <a:endParaRPr lang="en-US"/>
        </a:p>
      </dgm:t>
    </dgm:pt>
    <dgm:pt modelId="{90570F24-47F1-49A0-9F99-F24C6E0F52EA}">
      <dgm:prSet/>
      <dgm:spPr/>
      <dgm:t>
        <a:bodyPr/>
        <a:lstStyle/>
        <a:p>
          <a:r>
            <a:rPr lang="en-US" dirty="0"/>
            <a:t>Administrative</a:t>
          </a:r>
        </a:p>
      </dgm:t>
    </dgm:pt>
    <dgm:pt modelId="{9A0A0089-2B86-4BE5-A45C-B21312C64B9C}" type="parTrans" cxnId="{6A09D8F6-E7FE-4956-A4EE-43957D72C74F}">
      <dgm:prSet/>
      <dgm:spPr/>
      <dgm:t>
        <a:bodyPr/>
        <a:lstStyle/>
        <a:p>
          <a:endParaRPr lang="en-US"/>
        </a:p>
      </dgm:t>
    </dgm:pt>
    <dgm:pt modelId="{FC4FA9DE-07CD-44A8-94F9-D609B439530B}" type="sibTrans" cxnId="{6A09D8F6-E7FE-4956-A4EE-43957D72C74F}">
      <dgm:prSet/>
      <dgm:spPr/>
      <dgm:t>
        <a:bodyPr/>
        <a:lstStyle/>
        <a:p>
          <a:endParaRPr lang="en-US"/>
        </a:p>
      </dgm:t>
    </dgm:pt>
    <dgm:pt modelId="{8ADE0E4D-3623-43C2-8230-EAB81D530D59}">
      <dgm:prSet/>
      <dgm:spPr/>
      <dgm:t>
        <a:bodyPr/>
        <a:lstStyle/>
        <a:p>
          <a:r>
            <a:rPr lang="en-US" dirty="0"/>
            <a:t>Leadership Committee</a:t>
          </a:r>
        </a:p>
      </dgm:t>
    </dgm:pt>
    <dgm:pt modelId="{2DFAA8AE-D989-4F75-9022-D3E46FBE7D69}" type="parTrans" cxnId="{0C917E66-2004-41D3-9E63-5768A973FE4D}">
      <dgm:prSet/>
      <dgm:spPr/>
      <dgm:t>
        <a:bodyPr/>
        <a:lstStyle/>
        <a:p>
          <a:endParaRPr lang="en-US"/>
        </a:p>
      </dgm:t>
    </dgm:pt>
    <dgm:pt modelId="{ADE31936-3E57-43D9-87B7-A1EED89D9704}" type="sibTrans" cxnId="{0C917E66-2004-41D3-9E63-5768A973FE4D}">
      <dgm:prSet/>
      <dgm:spPr/>
      <dgm:t>
        <a:bodyPr/>
        <a:lstStyle/>
        <a:p>
          <a:endParaRPr lang="en-US"/>
        </a:p>
      </dgm:t>
    </dgm:pt>
    <dgm:pt modelId="{0A756C1A-38D3-4FC8-9F75-EFD48BB27BFC}">
      <dgm:prSet phldrT="[Text]"/>
      <dgm:spPr/>
      <dgm:t>
        <a:bodyPr/>
        <a:lstStyle/>
        <a:p>
          <a:r>
            <a:rPr lang="en-US" dirty="0"/>
            <a:t>Asset Domain Team</a:t>
          </a:r>
        </a:p>
      </dgm:t>
    </dgm:pt>
    <dgm:pt modelId="{C3835F14-62D6-4AAC-89D9-E9D2D1066BA5}" type="sibTrans" cxnId="{4828AA68-170D-49A6-B93C-9D5C5ACFC0DC}">
      <dgm:prSet/>
      <dgm:spPr/>
      <dgm:t>
        <a:bodyPr/>
        <a:lstStyle/>
        <a:p>
          <a:endParaRPr lang="en-US"/>
        </a:p>
      </dgm:t>
    </dgm:pt>
    <dgm:pt modelId="{06E51E7D-C20B-421B-98DF-F86BBAB26E1C}" type="parTrans" cxnId="{4828AA68-170D-49A6-B93C-9D5C5ACFC0DC}">
      <dgm:prSet/>
      <dgm:spPr/>
      <dgm:t>
        <a:bodyPr/>
        <a:lstStyle/>
        <a:p>
          <a:endParaRPr lang="en-US"/>
        </a:p>
      </dgm:t>
    </dgm:pt>
    <dgm:pt modelId="{306AB5DC-BDF3-4B63-B0AF-A8D543D0D2D0}">
      <dgm:prSet/>
      <dgm:spPr/>
      <dgm:t>
        <a:bodyPr/>
        <a:lstStyle/>
        <a:p>
          <a:r>
            <a:rPr lang="en-US" dirty="0"/>
            <a:t>Business Owner</a:t>
          </a:r>
        </a:p>
      </dgm:t>
    </dgm:pt>
    <dgm:pt modelId="{55C0190E-A8EA-46F0-B7D4-8F8CA073B640}" type="parTrans" cxnId="{8FFC2922-B430-42AB-8245-369E10153F75}">
      <dgm:prSet/>
      <dgm:spPr/>
      <dgm:t>
        <a:bodyPr/>
        <a:lstStyle/>
        <a:p>
          <a:endParaRPr lang="en-US"/>
        </a:p>
      </dgm:t>
    </dgm:pt>
    <dgm:pt modelId="{F1145BF6-1A4E-4E9E-B82D-7590A71716BF}" type="sibTrans" cxnId="{8FFC2922-B430-42AB-8245-369E10153F75}">
      <dgm:prSet/>
      <dgm:spPr/>
      <dgm:t>
        <a:bodyPr/>
        <a:lstStyle/>
        <a:p>
          <a:endParaRPr lang="en-US"/>
        </a:p>
      </dgm:t>
    </dgm:pt>
    <dgm:pt modelId="{839A32FC-AF8D-403F-A2D3-54697DE403EF}">
      <dgm:prSet/>
      <dgm:spPr/>
      <dgm:t>
        <a:bodyPr/>
        <a:lstStyle/>
        <a:p>
          <a:r>
            <a:rPr lang="en-US" dirty="0"/>
            <a:t>Data </a:t>
          </a:r>
        </a:p>
        <a:p>
          <a:r>
            <a:rPr lang="en-US" dirty="0"/>
            <a:t>Steward</a:t>
          </a:r>
        </a:p>
      </dgm:t>
    </dgm:pt>
    <dgm:pt modelId="{F53255E9-D8E0-4339-A98B-BC43152295AA}" type="parTrans" cxnId="{61BA4AC3-5E25-4885-B881-4C6155983C66}">
      <dgm:prSet/>
      <dgm:spPr/>
      <dgm:t>
        <a:bodyPr/>
        <a:lstStyle/>
        <a:p>
          <a:endParaRPr lang="en-US"/>
        </a:p>
      </dgm:t>
    </dgm:pt>
    <dgm:pt modelId="{6143A9CD-78C7-4658-80E9-1ED9772568C3}" type="sibTrans" cxnId="{61BA4AC3-5E25-4885-B881-4C6155983C66}">
      <dgm:prSet/>
      <dgm:spPr/>
      <dgm:t>
        <a:bodyPr/>
        <a:lstStyle/>
        <a:p>
          <a:endParaRPr lang="en-US"/>
        </a:p>
      </dgm:t>
    </dgm:pt>
    <dgm:pt modelId="{41AA9A1D-E6B9-46B8-84FA-D37E46EE0CD8}">
      <dgm:prSet/>
      <dgm:spPr/>
      <dgm:t>
        <a:bodyPr/>
        <a:lstStyle/>
        <a:p>
          <a:r>
            <a:rPr lang="en-US" dirty="0"/>
            <a:t>Enterprise</a:t>
          </a:r>
        </a:p>
        <a:p>
          <a:r>
            <a:rPr lang="en-US" dirty="0"/>
            <a:t>Architecture</a:t>
          </a:r>
        </a:p>
      </dgm:t>
    </dgm:pt>
    <dgm:pt modelId="{551D16A3-585A-4530-8624-D088DD42875C}" type="parTrans" cxnId="{F4C96B64-C71D-4537-9FF8-4E15C55D029F}">
      <dgm:prSet/>
      <dgm:spPr/>
      <dgm:t>
        <a:bodyPr/>
        <a:lstStyle/>
        <a:p>
          <a:endParaRPr lang="en-US"/>
        </a:p>
      </dgm:t>
    </dgm:pt>
    <dgm:pt modelId="{98F4254E-9BF1-4210-9AC3-25AC5315EA5A}" type="sibTrans" cxnId="{F4C96B64-C71D-4537-9FF8-4E15C55D029F}">
      <dgm:prSet/>
      <dgm:spPr/>
      <dgm:t>
        <a:bodyPr/>
        <a:lstStyle/>
        <a:p>
          <a:endParaRPr lang="en-US"/>
        </a:p>
      </dgm:t>
    </dgm:pt>
    <dgm:pt modelId="{AB1886F0-3238-4851-B17C-13D0637A114B}">
      <dgm:prSet/>
      <dgm:spPr/>
      <dgm:t>
        <a:bodyPr/>
        <a:lstStyle/>
        <a:p>
          <a:r>
            <a:rPr lang="en-US" dirty="0"/>
            <a:t>Solution Delivery</a:t>
          </a:r>
        </a:p>
      </dgm:t>
    </dgm:pt>
    <dgm:pt modelId="{AA723371-90D6-4182-9A7F-07689009FB37}" type="parTrans" cxnId="{E3B0DB7B-4A27-4249-A2CA-70F362F1AC92}">
      <dgm:prSet/>
      <dgm:spPr/>
      <dgm:t>
        <a:bodyPr/>
        <a:lstStyle/>
        <a:p>
          <a:endParaRPr lang="en-US"/>
        </a:p>
      </dgm:t>
    </dgm:pt>
    <dgm:pt modelId="{48C468E0-2817-493C-93D9-8E52B03AE9BC}" type="sibTrans" cxnId="{E3B0DB7B-4A27-4249-A2CA-70F362F1AC92}">
      <dgm:prSet/>
      <dgm:spPr/>
      <dgm:t>
        <a:bodyPr/>
        <a:lstStyle/>
        <a:p>
          <a:endParaRPr lang="en-US"/>
        </a:p>
      </dgm:t>
    </dgm:pt>
    <dgm:pt modelId="{782EABFD-6745-4EA5-8800-3B55E4E05C23}">
      <dgm:prSet/>
      <dgm:spPr/>
      <dgm:t>
        <a:bodyPr/>
        <a:lstStyle/>
        <a:p>
          <a:r>
            <a:rPr lang="en-US" dirty="0"/>
            <a:t>Data Governance</a:t>
          </a:r>
        </a:p>
      </dgm:t>
    </dgm:pt>
    <dgm:pt modelId="{FAEA8810-F0F7-4989-8983-CF324903895B}" type="parTrans" cxnId="{E1EAD4C2-D848-4044-A88F-84723ED78BE4}">
      <dgm:prSet/>
      <dgm:spPr/>
      <dgm:t>
        <a:bodyPr/>
        <a:lstStyle/>
        <a:p>
          <a:endParaRPr lang="en-US"/>
        </a:p>
      </dgm:t>
    </dgm:pt>
    <dgm:pt modelId="{C6D43B04-E3F1-4BB1-9675-3E3E610623A2}" type="sibTrans" cxnId="{E1EAD4C2-D848-4044-A88F-84723ED78BE4}">
      <dgm:prSet/>
      <dgm:spPr/>
      <dgm:t>
        <a:bodyPr/>
        <a:lstStyle/>
        <a:p>
          <a:endParaRPr lang="en-US"/>
        </a:p>
      </dgm:t>
    </dgm:pt>
    <dgm:pt modelId="{64257C65-371B-453F-8353-7F546B9D4F01}">
      <dgm:prSet/>
      <dgm:spPr/>
      <dgm:t>
        <a:bodyPr/>
        <a:lstStyle/>
        <a:p>
          <a:r>
            <a:rPr lang="en-US" dirty="0"/>
            <a:t>Security</a:t>
          </a:r>
        </a:p>
      </dgm:t>
    </dgm:pt>
    <dgm:pt modelId="{8C937706-B8E0-45F2-90B6-803FB0BB003D}" type="parTrans" cxnId="{23A5E581-B82A-475B-8E43-903DB0F1D7C3}">
      <dgm:prSet/>
      <dgm:spPr/>
      <dgm:t>
        <a:bodyPr/>
        <a:lstStyle/>
        <a:p>
          <a:endParaRPr lang="en-US"/>
        </a:p>
      </dgm:t>
    </dgm:pt>
    <dgm:pt modelId="{B982AB7A-D10D-4D16-9CFF-17B54CC51BF4}" type="sibTrans" cxnId="{23A5E581-B82A-475B-8E43-903DB0F1D7C3}">
      <dgm:prSet/>
      <dgm:spPr/>
      <dgm:t>
        <a:bodyPr/>
        <a:lstStyle/>
        <a:p>
          <a:endParaRPr lang="en-US"/>
        </a:p>
      </dgm:t>
    </dgm:pt>
    <dgm:pt modelId="{4B42C9D3-150D-42FE-913D-235C4075CFBB}">
      <dgm:prSet/>
      <dgm:spPr/>
      <dgm:t>
        <a:bodyPr/>
        <a:lstStyle/>
        <a:p>
          <a:r>
            <a:rPr lang="en-US" dirty="0"/>
            <a:t>Business Owner</a:t>
          </a:r>
        </a:p>
      </dgm:t>
    </dgm:pt>
    <dgm:pt modelId="{8041EBBB-4E45-4925-8948-49B39C3DF882}" type="parTrans" cxnId="{3D47E9BE-547D-4614-A630-AE3C3DADB1CE}">
      <dgm:prSet/>
      <dgm:spPr/>
      <dgm:t>
        <a:bodyPr/>
        <a:lstStyle/>
        <a:p>
          <a:endParaRPr lang="en-US"/>
        </a:p>
      </dgm:t>
    </dgm:pt>
    <dgm:pt modelId="{6FF55965-E17B-4E5E-92C3-574B6F946F0D}" type="sibTrans" cxnId="{3D47E9BE-547D-4614-A630-AE3C3DADB1CE}">
      <dgm:prSet/>
      <dgm:spPr/>
      <dgm:t>
        <a:bodyPr/>
        <a:lstStyle/>
        <a:p>
          <a:endParaRPr lang="en-US"/>
        </a:p>
      </dgm:t>
    </dgm:pt>
    <dgm:pt modelId="{DA24A7B4-1F3E-4565-A234-C90327BF37FE}">
      <dgm:prSet phldrT="[Text]"/>
      <dgm:spPr/>
      <dgm:t>
        <a:bodyPr/>
        <a:lstStyle/>
        <a:p>
          <a:r>
            <a:rPr lang="en-US" dirty="0"/>
            <a:t>Data </a:t>
          </a:r>
        </a:p>
        <a:p>
          <a:r>
            <a:rPr lang="en-US" dirty="0"/>
            <a:t>Steward </a:t>
          </a:r>
        </a:p>
      </dgm:t>
    </dgm:pt>
    <dgm:pt modelId="{A9DE289C-EC0A-4F3B-9BCD-D394200A01BF}" type="parTrans" cxnId="{9069AC4D-DB5C-4F5A-91A1-096B00690CA6}">
      <dgm:prSet/>
      <dgm:spPr/>
      <dgm:t>
        <a:bodyPr/>
        <a:lstStyle/>
        <a:p>
          <a:endParaRPr lang="en-US"/>
        </a:p>
      </dgm:t>
    </dgm:pt>
    <dgm:pt modelId="{527555FC-BDBE-4D9D-810C-E9799869AA0B}" type="sibTrans" cxnId="{9069AC4D-DB5C-4F5A-91A1-096B00690CA6}">
      <dgm:prSet/>
      <dgm:spPr/>
      <dgm:t>
        <a:bodyPr/>
        <a:lstStyle/>
        <a:p>
          <a:endParaRPr lang="en-US"/>
        </a:p>
      </dgm:t>
    </dgm:pt>
    <dgm:pt modelId="{826FBFD4-EFAF-4A81-A083-27ED086B8A77}">
      <dgm:prSet phldrT="[Text]"/>
      <dgm:spPr/>
      <dgm:t>
        <a:bodyPr/>
        <a:lstStyle/>
        <a:p>
          <a:r>
            <a:rPr lang="en-US" dirty="0"/>
            <a:t>Data Governance</a:t>
          </a:r>
        </a:p>
      </dgm:t>
    </dgm:pt>
    <dgm:pt modelId="{E7425CC4-D1C4-4FC2-850F-2D75261665A1}" type="parTrans" cxnId="{9A628BD6-0587-4AFE-B8FB-17EA51AF931F}">
      <dgm:prSet/>
      <dgm:spPr/>
      <dgm:t>
        <a:bodyPr/>
        <a:lstStyle/>
        <a:p>
          <a:endParaRPr lang="en-US"/>
        </a:p>
      </dgm:t>
    </dgm:pt>
    <dgm:pt modelId="{957FD846-B4AA-48F6-BD94-EE69262C82FA}" type="sibTrans" cxnId="{9A628BD6-0587-4AFE-B8FB-17EA51AF931F}">
      <dgm:prSet/>
      <dgm:spPr/>
      <dgm:t>
        <a:bodyPr/>
        <a:lstStyle/>
        <a:p>
          <a:endParaRPr lang="en-US"/>
        </a:p>
      </dgm:t>
    </dgm:pt>
    <dgm:pt modelId="{1B4CB8D4-57F8-42BE-960A-697F2F0C5BA7}">
      <dgm:prSet phldrT="[Text]"/>
      <dgm:spPr/>
      <dgm:t>
        <a:bodyPr/>
        <a:lstStyle/>
        <a:p>
          <a:r>
            <a:rPr lang="en-US" dirty="0"/>
            <a:t>Solution Delivery</a:t>
          </a:r>
        </a:p>
      </dgm:t>
    </dgm:pt>
    <dgm:pt modelId="{080842EF-69C9-41E0-960A-DFC3520EF7D5}" type="parTrans" cxnId="{03F39E02-0882-4E3F-BE4A-473A1BC32681}">
      <dgm:prSet/>
      <dgm:spPr/>
      <dgm:t>
        <a:bodyPr/>
        <a:lstStyle/>
        <a:p>
          <a:endParaRPr lang="en-US"/>
        </a:p>
      </dgm:t>
    </dgm:pt>
    <dgm:pt modelId="{16A69AAC-F25C-4C03-9DFE-EC22EE3F0B02}" type="sibTrans" cxnId="{03F39E02-0882-4E3F-BE4A-473A1BC32681}">
      <dgm:prSet/>
      <dgm:spPr/>
      <dgm:t>
        <a:bodyPr/>
        <a:lstStyle/>
        <a:p>
          <a:endParaRPr lang="en-US"/>
        </a:p>
      </dgm:t>
    </dgm:pt>
    <dgm:pt modelId="{EFF239AB-623F-4EC6-9B52-65922528E63E}">
      <dgm:prSet phldrT="[Text]"/>
      <dgm:spPr/>
      <dgm:t>
        <a:bodyPr/>
        <a:lstStyle/>
        <a:p>
          <a:r>
            <a:rPr lang="en-US" dirty="0"/>
            <a:t>Enterprise</a:t>
          </a:r>
        </a:p>
        <a:p>
          <a:r>
            <a:rPr lang="en-US" dirty="0"/>
            <a:t>Architecture</a:t>
          </a:r>
        </a:p>
      </dgm:t>
    </dgm:pt>
    <dgm:pt modelId="{C822C767-7782-49D9-9D31-CAD155BF62B7}" type="parTrans" cxnId="{AD15CFBA-3684-41D6-B0EF-3B5244F74BC5}">
      <dgm:prSet/>
      <dgm:spPr/>
      <dgm:t>
        <a:bodyPr/>
        <a:lstStyle/>
        <a:p>
          <a:endParaRPr lang="en-US"/>
        </a:p>
      </dgm:t>
    </dgm:pt>
    <dgm:pt modelId="{D332628E-7950-4CF5-976C-FEB65E3EF5B4}" type="sibTrans" cxnId="{AD15CFBA-3684-41D6-B0EF-3B5244F74BC5}">
      <dgm:prSet/>
      <dgm:spPr/>
      <dgm:t>
        <a:bodyPr/>
        <a:lstStyle/>
        <a:p>
          <a:endParaRPr lang="en-US"/>
        </a:p>
      </dgm:t>
    </dgm:pt>
    <dgm:pt modelId="{41080517-7E2F-44EB-AE68-BF1877BEEA83}">
      <dgm:prSet phldrT="[Text]"/>
      <dgm:spPr/>
      <dgm:t>
        <a:bodyPr/>
        <a:lstStyle/>
        <a:p>
          <a:r>
            <a:rPr lang="en-US" dirty="0"/>
            <a:t>Security</a:t>
          </a:r>
        </a:p>
      </dgm:t>
    </dgm:pt>
    <dgm:pt modelId="{C9600F89-66A3-46A6-9E70-A224BBD3290F}" type="parTrans" cxnId="{F7A1B681-7D6B-47C4-B105-86CE8B2B47AF}">
      <dgm:prSet/>
      <dgm:spPr/>
      <dgm:t>
        <a:bodyPr/>
        <a:lstStyle/>
        <a:p>
          <a:endParaRPr lang="en-US"/>
        </a:p>
      </dgm:t>
    </dgm:pt>
    <dgm:pt modelId="{74ADD3FD-1112-410D-AFDD-DFD24A5B4BD4}" type="sibTrans" cxnId="{F7A1B681-7D6B-47C4-B105-86CE8B2B47AF}">
      <dgm:prSet/>
      <dgm:spPr/>
      <dgm:t>
        <a:bodyPr/>
        <a:lstStyle/>
        <a:p>
          <a:endParaRPr lang="en-US"/>
        </a:p>
      </dgm:t>
    </dgm:pt>
    <dgm:pt modelId="{DAA29B59-4A1F-49F7-83F2-714FD830A58B}">
      <dgm:prSet/>
      <dgm:spPr/>
      <dgm:t>
        <a:bodyPr/>
        <a:lstStyle/>
        <a:p>
          <a:r>
            <a:rPr lang="en-US" dirty="0"/>
            <a:t>Business Owner</a:t>
          </a:r>
        </a:p>
      </dgm:t>
    </dgm:pt>
    <dgm:pt modelId="{DBE926E3-3029-4259-AB5E-66145829F4D9}" type="parTrans" cxnId="{0BFF2157-E374-41EC-B813-9F97F5FEE165}">
      <dgm:prSet/>
      <dgm:spPr/>
      <dgm:t>
        <a:bodyPr/>
        <a:lstStyle/>
        <a:p>
          <a:endParaRPr lang="en-US"/>
        </a:p>
      </dgm:t>
    </dgm:pt>
    <dgm:pt modelId="{140BBDA9-5D61-44BE-8C01-E1A70934E811}" type="sibTrans" cxnId="{0BFF2157-E374-41EC-B813-9F97F5FEE165}">
      <dgm:prSet/>
      <dgm:spPr/>
      <dgm:t>
        <a:bodyPr/>
        <a:lstStyle/>
        <a:p>
          <a:endParaRPr lang="en-US"/>
        </a:p>
      </dgm:t>
    </dgm:pt>
    <dgm:pt modelId="{5BA10C48-E8F8-4F34-A72B-A89EB4EE5ABF}">
      <dgm:prSet phldrT="[Text]"/>
      <dgm:spPr/>
      <dgm:t>
        <a:bodyPr/>
        <a:lstStyle/>
        <a:p>
          <a:r>
            <a:rPr lang="en-US" dirty="0"/>
            <a:t>Data </a:t>
          </a:r>
        </a:p>
        <a:p>
          <a:r>
            <a:rPr lang="en-US" dirty="0"/>
            <a:t>Steward </a:t>
          </a:r>
        </a:p>
      </dgm:t>
    </dgm:pt>
    <dgm:pt modelId="{5A4F65C2-EBB9-489B-BBB5-2DDC827D60DF}" type="parTrans" cxnId="{65EE9033-9CF3-4553-994E-D99B18CB4E83}">
      <dgm:prSet/>
      <dgm:spPr/>
      <dgm:t>
        <a:bodyPr/>
        <a:lstStyle/>
        <a:p>
          <a:endParaRPr lang="en-US"/>
        </a:p>
      </dgm:t>
    </dgm:pt>
    <dgm:pt modelId="{2162C44A-4859-426E-BB31-F6533D82DD56}" type="sibTrans" cxnId="{65EE9033-9CF3-4553-994E-D99B18CB4E83}">
      <dgm:prSet/>
      <dgm:spPr/>
      <dgm:t>
        <a:bodyPr/>
        <a:lstStyle/>
        <a:p>
          <a:endParaRPr lang="en-US"/>
        </a:p>
      </dgm:t>
    </dgm:pt>
    <dgm:pt modelId="{B72FAFA3-1A5C-425B-B7EC-40AF4D9FBAAC}">
      <dgm:prSet phldrT="[Text]"/>
      <dgm:spPr/>
      <dgm:t>
        <a:bodyPr/>
        <a:lstStyle/>
        <a:p>
          <a:r>
            <a:rPr lang="en-US" dirty="0"/>
            <a:t>Data Governance</a:t>
          </a:r>
        </a:p>
      </dgm:t>
    </dgm:pt>
    <dgm:pt modelId="{81A230FE-F43B-4D01-90A1-E1882CC5D582}" type="parTrans" cxnId="{D29D447B-E521-41D7-9FFC-CD30B57B58E3}">
      <dgm:prSet/>
      <dgm:spPr/>
      <dgm:t>
        <a:bodyPr/>
        <a:lstStyle/>
        <a:p>
          <a:endParaRPr lang="en-US"/>
        </a:p>
      </dgm:t>
    </dgm:pt>
    <dgm:pt modelId="{B9202D83-4889-48A8-9353-1AF272D5FAB5}" type="sibTrans" cxnId="{D29D447B-E521-41D7-9FFC-CD30B57B58E3}">
      <dgm:prSet/>
      <dgm:spPr/>
      <dgm:t>
        <a:bodyPr/>
        <a:lstStyle/>
        <a:p>
          <a:endParaRPr lang="en-US"/>
        </a:p>
      </dgm:t>
    </dgm:pt>
    <dgm:pt modelId="{2A609313-DC0E-42DD-8F8F-1A32596062BD}">
      <dgm:prSet phldrT="[Text]"/>
      <dgm:spPr/>
      <dgm:t>
        <a:bodyPr/>
        <a:lstStyle/>
        <a:p>
          <a:r>
            <a:rPr lang="en-US" dirty="0"/>
            <a:t>Solution Delivery</a:t>
          </a:r>
        </a:p>
      </dgm:t>
    </dgm:pt>
    <dgm:pt modelId="{A7D6747C-D961-4AF9-94F7-9D9004AA1600}" type="parTrans" cxnId="{1D21C45F-F565-4DFC-A4C4-96F1F1EAB409}">
      <dgm:prSet/>
      <dgm:spPr/>
      <dgm:t>
        <a:bodyPr/>
        <a:lstStyle/>
        <a:p>
          <a:endParaRPr lang="en-US"/>
        </a:p>
      </dgm:t>
    </dgm:pt>
    <dgm:pt modelId="{BFAF8FBF-1BD8-4FD5-A813-3D3A4DA4A60A}" type="sibTrans" cxnId="{1D21C45F-F565-4DFC-A4C4-96F1F1EAB409}">
      <dgm:prSet/>
      <dgm:spPr/>
      <dgm:t>
        <a:bodyPr/>
        <a:lstStyle/>
        <a:p>
          <a:endParaRPr lang="en-US"/>
        </a:p>
      </dgm:t>
    </dgm:pt>
    <dgm:pt modelId="{B5FD6E33-31A2-40F8-8C10-1693B3B39C55}">
      <dgm:prSet phldrT="[Text]"/>
      <dgm:spPr/>
      <dgm:t>
        <a:bodyPr/>
        <a:lstStyle/>
        <a:p>
          <a:r>
            <a:rPr lang="en-US" dirty="0"/>
            <a:t>Enterprise</a:t>
          </a:r>
        </a:p>
        <a:p>
          <a:r>
            <a:rPr lang="en-US" dirty="0"/>
            <a:t>Architecture</a:t>
          </a:r>
        </a:p>
      </dgm:t>
    </dgm:pt>
    <dgm:pt modelId="{E6EC61B1-1E8F-45A4-8624-22096D65FEDA}" type="parTrans" cxnId="{299C7933-6BB3-405B-AC4A-884C00F7FA2E}">
      <dgm:prSet/>
      <dgm:spPr/>
      <dgm:t>
        <a:bodyPr/>
        <a:lstStyle/>
        <a:p>
          <a:endParaRPr lang="en-US"/>
        </a:p>
      </dgm:t>
    </dgm:pt>
    <dgm:pt modelId="{2831639A-2CB4-4E5B-911C-38B68E6E9E1E}" type="sibTrans" cxnId="{299C7933-6BB3-405B-AC4A-884C00F7FA2E}">
      <dgm:prSet/>
      <dgm:spPr/>
      <dgm:t>
        <a:bodyPr/>
        <a:lstStyle/>
        <a:p>
          <a:endParaRPr lang="en-US"/>
        </a:p>
      </dgm:t>
    </dgm:pt>
    <dgm:pt modelId="{5AACE6FE-9396-4E4F-BFEB-89383252A0E3}">
      <dgm:prSet/>
      <dgm:spPr/>
      <dgm:t>
        <a:bodyPr/>
        <a:lstStyle/>
        <a:p>
          <a:r>
            <a:rPr lang="en-US" dirty="0"/>
            <a:t>Security</a:t>
          </a:r>
        </a:p>
      </dgm:t>
    </dgm:pt>
    <dgm:pt modelId="{249BC391-8B90-490A-9539-54A981F927FE}" type="parTrans" cxnId="{EF09FF72-4386-48FA-99F2-589FC7A9A048}">
      <dgm:prSet/>
      <dgm:spPr/>
      <dgm:t>
        <a:bodyPr/>
        <a:lstStyle/>
        <a:p>
          <a:endParaRPr lang="en-US"/>
        </a:p>
      </dgm:t>
    </dgm:pt>
    <dgm:pt modelId="{8C03D8D2-24FF-4DF4-A514-E19BAA154D05}" type="sibTrans" cxnId="{EF09FF72-4386-48FA-99F2-589FC7A9A048}">
      <dgm:prSet/>
      <dgm:spPr/>
      <dgm:t>
        <a:bodyPr/>
        <a:lstStyle/>
        <a:p>
          <a:endParaRPr lang="en-US"/>
        </a:p>
      </dgm:t>
    </dgm:pt>
    <dgm:pt modelId="{C2288FA7-A419-48DA-9AAE-AB251C898F97}" type="pres">
      <dgm:prSet presAssocID="{5457D191-85CF-40DE-AE58-FB9BAA01B6D6}" presName="hierChild1" presStyleCnt="0">
        <dgm:presLayoutVars>
          <dgm:orgChart val="1"/>
          <dgm:chPref val="1"/>
          <dgm:dir/>
          <dgm:animOne val="branch"/>
          <dgm:animLvl val="lvl"/>
          <dgm:resizeHandles/>
        </dgm:presLayoutVars>
      </dgm:prSet>
      <dgm:spPr/>
    </dgm:pt>
    <dgm:pt modelId="{2FFB4654-2A32-4B2D-98B7-35140BB0DF4D}" type="pres">
      <dgm:prSet presAssocID="{FEF0B06F-34BD-4E95-8C68-C1ACA22F0036}" presName="hierRoot1" presStyleCnt="0">
        <dgm:presLayoutVars>
          <dgm:hierBranch val="init"/>
        </dgm:presLayoutVars>
      </dgm:prSet>
      <dgm:spPr/>
    </dgm:pt>
    <dgm:pt modelId="{FEA650EC-FCFD-40EA-BA96-C9391CC976BD}" type="pres">
      <dgm:prSet presAssocID="{FEF0B06F-34BD-4E95-8C68-C1ACA22F0036}" presName="rootComposite1" presStyleCnt="0"/>
      <dgm:spPr/>
    </dgm:pt>
    <dgm:pt modelId="{48E3B928-8BD0-431C-B44C-DAA042CF08D7}" type="pres">
      <dgm:prSet presAssocID="{FEF0B06F-34BD-4E95-8C68-C1ACA22F0036}" presName="rootText1" presStyleLbl="node0" presStyleIdx="0" presStyleCnt="1" custScaleX="214639" custLinFactNeighborX="21453" custLinFactNeighborY="-716">
        <dgm:presLayoutVars>
          <dgm:chPref val="3"/>
        </dgm:presLayoutVars>
      </dgm:prSet>
      <dgm:spPr/>
    </dgm:pt>
    <dgm:pt modelId="{9A086447-8CE8-49F6-8961-D7EC4D448587}" type="pres">
      <dgm:prSet presAssocID="{FEF0B06F-34BD-4E95-8C68-C1ACA22F0036}" presName="rootConnector1" presStyleLbl="node1" presStyleIdx="0" presStyleCnt="0"/>
      <dgm:spPr/>
    </dgm:pt>
    <dgm:pt modelId="{98935295-CECD-4D2E-80F6-DFB62BFBF843}" type="pres">
      <dgm:prSet presAssocID="{FEF0B06F-34BD-4E95-8C68-C1ACA22F0036}" presName="hierChild2" presStyleCnt="0"/>
      <dgm:spPr/>
    </dgm:pt>
    <dgm:pt modelId="{6578A81C-1317-4F8B-BDDC-1A8CC174E4AF}" type="pres">
      <dgm:prSet presAssocID="{A242DA68-B969-4612-BE55-9B35C61210D2}" presName="Name37" presStyleLbl="parChTrans1D2" presStyleIdx="0" presStyleCnt="7"/>
      <dgm:spPr/>
    </dgm:pt>
    <dgm:pt modelId="{197BCDD2-A5CB-4FF7-82A6-1979D12130A5}" type="pres">
      <dgm:prSet presAssocID="{77722B20-B602-46B1-AB98-86D1A52814D7}" presName="hierRoot2" presStyleCnt="0">
        <dgm:presLayoutVars>
          <dgm:hierBranch val="init"/>
        </dgm:presLayoutVars>
      </dgm:prSet>
      <dgm:spPr/>
    </dgm:pt>
    <dgm:pt modelId="{8B016749-3FDB-44F5-B928-8EA384CF3589}" type="pres">
      <dgm:prSet presAssocID="{77722B20-B602-46B1-AB98-86D1A52814D7}" presName="rootComposite" presStyleCnt="0"/>
      <dgm:spPr/>
    </dgm:pt>
    <dgm:pt modelId="{7EE8821E-D5FC-4942-B7CC-FF332FDF6233}" type="pres">
      <dgm:prSet presAssocID="{77722B20-B602-46B1-AB98-86D1A52814D7}" presName="rootText" presStyleLbl="node2" presStyleIdx="0" presStyleCnt="6" custLinFactX="-6159" custLinFactNeighborX="-100000" custLinFactNeighborY="8232">
        <dgm:presLayoutVars>
          <dgm:chPref val="3"/>
        </dgm:presLayoutVars>
      </dgm:prSet>
      <dgm:spPr/>
    </dgm:pt>
    <dgm:pt modelId="{AC079F1A-87E9-4D38-9096-27BE7ACFEABD}" type="pres">
      <dgm:prSet presAssocID="{77722B20-B602-46B1-AB98-86D1A52814D7}" presName="rootConnector" presStyleLbl="node2" presStyleIdx="0" presStyleCnt="6"/>
      <dgm:spPr/>
    </dgm:pt>
    <dgm:pt modelId="{A163431D-422F-41D7-9E77-A4316FCD209E}" type="pres">
      <dgm:prSet presAssocID="{77722B20-B602-46B1-AB98-86D1A52814D7}" presName="hierChild4" presStyleCnt="0"/>
      <dgm:spPr/>
    </dgm:pt>
    <dgm:pt modelId="{55C76EA7-EFB1-4780-B5A8-16A69A80F6CB}" type="pres">
      <dgm:prSet presAssocID="{55C0190E-A8EA-46F0-B7D4-8F8CA073B640}" presName="Name37" presStyleLbl="parChTrans1D3" presStyleIdx="0" presStyleCnt="18"/>
      <dgm:spPr/>
    </dgm:pt>
    <dgm:pt modelId="{E32B4A93-2DA5-4E46-99C1-423DDBB67D79}" type="pres">
      <dgm:prSet presAssocID="{306AB5DC-BDF3-4B63-B0AF-A8D543D0D2D0}" presName="hierRoot2" presStyleCnt="0">
        <dgm:presLayoutVars>
          <dgm:hierBranch val="init"/>
        </dgm:presLayoutVars>
      </dgm:prSet>
      <dgm:spPr/>
    </dgm:pt>
    <dgm:pt modelId="{1F0ED02B-7043-4A5B-9C9B-3E9D4D6A46AA}" type="pres">
      <dgm:prSet presAssocID="{306AB5DC-BDF3-4B63-B0AF-A8D543D0D2D0}" presName="rootComposite" presStyleCnt="0"/>
      <dgm:spPr/>
    </dgm:pt>
    <dgm:pt modelId="{15213FAE-1CB7-4EB2-A221-9DAA9ABF7242}" type="pres">
      <dgm:prSet presAssocID="{306AB5DC-BDF3-4B63-B0AF-A8D543D0D2D0}" presName="rootText" presStyleLbl="node3" presStyleIdx="0" presStyleCnt="18" custLinFactNeighborX="-91154" custLinFactNeighborY="-6195">
        <dgm:presLayoutVars>
          <dgm:chPref val="3"/>
        </dgm:presLayoutVars>
      </dgm:prSet>
      <dgm:spPr/>
    </dgm:pt>
    <dgm:pt modelId="{F8BA352D-00CB-4375-BB71-96CDDF5C19ED}" type="pres">
      <dgm:prSet presAssocID="{306AB5DC-BDF3-4B63-B0AF-A8D543D0D2D0}" presName="rootConnector" presStyleLbl="node3" presStyleIdx="0" presStyleCnt="18"/>
      <dgm:spPr/>
    </dgm:pt>
    <dgm:pt modelId="{181D3D56-7798-4391-B15E-6B04DD46D997}" type="pres">
      <dgm:prSet presAssocID="{306AB5DC-BDF3-4B63-B0AF-A8D543D0D2D0}" presName="hierChild4" presStyleCnt="0"/>
      <dgm:spPr/>
    </dgm:pt>
    <dgm:pt modelId="{5CF09AF4-F202-431E-AFD5-86A6C9F16CE5}" type="pres">
      <dgm:prSet presAssocID="{306AB5DC-BDF3-4B63-B0AF-A8D543D0D2D0}" presName="hierChild5" presStyleCnt="0"/>
      <dgm:spPr/>
    </dgm:pt>
    <dgm:pt modelId="{809BF9D0-0756-4213-AAAE-FBE27AEE7978}" type="pres">
      <dgm:prSet presAssocID="{8C937706-B8E0-45F2-90B6-803FB0BB003D}" presName="Name37" presStyleLbl="parChTrans1D3" presStyleIdx="1" presStyleCnt="18"/>
      <dgm:spPr/>
    </dgm:pt>
    <dgm:pt modelId="{92F5A496-116C-4C5E-AE43-D1372A3B8590}" type="pres">
      <dgm:prSet presAssocID="{64257C65-371B-453F-8353-7F546B9D4F01}" presName="hierRoot2" presStyleCnt="0">
        <dgm:presLayoutVars>
          <dgm:hierBranch val="init"/>
        </dgm:presLayoutVars>
      </dgm:prSet>
      <dgm:spPr/>
    </dgm:pt>
    <dgm:pt modelId="{28DE7144-9777-470B-9EA7-60E98680DA3C}" type="pres">
      <dgm:prSet presAssocID="{64257C65-371B-453F-8353-7F546B9D4F01}" presName="rootComposite" presStyleCnt="0"/>
      <dgm:spPr/>
    </dgm:pt>
    <dgm:pt modelId="{309244DB-CB72-4FD7-B5BA-DCFD9CC2F6E4}" type="pres">
      <dgm:prSet presAssocID="{64257C65-371B-453F-8353-7F546B9D4F01}" presName="rootText" presStyleLbl="node3" presStyleIdx="1" presStyleCnt="18" custLinFactY="160307" custLinFactNeighborX="-92407" custLinFactNeighborY="200000">
        <dgm:presLayoutVars>
          <dgm:chPref val="3"/>
        </dgm:presLayoutVars>
      </dgm:prSet>
      <dgm:spPr/>
    </dgm:pt>
    <dgm:pt modelId="{2E9FE6F4-C6C4-47B1-AEDA-A5481F612ABC}" type="pres">
      <dgm:prSet presAssocID="{64257C65-371B-453F-8353-7F546B9D4F01}" presName="rootConnector" presStyleLbl="node3" presStyleIdx="1" presStyleCnt="18"/>
      <dgm:spPr/>
    </dgm:pt>
    <dgm:pt modelId="{EC1BAFA0-9B32-43B8-8A2D-7EB5DF4144FE}" type="pres">
      <dgm:prSet presAssocID="{64257C65-371B-453F-8353-7F546B9D4F01}" presName="hierChild4" presStyleCnt="0"/>
      <dgm:spPr/>
    </dgm:pt>
    <dgm:pt modelId="{A71F3C9F-338A-4019-BD06-F1EDACC29764}" type="pres">
      <dgm:prSet presAssocID="{64257C65-371B-453F-8353-7F546B9D4F01}" presName="hierChild5" presStyleCnt="0"/>
      <dgm:spPr/>
    </dgm:pt>
    <dgm:pt modelId="{C23E5805-6C69-40A2-ADE1-D56E8D66B23F}" type="pres">
      <dgm:prSet presAssocID="{F53255E9-D8E0-4339-A98B-BC43152295AA}" presName="Name37" presStyleLbl="parChTrans1D3" presStyleIdx="2" presStyleCnt="18"/>
      <dgm:spPr/>
    </dgm:pt>
    <dgm:pt modelId="{41C6B753-593D-4392-89CB-9D3ED5030737}" type="pres">
      <dgm:prSet presAssocID="{839A32FC-AF8D-403F-A2D3-54697DE403EF}" presName="hierRoot2" presStyleCnt="0">
        <dgm:presLayoutVars>
          <dgm:hierBranch val="init"/>
        </dgm:presLayoutVars>
      </dgm:prSet>
      <dgm:spPr/>
    </dgm:pt>
    <dgm:pt modelId="{7CC7E2D1-7BBE-473A-9075-026C75DC5F17}" type="pres">
      <dgm:prSet presAssocID="{839A32FC-AF8D-403F-A2D3-54697DE403EF}" presName="rootComposite" presStyleCnt="0"/>
      <dgm:spPr/>
    </dgm:pt>
    <dgm:pt modelId="{88751C9C-412E-491B-8B46-C15E37155012}" type="pres">
      <dgm:prSet presAssocID="{839A32FC-AF8D-403F-A2D3-54697DE403EF}" presName="rootText" presStyleLbl="node3" presStyleIdx="2" presStyleCnt="18" custLinFactY="-85292" custLinFactNeighborX="-91537" custLinFactNeighborY="-100000">
        <dgm:presLayoutVars>
          <dgm:chPref val="3"/>
        </dgm:presLayoutVars>
      </dgm:prSet>
      <dgm:spPr/>
    </dgm:pt>
    <dgm:pt modelId="{1118A985-8CE6-48CE-80D1-777767BE684A}" type="pres">
      <dgm:prSet presAssocID="{839A32FC-AF8D-403F-A2D3-54697DE403EF}" presName="rootConnector" presStyleLbl="node3" presStyleIdx="2" presStyleCnt="18"/>
      <dgm:spPr/>
    </dgm:pt>
    <dgm:pt modelId="{9EA16AFF-2079-4AEE-91A0-5F5639E5F762}" type="pres">
      <dgm:prSet presAssocID="{839A32FC-AF8D-403F-A2D3-54697DE403EF}" presName="hierChild4" presStyleCnt="0"/>
      <dgm:spPr/>
    </dgm:pt>
    <dgm:pt modelId="{476C6BCB-5434-4158-8F39-F8AE4AC4797B}" type="pres">
      <dgm:prSet presAssocID="{839A32FC-AF8D-403F-A2D3-54697DE403EF}" presName="hierChild5" presStyleCnt="0"/>
      <dgm:spPr/>
    </dgm:pt>
    <dgm:pt modelId="{5EE5AE70-FD81-4C3A-A3BC-C209C789844A}" type="pres">
      <dgm:prSet presAssocID="{551D16A3-585A-4530-8624-D088DD42875C}" presName="Name37" presStyleLbl="parChTrans1D3" presStyleIdx="3" presStyleCnt="18"/>
      <dgm:spPr/>
    </dgm:pt>
    <dgm:pt modelId="{0D9AE900-0B9E-454A-BED1-176D381CC8E8}" type="pres">
      <dgm:prSet presAssocID="{41AA9A1D-E6B9-46B8-84FA-D37E46EE0CD8}" presName="hierRoot2" presStyleCnt="0">
        <dgm:presLayoutVars>
          <dgm:hierBranch val="init"/>
        </dgm:presLayoutVars>
      </dgm:prSet>
      <dgm:spPr/>
    </dgm:pt>
    <dgm:pt modelId="{E8E532D6-7AD1-435C-B872-C56F839E5258}" type="pres">
      <dgm:prSet presAssocID="{41AA9A1D-E6B9-46B8-84FA-D37E46EE0CD8}" presName="rootComposite" presStyleCnt="0"/>
      <dgm:spPr/>
    </dgm:pt>
    <dgm:pt modelId="{A9E2B2B4-D539-4133-97FA-3E687E0B87FE}" type="pres">
      <dgm:prSet presAssocID="{41AA9A1D-E6B9-46B8-84FA-D37E46EE0CD8}" presName="rootText" presStyleLbl="node3" presStyleIdx="3" presStyleCnt="18" custLinFactNeighborX="-91677" custLinFactNeighborY="-21732">
        <dgm:presLayoutVars>
          <dgm:chPref val="3"/>
        </dgm:presLayoutVars>
      </dgm:prSet>
      <dgm:spPr/>
    </dgm:pt>
    <dgm:pt modelId="{A3ED11E4-6BEC-4913-9A45-4915CE08C15C}" type="pres">
      <dgm:prSet presAssocID="{41AA9A1D-E6B9-46B8-84FA-D37E46EE0CD8}" presName="rootConnector" presStyleLbl="node3" presStyleIdx="3" presStyleCnt="18"/>
      <dgm:spPr/>
    </dgm:pt>
    <dgm:pt modelId="{B824A6D7-73F6-49CF-9D3A-23001C22C3C2}" type="pres">
      <dgm:prSet presAssocID="{41AA9A1D-E6B9-46B8-84FA-D37E46EE0CD8}" presName="hierChild4" presStyleCnt="0"/>
      <dgm:spPr/>
    </dgm:pt>
    <dgm:pt modelId="{63AD9719-25B1-4A97-8BBD-E3B8A90F07C2}" type="pres">
      <dgm:prSet presAssocID="{41AA9A1D-E6B9-46B8-84FA-D37E46EE0CD8}" presName="hierChild5" presStyleCnt="0"/>
      <dgm:spPr/>
    </dgm:pt>
    <dgm:pt modelId="{D1E333F0-E6F3-48D1-979B-89E19608CC37}" type="pres">
      <dgm:prSet presAssocID="{AA723371-90D6-4182-9A7F-07689009FB37}" presName="Name37" presStyleLbl="parChTrans1D3" presStyleIdx="4" presStyleCnt="18"/>
      <dgm:spPr/>
    </dgm:pt>
    <dgm:pt modelId="{0D95C905-DC27-4522-ADB4-3DDB5A3E62FB}" type="pres">
      <dgm:prSet presAssocID="{AB1886F0-3238-4851-B17C-13D0637A114B}" presName="hierRoot2" presStyleCnt="0">
        <dgm:presLayoutVars>
          <dgm:hierBranch val="init"/>
        </dgm:presLayoutVars>
      </dgm:prSet>
      <dgm:spPr/>
    </dgm:pt>
    <dgm:pt modelId="{22E20760-F261-4666-8DC7-7712DEDA1BFC}" type="pres">
      <dgm:prSet presAssocID="{AB1886F0-3238-4851-B17C-13D0637A114B}" presName="rootComposite" presStyleCnt="0"/>
      <dgm:spPr/>
    </dgm:pt>
    <dgm:pt modelId="{1D0781B3-0031-4413-AB9C-BA976994AE94}" type="pres">
      <dgm:prSet presAssocID="{AB1886F0-3238-4851-B17C-13D0637A114B}" presName="rootText" presStyleLbl="node3" presStyleIdx="4" presStyleCnt="18" custLinFactY="-100000" custLinFactNeighborX="-91906" custLinFactNeighborY="-166132">
        <dgm:presLayoutVars>
          <dgm:chPref val="3"/>
        </dgm:presLayoutVars>
      </dgm:prSet>
      <dgm:spPr/>
    </dgm:pt>
    <dgm:pt modelId="{F1423C87-5B61-42ED-8D7D-D2754EA9B269}" type="pres">
      <dgm:prSet presAssocID="{AB1886F0-3238-4851-B17C-13D0637A114B}" presName="rootConnector" presStyleLbl="node3" presStyleIdx="4" presStyleCnt="18"/>
      <dgm:spPr/>
    </dgm:pt>
    <dgm:pt modelId="{CED7288D-54B5-44C0-A241-6E7C708D0F3C}" type="pres">
      <dgm:prSet presAssocID="{AB1886F0-3238-4851-B17C-13D0637A114B}" presName="hierChild4" presStyleCnt="0"/>
      <dgm:spPr/>
    </dgm:pt>
    <dgm:pt modelId="{3C14268A-175B-4810-9FA9-A3426BC04AAD}" type="pres">
      <dgm:prSet presAssocID="{AB1886F0-3238-4851-B17C-13D0637A114B}" presName="hierChild5" presStyleCnt="0"/>
      <dgm:spPr/>
    </dgm:pt>
    <dgm:pt modelId="{EE99C76E-B9AE-4778-A163-16CECF684870}" type="pres">
      <dgm:prSet presAssocID="{FAEA8810-F0F7-4989-8983-CF324903895B}" presName="Name37" presStyleLbl="parChTrans1D3" presStyleIdx="5" presStyleCnt="18"/>
      <dgm:spPr/>
    </dgm:pt>
    <dgm:pt modelId="{30DB5787-5940-43F8-A2B7-0E25234FBB04}" type="pres">
      <dgm:prSet presAssocID="{782EABFD-6745-4EA5-8800-3B55E4E05C23}" presName="hierRoot2" presStyleCnt="0">
        <dgm:presLayoutVars>
          <dgm:hierBranch val="init"/>
        </dgm:presLayoutVars>
      </dgm:prSet>
      <dgm:spPr/>
    </dgm:pt>
    <dgm:pt modelId="{F1DDDBC7-5BE9-4703-AE48-020C58E29AE8}" type="pres">
      <dgm:prSet presAssocID="{782EABFD-6745-4EA5-8800-3B55E4E05C23}" presName="rootComposite" presStyleCnt="0"/>
      <dgm:spPr/>
    </dgm:pt>
    <dgm:pt modelId="{607A1553-8B8E-4280-B70A-D048AE5E7044}" type="pres">
      <dgm:prSet presAssocID="{782EABFD-6745-4EA5-8800-3B55E4E05C23}" presName="rootText" presStyleLbl="node3" presStyleIdx="5" presStyleCnt="18" custLinFactY="-211292" custLinFactNeighborX="-91906" custLinFactNeighborY="-300000">
        <dgm:presLayoutVars>
          <dgm:chPref val="3"/>
        </dgm:presLayoutVars>
      </dgm:prSet>
      <dgm:spPr/>
    </dgm:pt>
    <dgm:pt modelId="{D7E35CB5-34C1-4A5A-8B6C-477D46FE8B6E}" type="pres">
      <dgm:prSet presAssocID="{782EABFD-6745-4EA5-8800-3B55E4E05C23}" presName="rootConnector" presStyleLbl="node3" presStyleIdx="5" presStyleCnt="18"/>
      <dgm:spPr/>
    </dgm:pt>
    <dgm:pt modelId="{41E5BC3D-F5AF-474A-9D12-5554C0D185B5}" type="pres">
      <dgm:prSet presAssocID="{782EABFD-6745-4EA5-8800-3B55E4E05C23}" presName="hierChild4" presStyleCnt="0"/>
      <dgm:spPr/>
    </dgm:pt>
    <dgm:pt modelId="{FFD74EE3-B9AC-4F1A-9C43-16B341073B5D}" type="pres">
      <dgm:prSet presAssocID="{782EABFD-6745-4EA5-8800-3B55E4E05C23}" presName="hierChild5" presStyleCnt="0"/>
      <dgm:spPr/>
    </dgm:pt>
    <dgm:pt modelId="{B6F10CB2-50CF-44FB-9599-EF215A87EFEA}" type="pres">
      <dgm:prSet presAssocID="{77722B20-B602-46B1-AB98-86D1A52814D7}" presName="hierChild5" presStyleCnt="0"/>
      <dgm:spPr/>
    </dgm:pt>
    <dgm:pt modelId="{B1D7FE62-A66C-47C1-9095-A3B2BB47C0E2}" type="pres">
      <dgm:prSet presAssocID="{608BCFEC-E9F3-45EF-ABD4-692B7103ED4E}" presName="Name37" presStyleLbl="parChTrans1D2" presStyleIdx="1" presStyleCnt="7"/>
      <dgm:spPr/>
    </dgm:pt>
    <dgm:pt modelId="{49A64888-BC83-44A5-9EB3-B20D3D1DFAB7}" type="pres">
      <dgm:prSet presAssocID="{FA254C69-4291-41A8-A479-6756FBD7CB74}" presName="hierRoot2" presStyleCnt="0">
        <dgm:presLayoutVars>
          <dgm:hierBranch val="init"/>
        </dgm:presLayoutVars>
      </dgm:prSet>
      <dgm:spPr/>
    </dgm:pt>
    <dgm:pt modelId="{97496107-19D9-447B-90B0-45C40BCDF699}" type="pres">
      <dgm:prSet presAssocID="{FA254C69-4291-41A8-A479-6756FBD7CB74}" presName="rootComposite" presStyleCnt="0"/>
      <dgm:spPr/>
    </dgm:pt>
    <dgm:pt modelId="{8B90308F-8A8E-4F1D-ACC6-C05939BCF8EE}" type="pres">
      <dgm:prSet presAssocID="{FA254C69-4291-41A8-A479-6756FBD7CB74}" presName="rootText" presStyleLbl="node2" presStyleIdx="1" presStyleCnt="6" custLinFactNeighborX="-33988" custLinFactNeighborY="8231">
        <dgm:presLayoutVars>
          <dgm:chPref val="3"/>
        </dgm:presLayoutVars>
      </dgm:prSet>
      <dgm:spPr/>
    </dgm:pt>
    <dgm:pt modelId="{ACAD1C5E-B550-46CB-8409-64C3D8B93F8B}" type="pres">
      <dgm:prSet presAssocID="{FA254C69-4291-41A8-A479-6756FBD7CB74}" presName="rootConnector" presStyleLbl="node2" presStyleIdx="1" presStyleCnt="6"/>
      <dgm:spPr/>
    </dgm:pt>
    <dgm:pt modelId="{813B3952-B35C-4261-AB9B-2B143E25F278}" type="pres">
      <dgm:prSet presAssocID="{FA254C69-4291-41A8-A479-6756FBD7CB74}" presName="hierChild4" presStyleCnt="0"/>
      <dgm:spPr/>
    </dgm:pt>
    <dgm:pt modelId="{2435D726-D013-4EDB-94AE-664C7AA2FCA3}" type="pres">
      <dgm:prSet presAssocID="{8041EBBB-4E45-4925-8948-49B39C3DF882}" presName="Name37" presStyleLbl="parChTrans1D3" presStyleIdx="6" presStyleCnt="18"/>
      <dgm:spPr/>
    </dgm:pt>
    <dgm:pt modelId="{0DBB33E7-AE56-4ABB-B234-7F1CB99FC5AA}" type="pres">
      <dgm:prSet presAssocID="{4B42C9D3-150D-42FE-913D-235C4075CFBB}" presName="hierRoot2" presStyleCnt="0">
        <dgm:presLayoutVars>
          <dgm:hierBranch val="init"/>
        </dgm:presLayoutVars>
      </dgm:prSet>
      <dgm:spPr/>
    </dgm:pt>
    <dgm:pt modelId="{4E83027F-4B60-4B3F-837C-6A69FEFC0ED9}" type="pres">
      <dgm:prSet presAssocID="{4B42C9D3-150D-42FE-913D-235C4075CFBB}" presName="rootComposite" presStyleCnt="0"/>
      <dgm:spPr/>
    </dgm:pt>
    <dgm:pt modelId="{249E837E-0CBB-4623-AD8C-8B0AD86278A3}" type="pres">
      <dgm:prSet presAssocID="{4B42C9D3-150D-42FE-913D-235C4075CFBB}" presName="rootText" presStyleLbl="node3" presStyleIdx="6" presStyleCnt="18" custLinFactNeighborX="-22360" custLinFactNeighborY="-13416">
        <dgm:presLayoutVars>
          <dgm:chPref val="3"/>
        </dgm:presLayoutVars>
      </dgm:prSet>
      <dgm:spPr/>
    </dgm:pt>
    <dgm:pt modelId="{77C798E4-AD49-47E9-B978-85469D61D4F1}" type="pres">
      <dgm:prSet presAssocID="{4B42C9D3-150D-42FE-913D-235C4075CFBB}" presName="rootConnector" presStyleLbl="node3" presStyleIdx="6" presStyleCnt="18"/>
      <dgm:spPr/>
    </dgm:pt>
    <dgm:pt modelId="{99424CCC-6E72-425D-A512-7FCA4A7CBD04}" type="pres">
      <dgm:prSet presAssocID="{4B42C9D3-150D-42FE-913D-235C4075CFBB}" presName="hierChild4" presStyleCnt="0"/>
      <dgm:spPr/>
    </dgm:pt>
    <dgm:pt modelId="{1EDE4CE1-2209-4498-9C4D-F201369BD552}" type="pres">
      <dgm:prSet presAssocID="{4B42C9D3-150D-42FE-913D-235C4075CFBB}" presName="hierChild5" presStyleCnt="0"/>
      <dgm:spPr/>
    </dgm:pt>
    <dgm:pt modelId="{D5ED6F93-1136-4347-9644-1A71F5FF25AE}" type="pres">
      <dgm:prSet presAssocID="{A9DE289C-EC0A-4F3B-9BCD-D394200A01BF}" presName="Name37" presStyleLbl="parChTrans1D3" presStyleIdx="7" presStyleCnt="18"/>
      <dgm:spPr/>
    </dgm:pt>
    <dgm:pt modelId="{DD89AB90-2945-4F52-B401-69E40E246A3B}" type="pres">
      <dgm:prSet presAssocID="{DA24A7B4-1F3E-4565-A234-C90327BF37FE}" presName="hierRoot2" presStyleCnt="0">
        <dgm:presLayoutVars>
          <dgm:hierBranch val="init"/>
        </dgm:presLayoutVars>
      </dgm:prSet>
      <dgm:spPr/>
    </dgm:pt>
    <dgm:pt modelId="{83808DCD-AAC3-4154-AE43-9A87AD4E12BB}" type="pres">
      <dgm:prSet presAssocID="{DA24A7B4-1F3E-4565-A234-C90327BF37FE}" presName="rootComposite" presStyleCnt="0"/>
      <dgm:spPr/>
    </dgm:pt>
    <dgm:pt modelId="{03943E15-249B-4649-8B45-B8C8DFDD9B99}" type="pres">
      <dgm:prSet presAssocID="{DA24A7B4-1F3E-4565-A234-C90327BF37FE}" presName="rootText" presStyleLbl="node3" presStyleIdx="7" presStyleCnt="18" custLinFactNeighborX="-22360" custLinFactNeighborY="-48771">
        <dgm:presLayoutVars>
          <dgm:chPref val="3"/>
        </dgm:presLayoutVars>
      </dgm:prSet>
      <dgm:spPr/>
    </dgm:pt>
    <dgm:pt modelId="{D3A34E4A-91F1-44E8-B577-E4B5316C1C08}" type="pres">
      <dgm:prSet presAssocID="{DA24A7B4-1F3E-4565-A234-C90327BF37FE}" presName="rootConnector" presStyleLbl="node3" presStyleIdx="7" presStyleCnt="18"/>
      <dgm:spPr/>
    </dgm:pt>
    <dgm:pt modelId="{6632464B-7D67-468C-B93F-1EA27CAFC2AE}" type="pres">
      <dgm:prSet presAssocID="{DA24A7B4-1F3E-4565-A234-C90327BF37FE}" presName="hierChild4" presStyleCnt="0"/>
      <dgm:spPr/>
    </dgm:pt>
    <dgm:pt modelId="{47DF3F17-B2E5-4113-BA42-CBA9B038D0B5}" type="pres">
      <dgm:prSet presAssocID="{DA24A7B4-1F3E-4565-A234-C90327BF37FE}" presName="hierChild5" presStyleCnt="0"/>
      <dgm:spPr/>
    </dgm:pt>
    <dgm:pt modelId="{6AC238A3-5622-4782-BDE6-3B1D02DB4713}" type="pres">
      <dgm:prSet presAssocID="{E7425CC4-D1C4-4FC2-850F-2D75261665A1}" presName="Name37" presStyleLbl="parChTrans1D3" presStyleIdx="8" presStyleCnt="18"/>
      <dgm:spPr/>
    </dgm:pt>
    <dgm:pt modelId="{974AC306-CAF7-41C4-9418-F1AA834095EF}" type="pres">
      <dgm:prSet presAssocID="{826FBFD4-EFAF-4A81-A083-27ED086B8A77}" presName="hierRoot2" presStyleCnt="0">
        <dgm:presLayoutVars>
          <dgm:hierBranch val="init"/>
        </dgm:presLayoutVars>
      </dgm:prSet>
      <dgm:spPr/>
    </dgm:pt>
    <dgm:pt modelId="{9331F1B8-9593-4400-A8AA-3F0A82740851}" type="pres">
      <dgm:prSet presAssocID="{826FBFD4-EFAF-4A81-A083-27ED086B8A77}" presName="rootComposite" presStyleCnt="0"/>
      <dgm:spPr/>
    </dgm:pt>
    <dgm:pt modelId="{DC88D42F-449D-4679-A516-8E0B939DEFC4}" type="pres">
      <dgm:prSet presAssocID="{826FBFD4-EFAF-4A81-A083-27ED086B8A77}" presName="rootText" presStyleLbl="node3" presStyleIdx="8" presStyleCnt="18" custLinFactNeighborX="-21242" custLinFactNeighborY="-84966">
        <dgm:presLayoutVars>
          <dgm:chPref val="3"/>
        </dgm:presLayoutVars>
      </dgm:prSet>
      <dgm:spPr/>
    </dgm:pt>
    <dgm:pt modelId="{C1CB6DDA-A5D0-457C-8973-97695ADFA9DE}" type="pres">
      <dgm:prSet presAssocID="{826FBFD4-EFAF-4A81-A083-27ED086B8A77}" presName="rootConnector" presStyleLbl="node3" presStyleIdx="8" presStyleCnt="18"/>
      <dgm:spPr/>
    </dgm:pt>
    <dgm:pt modelId="{B26280AA-1297-4FF1-A833-7B04643BF078}" type="pres">
      <dgm:prSet presAssocID="{826FBFD4-EFAF-4A81-A083-27ED086B8A77}" presName="hierChild4" presStyleCnt="0"/>
      <dgm:spPr/>
    </dgm:pt>
    <dgm:pt modelId="{90AFB385-3F7F-4727-BF50-07B3271F8067}" type="pres">
      <dgm:prSet presAssocID="{826FBFD4-EFAF-4A81-A083-27ED086B8A77}" presName="hierChild5" presStyleCnt="0"/>
      <dgm:spPr/>
    </dgm:pt>
    <dgm:pt modelId="{9FAC975C-77BC-4DAF-9239-28A0E86F1094}" type="pres">
      <dgm:prSet presAssocID="{080842EF-69C9-41E0-960A-DFC3520EF7D5}" presName="Name37" presStyleLbl="parChTrans1D3" presStyleIdx="9" presStyleCnt="18"/>
      <dgm:spPr/>
    </dgm:pt>
    <dgm:pt modelId="{D2C79CD4-FE4E-4AD9-A096-3B0F9B4442C0}" type="pres">
      <dgm:prSet presAssocID="{1B4CB8D4-57F8-42BE-960A-697F2F0C5BA7}" presName="hierRoot2" presStyleCnt="0">
        <dgm:presLayoutVars>
          <dgm:hierBranch val="init"/>
        </dgm:presLayoutVars>
      </dgm:prSet>
      <dgm:spPr/>
    </dgm:pt>
    <dgm:pt modelId="{24C814B3-88A9-4014-A9AD-3B8274653A8D}" type="pres">
      <dgm:prSet presAssocID="{1B4CB8D4-57F8-42BE-960A-697F2F0C5BA7}" presName="rootComposite" presStyleCnt="0"/>
      <dgm:spPr/>
    </dgm:pt>
    <dgm:pt modelId="{13123759-5D63-474A-B8A8-740C0D5F9A96}" type="pres">
      <dgm:prSet presAssocID="{1B4CB8D4-57F8-42BE-960A-697F2F0C5BA7}" presName="rootText" presStyleLbl="node3" presStyleIdx="9" presStyleCnt="18" custLinFactY="-22977" custLinFactNeighborX="-20124" custLinFactNeighborY="-100000">
        <dgm:presLayoutVars>
          <dgm:chPref val="3"/>
        </dgm:presLayoutVars>
      </dgm:prSet>
      <dgm:spPr/>
    </dgm:pt>
    <dgm:pt modelId="{1725FC7F-0569-4F9A-B6FD-8ABA21F3BFDC}" type="pres">
      <dgm:prSet presAssocID="{1B4CB8D4-57F8-42BE-960A-697F2F0C5BA7}" presName="rootConnector" presStyleLbl="node3" presStyleIdx="9" presStyleCnt="18"/>
      <dgm:spPr/>
    </dgm:pt>
    <dgm:pt modelId="{ADEDEBF3-1780-4D70-9D86-43832C835CD7}" type="pres">
      <dgm:prSet presAssocID="{1B4CB8D4-57F8-42BE-960A-697F2F0C5BA7}" presName="hierChild4" presStyleCnt="0"/>
      <dgm:spPr/>
    </dgm:pt>
    <dgm:pt modelId="{0967E54C-EA4C-452F-89D8-A957BA84EE91}" type="pres">
      <dgm:prSet presAssocID="{1B4CB8D4-57F8-42BE-960A-697F2F0C5BA7}" presName="hierChild5" presStyleCnt="0"/>
      <dgm:spPr/>
    </dgm:pt>
    <dgm:pt modelId="{0C67BF53-0566-4AD5-A82A-518373C143C7}" type="pres">
      <dgm:prSet presAssocID="{C822C767-7782-49D9-9D31-CAD155BF62B7}" presName="Name37" presStyleLbl="parChTrans1D3" presStyleIdx="10" presStyleCnt="18"/>
      <dgm:spPr/>
    </dgm:pt>
    <dgm:pt modelId="{65B768B5-24D7-4AD5-9940-F8A6DC8D4656}" type="pres">
      <dgm:prSet presAssocID="{EFF239AB-623F-4EC6-9B52-65922528E63E}" presName="hierRoot2" presStyleCnt="0">
        <dgm:presLayoutVars>
          <dgm:hierBranch val="init"/>
        </dgm:presLayoutVars>
      </dgm:prSet>
      <dgm:spPr/>
    </dgm:pt>
    <dgm:pt modelId="{6935D84E-3448-463E-9B4E-4877BA21D77E}" type="pres">
      <dgm:prSet presAssocID="{EFF239AB-623F-4EC6-9B52-65922528E63E}" presName="rootComposite" presStyleCnt="0"/>
      <dgm:spPr/>
    </dgm:pt>
    <dgm:pt modelId="{CA56945C-3F25-4073-A964-9010A2D9BD0B}" type="pres">
      <dgm:prSet presAssocID="{EFF239AB-623F-4EC6-9B52-65922528E63E}" presName="rootText" presStyleLbl="node3" presStyleIdx="10" presStyleCnt="18" custLinFactY="-63224" custLinFactNeighborX="-21242" custLinFactNeighborY="-100000">
        <dgm:presLayoutVars>
          <dgm:chPref val="3"/>
        </dgm:presLayoutVars>
      </dgm:prSet>
      <dgm:spPr/>
    </dgm:pt>
    <dgm:pt modelId="{32F0B30A-6C6C-468B-904F-0219EC54CF11}" type="pres">
      <dgm:prSet presAssocID="{EFF239AB-623F-4EC6-9B52-65922528E63E}" presName="rootConnector" presStyleLbl="node3" presStyleIdx="10" presStyleCnt="18"/>
      <dgm:spPr/>
    </dgm:pt>
    <dgm:pt modelId="{4BFF5E8A-0140-4FEF-8034-3B65C469883C}" type="pres">
      <dgm:prSet presAssocID="{EFF239AB-623F-4EC6-9B52-65922528E63E}" presName="hierChild4" presStyleCnt="0"/>
      <dgm:spPr/>
    </dgm:pt>
    <dgm:pt modelId="{33F9FEB5-28EA-4C15-A6B4-7B608558CC90}" type="pres">
      <dgm:prSet presAssocID="{EFF239AB-623F-4EC6-9B52-65922528E63E}" presName="hierChild5" presStyleCnt="0"/>
      <dgm:spPr/>
    </dgm:pt>
    <dgm:pt modelId="{0856A41A-1470-4E6A-9648-5E0F70931BF8}" type="pres">
      <dgm:prSet presAssocID="{C9600F89-66A3-46A6-9E70-A224BBD3290F}" presName="Name37" presStyleLbl="parChTrans1D3" presStyleIdx="11" presStyleCnt="18"/>
      <dgm:spPr/>
    </dgm:pt>
    <dgm:pt modelId="{F59CDB3D-86FC-4F4F-8FDB-6D8F57560E27}" type="pres">
      <dgm:prSet presAssocID="{41080517-7E2F-44EB-AE68-BF1877BEEA83}" presName="hierRoot2" presStyleCnt="0">
        <dgm:presLayoutVars>
          <dgm:hierBranch val="init"/>
        </dgm:presLayoutVars>
      </dgm:prSet>
      <dgm:spPr/>
    </dgm:pt>
    <dgm:pt modelId="{17CDFD10-E8C5-4EA6-8755-B582E51FF130}" type="pres">
      <dgm:prSet presAssocID="{41080517-7E2F-44EB-AE68-BF1877BEEA83}" presName="rootComposite" presStyleCnt="0"/>
      <dgm:spPr/>
    </dgm:pt>
    <dgm:pt modelId="{01EFD473-B424-4826-A669-9E961E5E96E6}" type="pres">
      <dgm:prSet presAssocID="{41080517-7E2F-44EB-AE68-BF1877BEEA83}" presName="rootText" presStyleLbl="node3" presStyleIdx="11" presStyleCnt="18" custLinFactY="-100000" custLinFactNeighborX="-20124" custLinFactNeighborY="-103471">
        <dgm:presLayoutVars>
          <dgm:chPref val="3"/>
        </dgm:presLayoutVars>
      </dgm:prSet>
      <dgm:spPr/>
    </dgm:pt>
    <dgm:pt modelId="{5663A6B9-B0FA-4D23-95F5-C2F98A1B996B}" type="pres">
      <dgm:prSet presAssocID="{41080517-7E2F-44EB-AE68-BF1877BEEA83}" presName="rootConnector" presStyleLbl="node3" presStyleIdx="11" presStyleCnt="18"/>
      <dgm:spPr/>
    </dgm:pt>
    <dgm:pt modelId="{C0994BAB-32C4-40AE-B54A-3A13394606DC}" type="pres">
      <dgm:prSet presAssocID="{41080517-7E2F-44EB-AE68-BF1877BEEA83}" presName="hierChild4" presStyleCnt="0"/>
      <dgm:spPr/>
    </dgm:pt>
    <dgm:pt modelId="{E363854F-5540-49E4-9356-BFBBEF9AB0E1}" type="pres">
      <dgm:prSet presAssocID="{41080517-7E2F-44EB-AE68-BF1877BEEA83}" presName="hierChild5" presStyleCnt="0"/>
      <dgm:spPr/>
    </dgm:pt>
    <dgm:pt modelId="{68CC4517-2DD2-4C1B-B9E0-F1AE3CA1C91C}" type="pres">
      <dgm:prSet presAssocID="{FA254C69-4291-41A8-A479-6756FBD7CB74}" presName="hierChild5" presStyleCnt="0"/>
      <dgm:spPr/>
    </dgm:pt>
    <dgm:pt modelId="{8D289BCA-4F5C-46B4-BE86-3A0BA0B269FB}" type="pres">
      <dgm:prSet presAssocID="{06E51E7D-C20B-421B-98DF-F86BBAB26E1C}" presName="Name37" presStyleLbl="parChTrans1D2" presStyleIdx="2" presStyleCnt="7"/>
      <dgm:spPr/>
    </dgm:pt>
    <dgm:pt modelId="{9337ADE6-1C83-48FE-BBEA-D38F2E5F2249}" type="pres">
      <dgm:prSet presAssocID="{0A756C1A-38D3-4FC8-9F75-EFD48BB27BFC}" presName="hierRoot2" presStyleCnt="0">
        <dgm:presLayoutVars>
          <dgm:hierBranch val="init"/>
        </dgm:presLayoutVars>
      </dgm:prSet>
      <dgm:spPr/>
    </dgm:pt>
    <dgm:pt modelId="{80EBEA5F-06E4-4518-9B8C-939CD23838AB}" type="pres">
      <dgm:prSet presAssocID="{0A756C1A-38D3-4FC8-9F75-EFD48BB27BFC}" presName="rootComposite" presStyleCnt="0"/>
      <dgm:spPr/>
    </dgm:pt>
    <dgm:pt modelId="{3B05D24E-FFB2-47F9-9168-B2DB80A05DBC}" type="pres">
      <dgm:prSet presAssocID="{0A756C1A-38D3-4FC8-9F75-EFD48BB27BFC}" presName="rootText" presStyleLbl="node2" presStyleIdx="2" presStyleCnt="6" custLinFactNeighborX="54377" custLinFactNeighborY="8228">
        <dgm:presLayoutVars>
          <dgm:chPref val="3"/>
        </dgm:presLayoutVars>
      </dgm:prSet>
      <dgm:spPr/>
    </dgm:pt>
    <dgm:pt modelId="{D1F3481A-3DF6-4985-BD3F-CCB8A9B05760}" type="pres">
      <dgm:prSet presAssocID="{0A756C1A-38D3-4FC8-9F75-EFD48BB27BFC}" presName="rootConnector" presStyleLbl="node2" presStyleIdx="2" presStyleCnt="6"/>
      <dgm:spPr/>
    </dgm:pt>
    <dgm:pt modelId="{B57F567F-B396-4824-A9E1-8F598869B746}" type="pres">
      <dgm:prSet presAssocID="{0A756C1A-38D3-4FC8-9F75-EFD48BB27BFC}" presName="hierChild4" presStyleCnt="0"/>
      <dgm:spPr/>
    </dgm:pt>
    <dgm:pt modelId="{D8A54F8B-D781-4A9A-8F31-CFE689908803}" type="pres">
      <dgm:prSet presAssocID="{DBE926E3-3029-4259-AB5E-66145829F4D9}" presName="Name37" presStyleLbl="parChTrans1D3" presStyleIdx="12" presStyleCnt="18"/>
      <dgm:spPr/>
    </dgm:pt>
    <dgm:pt modelId="{E79E3819-F6D9-4A40-9E3B-6B4E28940460}" type="pres">
      <dgm:prSet presAssocID="{DAA29B59-4A1F-49F7-83F2-714FD830A58B}" presName="hierRoot2" presStyleCnt="0">
        <dgm:presLayoutVars>
          <dgm:hierBranch val="init"/>
        </dgm:presLayoutVars>
      </dgm:prSet>
      <dgm:spPr/>
    </dgm:pt>
    <dgm:pt modelId="{78DA91F5-EB81-4880-AD40-4C2C41B959D0}" type="pres">
      <dgm:prSet presAssocID="{DAA29B59-4A1F-49F7-83F2-714FD830A58B}" presName="rootComposite" presStyleCnt="0"/>
      <dgm:spPr/>
    </dgm:pt>
    <dgm:pt modelId="{46945F61-E5C7-4204-9303-29569CAB26BF}" type="pres">
      <dgm:prSet presAssocID="{DAA29B59-4A1F-49F7-83F2-714FD830A58B}" presName="rootText" presStyleLbl="node3" presStyleIdx="12" presStyleCnt="18" custLinFactNeighborX="63723" custLinFactNeighborY="-2236">
        <dgm:presLayoutVars>
          <dgm:chPref val="3"/>
        </dgm:presLayoutVars>
      </dgm:prSet>
      <dgm:spPr/>
    </dgm:pt>
    <dgm:pt modelId="{C00A176C-AE57-4FFA-BDAE-7CEE172D87C6}" type="pres">
      <dgm:prSet presAssocID="{DAA29B59-4A1F-49F7-83F2-714FD830A58B}" presName="rootConnector" presStyleLbl="node3" presStyleIdx="12" presStyleCnt="18"/>
      <dgm:spPr/>
    </dgm:pt>
    <dgm:pt modelId="{F6C4A89A-2629-4E38-9790-8781A90A5724}" type="pres">
      <dgm:prSet presAssocID="{DAA29B59-4A1F-49F7-83F2-714FD830A58B}" presName="hierChild4" presStyleCnt="0"/>
      <dgm:spPr/>
    </dgm:pt>
    <dgm:pt modelId="{921C5174-40C1-4C65-BFCC-C2C3B58BBF63}" type="pres">
      <dgm:prSet presAssocID="{DAA29B59-4A1F-49F7-83F2-714FD830A58B}" presName="hierChild5" presStyleCnt="0"/>
      <dgm:spPr/>
    </dgm:pt>
    <dgm:pt modelId="{A96CBC9C-0BF5-4D8C-AF8C-97969CD9D772}" type="pres">
      <dgm:prSet presAssocID="{5A4F65C2-EBB9-489B-BBB5-2DDC827D60DF}" presName="Name37" presStyleLbl="parChTrans1D3" presStyleIdx="13" presStyleCnt="18"/>
      <dgm:spPr/>
    </dgm:pt>
    <dgm:pt modelId="{DB7ED06A-26FA-4BB7-B197-E45F42A34D6F}" type="pres">
      <dgm:prSet presAssocID="{5BA10C48-E8F8-4F34-A72B-A89EB4EE5ABF}" presName="hierRoot2" presStyleCnt="0">
        <dgm:presLayoutVars>
          <dgm:hierBranch val="init"/>
        </dgm:presLayoutVars>
      </dgm:prSet>
      <dgm:spPr/>
    </dgm:pt>
    <dgm:pt modelId="{AFDF4BBE-68BC-4216-B206-E3AF79A6B4AD}" type="pres">
      <dgm:prSet presAssocID="{5BA10C48-E8F8-4F34-A72B-A89EB4EE5ABF}" presName="rootComposite" presStyleCnt="0"/>
      <dgm:spPr/>
    </dgm:pt>
    <dgm:pt modelId="{6BE0D481-D088-42EE-923B-62990359889C}" type="pres">
      <dgm:prSet presAssocID="{5BA10C48-E8F8-4F34-A72B-A89EB4EE5ABF}" presName="rootText" presStyleLbl="node3" presStyleIdx="13" presStyleCnt="18" custLinFactNeighborX="64841" custLinFactNeighborY="-42233">
        <dgm:presLayoutVars>
          <dgm:chPref val="3"/>
        </dgm:presLayoutVars>
      </dgm:prSet>
      <dgm:spPr/>
    </dgm:pt>
    <dgm:pt modelId="{0879C4FD-F04B-416B-8395-FBADA23976A2}" type="pres">
      <dgm:prSet presAssocID="{5BA10C48-E8F8-4F34-A72B-A89EB4EE5ABF}" presName="rootConnector" presStyleLbl="node3" presStyleIdx="13" presStyleCnt="18"/>
      <dgm:spPr/>
    </dgm:pt>
    <dgm:pt modelId="{D2B33E93-A80B-41A3-998F-2C0F5EEFAF7A}" type="pres">
      <dgm:prSet presAssocID="{5BA10C48-E8F8-4F34-A72B-A89EB4EE5ABF}" presName="hierChild4" presStyleCnt="0"/>
      <dgm:spPr/>
    </dgm:pt>
    <dgm:pt modelId="{D6CC77F6-D156-402E-B913-EFF03F26C0A3}" type="pres">
      <dgm:prSet presAssocID="{5BA10C48-E8F8-4F34-A72B-A89EB4EE5ABF}" presName="hierChild5" presStyleCnt="0"/>
      <dgm:spPr/>
    </dgm:pt>
    <dgm:pt modelId="{EAD3A665-4689-4541-B160-18DCB06A1254}" type="pres">
      <dgm:prSet presAssocID="{81A230FE-F43B-4D01-90A1-E1882CC5D582}" presName="Name37" presStyleLbl="parChTrans1D3" presStyleIdx="14" presStyleCnt="18"/>
      <dgm:spPr/>
    </dgm:pt>
    <dgm:pt modelId="{144AA63B-FB8C-4D38-9A41-A7D7243C7239}" type="pres">
      <dgm:prSet presAssocID="{B72FAFA3-1A5C-425B-B7EC-40AF4D9FBAAC}" presName="hierRoot2" presStyleCnt="0">
        <dgm:presLayoutVars>
          <dgm:hierBranch val="init"/>
        </dgm:presLayoutVars>
      </dgm:prSet>
      <dgm:spPr/>
    </dgm:pt>
    <dgm:pt modelId="{C4C16985-7227-4884-A147-B042C0416DBA}" type="pres">
      <dgm:prSet presAssocID="{B72FAFA3-1A5C-425B-B7EC-40AF4D9FBAAC}" presName="rootComposite" presStyleCnt="0"/>
      <dgm:spPr/>
    </dgm:pt>
    <dgm:pt modelId="{236D1DCD-3E19-481A-9C8A-65ECDA1DD859}" type="pres">
      <dgm:prSet presAssocID="{B72FAFA3-1A5C-425B-B7EC-40AF4D9FBAAC}" presName="rootText" presStyleLbl="node3" presStyleIdx="14" presStyleCnt="18" custLinFactNeighborX="65959" custLinFactNeighborY="-82730">
        <dgm:presLayoutVars>
          <dgm:chPref val="3"/>
        </dgm:presLayoutVars>
      </dgm:prSet>
      <dgm:spPr/>
    </dgm:pt>
    <dgm:pt modelId="{754CED66-8CAB-4D49-BB6A-77DAE91A185D}" type="pres">
      <dgm:prSet presAssocID="{B72FAFA3-1A5C-425B-B7EC-40AF4D9FBAAC}" presName="rootConnector" presStyleLbl="node3" presStyleIdx="14" presStyleCnt="18"/>
      <dgm:spPr/>
    </dgm:pt>
    <dgm:pt modelId="{EEFBD738-2CD1-4663-A1EB-687A43125D67}" type="pres">
      <dgm:prSet presAssocID="{B72FAFA3-1A5C-425B-B7EC-40AF4D9FBAAC}" presName="hierChild4" presStyleCnt="0"/>
      <dgm:spPr/>
    </dgm:pt>
    <dgm:pt modelId="{60343BE9-B861-45BB-99E3-2F187E3CE4F9}" type="pres">
      <dgm:prSet presAssocID="{B72FAFA3-1A5C-425B-B7EC-40AF4D9FBAAC}" presName="hierChild5" presStyleCnt="0"/>
      <dgm:spPr/>
    </dgm:pt>
    <dgm:pt modelId="{E15E9322-FA36-4399-93A2-D381C28D8618}" type="pres">
      <dgm:prSet presAssocID="{A7D6747C-D961-4AF9-94F7-9D9004AA1600}" presName="Name37" presStyleLbl="parChTrans1D3" presStyleIdx="15" presStyleCnt="18"/>
      <dgm:spPr/>
    </dgm:pt>
    <dgm:pt modelId="{A662796B-2452-4AD1-A62A-0CBE7CDF546E}" type="pres">
      <dgm:prSet presAssocID="{2A609313-DC0E-42DD-8F8F-1A32596062BD}" presName="hierRoot2" presStyleCnt="0">
        <dgm:presLayoutVars>
          <dgm:hierBranch val="init"/>
        </dgm:presLayoutVars>
      </dgm:prSet>
      <dgm:spPr/>
    </dgm:pt>
    <dgm:pt modelId="{F8A58E08-2A72-45AA-83F3-3D47A59DF0F5}" type="pres">
      <dgm:prSet presAssocID="{2A609313-DC0E-42DD-8F8F-1A32596062BD}" presName="rootComposite" presStyleCnt="0"/>
      <dgm:spPr/>
    </dgm:pt>
    <dgm:pt modelId="{01BACC8C-7B70-467E-BB52-B66263B17052}" type="pres">
      <dgm:prSet presAssocID="{2A609313-DC0E-42DD-8F8F-1A32596062BD}" presName="rootText" presStyleLbl="node3" presStyleIdx="15" presStyleCnt="18" custLinFactY="-22977" custLinFactNeighborX="67077" custLinFactNeighborY="-100000">
        <dgm:presLayoutVars>
          <dgm:chPref val="3"/>
        </dgm:presLayoutVars>
      </dgm:prSet>
      <dgm:spPr/>
    </dgm:pt>
    <dgm:pt modelId="{46E08E72-DEA7-47D7-9059-EB3C21305C6D}" type="pres">
      <dgm:prSet presAssocID="{2A609313-DC0E-42DD-8F8F-1A32596062BD}" presName="rootConnector" presStyleLbl="node3" presStyleIdx="15" presStyleCnt="18"/>
      <dgm:spPr/>
    </dgm:pt>
    <dgm:pt modelId="{E9D61CE5-EEFF-44B4-8435-EBF1EEF0F66A}" type="pres">
      <dgm:prSet presAssocID="{2A609313-DC0E-42DD-8F8F-1A32596062BD}" presName="hierChild4" presStyleCnt="0"/>
      <dgm:spPr/>
    </dgm:pt>
    <dgm:pt modelId="{9BCDA74E-E4DA-4FE5-AE60-163307A06B24}" type="pres">
      <dgm:prSet presAssocID="{2A609313-DC0E-42DD-8F8F-1A32596062BD}" presName="hierChild5" presStyleCnt="0"/>
      <dgm:spPr/>
    </dgm:pt>
    <dgm:pt modelId="{62AE7293-046D-464E-B708-F31D7FC28EFF}" type="pres">
      <dgm:prSet presAssocID="{E6EC61B1-1E8F-45A4-8624-22096D65FEDA}" presName="Name37" presStyleLbl="parChTrans1D3" presStyleIdx="16" presStyleCnt="18"/>
      <dgm:spPr/>
    </dgm:pt>
    <dgm:pt modelId="{C870CA01-B8B9-43F4-BE94-84E6FDBA9A95}" type="pres">
      <dgm:prSet presAssocID="{B5FD6E33-31A2-40F8-8C10-1693B3B39C55}" presName="hierRoot2" presStyleCnt="0">
        <dgm:presLayoutVars>
          <dgm:hierBranch val="init"/>
        </dgm:presLayoutVars>
      </dgm:prSet>
      <dgm:spPr/>
    </dgm:pt>
    <dgm:pt modelId="{160B8DCA-253A-4134-98E0-597B9389F2C6}" type="pres">
      <dgm:prSet presAssocID="{B5FD6E33-31A2-40F8-8C10-1693B3B39C55}" presName="rootComposite" presStyleCnt="0"/>
      <dgm:spPr/>
    </dgm:pt>
    <dgm:pt modelId="{D1785FF1-F8F5-40AE-9E51-5BBDB96CFB75}" type="pres">
      <dgm:prSet presAssocID="{B5FD6E33-31A2-40F8-8C10-1693B3B39C55}" presName="rootText" presStyleLbl="node3" presStyleIdx="16" presStyleCnt="18" custLinFactY="-58752" custLinFactNeighborX="68195" custLinFactNeighborY="-100000">
        <dgm:presLayoutVars>
          <dgm:chPref val="3"/>
        </dgm:presLayoutVars>
      </dgm:prSet>
      <dgm:spPr/>
    </dgm:pt>
    <dgm:pt modelId="{43167A2D-0563-402A-ABE8-D3CCC1E80CB2}" type="pres">
      <dgm:prSet presAssocID="{B5FD6E33-31A2-40F8-8C10-1693B3B39C55}" presName="rootConnector" presStyleLbl="node3" presStyleIdx="16" presStyleCnt="18"/>
      <dgm:spPr/>
    </dgm:pt>
    <dgm:pt modelId="{FEEEEFB5-B105-41ED-8B42-8343FC634AB5}" type="pres">
      <dgm:prSet presAssocID="{B5FD6E33-31A2-40F8-8C10-1693B3B39C55}" presName="hierChild4" presStyleCnt="0"/>
      <dgm:spPr/>
    </dgm:pt>
    <dgm:pt modelId="{0597CF0B-1FCD-4E23-90E3-701E78E1D05D}" type="pres">
      <dgm:prSet presAssocID="{B5FD6E33-31A2-40F8-8C10-1693B3B39C55}" presName="hierChild5" presStyleCnt="0"/>
      <dgm:spPr/>
    </dgm:pt>
    <dgm:pt modelId="{B6C8377A-9A44-4F9F-B72B-7D1EE2C3FD11}" type="pres">
      <dgm:prSet presAssocID="{249BC391-8B90-490A-9539-54A981F927FE}" presName="Name37" presStyleLbl="parChTrans1D3" presStyleIdx="17" presStyleCnt="18"/>
      <dgm:spPr/>
    </dgm:pt>
    <dgm:pt modelId="{9B7243D6-588F-4114-9473-77789F3C7579}" type="pres">
      <dgm:prSet presAssocID="{5AACE6FE-9396-4E4F-BFEB-89383252A0E3}" presName="hierRoot2" presStyleCnt="0">
        <dgm:presLayoutVars>
          <dgm:hierBranch val="init"/>
        </dgm:presLayoutVars>
      </dgm:prSet>
      <dgm:spPr/>
    </dgm:pt>
    <dgm:pt modelId="{6CA1A3A9-DD46-42BF-8DF2-86D7B275229B}" type="pres">
      <dgm:prSet presAssocID="{5AACE6FE-9396-4E4F-BFEB-89383252A0E3}" presName="rootComposite" presStyleCnt="0"/>
      <dgm:spPr/>
    </dgm:pt>
    <dgm:pt modelId="{F69D6FDF-AE09-44B1-9C2C-3EC7913B600D}" type="pres">
      <dgm:prSet presAssocID="{5AACE6FE-9396-4E4F-BFEB-89383252A0E3}" presName="rootText" presStyleLbl="node3" presStyleIdx="17" presStyleCnt="18" custLinFactY="-96763" custLinFactNeighborX="69313" custLinFactNeighborY="-100000">
        <dgm:presLayoutVars>
          <dgm:chPref val="3"/>
        </dgm:presLayoutVars>
      </dgm:prSet>
      <dgm:spPr/>
    </dgm:pt>
    <dgm:pt modelId="{F442A782-55B7-4E61-BB6A-44601150F28A}" type="pres">
      <dgm:prSet presAssocID="{5AACE6FE-9396-4E4F-BFEB-89383252A0E3}" presName="rootConnector" presStyleLbl="node3" presStyleIdx="17" presStyleCnt="18"/>
      <dgm:spPr/>
    </dgm:pt>
    <dgm:pt modelId="{FD069620-B6EC-4086-998C-342A2ABA04F3}" type="pres">
      <dgm:prSet presAssocID="{5AACE6FE-9396-4E4F-BFEB-89383252A0E3}" presName="hierChild4" presStyleCnt="0"/>
      <dgm:spPr/>
    </dgm:pt>
    <dgm:pt modelId="{80A05BED-0A6D-4F60-94B8-923375CCE13E}" type="pres">
      <dgm:prSet presAssocID="{5AACE6FE-9396-4E4F-BFEB-89383252A0E3}" presName="hierChild5" presStyleCnt="0"/>
      <dgm:spPr/>
    </dgm:pt>
    <dgm:pt modelId="{DC795091-EC0E-4D52-BD59-6CE02C4BD06E}" type="pres">
      <dgm:prSet presAssocID="{0A756C1A-38D3-4FC8-9F75-EFD48BB27BFC}" presName="hierChild5" presStyleCnt="0"/>
      <dgm:spPr/>
    </dgm:pt>
    <dgm:pt modelId="{BAA3A7CB-BB0E-4CFE-B4E7-D4429A065756}" type="pres">
      <dgm:prSet presAssocID="{8173E11B-ABF9-4FAF-B623-8DE93FD62466}" presName="Name37" presStyleLbl="parChTrans1D2" presStyleIdx="3" presStyleCnt="7"/>
      <dgm:spPr/>
    </dgm:pt>
    <dgm:pt modelId="{80D83129-0318-4C4E-BD80-5A2A470D5B0C}" type="pres">
      <dgm:prSet presAssocID="{352AA292-BED2-40BD-A450-6183A2677A28}" presName="hierRoot2" presStyleCnt="0">
        <dgm:presLayoutVars>
          <dgm:hierBranch val="init"/>
        </dgm:presLayoutVars>
      </dgm:prSet>
      <dgm:spPr/>
    </dgm:pt>
    <dgm:pt modelId="{DC80F692-212B-4B92-8FAD-ADD0B309FF87}" type="pres">
      <dgm:prSet presAssocID="{352AA292-BED2-40BD-A450-6183A2677A28}" presName="rootComposite" presStyleCnt="0"/>
      <dgm:spPr/>
    </dgm:pt>
    <dgm:pt modelId="{F47846E1-DDE6-4E59-BB75-732F68E0A8EC}" type="pres">
      <dgm:prSet presAssocID="{352AA292-BED2-40BD-A450-6183A2677A28}" presName="rootText" presStyleLbl="node2" presStyleIdx="3" presStyleCnt="6" custLinFactX="181162" custLinFactNeighborX="200000" custLinFactNeighborY="8049">
        <dgm:presLayoutVars>
          <dgm:chPref val="3"/>
        </dgm:presLayoutVars>
      </dgm:prSet>
      <dgm:spPr/>
    </dgm:pt>
    <dgm:pt modelId="{D2B86ACE-8B90-427F-A1ED-5ABC295D3363}" type="pres">
      <dgm:prSet presAssocID="{352AA292-BED2-40BD-A450-6183A2677A28}" presName="rootConnector" presStyleLbl="node2" presStyleIdx="3" presStyleCnt="6"/>
      <dgm:spPr/>
    </dgm:pt>
    <dgm:pt modelId="{DAD6CAF4-A224-4AAE-AC42-92D80B458F6A}" type="pres">
      <dgm:prSet presAssocID="{352AA292-BED2-40BD-A450-6183A2677A28}" presName="hierChild4" presStyleCnt="0"/>
      <dgm:spPr/>
    </dgm:pt>
    <dgm:pt modelId="{85C58564-625B-4AC3-A5C0-EF2515BF3E81}" type="pres">
      <dgm:prSet presAssocID="{352AA292-BED2-40BD-A450-6183A2677A28}" presName="hierChild5" presStyleCnt="0"/>
      <dgm:spPr/>
    </dgm:pt>
    <dgm:pt modelId="{7EE62DCC-7DD7-4EBF-9249-BDABACBE2C3A}" type="pres">
      <dgm:prSet presAssocID="{9A0A0089-2B86-4BE5-A45C-B21312C64B9C}" presName="Name37" presStyleLbl="parChTrans1D2" presStyleIdx="4" presStyleCnt="7"/>
      <dgm:spPr/>
    </dgm:pt>
    <dgm:pt modelId="{25E090CD-D5F2-450D-B1E5-EFA303C301FE}" type="pres">
      <dgm:prSet presAssocID="{90570F24-47F1-49A0-9F99-F24C6E0F52EA}" presName="hierRoot2" presStyleCnt="0">
        <dgm:presLayoutVars>
          <dgm:hierBranch val="init"/>
        </dgm:presLayoutVars>
      </dgm:prSet>
      <dgm:spPr/>
    </dgm:pt>
    <dgm:pt modelId="{D9382523-4A56-4107-BC08-5C9C93766D11}" type="pres">
      <dgm:prSet presAssocID="{90570F24-47F1-49A0-9F99-F24C6E0F52EA}" presName="rootComposite" presStyleCnt="0"/>
      <dgm:spPr/>
    </dgm:pt>
    <dgm:pt modelId="{358F3241-2FB0-4C33-BACB-EE4C10BEC742}" type="pres">
      <dgm:prSet presAssocID="{90570F24-47F1-49A0-9F99-F24C6E0F52EA}" presName="rootText" presStyleLbl="node2" presStyleIdx="4" presStyleCnt="6" custLinFactNeighborX="24381" custLinFactNeighborY="8231">
        <dgm:presLayoutVars>
          <dgm:chPref val="3"/>
        </dgm:presLayoutVars>
      </dgm:prSet>
      <dgm:spPr/>
    </dgm:pt>
    <dgm:pt modelId="{179B836D-2FD2-4D44-AF41-3C35A123C253}" type="pres">
      <dgm:prSet presAssocID="{90570F24-47F1-49A0-9F99-F24C6E0F52EA}" presName="rootConnector" presStyleLbl="node2" presStyleIdx="4" presStyleCnt="6"/>
      <dgm:spPr/>
    </dgm:pt>
    <dgm:pt modelId="{49802AAF-B67F-439B-AABA-75D72D90355D}" type="pres">
      <dgm:prSet presAssocID="{90570F24-47F1-49A0-9F99-F24C6E0F52EA}" presName="hierChild4" presStyleCnt="0"/>
      <dgm:spPr/>
    </dgm:pt>
    <dgm:pt modelId="{91C91C8B-69DB-4114-9606-A8C316EAB829}" type="pres">
      <dgm:prSet presAssocID="{90570F24-47F1-49A0-9F99-F24C6E0F52EA}" presName="hierChild5" presStyleCnt="0"/>
      <dgm:spPr/>
    </dgm:pt>
    <dgm:pt modelId="{E25D1A92-E5AE-46ED-9BB6-E7C014CFFB61}" type="pres">
      <dgm:prSet presAssocID="{2DFAA8AE-D989-4F75-9022-D3E46FBE7D69}" presName="Name37" presStyleLbl="parChTrans1D2" presStyleIdx="5" presStyleCnt="7"/>
      <dgm:spPr/>
    </dgm:pt>
    <dgm:pt modelId="{987026A1-180C-49B2-9B2F-D214196DE13C}" type="pres">
      <dgm:prSet presAssocID="{8ADE0E4D-3623-43C2-8230-EAB81D530D59}" presName="hierRoot2" presStyleCnt="0">
        <dgm:presLayoutVars>
          <dgm:hierBranch val="init"/>
        </dgm:presLayoutVars>
      </dgm:prSet>
      <dgm:spPr/>
    </dgm:pt>
    <dgm:pt modelId="{90449DE5-8888-4352-9272-A457A07029F6}" type="pres">
      <dgm:prSet presAssocID="{8ADE0E4D-3623-43C2-8230-EAB81D530D59}" presName="rootComposite" presStyleCnt="0"/>
      <dgm:spPr/>
    </dgm:pt>
    <dgm:pt modelId="{694DB9DB-8C2C-442A-B385-D1EA27FD0E7D}" type="pres">
      <dgm:prSet presAssocID="{8ADE0E4D-3623-43C2-8230-EAB81D530D59}" presName="rootText" presStyleLbl="node2" presStyleIdx="5" presStyleCnt="6" custScaleX="217439" custLinFactX="-100000" custLinFactY="-42459" custLinFactNeighborX="-182150" custLinFactNeighborY="-100000">
        <dgm:presLayoutVars>
          <dgm:chPref val="3"/>
        </dgm:presLayoutVars>
      </dgm:prSet>
      <dgm:spPr/>
    </dgm:pt>
    <dgm:pt modelId="{50FBBCE7-E7BD-4CBF-A707-3218AE13F562}" type="pres">
      <dgm:prSet presAssocID="{8ADE0E4D-3623-43C2-8230-EAB81D530D59}" presName="rootConnector" presStyleLbl="node2" presStyleIdx="5" presStyleCnt="6"/>
      <dgm:spPr/>
    </dgm:pt>
    <dgm:pt modelId="{EE768072-7582-48A7-ADF6-42002EBB05B2}" type="pres">
      <dgm:prSet presAssocID="{8ADE0E4D-3623-43C2-8230-EAB81D530D59}" presName="hierChild4" presStyleCnt="0"/>
      <dgm:spPr/>
    </dgm:pt>
    <dgm:pt modelId="{5E92918F-E886-4CF8-BC09-001ABB03A9A1}" type="pres">
      <dgm:prSet presAssocID="{8ADE0E4D-3623-43C2-8230-EAB81D530D59}" presName="hierChild5" presStyleCnt="0"/>
      <dgm:spPr/>
    </dgm:pt>
    <dgm:pt modelId="{909FB37A-D009-4B7B-A0EB-7D26B87F4BE9}" type="pres">
      <dgm:prSet presAssocID="{FEF0B06F-34BD-4E95-8C68-C1ACA22F0036}" presName="hierChild3" presStyleCnt="0"/>
      <dgm:spPr/>
    </dgm:pt>
    <dgm:pt modelId="{A1406153-9B10-4817-8635-E2A31F03BD46}" type="pres">
      <dgm:prSet presAssocID="{1A313653-9125-40F7-A0E7-677E882DE5BB}" presName="Name111" presStyleLbl="parChTrans1D2" presStyleIdx="6" presStyleCnt="7"/>
      <dgm:spPr/>
    </dgm:pt>
    <dgm:pt modelId="{1C19DD85-BD78-4FEC-9B4D-B3C1B0E54802}" type="pres">
      <dgm:prSet presAssocID="{ACE8B316-D993-4D72-BAFD-F2988048C981}" presName="hierRoot3" presStyleCnt="0">
        <dgm:presLayoutVars>
          <dgm:hierBranch val="init"/>
        </dgm:presLayoutVars>
      </dgm:prSet>
      <dgm:spPr/>
    </dgm:pt>
    <dgm:pt modelId="{DF548641-16E0-4325-86A0-7FF48DCE0DB3}" type="pres">
      <dgm:prSet presAssocID="{ACE8B316-D993-4D72-BAFD-F2988048C981}" presName="rootComposite3" presStyleCnt="0"/>
      <dgm:spPr/>
    </dgm:pt>
    <dgm:pt modelId="{471BF23D-10D0-4C8E-9959-FDB47C2A5C96}" type="pres">
      <dgm:prSet presAssocID="{ACE8B316-D993-4D72-BAFD-F2988048C981}" presName="rootText3" presStyleLbl="asst1" presStyleIdx="0" presStyleCnt="1" custLinFactX="-36995" custLinFactNeighborX="-100000" custLinFactNeighborY="154">
        <dgm:presLayoutVars>
          <dgm:chPref val="3"/>
        </dgm:presLayoutVars>
      </dgm:prSet>
      <dgm:spPr/>
    </dgm:pt>
    <dgm:pt modelId="{0BA5AB82-1A30-4925-A0E1-56CB3AB121D7}" type="pres">
      <dgm:prSet presAssocID="{ACE8B316-D993-4D72-BAFD-F2988048C981}" presName="rootConnector3" presStyleLbl="asst1" presStyleIdx="0" presStyleCnt="1"/>
      <dgm:spPr/>
    </dgm:pt>
    <dgm:pt modelId="{53134B98-E2AA-4719-BCDB-347C06693A66}" type="pres">
      <dgm:prSet presAssocID="{ACE8B316-D993-4D72-BAFD-F2988048C981}" presName="hierChild6" presStyleCnt="0"/>
      <dgm:spPr/>
    </dgm:pt>
    <dgm:pt modelId="{B32B47D6-3AF1-449D-A1C5-7EAFA47C5C2A}" type="pres">
      <dgm:prSet presAssocID="{ACE8B316-D993-4D72-BAFD-F2988048C981}" presName="hierChild7" presStyleCnt="0"/>
      <dgm:spPr/>
    </dgm:pt>
  </dgm:ptLst>
  <dgm:cxnLst>
    <dgm:cxn modelId="{48C52701-BDA3-41DF-9A33-44AD48F5F89D}" type="presOf" srcId="{B72FAFA3-1A5C-425B-B7EC-40AF4D9FBAAC}" destId="{236D1DCD-3E19-481A-9C8A-65ECDA1DD859}" srcOrd="0" destOrd="0" presId="urn:microsoft.com/office/officeart/2005/8/layout/orgChart1"/>
    <dgm:cxn modelId="{03F39E02-0882-4E3F-BE4A-473A1BC32681}" srcId="{FA254C69-4291-41A8-A479-6756FBD7CB74}" destId="{1B4CB8D4-57F8-42BE-960A-697F2F0C5BA7}" srcOrd="3" destOrd="0" parTransId="{080842EF-69C9-41E0-960A-DFC3520EF7D5}" sibTransId="{16A69AAC-F25C-4C03-9DFE-EC22EE3F0B02}"/>
    <dgm:cxn modelId="{ED189F03-A1C3-4487-8717-F5E0D7F6A23E}" type="presOf" srcId="{64257C65-371B-453F-8353-7F546B9D4F01}" destId="{2E9FE6F4-C6C4-47B1-AEDA-A5481F612ABC}" srcOrd="1" destOrd="0" presId="urn:microsoft.com/office/officeart/2005/8/layout/orgChart1"/>
    <dgm:cxn modelId="{6E2F3604-027D-4FFE-9DAE-2B626E0D1A2D}" type="presOf" srcId="{080842EF-69C9-41E0-960A-DFC3520EF7D5}" destId="{9FAC975C-77BC-4DAF-9239-28A0E86F1094}" srcOrd="0" destOrd="0" presId="urn:microsoft.com/office/officeart/2005/8/layout/orgChart1"/>
    <dgm:cxn modelId="{7F48F407-003B-4389-AAF6-027D63EE7B53}" srcId="{FEF0B06F-34BD-4E95-8C68-C1ACA22F0036}" destId="{77722B20-B602-46B1-AB98-86D1A52814D7}" srcOrd="1" destOrd="0" parTransId="{A242DA68-B969-4612-BE55-9B35C61210D2}" sibTransId="{AAAD5BA2-4C50-4804-914D-3CDFA3AB6415}"/>
    <dgm:cxn modelId="{09C66119-6781-4B78-B82D-17BADEFB4594}" type="presOf" srcId="{AB1886F0-3238-4851-B17C-13D0637A114B}" destId="{1D0781B3-0031-4413-AB9C-BA976994AE94}" srcOrd="0" destOrd="0" presId="urn:microsoft.com/office/officeart/2005/8/layout/orgChart1"/>
    <dgm:cxn modelId="{1B22E71B-814D-48ED-8C2D-36BB6415B7D6}" type="presOf" srcId="{2A609313-DC0E-42DD-8F8F-1A32596062BD}" destId="{46E08E72-DEA7-47D7-9059-EB3C21305C6D}" srcOrd="1" destOrd="0" presId="urn:microsoft.com/office/officeart/2005/8/layout/orgChart1"/>
    <dgm:cxn modelId="{6A08361E-A373-48E8-9C66-3AEB4B828BD4}" type="presOf" srcId="{0A756C1A-38D3-4FC8-9F75-EFD48BB27BFC}" destId="{3B05D24E-FFB2-47F9-9168-B2DB80A05DBC}" srcOrd="0" destOrd="0" presId="urn:microsoft.com/office/officeart/2005/8/layout/orgChart1"/>
    <dgm:cxn modelId="{8FFC2922-B430-42AB-8245-369E10153F75}" srcId="{77722B20-B602-46B1-AB98-86D1A52814D7}" destId="{306AB5DC-BDF3-4B63-B0AF-A8D543D0D2D0}" srcOrd="0" destOrd="0" parTransId="{55C0190E-A8EA-46F0-B7D4-8F8CA073B640}" sibTransId="{F1145BF6-1A4E-4E9E-B82D-7590A71716BF}"/>
    <dgm:cxn modelId="{CE901E24-1155-4CBF-814B-C567B113DA81}" type="presOf" srcId="{EFF239AB-623F-4EC6-9B52-65922528E63E}" destId="{32F0B30A-6C6C-468B-904F-0219EC54CF11}" srcOrd="1" destOrd="0" presId="urn:microsoft.com/office/officeart/2005/8/layout/orgChart1"/>
    <dgm:cxn modelId="{66E45024-D3FE-4DA1-BD23-9ACE4E58DE16}" srcId="{FEF0B06F-34BD-4E95-8C68-C1ACA22F0036}" destId="{ACE8B316-D993-4D72-BAFD-F2988048C981}" srcOrd="0" destOrd="0" parTransId="{1A313653-9125-40F7-A0E7-677E882DE5BB}" sibTransId="{E1749A51-3E00-46CE-97E5-E68B80B50098}"/>
    <dgm:cxn modelId="{339D802A-F2EB-4CB4-BE01-875DF723E851}" type="presOf" srcId="{5AACE6FE-9396-4E4F-BFEB-89383252A0E3}" destId="{F442A782-55B7-4E61-BB6A-44601150F28A}" srcOrd="1" destOrd="0" presId="urn:microsoft.com/office/officeart/2005/8/layout/orgChart1"/>
    <dgm:cxn modelId="{DC16922B-D551-4BDC-A77B-83DE769EE0B7}" type="presOf" srcId="{FEF0B06F-34BD-4E95-8C68-C1ACA22F0036}" destId="{9A086447-8CE8-49F6-8961-D7EC4D448587}" srcOrd="1" destOrd="0" presId="urn:microsoft.com/office/officeart/2005/8/layout/orgChart1"/>
    <dgm:cxn modelId="{2320072E-4FB8-4531-8CEC-2AEB978ECB1B}" type="presOf" srcId="{5457D191-85CF-40DE-AE58-FB9BAA01B6D6}" destId="{C2288FA7-A419-48DA-9AAE-AB251C898F97}" srcOrd="0" destOrd="0" presId="urn:microsoft.com/office/officeart/2005/8/layout/orgChart1"/>
    <dgm:cxn modelId="{EE083A32-E5FC-41A1-8C55-9FCFDAEACFEB}" type="presOf" srcId="{826FBFD4-EFAF-4A81-A083-27ED086B8A77}" destId="{DC88D42F-449D-4679-A516-8E0B939DEFC4}" srcOrd="0" destOrd="0" presId="urn:microsoft.com/office/officeart/2005/8/layout/orgChart1"/>
    <dgm:cxn modelId="{299C7933-6BB3-405B-AC4A-884C00F7FA2E}" srcId="{0A756C1A-38D3-4FC8-9F75-EFD48BB27BFC}" destId="{B5FD6E33-31A2-40F8-8C10-1693B3B39C55}" srcOrd="4" destOrd="0" parTransId="{E6EC61B1-1E8F-45A4-8624-22096D65FEDA}" sibTransId="{2831639A-2CB4-4E5B-911C-38B68E6E9E1E}"/>
    <dgm:cxn modelId="{A6928F33-87A2-4513-81DC-CF00FDB975F0}" srcId="{FEF0B06F-34BD-4E95-8C68-C1ACA22F0036}" destId="{352AA292-BED2-40BD-A450-6183A2677A28}" srcOrd="4" destOrd="0" parTransId="{8173E11B-ABF9-4FAF-B623-8DE93FD62466}" sibTransId="{BF84DE26-103E-481C-B025-E075CB96AC23}"/>
    <dgm:cxn modelId="{65EE9033-9CF3-4553-994E-D99B18CB4E83}" srcId="{0A756C1A-38D3-4FC8-9F75-EFD48BB27BFC}" destId="{5BA10C48-E8F8-4F34-A72B-A89EB4EE5ABF}" srcOrd="1" destOrd="0" parTransId="{5A4F65C2-EBB9-489B-BBB5-2DDC827D60DF}" sibTransId="{2162C44A-4859-426E-BB31-F6533D82DD56}"/>
    <dgm:cxn modelId="{D2D50C36-EF68-49D6-B181-BF38A2954F93}" type="presOf" srcId="{306AB5DC-BDF3-4B63-B0AF-A8D543D0D2D0}" destId="{15213FAE-1CB7-4EB2-A221-9DAA9ABF7242}" srcOrd="0" destOrd="0" presId="urn:microsoft.com/office/officeart/2005/8/layout/orgChart1"/>
    <dgm:cxn modelId="{3657D537-0A0F-4AC3-BC01-89537132E91D}" type="presOf" srcId="{DA24A7B4-1F3E-4565-A234-C90327BF37FE}" destId="{D3A34E4A-91F1-44E8-B577-E4B5316C1C08}" srcOrd="1" destOrd="0" presId="urn:microsoft.com/office/officeart/2005/8/layout/orgChart1"/>
    <dgm:cxn modelId="{F195B139-57D3-42F7-AFCA-5AD3E204795E}" type="presOf" srcId="{5BA10C48-E8F8-4F34-A72B-A89EB4EE5ABF}" destId="{0879C4FD-F04B-416B-8395-FBADA23976A2}" srcOrd="1" destOrd="0" presId="urn:microsoft.com/office/officeart/2005/8/layout/orgChart1"/>
    <dgm:cxn modelId="{0506E23A-5408-484F-BFAC-73D1E6A0915F}" type="presOf" srcId="{5A4F65C2-EBB9-489B-BBB5-2DDC827D60DF}" destId="{A96CBC9C-0BF5-4D8C-AF8C-97969CD9D772}" srcOrd="0" destOrd="0" presId="urn:microsoft.com/office/officeart/2005/8/layout/orgChart1"/>
    <dgm:cxn modelId="{CC7F5B3C-3AA0-4FCC-95EF-62B66AB55DCE}" type="presOf" srcId="{E7425CC4-D1C4-4FC2-850F-2D75261665A1}" destId="{6AC238A3-5622-4782-BDE6-3B1D02DB4713}" srcOrd="0" destOrd="0" presId="urn:microsoft.com/office/officeart/2005/8/layout/orgChart1"/>
    <dgm:cxn modelId="{D797AE3E-3D6A-4E44-A1E6-B167C7B80C2E}" type="presOf" srcId="{608BCFEC-E9F3-45EF-ABD4-692B7103ED4E}" destId="{B1D7FE62-A66C-47C1-9095-A3B2BB47C0E2}" srcOrd="0" destOrd="0" presId="urn:microsoft.com/office/officeart/2005/8/layout/orgChart1"/>
    <dgm:cxn modelId="{F6983F5D-1F53-4900-A743-F3004E8399BF}" type="presOf" srcId="{06E51E7D-C20B-421B-98DF-F86BBAB26E1C}" destId="{8D289BCA-4F5C-46B4-BE86-3A0BA0B269FB}" srcOrd="0" destOrd="0" presId="urn:microsoft.com/office/officeart/2005/8/layout/orgChart1"/>
    <dgm:cxn modelId="{C3822E5F-1FEF-447F-ABFD-A2B72ED39C0A}" type="presOf" srcId="{41080517-7E2F-44EB-AE68-BF1877BEEA83}" destId="{01EFD473-B424-4826-A669-9E961E5E96E6}" srcOrd="0" destOrd="0" presId="urn:microsoft.com/office/officeart/2005/8/layout/orgChart1"/>
    <dgm:cxn modelId="{1D21C45F-F565-4DFC-A4C4-96F1F1EAB409}" srcId="{0A756C1A-38D3-4FC8-9F75-EFD48BB27BFC}" destId="{2A609313-DC0E-42DD-8F8F-1A32596062BD}" srcOrd="3" destOrd="0" parTransId="{A7D6747C-D961-4AF9-94F7-9D9004AA1600}" sibTransId="{BFAF8FBF-1BD8-4FD5-A813-3D3A4DA4A60A}"/>
    <dgm:cxn modelId="{4F6E2261-A36C-4A3C-9F95-465CF4F3B768}" type="presOf" srcId="{FA254C69-4291-41A8-A479-6756FBD7CB74}" destId="{8B90308F-8A8E-4F1D-ACC6-C05939BCF8EE}" srcOrd="0" destOrd="0" presId="urn:microsoft.com/office/officeart/2005/8/layout/orgChart1"/>
    <dgm:cxn modelId="{9DED5462-2286-4390-89B6-29469FD35C89}" type="presOf" srcId="{EFF239AB-623F-4EC6-9B52-65922528E63E}" destId="{CA56945C-3F25-4073-A964-9010A2D9BD0B}" srcOrd="0" destOrd="0" presId="urn:microsoft.com/office/officeart/2005/8/layout/orgChart1"/>
    <dgm:cxn modelId="{FD0C9743-C7E2-440D-97C3-0515E378E083}" type="presOf" srcId="{77722B20-B602-46B1-AB98-86D1A52814D7}" destId="{7EE8821E-D5FC-4942-B7CC-FF332FDF6233}" srcOrd="0" destOrd="0" presId="urn:microsoft.com/office/officeart/2005/8/layout/orgChart1"/>
    <dgm:cxn modelId="{1432C863-9D33-4875-A168-2C30964B86F0}" type="presOf" srcId="{41AA9A1D-E6B9-46B8-84FA-D37E46EE0CD8}" destId="{A9E2B2B4-D539-4133-97FA-3E687E0B87FE}" srcOrd="0" destOrd="0" presId="urn:microsoft.com/office/officeart/2005/8/layout/orgChart1"/>
    <dgm:cxn modelId="{F4C96B64-C71D-4537-9FF8-4E15C55D029F}" srcId="{77722B20-B602-46B1-AB98-86D1A52814D7}" destId="{41AA9A1D-E6B9-46B8-84FA-D37E46EE0CD8}" srcOrd="3" destOrd="0" parTransId="{551D16A3-585A-4530-8624-D088DD42875C}" sibTransId="{98F4254E-9BF1-4210-9AC3-25AC5315EA5A}"/>
    <dgm:cxn modelId="{C0D6A365-6D24-4C6F-9A41-AE8648507809}" type="presOf" srcId="{77722B20-B602-46B1-AB98-86D1A52814D7}" destId="{AC079F1A-87E9-4D38-9096-27BE7ACFEABD}" srcOrd="1" destOrd="0" presId="urn:microsoft.com/office/officeart/2005/8/layout/orgChart1"/>
    <dgm:cxn modelId="{C5EADC65-53ED-45BB-812F-E63AFF8316CF}" type="presOf" srcId="{B72FAFA3-1A5C-425B-B7EC-40AF4D9FBAAC}" destId="{754CED66-8CAB-4D49-BB6A-77DAE91A185D}" srcOrd="1" destOrd="0" presId="urn:microsoft.com/office/officeart/2005/8/layout/orgChart1"/>
    <dgm:cxn modelId="{601B5346-97A4-4854-A8B6-1B79786BEAE7}" srcId="{5457D191-85CF-40DE-AE58-FB9BAA01B6D6}" destId="{FEF0B06F-34BD-4E95-8C68-C1ACA22F0036}" srcOrd="0" destOrd="0" parTransId="{7EA25D04-DD50-4C2B-BBDD-BCE01A1BD9D9}" sibTransId="{1D3F77B5-4F28-4037-AF87-7291F59AF9ED}"/>
    <dgm:cxn modelId="{0C917E66-2004-41D3-9E63-5768A973FE4D}" srcId="{FEF0B06F-34BD-4E95-8C68-C1ACA22F0036}" destId="{8ADE0E4D-3623-43C2-8230-EAB81D530D59}" srcOrd="6" destOrd="0" parTransId="{2DFAA8AE-D989-4F75-9022-D3E46FBE7D69}" sibTransId="{ADE31936-3E57-43D9-87B7-A1EED89D9704}"/>
    <dgm:cxn modelId="{FF6A9E46-2F19-4C09-B20C-1203A1D11784}" srcId="{FEF0B06F-34BD-4E95-8C68-C1ACA22F0036}" destId="{FA254C69-4291-41A8-A479-6756FBD7CB74}" srcOrd="2" destOrd="0" parTransId="{608BCFEC-E9F3-45EF-ABD4-692B7103ED4E}" sibTransId="{DFF46DB0-A7F8-40BE-A5B6-518224255387}"/>
    <dgm:cxn modelId="{66A47147-202D-4A63-B899-1958A5A3F587}" type="presOf" srcId="{2A609313-DC0E-42DD-8F8F-1A32596062BD}" destId="{01BACC8C-7B70-467E-BB52-B66263B17052}" srcOrd="0" destOrd="0" presId="urn:microsoft.com/office/officeart/2005/8/layout/orgChart1"/>
    <dgm:cxn modelId="{81A99467-6FD7-4840-AF45-4F310D35D16F}" type="presOf" srcId="{DAA29B59-4A1F-49F7-83F2-714FD830A58B}" destId="{46945F61-E5C7-4204-9303-29569CAB26BF}" srcOrd="0" destOrd="0" presId="urn:microsoft.com/office/officeart/2005/8/layout/orgChart1"/>
    <dgm:cxn modelId="{8FBD6668-D52F-4335-949A-A19424A21BB7}" type="presOf" srcId="{352AA292-BED2-40BD-A450-6183A2677A28}" destId="{F47846E1-DDE6-4E59-BB75-732F68E0A8EC}" srcOrd="0" destOrd="0" presId="urn:microsoft.com/office/officeart/2005/8/layout/orgChart1"/>
    <dgm:cxn modelId="{4828AA68-170D-49A6-B93C-9D5C5ACFC0DC}" srcId="{FEF0B06F-34BD-4E95-8C68-C1ACA22F0036}" destId="{0A756C1A-38D3-4FC8-9F75-EFD48BB27BFC}" srcOrd="3" destOrd="0" parTransId="{06E51E7D-C20B-421B-98DF-F86BBAB26E1C}" sibTransId="{C3835F14-62D6-4AAC-89D9-E9D2D1066BA5}"/>
    <dgm:cxn modelId="{2F614C6C-FAC4-4874-B450-0C3500CBDC9D}" type="presOf" srcId="{782EABFD-6745-4EA5-8800-3B55E4E05C23}" destId="{D7E35CB5-34C1-4A5A-8B6C-477D46FE8B6E}" srcOrd="1" destOrd="0" presId="urn:microsoft.com/office/officeart/2005/8/layout/orgChart1"/>
    <dgm:cxn modelId="{9069AC4D-DB5C-4F5A-91A1-096B00690CA6}" srcId="{FA254C69-4291-41A8-A479-6756FBD7CB74}" destId="{DA24A7B4-1F3E-4565-A234-C90327BF37FE}" srcOrd="1" destOrd="0" parTransId="{A9DE289C-EC0A-4F3B-9BCD-D394200A01BF}" sibTransId="{527555FC-BDBE-4D9D-810C-E9799869AA0B}"/>
    <dgm:cxn modelId="{3A62896F-4595-49E8-BC91-3CC5765C8712}" type="presOf" srcId="{64257C65-371B-453F-8353-7F546B9D4F01}" destId="{309244DB-CB72-4FD7-B5BA-DCFD9CC2F6E4}" srcOrd="0" destOrd="0" presId="urn:microsoft.com/office/officeart/2005/8/layout/orgChart1"/>
    <dgm:cxn modelId="{5C49BA4F-E892-4651-A2BE-9C30CCCAB5B1}" type="presOf" srcId="{41AA9A1D-E6B9-46B8-84FA-D37E46EE0CD8}" destId="{A3ED11E4-6BEC-4913-9A45-4915CE08C15C}" srcOrd="1" destOrd="0" presId="urn:microsoft.com/office/officeart/2005/8/layout/orgChart1"/>
    <dgm:cxn modelId="{082D1B51-B3EA-4D01-9BD9-8A63157FCE5C}" type="presOf" srcId="{352AA292-BED2-40BD-A450-6183A2677A28}" destId="{D2B86ACE-8B90-427F-A1ED-5ABC295D3363}" srcOrd="1" destOrd="0" presId="urn:microsoft.com/office/officeart/2005/8/layout/orgChart1"/>
    <dgm:cxn modelId="{C9B97171-86A8-41AF-82B4-6A96B4432FE6}" type="presOf" srcId="{9A0A0089-2B86-4BE5-A45C-B21312C64B9C}" destId="{7EE62DCC-7DD7-4EBF-9249-BDABACBE2C3A}" srcOrd="0" destOrd="0" presId="urn:microsoft.com/office/officeart/2005/8/layout/orgChart1"/>
    <dgm:cxn modelId="{EF09FF72-4386-48FA-99F2-589FC7A9A048}" srcId="{0A756C1A-38D3-4FC8-9F75-EFD48BB27BFC}" destId="{5AACE6FE-9396-4E4F-BFEB-89383252A0E3}" srcOrd="5" destOrd="0" parTransId="{249BC391-8B90-490A-9539-54A981F927FE}" sibTransId="{8C03D8D2-24FF-4DF4-A514-E19BAA154D05}"/>
    <dgm:cxn modelId="{16AA2573-39A9-4761-831C-09D16FC3BF70}" type="presOf" srcId="{F53255E9-D8E0-4339-A98B-BC43152295AA}" destId="{C23E5805-6C69-40A2-ADE1-D56E8D66B23F}" srcOrd="0" destOrd="0" presId="urn:microsoft.com/office/officeart/2005/8/layout/orgChart1"/>
    <dgm:cxn modelId="{798E3755-DBE9-47F3-ADBA-08FCC2FD5531}" type="presOf" srcId="{1A313653-9125-40F7-A0E7-677E882DE5BB}" destId="{A1406153-9B10-4817-8635-E2A31F03BD46}" srcOrd="0" destOrd="0" presId="urn:microsoft.com/office/officeart/2005/8/layout/orgChart1"/>
    <dgm:cxn modelId="{67BA4556-DD03-463F-AFFC-00406DAADF4B}" type="presOf" srcId="{782EABFD-6745-4EA5-8800-3B55E4E05C23}" destId="{607A1553-8B8E-4280-B70A-D048AE5E7044}" srcOrd="0" destOrd="0" presId="urn:microsoft.com/office/officeart/2005/8/layout/orgChart1"/>
    <dgm:cxn modelId="{0BFF2157-E374-41EC-B813-9F97F5FEE165}" srcId="{0A756C1A-38D3-4FC8-9F75-EFD48BB27BFC}" destId="{DAA29B59-4A1F-49F7-83F2-714FD830A58B}" srcOrd="0" destOrd="0" parTransId="{DBE926E3-3029-4259-AB5E-66145829F4D9}" sibTransId="{140BBDA9-5D61-44BE-8C01-E1A70934E811}"/>
    <dgm:cxn modelId="{C448C557-7A91-46F4-A700-78522B4EB2F5}" type="presOf" srcId="{826FBFD4-EFAF-4A81-A083-27ED086B8A77}" destId="{C1CB6DDA-A5D0-457C-8973-97695ADFA9DE}" srcOrd="1" destOrd="0" presId="urn:microsoft.com/office/officeart/2005/8/layout/orgChart1"/>
    <dgm:cxn modelId="{AAC11159-A9C1-4BBC-83E0-99E4011FB61A}" type="presOf" srcId="{B5FD6E33-31A2-40F8-8C10-1693B3B39C55}" destId="{D1785FF1-F8F5-40AE-9E51-5BBDB96CFB75}" srcOrd="0" destOrd="0" presId="urn:microsoft.com/office/officeart/2005/8/layout/orgChart1"/>
    <dgm:cxn modelId="{3FCF235A-7B7D-40DB-AACE-EDF7D60CA2BE}" type="presOf" srcId="{E6EC61B1-1E8F-45A4-8624-22096D65FEDA}" destId="{62AE7293-046D-464E-B708-F31D7FC28EFF}" srcOrd="0" destOrd="0" presId="urn:microsoft.com/office/officeart/2005/8/layout/orgChart1"/>
    <dgm:cxn modelId="{B88D9B7A-FBF8-4D91-AA5A-D97A0CFD6489}" type="presOf" srcId="{8ADE0E4D-3623-43C2-8230-EAB81D530D59}" destId="{50FBBCE7-E7BD-4CBF-A707-3218AE13F562}" srcOrd="1" destOrd="0" presId="urn:microsoft.com/office/officeart/2005/8/layout/orgChart1"/>
    <dgm:cxn modelId="{D29D447B-E521-41D7-9FFC-CD30B57B58E3}" srcId="{0A756C1A-38D3-4FC8-9F75-EFD48BB27BFC}" destId="{B72FAFA3-1A5C-425B-B7EC-40AF4D9FBAAC}" srcOrd="2" destOrd="0" parTransId="{81A230FE-F43B-4D01-90A1-E1882CC5D582}" sibTransId="{B9202D83-4889-48A8-9353-1AF272D5FAB5}"/>
    <dgm:cxn modelId="{E3B0DB7B-4A27-4249-A2CA-70F362F1AC92}" srcId="{77722B20-B602-46B1-AB98-86D1A52814D7}" destId="{AB1886F0-3238-4851-B17C-13D0637A114B}" srcOrd="4" destOrd="0" parTransId="{AA723371-90D6-4182-9A7F-07689009FB37}" sibTransId="{48C468E0-2817-493C-93D9-8E52B03AE9BC}"/>
    <dgm:cxn modelId="{38BE167D-4411-4745-ACC2-DA93F540AABB}" type="presOf" srcId="{C9600F89-66A3-46A6-9E70-A224BBD3290F}" destId="{0856A41A-1470-4E6A-9648-5E0F70931BF8}" srcOrd="0" destOrd="0" presId="urn:microsoft.com/office/officeart/2005/8/layout/orgChart1"/>
    <dgm:cxn modelId="{A314D77F-A7D4-4597-8153-DCF962508045}" type="presOf" srcId="{C822C767-7782-49D9-9D31-CAD155BF62B7}" destId="{0C67BF53-0566-4AD5-A82A-518373C143C7}" srcOrd="0" destOrd="0" presId="urn:microsoft.com/office/officeart/2005/8/layout/orgChart1"/>
    <dgm:cxn modelId="{F7A1B681-7D6B-47C4-B105-86CE8B2B47AF}" srcId="{FA254C69-4291-41A8-A479-6756FBD7CB74}" destId="{41080517-7E2F-44EB-AE68-BF1877BEEA83}" srcOrd="5" destOrd="0" parTransId="{C9600F89-66A3-46A6-9E70-A224BBD3290F}" sibTransId="{74ADD3FD-1112-410D-AFDD-DFD24A5B4BD4}"/>
    <dgm:cxn modelId="{23A5E581-B82A-475B-8E43-903DB0F1D7C3}" srcId="{77722B20-B602-46B1-AB98-86D1A52814D7}" destId="{64257C65-371B-453F-8353-7F546B9D4F01}" srcOrd="1" destOrd="0" parTransId="{8C937706-B8E0-45F2-90B6-803FB0BB003D}" sibTransId="{B982AB7A-D10D-4D16-9CFF-17B54CC51BF4}"/>
    <dgm:cxn modelId="{9161DC84-3350-4FA3-B880-9453BF6EA368}" type="presOf" srcId="{1B4CB8D4-57F8-42BE-960A-697F2F0C5BA7}" destId="{1725FC7F-0569-4F9A-B6FD-8ABA21F3BFDC}" srcOrd="1" destOrd="0" presId="urn:microsoft.com/office/officeart/2005/8/layout/orgChart1"/>
    <dgm:cxn modelId="{E36C7F8B-3BC7-4C2B-817C-4EC80713D21E}" type="presOf" srcId="{8173E11B-ABF9-4FAF-B623-8DE93FD62466}" destId="{BAA3A7CB-BB0E-4CFE-B4E7-D4429A065756}" srcOrd="0" destOrd="0" presId="urn:microsoft.com/office/officeart/2005/8/layout/orgChart1"/>
    <dgm:cxn modelId="{7AA93397-322A-4D11-8819-247749B38392}" type="presOf" srcId="{249BC391-8B90-490A-9539-54A981F927FE}" destId="{B6C8377A-9A44-4F9F-B72B-7D1EE2C3FD11}" srcOrd="0" destOrd="0" presId="urn:microsoft.com/office/officeart/2005/8/layout/orgChart1"/>
    <dgm:cxn modelId="{E0E5659D-3A84-4047-942F-E173C9DC6525}" type="presOf" srcId="{306AB5DC-BDF3-4B63-B0AF-A8D543D0D2D0}" destId="{F8BA352D-00CB-4375-BB71-96CDDF5C19ED}" srcOrd="1" destOrd="0" presId="urn:microsoft.com/office/officeart/2005/8/layout/orgChart1"/>
    <dgm:cxn modelId="{FAAA369F-558B-4FDA-AC6E-A82F49D574CA}" type="presOf" srcId="{0A756C1A-38D3-4FC8-9F75-EFD48BB27BFC}" destId="{D1F3481A-3DF6-4985-BD3F-CCB8A9B05760}" srcOrd="1" destOrd="0" presId="urn:microsoft.com/office/officeart/2005/8/layout/orgChart1"/>
    <dgm:cxn modelId="{D2A0CCA3-7C95-4DF1-8C62-5D0A6415772F}" type="presOf" srcId="{B5FD6E33-31A2-40F8-8C10-1693B3B39C55}" destId="{43167A2D-0563-402A-ABE8-D3CCC1E80CB2}" srcOrd="1" destOrd="0" presId="urn:microsoft.com/office/officeart/2005/8/layout/orgChart1"/>
    <dgm:cxn modelId="{5E789AA5-73E4-4C5E-822E-8C1DD08BD0CC}" type="presOf" srcId="{8041EBBB-4E45-4925-8948-49B39C3DF882}" destId="{2435D726-D013-4EDB-94AE-664C7AA2FCA3}" srcOrd="0" destOrd="0" presId="urn:microsoft.com/office/officeart/2005/8/layout/orgChart1"/>
    <dgm:cxn modelId="{8D3581A7-C6C5-49C5-B64B-D46A53925AB6}" type="presOf" srcId="{DAA29B59-4A1F-49F7-83F2-714FD830A58B}" destId="{C00A176C-AE57-4FFA-BDAE-7CEE172D87C6}" srcOrd="1" destOrd="0" presId="urn:microsoft.com/office/officeart/2005/8/layout/orgChart1"/>
    <dgm:cxn modelId="{14A821A9-0FCE-4083-98F1-B4E1E59031E1}" type="presOf" srcId="{ACE8B316-D993-4D72-BAFD-F2988048C981}" destId="{471BF23D-10D0-4C8E-9959-FDB47C2A5C96}" srcOrd="0" destOrd="0" presId="urn:microsoft.com/office/officeart/2005/8/layout/orgChart1"/>
    <dgm:cxn modelId="{F93CFCA9-50C8-4BEB-AF9A-8E9B2C977537}" type="presOf" srcId="{5AACE6FE-9396-4E4F-BFEB-89383252A0E3}" destId="{F69D6FDF-AE09-44B1-9C2C-3EC7913B600D}" srcOrd="0" destOrd="0" presId="urn:microsoft.com/office/officeart/2005/8/layout/orgChart1"/>
    <dgm:cxn modelId="{F367F3AA-7C46-4F0B-B2DB-7A9C16585AB3}" type="presOf" srcId="{FEF0B06F-34BD-4E95-8C68-C1ACA22F0036}" destId="{48E3B928-8BD0-431C-B44C-DAA042CF08D7}" srcOrd="0" destOrd="0" presId="urn:microsoft.com/office/officeart/2005/8/layout/orgChart1"/>
    <dgm:cxn modelId="{EBC254AB-6A7E-4B9A-9C11-5AC2671288CE}" type="presOf" srcId="{A242DA68-B969-4612-BE55-9B35C61210D2}" destId="{6578A81C-1317-4F8B-BDDC-1A8CC174E4AF}" srcOrd="0" destOrd="0" presId="urn:microsoft.com/office/officeart/2005/8/layout/orgChart1"/>
    <dgm:cxn modelId="{9B4281AC-6B80-423A-99D6-7AFD7D21E3D8}" type="presOf" srcId="{8C937706-B8E0-45F2-90B6-803FB0BB003D}" destId="{809BF9D0-0756-4213-AAAE-FBE27AEE7978}" srcOrd="0" destOrd="0" presId="urn:microsoft.com/office/officeart/2005/8/layout/orgChart1"/>
    <dgm:cxn modelId="{2AAC6BAE-C959-4D4B-A1C9-70C67C08589E}" type="presOf" srcId="{90570F24-47F1-49A0-9F99-F24C6E0F52EA}" destId="{358F3241-2FB0-4C33-BACB-EE4C10BEC742}" srcOrd="0" destOrd="0" presId="urn:microsoft.com/office/officeart/2005/8/layout/orgChart1"/>
    <dgm:cxn modelId="{0B6568AF-7A14-4C80-9A22-48DB8BF89016}" type="presOf" srcId="{FA254C69-4291-41A8-A479-6756FBD7CB74}" destId="{ACAD1C5E-B550-46CB-8409-64C3D8B93F8B}" srcOrd="1" destOrd="0" presId="urn:microsoft.com/office/officeart/2005/8/layout/orgChart1"/>
    <dgm:cxn modelId="{880948B2-AB81-4C39-BBA3-2DBA2B5DDDDE}" type="presOf" srcId="{4B42C9D3-150D-42FE-913D-235C4075CFBB}" destId="{77C798E4-AD49-47E9-B978-85469D61D4F1}" srcOrd="1" destOrd="0" presId="urn:microsoft.com/office/officeart/2005/8/layout/orgChart1"/>
    <dgm:cxn modelId="{7430BFB9-2D56-417D-8463-0337F5701542}" type="presOf" srcId="{AB1886F0-3238-4851-B17C-13D0637A114B}" destId="{F1423C87-5B61-42ED-8D7D-D2754EA9B269}" srcOrd="1" destOrd="0" presId="urn:microsoft.com/office/officeart/2005/8/layout/orgChart1"/>
    <dgm:cxn modelId="{AD15CFBA-3684-41D6-B0EF-3B5244F74BC5}" srcId="{FA254C69-4291-41A8-A479-6756FBD7CB74}" destId="{EFF239AB-623F-4EC6-9B52-65922528E63E}" srcOrd="4" destOrd="0" parTransId="{C822C767-7782-49D9-9D31-CAD155BF62B7}" sibTransId="{D332628E-7950-4CF5-976C-FEB65E3EF5B4}"/>
    <dgm:cxn modelId="{3D47E9BE-547D-4614-A630-AE3C3DADB1CE}" srcId="{FA254C69-4291-41A8-A479-6756FBD7CB74}" destId="{4B42C9D3-150D-42FE-913D-235C4075CFBB}" srcOrd="0" destOrd="0" parTransId="{8041EBBB-4E45-4925-8948-49B39C3DF882}" sibTransId="{6FF55965-E17B-4E5E-92C3-574B6F946F0D}"/>
    <dgm:cxn modelId="{E1EAD4C2-D848-4044-A88F-84723ED78BE4}" srcId="{77722B20-B602-46B1-AB98-86D1A52814D7}" destId="{782EABFD-6745-4EA5-8800-3B55E4E05C23}" srcOrd="5" destOrd="0" parTransId="{FAEA8810-F0F7-4989-8983-CF324903895B}" sibTransId="{C6D43B04-E3F1-4BB1-9675-3E3E610623A2}"/>
    <dgm:cxn modelId="{61BA4AC3-5E25-4885-B881-4C6155983C66}" srcId="{77722B20-B602-46B1-AB98-86D1A52814D7}" destId="{839A32FC-AF8D-403F-A2D3-54697DE403EF}" srcOrd="2" destOrd="0" parTransId="{F53255E9-D8E0-4339-A98B-BC43152295AA}" sibTransId="{6143A9CD-78C7-4658-80E9-1ED9772568C3}"/>
    <dgm:cxn modelId="{AC89A3CC-6647-43B9-9310-CB6A53A8CA34}" type="presOf" srcId="{55C0190E-A8EA-46F0-B7D4-8F8CA073B640}" destId="{55C76EA7-EFB1-4780-B5A8-16A69A80F6CB}" srcOrd="0" destOrd="0" presId="urn:microsoft.com/office/officeart/2005/8/layout/orgChart1"/>
    <dgm:cxn modelId="{7FB32DCD-53D1-4124-B6EF-D0B6D66ECA06}" type="presOf" srcId="{41080517-7E2F-44EB-AE68-BF1877BEEA83}" destId="{5663A6B9-B0FA-4D23-95F5-C2F98A1B996B}" srcOrd="1" destOrd="0" presId="urn:microsoft.com/office/officeart/2005/8/layout/orgChart1"/>
    <dgm:cxn modelId="{94FA70D4-8619-4AA0-9BA8-706416B780AE}" type="presOf" srcId="{A9DE289C-EC0A-4F3B-9BCD-D394200A01BF}" destId="{D5ED6F93-1136-4347-9644-1A71F5FF25AE}" srcOrd="0" destOrd="0" presId="urn:microsoft.com/office/officeart/2005/8/layout/orgChart1"/>
    <dgm:cxn modelId="{9A628BD6-0587-4AFE-B8FB-17EA51AF931F}" srcId="{FA254C69-4291-41A8-A479-6756FBD7CB74}" destId="{826FBFD4-EFAF-4A81-A083-27ED086B8A77}" srcOrd="2" destOrd="0" parTransId="{E7425CC4-D1C4-4FC2-850F-2D75261665A1}" sibTransId="{957FD846-B4AA-48F6-BD94-EE69262C82FA}"/>
    <dgm:cxn modelId="{D29AD0D8-7EA6-4011-9D92-64C8702A7E12}" type="presOf" srcId="{5BA10C48-E8F8-4F34-A72B-A89EB4EE5ABF}" destId="{6BE0D481-D088-42EE-923B-62990359889C}" srcOrd="0" destOrd="0" presId="urn:microsoft.com/office/officeart/2005/8/layout/orgChart1"/>
    <dgm:cxn modelId="{615DC7DB-5365-404E-BE2C-91F4D60CC338}" type="presOf" srcId="{2DFAA8AE-D989-4F75-9022-D3E46FBE7D69}" destId="{E25D1A92-E5AE-46ED-9BB6-E7C014CFFB61}" srcOrd="0" destOrd="0" presId="urn:microsoft.com/office/officeart/2005/8/layout/orgChart1"/>
    <dgm:cxn modelId="{46AA67DE-6A85-4CC5-81CD-911493812DF6}" type="presOf" srcId="{1B4CB8D4-57F8-42BE-960A-697F2F0C5BA7}" destId="{13123759-5D63-474A-B8A8-740C0D5F9A96}" srcOrd="0" destOrd="0" presId="urn:microsoft.com/office/officeart/2005/8/layout/orgChart1"/>
    <dgm:cxn modelId="{EAA488E2-985D-447B-B483-AB8A07DE3412}" type="presOf" srcId="{DA24A7B4-1F3E-4565-A234-C90327BF37FE}" destId="{03943E15-249B-4649-8B45-B8C8DFDD9B99}" srcOrd="0" destOrd="0" presId="urn:microsoft.com/office/officeart/2005/8/layout/orgChart1"/>
    <dgm:cxn modelId="{5352DFE3-7106-44BD-BB66-6D4899C768F8}" type="presOf" srcId="{FAEA8810-F0F7-4989-8983-CF324903895B}" destId="{EE99C76E-B9AE-4778-A163-16CECF684870}" srcOrd="0" destOrd="0" presId="urn:microsoft.com/office/officeart/2005/8/layout/orgChart1"/>
    <dgm:cxn modelId="{015808E4-042E-4A47-A031-26F9847BDF5C}" type="presOf" srcId="{81A230FE-F43B-4D01-90A1-E1882CC5D582}" destId="{EAD3A665-4689-4541-B160-18DCB06A1254}" srcOrd="0" destOrd="0" presId="urn:microsoft.com/office/officeart/2005/8/layout/orgChart1"/>
    <dgm:cxn modelId="{EDFC96E4-2923-4A94-8FD0-6E3045427036}" type="presOf" srcId="{4B42C9D3-150D-42FE-913D-235C4075CFBB}" destId="{249E837E-0CBB-4623-AD8C-8B0AD86278A3}" srcOrd="0" destOrd="0" presId="urn:microsoft.com/office/officeart/2005/8/layout/orgChart1"/>
    <dgm:cxn modelId="{3E68C6E4-86DD-4582-B130-706CABA8D147}" type="presOf" srcId="{DBE926E3-3029-4259-AB5E-66145829F4D9}" destId="{D8A54F8B-D781-4A9A-8F31-CFE689908803}" srcOrd="0" destOrd="0" presId="urn:microsoft.com/office/officeart/2005/8/layout/orgChart1"/>
    <dgm:cxn modelId="{E40F2AE5-738F-4660-A2B0-2397ED7040AD}" type="presOf" srcId="{839A32FC-AF8D-403F-A2D3-54697DE403EF}" destId="{1118A985-8CE6-48CE-80D1-777767BE684A}" srcOrd="1" destOrd="0" presId="urn:microsoft.com/office/officeart/2005/8/layout/orgChart1"/>
    <dgm:cxn modelId="{957A17E7-5D7E-4758-9579-481928B264F8}" type="presOf" srcId="{551D16A3-585A-4530-8624-D088DD42875C}" destId="{5EE5AE70-FD81-4C3A-A3BC-C209C789844A}" srcOrd="0" destOrd="0" presId="urn:microsoft.com/office/officeart/2005/8/layout/orgChart1"/>
    <dgm:cxn modelId="{76D86CE7-153F-4FA7-B659-8290B5EAB320}" type="presOf" srcId="{839A32FC-AF8D-403F-A2D3-54697DE403EF}" destId="{88751C9C-412E-491B-8B46-C15E37155012}" srcOrd="0" destOrd="0" presId="urn:microsoft.com/office/officeart/2005/8/layout/orgChart1"/>
    <dgm:cxn modelId="{B4AE12E8-1D59-4DA0-9704-A95101B2389D}" type="presOf" srcId="{90570F24-47F1-49A0-9F99-F24C6E0F52EA}" destId="{179B836D-2FD2-4D44-AF41-3C35A123C253}" srcOrd="1" destOrd="0" presId="urn:microsoft.com/office/officeart/2005/8/layout/orgChart1"/>
    <dgm:cxn modelId="{51D85BF2-CF89-4DCF-ACCE-579EF95636D1}" type="presOf" srcId="{A7D6747C-D961-4AF9-94F7-9D9004AA1600}" destId="{E15E9322-FA36-4399-93A2-D381C28D8618}" srcOrd="0" destOrd="0" presId="urn:microsoft.com/office/officeart/2005/8/layout/orgChart1"/>
    <dgm:cxn modelId="{99C216F4-71B9-49A9-A0C0-26C186C9C31D}" type="presOf" srcId="{ACE8B316-D993-4D72-BAFD-F2988048C981}" destId="{0BA5AB82-1A30-4925-A0E1-56CB3AB121D7}" srcOrd="1" destOrd="0" presId="urn:microsoft.com/office/officeart/2005/8/layout/orgChart1"/>
    <dgm:cxn modelId="{6A09D8F6-E7FE-4956-A4EE-43957D72C74F}" srcId="{FEF0B06F-34BD-4E95-8C68-C1ACA22F0036}" destId="{90570F24-47F1-49A0-9F99-F24C6E0F52EA}" srcOrd="5" destOrd="0" parTransId="{9A0A0089-2B86-4BE5-A45C-B21312C64B9C}" sibTransId="{FC4FA9DE-07CD-44A8-94F9-D609B439530B}"/>
    <dgm:cxn modelId="{BC8632F8-3F64-4D80-9922-E0132AD49330}" type="presOf" srcId="{8ADE0E4D-3623-43C2-8230-EAB81D530D59}" destId="{694DB9DB-8C2C-442A-B385-D1EA27FD0E7D}" srcOrd="0" destOrd="0" presId="urn:microsoft.com/office/officeart/2005/8/layout/orgChart1"/>
    <dgm:cxn modelId="{57297BF8-2B41-4A5F-AFB1-75CEA04654FD}" type="presOf" srcId="{AA723371-90D6-4182-9A7F-07689009FB37}" destId="{D1E333F0-E6F3-48D1-979B-89E19608CC37}" srcOrd="0" destOrd="0" presId="urn:microsoft.com/office/officeart/2005/8/layout/orgChart1"/>
    <dgm:cxn modelId="{6F79D141-D990-4382-9A6F-5C93D96EDB18}" type="presParOf" srcId="{C2288FA7-A419-48DA-9AAE-AB251C898F97}" destId="{2FFB4654-2A32-4B2D-98B7-35140BB0DF4D}" srcOrd="0" destOrd="0" presId="urn:microsoft.com/office/officeart/2005/8/layout/orgChart1"/>
    <dgm:cxn modelId="{4E9006C4-0B81-4D17-B544-DEA84EA163BA}" type="presParOf" srcId="{2FFB4654-2A32-4B2D-98B7-35140BB0DF4D}" destId="{FEA650EC-FCFD-40EA-BA96-C9391CC976BD}" srcOrd="0" destOrd="0" presId="urn:microsoft.com/office/officeart/2005/8/layout/orgChart1"/>
    <dgm:cxn modelId="{31573346-1AC5-4751-8EB8-293B134A4F93}" type="presParOf" srcId="{FEA650EC-FCFD-40EA-BA96-C9391CC976BD}" destId="{48E3B928-8BD0-431C-B44C-DAA042CF08D7}" srcOrd="0" destOrd="0" presId="urn:microsoft.com/office/officeart/2005/8/layout/orgChart1"/>
    <dgm:cxn modelId="{14F02431-18B1-4288-B609-401A0244949C}" type="presParOf" srcId="{FEA650EC-FCFD-40EA-BA96-C9391CC976BD}" destId="{9A086447-8CE8-49F6-8961-D7EC4D448587}" srcOrd="1" destOrd="0" presId="urn:microsoft.com/office/officeart/2005/8/layout/orgChart1"/>
    <dgm:cxn modelId="{C4C7472F-92BB-473C-B1DE-10A638513FD8}" type="presParOf" srcId="{2FFB4654-2A32-4B2D-98B7-35140BB0DF4D}" destId="{98935295-CECD-4D2E-80F6-DFB62BFBF843}" srcOrd="1" destOrd="0" presId="urn:microsoft.com/office/officeart/2005/8/layout/orgChart1"/>
    <dgm:cxn modelId="{ACDCB4EA-1A3D-440D-AE94-F43F449EA14F}" type="presParOf" srcId="{98935295-CECD-4D2E-80F6-DFB62BFBF843}" destId="{6578A81C-1317-4F8B-BDDC-1A8CC174E4AF}" srcOrd="0" destOrd="0" presId="urn:microsoft.com/office/officeart/2005/8/layout/orgChart1"/>
    <dgm:cxn modelId="{924C28D7-7876-43CB-929A-2C37987E561E}" type="presParOf" srcId="{98935295-CECD-4D2E-80F6-DFB62BFBF843}" destId="{197BCDD2-A5CB-4FF7-82A6-1979D12130A5}" srcOrd="1" destOrd="0" presId="urn:microsoft.com/office/officeart/2005/8/layout/orgChart1"/>
    <dgm:cxn modelId="{518C2E01-3F3B-4C63-AAA1-58E727EA050D}" type="presParOf" srcId="{197BCDD2-A5CB-4FF7-82A6-1979D12130A5}" destId="{8B016749-3FDB-44F5-B928-8EA384CF3589}" srcOrd="0" destOrd="0" presId="urn:microsoft.com/office/officeart/2005/8/layout/orgChart1"/>
    <dgm:cxn modelId="{734BEBC4-8428-4504-8039-48A350F4652F}" type="presParOf" srcId="{8B016749-3FDB-44F5-B928-8EA384CF3589}" destId="{7EE8821E-D5FC-4942-B7CC-FF332FDF6233}" srcOrd="0" destOrd="0" presId="urn:microsoft.com/office/officeart/2005/8/layout/orgChart1"/>
    <dgm:cxn modelId="{888B8C30-AEC8-48AE-99D3-7BDFF6564931}" type="presParOf" srcId="{8B016749-3FDB-44F5-B928-8EA384CF3589}" destId="{AC079F1A-87E9-4D38-9096-27BE7ACFEABD}" srcOrd="1" destOrd="0" presId="urn:microsoft.com/office/officeart/2005/8/layout/orgChart1"/>
    <dgm:cxn modelId="{F677474A-E6C7-4DD6-8141-EC8DF12460AA}" type="presParOf" srcId="{197BCDD2-A5CB-4FF7-82A6-1979D12130A5}" destId="{A163431D-422F-41D7-9E77-A4316FCD209E}" srcOrd="1" destOrd="0" presId="urn:microsoft.com/office/officeart/2005/8/layout/orgChart1"/>
    <dgm:cxn modelId="{8AE3F60B-6FF4-4BB9-9E17-DC8446E2C577}" type="presParOf" srcId="{A163431D-422F-41D7-9E77-A4316FCD209E}" destId="{55C76EA7-EFB1-4780-B5A8-16A69A80F6CB}" srcOrd="0" destOrd="0" presId="urn:microsoft.com/office/officeart/2005/8/layout/orgChart1"/>
    <dgm:cxn modelId="{902A783B-590E-48FD-85D1-8F0DB8CBF57E}" type="presParOf" srcId="{A163431D-422F-41D7-9E77-A4316FCD209E}" destId="{E32B4A93-2DA5-4E46-99C1-423DDBB67D79}" srcOrd="1" destOrd="0" presId="urn:microsoft.com/office/officeart/2005/8/layout/orgChart1"/>
    <dgm:cxn modelId="{D9A47C3A-40AC-449E-A558-F8E1E4637B1B}" type="presParOf" srcId="{E32B4A93-2DA5-4E46-99C1-423DDBB67D79}" destId="{1F0ED02B-7043-4A5B-9C9B-3E9D4D6A46AA}" srcOrd="0" destOrd="0" presId="urn:microsoft.com/office/officeart/2005/8/layout/orgChart1"/>
    <dgm:cxn modelId="{20666374-A511-4F27-9CB1-F1FB3AAF7736}" type="presParOf" srcId="{1F0ED02B-7043-4A5B-9C9B-3E9D4D6A46AA}" destId="{15213FAE-1CB7-4EB2-A221-9DAA9ABF7242}" srcOrd="0" destOrd="0" presId="urn:microsoft.com/office/officeart/2005/8/layout/orgChart1"/>
    <dgm:cxn modelId="{095E0EB1-8AA7-4AC0-817C-0337CCF6F069}" type="presParOf" srcId="{1F0ED02B-7043-4A5B-9C9B-3E9D4D6A46AA}" destId="{F8BA352D-00CB-4375-BB71-96CDDF5C19ED}" srcOrd="1" destOrd="0" presId="urn:microsoft.com/office/officeart/2005/8/layout/orgChart1"/>
    <dgm:cxn modelId="{F848692D-0BC7-4FB3-8091-7C3530C797C5}" type="presParOf" srcId="{E32B4A93-2DA5-4E46-99C1-423DDBB67D79}" destId="{181D3D56-7798-4391-B15E-6B04DD46D997}" srcOrd="1" destOrd="0" presId="urn:microsoft.com/office/officeart/2005/8/layout/orgChart1"/>
    <dgm:cxn modelId="{A607046A-14A7-497F-8F78-7D298C81219A}" type="presParOf" srcId="{E32B4A93-2DA5-4E46-99C1-423DDBB67D79}" destId="{5CF09AF4-F202-431E-AFD5-86A6C9F16CE5}" srcOrd="2" destOrd="0" presId="urn:microsoft.com/office/officeart/2005/8/layout/orgChart1"/>
    <dgm:cxn modelId="{2DCD45CB-C354-4FDD-A109-98E955A8D130}" type="presParOf" srcId="{A163431D-422F-41D7-9E77-A4316FCD209E}" destId="{809BF9D0-0756-4213-AAAE-FBE27AEE7978}" srcOrd="2" destOrd="0" presId="urn:microsoft.com/office/officeart/2005/8/layout/orgChart1"/>
    <dgm:cxn modelId="{BAB1D624-2FEA-4C63-A983-CAA179C52128}" type="presParOf" srcId="{A163431D-422F-41D7-9E77-A4316FCD209E}" destId="{92F5A496-116C-4C5E-AE43-D1372A3B8590}" srcOrd="3" destOrd="0" presId="urn:microsoft.com/office/officeart/2005/8/layout/orgChart1"/>
    <dgm:cxn modelId="{EAE333CE-F7B5-427E-A848-BD6D4981D0E3}" type="presParOf" srcId="{92F5A496-116C-4C5E-AE43-D1372A3B8590}" destId="{28DE7144-9777-470B-9EA7-60E98680DA3C}" srcOrd="0" destOrd="0" presId="urn:microsoft.com/office/officeart/2005/8/layout/orgChart1"/>
    <dgm:cxn modelId="{C76EEF6F-0FAB-46CD-91DF-AEE7AF031DF6}" type="presParOf" srcId="{28DE7144-9777-470B-9EA7-60E98680DA3C}" destId="{309244DB-CB72-4FD7-B5BA-DCFD9CC2F6E4}" srcOrd="0" destOrd="0" presId="urn:microsoft.com/office/officeart/2005/8/layout/orgChart1"/>
    <dgm:cxn modelId="{D60CD572-CE37-4394-A8CC-BD73D606AF9A}" type="presParOf" srcId="{28DE7144-9777-470B-9EA7-60E98680DA3C}" destId="{2E9FE6F4-C6C4-47B1-AEDA-A5481F612ABC}" srcOrd="1" destOrd="0" presId="urn:microsoft.com/office/officeart/2005/8/layout/orgChart1"/>
    <dgm:cxn modelId="{97AD05B7-E8AB-4ACF-A9FC-4F4A09E63980}" type="presParOf" srcId="{92F5A496-116C-4C5E-AE43-D1372A3B8590}" destId="{EC1BAFA0-9B32-43B8-8A2D-7EB5DF4144FE}" srcOrd="1" destOrd="0" presId="urn:microsoft.com/office/officeart/2005/8/layout/orgChart1"/>
    <dgm:cxn modelId="{CD2FCE12-13D5-4617-BF91-723C9D94BDCB}" type="presParOf" srcId="{92F5A496-116C-4C5E-AE43-D1372A3B8590}" destId="{A71F3C9F-338A-4019-BD06-F1EDACC29764}" srcOrd="2" destOrd="0" presId="urn:microsoft.com/office/officeart/2005/8/layout/orgChart1"/>
    <dgm:cxn modelId="{5BDE9956-3FD8-4544-8789-4C93FDDC477C}" type="presParOf" srcId="{A163431D-422F-41D7-9E77-A4316FCD209E}" destId="{C23E5805-6C69-40A2-ADE1-D56E8D66B23F}" srcOrd="4" destOrd="0" presId="urn:microsoft.com/office/officeart/2005/8/layout/orgChart1"/>
    <dgm:cxn modelId="{4F62B8DF-991A-461C-9D08-ABDAE0C7D3CF}" type="presParOf" srcId="{A163431D-422F-41D7-9E77-A4316FCD209E}" destId="{41C6B753-593D-4392-89CB-9D3ED5030737}" srcOrd="5" destOrd="0" presId="urn:microsoft.com/office/officeart/2005/8/layout/orgChart1"/>
    <dgm:cxn modelId="{369BB17B-356C-417D-8469-76397EF585B1}" type="presParOf" srcId="{41C6B753-593D-4392-89CB-9D3ED5030737}" destId="{7CC7E2D1-7BBE-473A-9075-026C75DC5F17}" srcOrd="0" destOrd="0" presId="urn:microsoft.com/office/officeart/2005/8/layout/orgChart1"/>
    <dgm:cxn modelId="{5E315D66-CF04-4A7D-B7B5-58147A93A9B2}" type="presParOf" srcId="{7CC7E2D1-7BBE-473A-9075-026C75DC5F17}" destId="{88751C9C-412E-491B-8B46-C15E37155012}" srcOrd="0" destOrd="0" presId="urn:microsoft.com/office/officeart/2005/8/layout/orgChart1"/>
    <dgm:cxn modelId="{A44BEC40-686F-409E-83AF-DA7DC9C0730A}" type="presParOf" srcId="{7CC7E2D1-7BBE-473A-9075-026C75DC5F17}" destId="{1118A985-8CE6-48CE-80D1-777767BE684A}" srcOrd="1" destOrd="0" presId="urn:microsoft.com/office/officeart/2005/8/layout/orgChart1"/>
    <dgm:cxn modelId="{278313EF-AACE-40D1-BC73-283DDFFDAF78}" type="presParOf" srcId="{41C6B753-593D-4392-89CB-9D3ED5030737}" destId="{9EA16AFF-2079-4AEE-91A0-5F5639E5F762}" srcOrd="1" destOrd="0" presId="urn:microsoft.com/office/officeart/2005/8/layout/orgChart1"/>
    <dgm:cxn modelId="{869E4447-5D20-4FDD-985C-0B45517DD4A0}" type="presParOf" srcId="{41C6B753-593D-4392-89CB-9D3ED5030737}" destId="{476C6BCB-5434-4158-8F39-F8AE4AC4797B}" srcOrd="2" destOrd="0" presId="urn:microsoft.com/office/officeart/2005/8/layout/orgChart1"/>
    <dgm:cxn modelId="{08D390A4-3BE8-4FB5-BF23-82DA7322EF15}" type="presParOf" srcId="{A163431D-422F-41D7-9E77-A4316FCD209E}" destId="{5EE5AE70-FD81-4C3A-A3BC-C209C789844A}" srcOrd="6" destOrd="0" presId="urn:microsoft.com/office/officeart/2005/8/layout/orgChart1"/>
    <dgm:cxn modelId="{08F57A39-2FD6-4E3D-9EF4-194450D619B2}" type="presParOf" srcId="{A163431D-422F-41D7-9E77-A4316FCD209E}" destId="{0D9AE900-0B9E-454A-BED1-176D381CC8E8}" srcOrd="7" destOrd="0" presId="urn:microsoft.com/office/officeart/2005/8/layout/orgChart1"/>
    <dgm:cxn modelId="{2DD97086-8536-4C83-8D8D-C1983C52A8DC}" type="presParOf" srcId="{0D9AE900-0B9E-454A-BED1-176D381CC8E8}" destId="{E8E532D6-7AD1-435C-B872-C56F839E5258}" srcOrd="0" destOrd="0" presId="urn:microsoft.com/office/officeart/2005/8/layout/orgChart1"/>
    <dgm:cxn modelId="{3C865D15-8FCD-45BA-AA52-E38A03AF635E}" type="presParOf" srcId="{E8E532D6-7AD1-435C-B872-C56F839E5258}" destId="{A9E2B2B4-D539-4133-97FA-3E687E0B87FE}" srcOrd="0" destOrd="0" presId="urn:microsoft.com/office/officeart/2005/8/layout/orgChart1"/>
    <dgm:cxn modelId="{5E833109-30C1-48F5-B8EB-D1FA938DA4AC}" type="presParOf" srcId="{E8E532D6-7AD1-435C-B872-C56F839E5258}" destId="{A3ED11E4-6BEC-4913-9A45-4915CE08C15C}" srcOrd="1" destOrd="0" presId="urn:microsoft.com/office/officeart/2005/8/layout/orgChart1"/>
    <dgm:cxn modelId="{4A917193-C58D-4449-BC56-175F1DD46D2E}" type="presParOf" srcId="{0D9AE900-0B9E-454A-BED1-176D381CC8E8}" destId="{B824A6D7-73F6-49CF-9D3A-23001C22C3C2}" srcOrd="1" destOrd="0" presId="urn:microsoft.com/office/officeart/2005/8/layout/orgChart1"/>
    <dgm:cxn modelId="{523E5716-F21D-4233-A4C4-1AEA490AB5C5}" type="presParOf" srcId="{0D9AE900-0B9E-454A-BED1-176D381CC8E8}" destId="{63AD9719-25B1-4A97-8BBD-E3B8A90F07C2}" srcOrd="2" destOrd="0" presId="urn:microsoft.com/office/officeart/2005/8/layout/orgChart1"/>
    <dgm:cxn modelId="{E6CAC120-D7B8-4496-9D13-2A83FB5394D9}" type="presParOf" srcId="{A163431D-422F-41D7-9E77-A4316FCD209E}" destId="{D1E333F0-E6F3-48D1-979B-89E19608CC37}" srcOrd="8" destOrd="0" presId="urn:microsoft.com/office/officeart/2005/8/layout/orgChart1"/>
    <dgm:cxn modelId="{5D930411-3D5E-4BC5-ADB9-74C701D2FC04}" type="presParOf" srcId="{A163431D-422F-41D7-9E77-A4316FCD209E}" destId="{0D95C905-DC27-4522-ADB4-3DDB5A3E62FB}" srcOrd="9" destOrd="0" presId="urn:microsoft.com/office/officeart/2005/8/layout/orgChart1"/>
    <dgm:cxn modelId="{C9AF3891-0223-470A-919D-03582DF56C58}" type="presParOf" srcId="{0D95C905-DC27-4522-ADB4-3DDB5A3E62FB}" destId="{22E20760-F261-4666-8DC7-7712DEDA1BFC}" srcOrd="0" destOrd="0" presId="urn:microsoft.com/office/officeart/2005/8/layout/orgChart1"/>
    <dgm:cxn modelId="{D2D2B3AA-5424-4BF9-A8A2-6B72EEEAB118}" type="presParOf" srcId="{22E20760-F261-4666-8DC7-7712DEDA1BFC}" destId="{1D0781B3-0031-4413-AB9C-BA976994AE94}" srcOrd="0" destOrd="0" presId="urn:microsoft.com/office/officeart/2005/8/layout/orgChart1"/>
    <dgm:cxn modelId="{43E65E3B-337D-4773-911F-D37F7F4BCB13}" type="presParOf" srcId="{22E20760-F261-4666-8DC7-7712DEDA1BFC}" destId="{F1423C87-5B61-42ED-8D7D-D2754EA9B269}" srcOrd="1" destOrd="0" presId="urn:microsoft.com/office/officeart/2005/8/layout/orgChart1"/>
    <dgm:cxn modelId="{3886F7B3-0F7C-44DF-99BD-722AEE8D644A}" type="presParOf" srcId="{0D95C905-DC27-4522-ADB4-3DDB5A3E62FB}" destId="{CED7288D-54B5-44C0-A241-6E7C708D0F3C}" srcOrd="1" destOrd="0" presId="urn:microsoft.com/office/officeart/2005/8/layout/orgChart1"/>
    <dgm:cxn modelId="{E3EDC759-10B3-4944-869F-E05061E9BFA8}" type="presParOf" srcId="{0D95C905-DC27-4522-ADB4-3DDB5A3E62FB}" destId="{3C14268A-175B-4810-9FA9-A3426BC04AAD}" srcOrd="2" destOrd="0" presId="urn:microsoft.com/office/officeart/2005/8/layout/orgChart1"/>
    <dgm:cxn modelId="{E59AAF9E-581C-4D3F-84E8-5FF987D77594}" type="presParOf" srcId="{A163431D-422F-41D7-9E77-A4316FCD209E}" destId="{EE99C76E-B9AE-4778-A163-16CECF684870}" srcOrd="10" destOrd="0" presId="urn:microsoft.com/office/officeart/2005/8/layout/orgChart1"/>
    <dgm:cxn modelId="{5EB7D942-E456-40C9-B584-BE3177AF0A4A}" type="presParOf" srcId="{A163431D-422F-41D7-9E77-A4316FCD209E}" destId="{30DB5787-5940-43F8-A2B7-0E25234FBB04}" srcOrd="11" destOrd="0" presId="urn:microsoft.com/office/officeart/2005/8/layout/orgChart1"/>
    <dgm:cxn modelId="{0F02C8C9-D8E6-4706-B8EF-F3D0277C4EEF}" type="presParOf" srcId="{30DB5787-5940-43F8-A2B7-0E25234FBB04}" destId="{F1DDDBC7-5BE9-4703-AE48-020C58E29AE8}" srcOrd="0" destOrd="0" presId="urn:microsoft.com/office/officeart/2005/8/layout/orgChart1"/>
    <dgm:cxn modelId="{D0275BE8-7723-40AE-8E42-4BDCBAA4579F}" type="presParOf" srcId="{F1DDDBC7-5BE9-4703-AE48-020C58E29AE8}" destId="{607A1553-8B8E-4280-B70A-D048AE5E7044}" srcOrd="0" destOrd="0" presId="urn:microsoft.com/office/officeart/2005/8/layout/orgChart1"/>
    <dgm:cxn modelId="{84A39932-28DD-4485-8237-A6C820A8A944}" type="presParOf" srcId="{F1DDDBC7-5BE9-4703-AE48-020C58E29AE8}" destId="{D7E35CB5-34C1-4A5A-8B6C-477D46FE8B6E}" srcOrd="1" destOrd="0" presId="urn:microsoft.com/office/officeart/2005/8/layout/orgChart1"/>
    <dgm:cxn modelId="{5C4BC2C7-4D7D-4CE1-AB0C-260A527C5CEC}" type="presParOf" srcId="{30DB5787-5940-43F8-A2B7-0E25234FBB04}" destId="{41E5BC3D-F5AF-474A-9D12-5554C0D185B5}" srcOrd="1" destOrd="0" presId="urn:microsoft.com/office/officeart/2005/8/layout/orgChart1"/>
    <dgm:cxn modelId="{BF30A171-E7A1-4E14-A0EB-3A6206CE1E99}" type="presParOf" srcId="{30DB5787-5940-43F8-A2B7-0E25234FBB04}" destId="{FFD74EE3-B9AC-4F1A-9C43-16B341073B5D}" srcOrd="2" destOrd="0" presId="urn:microsoft.com/office/officeart/2005/8/layout/orgChart1"/>
    <dgm:cxn modelId="{6F35C870-3E76-4504-A22E-28ED9C2D2953}" type="presParOf" srcId="{197BCDD2-A5CB-4FF7-82A6-1979D12130A5}" destId="{B6F10CB2-50CF-44FB-9599-EF215A87EFEA}" srcOrd="2" destOrd="0" presId="urn:microsoft.com/office/officeart/2005/8/layout/orgChart1"/>
    <dgm:cxn modelId="{F69C20DA-1421-489D-AD44-312A68AB0DAB}" type="presParOf" srcId="{98935295-CECD-4D2E-80F6-DFB62BFBF843}" destId="{B1D7FE62-A66C-47C1-9095-A3B2BB47C0E2}" srcOrd="2" destOrd="0" presId="urn:microsoft.com/office/officeart/2005/8/layout/orgChart1"/>
    <dgm:cxn modelId="{B594B547-6E19-4F55-B70B-CF68EDCAEDE3}" type="presParOf" srcId="{98935295-CECD-4D2E-80F6-DFB62BFBF843}" destId="{49A64888-BC83-44A5-9EB3-B20D3D1DFAB7}" srcOrd="3" destOrd="0" presId="urn:microsoft.com/office/officeart/2005/8/layout/orgChart1"/>
    <dgm:cxn modelId="{885C4963-2568-4441-9519-66CE4CF52243}" type="presParOf" srcId="{49A64888-BC83-44A5-9EB3-B20D3D1DFAB7}" destId="{97496107-19D9-447B-90B0-45C40BCDF699}" srcOrd="0" destOrd="0" presId="urn:microsoft.com/office/officeart/2005/8/layout/orgChart1"/>
    <dgm:cxn modelId="{CAC5931B-562B-41C4-B91D-3712F671DB83}" type="presParOf" srcId="{97496107-19D9-447B-90B0-45C40BCDF699}" destId="{8B90308F-8A8E-4F1D-ACC6-C05939BCF8EE}" srcOrd="0" destOrd="0" presId="urn:microsoft.com/office/officeart/2005/8/layout/orgChart1"/>
    <dgm:cxn modelId="{9146C66E-D3A5-452F-82CD-5F8210DAE12F}" type="presParOf" srcId="{97496107-19D9-447B-90B0-45C40BCDF699}" destId="{ACAD1C5E-B550-46CB-8409-64C3D8B93F8B}" srcOrd="1" destOrd="0" presId="urn:microsoft.com/office/officeart/2005/8/layout/orgChart1"/>
    <dgm:cxn modelId="{3FBD8D21-8C76-4840-B10E-68EC76DF6684}" type="presParOf" srcId="{49A64888-BC83-44A5-9EB3-B20D3D1DFAB7}" destId="{813B3952-B35C-4261-AB9B-2B143E25F278}" srcOrd="1" destOrd="0" presId="urn:microsoft.com/office/officeart/2005/8/layout/orgChart1"/>
    <dgm:cxn modelId="{17C3EBA3-DA85-4E2E-BF31-A94B9C054D3F}" type="presParOf" srcId="{813B3952-B35C-4261-AB9B-2B143E25F278}" destId="{2435D726-D013-4EDB-94AE-664C7AA2FCA3}" srcOrd="0" destOrd="0" presId="urn:microsoft.com/office/officeart/2005/8/layout/orgChart1"/>
    <dgm:cxn modelId="{33C2DBD3-E45D-408B-981F-9DD329FB91FF}" type="presParOf" srcId="{813B3952-B35C-4261-AB9B-2B143E25F278}" destId="{0DBB33E7-AE56-4ABB-B234-7F1CB99FC5AA}" srcOrd="1" destOrd="0" presId="urn:microsoft.com/office/officeart/2005/8/layout/orgChart1"/>
    <dgm:cxn modelId="{A270D41B-FA20-4FAF-B3CE-128A3B71EBCC}" type="presParOf" srcId="{0DBB33E7-AE56-4ABB-B234-7F1CB99FC5AA}" destId="{4E83027F-4B60-4B3F-837C-6A69FEFC0ED9}" srcOrd="0" destOrd="0" presId="urn:microsoft.com/office/officeart/2005/8/layout/orgChart1"/>
    <dgm:cxn modelId="{4308A431-675F-4D7F-8F23-C423024EE491}" type="presParOf" srcId="{4E83027F-4B60-4B3F-837C-6A69FEFC0ED9}" destId="{249E837E-0CBB-4623-AD8C-8B0AD86278A3}" srcOrd="0" destOrd="0" presId="urn:microsoft.com/office/officeart/2005/8/layout/orgChart1"/>
    <dgm:cxn modelId="{44D85099-3C91-4387-B7E5-A5F7FD161FDF}" type="presParOf" srcId="{4E83027F-4B60-4B3F-837C-6A69FEFC0ED9}" destId="{77C798E4-AD49-47E9-B978-85469D61D4F1}" srcOrd="1" destOrd="0" presId="urn:microsoft.com/office/officeart/2005/8/layout/orgChart1"/>
    <dgm:cxn modelId="{BB77B40C-78FB-4EBB-8B10-885D4E389E28}" type="presParOf" srcId="{0DBB33E7-AE56-4ABB-B234-7F1CB99FC5AA}" destId="{99424CCC-6E72-425D-A512-7FCA4A7CBD04}" srcOrd="1" destOrd="0" presId="urn:microsoft.com/office/officeart/2005/8/layout/orgChart1"/>
    <dgm:cxn modelId="{09434B19-314A-47FA-B938-6C04F33264EC}" type="presParOf" srcId="{0DBB33E7-AE56-4ABB-B234-7F1CB99FC5AA}" destId="{1EDE4CE1-2209-4498-9C4D-F201369BD552}" srcOrd="2" destOrd="0" presId="urn:microsoft.com/office/officeart/2005/8/layout/orgChart1"/>
    <dgm:cxn modelId="{8B7C3069-0B1A-4B18-8FD6-EA64B56F8F94}" type="presParOf" srcId="{813B3952-B35C-4261-AB9B-2B143E25F278}" destId="{D5ED6F93-1136-4347-9644-1A71F5FF25AE}" srcOrd="2" destOrd="0" presId="urn:microsoft.com/office/officeart/2005/8/layout/orgChart1"/>
    <dgm:cxn modelId="{9CF8534C-DEA6-4C7F-92A3-2A9FA929C282}" type="presParOf" srcId="{813B3952-B35C-4261-AB9B-2B143E25F278}" destId="{DD89AB90-2945-4F52-B401-69E40E246A3B}" srcOrd="3" destOrd="0" presId="urn:microsoft.com/office/officeart/2005/8/layout/orgChart1"/>
    <dgm:cxn modelId="{E84B9E92-F8F7-4481-A1C0-3AE14D9A9740}" type="presParOf" srcId="{DD89AB90-2945-4F52-B401-69E40E246A3B}" destId="{83808DCD-AAC3-4154-AE43-9A87AD4E12BB}" srcOrd="0" destOrd="0" presId="urn:microsoft.com/office/officeart/2005/8/layout/orgChart1"/>
    <dgm:cxn modelId="{79EAD53F-CA60-4F22-BE6B-714ACAAA5E44}" type="presParOf" srcId="{83808DCD-AAC3-4154-AE43-9A87AD4E12BB}" destId="{03943E15-249B-4649-8B45-B8C8DFDD9B99}" srcOrd="0" destOrd="0" presId="urn:microsoft.com/office/officeart/2005/8/layout/orgChart1"/>
    <dgm:cxn modelId="{18D284CA-D479-4456-A308-F2B249608A96}" type="presParOf" srcId="{83808DCD-AAC3-4154-AE43-9A87AD4E12BB}" destId="{D3A34E4A-91F1-44E8-B577-E4B5316C1C08}" srcOrd="1" destOrd="0" presId="urn:microsoft.com/office/officeart/2005/8/layout/orgChart1"/>
    <dgm:cxn modelId="{6002F70A-55D2-4089-84CE-14A12B69010E}" type="presParOf" srcId="{DD89AB90-2945-4F52-B401-69E40E246A3B}" destId="{6632464B-7D67-468C-B93F-1EA27CAFC2AE}" srcOrd="1" destOrd="0" presId="urn:microsoft.com/office/officeart/2005/8/layout/orgChart1"/>
    <dgm:cxn modelId="{703C0BDA-3CFF-439F-BCC1-E5332A3F1F9C}" type="presParOf" srcId="{DD89AB90-2945-4F52-B401-69E40E246A3B}" destId="{47DF3F17-B2E5-4113-BA42-CBA9B038D0B5}" srcOrd="2" destOrd="0" presId="urn:microsoft.com/office/officeart/2005/8/layout/orgChart1"/>
    <dgm:cxn modelId="{BF6A919B-08BF-4535-990D-69D96FC96E17}" type="presParOf" srcId="{813B3952-B35C-4261-AB9B-2B143E25F278}" destId="{6AC238A3-5622-4782-BDE6-3B1D02DB4713}" srcOrd="4" destOrd="0" presId="urn:microsoft.com/office/officeart/2005/8/layout/orgChart1"/>
    <dgm:cxn modelId="{755C0FB0-3CD7-4D32-B1BD-A3214DDC8DC3}" type="presParOf" srcId="{813B3952-B35C-4261-AB9B-2B143E25F278}" destId="{974AC306-CAF7-41C4-9418-F1AA834095EF}" srcOrd="5" destOrd="0" presId="urn:microsoft.com/office/officeart/2005/8/layout/orgChart1"/>
    <dgm:cxn modelId="{50BC8607-E706-4685-A6CA-328F4C03A9FA}" type="presParOf" srcId="{974AC306-CAF7-41C4-9418-F1AA834095EF}" destId="{9331F1B8-9593-4400-A8AA-3F0A82740851}" srcOrd="0" destOrd="0" presId="urn:microsoft.com/office/officeart/2005/8/layout/orgChart1"/>
    <dgm:cxn modelId="{1AF09B8F-9C14-41A6-AD22-1D35832658A4}" type="presParOf" srcId="{9331F1B8-9593-4400-A8AA-3F0A82740851}" destId="{DC88D42F-449D-4679-A516-8E0B939DEFC4}" srcOrd="0" destOrd="0" presId="urn:microsoft.com/office/officeart/2005/8/layout/orgChart1"/>
    <dgm:cxn modelId="{FC8AEB8B-2402-41EE-9158-984915B37462}" type="presParOf" srcId="{9331F1B8-9593-4400-A8AA-3F0A82740851}" destId="{C1CB6DDA-A5D0-457C-8973-97695ADFA9DE}" srcOrd="1" destOrd="0" presId="urn:microsoft.com/office/officeart/2005/8/layout/orgChart1"/>
    <dgm:cxn modelId="{9F9E5888-15BB-4F66-B536-1CED23EB516B}" type="presParOf" srcId="{974AC306-CAF7-41C4-9418-F1AA834095EF}" destId="{B26280AA-1297-4FF1-A833-7B04643BF078}" srcOrd="1" destOrd="0" presId="urn:microsoft.com/office/officeart/2005/8/layout/orgChart1"/>
    <dgm:cxn modelId="{43EC8247-4037-4865-9E23-CB18E215E4FB}" type="presParOf" srcId="{974AC306-CAF7-41C4-9418-F1AA834095EF}" destId="{90AFB385-3F7F-4727-BF50-07B3271F8067}" srcOrd="2" destOrd="0" presId="urn:microsoft.com/office/officeart/2005/8/layout/orgChart1"/>
    <dgm:cxn modelId="{83061392-28D4-4769-AF8F-52852E1F990C}" type="presParOf" srcId="{813B3952-B35C-4261-AB9B-2B143E25F278}" destId="{9FAC975C-77BC-4DAF-9239-28A0E86F1094}" srcOrd="6" destOrd="0" presId="urn:microsoft.com/office/officeart/2005/8/layout/orgChart1"/>
    <dgm:cxn modelId="{443A41F2-4C05-4E3A-AD68-30A047233710}" type="presParOf" srcId="{813B3952-B35C-4261-AB9B-2B143E25F278}" destId="{D2C79CD4-FE4E-4AD9-A096-3B0F9B4442C0}" srcOrd="7" destOrd="0" presId="urn:microsoft.com/office/officeart/2005/8/layout/orgChart1"/>
    <dgm:cxn modelId="{B714CE62-D7D4-4D5D-AF39-4F1DA23618D6}" type="presParOf" srcId="{D2C79CD4-FE4E-4AD9-A096-3B0F9B4442C0}" destId="{24C814B3-88A9-4014-A9AD-3B8274653A8D}" srcOrd="0" destOrd="0" presId="urn:microsoft.com/office/officeart/2005/8/layout/orgChart1"/>
    <dgm:cxn modelId="{557C51B7-BC98-446D-B6C2-D8B0F19F322F}" type="presParOf" srcId="{24C814B3-88A9-4014-A9AD-3B8274653A8D}" destId="{13123759-5D63-474A-B8A8-740C0D5F9A96}" srcOrd="0" destOrd="0" presId="urn:microsoft.com/office/officeart/2005/8/layout/orgChart1"/>
    <dgm:cxn modelId="{2FEA9EA2-DF44-49D3-9735-5B7F43478E3C}" type="presParOf" srcId="{24C814B3-88A9-4014-A9AD-3B8274653A8D}" destId="{1725FC7F-0569-4F9A-B6FD-8ABA21F3BFDC}" srcOrd="1" destOrd="0" presId="urn:microsoft.com/office/officeart/2005/8/layout/orgChart1"/>
    <dgm:cxn modelId="{BB04AD25-5943-43B0-9492-66C3932E13BC}" type="presParOf" srcId="{D2C79CD4-FE4E-4AD9-A096-3B0F9B4442C0}" destId="{ADEDEBF3-1780-4D70-9D86-43832C835CD7}" srcOrd="1" destOrd="0" presId="urn:microsoft.com/office/officeart/2005/8/layout/orgChart1"/>
    <dgm:cxn modelId="{51A28D06-1D93-45E8-ACE1-7FEC4E85E03F}" type="presParOf" srcId="{D2C79CD4-FE4E-4AD9-A096-3B0F9B4442C0}" destId="{0967E54C-EA4C-452F-89D8-A957BA84EE91}" srcOrd="2" destOrd="0" presId="urn:microsoft.com/office/officeart/2005/8/layout/orgChart1"/>
    <dgm:cxn modelId="{2DE94933-F8FF-405D-9E49-023CE45161B6}" type="presParOf" srcId="{813B3952-B35C-4261-AB9B-2B143E25F278}" destId="{0C67BF53-0566-4AD5-A82A-518373C143C7}" srcOrd="8" destOrd="0" presId="urn:microsoft.com/office/officeart/2005/8/layout/orgChart1"/>
    <dgm:cxn modelId="{C181A64A-BF10-4D57-B8C9-7FFE5C008F0B}" type="presParOf" srcId="{813B3952-B35C-4261-AB9B-2B143E25F278}" destId="{65B768B5-24D7-4AD5-9940-F8A6DC8D4656}" srcOrd="9" destOrd="0" presId="urn:microsoft.com/office/officeart/2005/8/layout/orgChart1"/>
    <dgm:cxn modelId="{527B66B6-C579-4D47-A088-39EB1C72A753}" type="presParOf" srcId="{65B768B5-24D7-4AD5-9940-F8A6DC8D4656}" destId="{6935D84E-3448-463E-9B4E-4877BA21D77E}" srcOrd="0" destOrd="0" presId="urn:microsoft.com/office/officeart/2005/8/layout/orgChart1"/>
    <dgm:cxn modelId="{E945FEA1-A929-4375-8FA5-D443E514C841}" type="presParOf" srcId="{6935D84E-3448-463E-9B4E-4877BA21D77E}" destId="{CA56945C-3F25-4073-A964-9010A2D9BD0B}" srcOrd="0" destOrd="0" presId="urn:microsoft.com/office/officeart/2005/8/layout/orgChart1"/>
    <dgm:cxn modelId="{35351F87-5438-4B48-B762-89FCD7558D94}" type="presParOf" srcId="{6935D84E-3448-463E-9B4E-4877BA21D77E}" destId="{32F0B30A-6C6C-468B-904F-0219EC54CF11}" srcOrd="1" destOrd="0" presId="urn:microsoft.com/office/officeart/2005/8/layout/orgChart1"/>
    <dgm:cxn modelId="{56FDA886-98D8-4A8F-908F-2E5B8481517D}" type="presParOf" srcId="{65B768B5-24D7-4AD5-9940-F8A6DC8D4656}" destId="{4BFF5E8A-0140-4FEF-8034-3B65C469883C}" srcOrd="1" destOrd="0" presId="urn:microsoft.com/office/officeart/2005/8/layout/orgChart1"/>
    <dgm:cxn modelId="{D561B2BD-23B4-481C-A674-7C19C2777DBA}" type="presParOf" srcId="{65B768B5-24D7-4AD5-9940-F8A6DC8D4656}" destId="{33F9FEB5-28EA-4C15-A6B4-7B608558CC90}" srcOrd="2" destOrd="0" presId="urn:microsoft.com/office/officeart/2005/8/layout/orgChart1"/>
    <dgm:cxn modelId="{8ED7231C-8D9F-45B4-A00E-DF2B2F5AE494}" type="presParOf" srcId="{813B3952-B35C-4261-AB9B-2B143E25F278}" destId="{0856A41A-1470-4E6A-9648-5E0F70931BF8}" srcOrd="10" destOrd="0" presId="urn:microsoft.com/office/officeart/2005/8/layout/orgChart1"/>
    <dgm:cxn modelId="{9EDAFD12-D4CA-4F80-AC64-7E7A2465D320}" type="presParOf" srcId="{813B3952-B35C-4261-AB9B-2B143E25F278}" destId="{F59CDB3D-86FC-4F4F-8FDB-6D8F57560E27}" srcOrd="11" destOrd="0" presId="urn:microsoft.com/office/officeart/2005/8/layout/orgChart1"/>
    <dgm:cxn modelId="{74C97438-E27D-4E39-A76C-C95113D10FEB}" type="presParOf" srcId="{F59CDB3D-86FC-4F4F-8FDB-6D8F57560E27}" destId="{17CDFD10-E8C5-4EA6-8755-B582E51FF130}" srcOrd="0" destOrd="0" presId="urn:microsoft.com/office/officeart/2005/8/layout/orgChart1"/>
    <dgm:cxn modelId="{2F3A82F9-0F70-4CD9-B1CA-1E9B99D24947}" type="presParOf" srcId="{17CDFD10-E8C5-4EA6-8755-B582E51FF130}" destId="{01EFD473-B424-4826-A669-9E961E5E96E6}" srcOrd="0" destOrd="0" presId="urn:microsoft.com/office/officeart/2005/8/layout/orgChart1"/>
    <dgm:cxn modelId="{16FBDB62-D2C1-4D11-8389-DDD0F87C6036}" type="presParOf" srcId="{17CDFD10-E8C5-4EA6-8755-B582E51FF130}" destId="{5663A6B9-B0FA-4D23-95F5-C2F98A1B996B}" srcOrd="1" destOrd="0" presId="urn:microsoft.com/office/officeart/2005/8/layout/orgChart1"/>
    <dgm:cxn modelId="{F31FA2DC-5A5D-4F8E-994D-F75DA65026F2}" type="presParOf" srcId="{F59CDB3D-86FC-4F4F-8FDB-6D8F57560E27}" destId="{C0994BAB-32C4-40AE-B54A-3A13394606DC}" srcOrd="1" destOrd="0" presId="urn:microsoft.com/office/officeart/2005/8/layout/orgChart1"/>
    <dgm:cxn modelId="{C1000CB1-5663-4360-A88E-A0CB1FE4B1FB}" type="presParOf" srcId="{F59CDB3D-86FC-4F4F-8FDB-6D8F57560E27}" destId="{E363854F-5540-49E4-9356-BFBBEF9AB0E1}" srcOrd="2" destOrd="0" presId="urn:microsoft.com/office/officeart/2005/8/layout/orgChart1"/>
    <dgm:cxn modelId="{8E09EE5B-B9F8-4A80-B8C2-9C227AEC5ECA}" type="presParOf" srcId="{49A64888-BC83-44A5-9EB3-B20D3D1DFAB7}" destId="{68CC4517-2DD2-4C1B-B9E0-F1AE3CA1C91C}" srcOrd="2" destOrd="0" presId="urn:microsoft.com/office/officeart/2005/8/layout/orgChart1"/>
    <dgm:cxn modelId="{1F9130B3-655F-4EA9-98D4-A250B0B55585}" type="presParOf" srcId="{98935295-CECD-4D2E-80F6-DFB62BFBF843}" destId="{8D289BCA-4F5C-46B4-BE86-3A0BA0B269FB}" srcOrd="4" destOrd="0" presId="urn:microsoft.com/office/officeart/2005/8/layout/orgChart1"/>
    <dgm:cxn modelId="{957D9EA4-5834-4867-911E-1244471E7A11}" type="presParOf" srcId="{98935295-CECD-4D2E-80F6-DFB62BFBF843}" destId="{9337ADE6-1C83-48FE-BBEA-D38F2E5F2249}" srcOrd="5" destOrd="0" presId="urn:microsoft.com/office/officeart/2005/8/layout/orgChart1"/>
    <dgm:cxn modelId="{51C7DB97-FB2A-4281-8B4D-029108093161}" type="presParOf" srcId="{9337ADE6-1C83-48FE-BBEA-D38F2E5F2249}" destId="{80EBEA5F-06E4-4518-9B8C-939CD23838AB}" srcOrd="0" destOrd="0" presId="urn:microsoft.com/office/officeart/2005/8/layout/orgChart1"/>
    <dgm:cxn modelId="{4A5A38B5-D97A-42AE-BED2-7F17609B7731}" type="presParOf" srcId="{80EBEA5F-06E4-4518-9B8C-939CD23838AB}" destId="{3B05D24E-FFB2-47F9-9168-B2DB80A05DBC}" srcOrd="0" destOrd="0" presId="urn:microsoft.com/office/officeart/2005/8/layout/orgChart1"/>
    <dgm:cxn modelId="{B6F78849-BE56-4D0F-83B7-D610687B7A16}" type="presParOf" srcId="{80EBEA5F-06E4-4518-9B8C-939CD23838AB}" destId="{D1F3481A-3DF6-4985-BD3F-CCB8A9B05760}" srcOrd="1" destOrd="0" presId="urn:microsoft.com/office/officeart/2005/8/layout/orgChart1"/>
    <dgm:cxn modelId="{8F00AE5C-CF75-4101-BF5A-45B003E05070}" type="presParOf" srcId="{9337ADE6-1C83-48FE-BBEA-D38F2E5F2249}" destId="{B57F567F-B396-4824-A9E1-8F598869B746}" srcOrd="1" destOrd="0" presId="urn:microsoft.com/office/officeart/2005/8/layout/orgChart1"/>
    <dgm:cxn modelId="{579C239C-F37C-4D5F-8A1A-E51825D48B0C}" type="presParOf" srcId="{B57F567F-B396-4824-A9E1-8F598869B746}" destId="{D8A54F8B-D781-4A9A-8F31-CFE689908803}" srcOrd="0" destOrd="0" presId="urn:microsoft.com/office/officeart/2005/8/layout/orgChart1"/>
    <dgm:cxn modelId="{926EC00A-4DF0-4862-8526-42332C33A631}" type="presParOf" srcId="{B57F567F-B396-4824-A9E1-8F598869B746}" destId="{E79E3819-F6D9-4A40-9E3B-6B4E28940460}" srcOrd="1" destOrd="0" presId="urn:microsoft.com/office/officeart/2005/8/layout/orgChart1"/>
    <dgm:cxn modelId="{0B1242EB-DCEE-46F0-B810-45BA762B8B47}" type="presParOf" srcId="{E79E3819-F6D9-4A40-9E3B-6B4E28940460}" destId="{78DA91F5-EB81-4880-AD40-4C2C41B959D0}" srcOrd="0" destOrd="0" presId="urn:microsoft.com/office/officeart/2005/8/layout/orgChart1"/>
    <dgm:cxn modelId="{143B758B-EC08-4FAD-BAD4-BA7C12F4452B}" type="presParOf" srcId="{78DA91F5-EB81-4880-AD40-4C2C41B959D0}" destId="{46945F61-E5C7-4204-9303-29569CAB26BF}" srcOrd="0" destOrd="0" presId="urn:microsoft.com/office/officeart/2005/8/layout/orgChart1"/>
    <dgm:cxn modelId="{C58FF385-F268-4852-BECD-9D122A5AEF6B}" type="presParOf" srcId="{78DA91F5-EB81-4880-AD40-4C2C41B959D0}" destId="{C00A176C-AE57-4FFA-BDAE-7CEE172D87C6}" srcOrd="1" destOrd="0" presId="urn:microsoft.com/office/officeart/2005/8/layout/orgChart1"/>
    <dgm:cxn modelId="{AA9F72DB-7623-4F9C-8BE0-67E45ECE7A7D}" type="presParOf" srcId="{E79E3819-F6D9-4A40-9E3B-6B4E28940460}" destId="{F6C4A89A-2629-4E38-9790-8781A90A5724}" srcOrd="1" destOrd="0" presId="urn:microsoft.com/office/officeart/2005/8/layout/orgChart1"/>
    <dgm:cxn modelId="{2C24EAB6-ED50-4341-A4DE-D7EDD98C0A92}" type="presParOf" srcId="{E79E3819-F6D9-4A40-9E3B-6B4E28940460}" destId="{921C5174-40C1-4C65-BFCC-C2C3B58BBF63}" srcOrd="2" destOrd="0" presId="urn:microsoft.com/office/officeart/2005/8/layout/orgChart1"/>
    <dgm:cxn modelId="{20B17091-05FA-42B3-8C7F-F7B729FA27EB}" type="presParOf" srcId="{B57F567F-B396-4824-A9E1-8F598869B746}" destId="{A96CBC9C-0BF5-4D8C-AF8C-97969CD9D772}" srcOrd="2" destOrd="0" presId="urn:microsoft.com/office/officeart/2005/8/layout/orgChart1"/>
    <dgm:cxn modelId="{C21EDF21-7296-4D09-881A-63A1F698E257}" type="presParOf" srcId="{B57F567F-B396-4824-A9E1-8F598869B746}" destId="{DB7ED06A-26FA-4BB7-B197-E45F42A34D6F}" srcOrd="3" destOrd="0" presId="urn:microsoft.com/office/officeart/2005/8/layout/orgChart1"/>
    <dgm:cxn modelId="{E0D42455-666F-45E8-990E-6AD15A2721A1}" type="presParOf" srcId="{DB7ED06A-26FA-4BB7-B197-E45F42A34D6F}" destId="{AFDF4BBE-68BC-4216-B206-E3AF79A6B4AD}" srcOrd="0" destOrd="0" presId="urn:microsoft.com/office/officeart/2005/8/layout/orgChart1"/>
    <dgm:cxn modelId="{14AE6095-5737-4066-B5DD-D19DA5C01C84}" type="presParOf" srcId="{AFDF4BBE-68BC-4216-B206-E3AF79A6B4AD}" destId="{6BE0D481-D088-42EE-923B-62990359889C}" srcOrd="0" destOrd="0" presId="urn:microsoft.com/office/officeart/2005/8/layout/orgChart1"/>
    <dgm:cxn modelId="{83C6081E-AB76-4928-91F7-059630251872}" type="presParOf" srcId="{AFDF4BBE-68BC-4216-B206-E3AF79A6B4AD}" destId="{0879C4FD-F04B-416B-8395-FBADA23976A2}" srcOrd="1" destOrd="0" presId="urn:microsoft.com/office/officeart/2005/8/layout/orgChart1"/>
    <dgm:cxn modelId="{8B0DBFB2-C1A3-4425-AC79-BE893334EE72}" type="presParOf" srcId="{DB7ED06A-26FA-4BB7-B197-E45F42A34D6F}" destId="{D2B33E93-A80B-41A3-998F-2C0F5EEFAF7A}" srcOrd="1" destOrd="0" presId="urn:microsoft.com/office/officeart/2005/8/layout/orgChart1"/>
    <dgm:cxn modelId="{AEFD8C94-327D-44FD-ABDD-F15FEF4C1C26}" type="presParOf" srcId="{DB7ED06A-26FA-4BB7-B197-E45F42A34D6F}" destId="{D6CC77F6-D156-402E-B913-EFF03F26C0A3}" srcOrd="2" destOrd="0" presId="urn:microsoft.com/office/officeart/2005/8/layout/orgChart1"/>
    <dgm:cxn modelId="{E255A40F-CB92-42CD-B61E-78841F546BA7}" type="presParOf" srcId="{B57F567F-B396-4824-A9E1-8F598869B746}" destId="{EAD3A665-4689-4541-B160-18DCB06A1254}" srcOrd="4" destOrd="0" presId="urn:microsoft.com/office/officeart/2005/8/layout/orgChart1"/>
    <dgm:cxn modelId="{7AADE349-70B9-42C4-974D-3AC03E2365DB}" type="presParOf" srcId="{B57F567F-B396-4824-A9E1-8F598869B746}" destId="{144AA63B-FB8C-4D38-9A41-A7D7243C7239}" srcOrd="5" destOrd="0" presId="urn:microsoft.com/office/officeart/2005/8/layout/orgChart1"/>
    <dgm:cxn modelId="{7607120C-1B91-4FE4-A50A-AE9DD36FBBF7}" type="presParOf" srcId="{144AA63B-FB8C-4D38-9A41-A7D7243C7239}" destId="{C4C16985-7227-4884-A147-B042C0416DBA}" srcOrd="0" destOrd="0" presId="urn:microsoft.com/office/officeart/2005/8/layout/orgChart1"/>
    <dgm:cxn modelId="{E03BE193-0F24-469C-92F1-109DA4693205}" type="presParOf" srcId="{C4C16985-7227-4884-A147-B042C0416DBA}" destId="{236D1DCD-3E19-481A-9C8A-65ECDA1DD859}" srcOrd="0" destOrd="0" presId="urn:microsoft.com/office/officeart/2005/8/layout/orgChart1"/>
    <dgm:cxn modelId="{745444CB-BF2E-4DBF-A2A0-B20D8CD51AF2}" type="presParOf" srcId="{C4C16985-7227-4884-A147-B042C0416DBA}" destId="{754CED66-8CAB-4D49-BB6A-77DAE91A185D}" srcOrd="1" destOrd="0" presId="urn:microsoft.com/office/officeart/2005/8/layout/orgChart1"/>
    <dgm:cxn modelId="{14E10D82-4774-4C35-A4F8-85425ED1698A}" type="presParOf" srcId="{144AA63B-FB8C-4D38-9A41-A7D7243C7239}" destId="{EEFBD738-2CD1-4663-A1EB-687A43125D67}" srcOrd="1" destOrd="0" presId="urn:microsoft.com/office/officeart/2005/8/layout/orgChart1"/>
    <dgm:cxn modelId="{431891F8-3EE4-49C8-AB17-4178DA6CB594}" type="presParOf" srcId="{144AA63B-FB8C-4D38-9A41-A7D7243C7239}" destId="{60343BE9-B861-45BB-99E3-2F187E3CE4F9}" srcOrd="2" destOrd="0" presId="urn:microsoft.com/office/officeart/2005/8/layout/orgChart1"/>
    <dgm:cxn modelId="{198CF348-10CD-4A5B-9B89-27320C845319}" type="presParOf" srcId="{B57F567F-B396-4824-A9E1-8F598869B746}" destId="{E15E9322-FA36-4399-93A2-D381C28D8618}" srcOrd="6" destOrd="0" presId="urn:microsoft.com/office/officeart/2005/8/layout/orgChart1"/>
    <dgm:cxn modelId="{F6D61317-506F-4408-BBF1-F6111338744A}" type="presParOf" srcId="{B57F567F-B396-4824-A9E1-8F598869B746}" destId="{A662796B-2452-4AD1-A62A-0CBE7CDF546E}" srcOrd="7" destOrd="0" presId="urn:microsoft.com/office/officeart/2005/8/layout/orgChart1"/>
    <dgm:cxn modelId="{ADF995AC-CC3D-4CDD-B625-631C1817AD19}" type="presParOf" srcId="{A662796B-2452-4AD1-A62A-0CBE7CDF546E}" destId="{F8A58E08-2A72-45AA-83F3-3D47A59DF0F5}" srcOrd="0" destOrd="0" presId="urn:microsoft.com/office/officeart/2005/8/layout/orgChart1"/>
    <dgm:cxn modelId="{D5585051-EDE0-4E4F-AEE7-133978121364}" type="presParOf" srcId="{F8A58E08-2A72-45AA-83F3-3D47A59DF0F5}" destId="{01BACC8C-7B70-467E-BB52-B66263B17052}" srcOrd="0" destOrd="0" presId="urn:microsoft.com/office/officeart/2005/8/layout/orgChart1"/>
    <dgm:cxn modelId="{6E661D11-CD19-49BD-9F37-CE6073CADC11}" type="presParOf" srcId="{F8A58E08-2A72-45AA-83F3-3D47A59DF0F5}" destId="{46E08E72-DEA7-47D7-9059-EB3C21305C6D}" srcOrd="1" destOrd="0" presId="urn:microsoft.com/office/officeart/2005/8/layout/orgChart1"/>
    <dgm:cxn modelId="{C80C72A0-2F97-4676-A2FB-132827CFB552}" type="presParOf" srcId="{A662796B-2452-4AD1-A62A-0CBE7CDF546E}" destId="{E9D61CE5-EEFF-44B4-8435-EBF1EEF0F66A}" srcOrd="1" destOrd="0" presId="urn:microsoft.com/office/officeart/2005/8/layout/orgChart1"/>
    <dgm:cxn modelId="{166A8A85-578F-496A-8546-2F26E295EA2C}" type="presParOf" srcId="{A662796B-2452-4AD1-A62A-0CBE7CDF546E}" destId="{9BCDA74E-E4DA-4FE5-AE60-163307A06B24}" srcOrd="2" destOrd="0" presId="urn:microsoft.com/office/officeart/2005/8/layout/orgChart1"/>
    <dgm:cxn modelId="{60B1782B-64EE-4090-B2CC-2931248BEFD2}" type="presParOf" srcId="{B57F567F-B396-4824-A9E1-8F598869B746}" destId="{62AE7293-046D-464E-B708-F31D7FC28EFF}" srcOrd="8" destOrd="0" presId="urn:microsoft.com/office/officeart/2005/8/layout/orgChart1"/>
    <dgm:cxn modelId="{5925C5FD-F1B6-4851-BBAC-1B5326C12F7F}" type="presParOf" srcId="{B57F567F-B396-4824-A9E1-8F598869B746}" destId="{C870CA01-B8B9-43F4-BE94-84E6FDBA9A95}" srcOrd="9" destOrd="0" presId="urn:microsoft.com/office/officeart/2005/8/layout/orgChart1"/>
    <dgm:cxn modelId="{B5D05468-C8DD-46C5-BBCC-BF547E07AD0A}" type="presParOf" srcId="{C870CA01-B8B9-43F4-BE94-84E6FDBA9A95}" destId="{160B8DCA-253A-4134-98E0-597B9389F2C6}" srcOrd="0" destOrd="0" presId="urn:microsoft.com/office/officeart/2005/8/layout/orgChart1"/>
    <dgm:cxn modelId="{3AA3FA09-4C9C-40B3-9F2B-71F29B272DF5}" type="presParOf" srcId="{160B8DCA-253A-4134-98E0-597B9389F2C6}" destId="{D1785FF1-F8F5-40AE-9E51-5BBDB96CFB75}" srcOrd="0" destOrd="0" presId="urn:microsoft.com/office/officeart/2005/8/layout/orgChart1"/>
    <dgm:cxn modelId="{58F810E3-1FCA-421C-9E0E-7CD2167DC41D}" type="presParOf" srcId="{160B8DCA-253A-4134-98E0-597B9389F2C6}" destId="{43167A2D-0563-402A-ABE8-D3CCC1E80CB2}" srcOrd="1" destOrd="0" presId="urn:microsoft.com/office/officeart/2005/8/layout/orgChart1"/>
    <dgm:cxn modelId="{5744B799-4C3C-4538-9CE6-D0504367B2F4}" type="presParOf" srcId="{C870CA01-B8B9-43F4-BE94-84E6FDBA9A95}" destId="{FEEEEFB5-B105-41ED-8B42-8343FC634AB5}" srcOrd="1" destOrd="0" presId="urn:microsoft.com/office/officeart/2005/8/layout/orgChart1"/>
    <dgm:cxn modelId="{5272A803-E404-455F-978D-408E8E3C8C19}" type="presParOf" srcId="{C870CA01-B8B9-43F4-BE94-84E6FDBA9A95}" destId="{0597CF0B-1FCD-4E23-90E3-701E78E1D05D}" srcOrd="2" destOrd="0" presId="urn:microsoft.com/office/officeart/2005/8/layout/orgChart1"/>
    <dgm:cxn modelId="{CCFC8A0A-3940-4B11-8D4D-2C43473EAB7A}" type="presParOf" srcId="{B57F567F-B396-4824-A9E1-8F598869B746}" destId="{B6C8377A-9A44-4F9F-B72B-7D1EE2C3FD11}" srcOrd="10" destOrd="0" presId="urn:microsoft.com/office/officeart/2005/8/layout/orgChart1"/>
    <dgm:cxn modelId="{1119CBB3-1C5D-4377-9746-B1793181855F}" type="presParOf" srcId="{B57F567F-B396-4824-A9E1-8F598869B746}" destId="{9B7243D6-588F-4114-9473-77789F3C7579}" srcOrd="11" destOrd="0" presId="urn:microsoft.com/office/officeart/2005/8/layout/orgChart1"/>
    <dgm:cxn modelId="{04F03F2C-8A84-46C1-819C-4FD22671D4C6}" type="presParOf" srcId="{9B7243D6-588F-4114-9473-77789F3C7579}" destId="{6CA1A3A9-DD46-42BF-8DF2-86D7B275229B}" srcOrd="0" destOrd="0" presId="urn:microsoft.com/office/officeart/2005/8/layout/orgChart1"/>
    <dgm:cxn modelId="{3443DA68-8F92-4ACC-AD86-D0806F56903F}" type="presParOf" srcId="{6CA1A3A9-DD46-42BF-8DF2-86D7B275229B}" destId="{F69D6FDF-AE09-44B1-9C2C-3EC7913B600D}" srcOrd="0" destOrd="0" presId="urn:microsoft.com/office/officeart/2005/8/layout/orgChart1"/>
    <dgm:cxn modelId="{A1A4577C-585B-479E-B734-F064C08475D7}" type="presParOf" srcId="{6CA1A3A9-DD46-42BF-8DF2-86D7B275229B}" destId="{F442A782-55B7-4E61-BB6A-44601150F28A}" srcOrd="1" destOrd="0" presId="urn:microsoft.com/office/officeart/2005/8/layout/orgChart1"/>
    <dgm:cxn modelId="{6FF84421-7F27-4356-9CF2-32CE4BBB738F}" type="presParOf" srcId="{9B7243D6-588F-4114-9473-77789F3C7579}" destId="{FD069620-B6EC-4086-998C-342A2ABA04F3}" srcOrd="1" destOrd="0" presId="urn:microsoft.com/office/officeart/2005/8/layout/orgChart1"/>
    <dgm:cxn modelId="{C5174A6B-647F-4AB9-B667-A3E7E2F2EE5B}" type="presParOf" srcId="{9B7243D6-588F-4114-9473-77789F3C7579}" destId="{80A05BED-0A6D-4F60-94B8-923375CCE13E}" srcOrd="2" destOrd="0" presId="urn:microsoft.com/office/officeart/2005/8/layout/orgChart1"/>
    <dgm:cxn modelId="{20FCB4FE-6D18-4FD2-9F77-56A57B25E73B}" type="presParOf" srcId="{9337ADE6-1C83-48FE-BBEA-D38F2E5F2249}" destId="{DC795091-EC0E-4D52-BD59-6CE02C4BD06E}" srcOrd="2" destOrd="0" presId="urn:microsoft.com/office/officeart/2005/8/layout/orgChart1"/>
    <dgm:cxn modelId="{2FA1FC87-433F-4FF3-893F-40650ECB12EF}" type="presParOf" srcId="{98935295-CECD-4D2E-80F6-DFB62BFBF843}" destId="{BAA3A7CB-BB0E-4CFE-B4E7-D4429A065756}" srcOrd="6" destOrd="0" presId="urn:microsoft.com/office/officeart/2005/8/layout/orgChart1"/>
    <dgm:cxn modelId="{12373591-AB59-4E7A-85D8-9AF3E64E7922}" type="presParOf" srcId="{98935295-CECD-4D2E-80F6-DFB62BFBF843}" destId="{80D83129-0318-4C4E-BD80-5A2A470D5B0C}" srcOrd="7" destOrd="0" presId="urn:microsoft.com/office/officeart/2005/8/layout/orgChart1"/>
    <dgm:cxn modelId="{C88FACF5-B3DD-4012-ADA3-D91F8E6657BC}" type="presParOf" srcId="{80D83129-0318-4C4E-BD80-5A2A470D5B0C}" destId="{DC80F692-212B-4B92-8FAD-ADD0B309FF87}" srcOrd="0" destOrd="0" presId="urn:microsoft.com/office/officeart/2005/8/layout/orgChart1"/>
    <dgm:cxn modelId="{F786749C-036F-404C-BE86-CD855875399E}" type="presParOf" srcId="{DC80F692-212B-4B92-8FAD-ADD0B309FF87}" destId="{F47846E1-DDE6-4E59-BB75-732F68E0A8EC}" srcOrd="0" destOrd="0" presId="urn:microsoft.com/office/officeart/2005/8/layout/orgChart1"/>
    <dgm:cxn modelId="{D66A0FF5-8CC0-4597-9AC3-6F3D5B0DA9CE}" type="presParOf" srcId="{DC80F692-212B-4B92-8FAD-ADD0B309FF87}" destId="{D2B86ACE-8B90-427F-A1ED-5ABC295D3363}" srcOrd="1" destOrd="0" presId="urn:microsoft.com/office/officeart/2005/8/layout/orgChart1"/>
    <dgm:cxn modelId="{F409D0EC-3B0B-4EA2-ADFF-40232A31606F}" type="presParOf" srcId="{80D83129-0318-4C4E-BD80-5A2A470D5B0C}" destId="{DAD6CAF4-A224-4AAE-AC42-92D80B458F6A}" srcOrd="1" destOrd="0" presId="urn:microsoft.com/office/officeart/2005/8/layout/orgChart1"/>
    <dgm:cxn modelId="{D45F488E-7CEC-4433-829F-8C9DA307E397}" type="presParOf" srcId="{80D83129-0318-4C4E-BD80-5A2A470D5B0C}" destId="{85C58564-625B-4AC3-A5C0-EF2515BF3E81}" srcOrd="2" destOrd="0" presId="urn:microsoft.com/office/officeart/2005/8/layout/orgChart1"/>
    <dgm:cxn modelId="{4C36E38B-745B-4445-88C7-3511207C7424}" type="presParOf" srcId="{98935295-CECD-4D2E-80F6-DFB62BFBF843}" destId="{7EE62DCC-7DD7-4EBF-9249-BDABACBE2C3A}" srcOrd="8" destOrd="0" presId="urn:microsoft.com/office/officeart/2005/8/layout/orgChart1"/>
    <dgm:cxn modelId="{87B40065-9B43-40FF-8843-936819F7964D}" type="presParOf" srcId="{98935295-CECD-4D2E-80F6-DFB62BFBF843}" destId="{25E090CD-D5F2-450D-B1E5-EFA303C301FE}" srcOrd="9" destOrd="0" presId="urn:microsoft.com/office/officeart/2005/8/layout/orgChart1"/>
    <dgm:cxn modelId="{18DD822E-6777-42CB-8F7D-F986DD3131EB}" type="presParOf" srcId="{25E090CD-D5F2-450D-B1E5-EFA303C301FE}" destId="{D9382523-4A56-4107-BC08-5C9C93766D11}" srcOrd="0" destOrd="0" presId="urn:microsoft.com/office/officeart/2005/8/layout/orgChart1"/>
    <dgm:cxn modelId="{FB819EF8-9FCC-4BAB-9FD3-4EDA33E5F17E}" type="presParOf" srcId="{D9382523-4A56-4107-BC08-5C9C93766D11}" destId="{358F3241-2FB0-4C33-BACB-EE4C10BEC742}" srcOrd="0" destOrd="0" presId="urn:microsoft.com/office/officeart/2005/8/layout/orgChart1"/>
    <dgm:cxn modelId="{2108809D-EAAC-4B04-99FB-8190EA8B7889}" type="presParOf" srcId="{D9382523-4A56-4107-BC08-5C9C93766D11}" destId="{179B836D-2FD2-4D44-AF41-3C35A123C253}" srcOrd="1" destOrd="0" presId="urn:microsoft.com/office/officeart/2005/8/layout/orgChart1"/>
    <dgm:cxn modelId="{EC9660B9-E0A6-42D2-A8F0-D75004C5CD05}" type="presParOf" srcId="{25E090CD-D5F2-450D-B1E5-EFA303C301FE}" destId="{49802AAF-B67F-439B-AABA-75D72D90355D}" srcOrd="1" destOrd="0" presId="urn:microsoft.com/office/officeart/2005/8/layout/orgChart1"/>
    <dgm:cxn modelId="{18D8F9DB-1ECF-4421-9FEF-890DA7239806}" type="presParOf" srcId="{25E090CD-D5F2-450D-B1E5-EFA303C301FE}" destId="{91C91C8B-69DB-4114-9606-A8C316EAB829}" srcOrd="2" destOrd="0" presId="urn:microsoft.com/office/officeart/2005/8/layout/orgChart1"/>
    <dgm:cxn modelId="{9343EF51-E5AE-4FF0-AA15-012286BD3622}" type="presParOf" srcId="{98935295-CECD-4D2E-80F6-DFB62BFBF843}" destId="{E25D1A92-E5AE-46ED-9BB6-E7C014CFFB61}" srcOrd="10" destOrd="0" presId="urn:microsoft.com/office/officeart/2005/8/layout/orgChart1"/>
    <dgm:cxn modelId="{0ECBB3DB-B2A1-4CC6-9E8F-D8F3EA844D6E}" type="presParOf" srcId="{98935295-CECD-4D2E-80F6-DFB62BFBF843}" destId="{987026A1-180C-49B2-9B2F-D214196DE13C}" srcOrd="11" destOrd="0" presId="urn:microsoft.com/office/officeart/2005/8/layout/orgChart1"/>
    <dgm:cxn modelId="{01703C41-9F8F-4BF9-9719-D83548F25D75}" type="presParOf" srcId="{987026A1-180C-49B2-9B2F-D214196DE13C}" destId="{90449DE5-8888-4352-9272-A457A07029F6}" srcOrd="0" destOrd="0" presId="urn:microsoft.com/office/officeart/2005/8/layout/orgChart1"/>
    <dgm:cxn modelId="{A1F4F269-F0A6-4C47-B7EF-51DFAEB9034F}" type="presParOf" srcId="{90449DE5-8888-4352-9272-A457A07029F6}" destId="{694DB9DB-8C2C-442A-B385-D1EA27FD0E7D}" srcOrd="0" destOrd="0" presId="urn:microsoft.com/office/officeart/2005/8/layout/orgChart1"/>
    <dgm:cxn modelId="{F73F5ACD-4C67-485D-B4D0-48E5AF8850EF}" type="presParOf" srcId="{90449DE5-8888-4352-9272-A457A07029F6}" destId="{50FBBCE7-E7BD-4CBF-A707-3218AE13F562}" srcOrd="1" destOrd="0" presId="urn:microsoft.com/office/officeart/2005/8/layout/orgChart1"/>
    <dgm:cxn modelId="{1C48ABC7-9227-407B-8A52-3C6382E075E8}" type="presParOf" srcId="{987026A1-180C-49B2-9B2F-D214196DE13C}" destId="{EE768072-7582-48A7-ADF6-42002EBB05B2}" srcOrd="1" destOrd="0" presId="urn:microsoft.com/office/officeart/2005/8/layout/orgChart1"/>
    <dgm:cxn modelId="{3B7576EE-129F-4665-B3AC-12E9326C525C}" type="presParOf" srcId="{987026A1-180C-49B2-9B2F-D214196DE13C}" destId="{5E92918F-E886-4CF8-BC09-001ABB03A9A1}" srcOrd="2" destOrd="0" presId="urn:microsoft.com/office/officeart/2005/8/layout/orgChart1"/>
    <dgm:cxn modelId="{659CC56E-F8DB-4917-B544-78FB76607790}" type="presParOf" srcId="{2FFB4654-2A32-4B2D-98B7-35140BB0DF4D}" destId="{909FB37A-D009-4B7B-A0EB-7D26B87F4BE9}" srcOrd="2" destOrd="0" presId="urn:microsoft.com/office/officeart/2005/8/layout/orgChart1"/>
    <dgm:cxn modelId="{FD7A9F47-0A30-4CC0-9A1B-0175277135F2}" type="presParOf" srcId="{909FB37A-D009-4B7B-A0EB-7D26B87F4BE9}" destId="{A1406153-9B10-4817-8635-E2A31F03BD46}" srcOrd="0" destOrd="0" presId="urn:microsoft.com/office/officeart/2005/8/layout/orgChart1"/>
    <dgm:cxn modelId="{3A57C4D5-5B94-49A0-A81F-6B8F91CB88D0}" type="presParOf" srcId="{909FB37A-D009-4B7B-A0EB-7D26B87F4BE9}" destId="{1C19DD85-BD78-4FEC-9B4D-B3C1B0E54802}" srcOrd="1" destOrd="0" presId="urn:microsoft.com/office/officeart/2005/8/layout/orgChart1"/>
    <dgm:cxn modelId="{CD095030-44B7-421F-BB58-368E6097E441}" type="presParOf" srcId="{1C19DD85-BD78-4FEC-9B4D-B3C1B0E54802}" destId="{DF548641-16E0-4325-86A0-7FF48DCE0DB3}" srcOrd="0" destOrd="0" presId="urn:microsoft.com/office/officeart/2005/8/layout/orgChart1"/>
    <dgm:cxn modelId="{98E87179-1F44-42B8-A6C5-D82E7CF243E7}" type="presParOf" srcId="{DF548641-16E0-4325-86A0-7FF48DCE0DB3}" destId="{471BF23D-10D0-4C8E-9959-FDB47C2A5C96}" srcOrd="0" destOrd="0" presId="urn:microsoft.com/office/officeart/2005/8/layout/orgChart1"/>
    <dgm:cxn modelId="{CAB88C00-E0D9-428A-9C73-C072F01C25A7}" type="presParOf" srcId="{DF548641-16E0-4325-86A0-7FF48DCE0DB3}" destId="{0BA5AB82-1A30-4925-A0E1-56CB3AB121D7}" srcOrd="1" destOrd="0" presId="urn:microsoft.com/office/officeart/2005/8/layout/orgChart1"/>
    <dgm:cxn modelId="{CBAA99EF-E1FB-4240-84C2-99D10E95798F}" type="presParOf" srcId="{1C19DD85-BD78-4FEC-9B4D-B3C1B0E54802}" destId="{53134B98-E2AA-4719-BCDB-347C06693A66}" srcOrd="1" destOrd="0" presId="urn:microsoft.com/office/officeart/2005/8/layout/orgChart1"/>
    <dgm:cxn modelId="{629DFE4A-5343-445E-AD7A-8E78FEE79D60}" type="presParOf" srcId="{1C19DD85-BD78-4FEC-9B4D-B3C1B0E54802}" destId="{B32B47D6-3AF1-449D-A1C5-7EAFA47C5C2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C5D33E-4F86-472F-8FA7-620EB2CC35A2}" type="doc">
      <dgm:prSet loTypeId="urn:microsoft.com/office/officeart/2005/8/layout/chevron1" loCatId="process" qsTypeId="urn:microsoft.com/office/officeart/2005/8/quickstyle/simple1" qsCatId="simple" csTypeId="urn:microsoft.com/office/officeart/2005/8/colors/accent1_3" csCatId="accent1" phldr="1"/>
      <dgm:spPr/>
      <dgm:t>
        <a:bodyPr/>
        <a:lstStyle/>
        <a:p>
          <a:endParaRPr lang="en-US"/>
        </a:p>
      </dgm:t>
    </dgm:pt>
    <dgm:pt modelId="{C1487E27-8F0C-4423-B6BC-E02CD93C8D67}">
      <dgm:prSet phldrT="[Text]" custT="1"/>
      <dgm:spPr/>
      <dgm:t>
        <a:bodyPr/>
        <a:lstStyle/>
        <a:p>
          <a:r>
            <a:rPr lang="en-US" sz="700" dirty="0"/>
            <a:t>Select the enterprise MDM tool </a:t>
          </a:r>
        </a:p>
      </dgm:t>
    </dgm:pt>
    <dgm:pt modelId="{8687DDF8-FC39-4B39-8836-7E24E8175DE4}" type="parTrans" cxnId="{BAB239CC-82A8-46E7-88B0-4C0DF9293F73}">
      <dgm:prSet/>
      <dgm:spPr/>
      <dgm:t>
        <a:bodyPr/>
        <a:lstStyle/>
        <a:p>
          <a:endParaRPr lang="en-US"/>
        </a:p>
      </dgm:t>
    </dgm:pt>
    <dgm:pt modelId="{2CEC0E3C-A336-4381-BF31-C5EBB2C58056}" type="sibTrans" cxnId="{BAB239CC-82A8-46E7-88B0-4C0DF9293F73}">
      <dgm:prSet/>
      <dgm:spPr/>
      <dgm:t>
        <a:bodyPr/>
        <a:lstStyle/>
        <a:p>
          <a:endParaRPr lang="en-US"/>
        </a:p>
      </dgm:t>
    </dgm:pt>
    <dgm:pt modelId="{F18BE07B-809D-44DA-B621-A2B0E690D640}">
      <dgm:prSet phldrT="[Text]" custT="1"/>
      <dgm:spPr/>
      <dgm:t>
        <a:bodyPr/>
        <a:lstStyle/>
        <a:p>
          <a:r>
            <a:rPr lang="en-US" sz="700" dirty="0"/>
            <a:t>Stand up MDM Environment</a:t>
          </a:r>
        </a:p>
      </dgm:t>
    </dgm:pt>
    <dgm:pt modelId="{28D26050-6A6B-4ACA-AB65-FAE8D94C0420}" type="parTrans" cxnId="{44DE2DF3-16A7-4916-8F10-EFA955CE829D}">
      <dgm:prSet/>
      <dgm:spPr/>
      <dgm:t>
        <a:bodyPr/>
        <a:lstStyle/>
        <a:p>
          <a:endParaRPr lang="en-US"/>
        </a:p>
      </dgm:t>
    </dgm:pt>
    <dgm:pt modelId="{F1534589-71FD-4DC7-9FD9-992E9570E454}" type="sibTrans" cxnId="{44DE2DF3-16A7-4916-8F10-EFA955CE829D}">
      <dgm:prSet/>
      <dgm:spPr/>
      <dgm:t>
        <a:bodyPr/>
        <a:lstStyle/>
        <a:p>
          <a:endParaRPr lang="en-US"/>
        </a:p>
      </dgm:t>
    </dgm:pt>
    <dgm:pt modelId="{CEE95E5A-ED4B-490C-A00E-211D3FE55E33}">
      <dgm:prSet phldrT="[Text]" custT="1"/>
      <dgm:spPr/>
      <dgm:t>
        <a:bodyPr/>
        <a:lstStyle/>
        <a:p>
          <a:r>
            <a:rPr lang="en-US" sz="680" dirty="0"/>
            <a:t>Development</a:t>
          </a:r>
          <a:r>
            <a:rPr lang="en-US" sz="700" dirty="0"/>
            <a:t> &amp; Implement</a:t>
          </a:r>
        </a:p>
      </dgm:t>
    </dgm:pt>
    <dgm:pt modelId="{DCEEE62D-7413-497C-AF46-CF6C9BCE7700}" type="parTrans" cxnId="{6FBDD8B6-E35E-4205-A8DC-525A71EEA4D1}">
      <dgm:prSet/>
      <dgm:spPr/>
      <dgm:t>
        <a:bodyPr/>
        <a:lstStyle/>
        <a:p>
          <a:endParaRPr lang="en-US"/>
        </a:p>
      </dgm:t>
    </dgm:pt>
    <dgm:pt modelId="{8F488C27-B74E-488A-8BDF-440EAF48102D}" type="sibTrans" cxnId="{6FBDD8B6-E35E-4205-A8DC-525A71EEA4D1}">
      <dgm:prSet/>
      <dgm:spPr/>
      <dgm:t>
        <a:bodyPr/>
        <a:lstStyle/>
        <a:p>
          <a:endParaRPr lang="en-US"/>
        </a:p>
      </dgm:t>
    </dgm:pt>
    <dgm:pt modelId="{CA6E110C-B896-42E4-9DA7-7E63B1F0D018}">
      <dgm:prSet phldrT="[Text]" custT="1"/>
      <dgm:spPr/>
      <dgm:t>
        <a:bodyPr/>
        <a:lstStyle/>
        <a:p>
          <a:r>
            <a:rPr lang="en-US" sz="800" dirty="0"/>
            <a:t>Operate &amp; Maintain</a:t>
          </a:r>
        </a:p>
      </dgm:t>
    </dgm:pt>
    <dgm:pt modelId="{4DCA2AF9-181A-43FE-B189-88B3A050C911}" type="parTrans" cxnId="{EF6C5348-C960-40E9-ACAD-7C3C3EE6E059}">
      <dgm:prSet/>
      <dgm:spPr/>
      <dgm:t>
        <a:bodyPr/>
        <a:lstStyle/>
        <a:p>
          <a:endParaRPr lang="en-US"/>
        </a:p>
      </dgm:t>
    </dgm:pt>
    <dgm:pt modelId="{FFBF52FC-31F3-4440-8E46-3CF5C55B3173}" type="sibTrans" cxnId="{EF6C5348-C960-40E9-ACAD-7C3C3EE6E059}">
      <dgm:prSet/>
      <dgm:spPr/>
      <dgm:t>
        <a:bodyPr/>
        <a:lstStyle/>
        <a:p>
          <a:endParaRPr lang="en-US"/>
        </a:p>
      </dgm:t>
    </dgm:pt>
    <dgm:pt modelId="{B63E52C4-71E0-4A06-BD2C-2BEB312E4459}">
      <dgm:prSet phldrT="[Text]" custT="1"/>
      <dgm:spPr/>
      <dgm:t>
        <a:bodyPr/>
        <a:lstStyle/>
        <a:p>
          <a:r>
            <a:rPr lang="en-US" sz="700" dirty="0"/>
            <a:t>Operate and administer the MDM platform</a:t>
          </a:r>
        </a:p>
      </dgm:t>
    </dgm:pt>
    <dgm:pt modelId="{2B882276-8F86-43F6-9F50-8141A1F71B08}" type="parTrans" cxnId="{E223D903-FF63-4D46-A605-CD4B37A56868}">
      <dgm:prSet/>
      <dgm:spPr/>
      <dgm:t>
        <a:bodyPr/>
        <a:lstStyle/>
        <a:p>
          <a:endParaRPr lang="en-US"/>
        </a:p>
      </dgm:t>
    </dgm:pt>
    <dgm:pt modelId="{57CAC0F5-D0B1-4F67-BBDD-00336974AEE9}" type="sibTrans" cxnId="{E223D903-FF63-4D46-A605-CD4B37A56868}">
      <dgm:prSet/>
      <dgm:spPr/>
      <dgm:t>
        <a:bodyPr/>
        <a:lstStyle/>
        <a:p>
          <a:endParaRPr lang="en-US"/>
        </a:p>
      </dgm:t>
    </dgm:pt>
    <dgm:pt modelId="{772177A7-A04F-470B-A7FF-79C496ECDD07}">
      <dgm:prSet phldrT="[Text]" custT="1"/>
      <dgm:spPr/>
      <dgm:t>
        <a:bodyPr/>
        <a:lstStyle/>
        <a:p>
          <a:r>
            <a:rPr lang="en-US" sz="800" dirty="0"/>
            <a:t>Tool Selection</a:t>
          </a:r>
        </a:p>
      </dgm:t>
    </dgm:pt>
    <dgm:pt modelId="{DC00C952-82A3-4558-81A5-92A538B68DC8}" type="parTrans" cxnId="{95C4E11B-D744-46FE-A730-1EC609FB6E22}">
      <dgm:prSet/>
      <dgm:spPr/>
      <dgm:t>
        <a:bodyPr/>
        <a:lstStyle/>
        <a:p>
          <a:endParaRPr lang="en-US"/>
        </a:p>
      </dgm:t>
    </dgm:pt>
    <dgm:pt modelId="{C4AB1B7F-8C34-42A7-864A-8509766F359E}" type="sibTrans" cxnId="{95C4E11B-D744-46FE-A730-1EC609FB6E22}">
      <dgm:prSet/>
      <dgm:spPr/>
      <dgm:t>
        <a:bodyPr/>
        <a:lstStyle/>
        <a:p>
          <a:endParaRPr lang="en-US"/>
        </a:p>
      </dgm:t>
    </dgm:pt>
    <dgm:pt modelId="{9529C050-FA80-4998-AACE-8AE17FF965FC}">
      <dgm:prSet phldrT="[Text]" custT="1"/>
      <dgm:spPr/>
      <dgm:t>
        <a:bodyPr/>
        <a:lstStyle/>
        <a:p>
          <a:r>
            <a:rPr lang="en-US" sz="800" dirty="0"/>
            <a:t>Tool Delivery</a:t>
          </a:r>
        </a:p>
      </dgm:t>
    </dgm:pt>
    <dgm:pt modelId="{92E4F8B3-DACE-4CFD-8D54-DDC2AA36648E}" type="parTrans" cxnId="{35F70D33-616A-415C-B0F9-B78C6A7A1896}">
      <dgm:prSet/>
      <dgm:spPr/>
      <dgm:t>
        <a:bodyPr/>
        <a:lstStyle/>
        <a:p>
          <a:endParaRPr lang="en-US"/>
        </a:p>
      </dgm:t>
    </dgm:pt>
    <dgm:pt modelId="{F8F9001F-ECF0-411F-8BF0-2E692BE4CAFE}" type="sibTrans" cxnId="{35F70D33-616A-415C-B0F9-B78C6A7A1896}">
      <dgm:prSet/>
      <dgm:spPr/>
      <dgm:t>
        <a:bodyPr/>
        <a:lstStyle/>
        <a:p>
          <a:endParaRPr lang="en-US"/>
        </a:p>
      </dgm:t>
    </dgm:pt>
    <dgm:pt modelId="{DEDEA4BD-3C81-46D3-9282-25208601AC3D}">
      <dgm:prSet phldrT="[Text]" custT="1"/>
      <dgm:spPr/>
      <dgm:t>
        <a:bodyPr/>
        <a:lstStyle/>
        <a:p>
          <a:r>
            <a:rPr lang="en-US" sz="700" dirty="0"/>
            <a:t>Requirement </a:t>
          </a:r>
          <a:r>
            <a:rPr lang="en-US" sz="800" dirty="0"/>
            <a:t>&amp; Planning</a:t>
          </a:r>
        </a:p>
      </dgm:t>
    </dgm:pt>
    <dgm:pt modelId="{F7C5AAA3-BF05-4088-A8C1-04C8779A5DC9}" type="parTrans" cxnId="{D85B9A32-86B0-45BC-A886-44C8C13F9303}">
      <dgm:prSet/>
      <dgm:spPr/>
      <dgm:t>
        <a:bodyPr/>
        <a:lstStyle/>
        <a:p>
          <a:endParaRPr lang="en-US"/>
        </a:p>
      </dgm:t>
    </dgm:pt>
    <dgm:pt modelId="{A935A18A-DC02-4407-8FE4-A2663450FA5A}" type="sibTrans" cxnId="{D85B9A32-86B0-45BC-A886-44C8C13F9303}">
      <dgm:prSet/>
      <dgm:spPr/>
      <dgm:t>
        <a:bodyPr/>
        <a:lstStyle/>
        <a:p>
          <a:endParaRPr lang="en-US"/>
        </a:p>
      </dgm:t>
    </dgm:pt>
    <dgm:pt modelId="{D19B0259-CC5B-4F97-AAD8-5CCD77CFB784}">
      <dgm:prSet phldrT="[Text]" custT="1"/>
      <dgm:spPr/>
      <dgm:t>
        <a:bodyPr/>
        <a:lstStyle/>
        <a:p>
          <a:r>
            <a:rPr lang="en-US" sz="700" dirty="0"/>
            <a:t>Appoint data stewards and other data owners</a:t>
          </a:r>
        </a:p>
      </dgm:t>
    </dgm:pt>
    <dgm:pt modelId="{C46F5DCA-C6D2-4AA0-892D-DEACDC66074E}" type="parTrans" cxnId="{FDF4880A-9A63-47CB-975B-8AA9DA8E19BC}">
      <dgm:prSet/>
      <dgm:spPr/>
      <dgm:t>
        <a:bodyPr/>
        <a:lstStyle/>
        <a:p>
          <a:endParaRPr lang="en-US"/>
        </a:p>
      </dgm:t>
    </dgm:pt>
    <dgm:pt modelId="{B6CCA474-F6F7-4733-ADBC-B248CC548C3F}" type="sibTrans" cxnId="{FDF4880A-9A63-47CB-975B-8AA9DA8E19BC}">
      <dgm:prSet/>
      <dgm:spPr/>
      <dgm:t>
        <a:bodyPr/>
        <a:lstStyle/>
        <a:p>
          <a:endParaRPr lang="en-US"/>
        </a:p>
      </dgm:t>
    </dgm:pt>
    <dgm:pt modelId="{53767657-B926-41BA-8300-5A7DC8DF4064}">
      <dgm:prSet phldrT="[Text]" custT="1"/>
      <dgm:spPr/>
      <dgm:t>
        <a:bodyPr/>
        <a:lstStyle/>
        <a:p>
          <a:r>
            <a:rPr lang="en-US" sz="700" dirty="0"/>
            <a:t>Develop &amp; implement the full solutions</a:t>
          </a:r>
        </a:p>
      </dgm:t>
    </dgm:pt>
    <dgm:pt modelId="{14A1426E-751D-49AA-BE09-9FF9E94C8314}" type="parTrans" cxnId="{7D0788AE-ECA9-4BFE-8B63-80E3A79C80B4}">
      <dgm:prSet/>
      <dgm:spPr/>
      <dgm:t>
        <a:bodyPr/>
        <a:lstStyle/>
        <a:p>
          <a:endParaRPr lang="en-US"/>
        </a:p>
      </dgm:t>
    </dgm:pt>
    <dgm:pt modelId="{42621ACE-568C-4754-B988-4C868A90D0EF}" type="sibTrans" cxnId="{7D0788AE-ECA9-4BFE-8B63-80E3A79C80B4}">
      <dgm:prSet/>
      <dgm:spPr/>
      <dgm:t>
        <a:bodyPr/>
        <a:lstStyle/>
        <a:p>
          <a:endParaRPr lang="en-US"/>
        </a:p>
      </dgm:t>
    </dgm:pt>
    <dgm:pt modelId="{FFCC8913-06D3-41AF-8E09-9A00DE5BD1EB}">
      <dgm:prSet phldrT="[Text]" custT="1"/>
      <dgm:spPr/>
      <dgm:t>
        <a:bodyPr/>
        <a:lstStyle/>
        <a:p>
          <a:r>
            <a:rPr lang="en-US" sz="800" dirty="0"/>
            <a:t>Design</a:t>
          </a:r>
          <a:endParaRPr lang="en-US" sz="680" dirty="0"/>
        </a:p>
      </dgm:t>
    </dgm:pt>
    <dgm:pt modelId="{E9659B75-C807-46CD-818B-745DAF7CB6FC}" type="parTrans" cxnId="{BAF79F47-4253-4143-B179-9CD773737E6D}">
      <dgm:prSet/>
      <dgm:spPr/>
      <dgm:t>
        <a:bodyPr/>
        <a:lstStyle/>
        <a:p>
          <a:endParaRPr lang="en-US"/>
        </a:p>
      </dgm:t>
    </dgm:pt>
    <dgm:pt modelId="{B8F2CB9C-9CF7-4E5F-89A0-1FAB587CC0E5}" type="sibTrans" cxnId="{BAF79F47-4253-4143-B179-9CD773737E6D}">
      <dgm:prSet/>
      <dgm:spPr/>
      <dgm:t>
        <a:bodyPr/>
        <a:lstStyle/>
        <a:p>
          <a:endParaRPr lang="en-US"/>
        </a:p>
      </dgm:t>
    </dgm:pt>
    <dgm:pt modelId="{55893D73-6FC9-4A81-973C-CD5349373FBA}">
      <dgm:prSet phldrT="[Text]" custT="1"/>
      <dgm:spPr/>
      <dgm:t>
        <a:bodyPr/>
        <a:lstStyle/>
        <a:p>
          <a:r>
            <a:rPr lang="en-US" sz="700" dirty="0"/>
            <a:t>Design solution for the requirement </a:t>
          </a:r>
        </a:p>
      </dgm:t>
    </dgm:pt>
    <dgm:pt modelId="{9F59C39E-D520-4E12-BC8F-CCCA3A86CCA6}" type="parTrans" cxnId="{41991565-7D92-4F29-A813-EB646A5BAC13}">
      <dgm:prSet/>
      <dgm:spPr/>
      <dgm:t>
        <a:bodyPr/>
        <a:lstStyle/>
        <a:p>
          <a:endParaRPr lang="en-US"/>
        </a:p>
      </dgm:t>
    </dgm:pt>
    <dgm:pt modelId="{9FC89D99-3DF4-4F98-B8BF-5B70DC7E2C7D}" type="sibTrans" cxnId="{41991565-7D92-4F29-A813-EB646A5BAC13}">
      <dgm:prSet/>
      <dgm:spPr/>
      <dgm:t>
        <a:bodyPr/>
        <a:lstStyle/>
        <a:p>
          <a:endParaRPr lang="en-US"/>
        </a:p>
      </dgm:t>
    </dgm:pt>
    <dgm:pt modelId="{BB93F427-245E-4C82-B21E-B0CBF8812E73}">
      <dgm:prSet phldrT="[Text]" custT="1"/>
      <dgm:spPr/>
      <dgm:t>
        <a:bodyPr/>
        <a:lstStyle/>
        <a:p>
          <a:r>
            <a:rPr lang="en-US" sz="730" dirty="0"/>
            <a:t>Master Data Governance</a:t>
          </a:r>
        </a:p>
      </dgm:t>
    </dgm:pt>
    <dgm:pt modelId="{E221FC85-0B0D-4B17-AF76-1C5BB2F5E28C}" type="parTrans" cxnId="{165F4C4E-AD8B-487B-A42C-7C795A81731D}">
      <dgm:prSet/>
      <dgm:spPr/>
      <dgm:t>
        <a:bodyPr/>
        <a:lstStyle/>
        <a:p>
          <a:endParaRPr lang="en-US"/>
        </a:p>
      </dgm:t>
    </dgm:pt>
    <dgm:pt modelId="{64D167BB-3F63-4735-A8CD-2D2A54373FB4}" type="sibTrans" cxnId="{165F4C4E-AD8B-487B-A42C-7C795A81731D}">
      <dgm:prSet/>
      <dgm:spPr/>
      <dgm:t>
        <a:bodyPr/>
        <a:lstStyle/>
        <a:p>
          <a:endParaRPr lang="en-US"/>
        </a:p>
      </dgm:t>
    </dgm:pt>
    <dgm:pt modelId="{527A0D3D-A8D7-4300-AFE6-ACC9B3705126}">
      <dgm:prSet phldrT="[Text]" custT="1"/>
      <dgm:spPr/>
      <dgm:t>
        <a:bodyPr/>
        <a:lstStyle/>
        <a:p>
          <a:r>
            <a:rPr lang="en-US" sz="700" dirty="0"/>
            <a:t>Identify </a:t>
          </a:r>
          <a:r>
            <a:rPr lang="en-US" sz="700" b="0" i="0" dirty="0"/>
            <a:t>processes, roles, policies, standards, and metrics</a:t>
          </a:r>
          <a:endParaRPr lang="en-US" sz="700" dirty="0"/>
        </a:p>
      </dgm:t>
    </dgm:pt>
    <dgm:pt modelId="{B8E846AA-A163-4206-A1D7-A0AB20B9313A}" type="parTrans" cxnId="{6769D5A3-7D8E-4938-9B20-88DD818E61C3}">
      <dgm:prSet/>
      <dgm:spPr/>
      <dgm:t>
        <a:bodyPr/>
        <a:lstStyle/>
        <a:p>
          <a:endParaRPr lang="en-US"/>
        </a:p>
      </dgm:t>
    </dgm:pt>
    <dgm:pt modelId="{6F4A659F-E3FD-4A0F-92FA-CF8E07AC5432}" type="sibTrans" cxnId="{6769D5A3-7D8E-4938-9B20-88DD818E61C3}">
      <dgm:prSet/>
      <dgm:spPr/>
      <dgm:t>
        <a:bodyPr/>
        <a:lstStyle/>
        <a:p>
          <a:endParaRPr lang="en-US"/>
        </a:p>
      </dgm:t>
    </dgm:pt>
    <dgm:pt modelId="{2C6DB172-3E66-4C4C-AD23-4CD8EFB89EB6}">
      <dgm:prSet phldrT="[Text]" custT="1"/>
      <dgm:spPr/>
      <dgm:t>
        <a:bodyPr/>
        <a:lstStyle/>
        <a:p>
          <a:r>
            <a:rPr lang="en-US" sz="800" dirty="0"/>
            <a:t>Rules </a:t>
          </a:r>
          <a:r>
            <a:rPr lang="en-US" sz="700" dirty="0"/>
            <a:t>Configuration</a:t>
          </a:r>
        </a:p>
      </dgm:t>
    </dgm:pt>
    <dgm:pt modelId="{CA1ADA51-02B4-4676-BBB4-6BE8A5D381D2}" type="parTrans" cxnId="{3AC571FC-A31F-434E-8579-0440141F0926}">
      <dgm:prSet/>
      <dgm:spPr/>
      <dgm:t>
        <a:bodyPr/>
        <a:lstStyle/>
        <a:p>
          <a:endParaRPr lang="en-US"/>
        </a:p>
      </dgm:t>
    </dgm:pt>
    <dgm:pt modelId="{3848DB36-1EC3-4315-83E5-806833109C42}" type="sibTrans" cxnId="{3AC571FC-A31F-434E-8579-0440141F0926}">
      <dgm:prSet/>
      <dgm:spPr/>
      <dgm:t>
        <a:bodyPr/>
        <a:lstStyle/>
        <a:p>
          <a:endParaRPr lang="en-US"/>
        </a:p>
      </dgm:t>
    </dgm:pt>
    <dgm:pt modelId="{A2568D39-723F-4EC8-844A-2663A9D98AF7}">
      <dgm:prSet phldrT="[Text]" custT="1"/>
      <dgm:spPr/>
      <dgm:t>
        <a:bodyPr/>
        <a:lstStyle/>
        <a:p>
          <a:r>
            <a:rPr lang="en-US" sz="700" dirty="0"/>
            <a:t>Select Architecture and Data Model</a:t>
          </a:r>
        </a:p>
      </dgm:t>
    </dgm:pt>
    <dgm:pt modelId="{6B0D385D-F92D-40C7-B7A1-AB5ACDAB71D2}" type="parTrans" cxnId="{EC5B0B6F-989E-4F2C-88F9-E9522309DE24}">
      <dgm:prSet/>
      <dgm:spPr/>
      <dgm:t>
        <a:bodyPr/>
        <a:lstStyle/>
        <a:p>
          <a:endParaRPr lang="en-US"/>
        </a:p>
      </dgm:t>
    </dgm:pt>
    <dgm:pt modelId="{AF7F258D-00FA-4F22-8DE9-D8F34F6FE815}" type="sibTrans" cxnId="{EC5B0B6F-989E-4F2C-88F9-E9522309DE24}">
      <dgm:prSet/>
      <dgm:spPr/>
      <dgm:t>
        <a:bodyPr/>
        <a:lstStyle/>
        <a:p>
          <a:endParaRPr lang="en-US"/>
        </a:p>
      </dgm:t>
    </dgm:pt>
    <dgm:pt modelId="{75436F11-A0FE-4B5B-95BA-FF62F0734536}">
      <dgm:prSet phldrT="[Text]" custT="1"/>
      <dgm:spPr/>
      <dgm:t>
        <a:bodyPr/>
        <a:lstStyle/>
        <a:p>
          <a:r>
            <a:rPr lang="en-US" sz="750" dirty="0"/>
            <a:t>Architecture</a:t>
          </a:r>
        </a:p>
      </dgm:t>
    </dgm:pt>
    <dgm:pt modelId="{9768DF9C-523E-4341-ABD6-9A6A3FAB37CC}" type="parTrans" cxnId="{0FE1A0F0-B7F8-4739-9138-5393BF931334}">
      <dgm:prSet/>
      <dgm:spPr/>
      <dgm:t>
        <a:bodyPr/>
        <a:lstStyle/>
        <a:p>
          <a:endParaRPr lang="en-US"/>
        </a:p>
      </dgm:t>
    </dgm:pt>
    <dgm:pt modelId="{5338364F-08CE-4C7E-9453-879ED1568B24}" type="sibTrans" cxnId="{0FE1A0F0-B7F8-4739-9138-5393BF931334}">
      <dgm:prSet/>
      <dgm:spPr/>
      <dgm:t>
        <a:bodyPr/>
        <a:lstStyle/>
        <a:p>
          <a:endParaRPr lang="en-US"/>
        </a:p>
      </dgm:t>
    </dgm:pt>
    <dgm:pt modelId="{E7C00D16-FE2B-41B2-AB32-E36138E27DD3}">
      <dgm:prSet phldrT="[Text]" custT="1"/>
      <dgm:spPr/>
      <dgm:t>
        <a:bodyPr/>
        <a:lstStyle/>
        <a:p>
          <a:r>
            <a:rPr lang="en-US" sz="700" dirty="0"/>
            <a:t>Document MDM Architecture and standard</a:t>
          </a:r>
        </a:p>
      </dgm:t>
    </dgm:pt>
    <dgm:pt modelId="{A521F400-0B3C-4D9B-ADBF-31317DCCF954}" type="parTrans" cxnId="{6BD08217-0ACB-414F-B65A-1BC45073152A}">
      <dgm:prSet/>
      <dgm:spPr/>
      <dgm:t>
        <a:bodyPr/>
        <a:lstStyle/>
        <a:p>
          <a:endParaRPr lang="en-US"/>
        </a:p>
      </dgm:t>
    </dgm:pt>
    <dgm:pt modelId="{843B8B10-D708-4E6A-9A5F-7EBA9D785B21}" type="sibTrans" cxnId="{6BD08217-0ACB-414F-B65A-1BC45073152A}">
      <dgm:prSet/>
      <dgm:spPr/>
      <dgm:t>
        <a:bodyPr/>
        <a:lstStyle/>
        <a:p>
          <a:endParaRPr lang="en-US"/>
        </a:p>
      </dgm:t>
    </dgm:pt>
    <dgm:pt modelId="{F6A60E2F-4F24-4C0A-8BFC-6457FE730A5A}" type="pres">
      <dgm:prSet presAssocID="{EDC5D33E-4F86-472F-8FA7-620EB2CC35A2}" presName="Name0" presStyleCnt="0">
        <dgm:presLayoutVars>
          <dgm:dir/>
          <dgm:animLvl val="lvl"/>
          <dgm:resizeHandles val="exact"/>
        </dgm:presLayoutVars>
      </dgm:prSet>
      <dgm:spPr/>
    </dgm:pt>
    <dgm:pt modelId="{EB447DFB-C463-4F9A-955A-FA55ABB35534}" type="pres">
      <dgm:prSet presAssocID="{772177A7-A04F-470B-A7FF-79C496ECDD07}" presName="composite" presStyleCnt="0"/>
      <dgm:spPr/>
    </dgm:pt>
    <dgm:pt modelId="{39F12C0A-F798-4D44-A260-FDD8A545E0DD}" type="pres">
      <dgm:prSet presAssocID="{772177A7-A04F-470B-A7FF-79C496ECDD07}" presName="parTx" presStyleLbl="node1" presStyleIdx="0" presStyleCnt="9" custScaleY="109759" custLinFactNeighborX="705" custLinFactNeighborY="276">
        <dgm:presLayoutVars>
          <dgm:chMax val="0"/>
          <dgm:chPref val="0"/>
          <dgm:bulletEnabled val="1"/>
        </dgm:presLayoutVars>
      </dgm:prSet>
      <dgm:spPr/>
    </dgm:pt>
    <dgm:pt modelId="{A8324843-4EFC-4454-9D44-FA504E33F2D2}" type="pres">
      <dgm:prSet presAssocID="{772177A7-A04F-470B-A7FF-79C496ECDD07}" presName="desTx" presStyleLbl="revTx" presStyleIdx="0" presStyleCnt="9" custScaleX="96429" custLinFactNeighborX="7674">
        <dgm:presLayoutVars>
          <dgm:bulletEnabled val="1"/>
        </dgm:presLayoutVars>
      </dgm:prSet>
      <dgm:spPr/>
    </dgm:pt>
    <dgm:pt modelId="{B63B505B-3CD4-47C1-8D1B-2AD4661FE14C}" type="pres">
      <dgm:prSet presAssocID="{C4AB1B7F-8C34-42A7-864A-8509766F359E}" presName="space" presStyleCnt="0"/>
      <dgm:spPr/>
    </dgm:pt>
    <dgm:pt modelId="{D0FE8821-773B-4BBB-9DBE-EC0E02E5C81F}" type="pres">
      <dgm:prSet presAssocID="{9529C050-FA80-4998-AACE-8AE17FF965FC}" presName="composite" presStyleCnt="0"/>
      <dgm:spPr/>
    </dgm:pt>
    <dgm:pt modelId="{40B7D864-6769-4EAC-AC03-A4EBBEDAF992}" type="pres">
      <dgm:prSet presAssocID="{9529C050-FA80-4998-AACE-8AE17FF965FC}" presName="parTx" presStyleLbl="node1" presStyleIdx="1" presStyleCnt="9" custScaleY="109759" custLinFactNeighborX="1570" custLinFactNeighborY="276">
        <dgm:presLayoutVars>
          <dgm:chMax val="0"/>
          <dgm:chPref val="0"/>
          <dgm:bulletEnabled val="1"/>
        </dgm:presLayoutVars>
      </dgm:prSet>
      <dgm:spPr/>
    </dgm:pt>
    <dgm:pt modelId="{C8CD7834-164C-4A37-9AB0-9D24594969CB}" type="pres">
      <dgm:prSet presAssocID="{9529C050-FA80-4998-AACE-8AE17FF965FC}" presName="desTx" presStyleLbl="revTx" presStyleIdx="1" presStyleCnt="9" custScaleX="86966" custLinFactNeighborX="12068">
        <dgm:presLayoutVars>
          <dgm:bulletEnabled val="1"/>
        </dgm:presLayoutVars>
      </dgm:prSet>
      <dgm:spPr/>
    </dgm:pt>
    <dgm:pt modelId="{5262DEAC-8E37-4EAC-AC69-BC955F85D241}" type="pres">
      <dgm:prSet presAssocID="{F8F9001F-ECF0-411F-8BF0-2E692BE4CAFE}" presName="space" presStyleCnt="0"/>
      <dgm:spPr/>
    </dgm:pt>
    <dgm:pt modelId="{0242DE29-E22A-4E77-826A-FCD86D9D577C}" type="pres">
      <dgm:prSet presAssocID="{75436F11-A0FE-4B5B-95BA-FF62F0734536}" presName="composite" presStyleCnt="0"/>
      <dgm:spPr/>
    </dgm:pt>
    <dgm:pt modelId="{D4B684EA-E3A0-4E3D-9343-4CC0FC3FAB1D}" type="pres">
      <dgm:prSet presAssocID="{75436F11-A0FE-4B5B-95BA-FF62F0734536}" presName="parTx" presStyleLbl="node1" presStyleIdx="2" presStyleCnt="9" custScaleY="109759" custLinFactNeighborX="1570" custLinFactNeighborY="276">
        <dgm:presLayoutVars>
          <dgm:chMax val="0"/>
          <dgm:chPref val="0"/>
          <dgm:bulletEnabled val="1"/>
        </dgm:presLayoutVars>
      </dgm:prSet>
      <dgm:spPr/>
    </dgm:pt>
    <dgm:pt modelId="{52C803DC-ECC4-45DE-8615-C4538896B755}" type="pres">
      <dgm:prSet presAssocID="{75436F11-A0FE-4B5B-95BA-FF62F0734536}" presName="desTx" presStyleLbl="revTx" presStyleIdx="2" presStyleCnt="9" custLinFactNeighborX="7604">
        <dgm:presLayoutVars>
          <dgm:bulletEnabled val="1"/>
        </dgm:presLayoutVars>
      </dgm:prSet>
      <dgm:spPr/>
    </dgm:pt>
    <dgm:pt modelId="{A9057C71-0EDF-4113-BE44-A8DC3868DBFB}" type="pres">
      <dgm:prSet presAssocID="{5338364F-08CE-4C7E-9453-879ED1568B24}" presName="space" presStyleCnt="0"/>
      <dgm:spPr/>
    </dgm:pt>
    <dgm:pt modelId="{6C690BF0-BB91-45CA-A63D-14720BCFFC63}" type="pres">
      <dgm:prSet presAssocID="{DEDEA4BD-3C81-46D3-9282-25208601AC3D}" presName="composite" presStyleCnt="0"/>
      <dgm:spPr/>
    </dgm:pt>
    <dgm:pt modelId="{B9DD6ED2-432F-42C2-BCD8-D42B3E48E75F}" type="pres">
      <dgm:prSet presAssocID="{DEDEA4BD-3C81-46D3-9282-25208601AC3D}" presName="parTx" presStyleLbl="node1" presStyleIdx="3" presStyleCnt="9" custScaleY="109759" custLinFactNeighborX="705" custLinFactNeighborY="276">
        <dgm:presLayoutVars>
          <dgm:chMax val="0"/>
          <dgm:chPref val="0"/>
          <dgm:bulletEnabled val="1"/>
        </dgm:presLayoutVars>
      </dgm:prSet>
      <dgm:spPr/>
    </dgm:pt>
    <dgm:pt modelId="{E5F70A90-FB25-4756-9A42-5A690C1A68D5}" type="pres">
      <dgm:prSet presAssocID="{DEDEA4BD-3C81-46D3-9282-25208601AC3D}" presName="desTx" presStyleLbl="revTx" presStyleIdx="3" presStyleCnt="9" custLinFactNeighborX="15468">
        <dgm:presLayoutVars>
          <dgm:bulletEnabled val="1"/>
        </dgm:presLayoutVars>
      </dgm:prSet>
      <dgm:spPr/>
    </dgm:pt>
    <dgm:pt modelId="{944C27F9-5A94-4078-9122-E63E6F770687}" type="pres">
      <dgm:prSet presAssocID="{A935A18A-DC02-4407-8FE4-A2663450FA5A}" presName="space" presStyleCnt="0"/>
      <dgm:spPr/>
    </dgm:pt>
    <dgm:pt modelId="{3189B28D-7C5D-45EC-AC6D-F1857B37035D}" type="pres">
      <dgm:prSet presAssocID="{FFCC8913-06D3-41AF-8E09-9A00DE5BD1EB}" presName="composite" presStyleCnt="0"/>
      <dgm:spPr/>
    </dgm:pt>
    <dgm:pt modelId="{C20D60DF-7CFC-4F93-AABB-ED0D3C702E66}" type="pres">
      <dgm:prSet presAssocID="{FFCC8913-06D3-41AF-8E09-9A00DE5BD1EB}" presName="parTx" presStyleLbl="node1" presStyleIdx="4" presStyleCnt="9" custScaleX="91563" custScaleY="109759" custLinFactNeighborX="705" custLinFactNeighborY="276">
        <dgm:presLayoutVars>
          <dgm:chMax val="0"/>
          <dgm:chPref val="0"/>
          <dgm:bulletEnabled val="1"/>
        </dgm:presLayoutVars>
      </dgm:prSet>
      <dgm:spPr/>
    </dgm:pt>
    <dgm:pt modelId="{0E6528B0-779F-4B79-A99B-6F056843C469}" type="pres">
      <dgm:prSet presAssocID="{FFCC8913-06D3-41AF-8E09-9A00DE5BD1EB}" presName="desTx" presStyleLbl="revTx" presStyleIdx="4" presStyleCnt="9" custScaleX="76929" custLinFactNeighborX="7493">
        <dgm:presLayoutVars>
          <dgm:bulletEnabled val="1"/>
        </dgm:presLayoutVars>
      </dgm:prSet>
      <dgm:spPr/>
    </dgm:pt>
    <dgm:pt modelId="{F40C7CF0-0199-4502-B794-CC0E08AB3BDD}" type="pres">
      <dgm:prSet presAssocID="{B8F2CB9C-9CF7-4E5F-89A0-1FAB587CC0E5}" presName="space" presStyleCnt="0"/>
      <dgm:spPr/>
    </dgm:pt>
    <dgm:pt modelId="{62BD7F7E-1B57-4DFD-93CD-9EE777588388}" type="pres">
      <dgm:prSet presAssocID="{BB93F427-245E-4C82-B21E-B0CBF8812E73}" presName="composite" presStyleCnt="0"/>
      <dgm:spPr/>
    </dgm:pt>
    <dgm:pt modelId="{CBB1F290-53FB-4614-BB4F-8AB90066B0DB}" type="pres">
      <dgm:prSet presAssocID="{BB93F427-245E-4C82-B21E-B0CBF8812E73}" presName="parTx" presStyleLbl="node1" presStyleIdx="5" presStyleCnt="9" custScaleY="109759" custLinFactNeighborX="705" custLinFactNeighborY="276">
        <dgm:presLayoutVars>
          <dgm:chMax val="0"/>
          <dgm:chPref val="0"/>
          <dgm:bulletEnabled val="1"/>
        </dgm:presLayoutVars>
      </dgm:prSet>
      <dgm:spPr/>
    </dgm:pt>
    <dgm:pt modelId="{5D34E7D9-6AFC-4BBF-80D9-4980BCC8028D}" type="pres">
      <dgm:prSet presAssocID="{BB93F427-245E-4C82-B21E-B0CBF8812E73}" presName="desTx" presStyleLbl="revTx" presStyleIdx="5" presStyleCnt="9" custScaleX="105775" custLinFactNeighborX="10685">
        <dgm:presLayoutVars>
          <dgm:bulletEnabled val="1"/>
        </dgm:presLayoutVars>
      </dgm:prSet>
      <dgm:spPr/>
    </dgm:pt>
    <dgm:pt modelId="{E3D4ADE7-1689-4D15-BE37-FBD307529DEB}" type="pres">
      <dgm:prSet presAssocID="{64D167BB-3F63-4735-A8CD-2D2A54373FB4}" presName="space" presStyleCnt="0"/>
      <dgm:spPr/>
    </dgm:pt>
    <dgm:pt modelId="{69CABD37-2818-4B68-A91C-8C2A0C56B0A2}" type="pres">
      <dgm:prSet presAssocID="{2C6DB172-3E66-4C4C-AD23-4CD8EFB89EB6}" presName="composite" presStyleCnt="0"/>
      <dgm:spPr/>
    </dgm:pt>
    <dgm:pt modelId="{977E223F-D512-45F7-899F-174CA989AD99}" type="pres">
      <dgm:prSet presAssocID="{2C6DB172-3E66-4C4C-AD23-4CD8EFB89EB6}" presName="parTx" presStyleLbl="node1" presStyleIdx="6" presStyleCnt="9" custScaleX="103730" custScaleY="109759" custLinFactNeighborX="705" custLinFactNeighborY="276">
        <dgm:presLayoutVars>
          <dgm:chMax val="0"/>
          <dgm:chPref val="0"/>
          <dgm:bulletEnabled val="1"/>
        </dgm:presLayoutVars>
      </dgm:prSet>
      <dgm:spPr/>
    </dgm:pt>
    <dgm:pt modelId="{E90CB1D0-7247-4737-9B3E-F028E385A2E0}" type="pres">
      <dgm:prSet presAssocID="{2C6DB172-3E66-4C4C-AD23-4CD8EFB89EB6}" presName="desTx" presStyleLbl="revTx" presStyleIdx="6" presStyleCnt="9" custScaleX="86720" custLinFactNeighborX="6496">
        <dgm:presLayoutVars>
          <dgm:bulletEnabled val="1"/>
        </dgm:presLayoutVars>
      </dgm:prSet>
      <dgm:spPr/>
    </dgm:pt>
    <dgm:pt modelId="{7579C49D-587C-41C3-9A29-A9CCAE383F34}" type="pres">
      <dgm:prSet presAssocID="{3848DB36-1EC3-4315-83E5-806833109C42}" presName="space" presStyleCnt="0"/>
      <dgm:spPr/>
    </dgm:pt>
    <dgm:pt modelId="{440EC683-BF6B-41E3-9176-8E3F8EF94792}" type="pres">
      <dgm:prSet presAssocID="{CEE95E5A-ED4B-490C-A00E-211D3FE55E33}" presName="composite" presStyleCnt="0"/>
      <dgm:spPr/>
    </dgm:pt>
    <dgm:pt modelId="{39281551-6C7D-4449-A5AF-222E23B886A8}" type="pres">
      <dgm:prSet presAssocID="{CEE95E5A-ED4B-490C-A00E-211D3FE55E33}" presName="parTx" presStyleLbl="node1" presStyleIdx="7" presStyleCnt="9" custScaleY="109759" custLinFactNeighborX="705" custLinFactNeighborY="276">
        <dgm:presLayoutVars>
          <dgm:chMax val="0"/>
          <dgm:chPref val="0"/>
          <dgm:bulletEnabled val="1"/>
        </dgm:presLayoutVars>
      </dgm:prSet>
      <dgm:spPr/>
    </dgm:pt>
    <dgm:pt modelId="{0014CE16-C4EC-4AA2-893C-1141C4DDB553}" type="pres">
      <dgm:prSet presAssocID="{CEE95E5A-ED4B-490C-A00E-211D3FE55E33}" presName="desTx" presStyleLbl="revTx" presStyleIdx="7" presStyleCnt="9" custLinFactNeighborX="13153">
        <dgm:presLayoutVars>
          <dgm:bulletEnabled val="1"/>
        </dgm:presLayoutVars>
      </dgm:prSet>
      <dgm:spPr/>
    </dgm:pt>
    <dgm:pt modelId="{E322A138-F939-44ED-A023-718065235DCC}" type="pres">
      <dgm:prSet presAssocID="{8F488C27-B74E-488A-8BDF-440EAF48102D}" presName="space" presStyleCnt="0"/>
      <dgm:spPr/>
    </dgm:pt>
    <dgm:pt modelId="{33FDBDF9-90E8-4468-B20C-E2C997517A41}" type="pres">
      <dgm:prSet presAssocID="{CA6E110C-B896-42E4-9DA7-7E63B1F0D018}" presName="composite" presStyleCnt="0"/>
      <dgm:spPr/>
    </dgm:pt>
    <dgm:pt modelId="{F683027C-3D76-46BF-8AB2-E57B44540EF0}" type="pres">
      <dgm:prSet presAssocID="{CA6E110C-B896-42E4-9DA7-7E63B1F0D018}" presName="parTx" presStyleLbl="node1" presStyleIdx="8" presStyleCnt="9" custScaleY="109759" custLinFactNeighborX="705" custLinFactNeighborY="276">
        <dgm:presLayoutVars>
          <dgm:chMax val="0"/>
          <dgm:chPref val="0"/>
          <dgm:bulletEnabled val="1"/>
        </dgm:presLayoutVars>
      </dgm:prSet>
      <dgm:spPr/>
    </dgm:pt>
    <dgm:pt modelId="{6535B52E-CD95-4770-A9FC-F78B6C980A9B}" type="pres">
      <dgm:prSet presAssocID="{CA6E110C-B896-42E4-9DA7-7E63B1F0D018}" presName="desTx" presStyleLbl="revTx" presStyleIdx="8" presStyleCnt="9" custLinFactNeighborX="18599">
        <dgm:presLayoutVars>
          <dgm:bulletEnabled val="1"/>
        </dgm:presLayoutVars>
      </dgm:prSet>
      <dgm:spPr/>
    </dgm:pt>
  </dgm:ptLst>
  <dgm:cxnLst>
    <dgm:cxn modelId="{E223D903-FF63-4D46-A605-CD4B37A56868}" srcId="{CA6E110C-B896-42E4-9DA7-7E63B1F0D018}" destId="{B63E52C4-71E0-4A06-BD2C-2BEB312E4459}" srcOrd="0" destOrd="0" parTransId="{2B882276-8F86-43F6-9F50-8141A1F71B08}" sibTransId="{57CAC0F5-D0B1-4F67-BBDD-00336974AEE9}"/>
    <dgm:cxn modelId="{FDF4880A-9A63-47CB-975B-8AA9DA8E19BC}" srcId="{DEDEA4BD-3C81-46D3-9282-25208601AC3D}" destId="{D19B0259-CC5B-4F97-AAD8-5CCD77CFB784}" srcOrd="0" destOrd="0" parTransId="{C46F5DCA-C6D2-4AA0-892D-DEACDC66074E}" sibTransId="{B6CCA474-F6F7-4733-ADBC-B248CC548C3F}"/>
    <dgm:cxn modelId="{8A224113-A98E-4CDF-9EE3-401E3D73E042}" type="presOf" srcId="{772177A7-A04F-470B-A7FF-79C496ECDD07}" destId="{39F12C0A-F798-4D44-A260-FDD8A545E0DD}" srcOrd="0" destOrd="0" presId="urn:microsoft.com/office/officeart/2005/8/layout/chevron1"/>
    <dgm:cxn modelId="{6BD08217-0ACB-414F-B65A-1BC45073152A}" srcId="{75436F11-A0FE-4B5B-95BA-FF62F0734536}" destId="{E7C00D16-FE2B-41B2-AB32-E36138E27DD3}" srcOrd="0" destOrd="0" parTransId="{A521F400-0B3C-4D9B-ADBF-31317DCCF954}" sibTransId="{843B8B10-D708-4E6A-9A5F-7EBA9D785B21}"/>
    <dgm:cxn modelId="{95C4E11B-D744-46FE-A730-1EC609FB6E22}" srcId="{EDC5D33E-4F86-472F-8FA7-620EB2CC35A2}" destId="{772177A7-A04F-470B-A7FF-79C496ECDD07}" srcOrd="0" destOrd="0" parTransId="{DC00C952-82A3-4558-81A5-92A538B68DC8}" sibTransId="{C4AB1B7F-8C34-42A7-864A-8509766F359E}"/>
    <dgm:cxn modelId="{D47A4320-4E49-4559-B46F-B664CD414366}" type="presOf" srcId="{B63E52C4-71E0-4A06-BD2C-2BEB312E4459}" destId="{6535B52E-CD95-4770-A9FC-F78B6C980A9B}" srcOrd="0" destOrd="0" presId="urn:microsoft.com/office/officeart/2005/8/layout/chevron1"/>
    <dgm:cxn modelId="{1B290722-7C4C-4421-86F2-E8012821F9E3}" type="presOf" srcId="{D19B0259-CC5B-4F97-AAD8-5CCD77CFB784}" destId="{E5F70A90-FB25-4756-9A42-5A690C1A68D5}" srcOrd="0" destOrd="0" presId="urn:microsoft.com/office/officeart/2005/8/layout/chevron1"/>
    <dgm:cxn modelId="{CED55026-9DBC-412D-BD46-8DE01431AD14}" type="presOf" srcId="{9529C050-FA80-4998-AACE-8AE17FF965FC}" destId="{40B7D864-6769-4EAC-AC03-A4EBBEDAF992}" srcOrd="0" destOrd="0" presId="urn:microsoft.com/office/officeart/2005/8/layout/chevron1"/>
    <dgm:cxn modelId="{88C25129-CB7A-486F-9B07-FC6045E9C708}" type="presOf" srcId="{75436F11-A0FE-4B5B-95BA-FF62F0734536}" destId="{D4B684EA-E3A0-4E3D-9343-4CC0FC3FAB1D}" srcOrd="0" destOrd="0" presId="urn:microsoft.com/office/officeart/2005/8/layout/chevron1"/>
    <dgm:cxn modelId="{42A8152C-B6A4-46B1-82DA-966F2F0E5047}" type="presOf" srcId="{CEE95E5A-ED4B-490C-A00E-211D3FE55E33}" destId="{39281551-6C7D-4449-A5AF-222E23B886A8}" srcOrd="0" destOrd="0" presId="urn:microsoft.com/office/officeart/2005/8/layout/chevron1"/>
    <dgm:cxn modelId="{EE58FE31-077F-434F-BBC4-70973039EDC9}" type="presOf" srcId="{EDC5D33E-4F86-472F-8FA7-620EB2CC35A2}" destId="{F6A60E2F-4F24-4C0A-8BFC-6457FE730A5A}" srcOrd="0" destOrd="0" presId="urn:microsoft.com/office/officeart/2005/8/layout/chevron1"/>
    <dgm:cxn modelId="{D85B9A32-86B0-45BC-A886-44C8C13F9303}" srcId="{EDC5D33E-4F86-472F-8FA7-620EB2CC35A2}" destId="{DEDEA4BD-3C81-46D3-9282-25208601AC3D}" srcOrd="3" destOrd="0" parTransId="{F7C5AAA3-BF05-4088-A8C1-04C8779A5DC9}" sibTransId="{A935A18A-DC02-4407-8FE4-A2663450FA5A}"/>
    <dgm:cxn modelId="{35F70D33-616A-415C-B0F9-B78C6A7A1896}" srcId="{EDC5D33E-4F86-472F-8FA7-620EB2CC35A2}" destId="{9529C050-FA80-4998-AACE-8AE17FF965FC}" srcOrd="1" destOrd="0" parTransId="{92E4F8B3-DACE-4CFD-8D54-DDC2AA36648E}" sibTransId="{F8F9001F-ECF0-411F-8BF0-2E692BE4CAFE}"/>
    <dgm:cxn modelId="{8EED1B3B-D5FA-4132-A643-5544CAF0EDD8}" type="presOf" srcId="{CA6E110C-B896-42E4-9DA7-7E63B1F0D018}" destId="{F683027C-3D76-46BF-8AB2-E57B44540EF0}" srcOrd="0" destOrd="0" presId="urn:microsoft.com/office/officeart/2005/8/layout/chevron1"/>
    <dgm:cxn modelId="{128F1B5F-785A-4260-B754-20694BB7AA0E}" type="presOf" srcId="{527A0D3D-A8D7-4300-AFE6-ACC9B3705126}" destId="{5D34E7D9-6AFC-4BBF-80D9-4980BCC8028D}" srcOrd="0" destOrd="0" presId="urn:microsoft.com/office/officeart/2005/8/layout/chevron1"/>
    <dgm:cxn modelId="{41991565-7D92-4F29-A813-EB646A5BAC13}" srcId="{FFCC8913-06D3-41AF-8E09-9A00DE5BD1EB}" destId="{55893D73-6FC9-4A81-973C-CD5349373FBA}" srcOrd="0" destOrd="0" parTransId="{9F59C39E-D520-4E12-BC8F-CCCA3A86CCA6}" sibTransId="{9FC89D99-3DF4-4F98-B8BF-5B70DC7E2C7D}"/>
    <dgm:cxn modelId="{BAF79F47-4253-4143-B179-9CD773737E6D}" srcId="{EDC5D33E-4F86-472F-8FA7-620EB2CC35A2}" destId="{FFCC8913-06D3-41AF-8E09-9A00DE5BD1EB}" srcOrd="4" destOrd="0" parTransId="{E9659B75-C807-46CD-818B-745DAF7CB6FC}" sibTransId="{B8F2CB9C-9CF7-4E5F-89A0-1FAB587CC0E5}"/>
    <dgm:cxn modelId="{EF6C5348-C960-40E9-ACAD-7C3C3EE6E059}" srcId="{EDC5D33E-4F86-472F-8FA7-620EB2CC35A2}" destId="{CA6E110C-B896-42E4-9DA7-7E63B1F0D018}" srcOrd="8" destOrd="0" parTransId="{4DCA2AF9-181A-43FE-B189-88B3A050C911}" sibTransId="{FFBF52FC-31F3-4440-8E46-3CF5C55B3173}"/>
    <dgm:cxn modelId="{424C444D-8DFC-41B6-AF39-22CF23EF286D}" type="presOf" srcId="{FFCC8913-06D3-41AF-8E09-9A00DE5BD1EB}" destId="{C20D60DF-7CFC-4F93-AABB-ED0D3C702E66}" srcOrd="0" destOrd="0" presId="urn:microsoft.com/office/officeart/2005/8/layout/chevron1"/>
    <dgm:cxn modelId="{165F4C4E-AD8B-487B-A42C-7C795A81731D}" srcId="{EDC5D33E-4F86-472F-8FA7-620EB2CC35A2}" destId="{BB93F427-245E-4C82-B21E-B0CBF8812E73}" srcOrd="5" destOrd="0" parTransId="{E221FC85-0B0D-4B17-AF76-1C5BB2F5E28C}" sibTransId="{64D167BB-3F63-4735-A8CD-2D2A54373FB4}"/>
    <dgm:cxn modelId="{EC5B0B6F-989E-4F2C-88F9-E9522309DE24}" srcId="{2C6DB172-3E66-4C4C-AD23-4CD8EFB89EB6}" destId="{A2568D39-723F-4EC8-844A-2663A9D98AF7}" srcOrd="0" destOrd="0" parTransId="{6B0D385D-F92D-40C7-B7A1-AB5ACDAB71D2}" sibTransId="{AF7F258D-00FA-4F22-8DE9-D8F34F6FE815}"/>
    <dgm:cxn modelId="{5A20FB54-7020-492D-A91A-7D1C2B4B68C0}" type="presOf" srcId="{F18BE07B-809D-44DA-B621-A2B0E690D640}" destId="{C8CD7834-164C-4A37-9AB0-9D24594969CB}" srcOrd="0" destOrd="0" presId="urn:microsoft.com/office/officeart/2005/8/layout/chevron1"/>
    <dgm:cxn modelId="{2F349A56-8A58-4B26-AB2B-349810A93FD4}" type="presOf" srcId="{A2568D39-723F-4EC8-844A-2663A9D98AF7}" destId="{E90CB1D0-7247-4737-9B3E-F028E385A2E0}" srcOrd="0" destOrd="0" presId="urn:microsoft.com/office/officeart/2005/8/layout/chevron1"/>
    <dgm:cxn modelId="{BD5EF377-F82A-420C-9C8B-2B9E42CA28D4}" type="presOf" srcId="{DEDEA4BD-3C81-46D3-9282-25208601AC3D}" destId="{B9DD6ED2-432F-42C2-BCD8-D42B3E48E75F}" srcOrd="0" destOrd="0" presId="urn:microsoft.com/office/officeart/2005/8/layout/chevron1"/>
    <dgm:cxn modelId="{B596675A-9C2F-415C-A826-DE3C13431DA4}" type="presOf" srcId="{BB93F427-245E-4C82-B21E-B0CBF8812E73}" destId="{CBB1F290-53FB-4614-BB4F-8AB90066B0DB}" srcOrd="0" destOrd="0" presId="urn:microsoft.com/office/officeart/2005/8/layout/chevron1"/>
    <dgm:cxn modelId="{12BD2D97-20ED-4992-A463-AD0E7F540FF5}" type="presOf" srcId="{53767657-B926-41BA-8300-5A7DC8DF4064}" destId="{0014CE16-C4EC-4AA2-893C-1141C4DDB553}" srcOrd="0" destOrd="0" presId="urn:microsoft.com/office/officeart/2005/8/layout/chevron1"/>
    <dgm:cxn modelId="{24A17699-2444-47BB-BBB3-23FC367162A9}" type="presOf" srcId="{55893D73-6FC9-4A81-973C-CD5349373FBA}" destId="{0E6528B0-779F-4B79-A99B-6F056843C469}" srcOrd="0" destOrd="0" presId="urn:microsoft.com/office/officeart/2005/8/layout/chevron1"/>
    <dgm:cxn modelId="{6769D5A3-7D8E-4938-9B20-88DD818E61C3}" srcId="{BB93F427-245E-4C82-B21E-B0CBF8812E73}" destId="{527A0D3D-A8D7-4300-AFE6-ACC9B3705126}" srcOrd="0" destOrd="0" parTransId="{B8E846AA-A163-4206-A1D7-A0AB20B9313A}" sibTransId="{6F4A659F-E3FD-4A0F-92FA-CF8E07AC5432}"/>
    <dgm:cxn modelId="{46A6A9A4-69AC-4296-9507-2F8A51BCB2DE}" type="presOf" srcId="{E7C00D16-FE2B-41B2-AB32-E36138E27DD3}" destId="{52C803DC-ECC4-45DE-8615-C4538896B755}" srcOrd="0" destOrd="0" presId="urn:microsoft.com/office/officeart/2005/8/layout/chevron1"/>
    <dgm:cxn modelId="{7D0788AE-ECA9-4BFE-8B63-80E3A79C80B4}" srcId="{CEE95E5A-ED4B-490C-A00E-211D3FE55E33}" destId="{53767657-B926-41BA-8300-5A7DC8DF4064}" srcOrd="0" destOrd="0" parTransId="{14A1426E-751D-49AA-BE09-9FF9E94C8314}" sibTransId="{42621ACE-568C-4754-B988-4C868A90D0EF}"/>
    <dgm:cxn modelId="{6FBDD8B6-E35E-4205-A8DC-525A71EEA4D1}" srcId="{EDC5D33E-4F86-472F-8FA7-620EB2CC35A2}" destId="{CEE95E5A-ED4B-490C-A00E-211D3FE55E33}" srcOrd="7" destOrd="0" parTransId="{DCEEE62D-7413-497C-AF46-CF6C9BCE7700}" sibTransId="{8F488C27-B74E-488A-8BDF-440EAF48102D}"/>
    <dgm:cxn modelId="{BAB239CC-82A8-46E7-88B0-4C0DF9293F73}" srcId="{772177A7-A04F-470B-A7FF-79C496ECDD07}" destId="{C1487E27-8F0C-4423-B6BC-E02CD93C8D67}" srcOrd="0" destOrd="0" parTransId="{8687DDF8-FC39-4B39-8836-7E24E8175DE4}" sibTransId="{2CEC0E3C-A336-4381-BF31-C5EBB2C58056}"/>
    <dgm:cxn modelId="{5EF7DBE7-DD95-48B4-8E1B-AE603A2A4601}" type="presOf" srcId="{C1487E27-8F0C-4423-B6BC-E02CD93C8D67}" destId="{A8324843-4EFC-4454-9D44-FA504E33F2D2}" srcOrd="0" destOrd="0" presId="urn:microsoft.com/office/officeart/2005/8/layout/chevron1"/>
    <dgm:cxn modelId="{9AE144EF-9737-484C-A90E-7B0F9B1C7421}" type="presOf" srcId="{2C6DB172-3E66-4C4C-AD23-4CD8EFB89EB6}" destId="{977E223F-D512-45F7-899F-174CA989AD99}" srcOrd="0" destOrd="0" presId="urn:microsoft.com/office/officeart/2005/8/layout/chevron1"/>
    <dgm:cxn modelId="{0FE1A0F0-B7F8-4739-9138-5393BF931334}" srcId="{EDC5D33E-4F86-472F-8FA7-620EB2CC35A2}" destId="{75436F11-A0FE-4B5B-95BA-FF62F0734536}" srcOrd="2" destOrd="0" parTransId="{9768DF9C-523E-4341-ABD6-9A6A3FAB37CC}" sibTransId="{5338364F-08CE-4C7E-9453-879ED1568B24}"/>
    <dgm:cxn modelId="{44DE2DF3-16A7-4916-8F10-EFA955CE829D}" srcId="{9529C050-FA80-4998-AACE-8AE17FF965FC}" destId="{F18BE07B-809D-44DA-B621-A2B0E690D640}" srcOrd="0" destOrd="0" parTransId="{28D26050-6A6B-4ACA-AB65-FAE8D94C0420}" sibTransId="{F1534589-71FD-4DC7-9FD9-992E9570E454}"/>
    <dgm:cxn modelId="{3AC571FC-A31F-434E-8579-0440141F0926}" srcId="{EDC5D33E-4F86-472F-8FA7-620EB2CC35A2}" destId="{2C6DB172-3E66-4C4C-AD23-4CD8EFB89EB6}" srcOrd="6" destOrd="0" parTransId="{CA1ADA51-02B4-4676-BBB4-6BE8A5D381D2}" sibTransId="{3848DB36-1EC3-4315-83E5-806833109C42}"/>
    <dgm:cxn modelId="{B23D9608-BD6E-45D0-B0AD-C18CEF78F825}" type="presParOf" srcId="{F6A60E2F-4F24-4C0A-8BFC-6457FE730A5A}" destId="{EB447DFB-C463-4F9A-955A-FA55ABB35534}" srcOrd="0" destOrd="0" presId="urn:microsoft.com/office/officeart/2005/8/layout/chevron1"/>
    <dgm:cxn modelId="{991DD3B5-DAEB-496B-83C5-58A010BD4544}" type="presParOf" srcId="{EB447DFB-C463-4F9A-955A-FA55ABB35534}" destId="{39F12C0A-F798-4D44-A260-FDD8A545E0DD}" srcOrd="0" destOrd="0" presId="urn:microsoft.com/office/officeart/2005/8/layout/chevron1"/>
    <dgm:cxn modelId="{1C660BB5-3552-4CF2-B1AB-EF70E5758DD0}" type="presParOf" srcId="{EB447DFB-C463-4F9A-955A-FA55ABB35534}" destId="{A8324843-4EFC-4454-9D44-FA504E33F2D2}" srcOrd="1" destOrd="0" presId="urn:microsoft.com/office/officeart/2005/8/layout/chevron1"/>
    <dgm:cxn modelId="{A499AE7B-F092-49B0-9578-9A16738492E2}" type="presParOf" srcId="{F6A60E2F-4F24-4C0A-8BFC-6457FE730A5A}" destId="{B63B505B-3CD4-47C1-8D1B-2AD4661FE14C}" srcOrd="1" destOrd="0" presId="urn:microsoft.com/office/officeart/2005/8/layout/chevron1"/>
    <dgm:cxn modelId="{5BEBF453-A024-4E78-9F12-5C23A23E9F24}" type="presParOf" srcId="{F6A60E2F-4F24-4C0A-8BFC-6457FE730A5A}" destId="{D0FE8821-773B-4BBB-9DBE-EC0E02E5C81F}" srcOrd="2" destOrd="0" presId="urn:microsoft.com/office/officeart/2005/8/layout/chevron1"/>
    <dgm:cxn modelId="{DE3C2316-1CE8-4495-A517-7208C4D93893}" type="presParOf" srcId="{D0FE8821-773B-4BBB-9DBE-EC0E02E5C81F}" destId="{40B7D864-6769-4EAC-AC03-A4EBBEDAF992}" srcOrd="0" destOrd="0" presId="urn:microsoft.com/office/officeart/2005/8/layout/chevron1"/>
    <dgm:cxn modelId="{0D45E948-7C4D-4932-8087-636C40121A4D}" type="presParOf" srcId="{D0FE8821-773B-4BBB-9DBE-EC0E02E5C81F}" destId="{C8CD7834-164C-4A37-9AB0-9D24594969CB}" srcOrd="1" destOrd="0" presId="urn:microsoft.com/office/officeart/2005/8/layout/chevron1"/>
    <dgm:cxn modelId="{D4B954E7-B0DE-4CC0-AE4E-7B82EBF1C1A9}" type="presParOf" srcId="{F6A60E2F-4F24-4C0A-8BFC-6457FE730A5A}" destId="{5262DEAC-8E37-4EAC-AC69-BC955F85D241}" srcOrd="3" destOrd="0" presId="urn:microsoft.com/office/officeart/2005/8/layout/chevron1"/>
    <dgm:cxn modelId="{11D05CBD-FD6C-47F5-88D0-E47CC07E264D}" type="presParOf" srcId="{F6A60E2F-4F24-4C0A-8BFC-6457FE730A5A}" destId="{0242DE29-E22A-4E77-826A-FCD86D9D577C}" srcOrd="4" destOrd="0" presId="urn:microsoft.com/office/officeart/2005/8/layout/chevron1"/>
    <dgm:cxn modelId="{69D59D59-B11A-4B17-B510-1055244100FD}" type="presParOf" srcId="{0242DE29-E22A-4E77-826A-FCD86D9D577C}" destId="{D4B684EA-E3A0-4E3D-9343-4CC0FC3FAB1D}" srcOrd="0" destOrd="0" presId="urn:microsoft.com/office/officeart/2005/8/layout/chevron1"/>
    <dgm:cxn modelId="{44DFF356-F5A9-45FE-AA05-48BA18EF2FED}" type="presParOf" srcId="{0242DE29-E22A-4E77-826A-FCD86D9D577C}" destId="{52C803DC-ECC4-45DE-8615-C4538896B755}" srcOrd="1" destOrd="0" presId="urn:microsoft.com/office/officeart/2005/8/layout/chevron1"/>
    <dgm:cxn modelId="{BF7C5AD6-D492-43CC-A87F-58BD8032C1E2}" type="presParOf" srcId="{F6A60E2F-4F24-4C0A-8BFC-6457FE730A5A}" destId="{A9057C71-0EDF-4113-BE44-A8DC3868DBFB}" srcOrd="5" destOrd="0" presId="urn:microsoft.com/office/officeart/2005/8/layout/chevron1"/>
    <dgm:cxn modelId="{A1B0B029-A36D-4966-93B4-CECFD1AB6EB3}" type="presParOf" srcId="{F6A60E2F-4F24-4C0A-8BFC-6457FE730A5A}" destId="{6C690BF0-BB91-45CA-A63D-14720BCFFC63}" srcOrd="6" destOrd="0" presId="urn:microsoft.com/office/officeart/2005/8/layout/chevron1"/>
    <dgm:cxn modelId="{FE8A8D2D-AF30-4BAE-9218-3BB1AB543320}" type="presParOf" srcId="{6C690BF0-BB91-45CA-A63D-14720BCFFC63}" destId="{B9DD6ED2-432F-42C2-BCD8-D42B3E48E75F}" srcOrd="0" destOrd="0" presId="urn:microsoft.com/office/officeart/2005/8/layout/chevron1"/>
    <dgm:cxn modelId="{B237BAE5-58E5-4B0E-B03E-E3734B008C36}" type="presParOf" srcId="{6C690BF0-BB91-45CA-A63D-14720BCFFC63}" destId="{E5F70A90-FB25-4756-9A42-5A690C1A68D5}" srcOrd="1" destOrd="0" presId="urn:microsoft.com/office/officeart/2005/8/layout/chevron1"/>
    <dgm:cxn modelId="{23C1F8DC-77E6-4D02-874C-1AA1EC3CA0EA}" type="presParOf" srcId="{F6A60E2F-4F24-4C0A-8BFC-6457FE730A5A}" destId="{944C27F9-5A94-4078-9122-E63E6F770687}" srcOrd="7" destOrd="0" presId="urn:microsoft.com/office/officeart/2005/8/layout/chevron1"/>
    <dgm:cxn modelId="{162E1A45-8634-42F2-AAB7-443DD886FA6C}" type="presParOf" srcId="{F6A60E2F-4F24-4C0A-8BFC-6457FE730A5A}" destId="{3189B28D-7C5D-45EC-AC6D-F1857B37035D}" srcOrd="8" destOrd="0" presId="urn:microsoft.com/office/officeart/2005/8/layout/chevron1"/>
    <dgm:cxn modelId="{2EB6F1F6-27EC-4C10-A50E-53433E578A68}" type="presParOf" srcId="{3189B28D-7C5D-45EC-AC6D-F1857B37035D}" destId="{C20D60DF-7CFC-4F93-AABB-ED0D3C702E66}" srcOrd="0" destOrd="0" presId="urn:microsoft.com/office/officeart/2005/8/layout/chevron1"/>
    <dgm:cxn modelId="{DE8C8933-CCFB-4942-8413-2E15832E5DB5}" type="presParOf" srcId="{3189B28D-7C5D-45EC-AC6D-F1857B37035D}" destId="{0E6528B0-779F-4B79-A99B-6F056843C469}" srcOrd="1" destOrd="0" presId="urn:microsoft.com/office/officeart/2005/8/layout/chevron1"/>
    <dgm:cxn modelId="{10FC20BE-3693-49EE-B464-075203D72018}" type="presParOf" srcId="{F6A60E2F-4F24-4C0A-8BFC-6457FE730A5A}" destId="{F40C7CF0-0199-4502-B794-CC0E08AB3BDD}" srcOrd="9" destOrd="0" presId="urn:microsoft.com/office/officeart/2005/8/layout/chevron1"/>
    <dgm:cxn modelId="{13D540D9-83F6-440B-9C6B-44879A6BCCE1}" type="presParOf" srcId="{F6A60E2F-4F24-4C0A-8BFC-6457FE730A5A}" destId="{62BD7F7E-1B57-4DFD-93CD-9EE777588388}" srcOrd="10" destOrd="0" presId="urn:microsoft.com/office/officeart/2005/8/layout/chevron1"/>
    <dgm:cxn modelId="{B4ED9DC6-98B1-4305-A87D-2FA59B035AFF}" type="presParOf" srcId="{62BD7F7E-1B57-4DFD-93CD-9EE777588388}" destId="{CBB1F290-53FB-4614-BB4F-8AB90066B0DB}" srcOrd="0" destOrd="0" presId="urn:microsoft.com/office/officeart/2005/8/layout/chevron1"/>
    <dgm:cxn modelId="{D7113A79-0DC7-4ACB-AEEC-7E0F4A1F866C}" type="presParOf" srcId="{62BD7F7E-1B57-4DFD-93CD-9EE777588388}" destId="{5D34E7D9-6AFC-4BBF-80D9-4980BCC8028D}" srcOrd="1" destOrd="0" presId="urn:microsoft.com/office/officeart/2005/8/layout/chevron1"/>
    <dgm:cxn modelId="{AC676015-4357-43EB-96EF-56F7A9FCCAAA}" type="presParOf" srcId="{F6A60E2F-4F24-4C0A-8BFC-6457FE730A5A}" destId="{E3D4ADE7-1689-4D15-BE37-FBD307529DEB}" srcOrd="11" destOrd="0" presId="urn:microsoft.com/office/officeart/2005/8/layout/chevron1"/>
    <dgm:cxn modelId="{2BBF13C0-C8B7-45CB-9DD8-9B8EED23D2BF}" type="presParOf" srcId="{F6A60E2F-4F24-4C0A-8BFC-6457FE730A5A}" destId="{69CABD37-2818-4B68-A91C-8C2A0C56B0A2}" srcOrd="12" destOrd="0" presId="urn:microsoft.com/office/officeart/2005/8/layout/chevron1"/>
    <dgm:cxn modelId="{DDEE4783-3261-4C04-AF4A-AC9818C1B21D}" type="presParOf" srcId="{69CABD37-2818-4B68-A91C-8C2A0C56B0A2}" destId="{977E223F-D512-45F7-899F-174CA989AD99}" srcOrd="0" destOrd="0" presId="urn:microsoft.com/office/officeart/2005/8/layout/chevron1"/>
    <dgm:cxn modelId="{EC3EF829-7DC9-44F4-89E8-D2B1FDBC1864}" type="presParOf" srcId="{69CABD37-2818-4B68-A91C-8C2A0C56B0A2}" destId="{E90CB1D0-7247-4737-9B3E-F028E385A2E0}" srcOrd="1" destOrd="0" presId="urn:microsoft.com/office/officeart/2005/8/layout/chevron1"/>
    <dgm:cxn modelId="{699AFCB8-6AE6-4009-9438-B889B21EF4CC}" type="presParOf" srcId="{F6A60E2F-4F24-4C0A-8BFC-6457FE730A5A}" destId="{7579C49D-587C-41C3-9A29-A9CCAE383F34}" srcOrd="13" destOrd="0" presId="urn:microsoft.com/office/officeart/2005/8/layout/chevron1"/>
    <dgm:cxn modelId="{E2FA34E1-8D26-44B5-8C7A-1F2356D770D2}" type="presParOf" srcId="{F6A60E2F-4F24-4C0A-8BFC-6457FE730A5A}" destId="{440EC683-BF6B-41E3-9176-8E3F8EF94792}" srcOrd="14" destOrd="0" presId="urn:microsoft.com/office/officeart/2005/8/layout/chevron1"/>
    <dgm:cxn modelId="{963DE287-6041-40E6-9D71-4B84F23FF87A}" type="presParOf" srcId="{440EC683-BF6B-41E3-9176-8E3F8EF94792}" destId="{39281551-6C7D-4449-A5AF-222E23B886A8}" srcOrd="0" destOrd="0" presId="urn:microsoft.com/office/officeart/2005/8/layout/chevron1"/>
    <dgm:cxn modelId="{4B478EC8-1B45-4081-88BD-1825AAFB0EA4}" type="presParOf" srcId="{440EC683-BF6B-41E3-9176-8E3F8EF94792}" destId="{0014CE16-C4EC-4AA2-893C-1141C4DDB553}" srcOrd="1" destOrd="0" presId="urn:microsoft.com/office/officeart/2005/8/layout/chevron1"/>
    <dgm:cxn modelId="{C9B7C154-C53D-4270-8895-DF232AC64D78}" type="presParOf" srcId="{F6A60E2F-4F24-4C0A-8BFC-6457FE730A5A}" destId="{E322A138-F939-44ED-A023-718065235DCC}" srcOrd="15" destOrd="0" presId="urn:microsoft.com/office/officeart/2005/8/layout/chevron1"/>
    <dgm:cxn modelId="{10BF475F-5EDB-46EC-A6F6-A4FEFDE42472}" type="presParOf" srcId="{F6A60E2F-4F24-4C0A-8BFC-6457FE730A5A}" destId="{33FDBDF9-90E8-4468-B20C-E2C997517A41}" srcOrd="16" destOrd="0" presId="urn:microsoft.com/office/officeart/2005/8/layout/chevron1"/>
    <dgm:cxn modelId="{2C9B62D5-71E0-4FC5-894D-19242A7095E8}" type="presParOf" srcId="{33FDBDF9-90E8-4468-B20C-E2C997517A41}" destId="{F683027C-3D76-46BF-8AB2-E57B44540EF0}" srcOrd="0" destOrd="0" presId="urn:microsoft.com/office/officeart/2005/8/layout/chevron1"/>
    <dgm:cxn modelId="{63EFAD9F-FFA4-4129-8260-88AD8780A194}" type="presParOf" srcId="{33FDBDF9-90E8-4468-B20C-E2C997517A41}" destId="{6535B52E-CD95-4770-A9FC-F78B6C980A9B}"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15251-1BDE-48CE-9237-EFBC1A56B802}">
      <dsp:nvSpPr>
        <dsp:cNvPr id="0" name=""/>
        <dsp:cNvSpPr/>
      </dsp:nvSpPr>
      <dsp:spPr>
        <a:xfrm>
          <a:off x="11880" y="0"/>
          <a:ext cx="1065629"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 Modeling</a:t>
          </a:r>
        </a:p>
      </dsp:txBody>
      <dsp:txXfrm>
        <a:off x="11880" y="1187612"/>
        <a:ext cx="1065629" cy="1187612"/>
      </dsp:txXfrm>
    </dsp:sp>
    <dsp:sp modelId="{07BF33EC-F0B5-4BCF-96CA-2030E640F547}">
      <dsp:nvSpPr>
        <dsp:cNvPr id="0" name=""/>
        <dsp:cNvSpPr/>
      </dsp:nvSpPr>
      <dsp:spPr>
        <a:xfrm>
          <a:off x="244539" y="868191"/>
          <a:ext cx="680627" cy="687760"/>
        </a:xfrm>
        <a:prstGeom prst="ellipse">
          <a:avLst/>
        </a:prstGeom>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58AFF-D6E7-45BC-8934-F5E1ECFBA5AB}">
      <dsp:nvSpPr>
        <dsp:cNvPr id="0" name=""/>
        <dsp:cNvSpPr/>
      </dsp:nvSpPr>
      <dsp:spPr>
        <a:xfrm>
          <a:off x="1107652" y="0"/>
          <a:ext cx="1033209"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 Catalog  &amp; Governance</a:t>
          </a:r>
        </a:p>
      </dsp:txBody>
      <dsp:txXfrm>
        <a:off x="1107652" y="1187612"/>
        <a:ext cx="1033209" cy="1187612"/>
      </dsp:txXfrm>
    </dsp:sp>
    <dsp:sp modelId="{1615D6A3-D3AB-4F8F-84C8-009EDE3FBA2D}">
      <dsp:nvSpPr>
        <dsp:cNvPr id="0" name=""/>
        <dsp:cNvSpPr/>
      </dsp:nvSpPr>
      <dsp:spPr>
        <a:xfrm>
          <a:off x="1271655" y="868191"/>
          <a:ext cx="680627" cy="687760"/>
        </a:xfrm>
        <a:prstGeom prst="ellipse">
          <a:avLst/>
        </a:prstGeom>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3DB44-1E82-4692-87BD-078737B000D4}">
      <dsp:nvSpPr>
        <dsp:cNvPr id="0" name=""/>
        <dsp:cNvSpPr/>
      </dsp:nvSpPr>
      <dsp:spPr>
        <a:xfrm>
          <a:off x="2154797" y="0"/>
          <a:ext cx="1041956"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 Quality</a:t>
          </a:r>
        </a:p>
      </dsp:txBody>
      <dsp:txXfrm>
        <a:off x="2154797" y="1187612"/>
        <a:ext cx="1041956" cy="1187612"/>
      </dsp:txXfrm>
    </dsp:sp>
    <dsp:sp modelId="{BEDA3E5D-A12C-435D-97C1-A9FFF44FD81F}">
      <dsp:nvSpPr>
        <dsp:cNvPr id="0" name=""/>
        <dsp:cNvSpPr/>
      </dsp:nvSpPr>
      <dsp:spPr>
        <a:xfrm>
          <a:off x="2311576" y="854339"/>
          <a:ext cx="680627" cy="687760"/>
        </a:xfrm>
        <a:prstGeom prst="ellipse">
          <a:avLst/>
        </a:prstGeom>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38990-409E-4701-8E83-219AEA2C22F3}">
      <dsp:nvSpPr>
        <dsp:cNvPr id="0" name=""/>
        <dsp:cNvSpPr/>
      </dsp:nvSpPr>
      <dsp:spPr>
        <a:xfrm>
          <a:off x="3211408" y="0"/>
          <a:ext cx="1035381" cy="2969031"/>
        </a:xfrm>
        <a:prstGeom prst="roundRect">
          <a:avLst>
            <a:gd name="adj" fmla="val 10000"/>
          </a:avLst>
        </a:prstGeom>
        <a:solidFill>
          <a:schemeClr val="accen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100" kern="1200" dirty="0"/>
            <a:t>Data Integration &amp; Orchestration</a:t>
          </a:r>
        </a:p>
      </dsp:txBody>
      <dsp:txXfrm>
        <a:off x="3211408" y="1187612"/>
        <a:ext cx="1035381" cy="1187612"/>
      </dsp:txXfrm>
    </dsp:sp>
    <dsp:sp modelId="{E8E7DF40-5BF1-4156-A4F3-612DF1C87420}">
      <dsp:nvSpPr>
        <dsp:cNvPr id="0" name=""/>
        <dsp:cNvSpPr/>
      </dsp:nvSpPr>
      <dsp:spPr>
        <a:xfrm>
          <a:off x="3371883" y="839104"/>
          <a:ext cx="680627" cy="687760"/>
        </a:xfrm>
        <a:prstGeom prst="ellipse">
          <a:avLst/>
        </a:prstGeom>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CECADD-7C04-4C69-A5CF-E14A7227C2E0}">
      <dsp:nvSpPr>
        <dsp:cNvPr id="0" name=""/>
        <dsp:cNvSpPr/>
      </dsp:nvSpPr>
      <dsp:spPr>
        <a:xfrm>
          <a:off x="4254490" y="0"/>
          <a:ext cx="1062187" cy="2969031"/>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Master Data Management</a:t>
          </a:r>
        </a:p>
        <a:p>
          <a:pPr marL="0" lvl="0" indent="0" algn="ctr" defTabSz="533400">
            <a:lnSpc>
              <a:spcPct val="90000"/>
            </a:lnSpc>
            <a:spcBef>
              <a:spcPct val="0"/>
            </a:spcBef>
            <a:spcAft>
              <a:spcPct val="35000"/>
            </a:spcAft>
            <a:buNone/>
          </a:pPr>
          <a:r>
            <a:rPr lang="en-US" sz="1200" kern="1200" dirty="0"/>
            <a:t>(MDM)</a:t>
          </a:r>
        </a:p>
      </dsp:txBody>
      <dsp:txXfrm>
        <a:off x="4254490" y="1187612"/>
        <a:ext cx="1062187" cy="1187612"/>
      </dsp:txXfrm>
    </dsp:sp>
    <dsp:sp modelId="{9F75CEE9-1592-4FE0-AA32-210CB8C526F4}">
      <dsp:nvSpPr>
        <dsp:cNvPr id="0" name=""/>
        <dsp:cNvSpPr/>
      </dsp:nvSpPr>
      <dsp:spPr>
        <a:xfrm>
          <a:off x="4450791" y="823215"/>
          <a:ext cx="680627" cy="687760"/>
        </a:xfrm>
        <a:prstGeom prst="ellipse">
          <a:avLst/>
        </a:prstGeom>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B2D8E-FEF6-42F7-AEA1-339F6B7ACD11}">
      <dsp:nvSpPr>
        <dsp:cNvPr id="0" name=""/>
        <dsp:cNvSpPr/>
      </dsp:nvSpPr>
      <dsp:spPr>
        <a:xfrm>
          <a:off x="5351532" y="0"/>
          <a:ext cx="1048609" cy="2969031"/>
        </a:xfrm>
        <a:prstGeom prst="roundRect">
          <a:avLst>
            <a:gd name="adj" fmla="val 10000"/>
          </a:avLst>
        </a:prstGeom>
        <a:solidFill>
          <a:schemeClr val="accent1">
            <a:hueOff val="0"/>
            <a:satOff val="0"/>
            <a:lumOff val="0"/>
            <a:alphaOff val="0"/>
          </a:schemeClr>
        </a:solidFill>
        <a:ln w="444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b="0" kern="1200" dirty="0">
            <a:solidFill>
              <a:schemeClr val="bg1"/>
            </a:solidFill>
          </a:endParaRPr>
        </a:p>
        <a:p>
          <a:pPr marL="0" lvl="0" indent="0" algn="ctr" defTabSz="533400">
            <a:lnSpc>
              <a:spcPct val="90000"/>
            </a:lnSpc>
            <a:spcBef>
              <a:spcPct val="0"/>
            </a:spcBef>
            <a:spcAft>
              <a:spcPct val="35000"/>
            </a:spcAft>
            <a:buNone/>
          </a:pPr>
          <a:r>
            <a:rPr lang="en-US" sz="1200" b="0" kern="1200" dirty="0">
              <a:solidFill>
                <a:schemeClr val="bg1"/>
              </a:solidFill>
            </a:rPr>
            <a:t>Cloud Data Platform (CDP)</a:t>
          </a:r>
        </a:p>
      </dsp:txBody>
      <dsp:txXfrm>
        <a:off x="5351532" y="1187612"/>
        <a:ext cx="1048609" cy="1187612"/>
      </dsp:txXfrm>
    </dsp:sp>
    <dsp:sp modelId="{8B85A619-B930-4B84-928F-D0B14EB2D4CE}">
      <dsp:nvSpPr>
        <dsp:cNvPr id="0" name=""/>
        <dsp:cNvSpPr/>
      </dsp:nvSpPr>
      <dsp:spPr>
        <a:xfrm>
          <a:off x="5499366" y="822019"/>
          <a:ext cx="680627" cy="687760"/>
        </a:xfrm>
        <a:prstGeom prst="ellipse">
          <a:avLst/>
        </a:prstGeom>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A64978A-544E-45C7-8F12-4FC5A6EFEE09}">
      <dsp:nvSpPr>
        <dsp:cNvPr id="0" name=""/>
        <dsp:cNvSpPr/>
      </dsp:nvSpPr>
      <dsp:spPr>
        <a:xfrm>
          <a:off x="6381007" y="0"/>
          <a:ext cx="1047494"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BI &amp; Self Service Analytics</a:t>
          </a:r>
        </a:p>
      </dsp:txBody>
      <dsp:txXfrm>
        <a:off x="6381007" y="1187612"/>
        <a:ext cx="1047494" cy="1187612"/>
      </dsp:txXfrm>
    </dsp:sp>
    <dsp:sp modelId="{082EA2B0-9575-4686-9690-E2D742C8C3AD}">
      <dsp:nvSpPr>
        <dsp:cNvPr id="0" name=""/>
        <dsp:cNvSpPr/>
      </dsp:nvSpPr>
      <dsp:spPr>
        <a:xfrm>
          <a:off x="6565473" y="814208"/>
          <a:ext cx="680627" cy="687760"/>
        </a:xfrm>
        <a:prstGeom prst="ellipse">
          <a:avLst/>
        </a:prstGeom>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912B2-CB56-45A7-82C4-A3055805CD6D}">
      <dsp:nvSpPr>
        <dsp:cNvPr id="0" name=""/>
        <dsp:cNvSpPr/>
      </dsp:nvSpPr>
      <dsp:spPr>
        <a:xfrm>
          <a:off x="7442263" y="0"/>
          <a:ext cx="1058753"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ML/AI</a:t>
          </a:r>
        </a:p>
        <a:p>
          <a:pPr marL="0" lvl="0" indent="0" algn="ctr" defTabSz="533400">
            <a:lnSpc>
              <a:spcPct val="90000"/>
            </a:lnSpc>
            <a:spcBef>
              <a:spcPct val="0"/>
            </a:spcBef>
            <a:spcAft>
              <a:spcPct val="35000"/>
            </a:spcAft>
            <a:buNone/>
          </a:pPr>
          <a:r>
            <a:rPr lang="en-US" sz="1200" kern="1200" dirty="0"/>
            <a:t>Data Science</a:t>
          </a:r>
        </a:p>
      </dsp:txBody>
      <dsp:txXfrm>
        <a:off x="7442263" y="1187612"/>
        <a:ext cx="1058753" cy="1187612"/>
      </dsp:txXfrm>
    </dsp:sp>
    <dsp:sp modelId="{17184CE9-8F4C-492D-9D42-60D2A130995C}">
      <dsp:nvSpPr>
        <dsp:cNvPr id="0" name=""/>
        <dsp:cNvSpPr/>
      </dsp:nvSpPr>
      <dsp:spPr>
        <a:xfrm>
          <a:off x="7647345" y="822227"/>
          <a:ext cx="680627" cy="687760"/>
        </a:xfrm>
        <a:prstGeom prst="ellipse">
          <a:avLst/>
        </a:prstGeom>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C2A3A0-A82E-45F4-BE28-B4719B3E37BA}">
      <dsp:nvSpPr>
        <dsp:cNvPr id="0" name=""/>
        <dsp:cNvSpPr/>
      </dsp:nvSpPr>
      <dsp:spPr>
        <a:xfrm>
          <a:off x="32537" y="2467885"/>
          <a:ext cx="8429148" cy="445354"/>
        </a:xfrm>
        <a:prstGeom prst="leftRightArrow">
          <a:avLst/>
        </a:prstGeom>
        <a:no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A8FA-A3FB-4C55-BD21-DD3D7AA32F3F}">
      <dsp:nvSpPr>
        <dsp:cNvPr id="0" name=""/>
        <dsp:cNvSpPr/>
      </dsp:nvSpPr>
      <dsp:spPr>
        <a:xfrm>
          <a:off x="1354806" y="0"/>
          <a:ext cx="541922" cy="638297"/>
        </a:xfrm>
        <a:prstGeom prst="trapezoid">
          <a:avLst>
            <a:gd name="adj" fmla="val 5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ts val="0"/>
            </a:spcAft>
            <a:buNone/>
          </a:pPr>
          <a:endParaRPr lang="en-US" sz="1100" kern="1200" dirty="0">
            <a:solidFill>
              <a:schemeClr val="bg1"/>
            </a:solidFill>
          </a:endParaRPr>
        </a:p>
        <a:p>
          <a:pPr marL="0" lvl="0" indent="0" algn="ctr" defTabSz="488950">
            <a:lnSpc>
              <a:spcPct val="90000"/>
            </a:lnSpc>
            <a:spcBef>
              <a:spcPct val="0"/>
            </a:spcBef>
            <a:spcAft>
              <a:spcPts val="0"/>
            </a:spcAft>
            <a:buNone/>
          </a:pPr>
          <a:endParaRPr lang="en-US" sz="1100" kern="1200" dirty="0">
            <a:solidFill>
              <a:schemeClr val="bg1"/>
            </a:solidFill>
          </a:endParaRPr>
        </a:p>
        <a:p>
          <a:pPr marL="0" lvl="0" indent="0" algn="ctr" defTabSz="488950">
            <a:lnSpc>
              <a:spcPct val="90000"/>
            </a:lnSpc>
            <a:spcBef>
              <a:spcPct val="0"/>
            </a:spcBef>
            <a:spcAft>
              <a:spcPts val="0"/>
            </a:spcAft>
            <a:buNone/>
          </a:pPr>
          <a:r>
            <a:rPr lang="en-US" sz="1100" kern="1200" dirty="0">
              <a:solidFill>
                <a:schemeClr val="bg1"/>
              </a:solidFill>
            </a:rPr>
            <a:t>Meta</a:t>
          </a:r>
        </a:p>
        <a:p>
          <a:pPr marL="0" lvl="0" indent="0" algn="ctr" defTabSz="488950">
            <a:lnSpc>
              <a:spcPct val="90000"/>
            </a:lnSpc>
            <a:spcBef>
              <a:spcPct val="0"/>
            </a:spcBef>
            <a:spcAft>
              <a:spcPts val="0"/>
            </a:spcAft>
            <a:buNone/>
          </a:pPr>
          <a:r>
            <a:rPr lang="en-US" sz="1100" kern="1200" dirty="0">
              <a:solidFill>
                <a:schemeClr val="bg1"/>
              </a:solidFill>
            </a:rPr>
            <a:t>Data</a:t>
          </a:r>
        </a:p>
      </dsp:txBody>
      <dsp:txXfrm>
        <a:off x="1354806" y="0"/>
        <a:ext cx="541922" cy="638297"/>
      </dsp:txXfrm>
    </dsp:sp>
    <dsp:sp modelId="{BB6BBB52-8D27-42A3-BF0B-59F331A7486C}">
      <dsp:nvSpPr>
        <dsp:cNvPr id="0" name=""/>
        <dsp:cNvSpPr/>
      </dsp:nvSpPr>
      <dsp:spPr>
        <a:xfrm>
          <a:off x="1083845" y="638297"/>
          <a:ext cx="1083845"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Reference Data</a:t>
          </a:r>
        </a:p>
      </dsp:txBody>
      <dsp:txXfrm>
        <a:off x="1273517" y="638297"/>
        <a:ext cx="704499" cy="638297"/>
      </dsp:txXfrm>
    </dsp:sp>
    <dsp:sp modelId="{71C1E761-B715-4655-98F7-F13B4D34E88A}">
      <dsp:nvSpPr>
        <dsp:cNvPr id="0" name=""/>
        <dsp:cNvSpPr/>
      </dsp:nvSpPr>
      <dsp:spPr>
        <a:xfrm>
          <a:off x="812883" y="1276594"/>
          <a:ext cx="1625767"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Enterprise Structure Data</a:t>
          </a:r>
        </a:p>
      </dsp:txBody>
      <dsp:txXfrm>
        <a:off x="1097393" y="1276594"/>
        <a:ext cx="1056748" cy="638297"/>
      </dsp:txXfrm>
    </dsp:sp>
    <dsp:sp modelId="{A2B582A8-0E77-4642-A9FB-DA2ACE668393}">
      <dsp:nvSpPr>
        <dsp:cNvPr id="0" name=""/>
        <dsp:cNvSpPr/>
      </dsp:nvSpPr>
      <dsp:spPr>
        <a:xfrm>
          <a:off x="541922" y="1914891"/>
          <a:ext cx="2167690"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Structure Data</a:t>
          </a:r>
        </a:p>
      </dsp:txBody>
      <dsp:txXfrm>
        <a:off x="921268" y="1914891"/>
        <a:ext cx="1408998" cy="638297"/>
      </dsp:txXfrm>
    </dsp:sp>
    <dsp:sp modelId="{7CD2059E-4FBB-4D01-96DA-FB5DB724C603}">
      <dsp:nvSpPr>
        <dsp:cNvPr id="0" name=""/>
        <dsp:cNvSpPr/>
      </dsp:nvSpPr>
      <dsp:spPr>
        <a:xfrm>
          <a:off x="270961" y="2553188"/>
          <a:ext cx="2709612"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Activity Data</a:t>
          </a:r>
        </a:p>
      </dsp:txBody>
      <dsp:txXfrm>
        <a:off x="745143" y="2553188"/>
        <a:ext cx="1761248" cy="638297"/>
      </dsp:txXfrm>
    </dsp:sp>
    <dsp:sp modelId="{1C0CFFB7-62BA-4727-9934-D98002B9A683}">
      <dsp:nvSpPr>
        <dsp:cNvPr id="0" name=""/>
        <dsp:cNvSpPr/>
      </dsp:nvSpPr>
      <dsp:spPr>
        <a:xfrm>
          <a:off x="0" y="3191485"/>
          <a:ext cx="3251534"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Audit Data</a:t>
          </a:r>
        </a:p>
      </dsp:txBody>
      <dsp:txXfrm>
        <a:off x="569018" y="3191485"/>
        <a:ext cx="2113497" cy="638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8594-7364-4A12-BAEE-61B2679B2822}">
      <dsp:nvSpPr>
        <dsp:cNvPr id="0" name=""/>
        <dsp:cNvSpPr/>
      </dsp:nvSpPr>
      <dsp:spPr>
        <a:xfrm>
          <a:off x="1329878"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Master Data Management</a:t>
          </a:r>
        </a:p>
        <a:p>
          <a:pPr marL="0" lvl="0" indent="0" algn="ctr" defTabSz="533400">
            <a:lnSpc>
              <a:spcPct val="90000"/>
            </a:lnSpc>
            <a:spcBef>
              <a:spcPct val="0"/>
            </a:spcBef>
            <a:spcAft>
              <a:spcPct val="35000"/>
            </a:spcAft>
            <a:buNone/>
          </a:pPr>
          <a:r>
            <a:rPr lang="en-US" sz="1200" kern="1200" dirty="0"/>
            <a:t>(MDM)</a:t>
          </a:r>
        </a:p>
      </dsp:txBody>
      <dsp:txXfrm>
        <a:off x="1606023" y="1549923"/>
        <a:ext cx="1114106" cy="963746"/>
      </dsp:txXfrm>
    </dsp:sp>
    <dsp:sp modelId="{4CB48A21-81D0-4D36-B76F-106A65AA195F}">
      <dsp:nvSpPr>
        <dsp:cNvPr id="0" name=""/>
        <dsp:cNvSpPr/>
      </dsp:nvSpPr>
      <dsp:spPr>
        <a:xfrm>
          <a:off x="237336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77193-E7A5-4BE6-89E0-BD009A2148A8}">
      <dsp:nvSpPr>
        <dsp:cNvPr id="0" name=""/>
        <dsp:cNvSpPr/>
      </dsp:nvSpPr>
      <dsp:spPr>
        <a:xfrm>
          <a:off x="1483377"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Governance</a:t>
          </a:r>
        </a:p>
      </dsp:txBody>
      <dsp:txXfrm>
        <a:off x="1709686" y="195784"/>
        <a:ext cx="912982" cy="789836"/>
      </dsp:txXfrm>
    </dsp:sp>
    <dsp:sp modelId="{010FD555-EF9D-4861-9505-4B12D00DDBA6}">
      <dsp:nvSpPr>
        <dsp:cNvPr id="0" name=""/>
        <dsp:cNvSpPr/>
      </dsp:nvSpPr>
      <dsp:spPr>
        <a:xfrm>
          <a:off x="310713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E30BB-0075-433A-B797-BDCE2CA71C74}">
      <dsp:nvSpPr>
        <dsp:cNvPr id="0" name=""/>
        <dsp:cNvSpPr/>
      </dsp:nvSpPr>
      <dsp:spPr>
        <a:xfrm>
          <a:off x="273579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Policies</a:t>
          </a:r>
        </a:p>
      </dsp:txBody>
      <dsp:txXfrm>
        <a:off x="2962100" y="922427"/>
        <a:ext cx="912982" cy="789836"/>
      </dsp:txXfrm>
    </dsp:sp>
    <dsp:sp modelId="{265E5C85-541A-4F7D-AA05-F8E4E17DE9C2}">
      <dsp:nvSpPr>
        <dsp:cNvPr id="0" name=""/>
        <dsp:cNvSpPr/>
      </dsp:nvSpPr>
      <dsp:spPr>
        <a:xfrm>
          <a:off x="259740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FC71A-67F1-4D46-949B-0E96E69570B1}">
      <dsp:nvSpPr>
        <dsp:cNvPr id="0" name=""/>
        <dsp:cNvSpPr/>
      </dsp:nvSpPr>
      <dsp:spPr>
        <a:xfrm>
          <a:off x="273579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Standards</a:t>
          </a:r>
        </a:p>
      </dsp:txBody>
      <dsp:txXfrm>
        <a:off x="2962100" y="2350923"/>
        <a:ext cx="912982" cy="789836"/>
      </dsp:txXfrm>
    </dsp:sp>
    <dsp:sp modelId="{1ACC1AF7-4D5F-42EB-8BD8-160D5F98BB4F}">
      <dsp:nvSpPr>
        <dsp:cNvPr id="0" name=""/>
        <dsp:cNvSpPr/>
      </dsp:nvSpPr>
      <dsp:spPr>
        <a:xfrm>
          <a:off x="1332979"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B034E-AD61-4D1F-A514-44EC0595B448}">
      <dsp:nvSpPr>
        <dsp:cNvPr id="0" name=""/>
        <dsp:cNvSpPr/>
      </dsp:nvSpPr>
      <dsp:spPr>
        <a:xfrm>
          <a:off x="1483377"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Processes</a:t>
          </a:r>
        </a:p>
      </dsp:txBody>
      <dsp:txXfrm>
        <a:off x="1709686" y="3078379"/>
        <a:ext cx="912982" cy="789836"/>
      </dsp:txXfrm>
    </dsp:sp>
    <dsp:sp modelId="{B904F641-CD1E-419C-AF12-1DCE9566F1BA}">
      <dsp:nvSpPr>
        <dsp:cNvPr id="0" name=""/>
        <dsp:cNvSpPr/>
      </dsp:nvSpPr>
      <dsp:spPr>
        <a:xfrm>
          <a:off x="587190"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F6752-CDEA-4EE8-A307-BCCC65A68F97}">
      <dsp:nvSpPr>
        <dsp:cNvPr id="0" name=""/>
        <dsp:cNvSpPr/>
      </dsp:nvSpPr>
      <dsp:spPr>
        <a:xfrm>
          <a:off x="22514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Tools</a:t>
          </a:r>
        </a:p>
      </dsp:txBody>
      <dsp:txXfrm>
        <a:off x="451457" y="2351736"/>
        <a:ext cx="912982" cy="789836"/>
      </dsp:txXfrm>
    </dsp:sp>
    <dsp:sp modelId="{B738462B-3A18-42F1-BDD9-C2F31BD414B9}">
      <dsp:nvSpPr>
        <dsp:cNvPr id="0" name=""/>
        <dsp:cNvSpPr/>
      </dsp:nvSpPr>
      <dsp:spPr>
        <a:xfrm>
          <a:off x="22514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11175">
            <a:lnSpc>
              <a:spcPct val="90000"/>
            </a:lnSpc>
            <a:spcBef>
              <a:spcPct val="0"/>
            </a:spcBef>
            <a:spcAft>
              <a:spcPts val="0"/>
            </a:spcAft>
            <a:buNone/>
          </a:pPr>
          <a:r>
            <a:rPr lang="en-US" sz="1150" kern="1200" dirty="0"/>
            <a:t>Ownerships </a:t>
          </a:r>
        </a:p>
        <a:p>
          <a:pPr marL="0" lvl="0" indent="0" algn="ctr" defTabSz="511175">
            <a:lnSpc>
              <a:spcPct val="90000"/>
            </a:lnSpc>
            <a:spcBef>
              <a:spcPct val="0"/>
            </a:spcBef>
            <a:spcAft>
              <a:spcPts val="0"/>
            </a:spcAft>
            <a:buNone/>
          </a:pPr>
          <a:r>
            <a:rPr lang="en-US" sz="1150" kern="1200" dirty="0"/>
            <a:t>&amp; </a:t>
          </a:r>
        </a:p>
        <a:p>
          <a:pPr marL="0" lvl="0" indent="0" algn="ctr" defTabSz="511175">
            <a:lnSpc>
              <a:spcPct val="90000"/>
            </a:lnSpc>
            <a:spcBef>
              <a:spcPct val="0"/>
            </a:spcBef>
            <a:spcAft>
              <a:spcPts val="0"/>
            </a:spcAft>
            <a:buNone/>
          </a:pPr>
          <a:r>
            <a:rPr lang="en-US" sz="1150" kern="1200" dirty="0"/>
            <a:t>Stewardships</a:t>
          </a:r>
        </a:p>
      </dsp:txBody>
      <dsp:txXfrm>
        <a:off x="451457" y="920801"/>
        <a:ext cx="912982" cy="7898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06153-9B10-4817-8635-E2A31F03BD46}">
      <dsp:nvSpPr>
        <dsp:cNvPr id="0" name=""/>
        <dsp:cNvSpPr/>
      </dsp:nvSpPr>
      <dsp:spPr>
        <a:xfrm>
          <a:off x="2917505" y="375493"/>
          <a:ext cx="1267744" cy="348436"/>
        </a:xfrm>
        <a:custGeom>
          <a:avLst/>
          <a:gdLst/>
          <a:ahLst/>
          <a:cxnLst/>
          <a:rect l="0" t="0" r="0" b="0"/>
          <a:pathLst>
            <a:path>
              <a:moveTo>
                <a:pt x="1267744" y="0"/>
              </a:moveTo>
              <a:lnTo>
                <a:pt x="1267744" y="348436"/>
              </a:lnTo>
              <a:lnTo>
                <a:pt x="0" y="348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5D1A92-E5AE-46ED-9BB6-E7C014CFFB61}">
      <dsp:nvSpPr>
        <dsp:cNvPr id="0" name=""/>
        <dsp:cNvSpPr/>
      </dsp:nvSpPr>
      <dsp:spPr>
        <a:xfrm>
          <a:off x="4131252" y="375493"/>
          <a:ext cx="91440" cy="158543"/>
        </a:xfrm>
        <a:custGeom>
          <a:avLst/>
          <a:gdLst/>
          <a:ahLst/>
          <a:cxnLst/>
          <a:rect l="0" t="0" r="0" b="0"/>
          <a:pathLst>
            <a:path>
              <a:moveTo>
                <a:pt x="53996" y="0"/>
              </a:moveTo>
              <a:lnTo>
                <a:pt x="53996" y="79753"/>
              </a:lnTo>
              <a:lnTo>
                <a:pt x="45720" y="79753"/>
              </a:lnTo>
              <a:lnTo>
                <a:pt x="45720" y="1585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62DCC-7DD7-4EBF-9249-BDABACBE2C3A}">
      <dsp:nvSpPr>
        <dsp:cNvPr id="0" name=""/>
        <dsp:cNvSpPr/>
      </dsp:nvSpPr>
      <dsp:spPr>
        <a:xfrm>
          <a:off x="4185249" y="375493"/>
          <a:ext cx="943285" cy="723913"/>
        </a:xfrm>
        <a:custGeom>
          <a:avLst/>
          <a:gdLst/>
          <a:ahLst/>
          <a:cxnLst/>
          <a:rect l="0" t="0" r="0" b="0"/>
          <a:pathLst>
            <a:path>
              <a:moveTo>
                <a:pt x="0" y="0"/>
              </a:moveTo>
              <a:lnTo>
                <a:pt x="0" y="645123"/>
              </a:lnTo>
              <a:lnTo>
                <a:pt x="943285" y="645123"/>
              </a:lnTo>
              <a:lnTo>
                <a:pt x="943285" y="723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3A7CB-BB0E-4CFE-B4E7-D4429A065756}">
      <dsp:nvSpPr>
        <dsp:cNvPr id="0" name=""/>
        <dsp:cNvSpPr/>
      </dsp:nvSpPr>
      <dsp:spPr>
        <a:xfrm>
          <a:off x="4185249" y="375493"/>
          <a:ext cx="2712528" cy="723230"/>
        </a:xfrm>
        <a:custGeom>
          <a:avLst/>
          <a:gdLst/>
          <a:ahLst/>
          <a:cxnLst/>
          <a:rect l="0" t="0" r="0" b="0"/>
          <a:pathLst>
            <a:path>
              <a:moveTo>
                <a:pt x="0" y="0"/>
              </a:moveTo>
              <a:lnTo>
                <a:pt x="0" y="644441"/>
              </a:lnTo>
              <a:lnTo>
                <a:pt x="2712528" y="644441"/>
              </a:lnTo>
              <a:lnTo>
                <a:pt x="2712528" y="7232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C8377A-9A44-4F9F-B72B-7D1EE2C3FD11}">
      <dsp:nvSpPr>
        <dsp:cNvPr id="0" name=""/>
        <dsp:cNvSpPr/>
      </dsp:nvSpPr>
      <dsp:spPr>
        <a:xfrm>
          <a:off x="3237559" y="1474583"/>
          <a:ext cx="224632" cy="2239904"/>
        </a:xfrm>
        <a:custGeom>
          <a:avLst/>
          <a:gdLst/>
          <a:ahLst/>
          <a:cxnLst/>
          <a:rect l="0" t="0" r="0" b="0"/>
          <a:pathLst>
            <a:path>
              <a:moveTo>
                <a:pt x="0" y="0"/>
              </a:moveTo>
              <a:lnTo>
                <a:pt x="0" y="2239904"/>
              </a:lnTo>
              <a:lnTo>
                <a:pt x="224632" y="22399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AE7293-046D-464E-B708-F31D7FC28EFF}">
      <dsp:nvSpPr>
        <dsp:cNvPr id="0" name=""/>
        <dsp:cNvSpPr/>
      </dsp:nvSpPr>
      <dsp:spPr>
        <a:xfrm>
          <a:off x="3237559" y="1474583"/>
          <a:ext cx="216243" cy="1849750"/>
        </a:xfrm>
        <a:custGeom>
          <a:avLst/>
          <a:gdLst/>
          <a:ahLst/>
          <a:cxnLst/>
          <a:rect l="0" t="0" r="0" b="0"/>
          <a:pathLst>
            <a:path>
              <a:moveTo>
                <a:pt x="0" y="0"/>
              </a:moveTo>
              <a:lnTo>
                <a:pt x="0" y="1849750"/>
              </a:lnTo>
              <a:lnTo>
                <a:pt x="216243" y="18497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5E9322-FA36-4399-93A2-D381C28D8618}">
      <dsp:nvSpPr>
        <dsp:cNvPr id="0" name=""/>
        <dsp:cNvSpPr/>
      </dsp:nvSpPr>
      <dsp:spPr>
        <a:xfrm>
          <a:off x="3237559" y="1474583"/>
          <a:ext cx="207853" cy="1451207"/>
        </a:xfrm>
        <a:custGeom>
          <a:avLst/>
          <a:gdLst/>
          <a:ahLst/>
          <a:cxnLst/>
          <a:rect l="0" t="0" r="0" b="0"/>
          <a:pathLst>
            <a:path>
              <a:moveTo>
                <a:pt x="0" y="0"/>
              </a:moveTo>
              <a:lnTo>
                <a:pt x="0" y="1451207"/>
              </a:lnTo>
              <a:lnTo>
                <a:pt x="207853" y="14512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3A665-4689-4541-B160-18DCB06A1254}">
      <dsp:nvSpPr>
        <dsp:cNvPr id="0" name=""/>
        <dsp:cNvSpPr/>
      </dsp:nvSpPr>
      <dsp:spPr>
        <a:xfrm>
          <a:off x="3237559" y="1474583"/>
          <a:ext cx="199464" cy="1069442"/>
        </a:xfrm>
        <a:custGeom>
          <a:avLst/>
          <a:gdLst/>
          <a:ahLst/>
          <a:cxnLst/>
          <a:rect l="0" t="0" r="0" b="0"/>
          <a:pathLst>
            <a:path>
              <a:moveTo>
                <a:pt x="0" y="0"/>
              </a:moveTo>
              <a:lnTo>
                <a:pt x="0" y="1069442"/>
              </a:lnTo>
              <a:lnTo>
                <a:pt x="199464" y="10694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6CBC9C-0BF5-4D8C-AF8C-97969CD9D772}">
      <dsp:nvSpPr>
        <dsp:cNvPr id="0" name=""/>
        <dsp:cNvSpPr/>
      </dsp:nvSpPr>
      <dsp:spPr>
        <a:xfrm>
          <a:off x="3237559" y="1474583"/>
          <a:ext cx="191075" cy="688615"/>
        </a:xfrm>
        <a:custGeom>
          <a:avLst/>
          <a:gdLst/>
          <a:ahLst/>
          <a:cxnLst/>
          <a:rect l="0" t="0" r="0" b="0"/>
          <a:pathLst>
            <a:path>
              <a:moveTo>
                <a:pt x="0" y="0"/>
              </a:moveTo>
              <a:lnTo>
                <a:pt x="0" y="688615"/>
              </a:lnTo>
              <a:lnTo>
                <a:pt x="191075" y="6886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54F8B-D781-4A9A-8F31-CFE689908803}">
      <dsp:nvSpPr>
        <dsp:cNvPr id="0" name=""/>
        <dsp:cNvSpPr/>
      </dsp:nvSpPr>
      <dsp:spPr>
        <a:xfrm>
          <a:off x="3237559" y="1474583"/>
          <a:ext cx="182686" cy="305913"/>
        </a:xfrm>
        <a:custGeom>
          <a:avLst/>
          <a:gdLst/>
          <a:ahLst/>
          <a:cxnLst/>
          <a:rect l="0" t="0" r="0" b="0"/>
          <a:pathLst>
            <a:path>
              <a:moveTo>
                <a:pt x="0" y="0"/>
              </a:moveTo>
              <a:lnTo>
                <a:pt x="0" y="305913"/>
              </a:lnTo>
              <a:lnTo>
                <a:pt x="182686" y="305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89BCA-4F5C-46B4-BE86-3A0BA0B269FB}">
      <dsp:nvSpPr>
        <dsp:cNvPr id="0" name=""/>
        <dsp:cNvSpPr/>
      </dsp:nvSpPr>
      <dsp:spPr>
        <a:xfrm>
          <a:off x="3537709" y="375493"/>
          <a:ext cx="647540" cy="723902"/>
        </a:xfrm>
        <a:custGeom>
          <a:avLst/>
          <a:gdLst/>
          <a:ahLst/>
          <a:cxnLst/>
          <a:rect l="0" t="0" r="0" b="0"/>
          <a:pathLst>
            <a:path>
              <a:moveTo>
                <a:pt x="647540" y="0"/>
              </a:moveTo>
              <a:lnTo>
                <a:pt x="647540" y="645112"/>
              </a:lnTo>
              <a:lnTo>
                <a:pt x="0" y="645112"/>
              </a:lnTo>
              <a:lnTo>
                <a:pt x="0" y="7239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56A41A-1470-4E6A-9648-5E0F70931BF8}">
      <dsp:nvSpPr>
        <dsp:cNvPr id="0" name=""/>
        <dsp:cNvSpPr/>
      </dsp:nvSpPr>
      <dsp:spPr>
        <a:xfrm>
          <a:off x="1666535" y="1474594"/>
          <a:ext cx="216588" cy="2214725"/>
        </a:xfrm>
        <a:custGeom>
          <a:avLst/>
          <a:gdLst/>
          <a:ahLst/>
          <a:cxnLst/>
          <a:rect l="0" t="0" r="0" b="0"/>
          <a:pathLst>
            <a:path>
              <a:moveTo>
                <a:pt x="0" y="0"/>
              </a:moveTo>
              <a:lnTo>
                <a:pt x="0" y="2214725"/>
              </a:lnTo>
              <a:lnTo>
                <a:pt x="216588" y="22147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67BF53-0566-4AD5-A82A-518373C143C7}">
      <dsp:nvSpPr>
        <dsp:cNvPr id="0" name=""/>
        <dsp:cNvSpPr/>
      </dsp:nvSpPr>
      <dsp:spPr>
        <a:xfrm>
          <a:off x="1666535" y="1474594"/>
          <a:ext cx="208199" cy="1832960"/>
        </a:xfrm>
        <a:custGeom>
          <a:avLst/>
          <a:gdLst/>
          <a:ahLst/>
          <a:cxnLst/>
          <a:rect l="0" t="0" r="0" b="0"/>
          <a:pathLst>
            <a:path>
              <a:moveTo>
                <a:pt x="0" y="0"/>
              </a:moveTo>
              <a:lnTo>
                <a:pt x="0" y="1832960"/>
              </a:lnTo>
              <a:lnTo>
                <a:pt x="208199" y="18329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AC975C-77BC-4DAF-9239-28A0E86F1094}">
      <dsp:nvSpPr>
        <dsp:cNvPr id="0" name=""/>
        <dsp:cNvSpPr/>
      </dsp:nvSpPr>
      <dsp:spPr>
        <a:xfrm>
          <a:off x="1666535" y="1474594"/>
          <a:ext cx="216588" cy="1451195"/>
        </a:xfrm>
        <a:custGeom>
          <a:avLst/>
          <a:gdLst/>
          <a:ahLst/>
          <a:cxnLst/>
          <a:rect l="0" t="0" r="0" b="0"/>
          <a:pathLst>
            <a:path>
              <a:moveTo>
                <a:pt x="0" y="0"/>
              </a:moveTo>
              <a:lnTo>
                <a:pt x="0" y="1451195"/>
              </a:lnTo>
              <a:lnTo>
                <a:pt x="216588" y="14511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C238A3-5622-4782-BDE6-3B1D02DB4713}">
      <dsp:nvSpPr>
        <dsp:cNvPr id="0" name=""/>
        <dsp:cNvSpPr/>
      </dsp:nvSpPr>
      <dsp:spPr>
        <a:xfrm>
          <a:off x="1666535" y="1474594"/>
          <a:ext cx="208199" cy="1061041"/>
        </a:xfrm>
        <a:custGeom>
          <a:avLst/>
          <a:gdLst/>
          <a:ahLst/>
          <a:cxnLst/>
          <a:rect l="0" t="0" r="0" b="0"/>
          <a:pathLst>
            <a:path>
              <a:moveTo>
                <a:pt x="0" y="0"/>
              </a:moveTo>
              <a:lnTo>
                <a:pt x="0" y="1061041"/>
              </a:lnTo>
              <a:lnTo>
                <a:pt x="208199" y="10610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ED6F93-1136-4347-9644-1A71F5FF25AE}">
      <dsp:nvSpPr>
        <dsp:cNvPr id="0" name=""/>
        <dsp:cNvSpPr/>
      </dsp:nvSpPr>
      <dsp:spPr>
        <a:xfrm>
          <a:off x="1666535" y="1474594"/>
          <a:ext cx="199809" cy="664074"/>
        </a:xfrm>
        <a:custGeom>
          <a:avLst/>
          <a:gdLst/>
          <a:ahLst/>
          <a:cxnLst/>
          <a:rect l="0" t="0" r="0" b="0"/>
          <a:pathLst>
            <a:path>
              <a:moveTo>
                <a:pt x="0" y="0"/>
              </a:moveTo>
              <a:lnTo>
                <a:pt x="0" y="664074"/>
              </a:lnTo>
              <a:lnTo>
                <a:pt x="199809" y="6640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35D726-D013-4EDB-94AE-664C7AA2FCA3}">
      <dsp:nvSpPr>
        <dsp:cNvPr id="0" name=""/>
        <dsp:cNvSpPr/>
      </dsp:nvSpPr>
      <dsp:spPr>
        <a:xfrm>
          <a:off x="1666535" y="1474594"/>
          <a:ext cx="199809" cy="263955"/>
        </a:xfrm>
        <a:custGeom>
          <a:avLst/>
          <a:gdLst/>
          <a:ahLst/>
          <a:cxnLst/>
          <a:rect l="0" t="0" r="0" b="0"/>
          <a:pathLst>
            <a:path>
              <a:moveTo>
                <a:pt x="0" y="0"/>
              </a:moveTo>
              <a:lnTo>
                <a:pt x="0" y="263955"/>
              </a:lnTo>
              <a:lnTo>
                <a:pt x="199809" y="2639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7FE62-A66C-47C1-9095-A3B2BB47C0E2}">
      <dsp:nvSpPr>
        <dsp:cNvPr id="0" name=""/>
        <dsp:cNvSpPr/>
      </dsp:nvSpPr>
      <dsp:spPr>
        <a:xfrm>
          <a:off x="1966686" y="375493"/>
          <a:ext cx="2218563" cy="723913"/>
        </a:xfrm>
        <a:custGeom>
          <a:avLst/>
          <a:gdLst/>
          <a:ahLst/>
          <a:cxnLst/>
          <a:rect l="0" t="0" r="0" b="0"/>
          <a:pathLst>
            <a:path>
              <a:moveTo>
                <a:pt x="2218563" y="0"/>
              </a:moveTo>
              <a:lnTo>
                <a:pt x="2218563" y="645123"/>
              </a:lnTo>
              <a:lnTo>
                <a:pt x="0" y="645123"/>
              </a:lnTo>
              <a:lnTo>
                <a:pt x="0" y="723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99C76E-B9AE-4778-A163-16CECF684870}">
      <dsp:nvSpPr>
        <dsp:cNvPr id="0" name=""/>
        <dsp:cNvSpPr/>
      </dsp:nvSpPr>
      <dsp:spPr>
        <a:xfrm>
          <a:off x="217028" y="1474598"/>
          <a:ext cx="219507" cy="1059815"/>
        </a:xfrm>
        <a:custGeom>
          <a:avLst/>
          <a:gdLst/>
          <a:ahLst/>
          <a:cxnLst/>
          <a:rect l="0" t="0" r="0" b="0"/>
          <a:pathLst>
            <a:path>
              <a:moveTo>
                <a:pt x="0" y="0"/>
              </a:moveTo>
              <a:lnTo>
                <a:pt x="0" y="1059815"/>
              </a:lnTo>
              <a:lnTo>
                <a:pt x="219507" y="10598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E333F0-E6F3-48D1-979B-89E19608CC37}">
      <dsp:nvSpPr>
        <dsp:cNvPr id="0" name=""/>
        <dsp:cNvSpPr/>
      </dsp:nvSpPr>
      <dsp:spPr>
        <a:xfrm>
          <a:off x="217028" y="1474598"/>
          <a:ext cx="219507" cy="1446858"/>
        </a:xfrm>
        <a:custGeom>
          <a:avLst/>
          <a:gdLst/>
          <a:ahLst/>
          <a:cxnLst/>
          <a:rect l="0" t="0" r="0" b="0"/>
          <a:pathLst>
            <a:path>
              <a:moveTo>
                <a:pt x="0" y="0"/>
              </a:moveTo>
              <a:lnTo>
                <a:pt x="0" y="1446858"/>
              </a:lnTo>
              <a:lnTo>
                <a:pt x="219507" y="14468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5AE70-FD81-4C3A-A3BC-C209C789844A}">
      <dsp:nvSpPr>
        <dsp:cNvPr id="0" name=""/>
        <dsp:cNvSpPr/>
      </dsp:nvSpPr>
      <dsp:spPr>
        <a:xfrm>
          <a:off x="217028" y="1474598"/>
          <a:ext cx="221225" cy="1831050"/>
        </a:xfrm>
        <a:custGeom>
          <a:avLst/>
          <a:gdLst/>
          <a:ahLst/>
          <a:cxnLst/>
          <a:rect l="0" t="0" r="0" b="0"/>
          <a:pathLst>
            <a:path>
              <a:moveTo>
                <a:pt x="0" y="0"/>
              </a:moveTo>
              <a:lnTo>
                <a:pt x="0" y="1831050"/>
              </a:lnTo>
              <a:lnTo>
                <a:pt x="221225" y="18310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E5805-6C69-40A2-ADE1-D56E8D66B23F}">
      <dsp:nvSpPr>
        <dsp:cNvPr id="0" name=""/>
        <dsp:cNvSpPr/>
      </dsp:nvSpPr>
      <dsp:spPr>
        <a:xfrm>
          <a:off x="217028" y="1474598"/>
          <a:ext cx="222276" cy="684627"/>
        </a:xfrm>
        <a:custGeom>
          <a:avLst/>
          <a:gdLst/>
          <a:ahLst/>
          <a:cxnLst/>
          <a:rect l="0" t="0" r="0" b="0"/>
          <a:pathLst>
            <a:path>
              <a:moveTo>
                <a:pt x="0" y="0"/>
              </a:moveTo>
              <a:lnTo>
                <a:pt x="0" y="684627"/>
              </a:lnTo>
              <a:lnTo>
                <a:pt x="222276" y="6846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9BF9D0-0756-4213-AAAE-FBE27AEE7978}">
      <dsp:nvSpPr>
        <dsp:cNvPr id="0" name=""/>
        <dsp:cNvSpPr/>
      </dsp:nvSpPr>
      <dsp:spPr>
        <a:xfrm>
          <a:off x="217028" y="1474598"/>
          <a:ext cx="215747" cy="2198881"/>
        </a:xfrm>
        <a:custGeom>
          <a:avLst/>
          <a:gdLst/>
          <a:ahLst/>
          <a:cxnLst/>
          <a:rect l="0" t="0" r="0" b="0"/>
          <a:pathLst>
            <a:path>
              <a:moveTo>
                <a:pt x="0" y="0"/>
              </a:moveTo>
              <a:lnTo>
                <a:pt x="0" y="2198881"/>
              </a:lnTo>
              <a:lnTo>
                <a:pt x="215747" y="2198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76EA7-EFB1-4780-B5A8-16A69A80F6CB}">
      <dsp:nvSpPr>
        <dsp:cNvPr id="0" name=""/>
        <dsp:cNvSpPr/>
      </dsp:nvSpPr>
      <dsp:spPr>
        <a:xfrm>
          <a:off x="217028" y="1474598"/>
          <a:ext cx="225150" cy="291044"/>
        </a:xfrm>
        <a:custGeom>
          <a:avLst/>
          <a:gdLst/>
          <a:ahLst/>
          <a:cxnLst/>
          <a:rect l="0" t="0" r="0" b="0"/>
          <a:pathLst>
            <a:path>
              <a:moveTo>
                <a:pt x="0" y="0"/>
              </a:moveTo>
              <a:lnTo>
                <a:pt x="0" y="291044"/>
              </a:lnTo>
              <a:lnTo>
                <a:pt x="225150" y="2910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78A81C-1317-4F8B-BDDC-1A8CC174E4AF}">
      <dsp:nvSpPr>
        <dsp:cNvPr id="0" name=""/>
        <dsp:cNvSpPr/>
      </dsp:nvSpPr>
      <dsp:spPr>
        <a:xfrm>
          <a:off x="517178" y="375493"/>
          <a:ext cx="3668070" cy="723917"/>
        </a:xfrm>
        <a:custGeom>
          <a:avLst/>
          <a:gdLst/>
          <a:ahLst/>
          <a:cxnLst/>
          <a:rect l="0" t="0" r="0" b="0"/>
          <a:pathLst>
            <a:path>
              <a:moveTo>
                <a:pt x="3668070" y="0"/>
              </a:moveTo>
              <a:lnTo>
                <a:pt x="3668070" y="645127"/>
              </a:lnTo>
              <a:lnTo>
                <a:pt x="0" y="645127"/>
              </a:lnTo>
              <a:lnTo>
                <a:pt x="0" y="7239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E3B928-8BD0-431C-B44C-DAA042CF08D7}">
      <dsp:nvSpPr>
        <dsp:cNvPr id="0" name=""/>
        <dsp:cNvSpPr/>
      </dsp:nvSpPr>
      <dsp:spPr>
        <a:xfrm>
          <a:off x="3379950" y="305"/>
          <a:ext cx="1610598"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mn-lt"/>
              <a:cs typeface="Arial"/>
            </a:rPr>
            <a:t>Executive Steering Committee</a:t>
          </a:r>
          <a:endParaRPr lang="en-US" sz="900" kern="1200" dirty="0"/>
        </a:p>
      </dsp:txBody>
      <dsp:txXfrm>
        <a:off x="3379950" y="305"/>
        <a:ext cx="1610598" cy="375187"/>
      </dsp:txXfrm>
    </dsp:sp>
    <dsp:sp modelId="{7EE8821E-D5FC-4942-B7CC-FF332FDF6233}">
      <dsp:nvSpPr>
        <dsp:cNvPr id="0" name=""/>
        <dsp:cNvSpPr/>
      </dsp:nvSpPr>
      <dsp:spPr>
        <a:xfrm>
          <a:off x="141990" y="1099410"/>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Customer Domain Team</a:t>
          </a:r>
        </a:p>
      </dsp:txBody>
      <dsp:txXfrm>
        <a:off x="141990" y="1099410"/>
        <a:ext cx="750375" cy="375187"/>
      </dsp:txXfrm>
    </dsp:sp>
    <dsp:sp modelId="{15213FAE-1CB7-4EB2-A221-9DAA9ABF7242}">
      <dsp:nvSpPr>
        <dsp:cNvPr id="0" name=""/>
        <dsp:cNvSpPr/>
      </dsp:nvSpPr>
      <dsp:spPr>
        <a:xfrm>
          <a:off x="442178" y="1578048"/>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Business Owner</a:t>
          </a:r>
        </a:p>
      </dsp:txBody>
      <dsp:txXfrm>
        <a:off x="442178" y="1578048"/>
        <a:ext cx="750375" cy="375187"/>
      </dsp:txXfrm>
    </dsp:sp>
    <dsp:sp modelId="{309244DB-CB72-4FD7-B5BA-DCFD9CC2F6E4}">
      <dsp:nvSpPr>
        <dsp:cNvPr id="0" name=""/>
        <dsp:cNvSpPr/>
      </dsp:nvSpPr>
      <dsp:spPr>
        <a:xfrm>
          <a:off x="432776" y="348588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Security</a:t>
          </a:r>
        </a:p>
      </dsp:txBody>
      <dsp:txXfrm>
        <a:off x="432776" y="3485885"/>
        <a:ext cx="750375" cy="375187"/>
      </dsp:txXfrm>
    </dsp:sp>
    <dsp:sp modelId="{88751C9C-412E-491B-8B46-C15E37155012}">
      <dsp:nvSpPr>
        <dsp:cNvPr id="0" name=""/>
        <dsp:cNvSpPr/>
      </dsp:nvSpPr>
      <dsp:spPr>
        <a:xfrm>
          <a:off x="439304" y="1971631"/>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a:t>
          </a:r>
        </a:p>
        <a:p>
          <a:pPr marL="0" lvl="0" indent="0" algn="ctr" defTabSz="400050">
            <a:lnSpc>
              <a:spcPct val="90000"/>
            </a:lnSpc>
            <a:spcBef>
              <a:spcPct val="0"/>
            </a:spcBef>
            <a:spcAft>
              <a:spcPct val="35000"/>
            </a:spcAft>
            <a:buNone/>
          </a:pPr>
          <a:r>
            <a:rPr lang="en-US" sz="900" kern="1200" dirty="0"/>
            <a:t>Steward</a:t>
          </a:r>
        </a:p>
      </dsp:txBody>
      <dsp:txXfrm>
        <a:off x="439304" y="1971631"/>
        <a:ext cx="750375" cy="375187"/>
      </dsp:txXfrm>
    </dsp:sp>
    <dsp:sp modelId="{A9E2B2B4-D539-4133-97FA-3E687E0B87FE}">
      <dsp:nvSpPr>
        <dsp:cNvPr id="0" name=""/>
        <dsp:cNvSpPr/>
      </dsp:nvSpPr>
      <dsp:spPr>
        <a:xfrm>
          <a:off x="438254" y="311805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Enterprise</a:t>
          </a:r>
        </a:p>
        <a:p>
          <a:pPr marL="0" lvl="0" indent="0" algn="ctr" defTabSz="400050">
            <a:lnSpc>
              <a:spcPct val="90000"/>
            </a:lnSpc>
            <a:spcBef>
              <a:spcPct val="0"/>
            </a:spcBef>
            <a:spcAft>
              <a:spcPct val="35000"/>
            </a:spcAft>
            <a:buNone/>
          </a:pPr>
          <a:r>
            <a:rPr lang="en-US" sz="900" kern="1200" dirty="0"/>
            <a:t>Architecture</a:t>
          </a:r>
        </a:p>
      </dsp:txBody>
      <dsp:txXfrm>
        <a:off x="438254" y="3118055"/>
        <a:ext cx="750375" cy="375187"/>
      </dsp:txXfrm>
    </dsp:sp>
    <dsp:sp modelId="{1D0781B3-0031-4413-AB9C-BA976994AE94}">
      <dsp:nvSpPr>
        <dsp:cNvPr id="0" name=""/>
        <dsp:cNvSpPr/>
      </dsp:nvSpPr>
      <dsp:spPr>
        <a:xfrm>
          <a:off x="436535" y="2733863"/>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Solution Delivery</a:t>
          </a:r>
        </a:p>
      </dsp:txBody>
      <dsp:txXfrm>
        <a:off x="436535" y="2733863"/>
        <a:ext cx="750375" cy="375187"/>
      </dsp:txXfrm>
    </dsp:sp>
    <dsp:sp modelId="{607A1553-8B8E-4280-B70A-D048AE5E7044}">
      <dsp:nvSpPr>
        <dsp:cNvPr id="0" name=""/>
        <dsp:cNvSpPr/>
      </dsp:nvSpPr>
      <dsp:spPr>
        <a:xfrm>
          <a:off x="436535" y="2346819"/>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Governance</a:t>
          </a:r>
        </a:p>
      </dsp:txBody>
      <dsp:txXfrm>
        <a:off x="436535" y="2346819"/>
        <a:ext cx="750375" cy="375187"/>
      </dsp:txXfrm>
    </dsp:sp>
    <dsp:sp modelId="{8B90308F-8A8E-4F1D-ACC6-C05939BCF8EE}">
      <dsp:nvSpPr>
        <dsp:cNvPr id="0" name=""/>
        <dsp:cNvSpPr/>
      </dsp:nvSpPr>
      <dsp:spPr>
        <a:xfrm>
          <a:off x="1591498" y="109940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Workforce Domain Team</a:t>
          </a:r>
        </a:p>
      </dsp:txBody>
      <dsp:txXfrm>
        <a:off x="1591498" y="1099406"/>
        <a:ext cx="750375" cy="375187"/>
      </dsp:txXfrm>
    </dsp:sp>
    <dsp:sp modelId="{249E837E-0CBB-4623-AD8C-8B0AD86278A3}">
      <dsp:nvSpPr>
        <dsp:cNvPr id="0" name=""/>
        <dsp:cNvSpPr/>
      </dsp:nvSpPr>
      <dsp:spPr>
        <a:xfrm>
          <a:off x="1866345" y="155095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Business Owner</a:t>
          </a:r>
        </a:p>
      </dsp:txBody>
      <dsp:txXfrm>
        <a:off x="1866345" y="1550956"/>
        <a:ext cx="750375" cy="375187"/>
      </dsp:txXfrm>
    </dsp:sp>
    <dsp:sp modelId="{03943E15-249B-4649-8B45-B8C8DFDD9B99}">
      <dsp:nvSpPr>
        <dsp:cNvPr id="0" name=""/>
        <dsp:cNvSpPr/>
      </dsp:nvSpPr>
      <dsp:spPr>
        <a:xfrm>
          <a:off x="1866345" y="195107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a:t>
          </a:r>
        </a:p>
        <a:p>
          <a:pPr marL="0" lvl="0" indent="0" algn="ctr" defTabSz="400050">
            <a:lnSpc>
              <a:spcPct val="90000"/>
            </a:lnSpc>
            <a:spcBef>
              <a:spcPct val="0"/>
            </a:spcBef>
            <a:spcAft>
              <a:spcPct val="35000"/>
            </a:spcAft>
            <a:buNone/>
          </a:pPr>
          <a:r>
            <a:rPr lang="en-US" sz="900" kern="1200" dirty="0"/>
            <a:t>Steward </a:t>
          </a:r>
        </a:p>
      </dsp:txBody>
      <dsp:txXfrm>
        <a:off x="1866345" y="1951075"/>
        <a:ext cx="750375" cy="375187"/>
      </dsp:txXfrm>
    </dsp:sp>
    <dsp:sp modelId="{DC88D42F-449D-4679-A516-8E0B939DEFC4}">
      <dsp:nvSpPr>
        <dsp:cNvPr id="0" name=""/>
        <dsp:cNvSpPr/>
      </dsp:nvSpPr>
      <dsp:spPr>
        <a:xfrm>
          <a:off x="1874735" y="2348042"/>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Governance</a:t>
          </a:r>
        </a:p>
      </dsp:txBody>
      <dsp:txXfrm>
        <a:off x="1874735" y="2348042"/>
        <a:ext cx="750375" cy="375187"/>
      </dsp:txXfrm>
    </dsp:sp>
    <dsp:sp modelId="{13123759-5D63-474A-B8A8-740C0D5F9A96}">
      <dsp:nvSpPr>
        <dsp:cNvPr id="0" name=""/>
        <dsp:cNvSpPr/>
      </dsp:nvSpPr>
      <dsp:spPr>
        <a:xfrm>
          <a:off x="1883124" y="273819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Solution Delivery</a:t>
          </a:r>
        </a:p>
      </dsp:txBody>
      <dsp:txXfrm>
        <a:off x="1883124" y="2738196"/>
        <a:ext cx="750375" cy="375187"/>
      </dsp:txXfrm>
    </dsp:sp>
    <dsp:sp modelId="{CA56945C-3F25-4073-A964-9010A2D9BD0B}">
      <dsp:nvSpPr>
        <dsp:cNvPr id="0" name=""/>
        <dsp:cNvSpPr/>
      </dsp:nvSpPr>
      <dsp:spPr>
        <a:xfrm>
          <a:off x="1874735" y="3119961"/>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Enterprise</a:t>
          </a:r>
        </a:p>
        <a:p>
          <a:pPr marL="0" lvl="0" indent="0" algn="ctr" defTabSz="400050">
            <a:lnSpc>
              <a:spcPct val="90000"/>
            </a:lnSpc>
            <a:spcBef>
              <a:spcPct val="0"/>
            </a:spcBef>
            <a:spcAft>
              <a:spcPct val="35000"/>
            </a:spcAft>
            <a:buNone/>
          </a:pPr>
          <a:r>
            <a:rPr lang="en-US" sz="900" kern="1200" dirty="0"/>
            <a:t>Architecture</a:t>
          </a:r>
        </a:p>
      </dsp:txBody>
      <dsp:txXfrm>
        <a:off x="1874735" y="3119961"/>
        <a:ext cx="750375" cy="375187"/>
      </dsp:txXfrm>
    </dsp:sp>
    <dsp:sp modelId="{01EFD473-B424-4826-A669-9E961E5E96E6}">
      <dsp:nvSpPr>
        <dsp:cNvPr id="0" name=""/>
        <dsp:cNvSpPr/>
      </dsp:nvSpPr>
      <dsp:spPr>
        <a:xfrm>
          <a:off x="1883124" y="350172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Security</a:t>
          </a:r>
        </a:p>
      </dsp:txBody>
      <dsp:txXfrm>
        <a:off x="1883124" y="3501726"/>
        <a:ext cx="750375" cy="375187"/>
      </dsp:txXfrm>
    </dsp:sp>
    <dsp:sp modelId="{3B05D24E-FFB2-47F9-9168-B2DB80A05DBC}">
      <dsp:nvSpPr>
        <dsp:cNvPr id="0" name=""/>
        <dsp:cNvSpPr/>
      </dsp:nvSpPr>
      <dsp:spPr>
        <a:xfrm>
          <a:off x="3162521" y="109939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Asset Domain Team</a:t>
          </a:r>
        </a:p>
      </dsp:txBody>
      <dsp:txXfrm>
        <a:off x="3162521" y="1099395"/>
        <a:ext cx="750375" cy="375187"/>
      </dsp:txXfrm>
    </dsp:sp>
    <dsp:sp modelId="{46945F61-E5C7-4204-9303-29569CAB26BF}">
      <dsp:nvSpPr>
        <dsp:cNvPr id="0" name=""/>
        <dsp:cNvSpPr/>
      </dsp:nvSpPr>
      <dsp:spPr>
        <a:xfrm>
          <a:off x="3420245" y="1592902"/>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Business Owner</a:t>
          </a:r>
        </a:p>
      </dsp:txBody>
      <dsp:txXfrm>
        <a:off x="3420245" y="1592902"/>
        <a:ext cx="750375" cy="375187"/>
      </dsp:txXfrm>
    </dsp:sp>
    <dsp:sp modelId="{6BE0D481-D088-42EE-923B-62990359889C}">
      <dsp:nvSpPr>
        <dsp:cNvPr id="0" name=""/>
        <dsp:cNvSpPr/>
      </dsp:nvSpPr>
      <dsp:spPr>
        <a:xfrm>
          <a:off x="3428634" y="197560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a:t>
          </a:r>
        </a:p>
        <a:p>
          <a:pPr marL="0" lvl="0" indent="0" algn="ctr" defTabSz="400050">
            <a:lnSpc>
              <a:spcPct val="90000"/>
            </a:lnSpc>
            <a:spcBef>
              <a:spcPct val="0"/>
            </a:spcBef>
            <a:spcAft>
              <a:spcPct val="35000"/>
            </a:spcAft>
            <a:buNone/>
          </a:pPr>
          <a:r>
            <a:rPr lang="en-US" sz="900" kern="1200" dirty="0"/>
            <a:t>Steward </a:t>
          </a:r>
        </a:p>
      </dsp:txBody>
      <dsp:txXfrm>
        <a:off x="3428634" y="1975605"/>
        <a:ext cx="750375" cy="375187"/>
      </dsp:txXfrm>
    </dsp:sp>
    <dsp:sp modelId="{236D1DCD-3E19-481A-9C8A-65ECDA1DD859}">
      <dsp:nvSpPr>
        <dsp:cNvPr id="0" name=""/>
        <dsp:cNvSpPr/>
      </dsp:nvSpPr>
      <dsp:spPr>
        <a:xfrm>
          <a:off x="3437024" y="2356431"/>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Governance</a:t>
          </a:r>
        </a:p>
      </dsp:txBody>
      <dsp:txXfrm>
        <a:off x="3437024" y="2356431"/>
        <a:ext cx="750375" cy="375187"/>
      </dsp:txXfrm>
    </dsp:sp>
    <dsp:sp modelId="{01BACC8C-7B70-467E-BB52-B66263B17052}">
      <dsp:nvSpPr>
        <dsp:cNvPr id="0" name=""/>
        <dsp:cNvSpPr/>
      </dsp:nvSpPr>
      <dsp:spPr>
        <a:xfrm>
          <a:off x="3445413" y="273819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Solution Delivery</a:t>
          </a:r>
        </a:p>
      </dsp:txBody>
      <dsp:txXfrm>
        <a:off x="3445413" y="2738196"/>
        <a:ext cx="750375" cy="375187"/>
      </dsp:txXfrm>
    </dsp:sp>
    <dsp:sp modelId="{D1785FF1-F8F5-40AE-9E51-5BBDB96CFB75}">
      <dsp:nvSpPr>
        <dsp:cNvPr id="0" name=""/>
        <dsp:cNvSpPr/>
      </dsp:nvSpPr>
      <dsp:spPr>
        <a:xfrm>
          <a:off x="3453802" y="3136739"/>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Enterprise</a:t>
          </a:r>
        </a:p>
        <a:p>
          <a:pPr marL="0" lvl="0" indent="0" algn="ctr" defTabSz="400050">
            <a:lnSpc>
              <a:spcPct val="90000"/>
            </a:lnSpc>
            <a:spcBef>
              <a:spcPct val="0"/>
            </a:spcBef>
            <a:spcAft>
              <a:spcPct val="35000"/>
            </a:spcAft>
            <a:buNone/>
          </a:pPr>
          <a:r>
            <a:rPr lang="en-US" sz="900" kern="1200" dirty="0"/>
            <a:t>Architecture</a:t>
          </a:r>
        </a:p>
      </dsp:txBody>
      <dsp:txXfrm>
        <a:off x="3453802" y="3136739"/>
        <a:ext cx="750375" cy="375187"/>
      </dsp:txXfrm>
    </dsp:sp>
    <dsp:sp modelId="{F69D6FDF-AE09-44B1-9C2C-3EC7913B600D}">
      <dsp:nvSpPr>
        <dsp:cNvPr id="0" name=""/>
        <dsp:cNvSpPr/>
      </dsp:nvSpPr>
      <dsp:spPr>
        <a:xfrm>
          <a:off x="3462191" y="3526893"/>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Security</a:t>
          </a:r>
        </a:p>
      </dsp:txBody>
      <dsp:txXfrm>
        <a:off x="3462191" y="3526893"/>
        <a:ext cx="750375" cy="375187"/>
      </dsp:txXfrm>
    </dsp:sp>
    <dsp:sp modelId="{F47846E1-DDE6-4E59-BB75-732F68E0A8EC}">
      <dsp:nvSpPr>
        <dsp:cNvPr id="0" name=""/>
        <dsp:cNvSpPr/>
      </dsp:nvSpPr>
      <dsp:spPr>
        <a:xfrm>
          <a:off x="6522589" y="1098724"/>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IT Support Team</a:t>
          </a:r>
        </a:p>
      </dsp:txBody>
      <dsp:txXfrm>
        <a:off x="6522589" y="1098724"/>
        <a:ext cx="750375" cy="375187"/>
      </dsp:txXfrm>
    </dsp:sp>
    <dsp:sp modelId="{358F3241-2FB0-4C33-BACB-EE4C10BEC742}">
      <dsp:nvSpPr>
        <dsp:cNvPr id="0" name=""/>
        <dsp:cNvSpPr/>
      </dsp:nvSpPr>
      <dsp:spPr>
        <a:xfrm>
          <a:off x="4753347" y="109940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Administrative</a:t>
          </a:r>
        </a:p>
      </dsp:txBody>
      <dsp:txXfrm>
        <a:off x="4753347" y="1099406"/>
        <a:ext cx="750375" cy="375187"/>
      </dsp:txXfrm>
    </dsp:sp>
    <dsp:sp modelId="{694DB9DB-8C2C-442A-B385-D1EA27FD0E7D}">
      <dsp:nvSpPr>
        <dsp:cNvPr id="0" name=""/>
        <dsp:cNvSpPr/>
      </dsp:nvSpPr>
      <dsp:spPr>
        <a:xfrm>
          <a:off x="3361168" y="534036"/>
          <a:ext cx="1631608"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Leadership Committee</a:t>
          </a:r>
        </a:p>
      </dsp:txBody>
      <dsp:txXfrm>
        <a:off x="3361168" y="534036"/>
        <a:ext cx="1631608" cy="375187"/>
      </dsp:txXfrm>
    </dsp:sp>
    <dsp:sp modelId="{471BF23D-10D0-4C8E-9959-FDB47C2A5C96}">
      <dsp:nvSpPr>
        <dsp:cNvPr id="0" name=""/>
        <dsp:cNvSpPr/>
      </dsp:nvSpPr>
      <dsp:spPr>
        <a:xfrm>
          <a:off x="2167130" y="53633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Enterprise Information Architect</a:t>
          </a:r>
        </a:p>
      </dsp:txBody>
      <dsp:txXfrm>
        <a:off x="2167130" y="536336"/>
        <a:ext cx="750375" cy="3751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12C0A-F798-4D44-A260-FDD8A545E0DD}">
      <dsp:nvSpPr>
        <dsp:cNvPr id="0" name=""/>
        <dsp:cNvSpPr/>
      </dsp:nvSpPr>
      <dsp:spPr>
        <a:xfrm>
          <a:off x="9560" y="630031"/>
          <a:ext cx="917202" cy="355619"/>
        </a:xfrm>
        <a:prstGeom prst="chevron">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Tool Selection</a:t>
          </a:r>
        </a:p>
      </dsp:txBody>
      <dsp:txXfrm>
        <a:off x="187370" y="630031"/>
        <a:ext cx="561583" cy="355619"/>
      </dsp:txXfrm>
    </dsp:sp>
    <dsp:sp modelId="{A8324843-4EFC-4454-9D44-FA504E33F2D2}">
      <dsp:nvSpPr>
        <dsp:cNvPr id="0" name=""/>
        <dsp:cNvSpPr/>
      </dsp:nvSpPr>
      <dsp:spPr>
        <a:xfrm>
          <a:off x="72504" y="1009446"/>
          <a:ext cx="707559"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Select the enterprise MDM tool </a:t>
          </a:r>
        </a:p>
      </dsp:txBody>
      <dsp:txXfrm>
        <a:off x="72504" y="1009446"/>
        <a:ext cx="707559" cy="464853"/>
      </dsp:txXfrm>
    </dsp:sp>
    <dsp:sp modelId="{40B7D864-6769-4EAC-AC03-A4EBBEDAF992}">
      <dsp:nvSpPr>
        <dsp:cNvPr id="0" name=""/>
        <dsp:cNvSpPr/>
      </dsp:nvSpPr>
      <dsp:spPr>
        <a:xfrm>
          <a:off x="718696" y="630031"/>
          <a:ext cx="917202" cy="355619"/>
        </a:xfrm>
        <a:prstGeom prst="chevron">
          <a:avLst/>
        </a:prstGeom>
        <a:solidFill>
          <a:schemeClr val="accent1">
            <a:shade val="80000"/>
            <a:hueOff val="46665"/>
            <a:satOff val="-9959"/>
            <a:lumOff val="50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Tool Delivery</a:t>
          </a:r>
        </a:p>
      </dsp:txBody>
      <dsp:txXfrm>
        <a:off x="896506" y="630031"/>
        <a:ext cx="561583" cy="355619"/>
      </dsp:txXfrm>
    </dsp:sp>
    <dsp:sp modelId="{C8CD7834-164C-4A37-9AB0-9D24594969CB}">
      <dsp:nvSpPr>
        <dsp:cNvPr id="0" name=""/>
        <dsp:cNvSpPr/>
      </dsp:nvSpPr>
      <dsp:spPr>
        <a:xfrm>
          <a:off x="840666" y="1009446"/>
          <a:ext cx="638123"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Stand up MDM Environment</a:t>
          </a:r>
        </a:p>
      </dsp:txBody>
      <dsp:txXfrm>
        <a:off x="840666" y="1009446"/>
        <a:ext cx="638123" cy="464853"/>
      </dsp:txXfrm>
    </dsp:sp>
    <dsp:sp modelId="{D4B684EA-E3A0-4E3D-9343-4CC0FC3FAB1D}">
      <dsp:nvSpPr>
        <dsp:cNvPr id="0" name=""/>
        <dsp:cNvSpPr/>
      </dsp:nvSpPr>
      <dsp:spPr>
        <a:xfrm>
          <a:off x="1419899" y="630031"/>
          <a:ext cx="917202" cy="355619"/>
        </a:xfrm>
        <a:prstGeom prst="chevron">
          <a:avLst/>
        </a:prstGeom>
        <a:solidFill>
          <a:schemeClr val="accent1">
            <a:shade val="80000"/>
            <a:hueOff val="93331"/>
            <a:satOff val="-19918"/>
            <a:lumOff val="101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33375">
            <a:lnSpc>
              <a:spcPct val="90000"/>
            </a:lnSpc>
            <a:spcBef>
              <a:spcPct val="0"/>
            </a:spcBef>
            <a:spcAft>
              <a:spcPct val="35000"/>
            </a:spcAft>
            <a:buNone/>
          </a:pPr>
          <a:r>
            <a:rPr lang="en-US" sz="750" kern="1200" dirty="0"/>
            <a:t>Architecture</a:t>
          </a:r>
        </a:p>
      </dsp:txBody>
      <dsp:txXfrm>
        <a:off x="1597709" y="630031"/>
        <a:ext cx="561583" cy="355619"/>
      </dsp:txXfrm>
    </dsp:sp>
    <dsp:sp modelId="{52C803DC-ECC4-45DE-8615-C4538896B755}">
      <dsp:nvSpPr>
        <dsp:cNvPr id="0" name=""/>
        <dsp:cNvSpPr/>
      </dsp:nvSpPr>
      <dsp:spPr>
        <a:xfrm>
          <a:off x="1461294"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Document MDM Architecture and standard</a:t>
          </a:r>
        </a:p>
      </dsp:txBody>
      <dsp:txXfrm>
        <a:off x="1461294" y="1009446"/>
        <a:ext cx="733761" cy="464853"/>
      </dsp:txXfrm>
    </dsp:sp>
    <dsp:sp modelId="{B9DD6ED2-432F-42C2-BCD8-D42B3E48E75F}">
      <dsp:nvSpPr>
        <dsp:cNvPr id="0" name=""/>
        <dsp:cNvSpPr/>
      </dsp:nvSpPr>
      <dsp:spPr>
        <a:xfrm>
          <a:off x="2113167" y="630031"/>
          <a:ext cx="917202" cy="355619"/>
        </a:xfrm>
        <a:prstGeom prst="chevron">
          <a:avLst/>
        </a:prstGeom>
        <a:solidFill>
          <a:schemeClr val="accent1">
            <a:shade val="80000"/>
            <a:hueOff val="139996"/>
            <a:satOff val="-29877"/>
            <a:lumOff val="152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dirty="0"/>
            <a:t>Requirement </a:t>
          </a:r>
          <a:r>
            <a:rPr lang="en-US" sz="800" kern="1200" dirty="0"/>
            <a:t>&amp; Planning</a:t>
          </a:r>
        </a:p>
      </dsp:txBody>
      <dsp:txXfrm>
        <a:off x="2290977" y="630031"/>
        <a:ext cx="561583" cy="355619"/>
      </dsp:txXfrm>
    </dsp:sp>
    <dsp:sp modelId="{E5F70A90-FB25-4756-9A42-5A690C1A68D5}">
      <dsp:nvSpPr>
        <dsp:cNvPr id="0" name=""/>
        <dsp:cNvSpPr/>
      </dsp:nvSpPr>
      <dsp:spPr>
        <a:xfrm>
          <a:off x="2220199"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Appoint data stewards and other data owners</a:t>
          </a:r>
        </a:p>
      </dsp:txBody>
      <dsp:txXfrm>
        <a:off x="2220199" y="1009446"/>
        <a:ext cx="733761" cy="464853"/>
      </dsp:txXfrm>
    </dsp:sp>
    <dsp:sp modelId="{C20D60DF-7CFC-4F93-AABB-ED0D3C702E66}">
      <dsp:nvSpPr>
        <dsp:cNvPr id="0" name=""/>
        <dsp:cNvSpPr/>
      </dsp:nvSpPr>
      <dsp:spPr>
        <a:xfrm>
          <a:off x="2814370" y="630031"/>
          <a:ext cx="839818" cy="355619"/>
        </a:xfrm>
        <a:prstGeom prst="chevron">
          <a:avLst/>
        </a:prstGeom>
        <a:solidFill>
          <a:schemeClr val="accent1">
            <a:shade val="80000"/>
            <a:hueOff val="186662"/>
            <a:satOff val="-39836"/>
            <a:lumOff val="203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Design</a:t>
          </a:r>
          <a:endParaRPr lang="en-US" sz="680" kern="1200" dirty="0"/>
        </a:p>
      </dsp:txBody>
      <dsp:txXfrm>
        <a:off x="2992180" y="630031"/>
        <a:ext cx="484199" cy="355619"/>
      </dsp:txXfrm>
    </dsp:sp>
    <dsp:sp modelId="{0E6528B0-779F-4B79-A99B-6F056843C469}">
      <dsp:nvSpPr>
        <dsp:cNvPr id="0" name=""/>
        <dsp:cNvSpPr/>
      </dsp:nvSpPr>
      <dsp:spPr>
        <a:xfrm>
          <a:off x="2908835" y="1009446"/>
          <a:ext cx="564475"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Design solution for the requirement </a:t>
          </a:r>
        </a:p>
      </dsp:txBody>
      <dsp:txXfrm>
        <a:off x="2908835" y="1009446"/>
        <a:ext cx="564475" cy="464853"/>
      </dsp:txXfrm>
    </dsp:sp>
    <dsp:sp modelId="{CBB1F290-53FB-4614-BB4F-8AB90066B0DB}">
      <dsp:nvSpPr>
        <dsp:cNvPr id="0" name=""/>
        <dsp:cNvSpPr/>
      </dsp:nvSpPr>
      <dsp:spPr>
        <a:xfrm>
          <a:off x="3459375" y="630031"/>
          <a:ext cx="917202" cy="355619"/>
        </a:xfrm>
        <a:prstGeom prst="chevron">
          <a:avLst/>
        </a:prstGeom>
        <a:solidFill>
          <a:schemeClr val="accent1">
            <a:shade val="80000"/>
            <a:hueOff val="233327"/>
            <a:satOff val="-49796"/>
            <a:lumOff val="25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24485">
            <a:lnSpc>
              <a:spcPct val="90000"/>
            </a:lnSpc>
            <a:spcBef>
              <a:spcPct val="0"/>
            </a:spcBef>
            <a:spcAft>
              <a:spcPct val="35000"/>
            </a:spcAft>
            <a:buNone/>
          </a:pPr>
          <a:r>
            <a:rPr lang="en-US" sz="730" kern="1200" dirty="0"/>
            <a:t>Master Data Governance</a:t>
          </a:r>
        </a:p>
      </dsp:txBody>
      <dsp:txXfrm>
        <a:off x="3637185" y="630031"/>
        <a:ext cx="561583" cy="355619"/>
      </dsp:txXfrm>
    </dsp:sp>
    <dsp:sp modelId="{5D34E7D9-6AFC-4BBF-80D9-4980BCC8028D}">
      <dsp:nvSpPr>
        <dsp:cNvPr id="0" name=""/>
        <dsp:cNvSpPr/>
      </dsp:nvSpPr>
      <dsp:spPr>
        <a:xfrm>
          <a:off x="3510124" y="1009446"/>
          <a:ext cx="776136"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Identify </a:t>
          </a:r>
          <a:r>
            <a:rPr lang="en-US" sz="700" b="0" i="0" kern="1200" dirty="0"/>
            <a:t>processes, roles, policies, standards, and metrics</a:t>
          </a:r>
          <a:endParaRPr lang="en-US" sz="700" kern="1200" dirty="0"/>
        </a:p>
      </dsp:txBody>
      <dsp:txXfrm>
        <a:off x="3510124" y="1009446"/>
        <a:ext cx="776136" cy="464853"/>
      </dsp:txXfrm>
    </dsp:sp>
    <dsp:sp modelId="{977E223F-D512-45F7-899F-174CA989AD99}">
      <dsp:nvSpPr>
        <dsp:cNvPr id="0" name=""/>
        <dsp:cNvSpPr/>
      </dsp:nvSpPr>
      <dsp:spPr>
        <a:xfrm>
          <a:off x="4160578" y="630031"/>
          <a:ext cx="951414" cy="355619"/>
        </a:xfrm>
        <a:prstGeom prst="chevron">
          <a:avLst/>
        </a:prstGeom>
        <a:solidFill>
          <a:schemeClr val="accent1">
            <a:shade val="80000"/>
            <a:hueOff val="279993"/>
            <a:satOff val="-59755"/>
            <a:lumOff val="304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Rules </a:t>
          </a:r>
          <a:r>
            <a:rPr lang="en-US" sz="700" kern="1200" dirty="0"/>
            <a:t>Configuration</a:t>
          </a:r>
        </a:p>
      </dsp:txBody>
      <dsp:txXfrm>
        <a:off x="4338388" y="630031"/>
        <a:ext cx="595795" cy="355619"/>
      </dsp:txXfrm>
    </dsp:sp>
    <dsp:sp modelId="{E90CB1D0-7247-4737-9B3E-F028E385A2E0}">
      <dsp:nvSpPr>
        <dsp:cNvPr id="0" name=""/>
        <dsp:cNvSpPr/>
      </dsp:nvSpPr>
      <dsp:spPr>
        <a:xfrm>
          <a:off x="4267604" y="1009446"/>
          <a:ext cx="636318"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Select Architecture and Data Model</a:t>
          </a:r>
        </a:p>
      </dsp:txBody>
      <dsp:txXfrm>
        <a:off x="4267604" y="1009446"/>
        <a:ext cx="636318" cy="464853"/>
      </dsp:txXfrm>
    </dsp:sp>
    <dsp:sp modelId="{39281551-6C7D-4449-A5AF-222E23B886A8}">
      <dsp:nvSpPr>
        <dsp:cNvPr id="0" name=""/>
        <dsp:cNvSpPr/>
      </dsp:nvSpPr>
      <dsp:spPr>
        <a:xfrm>
          <a:off x="4895992" y="630031"/>
          <a:ext cx="917202" cy="355619"/>
        </a:xfrm>
        <a:prstGeom prst="chevron">
          <a:avLst/>
        </a:prstGeom>
        <a:solidFill>
          <a:schemeClr val="accent1">
            <a:shade val="80000"/>
            <a:hueOff val="326658"/>
            <a:satOff val="-69714"/>
            <a:lumOff val="355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02260">
            <a:lnSpc>
              <a:spcPct val="90000"/>
            </a:lnSpc>
            <a:spcBef>
              <a:spcPct val="0"/>
            </a:spcBef>
            <a:spcAft>
              <a:spcPct val="35000"/>
            </a:spcAft>
            <a:buNone/>
          </a:pPr>
          <a:r>
            <a:rPr lang="en-US" sz="680" kern="1200" dirty="0"/>
            <a:t>Development</a:t>
          </a:r>
          <a:r>
            <a:rPr lang="en-US" sz="700" kern="1200" dirty="0"/>
            <a:t> &amp; Implement</a:t>
          </a:r>
        </a:p>
      </dsp:txBody>
      <dsp:txXfrm>
        <a:off x="5073802" y="630031"/>
        <a:ext cx="561583" cy="355619"/>
      </dsp:txXfrm>
    </dsp:sp>
    <dsp:sp modelId="{0014CE16-C4EC-4AA2-893C-1141C4DDB553}">
      <dsp:nvSpPr>
        <dsp:cNvPr id="0" name=""/>
        <dsp:cNvSpPr/>
      </dsp:nvSpPr>
      <dsp:spPr>
        <a:xfrm>
          <a:off x="4986037"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Develop &amp; implement the full solutions</a:t>
          </a:r>
        </a:p>
      </dsp:txBody>
      <dsp:txXfrm>
        <a:off x="4986037" y="1009446"/>
        <a:ext cx="733761" cy="464853"/>
      </dsp:txXfrm>
    </dsp:sp>
    <dsp:sp modelId="{F683027C-3D76-46BF-8AB2-E57B44540EF0}">
      <dsp:nvSpPr>
        <dsp:cNvPr id="0" name=""/>
        <dsp:cNvSpPr/>
      </dsp:nvSpPr>
      <dsp:spPr>
        <a:xfrm>
          <a:off x="5593822" y="630031"/>
          <a:ext cx="917202" cy="355619"/>
        </a:xfrm>
        <a:prstGeom prst="chevron">
          <a:avLst/>
        </a:prstGeom>
        <a:solidFill>
          <a:schemeClr val="accent1">
            <a:shade val="80000"/>
            <a:hueOff val="373324"/>
            <a:satOff val="-79673"/>
            <a:lumOff val="406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dirty="0"/>
            <a:t>Operate &amp; Maintain</a:t>
          </a:r>
        </a:p>
      </dsp:txBody>
      <dsp:txXfrm>
        <a:off x="5771632" y="630031"/>
        <a:ext cx="561583" cy="355619"/>
      </dsp:txXfrm>
    </dsp:sp>
    <dsp:sp modelId="{6535B52E-CD95-4770-A9FC-F78B6C980A9B}">
      <dsp:nvSpPr>
        <dsp:cNvPr id="0" name=""/>
        <dsp:cNvSpPr/>
      </dsp:nvSpPr>
      <dsp:spPr>
        <a:xfrm>
          <a:off x="5727200" y="1009446"/>
          <a:ext cx="733761" cy="464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dirty="0"/>
            <a:t>Operate and administer the MDM platform</a:t>
          </a:r>
        </a:p>
      </dsp:txBody>
      <dsp:txXfrm>
        <a:off x="5727200" y="1009446"/>
        <a:ext cx="733761" cy="464853"/>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07/06/2021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07/06/2021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4</a:t>
            </a:fld>
            <a:endParaRPr lang="en-GB" dirty="0"/>
          </a:p>
        </p:txBody>
      </p:sp>
    </p:spTree>
    <p:extLst>
      <p:ext uri="{BB962C8B-B14F-4D97-AF65-F5344CB8AC3E}">
        <p14:creationId xmlns:p14="http://schemas.microsoft.com/office/powerpoint/2010/main" val="191482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16</a:t>
            </a:fld>
            <a:endParaRPr lang="en-GB"/>
          </a:p>
        </p:txBody>
      </p:sp>
    </p:spTree>
    <p:extLst>
      <p:ext uri="{BB962C8B-B14F-4D97-AF65-F5344CB8AC3E}">
        <p14:creationId xmlns:p14="http://schemas.microsoft.com/office/powerpoint/2010/main" val="3489052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18</a:t>
            </a:fld>
            <a:endParaRPr lang="en-GB"/>
          </a:p>
        </p:txBody>
      </p:sp>
    </p:spTree>
    <p:extLst>
      <p:ext uri="{BB962C8B-B14F-4D97-AF65-F5344CB8AC3E}">
        <p14:creationId xmlns:p14="http://schemas.microsoft.com/office/powerpoint/2010/main" val="2565372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19</a:t>
            </a:fld>
            <a:endParaRPr lang="en-GB"/>
          </a:p>
        </p:txBody>
      </p:sp>
    </p:spTree>
    <p:extLst>
      <p:ext uri="{BB962C8B-B14F-4D97-AF65-F5344CB8AC3E}">
        <p14:creationId xmlns:p14="http://schemas.microsoft.com/office/powerpoint/2010/main" val="1184161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20</a:t>
            </a:fld>
            <a:endParaRPr lang="en-GB"/>
          </a:p>
        </p:txBody>
      </p:sp>
    </p:spTree>
    <p:extLst>
      <p:ext uri="{BB962C8B-B14F-4D97-AF65-F5344CB8AC3E}">
        <p14:creationId xmlns:p14="http://schemas.microsoft.com/office/powerpoint/2010/main" val="116180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22</a:t>
            </a:fld>
            <a:endParaRPr lang="en-GB"/>
          </a:p>
        </p:txBody>
      </p:sp>
    </p:spTree>
    <p:extLst>
      <p:ext uri="{BB962C8B-B14F-4D97-AF65-F5344CB8AC3E}">
        <p14:creationId xmlns:p14="http://schemas.microsoft.com/office/powerpoint/2010/main" val="3503067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002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818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Bottom-up view of enabling Data Capabilities in support of prioritized business capabilities</a:t>
            </a:r>
          </a:p>
          <a:p>
            <a:pPr marL="609539" lvl="1" indent="0">
              <a:buNone/>
            </a:pPr>
            <a:r>
              <a:rPr lang="en-US" dirty="0"/>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dirty="0"/>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dirty="0"/>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dirty="0"/>
              <a:t>                  Marketing capabilities </a:t>
            </a:r>
          </a:p>
          <a:p>
            <a:pPr algn="l">
              <a:spcAft>
                <a:spcPts val="600"/>
              </a:spcAft>
              <a:buClr>
                <a:schemeClr val="tx1"/>
              </a:buClr>
            </a:pPr>
            <a:r>
              <a:rPr lang="en-US" dirty="0"/>
              <a:t>                -  Note: </a:t>
            </a:r>
            <a:r>
              <a:rPr lang="en-US" sz="1600" b="0" dirty="0">
                <a:solidFill>
                  <a:schemeClr val="tx1"/>
                </a:solidFill>
              </a:rPr>
              <a:t>CRM and Marketing Automation Completes in Dec 2022</a:t>
            </a:r>
            <a:endParaRPr lang="en-US" dirty="0"/>
          </a:p>
          <a:p>
            <a:pPr marL="342900" indent="-342900">
              <a:buAutoNum type="arabicPeriod" startAt="3"/>
            </a:pPr>
            <a:r>
              <a:rPr lang="en-US" dirty="0"/>
              <a:t>Timelines for many of the required business capabilities extend beyond May-2022 which are being driving by process and tech changes</a:t>
            </a:r>
          </a:p>
          <a:p>
            <a:pPr marL="342900" indent="-342900">
              <a:buAutoNum type="arabicPeriod" startAt="3"/>
            </a:pPr>
            <a:r>
              <a:rPr lang="en-US" dirty="0"/>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470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26</a:t>
            </a:fld>
            <a:endParaRPr lang="en-GB"/>
          </a:p>
        </p:txBody>
      </p:sp>
    </p:spTree>
    <p:extLst>
      <p:ext uri="{BB962C8B-B14F-4D97-AF65-F5344CB8AC3E}">
        <p14:creationId xmlns:p14="http://schemas.microsoft.com/office/powerpoint/2010/main" val="920650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27</a:t>
            </a:fld>
            <a:endParaRPr lang="en-GB"/>
          </a:p>
        </p:txBody>
      </p:sp>
    </p:spTree>
    <p:extLst>
      <p:ext uri="{BB962C8B-B14F-4D97-AF65-F5344CB8AC3E}">
        <p14:creationId xmlns:p14="http://schemas.microsoft.com/office/powerpoint/2010/main" val="59178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6</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88884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7</a:t>
            </a:fld>
            <a:endParaRPr lang="en-GB"/>
          </a:p>
        </p:txBody>
      </p:sp>
    </p:spTree>
    <p:extLst>
      <p:ext uri="{BB962C8B-B14F-4D97-AF65-F5344CB8AC3E}">
        <p14:creationId xmlns:p14="http://schemas.microsoft.com/office/powerpoint/2010/main" val="388884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9</a:t>
            </a:fld>
            <a:endParaRPr lang="en-GB"/>
          </a:p>
        </p:txBody>
      </p:sp>
    </p:spTree>
    <p:extLst>
      <p:ext uri="{BB962C8B-B14F-4D97-AF65-F5344CB8AC3E}">
        <p14:creationId xmlns:p14="http://schemas.microsoft.com/office/powerpoint/2010/main" val="217955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268444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424327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89C8DF-EFC3-4193-AAB8-E410ED763749}" type="slidenum">
              <a:rPr lang="en-GB" smtClean="0"/>
              <a:t>13</a:t>
            </a:fld>
            <a:endParaRPr lang="en-GB"/>
          </a:p>
        </p:txBody>
      </p:sp>
    </p:spTree>
    <p:extLst>
      <p:ext uri="{BB962C8B-B14F-4D97-AF65-F5344CB8AC3E}">
        <p14:creationId xmlns:p14="http://schemas.microsoft.com/office/powerpoint/2010/main" val="275376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14</a:t>
            </a:fld>
            <a:endParaRPr lang="en-GB"/>
          </a:p>
        </p:txBody>
      </p:sp>
    </p:spTree>
    <p:extLst>
      <p:ext uri="{BB962C8B-B14F-4D97-AF65-F5344CB8AC3E}">
        <p14:creationId xmlns:p14="http://schemas.microsoft.com/office/powerpoint/2010/main" val="1676800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15</a:t>
            </a:fld>
            <a:endParaRPr lang="en-GB"/>
          </a:p>
        </p:txBody>
      </p:sp>
    </p:spTree>
    <p:extLst>
      <p:ext uri="{BB962C8B-B14F-4D97-AF65-F5344CB8AC3E}">
        <p14:creationId xmlns:p14="http://schemas.microsoft.com/office/powerpoint/2010/main" val="82382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4.svg"/></Relationships>
</file>

<file path=ppt/slides/_rels/slide1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6.emf"/></Relationships>
</file>

<file path=ppt/slides/_rels/slide1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8.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9" Type="http://schemas.openxmlformats.org/officeDocument/2006/relationships/tags" Target="../tags/tag46.xml"/><Relationship Id="rId21" Type="http://schemas.openxmlformats.org/officeDocument/2006/relationships/tags" Target="../tags/tag28.xml"/><Relationship Id="rId34" Type="http://schemas.openxmlformats.org/officeDocument/2006/relationships/tags" Target="../tags/tag41.xml"/><Relationship Id="rId42" Type="http://schemas.openxmlformats.org/officeDocument/2006/relationships/tags" Target="../tags/tag49.xml"/><Relationship Id="rId47" Type="http://schemas.openxmlformats.org/officeDocument/2006/relationships/tags" Target="../tags/tag54.xml"/><Relationship Id="rId50" Type="http://schemas.openxmlformats.org/officeDocument/2006/relationships/tags" Target="../tags/tag57.xml"/><Relationship Id="rId55" Type="http://schemas.openxmlformats.org/officeDocument/2006/relationships/tags" Target="../tags/tag62.xml"/><Relationship Id="rId63" Type="http://schemas.openxmlformats.org/officeDocument/2006/relationships/tags" Target="../tags/tag70.xml"/><Relationship Id="rId68" Type="http://schemas.openxmlformats.org/officeDocument/2006/relationships/tags" Target="../tags/tag75.xml"/><Relationship Id="rId7" Type="http://schemas.openxmlformats.org/officeDocument/2006/relationships/tags" Target="../tags/tag14.xml"/><Relationship Id="rId71" Type="http://schemas.openxmlformats.org/officeDocument/2006/relationships/tags" Target="../tags/tag78.xml"/><Relationship Id="rId2" Type="http://schemas.openxmlformats.org/officeDocument/2006/relationships/tags" Target="../tags/tag9.xml"/><Relationship Id="rId16" Type="http://schemas.openxmlformats.org/officeDocument/2006/relationships/tags" Target="../tags/tag23.xml"/><Relationship Id="rId29" Type="http://schemas.openxmlformats.org/officeDocument/2006/relationships/tags" Target="../tags/tag36.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tags" Target="../tags/tag44.xml"/><Relationship Id="rId40" Type="http://schemas.openxmlformats.org/officeDocument/2006/relationships/tags" Target="../tags/tag47.xml"/><Relationship Id="rId45" Type="http://schemas.openxmlformats.org/officeDocument/2006/relationships/tags" Target="../tags/tag52.xml"/><Relationship Id="rId53" Type="http://schemas.openxmlformats.org/officeDocument/2006/relationships/tags" Target="../tags/tag60.xml"/><Relationship Id="rId58" Type="http://schemas.openxmlformats.org/officeDocument/2006/relationships/tags" Target="../tags/tag65.xml"/><Relationship Id="rId66" Type="http://schemas.openxmlformats.org/officeDocument/2006/relationships/tags" Target="../tags/tag73.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57" Type="http://schemas.openxmlformats.org/officeDocument/2006/relationships/tags" Target="../tags/tag64.xml"/><Relationship Id="rId61" Type="http://schemas.openxmlformats.org/officeDocument/2006/relationships/tags" Target="../tags/tag68.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tags" Target="../tags/tag38.xml"/><Relationship Id="rId44" Type="http://schemas.openxmlformats.org/officeDocument/2006/relationships/tags" Target="../tags/tag51.xml"/><Relationship Id="rId52" Type="http://schemas.openxmlformats.org/officeDocument/2006/relationships/tags" Target="../tags/tag59.xml"/><Relationship Id="rId60" Type="http://schemas.openxmlformats.org/officeDocument/2006/relationships/tags" Target="../tags/tag67.xml"/><Relationship Id="rId65" Type="http://schemas.openxmlformats.org/officeDocument/2006/relationships/tags" Target="../tags/tag72.xml"/><Relationship Id="rId73" Type="http://schemas.openxmlformats.org/officeDocument/2006/relationships/notesSlide" Target="../notesSlides/notesSlide15.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 Id="rId43" Type="http://schemas.openxmlformats.org/officeDocument/2006/relationships/tags" Target="../tags/tag50.xml"/><Relationship Id="rId48" Type="http://schemas.openxmlformats.org/officeDocument/2006/relationships/tags" Target="../tags/tag55.xml"/><Relationship Id="rId56" Type="http://schemas.openxmlformats.org/officeDocument/2006/relationships/tags" Target="../tags/tag63.xml"/><Relationship Id="rId64" Type="http://schemas.openxmlformats.org/officeDocument/2006/relationships/tags" Target="../tags/tag71.xml"/><Relationship Id="rId69" Type="http://schemas.openxmlformats.org/officeDocument/2006/relationships/tags" Target="../tags/tag76.xml"/><Relationship Id="rId8" Type="http://schemas.openxmlformats.org/officeDocument/2006/relationships/tags" Target="../tags/tag15.xml"/><Relationship Id="rId51" Type="http://schemas.openxmlformats.org/officeDocument/2006/relationships/tags" Target="../tags/tag58.xml"/><Relationship Id="rId72" Type="http://schemas.openxmlformats.org/officeDocument/2006/relationships/slideLayout" Target="../slideLayouts/slideLayout1.xml"/><Relationship Id="rId3" Type="http://schemas.openxmlformats.org/officeDocument/2006/relationships/tags" Target="../tags/tag10.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59" Type="http://schemas.openxmlformats.org/officeDocument/2006/relationships/tags" Target="../tags/tag66.xml"/><Relationship Id="rId67" Type="http://schemas.openxmlformats.org/officeDocument/2006/relationships/tags" Target="../tags/tag74.xml"/><Relationship Id="rId20" Type="http://schemas.openxmlformats.org/officeDocument/2006/relationships/tags" Target="../tags/tag27.xml"/><Relationship Id="rId41" Type="http://schemas.openxmlformats.org/officeDocument/2006/relationships/tags" Target="../tags/tag48.xml"/><Relationship Id="rId54" Type="http://schemas.openxmlformats.org/officeDocument/2006/relationships/tags" Target="../tags/tag61.xml"/><Relationship Id="rId62" Type="http://schemas.openxmlformats.org/officeDocument/2006/relationships/tags" Target="../tags/tag69.xml"/><Relationship Id="rId70" Type="http://schemas.openxmlformats.org/officeDocument/2006/relationships/tags" Target="../tags/tag77.xml"/><Relationship Id="rId1" Type="http://schemas.openxmlformats.org/officeDocument/2006/relationships/tags" Target="../tags/tag8.xml"/><Relationship Id="rId6" Type="http://schemas.openxmlformats.org/officeDocument/2006/relationships/tags" Target="../tags/tag13.xml"/></Relationships>
</file>

<file path=ppt/slides/_rels/slide24.xml.rels><?xml version="1.0" encoding="UTF-8" standalone="yes"?>
<Relationships xmlns="http://schemas.openxmlformats.org/package/2006/relationships"><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tags" Target="../tags/tag104.xml"/><Relationship Id="rId39" Type="http://schemas.openxmlformats.org/officeDocument/2006/relationships/tags" Target="../tags/tag117.xml"/><Relationship Id="rId3" Type="http://schemas.openxmlformats.org/officeDocument/2006/relationships/tags" Target="../tags/tag81.xml"/><Relationship Id="rId21" Type="http://schemas.openxmlformats.org/officeDocument/2006/relationships/tags" Target="../tags/tag99.xml"/><Relationship Id="rId34" Type="http://schemas.openxmlformats.org/officeDocument/2006/relationships/tags" Target="../tags/tag112.xml"/><Relationship Id="rId42" Type="http://schemas.openxmlformats.org/officeDocument/2006/relationships/tags" Target="../tags/tag120.xml"/><Relationship Id="rId47" Type="http://schemas.openxmlformats.org/officeDocument/2006/relationships/tags" Target="../tags/tag125.xml"/><Relationship Id="rId50" Type="http://schemas.openxmlformats.org/officeDocument/2006/relationships/tags" Target="../tags/tag128.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tags" Target="../tags/tag103.xml"/><Relationship Id="rId33" Type="http://schemas.openxmlformats.org/officeDocument/2006/relationships/tags" Target="../tags/tag111.xml"/><Relationship Id="rId38" Type="http://schemas.openxmlformats.org/officeDocument/2006/relationships/tags" Target="../tags/tag116.xml"/><Relationship Id="rId46" Type="http://schemas.openxmlformats.org/officeDocument/2006/relationships/tags" Target="../tags/tag124.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29" Type="http://schemas.openxmlformats.org/officeDocument/2006/relationships/tags" Target="../tags/tag107.xml"/><Relationship Id="rId41" Type="http://schemas.openxmlformats.org/officeDocument/2006/relationships/tags" Target="../tags/tag119.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tags" Target="../tags/tag102.xml"/><Relationship Id="rId32" Type="http://schemas.openxmlformats.org/officeDocument/2006/relationships/tags" Target="../tags/tag110.xml"/><Relationship Id="rId37" Type="http://schemas.openxmlformats.org/officeDocument/2006/relationships/tags" Target="../tags/tag115.xml"/><Relationship Id="rId40" Type="http://schemas.openxmlformats.org/officeDocument/2006/relationships/tags" Target="../tags/tag118.xml"/><Relationship Id="rId45" Type="http://schemas.openxmlformats.org/officeDocument/2006/relationships/tags" Target="../tags/tag123.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tags" Target="../tags/tag101.xml"/><Relationship Id="rId28" Type="http://schemas.openxmlformats.org/officeDocument/2006/relationships/tags" Target="../tags/tag106.xml"/><Relationship Id="rId36" Type="http://schemas.openxmlformats.org/officeDocument/2006/relationships/tags" Target="../tags/tag114.xml"/><Relationship Id="rId49" Type="http://schemas.openxmlformats.org/officeDocument/2006/relationships/tags" Target="../tags/tag127.xml"/><Relationship Id="rId10" Type="http://schemas.openxmlformats.org/officeDocument/2006/relationships/tags" Target="../tags/tag88.xml"/><Relationship Id="rId19" Type="http://schemas.openxmlformats.org/officeDocument/2006/relationships/tags" Target="../tags/tag97.xml"/><Relationship Id="rId31" Type="http://schemas.openxmlformats.org/officeDocument/2006/relationships/tags" Target="../tags/tag109.xml"/><Relationship Id="rId44" Type="http://schemas.openxmlformats.org/officeDocument/2006/relationships/tags" Target="../tags/tag122.xml"/><Relationship Id="rId52" Type="http://schemas.openxmlformats.org/officeDocument/2006/relationships/notesSlide" Target="../notesSlides/notesSlide16.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 Id="rId27" Type="http://schemas.openxmlformats.org/officeDocument/2006/relationships/tags" Target="../tags/tag105.xml"/><Relationship Id="rId30" Type="http://schemas.openxmlformats.org/officeDocument/2006/relationships/tags" Target="../tags/tag108.xml"/><Relationship Id="rId35" Type="http://schemas.openxmlformats.org/officeDocument/2006/relationships/tags" Target="../tags/tag113.xml"/><Relationship Id="rId43" Type="http://schemas.openxmlformats.org/officeDocument/2006/relationships/tags" Target="../tags/tag121.xml"/><Relationship Id="rId48" Type="http://schemas.openxmlformats.org/officeDocument/2006/relationships/tags" Target="../tags/tag126.xml"/><Relationship Id="rId8" Type="http://schemas.openxmlformats.org/officeDocument/2006/relationships/tags" Target="../tags/tag86.xml"/><Relationship Id="rId5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26" Type="http://schemas.openxmlformats.org/officeDocument/2006/relationships/tags" Target="../tags/tag154.xml"/><Relationship Id="rId39" Type="http://schemas.openxmlformats.org/officeDocument/2006/relationships/image" Target="../media/image50.png"/><Relationship Id="rId3" Type="http://schemas.openxmlformats.org/officeDocument/2006/relationships/tags" Target="../tags/tag131.xml"/><Relationship Id="rId21" Type="http://schemas.openxmlformats.org/officeDocument/2006/relationships/tags" Target="../tags/tag149.xml"/><Relationship Id="rId34" Type="http://schemas.openxmlformats.org/officeDocument/2006/relationships/tags" Target="../tags/tag162.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5" Type="http://schemas.openxmlformats.org/officeDocument/2006/relationships/tags" Target="../tags/tag153.xml"/><Relationship Id="rId33" Type="http://schemas.openxmlformats.org/officeDocument/2006/relationships/tags" Target="../tags/tag161.xml"/><Relationship Id="rId38" Type="http://schemas.openxmlformats.org/officeDocument/2006/relationships/notesSlide" Target="../notesSlides/notesSlide17.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tags" Target="../tags/tag148.xml"/><Relationship Id="rId29" Type="http://schemas.openxmlformats.org/officeDocument/2006/relationships/tags" Target="../tags/tag157.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24" Type="http://schemas.openxmlformats.org/officeDocument/2006/relationships/tags" Target="../tags/tag152.xml"/><Relationship Id="rId32" Type="http://schemas.openxmlformats.org/officeDocument/2006/relationships/tags" Target="../tags/tag160.xml"/><Relationship Id="rId37" Type="http://schemas.openxmlformats.org/officeDocument/2006/relationships/slideLayout" Target="../slideLayouts/slideLayout1.xml"/><Relationship Id="rId5" Type="http://schemas.openxmlformats.org/officeDocument/2006/relationships/tags" Target="../tags/tag133.xml"/><Relationship Id="rId15" Type="http://schemas.openxmlformats.org/officeDocument/2006/relationships/tags" Target="../tags/tag143.xml"/><Relationship Id="rId23" Type="http://schemas.openxmlformats.org/officeDocument/2006/relationships/tags" Target="../tags/tag151.xml"/><Relationship Id="rId28" Type="http://schemas.openxmlformats.org/officeDocument/2006/relationships/tags" Target="../tags/tag156.xml"/><Relationship Id="rId36" Type="http://schemas.openxmlformats.org/officeDocument/2006/relationships/tags" Target="../tags/tag164.xml"/><Relationship Id="rId10" Type="http://schemas.openxmlformats.org/officeDocument/2006/relationships/tags" Target="../tags/tag138.xml"/><Relationship Id="rId19" Type="http://schemas.openxmlformats.org/officeDocument/2006/relationships/tags" Target="../tags/tag147.xml"/><Relationship Id="rId31" Type="http://schemas.openxmlformats.org/officeDocument/2006/relationships/tags" Target="../tags/tag159.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 Id="rId22" Type="http://schemas.openxmlformats.org/officeDocument/2006/relationships/tags" Target="../tags/tag150.xml"/><Relationship Id="rId27" Type="http://schemas.openxmlformats.org/officeDocument/2006/relationships/tags" Target="../tags/tag155.xml"/><Relationship Id="rId30" Type="http://schemas.openxmlformats.org/officeDocument/2006/relationships/tags" Target="../tags/tag158.xml"/><Relationship Id="rId35" Type="http://schemas.openxmlformats.org/officeDocument/2006/relationships/tags" Target="../tags/tag163.xml"/></Relationships>
</file>

<file path=ppt/slides/_rels/slide26.xml.rels><?xml version="1.0" encoding="UTF-8" standalone="yes"?>
<Relationships xmlns="http://schemas.openxmlformats.org/package/2006/relationships"><Relationship Id="rId3" Type="http://schemas.openxmlformats.org/officeDocument/2006/relationships/hyperlink" Target="https://www.informatica.com/products/master-data-management.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www.winshuttle.com/products/enterworks/master-data-management/" TargetMode="External"/><Relationship Id="rId5" Type="http://schemas.openxmlformats.org/officeDocument/2006/relationships/hyperlink" Target="https://www.riversand.com/solutions/riversand-mdm/" TargetMode="External"/><Relationship Id="rId4" Type="http://schemas.openxmlformats.org/officeDocument/2006/relationships/hyperlink" Target="https://www.reltio.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emf"/><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3.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14.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emf"/><Relationship Id="rId9" Type="http://schemas.openxmlformats.org/officeDocument/2006/relationships/image" Target="../media/image28.png"/><Relationship Id="rId14" Type="http://schemas.openxmlformats.org/officeDocument/2006/relationships/image" Target="../media/image3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20D7A5C-41FB-4A52-9B12-B489A9754A5D}"/>
              </a:ext>
            </a:extLst>
          </p:cNvPr>
          <p:cNvSpPr>
            <a:spLocks noGrp="1"/>
          </p:cNvSpPr>
          <p:nvPr>
            <p:ph type="title"/>
          </p:nvPr>
        </p:nvSpPr>
        <p:spPr>
          <a:xfrm>
            <a:off x="330195" y="611981"/>
            <a:ext cx="8120614" cy="868039"/>
          </a:xfrm>
        </p:spPr>
        <p:txBody>
          <a:bodyPr/>
          <a:lstStyle/>
          <a:p>
            <a:pPr>
              <a:lnSpc>
                <a:spcPct val="100000"/>
              </a:lnSpc>
              <a:spcAft>
                <a:spcPts val="600"/>
              </a:spcAft>
            </a:pPr>
            <a:r>
              <a:rPr lang="en-US" sz="2800" dirty="0">
                <a:latin typeface="Arial" pitchFamily="34" charset="0"/>
                <a:cs typeface="Arial" pitchFamily="34" charset="0"/>
              </a:rPr>
              <a:t>US Customer Master Data Management</a:t>
            </a:r>
            <a:endParaRPr lang="fr-FR" sz="2800" dirty="0">
              <a:latin typeface="Arial" pitchFamily="34" charset="0"/>
              <a:cs typeface="Arial" pitchFamily="34" charset="0"/>
            </a:endParaRPr>
          </a:p>
        </p:txBody>
      </p:sp>
      <p:sp>
        <p:nvSpPr>
          <p:cNvPr id="19" name="Text Placeholder 18">
            <a:extLst>
              <a:ext uri="{FF2B5EF4-FFF2-40B4-BE49-F238E27FC236}">
                <a16:creationId xmlns:a16="http://schemas.microsoft.com/office/drawing/2014/main" id="{948126CF-A5B8-47CE-AA62-DD2EDDE837D6}"/>
              </a:ext>
            </a:extLst>
          </p:cNvPr>
          <p:cNvSpPr>
            <a:spLocks noGrp="1"/>
          </p:cNvSpPr>
          <p:nvPr>
            <p:ph type="body" sz="quarter" idx="10"/>
          </p:nvPr>
        </p:nvSpPr>
        <p:spPr>
          <a:xfrm>
            <a:off x="330195" y="2396078"/>
            <a:ext cx="4033839" cy="1477328"/>
          </a:xfrm>
        </p:spPr>
        <p:txBody>
          <a:bodyPr/>
          <a:lstStyle/>
          <a:p>
            <a:pPr>
              <a:spcBef>
                <a:spcPts val="300"/>
              </a:spcBef>
            </a:pPr>
            <a:r>
              <a:rPr lang="en-GB" dirty="0">
                <a:latin typeface="Arial" pitchFamily="34" charset="0"/>
                <a:cs typeface="Arial" pitchFamily="34" charset="0"/>
              </a:rPr>
              <a:t>Enterprise Information Architecture</a:t>
            </a:r>
          </a:p>
          <a:p>
            <a:endParaRPr lang="en-US" sz="1300" b="0" dirty="0">
              <a:latin typeface="Arial" pitchFamily="34" charset="0"/>
              <a:cs typeface="Arial" pitchFamily="34" charset="0"/>
            </a:endParaRPr>
          </a:p>
          <a:p>
            <a:r>
              <a:rPr lang="en-US" sz="1300" b="0" dirty="0">
                <a:latin typeface="Arial" pitchFamily="34" charset="0"/>
                <a:cs typeface="Arial" pitchFamily="34" charset="0"/>
              </a:rPr>
              <a:t>Classification:  Confidential</a:t>
            </a:r>
          </a:p>
          <a:p>
            <a:r>
              <a:rPr lang="en-US" sz="1300" b="0" dirty="0">
                <a:latin typeface="Arial" pitchFamily="34" charset="0"/>
                <a:cs typeface="Arial" pitchFamily="34" charset="0"/>
              </a:rPr>
              <a:t>Author	    Nishit Ajwaliya</a:t>
            </a:r>
          </a:p>
          <a:p>
            <a:r>
              <a:rPr lang="en-US" sz="1300" b="0" dirty="0">
                <a:latin typeface="Arial" pitchFamily="34" charset="0"/>
                <a:cs typeface="Arial" pitchFamily="34" charset="0"/>
              </a:rPr>
              <a:t>Date	</a:t>
            </a:r>
            <a:r>
              <a:rPr lang="en-US" sz="1300" b="0">
                <a:latin typeface="Arial" pitchFamily="34" charset="0"/>
                <a:cs typeface="Arial" pitchFamily="34" charset="0"/>
              </a:rPr>
              <a:t>    June </a:t>
            </a:r>
            <a:r>
              <a:rPr lang="en-US" sz="1300" b="0" dirty="0">
                <a:latin typeface="Arial" pitchFamily="34" charset="0"/>
                <a:cs typeface="Arial" pitchFamily="34" charset="0"/>
              </a:rPr>
              <a:t>2021</a:t>
            </a:r>
          </a:p>
          <a:p>
            <a:r>
              <a:rPr lang="en-US" sz="1300" b="0" dirty="0">
                <a:latin typeface="Arial" pitchFamily="34" charset="0"/>
                <a:cs typeface="Arial" pitchFamily="34" charset="0"/>
              </a:rPr>
              <a:t>Version	    v1.4</a:t>
            </a:r>
          </a:p>
          <a:p>
            <a:r>
              <a:rPr lang="en-US" sz="1300" b="0" dirty="0">
                <a:latin typeface="Arial" pitchFamily="34" charset="0"/>
                <a:cs typeface="Arial" pitchFamily="34" charset="0"/>
              </a:rPr>
              <a:t>Status	    DRAFT</a:t>
            </a:r>
            <a:endParaRPr lang="en-GB" b="0" dirty="0"/>
          </a:p>
        </p:txBody>
      </p:sp>
      <p:pic>
        <p:nvPicPr>
          <p:cNvPr id="11" name="Picture 2" descr="http://infodocs/nationalgridstandards/img/DM-illustration_edit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981" y="1931208"/>
            <a:ext cx="3946630" cy="18792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0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E1BA68-EEA4-48B2-B7AA-D6E317E8563E}"/>
              </a:ext>
            </a:extLst>
          </p:cNvPr>
          <p:cNvPicPr>
            <a:picLocks noChangeAspect="1"/>
          </p:cNvPicPr>
          <p:nvPr/>
        </p:nvPicPr>
        <p:blipFill>
          <a:blip r:embed="rId3"/>
          <a:stretch>
            <a:fillRect/>
          </a:stretch>
        </p:blipFill>
        <p:spPr>
          <a:xfrm>
            <a:off x="4349646" y="616527"/>
            <a:ext cx="4426626" cy="4226589"/>
          </a:xfrm>
          <a:prstGeom prst="rect">
            <a:avLst/>
          </a:prstGeom>
        </p:spPr>
      </p:pic>
      <p:sp>
        <p:nvSpPr>
          <p:cNvPr id="7" name="Rectangle: Rounded Corners 6">
            <a:extLst>
              <a:ext uri="{FF2B5EF4-FFF2-40B4-BE49-F238E27FC236}">
                <a16:creationId xmlns:a16="http://schemas.microsoft.com/office/drawing/2014/main" id="{0DE9992B-D0E1-4E3B-B7FD-0BB4DDE1D2BB}"/>
              </a:ext>
            </a:extLst>
          </p:cNvPr>
          <p:cNvSpPr/>
          <p:nvPr/>
        </p:nvSpPr>
        <p:spPr bwMode="auto">
          <a:xfrm>
            <a:off x="395657" y="3619908"/>
            <a:ext cx="3665971" cy="919977"/>
          </a:xfrm>
          <a:prstGeom prst="round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200" dirty="0">
                <a:solidFill>
                  <a:srgbClr val="00148C"/>
                </a:solidFill>
                <a:latin typeface="+mn-lt"/>
                <a:cs typeface="Arial"/>
              </a:rPr>
              <a:t>Legend</a:t>
            </a:r>
          </a:p>
        </p:txBody>
      </p:sp>
      <p:sp>
        <p:nvSpPr>
          <p:cNvPr id="2" name="Title 1"/>
          <p:cNvSpPr>
            <a:spLocks noGrp="1"/>
          </p:cNvSpPr>
          <p:nvPr>
            <p:ph type="title"/>
          </p:nvPr>
        </p:nvSpPr>
        <p:spPr>
          <a:xfrm>
            <a:off x="114064" y="112352"/>
            <a:ext cx="6302261"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dirty="0"/>
              <a:t>Example: US Customer Gas Bill</a:t>
            </a:r>
          </a:p>
        </p:txBody>
      </p:sp>
      <p:sp>
        <p:nvSpPr>
          <p:cNvPr id="9" name="Rectangle: Rounded Corners 8">
            <a:extLst>
              <a:ext uri="{FF2B5EF4-FFF2-40B4-BE49-F238E27FC236}">
                <a16:creationId xmlns:a16="http://schemas.microsoft.com/office/drawing/2014/main" id="{3E37E4F4-B1F4-481E-9505-42BF1A27FC6B}"/>
              </a:ext>
            </a:extLst>
          </p:cNvPr>
          <p:cNvSpPr/>
          <p:nvPr/>
        </p:nvSpPr>
        <p:spPr bwMode="auto">
          <a:xfrm>
            <a:off x="4401930" y="925520"/>
            <a:ext cx="838911" cy="808812"/>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0" name="Rectangle: Rounded Corners 9">
            <a:extLst>
              <a:ext uri="{FF2B5EF4-FFF2-40B4-BE49-F238E27FC236}">
                <a16:creationId xmlns:a16="http://schemas.microsoft.com/office/drawing/2014/main" id="{3853AB4B-04C8-4026-967D-AAC762BB3B3E}"/>
              </a:ext>
            </a:extLst>
          </p:cNvPr>
          <p:cNvSpPr/>
          <p:nvPr/>
        </p:nvSpPr>
        <p:spPr bwMode="auto">
          <a:xfrm>
            <a:off x="5631365" y="923296"/>
            <a:ext cx="1052621" cy="341908"/>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1" name="Rectangle: Rounded Corners 10">
            <a:extLst>
              <a:ext uri="{FF2B5EF4-FFF2-40B4-BE49-F238E27FC236}">
                <a16:creationId xmlns:a16="http://schemas.microsoft.com/office/drawing/2014/main" id="{F822C664-28D6-4A0F-B3C4-44C342CAFE37}"/>
              </a:ext>
            </a:extLst>
          </p:cNvPr>
          <p:cNvSpPr/>
          <p:nvPr/>
        </p:nvSpPr>
        <p:spPr bwMode="auto">
          <a:xfrm>
            <a:off x="426572" y="3917541"/>
            <a:ext cx="1707927" cy="139855"/>
          </a:xfrm>
          <a:prstGeom prst="roundRect">
            <a:avLst/>
          </a:prstGeom>
          <a:solidFill>
            <a:schemeClr val="accent1">
              <a:lumMod val="20000"/>
              <a:lumOff val="8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Transaction Structure Data</a:t>
            </a:r>
            <a:endParaRPr lang="en-US" sz="900" dirty="0">
              <a:solidFill>
                <a:schemeClr val="tx1"/>
              </a:solidFill>
              <a:latin typeface="+mn-lt"/>
              <a:cs typeface="Arial"/>
            </a:endParaRPr>
          </a:p>
        </p:txBody>
      </p:sp>
      <p:sp>
        <p:nvSpPr>
          <p:cNvPr id="12" name="Rectangle: Rounded Corners 11">
            <a:extLst>
              <a:ext uri="{FF2B5EF4-FFF2-40B4-BE49-F238E27FC236}">
                <a16:creationId xmlns:a16="http://schemas.microsoft.com/office/drawing/2014/main" id="{FA6AE528-2DD6-4385-BF22-1922830C285D}"/>
              </a:ext>
            </a:extLst>
          </p:cNvPr>
          <p:cNvSpPr/>
          <p:nvPr/>
        </p:nvSpPr>
        <p:spPr bwMode="auto">
          <a:xfrm>
            <a:off x="5631364" y="1328812"/>
            <a:ext cx="1052621" cy="34190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4" name="Rectangle: Rounded Corners 13">
            <a:extLst>
              <a:ext uri="{FF2B5EF4-FFF2-40B4-BE49-F238E27FC236}">
                <a16:creationId xmlns:a16="http://schemas.microsoft.com/office/drawing/2014/main" id="{43716C6A-D49A-41D5-A86C-F884A8659991}"/>
              </a:ext>
            </a:extLst>
          </p:cNvPr>
          <p:cNvSpPr/>
          <p:nvPr/>
        </p:nvSpPr>
        <p:spPr bwMode="auto">
          <a:xfrm>
            <a:off x="426571" y="4140556"/>
            <a:ext cx="1707927" cy="139855"/>
          </a:xfrm>
          <a:prstGeom prst="roundRect">
            <a:avLst/>
          </a:prstGeom>
          <a:solidFill>
            <a:schemeClr val="accent1">
              <a:lumMod val="60000"/>
              <a:lumOff val="4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Reference Data</a:t>
            </a:r>
            <a:endParaRPr lang="en-US" sz="900" dirty="0">
              <a:solidFill>
                <a:schemeClr val="tx1"/>
              </a:solidFill>
              <a:latin typeface="+mn-lt"/>
              <a:cs typeface="Arial"/>
            </a:endParaRPr>
          </a:p>
        </p:txBody>
      </p:sp>
      <p:sp>
        <p:nvSpPr>
          <p:cNvPr id="15" name="Rectangle: Rounded Corners 14">
            <a:extLst>
              <a:ext uri="{FF2B5EF4-FFF2-40B4-BE49-F238E27FC236}">
                <a16:creationId xmlns:a16="http://schemas.microsoft.com/office/drawing/2014/main" id="{5F0BF952-4A70-4436-97F7-913C153CE8E3}"/>
              </a:ext>
            </a:extLst>
          </p:cNvPr>
          <p:cNvSpPr/>
          <p:nvPr/>
        </p:nvSpPr>
        <p:spPr bwMode="auto">
          <a:xfrm>
            <a:off x="4364182" y="1713944"/>
            <a:ext cx="4409767" cy="3048753"/>
          </a:xfrm>
          <a:prstGeom prst="roundRect">
            <a:avLst>
              <a:gd name="adj" fmla="val 5306"/>
            </a:avLst>
          </a:prstGeom>
          <a:solidFill>
            <a:schemeClr val="accent3">
              <a:lumMod val="75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6" name="Rectangle: Rounded Corners 15">
            <a:extLst>
              <a:ext uri="{FF2B5EF4-FFF2-40B4-BE49-F238E27FC236}">
                <a16:creationId xmlns:a16="http://schemas.microsoft.com/office/drawing/2014/main" id="{D64A0A50-D6C7-45BD-8610-6E37C4F9EB57}"/>
              </a:ext>
            </a:extLst>
          </p:cNvPr>
          <p:cNvSpPr/>
          <p:nvPr/>
        </p:nvSpPr>
        <p:spPr bwMode="auto">
          <a:xfrm>
            <a:off x="6753780" y="949373"/>
            <a:ext cx="1908800" cy="341909"/>
          </a:xfrm>
          <a:prstGeom prst="roundRect">
            <a:avLst/>
          </a:prstGeom>
          <a:solidFill>
            <a:schemeClr val="accent3">
              <a:lumMod val="75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8" name="Rectangle: Rounded Corners 17">
            <a:extLst>
              <a:ext uri="{FF2B5EF4-FFF2-40B4-BE49-F238E27FC236}">
                <a16:creationId xmlns:a16="http://schemas.microsoft.com/office/drawing/2014/main" id="{45F72D0A-237A-4C17-98FC-C1DC6241810B}"/>
              </a:ext>
            </a:extLst>
          </p:cNvPr>
          <p:cNvSpPr/>
          <p:nvPr/>
        </p:nvSpPr>
        <p:spPr bwMode="auto">
          <a:xfrm>
            <a:off x="2257830" y="3908997"/>
            <a:ext cx="1707927" cy="139855"/>
          </a:xfrm>
          <a:prstGeom prst="roundRect">
            <a:avLst/>
          </a:prstGeom>
          <a:solidFill>
            <a:schemeClr val="accent3">
              <a:lumMod val="75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Transaction Activity Data</a:t>
            </a:r>
            <a:endParaRPr lang="en-GB" sz="900" dirty="0">
              <a:solidFill>
                <a:schemeClr val="tx1">
                  <a:lumMod val="50000"/>
                </a:schemeClr>
              </a:solidFill>
              <a:cs typeface="Arial"/>
            </a:endParaRPr>
          </a:p>
        </p:txBody>
      </p:sp>
      <p:sp>
        <p:nvSpPr>
          <p:cNvPr id="19" name="Rectangle: Rounded Corners 18">
            <a:extLst>
              <a:ext uri="{FF2B5EF4-FFF2-40B4-BE49-F238E27FC236}">
                <a16:creationId xmlns:a16="http://schemas.microsoft.com/office/drawing/2014/main" id="{DFAA97D6-1A8F-4319-ABE3-E827CA470570}"/>
              </a:ext>
            </a:extLst>
          </p:cNvPr>
          <p:cNvSpPr/>
          <p:nvPr/>
        </p:nvSpPr>
        <p:spPr bwMode="auto">
          <a:xfrm>
            <a:off x="5267996" y="1265204"/>
            <a:ext cx="319819" cy="165202"/>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3" name="Rectangle: Rounded Corners 12">
            <a:extLst>
              <a:ext uri="{FF2B5EF4-FFF2-40B4-BE49-F238E27FC236}">
                <a16:creationId xmlns:a16="http://schemas.microsoft.com/office/drawing/2014/main" id="{AFA23405-02B0-42BA-987E-CBF2E80355E5}"/>
              </a:ext>
            </a:extLst>
          </p:cNvPr>
          <p:cNvSpPr/>
          <p:nvPr/>
        </p:nvSpPr>
        <p:spPr bwMode="auto">
          <a:xfrm>
            <a:off x="4414594" y="1291282"/>
            <a:ext cx="746073" cy="39095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7" name="Rectangle: Rounded Corners 16">
            <a:extLst>
              <a:ext uri="{FF2B5EF4-FFF2-40B4-BE49-F238E27FC236}">
                <a16:creationId xmlns:a16="http://schemas.microsoft.com/office/drawing/2014/main" id="{9BAA5E6A-E964-4E00-8B27-C5ACFC0EF11C}"/>
              </a:ext>
            </a:extLst>
          </p:cNvPr>
          <p:cNvSpPr/>
          <p:nvPr/>
        </p:nvSpPr>
        <p:spPr bwMode="auto">
          <a:xfrm>
            <a:off x="5015037" y="2568686"/>
            <a:ext cx="957664" cy="165202"/>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1" name="Rectangle: Rounded Corners 20">
            <a:extLst>
              <a:ext uri="{FF2B5EF4-FFF2-40B4-BE49-F238E27FC236}">
                <a16:creationId xmlns:a16="http://schemas.microsoft.com/office/drawing/2014/main" id="{2F018F90-2C0B-433B-B63F-85B45CCF5FBE}"/>
              </a:ext>
            </a:extLst>
          </p:cNvPr>
          <p:cNvSpPr/>
          <p:nvPr/>
        </p:nvSpPr>
        <p:spPr bwMode="auto">
          <a:xfrm>
            <a:off x="6940103" y="3323542"/>
            <a:ext cx="225604"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4" name="Rectangle: Rounded Corners 23">
            <a:extLst>
              <a:ext uri="{FF2B5EF4-FFF2-40B4-BE49-F238E27FC236}">
                <a16:creationId xmlns:a16="http://schemas.microsoft.com/office/drawing/2014/main" id="{9AED20B6-29DF-4268-BB72-35771360DCA8}"/>
              </a:ext>
            </a:extLst>
          </p:cNvPr>
          <p:cNvSpPr/>
          <p:nvPr/>
        </p:nvSpPr>
        <p:spPr bwMode="auto">
          <a:xfrm>
            <a:off x="6753780" y="1346770"/>
            <a:ext cx="1538980" cy="289768"/>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5" name="Rectangle: Rounded Corners 24">
            <a:extLst>
              <a:ext uri="{FF2B5EF4-FFF2-40B4-BE49-F238E27FC236}">
                <a16:creationId xmlns:a16="http://schemas.microsoft.com/office/drawing/2014/main" id="{7479C495-28E1-4C21-9F14-837A79251EFE}"/>
              </a:ext>
            </a:extLst>
          </p:cNvPr>
          <p:cNvSpPr/>
          <p:nvPr/>
        </p:nvSpPr>
        <p:spPr bwMode="auto">
          <a:xfrm>
            <a:off x="7749220" y="2701356"/>
            <a:ext cx="277391" cy="13284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6" name="Rectangle: Rounded Corners 25">
            <a:extLst>
              <a:ext uri="{FF2B5EF4-FFF2-40B4-BE49-F238E27FC236}">
                <a16:creationId xmlns:a16="http://schemas.microsoft.com/office/drawing/2014/main" id="{256A581A-634D-4418-90FF-8155EB4AE1A7}"/>
              </a:ext>
            </a:extLst>
          </p:cNvPr>
          <p:cNvSpPr/>
          <p:nvPr/>
        </p:nvSpPr>
        <p:spPr bwMode="auto">
          <a:xfrm>
            <a:off x="6975806" y="1107614"/>
            <a:ext cx="662527" cy="18366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7" name="Rectangle: Rounded Corners 26">
            <a:extLst>
              <a:ext uri="{FF2B5EF4-FFF2-40B4-BE49-F238E27FC236}">
                <a16:creationId xmlns:a16="http://schemas.microsoft.com/office/drawing/2014/main" id="{57EE3B2F-8723-4C31-8BBB-E49C37826C22}"/>
              </a:ext>
            </a:extLst>
          </p:cNvPr>
          <p:cNvSpPr/>
          <p:nvPr/>
        </p:nvSpPr>
        <p:spPr bwMode="auto">
          <a:xfrm>
            <a:off x="7925420" y="1114939"/>
            <a:ext cx="662527" cy="18366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8" name="Rectangle: Rounded Corners 27">
            <a:extLst>
              <a:ext uri="{FF2B5EF4-FFF2-40B4-BE49-F238E27FC236}">
                <a16:creationId xmlns:a16="http://schemas.microsoft.com/office/drawing/2014/main" id="{99B6D851-9407-4432-A92C-B116F4874E43}"/>
              </a:ext>
            </a:extLst>
          </p:cNvPr>
          <p:cNvSpPr/>
          <p:nvPr/>
        </p:nvSpPr>
        <p:spPr bwMode="auto">
          <a:xfrm>
            <a:off x="1304387" y="4345353"/>
            <a:ext cx="1707927" cy="139855"/>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bg1"/>
                </a:solidFill>
              </a:rPr>
              <a:t>Metadata</a:t>
            </a:r>
          </a:p>
        </p:txBody>
      </p:sp>
      <p:sp>
        <p:nvSpPr>
          <p:cNvPr id="29" name="Rectangle: Rounded Corners 28">
            <a:extLst>
              <a:ext uri="{FF2B5EF4-FFF2-40B4-BE49-F238E27FC236}">
                <a16:creationId xmlns:a16="http://schemas.microsoft.com/office/drawing/2014/main" id="{EA71BD26-AFD7-4D1B-B59A-3BAB1CAE4305}"/>
              </a:ext>
            </a:extLst>
          </p:cNvPr>
          <p:cNvSpPr/>
          <p:nvPr/>
        </p:nvSpPr>
        <p:spPr bwMode="auto">
          <a:xfrm>
            <a:off x="2257831" y="4136996"/>
            <a:ext cx="1707927" cy="139855"/>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Transaction Audit Data</a:t>
            </a:r>
          </a:p>
        </p:txBody>
      </p:sp>
      <p:sp>
        <p:nvSpPr>
          <p:cNvPr id="37" name="TextBox 36">
            <a:extLst>
              <a:ext uri="{FF2B5EF4-FFF2-40B4-BE49-F238E27FC236}">
                <a16:creationId xmlns:a16="http://schemas.microsoft.com/office/drawing/2014/main" id="{5403A084-EBC7-49F9-9699-D7C875D97538}"/>
              </a:ext>
            </a:extLst>
          </p:cNvPr>
          <p:cNvSpPr txBox="1"/>
          <p:nvPr/>
        </p:nvSpPr>
        <p:spPr bwMode="auto">
          <a:xfrm>
            <a:off x="4401930" y="470503"/>
            <a:ext cx="28142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defRPr sz="1400" i="1">
                <a:solidFill>
                  <a:srgbClr val="00148C"/>
                </a:solidFill>
                <a:latin typeface="Arial" panose="020B0604020202020204" pitchFamily="34" charset="0"/>
              </a:defRPr>
            </a:lvl1pPr>
          </a:lstStyle>
          <a:p>
            <a:r>
              <a:rPr lang="en-US" dirty="0"/>
              <a:t>US Customer actual Gas Bill</a:t>
            </a:r>
          </a:p>
        </p:txBody>
      </p:sp>
      <p:sp>
        <p:nvSpPr>
          <p:cNvPr id="38" name="TextBox 37">
            <a:extLst>
              <a:ext uri="{FF2B5EF4-FFF2-40B4-BE49-F238E27FC236}">
                <a16:creationId xmlns:a16="http://schemas.microsoft.com/office/drawing/2014/main" id="{72306777-55BF-407F-9EBE-31F47A8DC1A4}"/>
              </a:ext>
            </a:extLst>
          </p:cNvPr>
          <p:cNvSpPr txBox="1"/>
          <p:nvPr/>
        </p:nvSpPr>
        <p:spPr bwMode="auto">
          <a:xfrm>
            <a:off x="253038" y="468812"/>
            <a:ext cx="2576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i="1" dirty="0">
                <a:solidFill>
                  <a:srgbClr val="00148C"/>
                </a:solidFill>
                <a:latin typeface="Arial" panose="020B0604020202020204" pitchFamily="34" charset="0"/>
              </a:rPr>
              <a:t>Gas</a:t>
            </a:r>
            <a:r>
              <a:rPr lang="en-US" sz="1400" b="0" dirty="0">
                <a:solidFill>
                  <a:schemeClr val="tx1"/>
                </a:solidFill>
              </a:rPr>
              <a:t> </a:t>
            </a:r>
            <a:r>
              <a:rPr lang="en-US" sz="1400" i="1" dirty="0">
                <a:solidFill>
                  <a:srgbClr val="00148C"/>
                </a:solidFill>
                <a:latin typeface="Arial" panose="020B0604020202020204" pitchFamily="34" charset="0"/>
              </a:rPr>
              <a:t>Bill</a:t>
            </a:r>
            <a:r>
              <a:rPr lang="en-US" sz="1400" b="0" dirty="0">
                <a:solidFill>
                  <a:schemeClr val="tx1"/>
                </a:solidFill>
              </a:rPr>
              <a:t> </a:t>
            </a:r>
            <a:r>
              <a:rPr lang="en-US" sz="1400" i="1" dirty="0">
                <a:solidFill>
                  <a:srgbClr val="00148C"/>
                </a:solidFill>
                <a:latin typeface="Arial" panose="020B0604020202020204" pitchFamily="34" charset="0"/>
              </a:rPr>
              <a:t>Database</a:t>
            </a:r>
            <a:r>
              <a:rPr lang="en-US" sz="1400" b="0" dirty="0">
                <a:solidFill>
                  <a:schemeClr val="tx1"/>
                </a:solidFill>
              </a:rPr>
              <a:t> </a:t>
            </a:r>
            <a:r>
              <a:rPr lang="en-US" sz="1400" i="1" dirty="0">
                <a:solidFill>
                  <a:srgbClr val="00148C"/>
                </a:solidFill>
                <a:latin typeface="Arial" panose="020B0604020202020204" pitchFamily="34" charset="0"/>
              </a:rPr>
              <a:t>Table</a:t>
            </a:r>
          </a:p>
        </p:txBody>
      </p:sp>
      <p:sp>
        <p:nvSpPr>
          <p:cNvPr id="39" name="TextBox 38">
            <a:extLst>
              <a:ext uri="{FF2B5EF4-FFF2-40B4-BE49-F238E27FC236}">
                <a16:creationId xmlns:a16="http://schemas.microsoft.com/office/drawing/2014/main" id="{E39363AF-CB93-458D-ACA8-66DED4EAA6D9}"/>
              </a:ext>
            </a:extLst>
          </p:cNvPr>
          <p:cNvSpPr txBox="1"/>
          <p:nvPr/>
        </p:nvSpPr>
        <p:spPr bwMode="auto">
          <a:xfrm>
            <a:off x="222050" y="2277782"/>
            <a:ext cx="2576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defRPr sz="1400" i="1">
                <a:solidFill>
                  <a:srgbClr val="00148C"/>
                </a:solidFill>
                <a:latin typeface="Arial" panose="020B0604020202020204" pitchFamily="34" charset="0"/>
              </a:defRPr>
            </a:lvl1pPr>
          </a:lstStyle>
          <a:p>
            <a:r>
              <a:rPr lang="en-US" dirty="0"/>
              <a:t>Gas Bill Table Data</a:t>
            </a:r>
          </a:p>
        </p:txBody>
      </p:sp>
      <p:pic>
        <p:nvPicPr>
          <p:cNvPr id="6" name="Picture 5">
            <a:extLst>
              <a:ext uri="{FF2B5EF4-FFF2-40B4-BE49-F238E27FC236}">
                <a16:creationId xmlns:a16="http://schemas.microsoft.com/office/drawing/2014/main" id="{75F461F4-D871-425B-B2E9-9E2187C03535}"/>
              </a:ext>
            </a:extLst>
          </p:cNvPr>
          <p:cNvPicPr>
            <a:picLocks noChangeAspect="1"/>
          </p:cNvPicPr>
          <p:nvPr/>
        </p:nvPicPr>
        <p:blipFill>
          <a:blip r:embed="rId4"/>
          <a:stretch>
            <a:fillRect/>
          </a:stretch>
        </p:blipFill>
        <p:spPr>
          <a:xfrm>
            <a:off x="326670" y="2543711"/>
            <a:ext cx="4006481" cy="389519"/>
          </a:xfrm>
          <a:prstGeom prst="rect">
            <a:avLst/>
          </a:prstGeom>
        </p:spPr>
      </p:pic>
      <p:sp>
        <p:nvSpPr>
          <p:cNvPr id="30" name="Rectangle: Rounded Corners 29">
            <a:extLst>
              <a:ext uri="{FF2B5EF4-FFF2-40B4-BE49-F238E27FC236}">
                <a16:creationId xmlns:a16="http://schemas.microsoft.com/office/drawing/2014/main" id="{102E3DB9-4965-475C-928E-AE44D0728320}"/>
              </a:ext>
            </a:extLst>
          </p:cNvPr>
          <p:cNvSpPr/>
          <p:nvPr/>
        </p:nvSpPr>
        <p:spPr bwMode="auto">
          <a:xfrm>
            <a:off x="4403210" y="2189349"/>
            <a:ext cx="524840" cy="151590"/>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2" name="Rectangle: Rounded Corners 31">
            <a:extLst>
              <a:ext uri="{FF2B5EF4-FFF2-40B4-BE49-F238E27FC236}">
                <a16:creationId xmlns:a16="http://schemas.microsoft.com/office/drawing/2014/main" id="{7BED326C-D13B-48C5-8D46-C4D808F1091E}"/>
              </a:ext>
            </a:extLst>
          </p:cNvPr>
          <p:cNvSpPr/>
          <p:nvPr/>
        </p:nvSpPr>
        <p:spPr bwMode="auto">
          <a:xfrm>
            <a:off x="4409954" y="2374117"/>
            <a:ext cx="524840" cy="151590"/>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pic>
        <p:nvPicPr>
          <p:cNvPr id="5" name="Picture 4">
            <a:extLst>
              <a:ext uri="{FF2B5EF4-FFF2-40B4-BE49-F238E27FC236}">
                <a16:creationId xmlns:a16="http://schemas.microsoft.com/office/drawing/2014/main" id="{42FA4D18-3C04-40C3-BFED-D87F842B06B0}"/>
              </a:ext>
            </a:extLst>
          </p:cNvPr>
          <p:cNvPicPr>
            <a:picLocks noChangeAspect="1"/>
          </p:cNvPicPr>
          <p:nvPr/>
        </p:nvPicPr>
        <p:blipFill>
          <a:blip r:embed="rId5"/>
          <a:stretch>
            <a:fillRect/>
          </a:stretch>
        </p:blipFill>
        <p:spPr>
          <a:xfrm>
            <a:off x="331127" y="724807"/>
            <a:ext cx="2844582" cy="1468172"/>
          </a:xfrm>
          <a:prstGeom prst="rect">
            <a:avLst/>
          </a:prstGeom>
        </p:spPr>
      </p:pic>
      <p:sp>
        <p:nvSpPr>
          <p:cNvPr id="35" name="Rectangle: Rounded Corners 34">
            <a:extLst>
              <a:ext uri="{FF2B5EF4-FFF2-40B4-BE49-F238E27FC236}">
                <a16:creationId xmlns:a16="http://schemas.microsoft.com/office/drawing/2014/main" id="{01B631AF-3B19-4B0B-8F7D-C12E1AE69E49}"/>
              </a:ext>
            </a:extLst>
          </p:cNvPr>
          <p:cNvSpPr/>
          <p:nvPr/>
        </p:nvSpPr>
        <p:spPr bwMode="auto">
          <a:xfrm>
            <a:off x="7359539" y="3322194"/>
            <a:ext cx="122619"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6" name="Rectangle: Rounded Corners 35">
            <a:extLst>
              <a:ext uri="{FF2B5EF4-FFF2-40B4-BE49-F238E27FC236}">
                <a16:creationId xmlns:a16="http://schemas.microsoft.com/office/drawing/2014/main" id="{4A440B4C-F5B1-47FD-8750-513B2B4A349C}"/>
              </a:ext>
            </a:extLst>
          </p:cNvPr>
          <p:cNvSpPr/>
          <p:nvPr/>
        </p:nvSpPr>
        <p:spPr bwMode="auto">
          <a:xfrm>
            <a:off x="7893611" y="3322194"/>
            <a:ext cx="225604"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0" name="Rectangle: Rounded Corners 39">
            <a:extLst>
              <a:ext uri="{FF2B5EF4-FFF2-40B4-BE49-F238E27FC236}">
                <a16:creationId xmlns:a16="http://schemas.microsoft.com/office/drawing/2014/main" id="{919C27BE-E4A1-4413-A2A2-EB5737D0895F}"/>
              </a:ext>
            </a:extLst>
          </p:cNvPr>
          <p:cNvSpPr/>
          <p:nvPr/>
        </p:nvSpPr>
        <p:spPr bwMode="auto">
          <a:xfrm>
            <a:off x="8280679" y="3328938"/>
            <a:ext cx="122619"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Tree>
    <p:extLst>
      <p:ext uri="{BB962C8B-B14F-4D97-AF65-F5344CB8AC3E}">
        <p14:creationId xmlns:p14="http://schemas.microsoft.com/office/powerpoint/2010/main" val="270938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7997164" cy="430887"/>
          </a:xfrm>
        </p:spPr>
        <p:txBody>
          <a:bodyPr/>
          <a:lstStyle/>
          <a:p>
            <a:r>
              <a:rPr lang="en-US" sz="2800" dirty="0"/>
              <a:t>What is Master Data Management?</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03</a:t>
            </a:r>
            <a:endParaRPr lang="en-GB" sz="6600" dirty="0"/>
          </a:p>
        </p:txBody>
      </p:sp>
    </p:spTree>
    <p:extLst>
      <p:ext uri="{BB962C8B-B14F-4D97-AF65-F5344CB8AC3E}">
        <p14:creationId xmlns:p14="http://schemas.microsoft.com/office/powerpoint/2010/main" val="345230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exagon 6">
            <a:extLst>
              <a:ext uri="{FF2B5EF4-FFF2-40B4-BE49-F238E27FC236}">
                <a16:creationId xmlns:a16="http://schemas.microsoft.com/office/drawing/2014/main" id="{6AEDD66F-A9C7-4881-8FE7-69944A991731}"/>
              </a:ext>
            </a:extLst>
          </p:cNvPr>
          <p:cNvSpPr/>
          <p:nvPr/>
        </p:nvSpPr>
        <p:spPr>
          <a:xfrm>
            <a:off x="5940780" y="1192275"/>
            <a:ext cx="628726" cy="541731"/>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122483" y="119527"/>
            <a:ext cx="8497370" cy="430887"/>
          </a:xfrm>
        </p:spPr>
        <p:txBody>
          <a:bodyPr/>
          <a:lstStyle/>
          <a:p>
            <a:r>
              <a:rPr lang="en-US" dirty="0"/>
              <a:t>Master Data Management (MDM)</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626475"/>
            <a:ext cx="4761333" cy="3508653"/>
          </a:xfrm>
        </p:spPr>
        <p:txBody>
          <a:bodyPr numCol="1"/>
          <a:lstStyle/>
          <a:p>
            <a:pPr marL="269875" lvl="2" indent="-269875"/>
            <a:r>
              <a:rPr lang="en-US" dirty="0"/>
              <a:t>MDM is used for building reliable, accurate, non-duplicative master data that National Grid business can use for effective decision making and digital transformation</a:t>
            </a:r>
          </a:p>
          <a:p>
            <a:pPr marL="269875" lvl="2" indent="-269875"/>
            <a:r>
              <a:rPr lang="en-US" dirty="0"/>
              <a:t>MDM is a set of policies, standards, processes, governance, stewardships, and tools that combined create a commonly trusted, consistent, accurate, and controlled set of “master data” for critical business from across internal and external data sources and applications</a:t>
            </a:r>
          </a:p>
          <a:p>
            <a:pPr marL="269875" lvl="2" indent="-269875"/>
            <a:r>
              <a:rPr lang="en-US" dirty="0"/>
              <a:t>Core master data entities include Customer, Workforce, Asset, Location, Product, Vendor, Reference etc. </a:t>
            </a:r>
          </a:p>
        </p:txBody>
      </p:sp>
      <p:graphicFrame>
        <p:nvGraphicFramePr>
          <p:cNvPr id="5" name="Diagram 4">
            <a:extLst>
              <a:ext uri="{FF2B5EF4-FFF2-40B4-BE49-F238E27FC236}">
                <a16:creationId xmlns:a16="http://schemas.microsoft.com/office/drawing/2014/main" id="{8FC6904C-D930-4ABA-B78A-38B8169F1D45}"/>
              </a:ext>
            </a:extLst>
          </p:cNvPr>
          <p:cNvGraphicFramePr/>
          <p:nvPr>
            <p:extLst/>
          </p:nvPr>
        </p:nvGraphicFramePr>
        <p:xfrm>
          <a:off x="4817459" y="432902"/>
          <a:ext cx="432654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9">
            <a:extLst>
              <a:ext uri="{FF2B5EF4-FFF2-40B4-BE49-F238E27FC236}">
                <a16:creationId xmlns:a16="http://schemas.microsoft.com/office/drawing/2014/main" id="{A2B624B9-438E-438B-B576-2D56B369504A}"/>
              </a:ext>
            </a:extLst>
          </p:cNvPr>
          <p:cNvSpPr txBox="1">
            <a:spLocks/>
          </p:cNvSpPr>
          <p:nvPr/>
        </p:nvSpPr>
        <p:spPr bwMode="auto">
          <a:xfrm>
            <a:off x="4898380" y="432902"/>
            <a:ext cx="40595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269875" lvl="2" indent="-269875"/>
            <a:endParaRPr lang="en-US" sz="1200" dirty="0"/>
          </a:p>
        </p:txBody>
      </p:sp>
    </p:spTree>
    <p:extLst>
      <p:ext uri="{BB962C8B-B14F-4D97-AF65-F5344CB8AC3E}">
        <p14:creationId xmlns:p14="http://schemas.microsoft.com/office/powerpoint/2010/main" val="1406719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A94695D5-71A6-4492-8697-D2889A2E06BC}"/>
              </a:ext>
            </a:extLst>
          </p:cNvPr>
          <p:cNvSpPr>
            <a:spLocks noChangeArrowheads="1"/>
          </p:cNvSpPr>
          <p:nvPr/>
        </p:nvSpPr>
        <p:spPr bwMode="auto">
          <a:xfrm>
            <a:off x="3631624" y="2645331"/>
            <a:ext cx="721000" cy="43971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9" name="Freeform 8">
            <a:extLst>
              <a:ext uri="{FF2B5EF4-FFF2-40B4-BE49-F238E27FC236}">
                <a16:creationId xmlns:a16="http://schemas.microsoft.com/office/drawing/2014/main" id="{6DE17EBA-9AC5-40DC-885A-4FD34FD3B7DC}"/>
              </a:ext>
            </a:extLst>
          </p:cNvPr>
          <p:cNvSpPr>
            <a:spLocks noChangeArrowheads="1"/>
          </p:cNvSpPr>
          <p:nvPr/>
        </p:nvSpPr>
        <p:spPr bwMode="auto">
          <a:xfrm>
            <a:off x="5529415" y="4321541"/>
            <a:ext cx="476456" cy="297355"/>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0" name="Freeform 785">
            <a:extLst>
              <a:ext uri="{FF2B5EF4-FFF2-40B4-BE49-F238E27FC236}">
                <a16:creationId xmlns:a16="http://schemas.microsoft.com/office/drawing/2014/main" id="{B3B40EA0-45CB-4A28-98EE-3BA8D440EBBB}"/>
              </a:ext>
            </a:extLst>
          </p:cNvPr>
          <p:cNvSpPr>
            <a:spLocks noChangeArrowheads="1"/>
          </p:cNvSpPr>
          <p:nvPr/>
        </p:nvSpPr>
        <p:spPr bwMode="auto">
          <a:xfrm>
            <a:off x="2788297" y="4057415"/>
            <a:ext cx="3860762" cy="1096165"/>
          </a:xfrm>
          <a:custGeom>
            <a:avLst/>
            <a:gdLst>
              <a:gd name="connsiteX0" fmla="*/ 4848261 w 9685803"/>
              <a:gd name="connsiteY0" fmla="*/ 0 h 2750037"/>
              <a:gd name="connsiteX1" fmla="*/ 5207572 w 9685803"/>
              <a:gd name="connsiteY1" fmla="*/ 986748 h 2750037"/>
              <a:gd name="connsiteX2" fmla="*/ 5281375 w 9685803"/>
              <a:gd name="connsiteY2" fmla="*/ 979303 h 2750037"/>
              <a:gd name="connsiteX3" fmla="*/ 5844912 w 9685803"/>
              <a:gd name="connsiteY3" fmla="*/ 1542986 h 2750037"/>
              <a:gd name="connsiteX4" fmla="*/ 5804426 w 9685803"/>
              <a:gd name="connsiteY4" fmla="*/ 1750692 h 2750037"/>
              <a:gd name="connsiteX5" fmla="*/ 6114253 w 9685803"/>
              <a:gd name="connsiteY5" fmla="*/ 1993273 h 2750037"/>
              <a:gd name="connsiteX6" fmla="*/ 6114807 w 9685803"/>
              <a:gd name="connsiteY6" fmla="*/ 1996252 h 2750037"/>
              <a:gd name="connsiteX7" fmla="*/ 6141905 w 9685803"/>
              <a:gd name="connsiteY7" fmla="*/ 1960187 h 2750037"/>
              <a:gd name="connsiteX8" fmla="*/ 6700539 w 9685803"/>
              <a:gd name="connsiteY8" fmla="*/ 1705127 h 2750037"/>
              <a:gd name="connsiteX9" fmla="*/ 7074269 w 9685803"/>
              <a:gd name="connsiteY9" fmla="*/ 1806327 h 2750037"/>
              <a:gd name="connsiteX10" fmla="*/ 7906667 w 9685803"/>
              <a:gd name="connsiteY10" fmla="*/ 1152121 h 2750037"/>
              <a:gd name="connsiteX11" fmla="*/ 8763893 w 9685803"/>
              <a:gd name="connsiteY11" fmla="*/ 2008726 h 2750037"/>
              <a:gd name="connsiteX12" fmla="*/ 8756053 w 9685803"/>
              <a:gd name="connsiteY12" fmla="*/ 2128860 h 2750037"/>
              <a:gd name="connsiteX13" fmla="*/ 8900449 w 9685803"/>
              <a:gd name="connsiteY13" fmla="*/ 2115802 h 2750037"/>
              <a:gd name="connsiteX14" fmla="*/ 9685803 w 9685803"/>
              <a:gd name="connsiteY14" fmla="*/ 2747156 h 2750037"/>
              <a:gd name="connsiteX15" fmla="*/ 6369959 w 9685803"/>
              <a:gd name="connsiteY15" fmla="*/ 2747156 h 2750037"/>
              <a:gd name="connsiteX16" fmla="*/ 6370575 w 9685803"/>
              <a:gd name="connsiteY16" fmla="*/ 2750037 h 2750037"/>
              <a:gd name="connsiteX17" fmla="*/ 4328651 w 9685803"/>
              <a:gd name="connsiteY17" fmla="*/ 2750037 h 2750037"/>
              <a:gd name="connsiteX18" fmla="*/ 4328650 w 9685803"/>
              <a:gd name="connsiteY18" fmla="*/ 2750036 h 2750037"/>
              <a:gd name="connsiteX19" fmla="*/ 3127922 w 9685803"/>
              <a:gd name="connsiteY19" fmla="*/ 2750036 h 2750037"/>
              <a:gd name="connsiteX20" fmla="*/ 3127497 w 9685803"/>
              <a:gd name="connsiteY20" fmla="*/ 2747155 h 2750037"/>
              <a:gd name="connsiteX21" fmla="*/ 0 w 9685803"/>
              <a:gd name="connsiteY21" fmla="*/ 2747155 h 2750037"/>
              <a:gd name="connsiteX22" fmla="*/ 780641 w 9685803"/>
              <a:gd name="connsiteY22" fmla="*/ 1985183 h 2750037"/>
              <a:gd name="connsiteX23" fmla="*/ 1079179 w 9685803"/>
              <a:gd name="connsiteY23" fmla="*/ 2033500 h 2750037"/>
              <a:gd name="connsiteX24" fmla="*/ 1610276 w 9685803"/>
              <a:gd name="connsiteY24" fmla="*/ 1540537 h 2750037"/>
              <a:gd name="connsiteX25" fmla="*/ 1872885 w 9685803"/>
              <a:gd name="connsiteY25" fmla="*/ 1599953 h 2750037"/>
              <a:gd name="connsiteX26" fmla="*/ 2552925 w 9685803"/>
              <a:gd name="connsiteY26" fmla="*/ 1184036 h 2750037"/>
              <a:gd name="connsiteX27" fmla="*/ 3225524 w 9685803"/>
              <a:gd name="connsiteY27" fmla="*/ 1518562 h 2750037"/>
              <a:gd name="connsiteX28" fmla="*/ 3260022 w 9685803"/>
              <a:gd name="connsiteY28" fmla="*/ 1578192 h 2750037"/>
              <a:gd name="connsiteX29" fmla="*/ 3295691 w 9685803"/>
              <a:gd name="connsiteY29" fmla="*/ 1419747 h 2750037"/>
              <a:gd name="connsiteX30" fmla="*/ 3638317 w 9685803"/>
              <a:gd name="connsiteY30" fmla="*/ 1154705 h 2750037"/>
              <a:gd name="connsiteX31" fmla="*/ 3801997 w 9685803"/>
              <a:gd name="connsiteY31" fmla="*/ 1179438 h 2750037"/>
              <a:gd name="connsiteX32" fmla="*/ 3824926 w 9685803"/>
              <a:gd name="connsiteY32" fmla="*/ 1191256 h 2750037"/>
              <a:gd name="connsiteX33" fmla="*/ 4161425 w 9685803"/>
              <a:gd name="connsiteY33" fmla="*/ 51574 h 275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85803" h="2750037">
                <a:moveTo>
                  <a:pt x="4848261" y="0"/>
                </a:moveTo>
                <a:lnTo>
                  <a:pt x="5207572" y="986748"/>
                </a:lnTo>
                <a:lnTo>
                  <a:pt x="5281375" y="979303"/>
                </a:lnTo>
                <a:cubicBezTo>
                  <a:pt x="5592855" y="979303"/>
                  <a:pt x="5844912" y="1231425"/>
                  <a:pt x="5844912" y="1542986"/>
                </a:cubicBezTo>
                <a:cubicBezTo>
                  <a:pt x="5844912" y="1616140"/>
                  <a:pt x="5830546" y="1686029"/>
                  <a:pt x="5804426" y="1750692"/>
                </a:cubicBezTo>
                <a:cubicBezTo>
                  <a:pt x="5946453" y="1768818"/>
                  <a:pt x="6064238" y="1864099"/>
                  <a:pt x="6114253" y="1993273"/>
                </a:cubicBezTo>
                <a:lnTo>
                  <a:pt x="6114807" y="1996252"/>
                </a:lnTo>
                <a:lnTo>
                  <a:pt x="6141905" y="1960187"/>
                </a:lnTo>
                <a:cubicBezTo>
                  <a:pt x="6277399" y="1803919"/>
                  <a:pt x="6477576" y="1705127"/>
                  <a:pt x="6700539" y="1705127"/>
                </a:cubicBezTo>
                <a:cubicBezTo>
                  <a:pt x="6837095" y="1705127"/>
                  <a:pt x="6964502" y="1741690"/>
                  <a:pt x="7074269" y="1806327"/>
                </a:cubicBezTo>
                <a:cubicBezTo>
                  <a:pt x="7165088" y="1430909"/>
                  <a:pt x="7503536" y="1152121"/>
                  <a:pt x="7906667" y="1152121"/>
                </a:cubicBezTo>
                <a:cubicBezTo>
                  <a:pt x="8380363" y="1152121"/>
                  <a:pt x="8763893" y="1535373"/>
                  <a:pt x="8763893" y="2008726"/>
                </a:cubicBezTo>
                <a:cubicBezTo>
                  <a:pt x="8763893" y="2049206"/>
                  <a:pt x="8761279" y="2089686"/>
                  <a:pt x="8756053" y="2128860"/>
                </a:cubicBezTo>
                <a:cubicBezTo>
                  <a:pt x="8802443" y="2120372"/>
                  <a:pt x="8850791" y="2115802"/>
                  <a:pt x="8900449" y="2115802"/>
                </a:cubicBezTo>
                <a:cubicBezTo>
                  <a:pt x="9285939" y="2115802"/>
                  <a:pt x="9607399" y="2386102"/>
                  <a:pt x="9685803" y="2747156"/>
                </a:cubicBezTo>
                <a:lnTo>
                  <a:pt x="6369959" y="2747156"/>
                </a:lnTo>
                <a:lnTo>
                  <a:pt x="6370575" y="2750037"/>
                </a:lnTo>
                <a:lnTo>
                  <a:pt x="4328651" y="2750037"/>
                </a:lnTo>
                <a:lnTo>
                  <a:pt x="4328650" y="2750036"/>
                </a:lnTo>
                <a:lnTo>
                  <a:pt x="3127922" y="2750036"/>
                </a:lnTo>
                <a:lnTo>
                  <a:pt x="3127497" y="2747155"/>
                </a:lnTo>
                <a:lnTo>
                  <a:pt x="0" y="2747155"/>
                </a:lnTo>
                <a:cubicBezTo>
                  <a:pt x="20251" y="2331890"/>
                  <a:pt x="357984" y="1996283"/>
                  <a:pt x="780641" y="1985183"/>
                </a:cubicBezTo>
                <a:cubicBezTo>
                  <a:pt x="885815" y="1982572"/>
                  <a:pt x="986417" y="2000201"/>
                  <a:pt x="1079179" y="2033500"/>
                </a:cubicBezTo>
                <a:cubicBezTo>
                  <a:pt x="1105963" y="1763186"/>
                  <a:pt x="1330683" y="1548372"/>
                  <a:pt x="1610276" y="1540537"/>
                </a:cubicBezTo>
                <a:cubicBezTo>
                  <a:pt x="1704998" y="1538578"/>
                  <a:pt x="1794495" y="1560125"/>
                  <a:pt x="1872885" y="1599953"/>
                </a:cubicBezTo>
                <a:cubicBezTo>
                  <a:pt x="2005496" y="1358369"/>
                  <a:pt x="2258306" y="1191871"/>
                  <a:pt x="2552925" y="1184036"/>
                </a:cubicBezTo>
                <a:cubicBezTo>
                  <a:pt x="2828926" y="1176690"/>
                  <a:pt x="3076091" y="1309878"/>
                  <a:pt x="3225524" y="1518562"/>
                </a:cubicBezTo>
                <a:lnTo>
                  <a:pt x="3260022" y="1578192"/>
                </a:lnTo>
                <a:lnTo>
                  <a:pt x="3295691" y="1419747"/>
                </a:lnTo>
                <a:cubicBezTo>
                  <a:pt x="3355748" y="1272052"/>
                  <a:pt x="3483632" y="1165975"/>
                  <a:pt x="3638317" y="1154705"/>
                </a:cubicBezTo>
                <a:cubicBezTo>
                  <a:pt x="3695427" y="1150459"/>
                  <a:pt x="3750782" y="1159482"/>
                  <a:pt x="3801997" y="1179438"/>
                </a:cubicBezTo>
                <a:lnTo>
                  <a:pt x="3824926" y="1191256"/>
                </a:lnTo>
                <a:lnTo>
                  <a:pt x="4161425" y="51574"/>
                </a:ln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grpSp>
        <p:nvGrpSpPr>
          <p:cNvPr id="18" name="Group 17">
            <a:extLst>
              <a:ext uri="{FF2B5EF4-FFF2-40B4-BE49-F238E27FC236}">
                <a16:creationId xmlns:a16="http://schemas.microsoft.com/office/drawing/2014/main" id="{2FCF0DC1-2B70-42AF-94E6-DF818B8A5D85}"/>
              </a:ext>
            </a:extLst>
          </p:cNvPr>
          <p:cNvGrpSpPr/>
          <p:nvPr/>
        </p:nvGrpSpPr>
        <p:grpSpPr>
          <a:xfrm>
            <a:off x="2008772" y="637629"/>
            <a:ext cx="4987379" cy="4224290"/>
            <a:chOff x="6586626" y="1710525"/>
            <a:chExt cx="11240765" cy="9520882"/>
          </a:xfrm>
        </p:grpSpPr>
        <p:sp>
          <p:nvSpPr>
            <p:cNvPr id="19" name="Freeform 9">
              <a:extLst>
                <a:ext uri="{FF2B5EF4-FFF2-40B4-BE49-F238E27FC236}">
                  <a16:creationId xmlns:a16="http://schemas.microsoft.com/office/drawing/2014/main" id="{5365E1DF-816A-40E7-8415-CEE33EDB59ED}"/>
                </a:ext>
              </a:extLst>
            </p:cNvPr>
            <p:cNvSpPr>
              <a:spLocks noChangeArrowheads="1"/>
            </p:cNvSpPr>
            <p:nvPr/>
          </p:nvSpPr>
          <p:spPr bwMode="auto">
            <a:xfrm>
              <a:off x="6586626" y="7428457"/>
              <a:ext cx="3190637" cy="3802950"/>
            </a:xfrm>
            <a:custGeom>
              <a:avLst/>
              <a:gdLst>
                <a:gd name="T0" fmla="*/ 0 w 4688"/>
                <a:gd name="T1" fmla="*/ 0 h 5587"/>
                <a:gd name="T2" fmla="*/ 0 w 4688"/>
                <a:gd name="T3" fmla="*/ 0 h 5587"/>
                <a:gd name="T4" fmla="*/ 2312 w 4688"/>
                <a:gd name="T5" fmla="*/ 5586 h 5587"/>
                <a:gd name="T6" fmla="*/ 4687 w 4688"/>
                <a:gd name="T7" fmla="*/ 3211 h 5587"/>
                <a:gd name="T8" fmla="*/ 4687 w 4688"/>
                <a:gd name="T9" fmla="*/ 3211 h 5587"/>
                <a:gd name="T10" fmla="*/ 3358 w 4688"/>
                <a:gd name="T11" fmla="*/ 0 h 5587"/>
                <a:gd name="T12" fmla="*/ 0 w 4688"/>
                <a:gd name="T13" fmla="*/ 0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0"/>
                  </a:moveTo>
                  <a:lnTo>
                    <a:pt x="0" y="0"/>
                  </a:lnTo>
                  <a:cubicBezTo>
                    <a:pt x="38" y="2169"/>
                    <a:pt x="911" y="4133"/>
                    <a:pt x="2312" y="5586"/>
                  </a:cubicBezTo>
                  <a:lnTo>
                    <a:pt x="4687" y="3211"/>
                  </a:lnTo>
                  <a:lnTo>
                    <a:pt x="4687" y="3211"/>
                  </a:lnTo>
                  <a:cubicBezTo>
                    <a:pt x="3892" y="2367"/>
                    <a:pt x="3394" y="1242"/>
                    <a:pt x="3358" y="0"/>
                  </a:cubicBezTo>
                  <a:lnTo>
                    <a:pt x="0" y="0"/>
                  </a:lnTo>
                </a:path>
              </a:pathLst>
            </a:custGeom>
            <a:solidFill>
              <a:schemeClr val="accent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0" name="Freeform 10">
              <a:extLst>
                <a:ext uri="{FF2B5EF4-FFF2-40B4-BE49-F238E27FC236}">
                  <a16:creationId xmlns:a16="http://schemas.microsoft.com/office/drawing/2014/main" id="{5452BB7E-6A1D-4AA0-A523-DD5835ECCCD2}"/>
                </a:ext>
              </a:extLst>
            </p:cNvPr>
            <p:cNvSpPr>
              <a:spLocks noChangeArrowheads="1"/>
            </p:cNvSpPr>
            <p:nvPr/>
          </p:nvSpPr>
          <p:spPr bwMode="auto">
            <a:xfrm>
              <a:off x="6586626" y="3427406"/>
              <a:ext cx="3190637" cy="3799948"/>
            </a:xfrm>
            <a:custGeom>
              <a:avLst/>
              <a:gdLst>
                <a:gd name="T0" fmla="*/ 0 w 4689"/>
                <a:gd name="T1" fmla="*/ 5582 h 5583"/>
                <a:gd name="T2" fmla="*/ 3358 w 4689"/>
                <a:gd name="T3" fmla="*/ 5582 h 5583"/>
                <a:gd name="T4" fmla="*/ 3358 w 4689"/>
                <a:gd name="T5" fmla="*/ 5582 h 5583"/>
                <a:gd name="T6" fmla="*/ 4688 w 4689"/>
                <a:gd name="T7" fmla="*/ 2374 h 5583"/>
                <a:gd name="T8" fmla="*/ 2314 w 4689"/>
                <a:gd name="T9" fmla="*/ 0 h 5583"/>
                <a:gd name="T10" fmla="*/ 2314 w 4689"/>
                <a:gd name="T11" fmla="*/ 0 h 5583"/>
                <a:gd name="T12" fmla="*/ 0 w 4689"/>
                <a:gd name="T13" fmla="*/ 5582 h 5583"/>
              </a:gdLst>
              <a:ahLst/>
              <a:cxnLst>
                <a:cxn ang="0">
                  <a:pos x="T0" y="T1"/>
                </a:cxn>
                <a:cxn ang="0">
                  <a:pos x="T2" y="T3"/>
                </a:cxn>
                <a:cxn ang="0">
                  <a:pos x="T4" y="T5"/>
                </a:cxn>
                <a:cxn ang="0">
                  <a:pos x="T6" y="T7"/>
                </a:cxn>
                <a:cxn ang="0">
                  <a:pos x="T8" y="T9"/>
                </a:cxn>
                <a:cxn ang="0">
                  <a:pos x="T10" y="T11"/>
                </a:cxn>
                <a:cxn ang="0">
                  <a:pos x="T12" y="T13"/>
                </a:cxn>
              </a:cxnLst>
              <a:rect l="0" t="0" r="r" b="b"/>
              <a:pathLst>
                <a:path w="4689" h="5583">
                  <a:moveTo>
                    <a:pt x="0" y="5582"/>
                  </a:moveTo>
                  <a:lnTo>
                    <a:pt x="3358" y="5582"/>
                  </a:lnTo>
                  <a:lnTo>
                    <a:pt x="3358" y="5582"/>
                  </a:lnTo>
                  <a:cubicBezTo>
                    <a:pt x="3395" y="4343"/>
                    <a:pt x="3894" y="3218"/>
                    <a:pt x="4688" y="2374"/>
                  </a:cubicBezTo>
                  <a:lnTo>
                    <a:pt x="2314" y="0"/>
                  </a:lnTo>
                  <a:lnTo>
                    <a:pt x="2314" y="0"/>
                  </a:lnTo>
                  <a:cubicBezTo>
                    <a:pt x="912" y="1451"/>
                    <a:pt x="39" y="3415"/>
                    <a:pt x="0" y="5582"/>
                  </a:cubicBezTo>
                </a:path>
              </a:pathLst>
            </a:custGeom>
            <a:solidFill>
              <a:schemeClr val="accent2"/>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1" name="Freeform 11">
              <a:extLst>
                <a:ext uri="{FF2B5EF4-FFF2-40B4-BE49-F238E27FC236}">
                  <a16:creationId xmlns:a16="http://schemas.microsoft.com/office/drawing/2014/main" id="{5E201EAC-5B57-423D-BA88-8B78A297D640}"/>
                </a:ext>
              </a:extLst>
            </p:cNvPr>
            <p:cNvSpPr>
              <a:spLocks noChangeArrowheads="1"/>
            </p:cNvSpPr>
            <p:nvPr/>
          </p:nvSpPr>
          <p:spPr bwMode="auto">
            <a:xfrm>
              <a:off x="8306509" y="1710525"/>
              <a:ext cx="3799949" cy="3190635"/>
            </a:xfrm>
            <a:custGeom>
              <a:avLst/>
              <a:gdLst>
                <a:gd name="T0" fmla="*/ 2375 w 5583"/>
                <a:gd name="T1" fmla="*/ 4686 h 4687"/>
                <a:gd name="T2" fmla="*/ 2375 w 5583"/>
                <a:gd name="T3" fmla="*/ 4686 h 4687"/>
                <a:gd name="T4" fmla="*/ 5582 w 5583"/>
                <a:gd name="T5" fmla="*/ 3358 h 4687"/>
                <a:gd name="T6" fmla="*/ 5582 w 5583"/>
                <a:gd name="T7" fmla="*/ 0 h 4687"/>
                <a:gd name="T8" fmla="*/ 5582 w 5583"/>
                <a:gd name="T9" fmla="*/ 0 h 4687"/>
                <a:gd name="T10" fmla="*/ 0 w 5583"/>
                <a:gd name="T11" fmla="*/ 2312 h 4687"/>
                <a:gd name="T12" fmla="*/ 2375 w 5583"/>
                <a:gd name="T13" fmla="*/ 4686 h 4687"/>
              </a:gdLst>
              <a:ahLst/>
              <a:cxnLst>
                <a:cxn ang="0">
                  <a:pos x="T0" y="T1"/>
                </a:cxn>
                <a:cxn ang="0">
                  <a:pos x="T2" y="T3"/>
                </a:cxn>
                <a:cxn ang="0">
                  <a:pos x="T4" y="T5"/>
                </a:cxn>
                <a:cxn ang="0">
                  <a:pos x="T6" y="T7"/>
                </a:cxn>
                <a:cxn ang="0">
                  <a:pos x="T8" y="T9"/>
                </a:cxn>
                <a:cxn ang="0">
                  <a:pos x="T10" y="T11"/>
                </a:cxn>
                <a:cxn ang="0">
                  <a:pos x="T12" y="T13"/>
                </a:cxn>
              </a:cxnLst>
              <a:rect l="0" t="0" r="r" b="b"/>
              <a:pathLst>
                <a:path w="5583" h="4687">
                  <a:moveTo>
                    <a:pt x="2375" y="4686"/>
                  </a:moveTo>
                  <a:lnTo>
                    <a:pt x="2375" y="4686"/>
                  </a:lnTo>
                  <a:cubicBezTo>
                    <a:pt x="3218" y="3893"/>
                    <a:pt x="4342" y="3395"/>
                    <a:pt x="5582" y="3358"/>
                  </a:cubicBezTo>
                  <a:lnTo>
                    <a:pt x="5582" y="0"/>
                  </a:lnTo>
                  <a:lnTo>
                    <a:pt x="5582" y="0"/>
                  </a:lnTo>
                  <a:cubicBezTo>
                    <a:pt x="3416" y="38"/>
                    <a:pt x="1452" y="912"/>
                    <a:pt x="0" y="2312"/>
                  </a:cubicBezTo>
                  <a:lnTo>
                    <a:pt x="2375" y="4686"/>
                  </a:lnTo>
                </a:path>
              </a:pathLst>
            </a:custGeom>
            <a:solidFill>
              <a:schemeClr val="accent3"/>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2" name="Freeform 12">
              <a:extLst>
                <a:ext uri="{FF2B5EF4-FFF2-40B4-BE49-F238E27FC236}">
                  <a16:creationId xmlns:a16="http://schemas.microsoft.com/office/drawing/2014/main" id="{BD7D4EDD-CAA6-4329-A72C-3D2B4598035D}"/>
                </a:ext>
              </a:extLst>
            </p:cNvPr>
            <p:cNvSpPr>
              <a:spLocks noChangeArrowheads="1"/>
            </p:cNvSpPr>
            <p:nvPr/>
          </p:nvSpPr>
          <p:spPr bwMode="auto">
            <a:xfrm>
              <a:off x="12307561" y="1710525"/>
              <a:ext cx="3799949" cy="3190635"/>
            </a:xfrm>
            <a:custGeom>
              <a:avLst/>
              <a:gdLst>
                <a:gd name="T0" fmla="*/ 0 w 5584"/>
                <a:gd name="T1" fmla="*/ 3358 h 4688"/>
                <a:gd name="T2" fmla="*/ 0 w 5584"/>
                <a:gd name="T3" fmla="*/ 3358 h 4688"/>
                <a:gd name="T4" fmla="*/ 3208 w 5584"/>
                <a:gd name="T5" fmla="*/ 4687 h 4688"/>
                <a:gd name="T6" fmla="*/ 5583 w 5584"/>
                <a:gd name="T7" fmla="*/ 2312 h 4688"/>
                <a:gd name="T8" fmla="*/ 5583 w 5584"/>
                <a:gd name="T9" fmla="*/ 2312 h 4688"/>
                <a:gd name="T10" fmla="*/ 0 w 5584"/>
                <a:gd name="T11" fmla="*/ 0 h 4688"/>
                <a:gd name="T12" fmla="*/ 0 w 5584"/>
                <a:gd name="T13" fmla="*/ 3358 h 4688"/>
              </a:gdLst>
              <a:ahLst/>
              <a:cxnLst>
                <a:cxn ang="0">
                  <a:pos x="T0" y="T1"/>
                </a:cxn>
                <a:cxn ang="0">
                  <a:pos x="T2" y="T3"/>
                </a:cxn>
                <a:cxn ang="0">
                  <a:pos x="T4" y="T5"/>
                </a:cxn>
                <a:cxn ang="0">
                  <a:pos x="T6" y="T7"/>
                </a:cxn>
                <a:cxn ang="0">
                  <a:pos x="T8" y="T9"/>
                </a:cxn>
                <a:cxn ang="0">
                  <a:pos x="T10" y="T11"/>
                </a:cxn>
                <a:cxn ang="0">
                  <a:pos x="T12" y="T13"/>
                </a:cxn>
              </a:cxnLst>
              <a:rect l="0" t="0" r="r" b="b"/>
              <a:pathLst>
                <a:path w="5584" h="4688">
                  <a:moveTo>
                    <a:pt x="0" y="3358"/>
                  </a:moveTo>
                  <a:lnTo>
                    <a:pt x="0" y="3358"/>
                  </a:lnTo>
                  <a:cubicBezTo>
                    <a:pt x="1241" y="3395"/>
                    <a:pt x="2365" y="3893"/>
                    <a:pt x="3208" y="4687"/>
                  </a:cubicBezTo>
                  <a:lnTo>
                    <a:pt x="5583" y="2312"/>
                  </a:lnTo>
                  <a:lnTo>
                    <a:pt x="5583" y="2312"/>
                  </a:lnTo>
                  <a:cubicBezTo>
                    <a:pt x="4131" y="912"/>
                    <a:pt x="2168" y="38"/>
                    <a:pt x="0" y="0"/>
                  </a:cubicBezTo>
                  <a:lnTo>
                    <a:pt x="0" y="3358"/>
                  </a:lnTo>
                </a:path>
              </a:pathLst>
            </a:custGeom>
            <a:solidFill>
              <a:schemeClr val="accent4"/>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3" name="Freeform 13">
              <a:extLst>
                <a:ext uri="{FF2B5EF4-FFF2-40B4-BE49-F238E27FC236}">
                  <a16:creationId xmlns:a16="http://schemas.microsoft.com/office/drawing/2014/main" id="{61A61558-B0E3-488A-B29E-E0D511B615B3}"/>
                </a:ext>
              </a:extLst>
            </p:cNvPr>
            <p:cNvSpPr>
              <a:spLocks noChangeArrowheads="1"/>
            </p:cNvSpPr>
            <p:nvPr/>
          </p:nvSpPr>
          <p:spPr bwMode="auto">
            <a:xfrm>
              <a:off x="14636754" y="7428457"/>
              <a:ext cx="3190637" cy="3802950"/>
            </a:xfrm>
            <a:custGeom>
              <a:avLst/>
              <a:gdLst>
                <a:gd name="T0" fmla="*/ 0 w 4688"/>
                <a:gd name="T1" fmla="*/ 3211 h 5587"/>
                <a:gd name="T2" fmla="*/ 2375 w 4688"/>
                <a:gd name="T3" fmla="*/ 5586 h 5587"/>
                <a:gd name="T4" fmla="*/ 2375 w 4688"/>
                <a:gd name="T5" fmla="*/ 5586 h 5587"/>
                <a:gd name="T6" fmla="*/ 4687 w 4688"/>
                <a:gd name="T7" fmla="*/ 0 h 5587"/>
                <a:gd name="T8" fmla="*/ 1329 w 4688"/>
                <a:gd name="T9" fmla="*/ 0 h 5587"/>
                <a:gd name="T10" fmla="*/ 1329 w 4688"/>
                <a:gd name="T11" fmla="*/ 0 h 5587"/>
                <a:gd name="T12" fmla="*/ 0 w 4688"/>
                <a:gd name="T13" fmla="*/ 3211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3211"/>
                  </a:moveTo>
                  <a:lnTo>
                    <a:pt x="2375" y="5586"/>
                  </a:lnTo>
                  <a:lnTo>
                    <a:pt x="2375" y="5586"/>
                  </a:lnTo>
                  <a:cubicBezTo>
                    <a:pt x="3776" y="4133"/>
                    <a:pt x="4649" y="2169"/>
                    <a:pt x="4687" y="0"/>
                  </a:cubicBezTo>
                  <a:lnTo>
                    <a:pt x="1329" y="0"/>
                  </a:lnTo>
                  <a:lnTo>
                    <a:pt x="1329" y="0"/>
                  </a:lnTo>
                  <a:cubicBezTo>
                    <a:pt x="1292" y="1242"/>
                    <a:pt x="794" y="2367"/>
                    <a:pt x="0" y="3211"/>
                  </a:cubicBezTo>
                </a:path>
              </a:pathLst>
            </a:custGeom>
            <a:solidFill>
              <a:schemeClr val="accent6">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4" name="Freeform 14">
              <a:extLst>
                <a:ext uri="{FF2B5EF4-FFF2-40B4-BE49-F238E27FC236}">
                  <a16:creationId xmlns:a16="http://schemas.microsoft.com/office/drawing/2014/main" id="{02D50FB6-6A8D-4E39-9D88-6A6BE63967D8}"/>
                </a:ext>
              </a:extLst>
            </p:cNvPr>
            <p:cNvSpPr>
              <a:spLocks noChangeArrowheads="1"/>
            </p:cNvSpPr>
            <p:nvPr/>
          </p:nvSpPr>
          <p:spPr bwMode="auto">
            <a:xfrm>
              <a:off x="14633753" y="3427406"/>
              <a:ext cx="3193638" cy="3799948"/>
            </a:xfrm>
            <a:custGeom>
              <a:avLst/>
              <a:gdLst>
                <a:gd name="T0" fmla="*/ 0 w 4690"/>
                <a:gd name="T1" fmla="*/ 2374 h 5583"/>
                <a:gd name="T2" fmla="*/ 0 w 4690"/>
                <a:gd name="T3" fmla="*/ 2374 h 5583"/>
                <a:gd name="T4" fmla="*/ 1331 w 4690"/>
                <a:gd name="T5" fmla="*/ 5582 h 5583"/>
                <a:gd name="T6" fmla="*/ 4689 w 4690"/>
                <a:gd name="T7" fmla="*/ 5582 h 5583"/>
                <a:gd name="T8" fmla="*/ 4689 w 4690"/>
                <a:gd name="T9" fmla="*/ 5582 h 5583"/>
                <a:gd name="T10" fmla="*/ 2375 w 4690"/>
                <a:gd name="T11" fmla="*/ 0 h 5583"/>
                <a:gd name="T12" fmla="*/ 0 w 4690"/>
                <a:gd name="T13" fmla="*/ 2374 h 5583"/>
              </a:gdLst>
              <a:ahLst/>
              <a:cxnLst>
                <a:cxn ang="0">
                  <a:pos x="T0" y="T1"/>
                </a:cxn>
                <a:cxn ang="0">
                  <a:pos x="T2" y="T3"/>
                </a:cxn>
                <a:cxn ang="0">
                  <a:pos x="T4" y="T5"/>
                </a:cxn>
                <a:cxn ang="0">
                  <a:pos x="T6" y="T7"/>
                </a:cxn>
                <a:cxn ang="0">
                  <a:pos x="T8" y="T9"/>
                </a:cxn>
                <a:cxn ang="0">
                  <a:pos x="T10" y="T11"/>
                </a:cxn>
                <a:cxn ang="0">
                  <a:pos x="T12" y="T13"/>
                </a:cxn>
              </a:cxnLst>
              <a:rect l="0" t="0" r="r" b="b"/>
              <a:pathLst>
                <a:path w="4690" h="5583">
                  <a:moveTo>
                    <a:pt x="0" y="2374"/>
                  </a:moveTo>
                  <a:lnTo>
                    <a:pt x="0" y="2374"/>
                  </a:lnTo>
                  <a:cubicBezTo>
                    <a:pt x="794" y="3218"/>
                    <a:pt x="1293" y="4343"/>
                    <a:pt x="1331" y="5582"/>
                  </a:cubicBezTo>
                  <a:lnTo>
                    <a:pt x="4689" y="5582"/>
                  </a:lnTo>
                  <a:lnTo>
                    <a:pt x="4689" y="5582"/>
                  </a:lnTo>
                  <a:cubicBezTo>
                    <a:pt x="4650" y="3415"/>
                    <a:pt x="3776" y="1451"/>
                    <a:pt x="2375" y="0"/>
                  </a:cubicBezTo>
                  <a:lnTo>
                    <a:pt x="0" y="2374"/>
                  </a:lnTo>
                </a:path>
              </a:pathLst>
            </a:custGeom>
            <a:solidFill>
              <a:schemeClr val="accent5">
                <a:lumMod val="75000"/>
                <a:lumOff val="2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5" name="Freeform 775">
              <a:extLst>
                <a:ext uri="{FF2B5EF4-FFF2-40B4-BE49-F238E27FC236}">
                  <a16:creationId xmlns:a16="http://schemas.microsoft.com/office/drawing/2014/main" id="{79C257D3-2E5F-48FD-9082-437D250F81D1}"/>
                </a:ext>
              </a:extLst>
            </p:cNvPr>
            <p:cNvSpPr>
              <a:spLocks noChangeArrowheads="1"/>
            </p:cNvSpPr>
            <p:nvPr/>
          </p:nvSpPr>
          <p:spPr bwMode="auto">
            <a:xfrm>
              <a:off x="9921336" y="3994696"/>
              <a:ext cx="2181438" cy="1235955"/>
            </a:xfrm>
            <a:custGeom>
              <a:avLst/>
              <a:gdLst>
                <a:gd name="connsiteX0" fmla="*/ 2093326 w 2093326"/>
                <a:gd name="connsiteY0" fmla="*/ 0 h 1186033"/>
                <a:gd name="connsiteX1" fmla="*/ 2093326 w 2093326"/>
                <a:gd name="connsiteY1" fmla="*/ 451449 h 1186033"/>
                <a:gd name="connsiteX2" fmla="*/ 1354649 w 2093326"/>
                <a:gd name="connsiteY2" fmla="*/ 579578 h 1186033"/>
                <a:gd name="connsiteX3" fmla="*/ 1267152 w 2093326"/>
                <a:gd name="connsiteY3" fmla="*/ 611918 h 1186033"/>
                <a:gd name="connsiteX4" fmla="*/ 1225752 w 2093326"/>
                <a:gd name="connsiteY4" fmla="*/ 949846 h 1186033"/>
                <a:gd name="connsiteX5" fmla="*/ 954079 w 2093326"/>
                <a:gd name="connsiteY5" fmla="*/ 745615 h 1186033"/>
                <a:gd name="connsiteX6" fmla="*/ 905951 w 2093326"/>
                <a:gd name="connsiteY6" fmla="*/ 768460 h 1186033"/>
                <a:gd name="connsiteX7" fmla="*/ 319188 w 2093326"/>
                <a:gd name="connsiteY7" fmla="*/ 1186033 h 1186033"/>
                <a:gd name="connsiteX8" fmla="*/ 0 w 2093326"/>
                <a:gd name="connsiteY8" fmla="*/ 866365 h 1186033"/>
                <a:gd name="connsiteX9" fmla="*/ 2093326 w 2093326"/>
                <a:gd name="connsiteY9" fmla="*/ 0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3326" h="1186033">
                  <a:moveTo>
                    <a:pt x="2093326" y="0"/>
                  </a:moveTo>
                  <a:lnTo>
                    <a:pt x="2093326" y="451449"/>
                  </a:lnTo>
                  <a:cubicBezTo>
                    <a:pt x="1836556" y="460501"/>
                    <a:pt x="1588781" y="504782"/>
                    <a:pt x="1354649" y="579578"/>
                  </a:cubicBezTo>
                  <a:lnTo>
                    <a:pt x="1267152" y="611918"/>
                  </a:lnTo>
                  <a:lnTo>
                    <a:pt x="1225752" y="949846"/>
                  </a:lnTo>
                  <a:lnTo>
                    <a:pt x="954079" y="745615"/>
                  </a:lnTo>
                  <a:lnTo>
                    <a:pt x="905951" y="768460"/>
                  </a:lnTo>
                  <a:cubicBezTo>
                    <a:pt x="692074" y="881849"/>
                    <a:pt x="494937" y="1022611"/>
                    <a:pt x="319188" y="1186033"/>
                  </a:cubicBezTo>
                  <a:lnTo>
                    <a:pt x="0" y="866365"/>
                  </a:lnTo>
                  <a:cubicBezTo>
                    <a:pt x="550257" y="349025"/>
                    <a:pt x="1283933" y="24138"/>
                    <a:pt x="2093326" y="0"/>
                  </a:cubicBezTo>
                  <a:close/>
                </a:path>
              </a:pathLst>
            </a:custGeom>
            <a:solidFill>
              <a:schemeClr val="accent3">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6" name="Freeform 776">
              <a:extLst>
                <a:ext uri="{FF2B5EF4-FFF2-40B4-BE49-F238E27FC236}">
                  <a16:creationId xmlns:a16="http://schemas.microsoft.com/office/drawing/2014/main" id="{7DAFA299-B704-4C14-8924-1D93C63DCA05}"/>
                </a:ext>
              </a:extLst>
            </p:cNvPr>
            <p:cNvSpPr>
              <a:spLocks noChangeArrowheads="1"/>
            </p:cNvSpPr>
            <p:nvPr/>
          </p:nvSpPr>
          <p:spPr bwMode="auto">
            <a:xfrm>
              <a:off x="12307561" y="3994696"/>
              <a:ext cx="2184440" cy="1235955"/>
            </a:xfrm>
            <a:custGeom>
              <a:avLst/>
              <a:gdLst>
                <a:gd name="connsiteX0" fmla="*/ 0 w 2096207"/>
                <a:gd name="connsiteY0" fmla="*/ 0 h 1186033"/>
                <a:gd name="connsiteX1" fmla="*/ 2096207 w 2096207"/>
                <a:gd name="connsiteY1" fmla="*/ 867017 h 1186033"/>
                <a:gd name="connsiteX2" fmla="*/ 1776679 w 2096207"/>
                <a:gd name="connsiteY2" fmla="*/ 1186033 h 1186033"/>
                <a:gd name="connsiteX3" fmla="*/ 1189257 w 2096207"/>
                <a:gd name="connsiteY3" fmla="*/ 768460 h 1186033"/>
                <a:gd name="connsiteX4" fmla="*/ 1081426 w 2096207"/>
                <a:gd name="connsiteY4" fmla="*/ 717341 h 1186033"/>
                <a:gd name="connsiteX5" fmla="*/ 805877 w 2096207"/>
                <a:gd name="connsiteY5" fmla="*/ 932567 h 1186033"/>
                <a:gd name="connsiteX6" fmla="*/ 757143 w 2096207"/>
                <a:gd name="connsiteY6" fmla="*/ 585921 h 1186033"/>
                <a:gd name="connsiteX7" fmla="*/ 739957 w 2096207"/>
                <a:gd name="connsiteY7" fmla="*/ 579578 h 1186033"/>
                <a:gd name="connsiteX8" fmla="*/ 0 w 2096207"/>
                <a:gd name="connsiteY8" fmla="*/ 451449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6207" h="1186033">
                  <a:moveTo>
                    <a:pt x="0" y="0"/>
                  </a:moveTo>
                  <a:cubicBezTo>
                    <a:pt x="810908" y="24138"/>
                    <a:pt x="1545364" y="349025"/>
                    <a:pt x="2096207" y="867017"/>
                  </a:cubicBezTo>
                  <a:lnTo>
                    <a:pt x="1776679" y="1186033"/>
                  </a:lnTo>
                  <a:cubicBezTo>
                    <a:pt x="1600742" y="1022611"/>
                    <a:pt x="1403396" y="881849"/>
                    <a:pt x="1189257" y="768460"/>
                  </a:cubicBezTo>
                  <a:lnTo>
                    <a:pt x="1081426" y="717341"/>
                  </a:lnTo>
                  <a:lnTo>
                    <a:pt x="805877" y="932567"/>
                  </a:lnTo>
                  <a:lnTo>
                    <a:pt x="757143" y="585921"/>
                  </a:lnTo>
                  <a:lnTo>
                    <a:pt x="739957" y="579578"/>
                  </a:lnTo>
                  <a:cubicBezTo>
                    <a:pt x="505480" y="504782"/>
                    <a:pt x="257288" y="460501"/>
                    <a:pt x="0" y="451449"/>
                  </a:cubicBezTo>
                  <a:close/>
                </a:path>
              </a:pathLst>
            </a:custGeom>
            <a:solidFill>
              <a:schemeClr val="accent4">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7" name="Freeform 778">
              <a:extLst>
                <a:ext uri="{FF2B5EF4-FFF2-40B4-BE49-F238E27FC236}">
                  <a16:creationId xmlns:a16="http://schemas.microsoft.com/office/drawing/2014/main" id="{3F8F7950-EF3D-4464-AB85-5E15A21F1F04}"/>
                </a:ext>
              </a:extLst>
            </p:cNvPr>
            <p:cNvSpPr>
              <a:spLocks noChangeArrowheads="1"/>
            </p:cNvSpPr>
            <p:nvPr/>
          </p:nvSpPr>
          <p:spPr bwMode="auto">
            <a:xfrm>
              <a:off x="14303583" y="7428457"/>
              <a:ext cx="1235955" cy="2184439"/>
            </a:xfrm>
            <a:custGeom>
              <a:avLst/>
              <a:gdLst>
                <a:gd name="connsiteX0" fmla="*/ 734583 w 1186033"/>
                <a:gd name="connsiteY0" fmla="*/ 0 h 2096207"/>
                <a:gd name="connsiteX1" fmla="*/ 1186033 w 1186033"/>
                <a:gd name="connsiteY1" fmla="*/ 0 h 2096207"/>
                <a:gd name="connsiteX2" fmla="*/ 319015 w 1186033"/>
                <a:gd name="connsiteY2" fmla="*/ 2096207 h 2096207"/>
                <a:gd name="connsiteX3" fmla="*/ 0 w 1186033"/>
                <a:gd name="connsiteY3" fmla="*/ 1776325 h 2096207"/>
                <a:gd name="connsiteX4" fmla="*/ 417859 w 1186033"/>
                <a:gd name="connsiteY4" fmla="*/ 1189039 h 2096207"/>
                <a:gd name="connsiteX5" fmla="*/ 460963 w 1186033"/>
                <a:gd name="connsiteY5" fmla="*/ 1098064 h 2096207"/>
                <a:gd name="connsiteX6" fmla="*/ 241947 w 1186033"/>
                <a:gd name="connsiteY6" fmla="*/ 818051 h 2096207"/>
                <a:gd name="connsiteX7" fmla="*/ 596239 w 1186033"/>
                <a:gd name="connsiteY7" fmla="*/ 767850 h 2096207"/>
                <a:gd name="connsiteX8" fmla="*/ 606627 w 1186033"/>
                <a:gd name="connsiteY8" fmla="*/ 739679 h 2096207"/>
                <a:gd name="connsiteX9" fmla="*/ 734583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734583" y="0"/>
                  </a:moveTo>
                  <a:lnTo>
                    <a:pt x="1186033" y="0"/>
                  </a:lnTo>
                  <a:cubicBezTo>
                    <a:pt x="1161895" y="810803"/>
                    <a:pt x="837008" y="1545227"/>
                    <a:pt x="319015" y="2096207"/>
                  </a:cubicBezTo>
                  <a:lnTo>
                    <a:pt x="0" y="1776325"/>
                  </a:lnTo>
                  <a:cubicBezTo>
                    <a:pt x="163667" y="1600553"/>
                    <a:pt x="304489" y="1403208"/>
                    <a:pt x="417859" y="1189039"/>
                  </a:cubicBezTo>
                  <a:lnTo>
                    <a:pt x="460963" y="1098064"/>
                  </a:lnTo>
                  <a:lnTo>
                    <a:pt x="241947" y="818051"/>
                  </a:lnTo>
                  <a:lnTo>
                    <a:pt x="596239" y="767850"/>
                  </a:lnTo>
                  <a:lnTo>
                    <a:pt x="606627" y="739679"/>
                  </a:lnTo>
                  <a:cubicBezTo>
                    <a:pt x="681343" y="505192"/>
                    <a:pt x="725531" y="257048"/>
                    <a:pt x="734583" y="0"/>
                  </a:cubicBezTo>
                  <a:close/>
                </a:path>
              </a:pathLst>
            </a:custGeom>
            <a:solidFill>
              <a:schemeClr val="accent6">
                <a:lumMod val="50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8" name="Freeform 777">
              <a:extLst>
                <a:ext uri="{FF2B5EF4-FFF2-40B4-BE49-F238E27FC236}">
                  <a16:creationId xmlns:a16="http://schemas.microsoft.com/office/drawing/2014/main" id="{F668474D-6828-4F41-96CC-61CD07D5EDB6}"/>
                </a:ext>
              </a:extLst>
            </p:cNvPr>
            <p:cNvSpPr>
              <a:spLocks noChangeArrowheads="1"/>
            </p:cNvSpPr>
            <p:nvPr/>
          </p:nvSpPr>
          <p:spPr bwMode="auto">
            <a:xfrm>
              <a:off x="14300582" y="5042234"/>
              <a:ext cx="1238956" cy="2184439"/>
            </a:xfrm>
            <a:custGeom>
              <a:avLst/>
              <a:gdLst>
                <a:gd name="connsiteX0" fmla="*/ 319439 w 1188913"/>
                <a:gd name="connsiteY0" fmla="*/ 0 h 2096207"/>
                <a:gd name="connsiteX1" fmla="*/ 1188913 w 1188913"/>
                <a:gd name="connsiteY1" fmla="*/ 2096207 h 2096207"/>
                <a:gd name="connsiteX2" fmla="*/ 736211 w 1188913"/>
                <a:gd name="connsiteY2" fmla="*/ 2096207 h 2096207"/>
                <a:gd name="connsiteX3" fmla="*/ 607878 w 1188913"/>
                <a:gd name="connsiteY3" fmla="*/ 1356744 h 2096207"/>
                <a:gd name="connsiteX4" fmla="*/ 580839 w 1188913"/>
                <a:gd name="connsiteY4" fmla="*/ 1283648 h 2096207"/>
                <a:gd name="connsiteX5" fmla="*/ 227546 w 1188913"/>
                <a:gd name="connsiteY5" fmla="*/ 1240155 h 2096207"/>
                <a:gd name="connsiteX6" fmla="*/ 441289 w 1188913"/>
                <a:gd name="connsiteY6" fmla="*/ 955276 h 2096207"/>
                <a:gd name="connsiteX7" fmla="*/ 418620 w 1188913"/>
                <a:gd name="connsiteY7" fmla="*/ 907569 h 2096207"/>
                <a:gd name="connsiteX8" fmla="*/ 0 w 1188913"/>
                <a:gd name="connsiteY8" fmla="*/ 320181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913" h="2096207">
                  <a:moveTo>
                    <a:pt x="319439" y="0"/>
                  </a:moveTo>
                  <a:cubicBezTo>
                    <a:pt x="838118" y="551496"/>
                    <a:pt x="1164089" y="1286606"/>
                    <a:pt x="1188913" y="2096207"/>
                  </a:cubicBezTo>
                  <a:lnTo>
                    <a:pt x="736211" y="2096207"/>
                  </a:lnTo>
                  <a:cubicBezTo>
                    <a:pt x="727147" y="1839163"/>
                    <a:pt x="682808" y="1591125"/>
                    <a:pt x="607878" y="1356744"/>
                  </a:cubicBezTo>
                  <a:lnTo>
                    <a:pt x="580839" y="1283648"/>
                  </a:lnTo>
                  <a:lnTo>
                    <a:pt x="227546" y="1240155"/>
                  </a:lnTo>
                  <a:lnTo>
                    <a:pt x="441289" y="955276"/>
                  </a:lnTo>
                  <a:lnTo>
                    <a:pt x="418620" y="907569"/>
                  </a:lnTo>
                  <a:cubicBezTo>
                    <a:pt x="304985" y="693464"/>
                    <a:pt x="163884" y="496118"/>
                    <a:pt x="0" y="320181"/>
                  </a:cubicBezTo>
                  <a:close/>
                </a:path>
              </a:pathLst>
            </a:custGeom>
            <a:solidFill>
              <a:schemeClr val="accent5"/>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9" name="Freeform 774">
              <a:extLst>
                <a:ext uri="{FF2B5EF4-FFF2-40B4-BE49-F238E27FC236}">
                  <a16:creationId xmlns:a16="http://schemas.microsoft.com/office/drawing/2014/main" id="{D4DABE38-3FA5-4F92-9735-7BD45A98A784}"/>
                </a:ext>
              </a:extLst>
            </p:cNvPr>
            <p:cNvSpPr>
              <a:spLocks noChangeArrowheads="1"/>
            </p:cNvSpPr>
            <p:nvPr/>
          </p:nvSpPr>
          <p:spPr bwMode="auto">
            <a:xfrm>
              <a:off x="8870799" y="5042233"/>
              <a:ext cx="1238954" cy="2184439"/>
            </a:xfrm>
            <a:custGeom>
              <a:avLst/>
              <a:gdLst>
                <a:gd name="connsiteX0" fmla="*/ 868819 w 1188911"/>
                <a:gd name="connsiteY0" fmla="*/ 0 h 2096207"/>
                <a:gd name="connsiteX1" fmla="*/ 1188911 w 1188911"/>
                <a:gd name="connsiteY1" fmla="*/ 320181 h 2096207"/>
                <a:gd name="connsiteX2" fmla="*/ 769970 w 1188911"/>
                <a:gd name="connsiteY2" fmla="*/ 907569 h 2096207"/>
                <a:gd name="connsiteX3" fmla="*/ 717433 w 1188911"/>
                <a:gd name="connsiteY3" fmla="*/ 1018131 h 2096207"/>
                <a:gd name="connsiteX4" fmla="*/ 921044 w 1188911"/>
                <a:gd name="connsiteY4" fmla="*/ 1278809 h 2096207"/>
                <a:gd name="connsiteX5" fmla="*/ 592442 w 1188911"/>
                <a:gd name="connsiteY5" fmla="*/ 1325007 h 2096207"/>
                <a:gd name="connsiteX6" fmla="*/ 580702 w 1188911"/>
                <a:gd name="connsiteY6" fmla="*/ 1356744 h 2096207"/>
                <a:gd name="connsiteX7" fmla="*/ 452047 w 1188911"/>
                <a:gd name="connsiteY7" fmla="*/ 2096207 h 2096207"/>
                <a:gd name="connsiteX8" fmla="*/ 0 w 1188911"/>
                <a:gd name="connsiteY8" fmla="*/ 2096207 h 2096207"/>
                <a:gd name="connsiteX9" fmla="*/ 868819 w 1188911"/>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911" h="2096207">
                  <a:moveTo>
                    <a:pt x="868819" y="0"/>
                  </a:moveTo>
                  <a:lnTo>
                    <a:pt x="1188911" y="320181"/>
                  </a:lnTo>
                  <a:cubicBezTo>
                    <a:pt x="1024782" y="496117"/>
                    <a:pt x="883620" y="693463"/>
                    <a:pt x="769970" y="907569"/>
                  </a:cubicBezTo>
                  <a:lnTo>
                    <a:pt x="717433" y="1018131"/>
                  </a:lnTo>
                  <a:lnTo>
                    <a:pt x="921044" y="1278809"/>
                  </a:lnTo>
                  <a:lnTo>
                    <a:pt x="592442" y="1325007"/>
                  </a:lnTo>
                  <a:lnTo>
                    <a:pt x="580702" y="1356744"/>
                  </a:lnTo>
                  <a:cubicBezTo>
                    <a:pt x="505757" y="1591125"/>
                    <a:pt x="461356" y="1839163"/>
                    <a:pt x="452047" y="2096207"/>
                  </a:cubicBezTo>
                  <a:lnTo>
                    <a:pt x="0" y="2096207"/>
                  </a:lnTo>
                  <a:cubicBezTo>
                    <a:pt x="24170" y="1286606"/>
                    <a:pt x="350141" y="551496"/>
                    <a:pt x="868819" y="0"/>
                  </a:cubicBezTo>
                  <a:close/>
                </a:path>
              </a:pathLst>
            </a:custGeom>
            <a:solidFill>
              <a:schemeClr val="accent2">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30" name="Freeform 773">
              <a:extLst>
                <a:ext uri="{FF2B5EF4-FFF2-40B4-BE49-F238E27FC236}">
                  <a16:creationId xmlns:a16="http://schemas.microsoft.com/office/drawing/2014/main" id="{C5B70849-6209-4C30-AA01-6122149D790D}"/>
                </a:ext>
              </a:extLst>
            </p:cNvPr>
            <p:cNvSpPr>
              <a:spLocks noChangeArrowheads="1"/>
            </p:cNvSpPr>
            <p:nvPr/>
          </p:nvSpPr>
          <p:spPr bwMode="auto">
            <a:xfrm>
              <a:off x="8870798" y="7428456"/>
              <a:ext cx="1235955" cy="2184439"/>
            </a:xfrm>
            <a:custGeom>
              <a:avLst/>
              <a:gdLst>
                <a:gd name="connsiteX0" fmla="*/ 0 w 1186033"/>
                <a:gd name="connsiteY0" fmla="*/ 0 h 2096207"/>
                <a:gd name="connsiteX1" fmla="*/ 451449 w 1186033"/>
                <a:gd name="connsiteY1" fmla="*/ 0 h 2096207"/>
                <a:gd name="connsiteX2" fmla="*/ 579119 w 1186033"/>
                <a:gd name="connsiteY2" fmla="*/ 739679 h 2096207"/>
                <a:gd name="connsiteX3" fmla="*/ 609367 w 1186033"/>
                <a:gd name="connsiteY3" fmla="*/ 821671 h 2096207"/>
                <a:gd name="connsiteX4" fmla="*/ 935447 w 1186033"/>
                <a:gd name="connsiteY4" fmla="*/ 861814 h 2096207"/>
                <a:gd name="connsiteX5" fmla="*/ 737910 w 1186033"/>
                <a:gd name="connsiteY5" fmla="*/ 1125574 h 2096207"/>
                <a:gd name="connsiteX6" fmla="*/ 768002 w 1186033"/>
                <a:gd name="connsiteY6" fmla="*/ 1189039 h 2096207"/>
                <a:gd name="connsiteX7" fmla="*/ 1186033 w 1186033"/>
                <a:gd name="connsiteY7" fmla="*/ 1776325 h 2096207"/>
                <a:gd name="connsiteX8" fmla="*/ 867017 w 1186033"/>
                <a:gd name="connsiteY8" fmla="*/ 2096207 h 2096207"/>
                <a:gd name="connsiteX9" fmla="*/ 0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0" y="0"/>
                  </a:moveTo>
                  <a:lnTo>
                    <a:pt x="451449" y="0"/>
                  </a:lnTo>
                  <a:cubicBezTo>
                    <a:pt x="460256" y="257048"/>
                    <a:pt x="504384" y="505191"/>
                    <a:pt x="579119" y="739679"/>
                  </a:cubicBezTo>
                  <a:lnTo>
                    <a:pt x="609367" y="821671"/>
                  </a:lnTo>
                  <a:lnTo>
                    <a:pt x="935447" y="861814"/>
                  </a:lnTo>
                  <a:lnTo>
                    <a:pt x="737910" y="1125574"/>
                  </a:lnTo>
                  <a:lnTo>
                    <a:pt x="768002" y="1189039"/>
                  </a:lnTo>
                  <a:cubicBezTo>
                    <a:pt x="881451" y="1403208"/>
                    <a:pt x="1022366" y="1600553"/>
                    <a:pt x="1186033" y="1776325"/>
                  </a:cubicBezTo>
                  <a:lnTo>
                    <a:pt x="867017" y="2096207"/>
                  </a:lnTo>
                  <a:cubicBezTo>
                    <a:pt x="348373" y="1545227"/>
                    <a:pt x="23486" y="810803"/>
                    <a:pt x="0" y="0"/>
                  </a:cubicBezTo>
                  <a:close/>
                </a:path>
              </a:pathLst>
            </a:custGeom>
            <a:solidFill>
              <a:schemeClr val="accent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31" name="Group 30">
            <a:extLst>
              <a:ext uri="{FF2B5EF4-FFF2-40B4-BE49-F238E27FC236}">
                <a16:creationId xmlns:a16="http://schemas.microsoft.com/office/drawing/2014/main" id="{770C193C-C179-42D6-95AF-EBF15A37C3C6}"/>
              </a:ext>
            </a:extLst>
          </p:cNvPr>
          <p:cNvGrpSpPr/>
          <p:nvPr/>
        </p:nvGrpSpPr>
        <p:grpSpPr>
          <a:xfrm>
            <a:off x="4354920" y="4078146"/>
            <a:ext cx="478754" cy="649818"/>
            <a:chOff x="11641219" y="10294926"/>
            <a:chExt cx="1251643" cy="1698871"/>
          </a:xfrm>
        </p:grpSpPr>
        <p:sp>
          <p:nvSpPr>
            <p:cNvPr id="32" name="Freeform 750">
              <a:extLst>
                <a:ext uri="{FF2B5EF4-FFF2-40B4-BE49-F238E27FC236}">
                  <a16:creationId xmlns:a16="http://schemas.microsoft.com/office/drawing/2014/main" id="{8B056C0E-0AB2-4D52-B3E2-0258D7CEA3C6}"/>
                </a:ext>
              </a:extLst>
            </p:cNvPr>
            <p:cNvSpPr>
              <a:spLocks noChangeArrowheads="1"/>
            </p:cNvSpPr>
            <p:nvPr/>
          </p:nvSpPr>
          <p:spPr bwMode="auto">
            <a:xfrm>
              <a:off x="11782292" y="10294926"/>
              <a:ext cx="1110570" cy="1698871"/>
            </a:xfrm>
            <a:custGeom>
              <a:avLst/>
              <a:gdLst>
                <a:gd name="T0" fmla="*/ 795 w 1633"/>
                <a:gd name="T1" fmla="*/ 12 h 2497"/>
                <a:gd name="T2" fmla="*/ 795 w 1633"/>
                <a:gd name="T3" fmla="*/ 12 h 2497"/>
                <a:gd name="T4" fmla="*/ 9 w 1633"/>
                <a:gd name="T5" fmla="*/ 850 h 2497"/>
                <a:gd name="T6" fmla="*/ 9 w 1633"/>
                <a:gd name="T7" fmla="*/ 850 h 2497"/>
                <a:gd name="T8" fmla="*/ 858 w 1633"/>
                <a:gd name="T9" fmla="*/ 2496 h 2497"/>
                <a:gd name="T10" fmla="*/ 858 w 1633"/>
                <a:gd name="T11" fmla="*/ 2496 h 2497"/>
                <a:gd name="T12" fmla="*/ 1624 w 1633"/>
                <a:gd name="T13" fmla="*/ 809 h 2497"/>
                <a:gd name="T14" fmla="*/ 1624 w 1633"/>
                <a:gd name="T15" fmla="*/ 809 h 2497"/>
                <a:gd name="T16" fmla="*/ 795 w 1633"/>
                <a:gd name="T17" fmla="*/ 12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497">
                  <a:moveTo>
                    <a:pt x="795" y="12"/>
                  </a:moveTo>
                  <a:lnTo>
                    <a:pt x="795" y="12"/>
                  </a:lnTo>
                  <a:cubicBezTo>
                    <a:pt x="367" y="22"/>
                    <a:pt x="0" y="506"/>
                    <a:pt x="9" y="850"/>
                  </a:cubicBezTo>
                  <a:lnTo>
                    <a:pt x="9" y="850"/>
                  </a:lnTo>
                  <a:cubicBezTo>
                    <a:pt x="17" y="1194"/>
                    <a:pt x="858" y="2496"/>
                    <a:pt x="858" y="2496"/>
                  </a:cubicBezTo>
                  <a:lnTo>
                    <a:pt x="858" y="2496"/>
                  </a:lnTo>
                  <a:cubicBezTo>
                    <a:pt x="1095" y="1899"/>
                    <a:pt x="1632" y="1147"/>
                    <a:pt x="1624" y="809"/>
                  </a:cubicBezTo>
                  <a:lnTo>
                    <a:pt x="1624" y="809"/>
                  </a:lnTo>
                  <a:cubicBezTo>
                    <a:pt x="1615" y="471"/>
                    <a:pt x="1224" y="0"/>
                    <a:pt x="795" y="1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3" name="Freeform 751">
              <a:extLst>
                <a:ext uri="{FF2B5EF4-FFF2-40B4-BE49-F238E27FC236}">
                  <a16:creationId xmlns:a16="http://schemas.microsoft.com/office/drawing/2014/main" id="{F7E7F722-A544-4CBA-806C-0C18F2E7D6B5}"/>
                </a:ext>
              </a:extLst>
            </p:cNvPr>
            <p:cNvSpPr>
              <a:spLocks noChangeArrowheads="1"/>
            </p:cNvSpPr>
            <p:nvPr/>
          </p:nvSpPr>
          <p:spPr bwMode="auto">
            <a:xfrm>
              <a:off x="11881341" y="10312935"/>
              <a:ext cx="909468" cy="1389711"/>
            </a:xfrm>
            <a:custGeom>
              <a:avLst/>
              <a:gdLst>
                <a:gd name="T0" fmla="*/ 650 w 1335"/>
                <a:gd name="T1" fmla="*/ 9 h 2040"/>
                <a:gd name="T2" fmla="*/ 650 w 1335"/>
                <a:gd name="T3" fmla="*/ 9 h 2040"/>
                <a:gd name="T4" fmla="*/ 7 w 1335"/>
                <a:gd name="T5" fmla="*/ 695 h 2040"/>
                <a:gd name="T6" fmla="*/ 7 w 1335"/>
                <a:gd name="T7" fmla="*/ 695 h 2040"/>
                <a:gd name="T8" fmla="*/ 701 w 1335"/>
                <a:gd name="T9" fmla="*/ 2039 h 2040"/>
                <a:gd name="T10" fmla="*/ 701 w 1335"/>
                <a:gd name="T11" fmla="*/ 2039 h 2040"/>
                <a:gd name="T12" fmla="*/ 1327 w 1335"/>
                <a:gd name="T13" fmla="*/ 661 h 2040"/>
                <a:gd name="T14" fmla="*/ 1327 w 1335"/>
                <a:gd name="T15" fmla="*/ 661 h 2040"/>
                <a:gd name="T16" fmla="*/ 650 w 1335"/>
                <a:gd name="T17" fmla="*/ 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2040">
                  <a:moveTo>
                    <a:pt x="650" y="9"/>
                  </a:moveTo>
                  <a:lnTo>
                    <a:pt x="650" y="9"/>
                  </a:lnTo>
                  <a:cubicBezTo>
                    <a:pt x="299" y="18"/>
                    <a:pt x="0" y="413"/>
                    <a:pt x="7" y="695"/>
                  </a:cubicBezTo>
                  <a:lnTo>
                    <a:pt x="7" y="695"/>
                  </a:lnTo>
                  <a:cubicBezTo>
                    <a:pt x="14" y="975"/>
                    <a:pt x="701" y="2039"/>
                    <a:pt x="701" y="2039"/>
                  </a:cubicBezTo>
                  <a:lnTo>
                    <a:pt x="701" y="2039"/>
                  </a:lnTo>
                  <a:cubicBezTo>
                    <a:pt x="896" y="1552"/>
                    <a:pt x="1334" y="937"/>
                    <a:pt x="1327" y="661"/>
                  </a:cubicBezTo>
                  <a:lnTo>
                    <a:pt x="1327" y="661"/>
                  </a:lnTo>
                  <a:cubicBezTo>
                    <a:pt x="1320" y="385"/>
                    <a:pt x="1000" y="0"/>
                    <a:pt x="650" y="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4" name="Freeform 752">
              <a:extLst>
                <a:ext uri="{FF2B5EF4-FFF2-40B4-BE49-F238E27FC236}">
                  <a16:creationId xmlns:a16="http://schemas.microsoft.com/office/drawing/2014/main" id="{3E13E51E-78DC-405A-ADDA-9C5D4DC3C9F9}"/>
                </a:ext>
              </a:extLst>
            </p:cNvPr>
            <p:cNvSpPr>
              <a:spLocks noChangeArrowheads="1"/>
            </p:cNvSpPr>
            <p:nvPr/>
          </p:nvSpPr>
          <p:spPr bwMode="auto">
            <a:xfrm>
              <a:off x="11983393" y="10312935"/>
              <a:ext cx="699359" cy="1068548"/>
            </a:xfrm>
            <a:custGeom>
              <a:avLst/>
              <a:gdLst>
                <a:gd name="T0" fmla="*/ 500 w 1029"/>
                <a:gd name="T1" fmla="*/ 6 h 1571"/>
                <a:gd name="T2" fmla="*/ 500 w 1029"/>
                <a:gd name="T3" fmla="*/ 6 h 1571"/>
                <a:gd name="T4" fmla="*/ 6 w 1029"/>
                <a:gd name="T5" fmla="*/ 534 h 1571"/>
                <a:gd name="T6" fmla="*/ 6 w 1029"/>
                <a:gd name="T7" fmla="*/ 534 h 1571"/>
                <a:gd name="T8" fmla="*/ 540 w 1029"/>
                <a:gd name="T9" fmla="*/ 1570 h 1571"/>
                <a:gd name="T10" fmla="*/ 540 w 1029"/>
                <a:gd name="T11" fmla="*/ 1570 h 1571"/>
                <a:gd name="T12" fmla="*/ 1022 w 1029"/>
                <a:gd name="T13" fmla="*/ 508 h 1571"/>
                <a:gd name="T14" fmla="*/ 1022 w 1029"/>
                <a:gd name="T15" fmla="*/ 508 h 1571"/>
                <a:gd name="T16" fmla="*/ 500 w 1029"/>
                <a:gd name="T17" fmla="*/ 6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1571">
                  <a:moveTo>
                    <a:pt x="500" y="6"/>
                  </a:moveTo>
                  <a:lnTo>
                    <a:pt x="500" y="6"/>
                  </a:lnTo>
                  <a:cubicBezTo>
                    <a:pt x="230" y="13"/>
                    <a:pt x="0" y="318"/>
                    <a:pt x="6" y="534"/>
                  </a:cubicBezTo>
                  <a:lnTo>
                    <a:pt x="6" y="534"/>
                  </a:lnTo>
                  <a:cubicBezTo>
                    <a:pt x="11" y="751"/>
                    <a:pt x="540" y="1570"/>
                    <a:pt x="540" y="1570"/>
                  </a:cubicBezTo>
                  <a:lnTo>
                    <a:pt x="540" y="1570"/>
                  </a:lnTo>
                  <a:cubicBezTo>
                    <a:pt x="690" y="1195"/>
                    <a:pt x="1028" y="722"/>
                    <a:pt x="1022" y="508"/>
                  </a:cubicBezTo>
                  <a:lnTo>
                    <a:pt x="1022" y="508"/>
                  </a:lnTo>
                  <a:cubicBezTo>
                    <a:pt x="1017" y="296"/>
                    <a:pt x="771" y="0"/>
                    <a:pt x="500" y="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5" name="Freeform 753">
              <a:extLst>
                <a:ext uri="{FF2B5EF4-FFF2-40B4-BE49-F238E27FC236}">
                  <a16:creationId xmlns:a16="http://schemas.microsoft.com/office/drawing/2014/main" id="{FEE3E412-016C-4F25-810D-4C7EEB65A143}"/>
                </a:ext>
              </a:extLst>
            </p:cNvPr>
            <p:cNvSpPr>
              <a:spLocks noChangeArrowheads="1"/>
            </p:cNvSpPr>
            <p:nvPr/>
          </p:nvSpPr>
          <p:spPr bwMode="auto">
            <a:xfrm>
              <a:off x="11641219" y="10384974"/>
              <a:ext cx="777399" cy="1143585"/>
            </a:xfrm>
            <a:custGeom>
              <a:avLst/>
              <a:gdLst>
                <a:gd name="T0" fmla="*/ 677 w 1143"/>
                <a:gd name="T1" fmla="*/ 56 h 1678"/>
                <a:gd name="T2" fmla="*/ 677 w 1143"/>
                <a:gd name="T3" fmla="*/ 56 h 1678"/>
                <a:gd name="T4" fmla="*/ 45 w 1143"/>
                <a:gd name="T5" fmla="*/ 485 h 1678"/>
                <a:gd name="T6" fmla="*/ 45 w 1143"/>
                <a:gd name="T7" fmla="*/ 485 h 1678"/>
                <a:gd name="T8" fmla="*/ 357 w 1143"/>
                <a:gd name="T9" fmla="*/ 1677 h 1678"/>
                <a:gd name="T10" fmla="*/ 357 w 1143"/>
                <a:gd name="T11" fmla="*/ 1677 h 1678"/>
                <a:gd name="T12" fmla="*/ 1099 w 1143"/>
                <a:gd name="T13" fmla="*/ 694 h 1678"/>
                <a:gd name="T14" fmla="*/ 1099 w 1143"/>
                <a:gd name="T15" fmla="*/ 694 h 1678"/>
                <a:gd name="T16" fmla="*/ 677 w 1143"/>
                <a:gd name="T17" fmla="*/ 56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1678">
                  <a:moveTo>
                    <a:pt x="677" y="56"/>
                  </a:moveTo>
                  <a:lnTo>
                    <a:pt x="677" y="56"/>
                  </a:lnTo>
                  <a:cubicBezTo>
                    <a:pt x="398" y="0"/>
                    <a:pt x="89" y="261"/>
                    <a:pt x="45" y="485"/>
                  </a:cubicBezTo>
                  <a:lnTo>
                    <a:pt x="45" y="485"/>
                  </a:lnTo>
                  <a:cubicBezTo>
                    <a:pt x="0" y="710"/>
                    <a:pt x="357" y="1677"/>
                    <a:pt x="357" y="1677"/>
                  </a:cubicBezTo>
                  <a:lnTo>
                    <a:pt x="357" y="1677"/>
                  </a:lnTo>
                  <a:cubicBezTo>
                    <a:pt x="598" y="1325"/>
                    <a:pt x="1055" y="915"/>
                    <a:pt x="1099" y="694"/>
                  </a:cubicBezTo>
                  <a:lnTo>
                    <a:pt x="1099" y="694"/>
                  </a:lnTo>
                  <a:cubicBezTo>
                    <a:pt x="1142" y="474"/>
                    <a:pt x="957" y="111"/>
                    <a:pt x="677" y="56"/>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6" name="Freeform 754">
              <a:extLst>
                <a:ext uri="{FF2B5EF4-FFF2-40B4-BE49-F238E27FC236}">
                  <a16:creationId xmlns:a16="http://schemas.microsoft.com/office/drawing/2014/main" id="{CAB3AA41-6A06-45F1-85A9-264C82DD363B}"/>
                </a:ext>
              </a:extLst>
            </p:cNvPr>
            <p:cNvSpPr>
              <a:spLocks noChangeArrowheads="1"/>
            </p:cNvSpPr>
            <p:nvPr/>
          </p:nvSpPr>
          <p:spPr bwMode="auto">
            <a:xfrm>
              <a:off x="11722260" y="10405983"/>
              <a:ext cx="636326" cy="933479"/>
            </a:xfrm>
            <a:custGeom>
              <a:avLst/>
              <a:gdLst>
                <a:gd name="T0" fmla="*/ 553 w 935"/>
                <a:gd name="T1" fmla="*/ 45 h 1371"/>
                <a:gd name="T2" fmla="*/ 553 w 935"/>
                <a:gd name="T3" fmla="*/ 45 h 1371"/>
                <a:gd name="T4" fmla="*/ 37 w 935"/>
                <a:gd name="T5" fmla="*/ 396 h 1371"/>
                <a:gd name="T6" fmla="*/ 37 w 935"/>
                <a:gd name="T7" fmla="*/ 396 h 1371"/>
                <a:gd name="T8" fmla="*/ 292 w 935"/>
                <a:gd name="T9" fmla="*/ 1370 h 1371"/>
                <a:gd name="T10" fmla="*/ 292 w 935"/>
                <a:gd name="T11" fmla="*/ 1370 h 1371"/>
                <a:gd name="T12" fmla="*/ 898 w 935"/>
                <a:gd name="T13" fmla="*/ 567 h 1371"/>
                <a:gd name="T14" fmla="*/ 898 w 935"/>
                <a:gd name="T15" fmla="*/ 567 h 1371"/>
                <a:gd name="T16" fmla="*/ 553 w 935"/>
                <a:gd name="T17" fmla="*/ 4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1371">
                  <a:moveTo>
                    <a:pt x="553" y="45"/>
                  </a:moveTo>
                  <a:lnTo>
                    <a:pt x="553" y="45"/>
                  </a:lnTo>
                  <a:cubicBezTo>
                    <a:pt x="325" y="0"/>
                    <a:pt x="73" y="212"/>
                    <a:pt x="37" y="396"/>
                  </a:cubicBezTo>
                  <a:lnTo>
                    <a:pt x="37" y="396"/>
                  </a:lnTo>
                  <a:cubicBezTo>
                    <a:pt x="0" y="579"/>
                    <a:pt x="292" y="1370"/>
                    <a:pt x="292" y="1370"/>
                  </a:cubicBezTo>
                  <a:lnTo>
                    <a:pt x="292" y="1370"/>
                  </a:lnTo>
                  <a:cubicBezTo>
                    <a:pt x="489" y="1082"/>
                    <a:pt x="862" y="747"/>
                    <a:pt x="898" y="567"/>
                  </a:cubicBezTo>
                  <a:lnTo>
                    <a:pt x="898" y="567"/>
                  </a:lnTo>
                  <a:cubicBezTo>
                    <a:pt x="934" y="386"/>
                    <a:pt x="782" y="90"/>
                    <a:pt x="553" y="45"/>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7" name="Freeform 755">
              <a:extLst>
                <a:ext uri="{FF2B5EF4-FFF2-40B4-BE49-F238E27FC236}">
                  <a16:creationId xmlns:a16="http://schemas.microsoft.com/office/drawing/2014/main" id="{76BF56EC-7221-4717-8A14-F120AE0883BA}"/>
                </a:ext>
              </a:extLst>
            </p:cNvPr>
            <p:cNvSpPr>
              <a:spLocks noChangeArrowheads="1"/>
            </p:cNvSpPr>
            <p:nvPr/>
          </p:nvSpPr>
          <p:spPr bwMode="auto">
            <a:xfrm>
              <a:off x="11809305" y="10411986"/>
              <a:ext cx="489252" cy="717368"/>
            </a:xfrm>
            <a:custGeom>
              <a:avLst/>
              <a:gdLst>
                <a:gd name="T0" fmla="*/ 426 w 720"/>
                <a:gd name="T1" fmla="*/ 34 h 1056"/>
                <a:gd name="T2" fmla="*/ 426 w 720"/>
                <a:gd name="T3" fmla="*/ 34 h 1056"/>
                <a:gd name="T4" fmla="*/ 28 w 720"/>
                <a:gd name="T5" fmla="*/ 304 h 1056"/>
                <a:gd name="T6" fmla="*/ 28 w 720"/>
                <a:gd name="T7" fmla="*/ 304 h 1056"/>
                <a:gd name="T8" fmla="*/ 225 w 720"/>
                <a:gd name="T9" fmla="*/ 1055 h 1056"/>
                <a:gd name="T10" fmla="*/ 225 w 720"/>
                <a:gd name="T11" fmla="*/ 1055 h 1056"/>
                <a:gd name="T12" fmla="*/ 691 w 720"/>
                <a:gd name="T13" fmla="*/ 436 h 1056"/>
                <a:gd name="T14" fmla="*/ 691 w 720"/>
                <a:gd name="T15" fmla="*/ 436 h 1056"/>
                <a:gd name="T16" fmla="*/ 426 w 720"/>
                <a:gd name="T17" fmla="*/ 3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1056">
                  <a:moveTo>
                    <a:pt x="426" y="34"/>
                  </a:moveTo>
                  <a:lnTo>
                    <a:pt x="426" y="34"/>
                  </a:lnTo>
                  <a:cubicBezTo>
                    <a:pt x="250" y="0"/>
                    <a:pt x="56" y="163"/>
                    <a:pt x="28" y="304"/>
                  </a:cubicBezTo>
                  <a:lnTo>
                    <a:pt x="28" y="304"/>
                  </a:lnTo>
                  <a:cubicBezTo>
                    <a:pt x="0" y="446"/>
                    <a:pt x="225" y="1055"/>
                    <a:pt x="225" y="1055"/>
                  </a:cubicBezTo>
                  <a:lnTo>
                    <a:pt x="225" y="1055"/>
                  </a:lnTo>
                  <a:cubicBezTo>
                    <a:pt x="376" y="834"/>
                    <a:pt x="664" y="575"/>
                    <a:pt x="691" y="436"/>
                  </a:cubicBezTo>
                  <a:lnTo>
                    <a:pt x="691" y="436"/>
                  </a:lnTo>
                  <a:cubicBezTo>
                    <a:pt x="719" y="297"/>
                    <a:pt x="602" y="70"/>
                    <a:pt x="426" y="34"/>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8" name="Freeform 756">
              <a:extLst>
                <a:ext uri="{FF2B5EF4-FFF2-40B4-BE49-F238E27FC236}">
                  <a16:creationId xmlns:a16="http://schemas.microsoft.com/office/drawing/2014/main" id="{691111FA-151E-4F8C-B79A-8D32D4444417}"/>
                </a:ext>
              </a:extLst>
            </p:cNvPr>
            <p:cNvSpPr>
              <a:spLocks noChangeArrowheads="1"/>
            </p:cNvSpPr>
            <p:nvPr/>
          </p:nvSpPr>
          <p:spPr bwMode="auto">
            <a:xfrm>
              <a:off x="12028417" y="10327943"/>
              <a:ext cx="504259" cy="705363"/>
            </a:xfrm>
            <a:custGeom>
              <a:avLst/>
              <a:gdLst>
                <a:gd name="T0" fmla="*/ 233 w 742"/>
                <a:gd name="T1" fmla="*/ 72 h 1036"/>
                <a:gd name="T2" fmla="*/ 233 w 742"/>
                <a:gd name="T3" fmla="*/ 72 h 1036"/>
                <a:gd name="T4" fmla="*/ 58 w 742"/>
                <a:gd name="T5" fmla="*/ 525 h 1036"/>
                <a:gd name="T6" fmla="*/ 58 w 742"/>
                <a:gd name="T7" fmla="*/ 525 h 1036"/>
                <a:gd name="T8" fmla="*/ 651 w 742"/>
                <a:gd name="T9" fmla="*/ 1035 h 1036"/>
                <a:gd name="T10" fmla="*/ 651 w 742"/>
                <a:gd name="T11" fmla="*/ 1035 h 1036"/>
                <a:gd name="T12" fmla="*/ 684 w 742"/>
                <a:gd name="T13" fmla="*/ 253 h 1036"/>
                <a:gd name="T14" fmla="*/ 684 w 742"/>
                <a:gd name="T15" fmla="*/ 253 h 1036"/>
                <a:gd name="T16" fmla="*/ 233 w 742"/>
                <a:gd name="T17" fmla="*/ 7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036">
                  <a:moveTo>
                    <a:pt x="233" y="72"/>
                  </a:moveTo>
                  <a:lnTo>
                    <a:pt x="233" y="72"/>
                  </a:lnTo>
                  <a:cubicBezTo>
                    <a:pt x="67" y="144"/>
                    <a:pt x="0" y="392"/>
                    <a:pt x="58" y="525"/>
                  </a:cubicBezTo>
                  <a:lnTo>
                    <a:pt x="58" y="525"/>
                  </a:lnTo>
                  <a:cubicBezTo>
                    <a:pt x="115" y="659"/>
                    <a:pt x="651" y="1035"/>
                    <a:pt x="651" y="1035"/>
                  </a:cubicBezTo>
                  <a:lnTo>
                    <a:pt x="651" y="1035"/>
                  </a:lnTo>
                  <a:cubicBezTo>
                    <a:pt x="650" y="764"/>
                    <a:pt x="741" y="384"/>
                    <a:pt x="684" y="253"/>
                  </a:cubicBezTo>
                  <a:lnTo>
                    <a:pt x="684" y="253"/>
                  </a:lnTo>
                  <a:cubicBezTo>
                    <a:pt x="627" y="122"/>
                    <a:pt x="399" y="0"/>
                    <a:pt x="233" y="7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9" name="Freeform 757">
              <a:extLst>
                <a:ext uri="{FF2B5EF4-FFF2-40B4-BE49-F238E27FC236}">
                  <a16:creationId xmlns:a16="http://schemas.microsoft.com/office/drawing/2014/main" id="{F192231D-DB8F-460B-BF31-3CE8DCA7DAEE}"/>
                </a:ext>
              </a:extLst>
            </p:cNvPr>
            <p:cNvSpPr>
              <a:spLocks noChangeArrowheads="1"/>
            </p:cNvSpPr>
            <p:nvPr/>
          </p:nvSpPr>
          <p:spPr bwMode="auto">
            <a:xfrm>
              <a:off x="12061433" y="10345951"/>
              <a:ext cx="411211" cy="576295"/>
            </a:xfrm>
            <a:custGeom>
              <a:avLst/>
              <a:gdLst>
                <a:gd name="T0" fmla="*/ 190 w 606"/>
                <a:gd name="T1" fmla="*/ 59 h 846"/>
                <a:gd name="T2" fmla="*/ 190 w 606"/>
                <a:gd name="T3" fmla="*/ 59 h 846"/>
                <a:gd name="T4" fmla="*/ 47 w 606"/>
                <a:gd name="T5" fmla="*/ 429 h 846"/>
                <a:gd name="T6" fmla="*/ 47 w 606"/>
                <a:gd name="T7" fmla="*/ 429 h 846"/>
                <a:gd name="T8" fmla="*/ 532 w 606"/>
                <a:gd name="T9" fmla="*/ 845 h 846"/>
                <a:gd name="T10" fmla="*/ 532 w 606"/>
                <a:gd name="T11" fmla="*/ 845 h 846"/>
                <a:gd name="T12" fmla="*/ 559 w 606"/>
                <a:gd name="T13" fmla="*/ 207 h 846"/>
                <a:gd name="T14" fmla="*/ 559 w 606"/>
                <a:gd name="T15" fmla="*/ 207 h 846"/>
                <a:gd name="T16" fmla="*/ 190 w 606"/>
                <a:gd name="T17" fmla="*/ 59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846">
                  <a:moveTo>
                    <a:pt x="190" y="59"/>
                  </a:moveTo>
                  <a:lnTo>
                    <a:pt x="190" y="59"/>
                  </a:lnTo>
                  <a:cubicBezTo>
                    <a:pt x="54" y="118"/>
                    <a:pt x="0" y="320"/>
                    <a:pt x="47" y="429"/>
                  </a:cubicBezTo>
                  <a:lnTo>
                    <a:pt x="47" y="429"/>
                  </a:lnTo>
                  <a:cubicBezTo>
                    <a:pt x="94" y="538"/>
                    <a:pt x="532" y="845"/>
                    <a:pt x="532" y="845"/>
                  </a:cubicBezTo>
                  <a:lnTo>
                    <a:pt x="532" y="845"/>
                  </a:lnTo>
                  <a:cubicBezTo>
                    <a:pt x="531" y="624"/>
                    <a:pt x="605" y="314"/>
                    <a:pt x="559" y="207"/>
                  </a:cubicBezTo>
                  <a:lnTo>
                    <a:pt x="559" y="207"/>
                  </a:lnTo>
                  <a:cubicBezTo>
                    <a:pt x="512" y="99"/>
                    <a:pt x="326" y="0"/>
                    <a:pt x="190" y="5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0" name="Freeform 758">
              <a:extLst>
                <a:ext uri="{FF2B5EF4-FFF2-40B4-BE49-F238E27FC236}">
                  <a16:creationId xmlns:a16="http://schemas.microsoft.com/office/drawing/2014/main" id="{92A2D22F-13CB-4848-BB28-D974D7C72CA3}"/>
                </a:ext>
              </a:extLst>
            </p:cNvPr>
            <p:cNvSpPr>
              <a:spLocks noChangeArrowheads="1"/>
            </p:cNvSpPr>
            <p:nvPr/>
          </p:nvSpPr>
          <p:spPr bwMode="auto">
            <a:xfrm>
              <a:off x="12091450" y="10351954"/>
              <a:ext cx="318163" cy="444228"/>
            </a:xfrm>
            <a:custGeom>
              <a:avLst/>
              <a:gdLst>
                <a:gd name="T0" fmla="*/ 146 w 468"/>
                <a:gd name="T1" fmla="*/ 46 h 653"/>
                <a:gd name="T2" fmla="*/ 146 w 468"/>
                <a:gd name="T3" fmla="*/ 46 h 653"/>
                <a:gd name="T4" fmla="*/ 36 w 468"/>
                <a:gd name="T5" fmla="*/ 331 h 653"/>
                <a:gd name="T6" fmla="*/ 36 w 468"/>
                <a:gd name="T7" fmla="*/ 331 h 653"/>
                <a:gd name="T8" fmla="*/ 410 w 468"/>
                <a:gd name="T9" fmla="*/ 652 h 653"/>
                <a:gd name="T10" fmla="*/ 410 w 468"/>
                <a:gd name="T11" fmla="*/ 652 h 653"/>
                <a:gd name="T12" fmla="*/ 431 w 468"/>
                <a:gd name="T13" fmla="*/ 160 h 653"/>
                <a:gd name="T14" fmla="*/ 431 w 468"/>
                <a:gd name="T15" fmla="*/ 160 h 653"/>
                <a:gd name="T16" fmla="*/ 146 w 468"/>
                <a:gd name="T17" fmla="*/ 4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653">
                  <a:moveTo>
                    <a:pt x="146" y="46"/>
                  </a:moveTo>
                  <a:lnTo>
                    <a:pt x="146" y="46"/>
                  </a:lnTo>
                  <a:cubicBezTo>
                    <a:pt x="42" y="91"/>
                    <a:pt x="0" y="247"/>
                    <a:pt x="36" y="331"/>
                  </a:cubicBezTo>
                  <a:lnTo>
                    <a:pt x="36" y="331"/>
                  </a:lnTo>
                  <a:cubicBezTo>
                    <a:pt x="73" y="415"/>
                    <a:pt x="410" y="652"/>
                    <a:pt x="410" y="652"/>
                  </a:cubicBezTo>
                  <a:lnTo>
                    <a:pt x="410" y="652"/>
                  </a:lnTo>
                  <a:cubicBezTo>
                    <a:pt x="409" y="481"/>
                    <a:pt x="467" y="242"/>
                    <a:pt x="431" y="160"/>
                  </a:cubicBezTo>
                  <a:lnTo>
                    <a:pt x="431" y="160"/>
                  </a:lnTo>
                  <a:cubicBezTo>
                    <a:pt x="395" y="77"/>
                    <a:pt x="252" y="0"/>
                    <a:pt x="146" y="4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grpSp>
      <p:grpSp>
        <p:nvGrpSpPr>
          <p:cNvPr id="41" name="Group 40">
            <a:extLst>
              <a:ext uri="{FF2B5EF4-FFF2-40B4-BE49-F238E27FC236}">
                <a16:creationId xmlns:a16="http://schemas.microsoft.com/office/drawing/2014/main" id="{01738484-BC1C-4698-90C5-3528206A3C01}"/>
              </a:ext>
            </a:extLst>
          </p:cNvPr>
          <p:cNvGrpSpPr/>
          <p:nvPr/>
        </p:nvGrpSpPr>
        <p:grpSpPr>
          <a:xfrm>
            <a:off x="3971459" y="2259573"/>
            <a:ext cx="1198345" cy="1878014"/>
            <a:chOff x="10638704" y="5540488"/>
            <a:chExt cx="3132927" cy="4909838"/>
          </a:xfrm>
        </p:grpSpPr>
        <p:sp>
          <p:nvSpPr>
            <p:cNvPr id="42" name="Freeform 781">
              <a:extLst>
                <a:ext uri="{FF2B5EF4-FFF2-40B4-BE49-F238E27FC236}">
                  <a16:creationId xmlns:a16="http://schemas.microsoft.com/office/drawing/2014/main" id="{F0E555D7-7C44-4145-BE58-DF7FBC73C77B}"/>
                </a:ext>
              </a:extLst>
            </p:cNvPr>
            <p:cNvSpPr>
              <a:spLocks noChangeArrowheads="1"/>
            </p:cNvSpPr>
            <p:nvPr/>
          </p:nvSpPr>
          <p:spPr bwMode="auto">
            <a:xfrm>
              <a:off x="10638704" y="5540488"/>
              <a:ext cx="3132927" cy="3941546"/>
            </a:xfrm>
            <a:custGeom>
              <a:avLst/>
              <a:gdLst>
                <a:gd name="connsiteX0" fmla="*/ 1502865 w 3006383"/>
                <a:gd name="connsiteY0" fmla="*/ 0 h 3782342"/>
                <a:gd name="connsiteX1" fmla="*/ 3006383 w 3006383"/>
                <a:gd name="connsiteY1" fmla="*/ 1502881 h 3782342"/>
                <a:gd name="connsiteX2" fmla="*/ 3005555 w 3006383"/>
                <a:gd name="connsiteY2" fmla="*/ 1503934 h 3782342"/>
                <a:gd name="connsiteX3" fmla="*/ 2998135 w 3006383"/>
                <a:gd name="connsiteY3" fmla="*/ 1625546 h 3782342"/>
                <a:gd name="connsiteX4" fmla="*/ 2222674 w 3006383"/>
                <a:gd name="connsiteY4" fmla="*/ 3607440 h 3782342"/>
                <a:gd name="connsiteX5" fmla="*/ 864519 w 3006383"/>
                <a:gd name="connsiteY5" fmla="*/ 3536900 h 3782342"/>
                <a:gd name="connsiteX6" fmla="*/ 1 w 3006383"/>
                <a:gd name="connsiteY6" fmla="*/ 1503664 h 3782342"/>
                <a:gd name="connsiteX7" fmla="*/ 170 w 3006383"/>
                <a:gd name="connsiteY7" fmla="*/ 1503041 h 3782342"/>
                <a:gd name="connsiteX8" fmla="*/ 0 w 3006383"/>
                <a:gd name="connsiteY8" fmla="*/ 1502881 h 3782342"/>
                <a:gd name="connsiteX9" fmla="*/ 1502865 w 3006383"/>
                <a:gd name="connsiteY9" fmla="*/ 0 h 37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6383" h="3782342">
                  <a:moveTo>
                    <a:pt x="1502865" y="0"/>
                  </a:moveTo>
                  <a:cubicBezTo>
                    <a:pt x="2333000" y="0"/>
                    <a:pt x="3006383" y="672445"/>
                    <a:pt x="3006383" y="1502881"/>
                  </a:cubicBezTo>
                  <a:lnTo>
                    <a:pt x="3005555" y="1503934"/>
                  </a:lnTo>
                  <a:lnTo>
                    <a:pt x="2998135" y="1625546"/>
                  </a:lnTo>
                  <a:cubicBezTo>
                    <a:pt x="2925229" y="2229562"/>
                    <a:pt x="2338370" y="2761211"/>
                    <a:pt x="2222674" y="3607440"/>
                  </a:cubicBezTo>
                  <a:cubicBezTo>
                    <a:pt x="1360115" y="3811221"/>
                    <a:pt x="1400598" y="3893517"/>
                    <a:pt x="864519" y="3536900"/>
                  </a:cubicBezTo>
                  <a:cubicBezTo>
                    <a:pt x="617700" y="2555878"/>
                    <a:pt x="164547" y="2441578"/>
                    <a:pt x="1" y="1503664"/>
                  </a:cubicBezTo>
                  <a:lnTo>
                    <a:pt x="170" y="1503041"/>
                  </a:lnTo>
                  <a:lnTo>
                    <a:pt x="0" y="1502881"/>
                  </a:lnTo>
                  <a:cubicBezTo>
                    <a:pt x="0" y="672445"/>
                    <a:pt x="672730" y="0"/>
                    <a:pt x="1502865" y="0"/>
                  </a:cubicBezTo>
                  <a:close/>
                </a:path>
              </a:pathLst>
            </a:custGeom>
            <a:solidFill>
              <a:schemeClr val="bg1">
                <a:lumMod val="85000"/>
              </a:schemeClr>
            </a:solidFill>
            <a:ln>
              <a:noFill/>
            </a:ln>
            <a:effectLst/>
          </p:spPr>
          <p:txBody>
            <a:bodyPr wrap="square" lIns="34976" tIns="17488" rIns="34976" bIns="17488" anchor="t">
              <a:noAutofit/>
            </a:bodyPr>
            <a:lstStyle/>
            <a:p>
              <a:endParaRPr lang="en-US" sz="1350">
                <a:latin typeface="Lato Light" panose="020F0502020204030203" pitchFamily="34" charset="0"/>
              </a:endParaRPr>
            </a:p>
          </p:txBody>
        </p:sp>
        <p:sp>
          <p:nvSpPr>
            <p:cNvPr id="43" name="Freeform 780">
              <a:extLst>
                <a:ext uri="{FF2B5EF4-FFF2-40B4-BE49-F238E27FC236}">
                  <a16:creationId xmlns:a16="http://schemas.microsoft.com/office/drawing/2014/main" id="{D37109E4-C64F-4D57-B2A3-56620F5EE000}"/>
                </a:ext>
              </a:extLst>
            </p:cNvPr>
            <p:cNvSpPr>
              <a:spLocks noChangeArrowheads="1"/>
            </p:cNvSpPr>
            <p:nvPr/>
          </p:nvSpPr>
          <p:spPr bwMode="auto">
            <a:xfrm>
              <a:off x="11443116" y="9103314"/>
              <a:ext cx="1614148" cy="1347012"/>
            </a:xfrm>
            <a:custGeom>
              <a:avLst/>
              <a:gdLst>
                <a:gd name="connsiteX0" fmla="*/ 0 w 1548950"/>
                <a:gd name="connsiteY0" fmla="*/ 0 h 1292604"/>
                <a:gd name="connsiteX1" fmla="*/ 1548950 w 1548950"/>
                <a:gd name="connsiteY1" fmla="*/ 0 h 1292604"/>
                <a:gd name="connsiteX2" fmla="*/ 1548950 w 1548950"/>
                <a:gd name="connsiteY2" fmla="*/ 752362 h 1292604"/>
                <a:gd name="connsiteX3" fmla="*/ 1290247 w 1548950"/>
                <a:gd name="connsiteY3" fmla="*/ 1010334 h 1292604"/>
                <a:gd name="connsiteX4" fmla="*/ 1289721 w 1548950"/>
                <a:gd name="connsiteY4" fmla="*/ 1010334 h 1292604"/>
                <a:gd name="connsiteX5" fmla="*/ 1289721 w 1548950"/>
                <a:gd name="connsiteY5" fmla="*/ 1034638 h 1292604"/>
                <a:gd name="connsiteX6" fmla="*/ 1083177 w 1548950"/>
                <a:gd name="connsiteY6" fmla="*/ 1292604 h 1292604"/>
                <a:gd name="connsiteX7" fmla="*/ 462891 w 1548950"/>
                <a:gd name="connsiteY7" fmla="*/ 1292604 h 1292604"/>
                <a:gd name="connsiteX8" fmla="*/ 256347 w 1548950"/>
                <a:gd name="connsiteY8" fmla="*/ 1034638 h 1292604"/>
                <a:gd name="connsiteX9" fmla="*/ 256347 w 1548950"/>
                <a:gd name="connsiteY9" fmla="*/ 1010098 h 1292604"/>
                <a:gd name="connsiteX10" fmla="*/ 206510 w 1548950"/>
                <a:gd name="connsiteY10" fmla="*/ 1005116 h 1292604"/>
                <a:gd name="connsiteX11" fmla="*/ 0 w 1548950"/>
                <a:gd name="connsiteY11" fmla="*/ 752362 h 1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950" h="1292604">
                  <a:moveTo>
                    <a:pt x="0" y="0"/>
                  </a:moveTo>
                  <a:lnTo>
                    <a:pt x="1548950" y="0"/>
                  </a:lnTo>
                  <a:lnTo>
                    <a:pt x="1548950" y="752362"/>
                  </a:lnTo>
                  <a:cubicBezTo>
                    <a:pt x="1548950" y="895390"/>
                    <a:pt x="1433317" y="1010334"/>
                    <a:pt x="1290247" y="1010334"/>
                  </a:cubicBezTo>
                  <a:lnTo>
                    <a:pt x="1289721" y="1010334"/>
                  </a:lnTo>
                  <a:lnTo>
                    <a:pt x="1289721" y="1034638"/>
                  </a:lnTo>
                  <a:cubicBezTo>
                    <a:pt x="1289721" y="1177009"/>
                    <a:pt x="1197561" y="1292604"/>
                    <a:pt x="1083177" y="1292604"/>
                  </a:cubicBezTo>
                  <a:lnTo>
                    <a:pt x="462891" y="1292604"/>
                  </a:lnTo>
                  <a:cubicBezTo>
                    <a:pt x="348508" y="1292604"/>
                    <a:pt x="256347" y="1177009"/>
                    <a:pt x="256347" y="1034638"/>
                  </a:cubicBezTo>
                  <a:lnTo>
                    <a:pt x="256347" y="1010098"/>
                  </a:lnTo>
                  <a:lnTo>
                    <a:pt x="206510" y="1005116"/>
                  </a:lnTo>
                  <a:cubicBezTo>
                    <a:pt x="88531" y="981159"/>
                    <a:pt x="0" y="877512"/>
                    <a:pt x="0" y="752362"/>
                  </a:cubicBezTo>
                  <a:close/>
                </a:path>
              </a:pathLst>
            </a:custGeom>
            <a:solidFill>
              <a:schemeClr val="bg1">
                <a:lumMod val="6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nvGrpSpPr>
            <p:cNvPr id="44" name="Group 43">
              <a:extLst>
                <a:ext uri="{FF2B5EF4-FFF2-40B4-BE49-F238E27FC236}">
                  <a16:creationId xmlns:a16="http://schemas.microsoft.com/office/drawing/2014/main" id="{92209257-6AE8-4AEC-A388-538A7461D1C5}"/>
                </a:ext>
              </a:extLst>
            </p:cNvPr>
            <p:cNvGrpSpPr/>
            <p:nvPr/>
          </p:nvGrpSpPr>
          <p:grpSpPr>
            <a:xfrm>
              <a:off x="11497144" y="7404444"/>
              <a:ext cx="1524781" cy="1791919"/>
              <a:chOff x="11771182" y="6757191"/>
              <a:chExt cx="1463193" cy="1719541"/>
            </a:xfrm>
          </p:grpSpPr>
          <p:sp>
            <p:nvSpPr>
              <p:cNvPr id="47" name="Freeform 761">
                <a:extLst>
                  <a:ext uri="{FF2B5EF4-FFF2-40B4-BE49-F238E27FC236}">
                    <a16:creationId xmlns:a16="http://schemas.microsoft.com/office/drawing/2014/main" id="{3A0CA4B7-FCBE-4DF5-972F-3E7B81461162}"/>
                  </a:ext>
                </a:extLst>
              </p:cNvPr>
              <p:cNvSpPr>
                <a:spLocks noChangeArrowheads="1"/>
              </p:cNvSpPr>
              <p:nvPr/>
            </p:nvSpPr>
            <p:spPr bwMode="auto">
              <a:xfrm>
                <a:off x="11771182" y="6757191"/>
                <a:ext cx="460848" cy="1719541"/>
              </a:xfrm>
              <a:custGeom>
                <a:avLst/>
                <a:gdLst>
                  <a:gd name="T0" fmla="*/ 0 w 705"/>
                  <a:gd name="T1" fmla="*/ 0 h 2633"/>
                  <a:gd name="T2" fmla="*/ 0 w 705"/>
                  <a:gd name="T3" fmla="*/ 0 h 2633"/>
                  <a:gd name="T4" fmla="*/ 569 w 705"/>
                  <a:gd name="T5" fmla="*/ 1373 h 2633"/>
                  <a:gd name="T6" fmla="*/ 569 w 705"/>
                  <a:gd name="T7" fmla="*/ 1373 h 2633"/>
                  <a:gd name="T8" fmla="*/ 704 w 705"/>
                  <a:gd name="T9" fmla="*/ 2632 h 2633"/>
                </a:gdLst>
                <a:ahLst/>
                <a:cxnLst>
                  <a:cxn ang="0">
                    <a:pos x="T0" y="T1"/>
                  </a:cxn>
                  <a:cxn ang="0">
                    <a:pos x="T2" y="T3"/>
                  </a:cxn>
                  <a:cxn ang="0">
                    <a:pos x="T4" y="T5"/>
                  </a:cxn>
                  <a:cxn ang="0">
                    <a:pos x="T6" y="T7"/>
                  </a:cxn>
                  <a:cxn ang="0">
                    <a:pos x="T8" y="T9"/>
                  </a:cxn>
                </a:cxnLst>
                <a:rect l="0" t="0" r="r" b="b"/>
                <a:pathLst>
                  <a:path w="705" h="2633">
                    <a:moveTo>
                      <a:pt x="0" y="0"/>
                    </a:moveTo>
                    <a:lnTo>
                      <a:pt x="0" y="0"/>
                    </a:lnTo>
                    <a:cubicBezTo>
                      <a:pt x="0" y="0"/>
                      <a:pt x="437" y="1002"/>
                      <a:pt x="569" y="1373"/>
                    </a:cubicBezTo>
                    <a:lnTo>
                      <a:pt x="569" y="1373"/>
                    </a:lnTo>
                    <a:cubicBezTo>
                      <a:pt x="700" y="1745"/>
                      <a:pt x="704" y="2632"/>
                      <a:pt x="704"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8" name="Freeform 762">
                <a:extLst>
                  <a:ext uri="{FF2B5EF4-FFF2-40B4-BE49-F238E27FC236}">
                    <a16:creationId xmlns:a16="http://schemas.microsoft.com/office/drawing/2014/main" id="{2B3FD0C0-DC8C-46A6-93B6-6E70822110A2}"/>
                  </a:ext>
                </a:extLst>
              </p:cNvPr>
              <p:cNvSpPr>
                <a:spLocks noChangeArrowheads="1"/>
              </p:cNvSpPr>
              <p:nvPr/>
            </p:nvSpPr>
            <p:spPr bwMode="auto">
              <a:xfrm>
                <a:off x="12773527" y="6757191"/>
                <a:ext cx="460848" cy="1719541"/>
              </a:xfrm>
              <a:custGeom>
                <a:avLst/>
                <a:gdLst>
                  <a:gd name="T0" fmla="*/ 704 w 705"/>
                  <a:gd name="T1" fmla="*/ 0 h 2633"/>
                  <a:gd name="T2" fmla="*/ 704 w 705"/>
                  <a:gd name="T3" fmla="*/ 0 h 2633"/>
                  <a:gd name="T4" fmla="*/ 136 w 705"/>
                  <a:gd name="T5" fmla="*/ 1373 h 2633"/>
                  <a:gd name="T6" fmla="*/ 136 w 705"/>
                  <a:gd name="T7" fmla="*/ 1373 h 2633"/>
                  <a:gd name="T8" fmla="*/ 0 w 705"/>
                  <a:gd name="T9" fmla="*/ 2632 h 2633"/>
                </a:gdLst>
                <a:ahLst/>
                <a:cxnLst>
                  <a:cxn ang="0">
                    <a:pos x="T0" y="T1"/>
                  </a:cxn>
                  <a:cxn ang="0">
                    <a:pos x="T2" y="T3"/>
                  </a:cxn>
                  <a:cxn ang="0">
                    <a:pos x="T4" y="T5"/>
                  </a:cxn>
                  <a:cxn ang="0">
                    <a:pos x="T6" y="T7"/>
                  </a:cxn>
                  <a:cxn ang="0">
                    <a:pos x="T8" y="T9"/>
                  </a:cxn>
                </a:cxnLst>
                <a:rect l="0" t="0" r="r" b="b"/>
                <a:pathLst>
                  <a:path w="705" h="2633">
                    <a:moveTo>
                      <a:pt x="704" y="0"/>
                    </a:moveTo>
                    <a:lnTo>
                      <a:pt x="704" y="0"/>
                    </a:lnTo>
                    <a:cubicBezTo>
                      <a:pt x="704" y="0"/>
                      <a:pt x="268" y="1002"/>
                      <a:pt x="136" y="1373"/>
                    </a:cubicBezTo>
                    <a:lnTo>
                      <a:pt x="136" y="1373"/>
                    </a:lnTo>
                    <a:cubicBezTo>
                      <a:pt x="4" y="1745"/>
                      <a:pt x="0" y="2632"/>
                      <a:pt x="0"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9" name="Freeform 783">
                <a:extLst>
                  <a:ext uri="{FF2B5EF4-FFF2-40B4-BE49-F238E27FC236}">
                    <a16:creationId xmlns:a16="http://schemas.microsoft.com/office/drawing/2014/main" id="{AE0F8A7D-F1EC-436B-91A5-317831211663}"/>
                  </a:ext>
                </a:extLst>
              </p:cNvPr>
              <p:cNvSpPr>
                <a:spLocks noChangeArrowheads="1"/>
              </p:cNvSpPr>
              <p:nvPr/>
            </p:nvSpPr>
            <p:spPr bwMode="auto">
              <a:xfrm>
                <a:off x="11903676" y="6797516"/>
                <a:ext cx="1200431" cy="393949"/>
              </a:xfrm>
              <a:custGeom>
                <a:avLst/>
                <a:gdLst>
                  <a:gd name="connsiteX0" fmla="*/ 1050199 w 1200431"/>
                  <a:gd name="connsiteY0" fmla="*/ 0 h 393949"/>
                  <a:gd name="connsiteX1" fmla="*/ 1200431 w 1200431"/>
                  <a:gd name="connsiteY1" fmla="*/ 197301 h 393949"/>
                  <a:gd name="connsiteX2" fmla="*/ 1050199 w 1200431"/>
                  <a:gd name="connsiteY2" fmla="*/ 393949 h 393949"/>
                  <a:gd name="connsiteX3" fmla="*/ 898654 w 1200431"/>
                  <a:gd name="connsiteY3" fmla="*/ 197301 h 393949"/>
                  <a:gd name="connsiteX4" fmla="*/ 1050199 w 1200431"/>
                  <a:gd name="connsiteY4" fmla="*/ 0 h 393949"/>
                  <a:gd name="connsiteX5" fmla="*/ 748878 w 1200431"/>
                  <a:gd name="connsiteY5" fmla="*/ 0 h 393949"/>
                  <a:gd name="connsiteX6" fmla="*/ 898003 w 1200431"/>
                  <a:gd name="connsiteY6" fmla="*/ 197301 h 393949"/>
                  <a:gd name="connsiteX7" fmla="*/ 748878 w 1200431"/>
                  <a:gd name="connsiteY7" fmla="*/ 393949 h 393949"/>
                  <a:gd name="connsiteX8" fmla="*/ 599103 w 1200431"/>
                  <a:gd name="connsiteY8" fmla="*/ 197301 h 393949"/>
                  <a:gd name="connsiteX9" fmla="*/ 748878 w 1200431"/>
                  <a:gd name="connsiteY9" fmla="*/ 0 h 393949"/>
                  <a:gd name="connsiteX10" fmla="*/ 449001 w 1200431"/>
                  <a:gd name="connsiteY10" fmla="*/ 0 h 393949"/>
                  <a:gd name="connsiteX11" fmla="*/ 598450 w 1200431"/>
                  <a:gd name="connsiteY11" fmla="*/ 197301 h 393949"/>
                  <a:gd name="connsiteX12" fmla="*/ 449001 w 1200431"/>
                  <a:gd name="connsiteY12" fmla="*/ 393949 h 393949"/>
                  <a:gd name="connsiteX13" fmla="*/ 299552 w 1200431"/>
                  <a:gd name="connsiteY13" fmla="*/ 197301 h 393949"/>
                  <a:gd name="connsiteX14" fmla="*/ 449001 w 1200431"/>
                  <a:gd name="connsiteY14" fmla="*/ 0 h 393949"/>
                  <a:gd name="connsiteX15" fmla="*/ 149124 w 1200431"/>
                  <a:gd name="connsiteY15" fmla="*/ 0 h 393949"/>
                  <a:gd name="connsiteX16" fmla="*/ 298900 w 1200431"/>
                  <a:gd name="connsiteY16" fmla="*/ 197301 h 393949"/>
                  <a:gd name="connsiteX17" fmla="*/ 149124 w 1200431"/>
                  <a:gd name="connsiteY17" fmla="*/ 393949 h 393949"/>
                  <a:gd name="connsiteX18" fmla="*/ 0 w 1200431"/>
                  <a:gd name="connsiteY18" fmla="*/ 197301 h 393949"/>
                  <a:gd name="connsiteX19" fmla="*/ 149124 w 1200431"/>
                  <a:gd name="connsiteY19" fmla="*/ 0 h 3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431" h="393949">
                    <a:moveTo>
                      <a:pt x="1050199" y="0"/>
                    </a:moveTo>
                    <a:cubicBezTo>
                      <a:pt x="1132859" y="0"/>
                      <a:pt x="1200431" y="88198"/>
                      <a:pt x="1200431" y="197301"/>
                    </a:cubicBezTo>
                    <a:cubicBezTo>
                      <a:pt x="1200431" y="305751"/>
                      <a:pt x="1132859" y="393949"/>
                      <a:pt x="1050199" y="393949"/>
                    </a:cubicBezTo>
                    <a:cubicBezTo>
                      <a:pt x="966882" y="393949"/>
                      <a:pt x="898654" y="305751"/>
                      <a:pt x="898654" y="197301"/>
                    </a:cubicBezTo>
                    <a:cubicBezTo>
                      <a:pt x="898654" y="88198"/>
                      <a:pt x="966882" y="0"/>
                      <a:pt x="1050199" y="0"/>
                    </a:cubicBezTo>
                    <a:close/>
                    <a:moveTo>
                      <a:pt x="748878" y="0"/>
                    </a:moveTo>
                    <a:cubicBezTo>
                      <a:pt x="831581" y="0"/>
                      <a:pt x="898003" y="88198"/>
                      <a:pt x="898003" y="197301"/>
                    </a:cubicBezTo>
                    <a:cubicBezTo>
                      <a:pt x="898003" y="305751"/>
                      <a:pt x="831581" y="393949"/>
                      <a:pt x="748878" y="393949"/>
                    </a:cubicBezTo>
                    <a:cubicBezTo>
                      <a:pt x="666176" y="393949"/>
                      <a:pt x="599103" y="305751"/>
                      <a:pt x="599103" y="197301"/>
                    </a:cubicBezTo>
                    <a:cubicBezTo>
                      <a:pt x="599103" y="88198"/>
                      <a:pt x="666176" y="0"/>
                      <a:pt x="748878" y="0"/>
                    </a:cubicBezTo>
                    <a:close/>
                    <a:moveTo>
                      <a:pt x="449001" y="0"/>
                    </a:moveTo>
                    <a:cubicBezTo>
                      <a:pt x="531231" y="0"/>
                      <a:pt x="598450" y="88198"/>
                      <a:pt x="598450" y="197301"/>
                    </a:cubicBezTo>
                    <a:cubicBezTo>
                      <a:pt x="598450" y="305751"/>
                      <a:pt x="531231" y="393949"/>
                      <a:pt x="449001" y="393949"/>
                    </a:cubicBezTo>
                    <a:cubicBezTo>
                      <a:pt x="366772" y="393949"/>
                      <a:pt x="299552" y="305751"/>
                      <a:pt x="299552" y="197301"/>
                    </a:cubicBezTo>
                    <a:cubicBezTo>
                      <a:pt x="299552" y="88198"/>
                      <a:pt x="366772" y="0"/>
                      <a:pt x="449001" y="0"/>
                    </a:cubicBezTo>
                    <a:close/>
                    <a:moveTo>
                      <a:pt x="149124" y="0"/>
                    </a:moveTo>
                    <a:cubicBezTo>
                      <a:pt x="231826" y="0"/>
                      <a:pt x="298900" y="88198"/>
                      <a:pt x="298900" y="197301"/>
                    </a:cubicBezTo>
                    <a:cubicBezTo>
                      <a:pt x="298900" y="305751"/>
                      <a:pt x="231826" y="393949"/>
                      <a:pt x="149124" y="393949"/>
                    </a:cubicBezTo>
                    <a:cubicBezTo>
                      <a:pt x="66422" y="393949"/>
                      <a:pt x="0" y="305751"/>
                      <a:pt x="0" y="197301"/>
                    </a:cubicBezTo>
                    <a:cubicBezTo>
                      <a:pt x="0" y="88198"/>
                      <a:pt x="66422" y="0"/>
                      <a:pt x="149124" y="0"/>
                    </a:cubicBezTo>
                    <a:close/>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grpSp>
        <p:sp>
          <p:nvSpPr>
            <p:cNvPr id="45" name="Freeform 769">
              <a:extLst>
                <a:ext uri="{FF2B5EF4-FFF2-40B4-BE49-F238E27FC236}">
                  <a16:creationId xmlns:a16="http://schemas.microsoft.com/office/drawing/2014/main" id="{93535CED-1284-4C57-A246-FE777573DA94}"/>
                </a:ext>
              </a:extLst>
            </p:cNvPr>
            <p:cNvSpPr>
              <a:spLocks noChangeArrowheads="1"/>
            </p:cNvSpPr>
            <p:nvPr/>
          </p:nvSpPr>
          <p:spPr bwMode="auto">
            <a:xfrm>
              <a:off x="11326058" y="5540490"/>
              <a:ext cx="2335197" cy="2653360"/>
            </a:xfrm>
            <a:custGeom>
              <a:avLst/>
              <a:gdLst>
                <a:gd name="T0" fmla="*/ 2521 w 3429"/>
                <a:gd name="T1" fmla="*/ 630 h 3897"/>
                <a:gd name="T2" fmla="*/ 2521 w 3429"/>
                <a:gd name="T3" fmla="*/ 630 h 3897"/>
                <a:gd name="T4" fmla="*/ 565 w 3429"/>
                <a:gd name="T5" fmla="*/ 420 h 3897"/>
                <a:gd name="T6" fmla="*/ 565 w 3429"/>
                <a:gd name="T7" fmla="*/ 420 h 3897"/>
                <a:gd name="T8" fmla="*/ 956 w 3429"/>
                <a:gd name="T9" fmla="*/ 1212 h 3897"/>
                <a:gd name="T10" fmla="*/ 956 w 3429"/>
                <a:gd name="T11" fmla="*/ 1212 h 3897"/>
                <a:gd name="T12" fmla="*/ 2718 w 3429"/>
                <a:gd name="T13" fmla="*/ 2194 h 3897"/>
                <a:gd name="T14" fmla="*/ 2718 w 3429"/>
                <a:gd name="T15" fmla="*/ 2194 h 3897"/>
                <a:gd name="T16" fmla="*/ 2866 w 3429"/>
                <a:gd name="T17" fmla="*/ 3717 h 3897"/>
                <a:gd name="T18" fmla="*/ 2866 w 3429"/>
                <a:gd name="T19" fmla="*/ 3717 h 3897"/>
                <a:gd name="T20" fmla="*/ 3368 w 3429"/>
                <a:gd name="T21" fmla="*/ 2387 h 3897"/>
                <a:gd name="T22" fmla="*/ 3368 w 3429"/>
                <a:gd name="T23" fmla="*/ 2387 h 3897"/>
                <a:gd name="T24" fmla="*/ 2521 w 3429"/>
                <a:gd name="T25" fmla="*/ 630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9" h="3897">
                  <a:moveTo>
                    <a:pt x="2521" y="630"/>
                  </a:moveTo>
                  <a:lnTo>
                    <a:pt x="2521" y="630"/>
                  </a:lnTo>
                  <a:cubicBezTo>
                    <a:pt x="2145" y="357"/>
                    <a:pt x="1132" y="0"/>
                    <a:pt x="565" y="420"/>
                  </a:cubicBezTo>
                  <a:lnTo>
                    <a:pt x="565" y="420"/>
                  </a:lnTo>
                  <a:cubicBezTo>
                    <a:pt x="0" y="837"/>
                    <a:pt x="549" y="1164"/>
                    <a:pt x="956" y="1212"/>
                  </a:cubicBezTo>
                  <a:lnTo>
                    <a:pt x="956" y="1212"/>
                  </a:lnTo>
                  <a:cubicBezTo>
                    <a:pt x="1537" y="1279"/>
                    <a:pt x="2414" y="1465"/>
                    <a:pt x="2718" y="2194"/>
                  </a:cubicBezTo>
                  <a:lnTo>
                    <a:pt x="2718" y="2194"/>
                  </a:lnTo>
                  <a:cubicBezTo>
                    <a:pt x="3125" y="3171"/>
                    <a:pt x="2790" y="3896"/>
                    <a:pt x="2866" y="3717"/>
                  </a:cubicBezTo>
                  <a:lnTo>
                    <a:pt x="2866" y="3717"/>
                  </a:lnTo>
                  <a:cubicBezTo>
                    <a:pt x="3078" y="3213"/>
                    <a:pt x="3308" y="2928"/>
                    <a:pt x="3368" y="2387"/>
                  </a:cubicBezTo>
                  <a:lnTo>
                    <a:pt x="3368" y="2387"/>
                  </a:lnTo>
                  <a:cubicBezTo>
                    <a:pt x="3428" y="1846"/>
                    <a:pt x="3043" y="1009"/>
                    <a:pt x="2521" y="630"/>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6" name="Freeform 779">
              <a:extLst>
                <a:ext uri="{FF2B5EF4-FFF2-40B4-BE49-F238E27FC236}">
                  <a16:creationId xmlns:a16="http://schemas.microsoft.com/office/drawing/2014/main" id="{6A24DF48-E53B-4CD1-955B-4B3B39AE976B}"/>
                </a:ext>
              </a:extLst>
            </p:cNvPr>
            <p:cNvSpPr>
              <a:spLocks noChangeArrowheads="1"/>
            </p:cNvSpPr>
            <p:nvPr/>
          </p:nvSpPr>
          <p:spPr bwMode="auto">
            <a:xfrm>
              <a:off x="11380086" y="9235382"/>
              <a:ext cx="1734208" cy="608625"/>
            </a:xfrm>
            <a:custGeom>
              <a:avLst/>
              <a:gdLst>
                <a:gd name="connsiteX0" fmla="*/ 38809 w 1664161"/>
                <a:gd name="connsiteY0" fmla="*/ 443566 h 584042"/>
                <a:gd name="connsiteX1" fmla="*/ 1628884 w 1664161"/>
                <a:gd name="connsiteY1" fmla="*/ 443566 h 584042"/>
                <a:gd name="connsiteX2" fmla="*/ 1664161 w 1664161"/>
                <a:gd name="connsiteY2" fmla="*/ 481158 h 584042"/>
                <a:gd name="connsiteX3" fmla="*/ 1664161 w 1664161"/>
                <a:gd name="connsiteY3" fmla="*/ 546450 h 584042"/>
                <a:gd name="connsiteX4" fmla="*/ 1628884 w 1664161"/>
                <a:gd name="connsiteY4" fmla="*/ 584042 h 584042"/>
                <a:gd name="connsiteX5" fmla="*/ 38809 w 1664161"/>
                <a:gd name="connsiteY5" fmla="*/ 584042 h 584042"/>
                <a:gd name="connsiteX6" fmla="*/ 2879 w 1664161"/>
                <a:gd name="connsiteY6" fmla="*/ 546450 h 584042"/>
                <a:gd name="connsiteX7" fmla="*/ 2879 w 1664161"/>
                <a:gd name="connsiteY7" fmla="*/ 481158 h 584042"/>
                <a:gd name="connsiteX8" fmla="*/ 38809 w 1664161"/>
                <a:gd name="connsiteY8" fmla="*/ 443566 h 584042"/>
                <a:gd name="connsiteX9" fmla="*/ 35291 w 1664161"/>
                <a:gd name="connsiteY9" fmla="*/ 221785 h 584042"/>
                <a:gd name="connsiteX10" fmla="*/ 1625990 w 1664161"/>
                <a:gd name="connsiteY10" fmla="*/ 221785 h 584042"/>
                <a:gd name="connsiteX11" fmla="*/ 1661280 w 1664161"/>
                <a:gd name="connsiteY11" fmla="*/ 259377 h 584042"/>
                <a:gd name="connsiteX12" fmla="*/ 1661280 w 1664161"/>
                <a:gd name="connsiteY12" fmla="*/ 324668 h 584042"/>
                <a:gd name="connsiteX13" fmla="*/ 1625990 w 1664161"/>
                <a:gd name="connsiteY13" fmla="*/ 362259 h 584042"/>
                <a:gd name="connsiteX14" fmla="*/ 35291 w 1664161"/>
                <a:gd name="connsiteY14" fmla="*/ 362259 h 584042"/>
                <a:gd name="connsiteX15" fmla="*/ 0 w 1664161"/>
                <a:gd name="connsiteY15" fmla="*/ 324668 h 584042"/>
                <a:gd name="connsiteX16" fmla="*/ 0 w 1664161"/>
                <a:gd name="connsiteY16" fmla="*/ 259377 h 584042"/>
                <a:gd name="connsiteX17" fmla="*/ 35291 w 1664161"/>
                <a:gd name="connsiteY17" fmla="*/ 221785 h 584042"/>
                <a:gd name="connsiteX18" fmla="*/ 35291 w 1664161"/>
                <a:gd name="connsiteY18" fmla="*/ 0 h 584042"/>
                <a:gd name="connsiteX19" fmla="*/ 1625990 w 1664161"/>
                <a:gd name="connsiteY19" fmla="*/ 0 h 584042"/>
                <a:gd name="connsiteX20" fmla="*/ 1661280 w 1664161"/>
                <a:gd name="connsiteY20" fmla="*/ 37592 h 584042"/>
                <a:gd name="connsiteX21" fmla="*/ 1661280 w 1664161"/>
                <a:gd name="connsiteY21" fmla="*/ 102884 h 584042"/>
                <a:gd name="connsiteX22" fmla="*/ 1625990 w 1664161"/>
                <a:gd name="connsiteY22" fmla="*/ 140476 h 584042"/>
                <a:gd name="connsiteX23" fmla="*/ 35291 w 1664161"/>
                <a:gd name="connsiteY23" fmla="*/ 140476 h 584042"/>
                <a:gd name="connsiteX24" fmla="*/ 0 w 1664161"/>
                <a:gd name="connsiteY24" fmla="*/ 102884 h 584042"/>
                <a:gd name="connsiteX25" fmla="*/ 0 w 1664161"/>
                <a:gd name="connsiteY25" fmla="*/ 37592 h 584042"/>
                <a:gd name="connsiteX26" fmla="*/ 35291 w 1664161"/>
                <a:gd name="connsiteY26" fmla="*/ 0 h 58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4161" h="584042">
                  <a:moveTo>
                    <a:pt x="38809" y="443566"/>
                  </a:moveTo>
                  <a:lnTo>
                    <a:pt x="1628884" y="443566"/>
                  </a:lnTo>
                  <a:cubicBezTo>
                    <a:pt x="1648482" y="443566"/>
                    <a:pt x="1664161" y="460713"/>
                    <a:pt x="1664161" y="481158"/>
                  </a:cubicBezTo>
                  <a:lnTo>
                    <a:pt x="1664161" y="546450"/>
                  </a:lnTo>
                  <a:cubicBezTo>
                    <a:pt x="1664161" y="567555"/>
                    <a:pt x="1648482" y="584042"/>
                    <a:pt x="1628884" y="584042"/>
                  </a:cubicBezTo>
                  <a:lnTo>
                    <a:pt x="38809" y="584042"/>
                  </a:lnTo>
                  <a:cubicBezTo>
                    <a:pt x="19211" y="584042"/>
                    <a:pt x="2879" y="567555"/>
                    <a:pt x="2879" y="546450"/>
                  </a:cubicBezTo>
                  <a:lnTo>
                    <a:pt x="2879" y="481158"/>
                  </a:lnTo>
                  <a:cubicBezTo>
                    <a:pt x="2879" y="460713"/>
                    <a:pt x="19211" y="443566"/>
                    <a:pt x="38809" y="443566"/>
                  </a:cubicBezTo>
                  <a:close/>
                  <a:moveTo>
                    <a:pt x="35291" y="221785"/>
                  </a:moveTo>
                  <a:lnTo>
                    <a:pt x="1625990" y="221785"/>
                  </a:lnTo>
                  <a:cubicBezTo>
                    <a:pt x="1645596" y="221785"/>
                    <a:pt x="1661280" y="238932"/>
                    <a:pt x="1661280" y="259377"/>
                  </a:cubicBezTo>
                  <a:lnTo>
                    <a:pt x="1661280" y="324668"/>
                  </a:lnTo>
                  <a:cubicBezTo>
                    <a:pt x="1661280" y="345772"/>
                    <a:pt x="1645596" y="362259"/>
                    <a:pt x="1625990" y="362259"/>
                  </a:cubicBezTo>
                  <a:lnTo>
                    <a:pt x="35291" y="362259"/>
                  </a:lnTo>
                  <a:cubicBezTo>
                    <a:pt x="15685" y="362259"/>
                    <a:pt x="0" y="345772"/>
                    <a:pt x="0" y="324668"/>
                  </a:cubicBezTo>
                  <a:lnTo>
                    <a:pt x="0" y="259377"/>
                  </a:lnTo>
                  <a:cubicBezTo>
                    <a:pt x="0" y="238932"/>
                    <a:pt x="15685" y="221785"/>
                    <a:pt x="35291" y="221785"/>
                  </a:cubicBezTo>
                  <a:close/>
                  <a:moveTo>
                    <a:pt x="35291" y="0"/>
                  </a:moveTo>
                  <a:lnTo>
                    <a:pt x="1625990" y="0"/>
                  </a:lnTo>
                  <a:cubicBezTo>
                    <a:pt x="1645596" y="0"/>
                    <a:pt x="1661280" y="17147"/>
                    <a:pt x="1661280" y="37592"/>
                  </a:cubicBezTo>
                  <a:lnTo>
                    <a:pt x="1661280" y="102884"/>
                  </a:lnTo>
                  <a:cubicBezTo>
                    <a:pt x="1661280" y="123989"/>
                    <a:pt x="1645596" y="140476"/>
                    <a:pt x="1625990" y="140476"/>
                  </a:cubicBezTo>
                  <a:lnTo>
                    <a:pt x="35291" y="140476"/>
                  </a:lnTo>
                  <a:cubicBezTo>
                    <a:pt x="15685" y="140476"/>
                    <a:pt x="0" y="123989"/>
                    <a:pt x="0" y="102884"/>
                  </a:cubicBezTo>
                  <a:lnTo>
                    <a:pt x="0" y="37592"/>
                  </a:lnTo>
                  <a:cubicBezTo>
                    <a:pt x="0" y="17147"/>
                    <a:pt x="15685" y="0"/>
                    <a:pt x="35291" y="0"/>
                  </a:cubicBezTo>
                  <a:close/>
                </a:path>
              </a:pathLst>
            </a:custGeom>
            <a:solidFill>
              <a:schemeClr val="bg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50" name="Group 49">
            <a:extLst>
              <a:ext uri="{FF2B5EF4-FFF2-40B4-BE49-F238E27FC236}">
                <a16:creationId xmlns:a16="http://schemas.microsoft.com/office/drawing/2014/main" id="{688E6E8B-332F-4C28-9DE7-7686B1E29042}"/>
              </a:ext>
            </a:extLst>
          </p:cNvPr>
          <p:cNvGrpSpPr/>
          <p:nvPr/>
        </p:nvGrpSpPr>
        <p:grpSpPr>
          <a:xfrm>
            <a:off x="1079797" y="3374146"/>
            <a:ext cx="2064773" cy="751750"/>
            <a:chOff x="3226893" y="7713951"/>
            <a:chExt cx="5398095" cy="1965357"/>
          </a:xfrm>
        </p:grpSpPr>
        <p:sp>
          <p:nvSpPr>
            <p:cNvPr id="51" name="TextBox 50">
              <a:extLst>
                <a:ext uri="{FF2B5EF4-FFF2-40B4-BE49-F238E27FC236}">
                  <a16:creationId xmlns:a16="http://schemas.microsoft.com/office/drawing/2014/main" id="{23F9955B-88A6-4B39-8D7F-DBAC86C73931}"/>
                </a:ext>
              </a:extLst>
            </p:cNvPr>
            <p:cNvSpPr txBox="1"/>
            <p:nvPr/>
          </p:nvSpPr>
          <p:spPr>
            <a:xfrm>
              <a:off x="6944916" y="7713951"/>
              <a:ext cx="754624" cy="769409"/>
            </a:xfrm>
            <a:prstGeom prst="rect">
              <a:avLst/>
            </a:prstGeom>
            <a:noFill/>
          </p:spPr>
          <p:txBody>
            <a:bodyPr wrap="none" lIns="34976" tIns="17488" rIns="34976" bIns="17488" rtlCol="0">
              <a:spAutoFit/>
            </a:bodyPr>
            <a:lstStyle/>
            <a:p>
              <a:pPr algn="ctr"/>
              <a:r>
                <a:rPr lang="en-US" sz="1683" dirty="0">
                  <a:solidFill>
                    <a:schemeClr val="bg1"/>
                  </a:solidFill>
                  <a:latin typeface="Poppins" pitchFamily="2" charset="77"/>
                  <a:cs typeface="Poppins" pitchFamily="2" charset="77"/>
                </a:rPr>
                <a:t>01</a:t>
              </a:r>
            </a:p>
          </p:txBody>
        </p:sp>
        <p:sp>
          <p:nvSpPr>
            <p:cNvPr id="52" name="Subtitle 2">
              <a:extLst>
                <a:ext uri="{FF2B5EF4-FFF2-40B4-BE49-F238E27FC236}">
                  <a16:creationId xmlns:a16="http://schemas.microsoft.com/office/drawing/2014/main" id="{3287B8AE-93C0-45EF-8BCA-03A8CE5AD247}"/>
                </a:ext>
              </a:extLst>
            </p:cNvPr>
            <p:cNvSpPr txBox="1">
              <a:spLocks/>
            </p:cNvSpPr>
            <p:nvPr/>
          </p:nvSpPr>
          <p:spPr>
            <a:xfrm>
              <a:off x="3226893" y="8299545"/>
              <a:ext cx="3112421" cy="1379763"/>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Aligned Enterprise, Conceptual, Logical and Physical data models.</a:t>
              </a:r>
            </a:p>
          </p:txBody>
        </p:sp>
        <p:sp>
          <p:nvSpPr>
            <p:cNvPr id="53" name="TextBox 52">
              <a:extLst>
                <a:ext uri="{FF2B5EF4-FFF2-40B4-BE49-F238E27FC236}">
                  <a16:creationId xmlns:a16="http://schemas.microsoft.com/office/drawing/2014/main" id="{F465614F-7722-4A1D-87A3-21BE41F22975}"/>
                </a:ext>
              </a:extLst>
            </p:cNvPr>
            <p:cNvSpPr txBox="1"/>
            <p:nvPr/>
          </p:nvSpPr>
          <p:spPr>
            <a:xfrm>
              <a:off x="6001244" y="8577761"/>
              <a:ext cx="2623744" cy="400110"/>
            </a:xfrm>
            <a:prstGeom prst="rect">
              <a:avLst/>
            </a:prstGeom>
            <a:noFill/>
          </p:spPr>
          <p:txBody>
            <a:bodyPr wrap="none" lIns="34976" tIns="17488" rIns="34976" bIns="17488" rtlCol="0" anchor="ctr" anchorCtr="0">
              <a:spAutoFit/>
            </a:bodyPr>
            <a:lstStyle/>
            <a:p>
              <a:r>
                <a:rPr lang="en-US" sz="765" dirty="0">
                  <a:solidFill>
                    <a:schemeClr val="bg1"/>
                  </a:solidFill>
                  <a:latin typeface="Poppins" pitchFamily="2" charset="77"/>
                  <a:ea typeface="League Spartan" charset="0"/>
                  <a:cs typeface="Poppins" pitchFamily="2" charset="77"/>
                </a:rPr>
                <a:t>DEFINED DATA MODEL</a:t>
              </a:r>
            </a:p>
          </p:txBody>
        </p:sp>
        <p:cxnSp>
          <p:nvCxnSpPr>
            <p:cNvPr id="54" name="Straight Connector 53">
              <a:extLst>
                <a:ext uri="{FF2B5EF4-FFF2-40B4-BE49-F238E27FC236}">
                  <a16:creationId xmlns:a16="http://schemas.microsoft.com/office/drawing/2014/main" id="{32529167-1BC5-4C92-9EF0-220CA2B5AB77}"/>
                </a:ext>
              </a:extLst>
            </p:cNvPr>
            <p:cNvCxnSpPr/>
            <p:nvPr/>
          </p:nvCxnSpPr>
          <p:spPr>
            <a:xfrm>
              <a:off x="6386332" y="8569474"/>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B9D11E5C-B8BF-4349-958A-372620437EEA}"/>
              </a:ext>
            </a:extLst>
          </p:cNvPr>
          <p:cNvGrpSpPr/>
          <p:nvPr/>
        </p:nvGrpSpPr>
        <p:grpSpPr>
          <a:xfrm>
            <a:off x="1060132" y="1748652"/>
            <a:ext cx="2031801" cy="773981"/>
            <a:chOff x="3345814" y="7041669"/>
            <a:chExt cx="5311894" cy="2023478"/>
          </a:xfrm>
        </p:grpSpPr>
        <p:sp>
          <p:nvSpPr>
            <p:cNvPr id="56" name="TextBox 55">
              <a:extLst>
                <a:ext uri="{FF2B5EF4-FFF2-40B4-BE49-F238E27FC236}">
                  <a16:creationId xmlns:a16="http://schemas.microsoft.com/office/drawing/2014/main" id="{FC139D5B-7452-4BC9-8E3A-BAE1A5C03A86}"/>
                </a:ext>
              </a:extLst>
            </p:cNvPr>
            <p:cNvSpPr txBox="1"/>
            <p:nvPr/>
          </p:nvSpPr>
          <p:spPr>
            <a:xfrm>
              <a:off x="7410096" y="7370312"/>
              <a:ext cx="452881" cy="414191"/>
            </a:xfrm>
            <a:prstGeom prst="rect">
              <a:avLst/>
            </a:prstGeom>
            <a:noFill/>
          </p:spPr>
          <p:txBody>
            <a:bodyPr wrap="none" lIns="34976" tIns="17488" rIns="34976" bIns="17488" rtlCol="0">
              <a:spAutoFit/>
            </a:bodyPr>
            <a:lstStyle>
              <a:defPPr>
                <a:defRPr lang="en-GB"/>
              </a:defPPr>
              <a:lvl1pPr algn="ctr">
                <a:defRPr sz="1683">
                  <a:solidFill>
                    <a:schemeClr val="bg1"/>
                  </a:solidFill>
                  <a:latin typeface="Poppins" pitchFamily="2" charset="77"/>
                  <a:cs typeface="Poppins" pitchFamily="2" charset="77"/>
                </a:defRPr>
              </a:lvl1pPr>
            </a:lstStyle>
            <a:p>
              <a:r>
                <a:rPr lang="en-US" dirty="0"/>
                <a:t>02</a:t>
              </a:r>
            </a:p>
          </p:txBody>
        </p:sp>
        <p:sp>
          <p:nvSpPr>
            <p:cNvPr id="57" name="Subtitle 2">
              <a:extLst>
                <a:ext uri="{FF2B5EF4-FFF2-40B4-BE49-F238E27FC236}">
                  <a16:creationId xmlns:a16="http://schemas.microsoft.com/office/drawing/2014/main" id="{A0DD6575-A2FC-4BAB-8D96-C96DA026A85F}"/>
                </a:ext>
              </a:extLst>
            </p:cNvPr>
            <p:cNvSpPr txBox="1">
              <a:spLocks/>
            </p:cNvSpPr>
            <p:nvPr/>
          </p:nvSpPr>
          <p:spPr>
            <a:xfrm>
              <a:off x="3345814" y="7041669"/>
              <a:ext cx="3065326" cy="2023478"/>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Clear ownership of each data domain controlling access and changes to structure. Agreed group acting as data stewards</a:t>
              </a:r>
            </a:p>
          </p:txBody>
        </p:sp>
        <p:sp>
          <p:nvSpPr>
            <p:cNvPr id="58" name="TextBox 57">
              <a:extLst>
                <a:ext uri="{FF2B5EF4-FFF2-40B4-BE49-F238E27FC236}">
                  <a16:creationId xmlns:a16="http://schemas.microsoft.com/office/drawing/2014/main" id="{13AC2E73-E07C-4E75-AAB3-6413940AFD6D}"/>
                </a:ext>
              </a:extLst>
            </p:cNvPr>
            <p:cNvSpPr txBox="1"/>
            <p:nvPr/>
          </p:nvSpPr>
          <p:spPr>
            <a:xfrm>
              <a:off x="6754815" y="8137639"/>
              <a:ext cx="1823293" cy="736049"/>
            </a:xfrm>
            <a:prstGeom prst="rect">
              <a:avLst/>
            </a:prstGeom>
            <a:noFill/>
          </p:spPr>
          <p:txBody>
            <a:bodyPr wrap="none" lIns="34976" tIns="17488" rIns="34976" bIns="17488" rtlCol="0" anchor="ctr" anchorCtr="0">
              <a:spAutoFit/>
            </a:bodyPr>
            <a:lstStyle/>
            <a:p>
              <a:pPr>
                <a:spcAft>
                  <a:spcPts val="0"/>
                </a:spcAft>
              </a:pPr>
              <a:r>
                <a:rPr lang="en-US" sz="800" dirty="0">
                  <a:solidFill>
                    <a:schemeClr val="bg1"/>
                  </a:solidFill>
                  <a:latin typeface="Poppins" pitchFamily="2" charset="77"/>
                  <a:ea typeface="League Spartan" charset="0"/>
                  <a:cs typeface="Poppins" pitchFamily="2" charset="77"/>
                </a:rPr>
                <a:t>OWNERSHIP &amp;</a:t>
              </a:r>
            </a:p>
            <a:p>
              <a:r>
                <a:rPr lang="en-US" sz="800" dirty="0">
                  <a:solidFill>
                    <a:schemeClr val="bg1"/>
                  </a:solidFill>
                  <a:latin typeface="Poppins" pitchFamily="2" charset="77"/>
                  <a:ea typeface="League Spartan" charset="0"/>
                  <a:cs typeface="Poppins" pitchFamily="2" charset="77"/>
                </a:rPr>
                <a:t> GOVERNANCE</a:t>
              </a:r>
            </a:p>
          </p:txBody>
        </p:sp>
        <p:cxnSp>
          <p:nvCxnSpPr>
            <p:cNvPr id="59" name="Straight Connector 58">
              <a:extLst>
                <a:ext uri="{FF2B5EF4-FFF2-40B4-BE49-F238E27FC236}">
                  <a16:creationId xmlns:a16="http://schemas.microsoft.com/office/drawing/2014/main" id="{1B8F9846-4857-46BF-99D4-C7A01E08EFE7}"/>
                </a:ext>
              </a:extLst>
            </p:cNvPr>
            <p:cNvCxnSpPr/>
            <p:nvPr/>
          </p:nvCxnSpPr>
          <p:spPr>
            <a:xfrm>
              <a:off x="6816716" y="8132734"/>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37FAC6E-D0BE-4B77-9E77-E1F27E11F9D3}"/>
              </a:ext>
            </a:extLst>
          </p:cNvPr>
          <p:cNvGrpSpPr/>
          <p:nvPr/>
        </p:nvGrpSpPr>
        <p:grpSpPr>
          <a:xfrm>
            <a:off x="1978144" y="437810"/>
            <a:ext cx="2742033" cy="1059414"/>
            <a:chOff x="4040820" y="6750448"/>
            <a:chExt cx="5428632" cy="2769711"/>
          </a:xfrm>
        </p:grpSpPr>
        <p:sp>
          <p:nvSpPr>
            <p:cNvPr id="61" name="TextBox 60">
              <a:extLst>
                <a:ext uri="{FF2B5EF4-FFF2-40B4-BE49-F238E27FC236}">
                  <a16:creationId xmlns:a16="http://schemas.microsoft.com/office/drawing/2014/main" id="{7A97D0F7-3EDD-44BB-BD7B-BC0300360C88}"/>
                </a:ext>
              </a:extLst>
            </p:cNvPr>
            <p:cNvSpPr txBox="1"/>
            <p:nvPr/>
          </p:nvSpPr>
          <p:spPr>
            <a:xfrm>
              <a:off x="7210101" y="8197565"/>
              <a:ext cx="754624" cy="769410"/>
            </a:xfrm>
            <a:prstGeom prst="rect">
              <a:avLst/>
            </a:prstGeom>
            <a:noFill/>
          </p:spPr>
          <p:txBody>
            <a:bodyPr wrap="none" lIns="34976" tIns="17488" rIns="34976" bIns="17488" rtlCol="0">
              <a:spAutoFit/>
            </a:bodyPr>
            <a:lstStyle/>
            <a:p>
              <a:pPr algn="ctr"/>
              <a:r>
                <a:rPr lang="en-US" sz="1683" dirty="0">
                  <a:solidFill>
                    <a:schemeClr val="bg1"/>
                  </a:solidFill>
                  <a:latin typeface="Poppins" pitchFamily="2" charset="77"/>
                  <a:cs typeface="Poppins" pitchFamily="2" charset="77"/>
                </a:rPr>
                <a:t>03</a:t>
              </a:r>
            </a:p>
          </p:txBody>
        </p:sp>
        <p:sp>
          <p:nvSpPr>
            <p:cNvPr id="62" name="Subtitle 2">
              <a:extLst>
                <a:ext uri="{FF2B5EF4-FFF2-40B4-BE49-F238E27FC236}">
                  <a16:creationId xmlns:a16="http://schemas.microsoft.com/office/drawing/2014/main" id="{A315A3BA-2104-48EA-88DE-4419224DC106}"/>
                </a:ext>
              </a:extLst>
            </p:cNvPr>
            <p:cNvSpPr txBox="1">
              <a:spLocks/>
            </p:cNvSpPr>
            <p:nvPr/>
          </p:nvSpPr>
          <p:spPr>
            <a:xfrm>
              <a:off x="4040820" y="6750448"/>
              <a:ext cx="2794320" cy="2345340"/>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Documented business rules in place in order to derive what information should be classed as master and have the ability to handle exceptions.</a:t>
              </a:r>
            </a:p>
          </p:txBody>
        </p:sp>
        <p:sp>
          <p:nvSpPr>
            <p:cNvPr id="63" name="TextBox 62">
              <a:extLst>
                <a:ext uri="{FF2B5EF4-FFF2-40B4-BE49-F238E27FC236}">
                  <a16:creationId xmlns:a16="http://schemas.microsoft.com/office/drawing/2014/main" id="{C3945039-122B-4441-859D-A93DC3CBE9B1}"/>
                </a:ext>
              </a:extLst>
            </p:cNvPr>
            <p:cNvSpPr txBox="1"/>
            <p:nvPr/>
          </p:nvSpPr>
          <p:spPr>
            <a:xfrm>
              <a:off x="6296707" y="8812271"/>
              <a:ext cx="3172745" cy="707888"/>
            </a:xfrm>
            <a:prstGeom prst="rect">
              <a:avLst/>
            </a:prstGeom>
            <a:noFill/>
          </p:spPr>
          <p:txBody>
            <a:bodyPr wrap="square" lIns="34976" tIns="17488" rIns="34976" bIns="17488" rtlCol="0" anchor="ctr" anchorCtr="0">
              <a:spAutoFit/>
            </a:bodyPr>
            <a:lstStyle/>
            <a:p>
              <a:pPr>
                <a:spcAft>
                  <a:spcPts val="0"/>
                </a:spcAft>
              </a:pPr>
              <a:r>
                <a:rPr lang="en-US" sz="765" dirty="0">
                  <a:solidFill>
                    <a:schemeClr val="bg1"/>
                  </a:solidFill>
                  <a:latin typeface="Poppins" pitchFamily="2" charset="77"/>
                  <a:ea typeface="League Spartan" charset="0"/>
                  <a:cs typeface="Poppins" pitchFamily="2" charset="77"/>
                </a:rPr>
                <a:t>DEFINED BUSINESS RULES &amp;</a:t>
              </a:r>
            </a:p>
            <a:p>
              <a:pPr>
                <a:spcAft>
                  <a:spcPts val="0"/>
                </a:spcAft>
              </a:pPr>
              <a:r>
                <a:rPr lang="en-US" sz="765" dirty="0">
                  <a:solidFill>
                    <a:schemeClr val="bg1"/>
                  </a:solidFill>
                  <a:latin typeface="Poppins" pitchFamily="2" charset="77"/>
                  <a:ea typeface="League Spartan" charset="0"/>
                  <a:cs typeface="Poppins" pitchFamily="2" charset="77"/>
                </a:rPr>
                <a:t> CONTROLS</a:t>
              </a:r>
            </a:p>
          </p:txBody>
        </p:sp>
        <p:cxnSp>
          <p:nvCxnSpPr>
            <p:cNvPr id="64" name="Straight Connector 63">
              <a:extLst>
                <a:ext uri="{FF2B5EF4-FFF2-40B4-BE49-F238E27FC236}">
                  <a16:creationId xmlns:a16="http://schemas.microsoft.com/office/drawing/2014/main" id="{7811B253-19C2-431B-8241-04A183C78DD7}"/>
                </a:ext>
              </a:extLst>
            </p:cNvPr>
            <p:cNvCxnSpPr/>
            <p:nvPr/>
          </p:nvCxnSpPr>
          <p:spPr>
            <a:xfrm>
              <a:off x="6583464" y="8851632"/>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9AB61BA2-BD61-412E-BE78-D8E943D72E94}"/>
              </a:ext>
            </a:extLst>
          </p:cNvPr>
          <p:cNvGrpSpPr/>
          <p:nvPr/>
        </p:nvGrpSpPr>
        <p:grpSpPr>
          <a:xfrm>
            <a:off x="4720177" y="380563"/>
            <a:ext cx="2672773" cy="1027349"/>
            <a:chOff x="5720813" y="6368480"/>
            <a:chExt cx="5549658" cy="2685881"/>
          </a:xfrm>
        </p:grpSpPr>
        <p:sp>
          <p:nvSpPr>
            <p:cNvPr id="66" name="TextBox 65">
              <a:extLst>
                <a:ext uri="{FF2B5EF4-FFF2-40B4-BE49-F238E27FC236}">
                  <a16:creationId xmlns:a16="http://schemas.microsoft.com/office/drawing/2014/main" id="{B1948C01-1A4B-4389-922B-ED0482C0BCB0}"/>
                </a:ext>
              </a:extLst>
            </p:cNvPr>
            <p:cNvSpPr txBox="1"/>
            <p:nvPr/>
          </p:nvSpPr>
          <p:spPr>
            <a:xfrm>
              <a:off x="6549074" y="7934920"/>
              <a:ext cx="754625"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04</a:t>
              </a:r>
            </a:p>
          </p:txBody>
        </p:sp>
        <p:sp>
          <p:nvSpPr>
            <p:cNvPr id="67" name="Subtitle 2">
              <a:extLst>
                <a:ext uri="{FF2B5EF4-FFF2-40B4-BE49-F238E27FC236}">
                  <a16:creationId xmlns:a16="http://schemas.microsoft.com/office/drawing/2014/main" id="{5B7FF17A-1518-4D1E-8A13-1810BF3517B2}"/>
                </a:ext>
              </a:extLst>
            </p:cNvPr>
            <p:cNvSpPr txBox="1">
              <a:spLocks/>
            </p:cNvSpPr>
            <p:nvPr/>
          </p:nvSpPr>
          <p:spPr>
            <a:xfrm>
              <a:off x="7917136" y="6368480"/>
              <a:ext cx="3353335" cy="2345339"/>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Have a defined master record for each data domain with a unique immutable identifier.  Built from an aggregation of source info</a:t>
              </a:r>
            </a:p>
          </p:txBody>
        </p:sp>
        <p:sp>
          <p:nvSpPr>
            <p:cNvPr id="68" name="TextBox 67">
              <a:extLst>
                <a:ext uri="{FF2B5EF4-FFF2-40B4-BE49-F238E27FC236}">
                  <a16:creationId xmlns:a16="http://schemas.microsoft.com/office/drawing/2014/main" id="{54677C2D-33A7-4A95-870F-0F623380C0FF}"/>
                </a:ext>
              </a:extLst>
            </p:cNvPr>
            <p:cNvSpPr txBox="1"/>
            <p:nvPr/>
          </p:nvSpPr>
          <p:spPr>
            <a:xfrm>
              <a:off x="5720813" y="8654251"/>
              <a:ext cx="3055406" cy="400110"/>
            </a:xfrm>
            <a:prstGeom prst="rect">
              <a:avLst/>
            </a:prstGeom>
            <a:noFill/>
          </p:spPr>
          <p:txBody>
            <a:bodyPr wrap="none" lIns="34976" tIns="17488" rIns="34976" bIns="17488" rtlCol="0" anchor="ctr" anchorCtr="0">
              <a:spAutoFit/>
            </a:bodyPr>
            <a:lstStyle/>
            <a:p>
              <a:r>
                <a:rPr lang="en-US" sz="765" dirty="0">
                  <a:solidFill>
                    <a:schemeClr val="bg1"/>
                  </a:solidFill>
                  <a:latin typeface="Poppins" pitchFamily="2" charset="77"/>
                  <a:ea typeface="League Spartan" charset="0"/>
                  <a:cs typeface="Poppins" pitchFamily="2" charset="77"/>
                </a:rPr>
                <a:t>TRUSTED GOLDEN RECORD</a:t>
              </a:r>
            </a:p>
          </p:txBody>
        </p:sp>
        <p:cxnSp>
          <p:nvCxnSpPr>
            <p:cNvPr id="69" name="Straight Connector 68">
              <a:extLst>
                <a:ext uri="{FF2B5EF4-FFF2-40B4-BE49-F238E27FC236}">
                  <a16:creationId xmlns:a16="http://schemas.microsoft.com/office/drawing/2014/main" id="{A84C234B-0DA1-4F92-9FB9-B7B3AB11B6D7}"/>
                </a:ext>
              </a:extLst>
            </p:cNvPr>
            <p:cNvCxnSpPr/>
            <p:nvPr/>
          </p:nvCxnSpPr>
          <p:spPr>
            <a:xfrm>
              <a:off x="5888267" y="8618588"/>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49766A33-487D-4A64-BD1B-E1C48EF15854}"/>
              </a:ext>
            </a:extLst>
          </p:cNvPr>
          <p:cNvGrpSpPr/>
          <p:nvPr/>
        </p:nvGrpSpPr>
        <p:grpSpPr>
          <a:xfrm>
            <a:off x="5834910" y="1669649"/>
            <a:ext cx="2362651" cy="898101"/>
            <a:chOff x="6029634" y="6808441"/>
            <a:chExt cx="6176870" cy="2347977"/>
          </a:xfrm>
        </p:grpSpPr>
        <p:sp>
          <p:nvSpPr>
            <p:cNvPr id="71" name="TextBox 70">
              <a:extLst>
                <a:ext uri="{FF2B5EF4-FFF2-40B4-BE49-F238E27FC236}">
                  <a16:creationId xmlns:a16="http://schemas.microsoft.com/office/drawing/2014/main" id="{963B13DA-2876-4F2B-A42C-6A65E8DA340A}"/>
                </a:ext>
              </a:extLst>
            </p:cNvPr>
            <p:cNvSpPr txBox="1"/>
            <p:nvPr/>
          </p:nvSpPr>
          <p:spPr>
            <a:xfrm>
              <a:off x="6936589" y="7346893"/>
              <a:ext cx="754626"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05</a:t>
              </a:r>
            </a:p>
          </p:txBody>
        </p:sp>
        <p:sp>
          <p:nvSpPr>
            <p:cNvPr id="72" name="Subtitle 2">
              <a:extLst>
                <a:ext uri="{FF2B5EF4-FFF2-40B4-BE49-F238E27FC236}">
                  <a16:creationId xmlns:a16="http://schemas.microsoft.com/office/drawing/2014/main" id="{1CB4F336-3A1F-4A28-9DF2-9BFFB1434F7A}"/>
                </a:ext>
              </a:extLst>
            </p:cNvPr>
            <p:cNvSpPr txBox="1">
              <a:spLocks/>
            </p:cNvSpPr>
            <p:nvPr/>
          </p:nvSpPr>
          <p:spPr>
            <a:xfrm>
              <a:off x="8723563" y="6808441"/>
              <a:ext cx="3482941" cy="1701624"/>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Have one trusted repository for all master data with pointers to relevant source system for related transactional data</a:t>
              </a:r>
            </a:p>
          </p:txBody>
        </p:sp>
        <p:sp>
          <p:nvSpPr>
            <p:cNvPr id="73" name="TextBox 72">
              <a:extLst>
                <a:ext uri="{FF2B5EF4-FFF2-40B4-BE49-F238E27FC236}">
                  <a16:creationId xmlns:a16="http://schemas.microsoft.com/office/drawing/2014/main" id="{2EC18AD6-129C-44F3-BDF1-4E43060CC984}"/>
                </a:ext>
              </a:extLst>
            </p:cNvPr>
            <p:cNvSpPr txBox="1"/>
            <p:nvPr/>
          </p:nvSpPr>
          <p:spPr>
            <a:xfrm>
              <a:off x="6029634" y="8140755"/>
              <a:ext cx="2548313" cy="1015663"/>
            </a:xfrm>
            <a:prstGeom prst="rect">
              <a:avLst/>
            </a:prstGeom>
            <a:noFill/>
          </p:spPr>
          <p:txBody>
            <a:bodyPr wrap="none" lIns="34976" tIns="17488" rIns="34976" bIns="17488" rtlCol="0" anchor="ctr" anchorCtr="0">
              <a:spAutoFit/>
            </a:bodyPr>
            <a:lstStyle/>
            <a:p>
              <a:pPr algn="ctr">
                <a:spcAft>
                  <a:spcPts val="0"/>
                </a:spcAft>
              </a:pPr>
              <a:r>
                <a:rPr lang="en-US" sz="765" dirty="0">
                  <a:solidFill>
                    <a:schemeClr val="bg1"/>
                  </a:solidFill>
                  <a:latin typeface="Poppins" pitchFamily="2" charset="77"/>
                  <a:ea typeface="League Spartan" charset="0"/>
                  <a:cs typeface="Poppins" pitchFamily="2" charset="77"/>
                </a:rPr>
                <a:t>SINGLE MASTER DATA</a:t>
              </a:r>
            </a:p>
            <a:p>
              <a:pPr algn="ctr">
                <a:spcAft>
                  <a:spcPts val="0"/>
                </a:spcAft>
              </a:pPr>
              <a:r>
                <a:rPr lang="en-US" sz="765" dirty="0">
                  <a:solidFill>
                    <a:schemeClr val="bg1"/>
                  </a:solidFill>
                  <a:latin typeface="Poppins" pitchFamily="2" charset="77"/>
                  <a:ea typeface="League Spartan" charset="0"/>
                  <a:cs typeface="Poppins" pitchFamily="2" charset="77"/>
                </a:rPr>
                <a:t>SOURCE FOR </a:t>
              </a:r>
            </a:p>
            <a:p>
              <a:pPr algn="ctr">
                <a:spcAft>
                  <a:spcPts val="0"/>
                </a:spcAft>
              </a:pPr>
              <a:r>
                <a:rPr lang="en-US" sz="765" dirty="0">
                  <a:solidFill>
                    <a:schemeClr val="bg1"/>
                  </a:solidFill>
                  <a:latin typeface="Poppins" pitchFamily="2" charset="77"/>
                  <a:ea typeface="League Spartan" charset="0"/>
                  <a:cs typeface="Poppins" pitchFamily="2" charset="77"/>
                </a:rPr>
                <a:t>CONSUMERS</a:t>
              </a:r>
            </a:p>
          </p:txBody>
        </p:sp>
        <p:cxnSp>
          <p:nvCxnSpPr>
            <p:cNvPr id="74" name="Straight Connector 73">
              <a:extLst>
                <a:ext uri="{FF2B5EF4-FFF2-40B4-BE49-F238E27FC236}">
                  <a16:creationId xmlns:a16="http://schemas.microsoft.com/office/drawing/2014/main" id="{3A4F3925-2E26-4846-8503-2C2A84D4B500}"/>
                </a:ext>
              </a:extLst>
            </p:cNvPr>
            <p:cNvCxnSpPr/>
            <p:nvPr/>
          </p:nvCxnSpPr>
          <p:spPr>
            <a:xfrm>
              <a:off x="6303119" y="8123561"/>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0FCD572-B8C4-4E26-87C1-E4D330896E95}"/>
              </a:ext>
            </a:extLst>
          </p:cNvPr>
          <p:cNvGrpSpPr/>
          <p:nvPr/>
        </p:nvGrpSpPr>
        <p:grpSpPr>
          <a:xfrm>
            <a:off x="5717849" y="3357488"/>
            <a:ext cx="2673548" cy="891622"/>
            <a:chOff x="6208206" y="7650577"/>
            <a:chExt cx="6989658" cy="1954669"/>
          </a:xfrm>
        </p:grpSpPr>
        <p:sp>
          <p:nvSpPr>
            <p:cNvPr id="76" name="TextBox 75">
              <a:extLst>
                <a:ext uri="{FF2B5EF4-FFF2-40B4-BE49-F238E27FC236}">
                  <a16:creationId xmlns:a16="http://schemas.microsoft.com/office/drawing/2014/main" id="{42FFD498-A7BF-4650-A01A-8C6321120FF4}"/>
                </a:ext>
              </a:extLst>
            </p:cNvPr>
            <p:cNvSpPr txBox="1"/>
            <p:nvPr/>
          </p:nvSpPr>
          <p:spPr>
            <a:xfrm>
              <a:off x="7538655" y="7650577"/>
              <a:ext cx="754624" cy="645180"/>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06</a:t>
              </a:r>
            </a:p>
          </p:txBody>
        </p:sp>
        <p:sp>
          <p:nvSpPr>
            <p:cNvPr id="77" name="Subtitle 2">
              <a:extLst>
                <a:ext uri="{FF2B5EF4-FFF2-40B4-BE49-F238E27FC236}">
                  <a16:creationId xmlns:a16="http://schemas.microsoft.com/office/drawing/2014/main" id="{6F0C7AD8-6229-45F8-B079-2851CBB79671}"/>
                </a:ext>
              </a:extLst>
            </p:cNvPr>
            <p:cNvSpPr txBox="1">
              <a:spLocks/>
            </p:cNvSpPr>
            <p:nvPr/>
          </p:nvSpPr>
          <p:spPr>
            <a:xfrm>
              <a:off x="9496839" y="8009685"/>
              <a:ext cx="3701025" cy="1595561"/>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900" dirty="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Move away from point to point integrations and surface services through an API management layer</a:t>
              </a:r>
            </a:p>
          </p:txBody>
        </p:sp>
        <p:sp>
          <p:nvSpPr>
            <p:cNvPr id="78" name="TextBox 77">
              <a:extLst>
                <a:ext uri="{FF2B5EF4-FFF2-40B4-BE49-F238E27FC236}">
                  <a16:creationId xmlns:a16="http://schemas.microsoft.com/office/drawing/2014/main" id="{103647A0-F5ED-4490-95C9-38BEB5D53910}"/>
                </a:ext>
              </a:extLst>
            </p:cNvPr>
            <p:cNvSpPr txBox="1"/>
            <p:nvPr/>
          </p:nvSpPr>
          <p:spPr>
            <a:xfrm>
              <a:off x="6208206" y="8358526"/>
              <a:ext cx="3189507" cy="851674"/>
            </a:xfrm>
            <a:prstGeom prst="rect">
              <a:avLst/>
            </a:prstGeom>
            <a:noFill/>
          </p:spPr>
          <p:txBody>
            <a:bodyPr wrap="none" lIns="34976" tIns="17488" rIns="34976" bIns="17488" rtlCol="0" anchor="ctr" anchorCtr="0">
              <a:spAutoFit/>
            </a:bodyPr>
            <a:lstStyle/>
            <a:p>
              <a:pPr algn="ctr">
                <a:spcAft>
                  <a:spcPts val="0"/>
                </a:spcAft>
              </a:pPr>
              <a:r>
                <a:rPr lang="en-US" sz="765">
                  <a:solidFill>
                    <a:schemeClr val="bg1"/>
                  </a:solidFill>
                  <a:latin typeface="Poppins" pitchFamily="2" charset="77"/>
                  <a:ea typeface="League Spartan" charset="0"/>
                  <a:cs typeface="Poppins" pitchFamily="2" charset="77"/>
                </a:rPr>
                <a:t>PROVIDE API </a:t>
              </a:r>
              <a:r>
                <a:rPr lang="en-US" sz="765" dirty="0">
                  <a:solidFill>
                    <a:schemeClr val="bg1"/>
                  </a:solidFill>
                  <a:latin typeface="Poppins" pitchFamily="2" charset="77"/>
                  <a:ea typeface="League Spartan" charset="0"/>
                  <a:cs typeface="Poppins" pitchFamily="2" charset="77"/>
                </a:rPr>
                <a:t>SERVICES</a:t>
              </a:r>
            </a:p>
            <a:p>
              <a:pPr algn="ctr">
                <a:spcAft>
                  <a:spcPts val="0"/>
                </a:spcAft>
              </a:pPr>
              <a:r>
                <a:rPr lang="en-US" sz="765" dirty="0">
                  <a:solidFill>
                    <a:schemeClr val="bg1"/>
                  </a:solidFill>
                  <a:latin typeface="Poppins" pitchFamily="2" charset="77"/>
                  <a:ea typeface="League Spartan" charset="0"/>
                  <a:cs typeface="Poppins" pitchFamily="2" charset="77"/>
                </a:rPr>
                <a:t> ABSTRACTING AWAY FROM</a:t>
              </a:r>
            </a:p>
            <a:p>
              <a:pPr algn="ctr">
                <a:spcAft>
                  <a:spcPts val="0"/>
                </a:spcAft>
              </a:pPr>
              <a:r>
                <a:rPr lang="en-US" sz="765" dirty="0">
                  <a:solidFill>
                    <a:schemeClr val="bg1"/>
                  </a:solidFill>
                  <a:latin typeface="Poppins" pitchFamily="2" charset="77"/>
                  <a:ea typeface="League Spartan" charset="0"/>
                  <a:cs typeface="Poppins" pitchFamily="2" charset="77"/>
                </a:rPr>
                <a:t>SOURCE  SYSTEMS</a:t>
              </a:r>
            </a:p>
          </p:txBody>
        </p:sp>
        <p:cxnSp>
          <p:nvCxnSpPr>
            <p:cNvPr id="79" name="Straight Connector 78">
              <a:extLst>
                <a:ext uri="{FF2B5EF4-FFF2-40B4-BE49-F238E27FC236}">
                  <a16:creationId xmlns:a16="http://schemas.microsoft.com/office/drawing/2014/main" id="{7680AE79-C97F-48DC-B92F-A2F9A5C4C73D}"/>
                </a:ext>
              </a:extLst>
            </p:cNvPr>
            <p:cNvCxnSpPr/>
            <p:nvPr/>
          </p:nvCxnSpPr>
          <p:spPr>
            <a:xfrm>
              <a:off x="6995471" y="8317797"/>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8515BE42-67F7-4FF9-8106-2913629628FE}"/>
              </a:ext>
            </a:extLst>
          </p:cNvPr>
          <p:cNvSpPr txBox="1"/>
          <p:nvPr/>
        </p:nvSpPr>
        <p:spPr bwMode="auto">
          <a:xfrm>
            <a:off x="3651833" y="2316164"/>
            <a:ext cx="1837596" cy="89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spAutoFit/>
          </a:bodyPr>
          <a:lstStyle/>
          <a:p>
            <a:pPr algn="ctr">
              <a:spcAft>
                <a:spcPts val="450"/>
              </a:spcAft>
            </a:pPr>
            <a:r>
              <a:rPr lang="en-US" sz="1350" dirty="0">
                <a:solidFill>
                  <a:schemeClr val="accent4">
                    <a:lumMod val="50000"/>
                  </a:schemeClr>
                </a:solidFill>
                <a:latin typeface="Lato Light" panose="020F0502020204030203" pitchFamily="34" charset="0"/>
              </a:rPr>
              <a:t>Accurate and Consumable Master Data</a:t>
            </a:r>
          </a:p>
          <a:p>
            <a:pPr algn="ctr">
              <a:spcAft>
                <a:spcPts val="450"/>
              </a:spcAft>
            </a:pPr>
            <a:endParaRPr lang="en-US" sz="1350" b="0" dirty="0">
              <a:solidFill>
                <a:schemeClr val="accent4">
                  <a:lumMod val="50000"/>
                </a:schemeClr>
              </a:solidFill>
            </a:endParaRPr>
          </a:p>
        </p:txBody>
      </p:sp>
      <p:pic>
        <p:nvPicPr>
          <p:cNvPr id="4" name="Graphic 3" descr="Lightbulb">
            <a:extLst>
              <a:ext uri="{FF2B5EF4-FFF2-40B4-BE49-F238E27FC236}">
                <a16:creationId xmlns:a16="http://schemas.microsoft.com/office/drawing/2014/main" id="{1E520D50-3177-45D5-A63B-E1335B2FA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1492" y="76239"/>
            <a:ext cx="575020" cy="575020"/>
          </a:xfrm>
          <a:prstGeom prst="rect">
            <a:avLst/>
          </a:prstGeom>
        </p:spPr>
      </p:pic>
      <p:sp>
        <p:nvSpPr>
          <p:cNvPr id="82" name="Title 1">
            <a:extLst>
              <a:ext uri="{FF2B5EF4-FFF2-40B4-BE49-F238E27FC236}">
                <a16:creationId xmlns:a16="http://schemas.microsoft.com/office/drawing/2014/main" id="{7B65162B-900E-4FA2-A877-EDEA9BA9D7E4}"/>
              </a:ext>
            </a:extLst>
          </p:cNvPr>
          <p:cNvSpPr txBox="1">
            <a:spLocks/>
          </p:cNvSpPr>
          <p:nvPr/>
        </p:nvSpPr>
        <p:spPr bwMode="auto">
          <a:xfrm>
            <a:off x="122483" y="119527"/>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US" dirty="0"/>
              <a:t>MDM Architecture Vision</a:t>
            </a:r>
          </a:p>
        </p:txBody>
      </p:sp>
    </p:spTree>
    <p:extLst>
      <p:ext uri="{BB962C8B-B14F-4D97-AF65-F5344CB8AC3E}">
        <p14:creationId xmlns:p14="http://schemas.microsoft.com/office/powerpoint/2010/main" val="7529865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88" y="108381"/>
            <a:ext cx="8497370" cy="430887"/>
          </a:xfrm>
        </p:spPr>
        <p:txBody>
          <a:bodyPr/>
          <a:lstStyle/>
          <a:p>
            <a:r>
              <a:rPr lang="en-US" dirty="0"/>
              <a:t>MDM implementation Style</a:t>
            </a:r>
          </a:p>
        </p:txBody>
      </p:sp>
      <p:pic>
        <p:nvPicPr>
          <p:cNvPr id="5" name="Picture 4">
            <a:extLst>
              <a:ext uri="{FF2B5EF4-FFF2-40B4-BE49-F238E27FC236}">
                <a16:creationId xmlns:a16="http://schemas.microsoft.com/office/drawing/2014/main" id="{6C370D60-AEA9-40A7-A756-8E5631D4D5D2}"/>
              </a:ext>
            </a:extLst>
          </p:cNvPr>
          <p:cNvPicPr>
            <a:picLocks noChangeAspect="1"/>
          </p:cNvPicPr>
          <p:nvPr/>
        </p:nvPicPr>
        <p:blipFill>
          <a:blip r:embed="rId3"/>
          <a:stretch>
            <a:fillRect/>
          </a:stretch>
        </p:blipFill>
        <p:spPr>
          <a:xfrm>
            <a:off x="6123709" y="437827"/>
            <a:ext cx="2584545" cy="2011539"/>
          </a:xfrm>
          <a:prstGeom prst="rect">
            <a:avLst/>
          </a:prstGeom>
        </p:spPr>
      </p:pic>
      <p:pic>
        <p:nvPicPr>
          <p:cNvPr id="6" name="Picture 5">
            <a:extLst>
              <a:ext uri="{FF2B5EF4-FFF2-40B4-BE49-F238E27FC236}">
                <a16:creationId xmlns:a16="http://schemas.microsoft.com/office/drawing/2014/main" id="{ED4BA925-7F0E-4A3B-9FC4-93445786E6F4}"/>
              </a:ext>
            </a:extLst>
          </p:cNvPr>
          <p:cNvPicPr>
            <a:picLocks noChangeAspect="1"/>
          </p:cNvPicPr>
          <p:nvPr/>
        </p:nvPicPr>
        <p:blipFill>
          <a:blip r:embed="rId4"/>
          <a:stretch>
            <a:fillRect/>
          </a:stretch>
        </p:blipFill>
        <p:spPr>
          <a:xfrm>
            <a:off x="6123710" y="2710815"/>
            <a:ext cx="2563114" cy="1994860"/>
          </a:xfrm>
          <a:prstGeom prst="rect">
            <a:avLst/>
          </a:prstGeom>
        </p:spPr>
      </p:pic>
      <p:sp>
        <p:nvSpPr>
          <p:cNvPr id="14" name="TextBox 13">
            <a:extLst>
              <a:ext uri="{FF2B5EF4-FFF2-40B4-BE49-F238E27FC236}">
                <a16:creationId xmlns:a16="http://schemas.microsoft.com/office/drawing/2014/main" id="{003BED79-1596-4EF7-8968-B941290877C5}"/>
              </a:ext>
            </a:extLst>
          </p:cNvPr>
          <p:cNvSpPr txBox="1"/>
          <p:nvPr/>
        </p:nvSpPr>
        <p:spPr bwMode="auto">
          <a:xfrm>
            <a:off x="325325" y="599547"/>
            <a:ext cx="5798384"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75895" indent="-175895"/>
            <a:r>
              <a:rPr lang="en-US" sz="1100" b="0" i="1" dirty="0">
                <a:solidFill>
                  <a:schemeClr val="tx1">
                    <a:lumMod val="75000"/>
                  </a:schemeClr>
                </a:solidFill>
                <a:latin typeface="Arial" panose="020B0604020202020204" pitchFamily="34" charset="0"/>
              </a:rPr>
              <a:t>Build an MDM index with limited key identifier fields and the full data stays in source system</a:t>
            </a:r>
            <a:endParaRPr lang="en-US" sz="1100" i="1" dirty="0">
              <a:solidFill>
                <a:srgbClr val="00148C"/>
              </a:solidFill>
              <a:latin typeface="Arial" panose="020B0604020202020204" pitchFamily="34" charset="0"/>
              <a:cs typeface="Arial" panose="020B0604020202020204" pitchFamily="34" charset="0"/>
            </a:endParaRPr>
          </a:p>
          <a:p>
            <a:pPr marL="175895" indent="-175895">
              <a:spcAft>
                <a:spcPts val="0"/>
              </a:spcAft>
            </a:pPr>
            <a:r>
              <a:rPr lang="en-US" sz="1100" dirty="0">
                <a:solidFill>
                  <a:srgbClr val="00148C"/>
                </a:solidFill>
                <a:latin typeface="Arial" panose="020B0604020202020204" pitchFamily="34" charset="0"/>
              </a:rPr>
              <a:t>Pros: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Less intrusive as no impact to source systems</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Quick and inexpensive to set up</a:t>
            </a:r>
            <a:endParaRPr lang="en-US" sz="1100" b="0" dirty="0">
              <a:solidFill>
                <a:schemeClr val="tx1">
                  <a:lumMod val="75000"/>
                </a:schemeClr>
              </a:solidFill>
              <a:cs typeface="Arial"/>
            </a:endParaRPr>
          </a:p>
          <a:p>
            <a:pPr marL="175895" indent="-175895">
              <a:spcAft>
                <a:spcPts val="0"/>
              </a:spcAft>
            </a:pPr>
            <a:r>
              <a:rPr lang="en-US" sz="1100" dirty="0">
                <a:solidFill>
                  <a:srgbClr val="00148C"/>
                </a:solidFill>
                <a:latin typeface="Arial" panose="020B0604020202020204" pitchFamily="34" charset="0"/>
              </a:rPr>
              <a:t>Cons: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Complex to build 360 view if more source systems</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Require most MDM configuration</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Requires retrieving master data from the source systems</a:t>
            </a:r>
            <a:endParaRPr lang="en-US" sz="1100" b="0" dirty="0">
              <a:solidFill>
                <a:schemeClr val="tx1">
                  <a:lumMod val="75000"/>
                </a:schemeClr>
              </a:solidFill>
              <a:cs typeface="Arial"/>
            </a:endParaRPr>
          </a:p>
          <a:p>
            <a:pPr marL="175895" indent="-175895">
              <a:spcAft>
                <a:spcPts val="0"/>
              </a:spcAft>
            </a:pPr>
            <a:r>
              <a:rPr lang="en-US" sz="1100" dirty="0">
                <a:solidFill>
                  <a:srgbClr val="00148C"/>
                </a:solidFill>
                <a:latin typeface="Arial" panose="020B0604020202020204" pitchFamily="34" charset="0"/>
              </a:rPr>
              <a:t>Possible NG use cases: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When only one or two source systems for system of record/truth</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endParaRPr lang="en-US" sz="1100" b="0" dirty="0">
              <a:solidFill>
                <a:schemeClr val="tx1">
                  <a:lumMod val="75000"/>
                </a:schemeClr>
              </a:solidFill>
              <a:cs typeface="Arial"/>
            </a:endParaRPr>
          </a:p>
          <a:p>
            <a:pPr>
              <a:spcAft>
                <a:spcPts val="0"/>
              </a:spcAft>
            </a:pPr>
            <a:endParaRPr lang="en-US" sz="1100" b="0" dirty="0">
              <a:solidFill>
                <a:schemeClr val="tx1">
                  <a:lumMod val="75000"/>
                </a:schemeClr>
              </a:solidFill>
              <a:latin typeface="Arial"/>
              <a:cs typeface="Arial"/>
            </a:endParaRPr>
          </a:p>
          <a:p>
            <a:r>
              <a:rPr lang="en-US" sz="1100" b="0" i="1" dirty="0">
                <a:solidFill>
                  <a:schemeClr val="tx1">
                    <a:lumMod val="75000"/>
                  </a:schemeClr>
                </a:solidFill>
                <a:latin typeface="Arial" panose="020B0604020202020204" pitchFamily="34" charset="0"/>
              </a:rPr>
              <a:t>Build an MDM centralized repository with curated master data, allow data stewards to correct data in the MDM tool. Cleansed master data is not sync up with source systems</a:t>
            </a:r>
            <a:endParaRPr lang="en-US" sz="1100" i="1" dirty="0">
              <a:solidFill>
                <a:srgbClr val="00148C"/>
              </a:solidFill>
              <a:latin typeface="Arial" panose="020B0604020202020204" pitchFamily="34" charset="0"/>
            </a:endParaRPr>
          </a:p>
          <a:p>
            <a:pPr>
              <a:spcAft>
                <a:spcPts val="0"/>
              </a:spcAft>
            </a:pPr>
            <a:r>
              <a:rPr lang="en-US" sz="1100" i="1" dirty="0">
                <a:solidFill>
                  <a:srgbClr val="00148C"/>
                </a:solidFill>
                <a:latin typeface="Arial" panose="020B0604020202020204" pitchFamily="34" charset="0"/>
              </a:rPr>
              <a:t>Pros:</a:t>
            </a:r>
          </a:p>
          <a:p>
            <a:pPr marL="174625" indent="-174625">
              <a:spcAft>
                <a:spcPts val="0"/>
              </a:spcAft>
              <a:buFont typeface="Arial" panose="020B0604020202020204" pitchFamily="34" charset="0"/>
              <a:buChar char="•"/>
            </a:pPr>
            <a:r>
              <a:rPr lang="en-US" sz="1100" b="0" dirty="0">
                <a:solidFill>
                  <a:schemeClr val="tx1">
                    <a:lumMod val="75000"/>
                  </a:schemeClr>
                </a:solidFill>
              </a:rPr>
              <a:t>Less intrusive as no impact to source systems</a:t>
            </a:r>
          </a:p>
          <a:p>
            <a:pPr marL="174625" indent="-174625">
              <a:spcAft>
                <a:spcPts val="0"/>
              </a:spcAft>
              <a:buFont typeface="Arial" panose="020B0604020202020204" pitchFamily="34" charset="0"/>
              <a:buChar char="•"/>
            </a:pPr>
            <a:r>
              <a:rPr lang="en-US" sz="1100" b="0" dirty="0">
                <a:solidFill>
                  <a:schemeClr val="tx1">
                    <a:lumMod val="75000"/>
                  </a:schemeClr>
                </a:solidFill>
              </a:rPr>
              <a:t>Quick and inexpensive to set up</a:t>
            </a:r>
          </a:p>
          <a:p>
            <a:pPr marL="174625" indent="-174625">
              <a:spcAft>
                <a:spcPts val="0"/>
              </a:spcAft>
              <a:buFont typeface="Arial" panose="020B0604020202020204" pitchFamily="34" charset="0"/>
              <a:buChar char="•"/>
            </a:pPr>
            <a:r>
              <a:rPr lang="en-US" sz="1100" b="0" dirty="0">
                <a:solidFill>
                  <a:schemeClr val="tx1">
                    <a:lumMod val="75000"/>
                  </a:schemeClr>
                </a:solidFill>
              </a:rPr>
              <a:t>MDM is a repository for Golden master record</a:t>
            </a:r>
          </a:p>
          <a:p>
            <a:pPr marL="174625" indent="-174625">
              <a:spcAft>
                <a:spcPts val="0"/>
              </a:spcAft>
              <a:buFont typeface="Arial" panose="020B0604020202020204" pitchFamily="34" charset="0"/>
              <a:buChar char="•"/>
            </a:pPr>
            <a:r>
              <a:rPr lang="en-US" sz="1100" b="0" dirty="0">
                <a:solidFill>
                  <a:schemeClr val="tx1">
                    <a:lumMod val="75000"/>
                  </a:schemeClr>
                </a:solidFill>
              </a:rPr>
              <a:t>Standard MDM Configuration</a:t>
            </a:r>
          </a:p>
          <a:p>
            <a:pPr>
              <a:spcAft>
                <a:spcPts val="0"/>
              </a:spcAft>
            </a:pPr>
            <a:r>
              <a:rPr lang="en-US" sz="1100" i="1" dirty="0">
                <a:solidFill>
                  <a:srgbClr val="00148C"/>
                </a:solidFill>
                <a:latin typeface="Arial" panose="020B0604020202020204" pitchFamily="34" charset="0"/>
              </a:rPr>
              <a:t>Cons:</a:t>
            </a:r>
          </a:p>
          <a:p>
            <a:pPr marL="174625" indent="-174625">
              <a:spcAft>
                <a:spcPts val="0"/>
              </a:spcAft>
              <a:buFont typeface="Arial" panose="020B0604020202020204" pitchFamily="34" charset="0"/>
              <a:buChar char="•"/>
            </a:pPr>
            <a:r>
              <a:rPr lang="en-US" sz="1100" b="0" dirty="0">
                <a:solidFill>
                  <a:schemeClr val="tx1">
                    <a:lumMod val="75000"/>
                  </a:schemeClr>
                </a:solidFill>
              </a:rPr>
              <a:t>Possible to have data discrepancies between source systems and the MDM tool</a:t>
            </a:r>
          </a:p>
          <a:p>
            <a:pPr marL="174625" indent="-174625">
              <a:spcAft>
                <a:spcPts val="0"/>
              </a:spcAft>
              <a:buFont typeface="Arial" panose="020B0604020202020204" pitchFamily="34" charset="0"/>
              <a:buChar char="•"/>
            </a:pPr>
            <a:r>
              <a:rPr lang="en-US" sz="1100" b="0" dirty="0">
                <a:solidFill>
                  <a:schemeClr val="tx1">
                    <a:lumMod val="75000"/>
                  </a:schemeClr>
                </a:solidFill>
              </a:rPr>
              <a:t>Requires manual updates in source systems for data quality issues</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multiple source systems and they are not able load cleansed data automatically</a:t>
            </a:r>
          </a:p>
        </p:txBody>
      </p:sp>
      <p:sp>
        <p:nvSpPr>
          <p:cNvPr id="15" name="TextBox 14">
            <a:extLst>
              <a:ext uri="{FF2B5EF4-FFF2-40B4-BE49-F238E27FC236}">
                <a16:creationId xmlns:a16="http://schemas.microsoft.com/office/drawing/2014/main" id="{A9879A7E-0247-48FF-A5F2-D3AC7FB502A2}"/>
              </a:ext>
            </a:extLst>
          </p:cNvPr>
          <p:cNvSpPr txBox="1"/>
          <p:nvPr/>
        </p:nvSpPr>
        <p:spPr bwMode="auto">
          <a:xfrm>
            <a:off x="202354" y="427091"/>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1. Registry</a:t>
            </a:r>
            <a:endParaRPr lang="en-US" sz="1100" b="0" dirty="0">
              <a:solidFill>
                <a:schemeClr val="tx1">
                  <a:lumMod val="75000"/>
                </a:schemeClr>
              </a:solidFill>
            </a:endParaRPr>
          </a:p>
        </p:txBody>
      </p:sp>
      <p:sp>
        <p:nvSpPr>
          <p:cNvPr id="16" name="TextBox 15">
            <a:extLst>
              <a:ext uri="{FF2B5EF4-FFF2-40B4-BE49-F238E27FC236}">
                <a16:creationId xmlns:a16="http://schemas.microsoft.com/office/drawing/2014/main" id="{868D403F-5056-4250-B3F2-C4D93B7CE925}"/>
              </a:ext>
            </a:extLst>
          </p:cNvPr>
          <p:cNvSpPr txBox="1"/>
          <p:nvPr/>
        </p:nvSpPr>
        <p:spPr bwMode="auto">
          <a:xfrm>
            <a:off x="202353" y="2487020"/>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2. Consolidating</a:t>
            </a:r>
          </a:p>
        </p:txBody>
      </p:sp>
    </p:spTree>
    <p:extLst>
      <p:ext uri="{BB962C8B-B14F-4D97-AF65-F5344CB8AC3E}">
        <p14:creationId xmlns:p14="http://schemas.microsoft.com/office/powerpoint/2010/main" val="301370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101430"/>
            <a:ext cx="8497370" cy="430887"/>
          </a:xfrm>
        </p:spPr>
        <p:txBody>
          <a:bodyPr/>
          <a:lstStyle/>
          <a:p>
            <a:r>
              <a:rPr lang="en-US" dirty="0"/>
              <a:t>MDM implementation Style</a:t>
            </a:r>
          </a:p>
        </p:txBody>
      </p:sp>
      <p:sp>
        <p:nvSpPr>
          <p:cNvPr id="14" name="TextBox 13">
            <a:extLst>
              <a:ext uri="{FF2B5EF4-FFF2-40B4-BE49-F238E27FC236}">
                <a16:creationId xmlns:a16="http://schemas.microsoft.com/office/drawing/2014/main" id="{003BED79-1596-4EF7-8968-B941290877C5}"/>
              </a:ext>
            </a:extLst>
          </p:cNvPr>
          <p:cNvSpPr txBox="1"/>
          <p:nvPr/>
        </p:nvSpPr>
        <p:spPr bwMode="auto">
          <a:xfrm>
            <a:off x="337740" y="679269"/>
            <a:ext cx="5550442"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100" b="0" i="1" dirty="0">
                <a:solidFill>
                  <a:schemeClr val="tx1">
                    <a:lumMod val="75000"/>
                  </a:schemeClr>
                </a:solidFill>
                <a:latin typeface="Arial" panose="020B0604020202020204" pitchFamily="34" charset="0"/>
              </a:rPr>
              <a:t>Build an MDM centralized repository with curated master data, allows Data Steward to correct data in the MDM tool, cleansed master data is synced with source systems</a:t>
            </a:r>
            <a:endParaRPr lang="en-US" sz="1100" i="1" dirty="0">
              <a:solidFill>
                <a:srgbClr val="00148C"/>
              </a:solidFill>
              <a:latin typeface="Arial" panose="020B0604020202020204" pitchFamily="34" charset="0"/>
            </a:endParaRPr>
          </a:p>
          <a:p>
            <a:pPr>
              <a:spcAft>
                <a:spcPts val="0"/>
              </a:spcAft>
            </a:pPr>
            <a:r>
              <a:rPr lang="en-US" sz="1100" dirty="0">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dirty="0">
                <a:solidFill>
                  <a:schemeClr val="tx1"/>
                </a:solidFill>
              </a:rPr>
              <a:t>Cleanse master data are in sync between MDM and source systems</a:t>
            </a:r>
          </a:p>
          <a:p>
            <a:pPr marL="171450" indent="-171450">
              <a:spcAft>
                <a:spcPts val="0"/>
              </a:spcAft>
              <a:buFont typeface="Arial" panose="020B0604020202020204" pitchFamily="34" charset="0"/>
              <a:buChar char="•"/>
            </a:pPr>
            <a:r>
              <a:rPr lang="en-US" sz="1100" b="0" dirty="0">
                <a:solidFill>
                  <a:schemeClr val="tx1"/>
                </a:solidFill>
              </a:rPr>
              <a:t>Standard MDM Configuration</a:t>
            </a:r>
          </a:p>
          <a:p>
            <a:pPr>
              <a:spcAft>
                <a:spcPts val="0"/>
              </a:spcAft>
            </a:pPr>
            <a:r>
              <a:rPr lang="en-US" sz="1100" dirty="0">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200" b="0" dirty="0">
                <a:solidFill>
                  <a:schemeClr val="tx1"/>
                </a:solidFill>
              </a:rPr>
              <a:t>More </a:t>
            </a:r>
            <a:r>
              <a:rPr lang="en-US" sz="1100" b="0" dirty="0">
                <a:solidFill>
                  <a:schemeClr val="tx1"/>
                </a:solidFill>
              </a:rPr>
              <a:t>intrusive as impacts source systems</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multiple source systems and systems can load/take cleansed data automatically</a:t>
            </a:r>
            <a:endParaRPr lang="en-US" sz="1100" b="0" dirty="0">
              <a:solidFill>
                <a:schemeClr val="tx1">
                  <a:lumMod val="75000"/>
                </a:schemeClr>
              </a:solidFill>
              <a:cs typeface="Arial"/>
            </a:endParaRPr>
          </a:p>
          <a:p>
            <a:pPr marL="285750" indent="-285750">
              <a:spcAft>
                <a:spcPts val="0"/>
              </a:spcAft>
              <a:buFont typeface="Arial" panose="020B0604020202020204" pitchFamily="34" charset="0"/>
              <a:buChar char="•"/>
            </a:pPr>
            <a:endParaRPr lang="en-US" sz="1100" b="0" dirty="0">
              <a:solidFill>
                <a:schemeClr val="tx1">
                  <a:lumMod val="75000"/>
                </a:schemeClr>
              </a:solidFill>
            </a:endParaRPr>
          </a:p>
          <a:p>
            <a:endParaRPr lang="en-US" sz="1100" b="0" i="1" dirty="0">
              <a:solidFill>
                <a:schemeClr val="tx1">
                  <a:lumMod val="75000"/>
                </a:schemeClr>
              </a:solidFill>
              <a:latin typeface="Arial" panose="020B0604020202020204" pitchFamily="34" charset="0"/>
            </a:endParaRPr>
          </a:p>
          <a:p>
            <a:r>
              <a:rPr lang="en-US" sz="1100" b="0" i="1" dirty="0">
                <a:solidFill>
                  <a:schemeClr val="tx1">
                    <a:lumMod val="75000"/>
                  </a:schemeClr>
                </a:solidFill>
                <a:latin typeface="Arial" panose="020B0604020202020204" pitchFamily="34" charset="0"/>
              </a:rPr>
              <a:t>No source system so MDM tool is the source of record</a:t>
            </a:r>
            <a:endParaRPr lang="en-US" sz="1100" i="1" dirty="0">
              <a:solidFill>
                <a:srgbClr val="00148C"/>
              </a:solidFill>
              <a:latin typeface="Arial" panose="020B0604020202020204" pitchFamily="34" charset="0"/>
            </a:endParaRPr>
          </a:p>
          <a:p>
            <a:pPr>
              <a:spcAft>
                <a:spcPts val="0"/>
              </a:spcAft>
            </a:pPr>
            <a:r>
              <a:rPr lang="en-US" sz="1100" i="1" dirty="0">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dirty="0">
                <a:solidFill>
                  <a:schemeClr val="tx1"/>
                </a:solidFill>
              </a:rPr>
              <a:t>MDM is the system of truth and source system </a:t>
            </a:r>
          </a:p>
          <a:p>
            <a:pPr>
              <a:spcAft>
                <a:spcPts val="0"/>
              </a:spcAft>
            </a:pPr>
            <a:r>
              <a:rPr lang="en-US" sz="1100" i="1" dirty="0">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100" b="0" dirty="0">
                <a:solidFill>
                  <a:schemeClr val="tx1"/>
                </a:solidFill>
              </a:rPr>
              <a:t>Most intrusive as MDM becomes source system</a:t>
            </a:r>
          </a:p>
          <a:p>
            <a:pPr marL="171450" indent="-171450">
              <a:spcAft>
                <a:spcPts val="0"/>
              </a:spcAft>
              <a:buFont typeface="Arial" panose="020B0604020202020204" pitchFamily="34" charset="0"/>
              <a:buChar char="•"/>
            </a:pPr>
            <a:r>
              <a:rPr lang="en-US" sz="1100" b="0" dirty="0">
                <a:solidFill>
                  <a:schemeClr val="tx1"/>
                </a:solidFill>
              </a:rPr>
              <a:t>Most MDM configuration</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there are no source systems e.g. Reference data like Postal data</a:t>
            </a:r>
            <a:endParaRPr lang="en-US" sz="1100" b="0" dirty="0">
              <a:solidFill>
                <a:srgbClr val="FF0000"/>
              </a:solidFill>
            </a:endParaRPr>
          </a:p>
          <a:p>
            <a:pPr marL="171450" indent="-171450">
              <a:spcAft>
                <a:spcPts val="0"/>
              </a:spcAft>
              <a:buFont typeface="Arial" panose="020B0604020202020204" pitchFamily="34" charset="0"/>
              <a:buChar char="•"/>
            </a:pPr>
            <a:endParaRPr lang="en-US" sz="1100" b="0" dirty="0">
              <a:solidFill>
                <a:schemeClr val="tx1"/>
              </a:solidFill>
            </a:endParaRPr>
          </a:p>
        </p:txBody>
      </p:sp>
      <p:pic>
        <p:nvPicPr>
          <p:cNvPr id="7" name="Picture 6">
            <a:extLst>
              <a:ext uri="{FF2B5EF4-FFF2-40B4-BE49-F238E27FC236}">
                <a16:creationId xmlns:a16="http://schemas.microsoft.com/office/drawing/2014/main" id="{A7E909B3-B5B7-4665-ABAC-0A4D14C1E862}"/>
              </a:ext>
            </a:extLst>
          </p:cNvPr>
          <p:cNvPicPr>
            <a:picLocks noChangeAspect="1"/>
          </p:cNvPicPr>
          <p:nvPr/>
        </p:nvPicPr>
        <p:blipFill>
          <a:blip r:embed="rId3"/>
          <a:stretch>
            <a:fillRect/>
          </a:stretch>
        </p:blipFill>
        <p:spPr>
          <a:xfrm>
            <a:off x="5992091" y="2571750"/>
            <a:ext cx="2615122" cy="2200708"/>
          </a:xfrm>
          <a:prstGeom prst="rect">
            <a:avLst/>
          </a:prstGeom>
        </p:spPr>
      </p:pic>
      <p:pic>
        <p:nvPicPr>
          <p:cNvPr id="8" name="Picture 7">
            <a:extLst>
              <a:ext uri="{FF2B5EF4-FFF2-40B4-BE49-F238E27FC236}">
                <a16:creationId xmlns:a16="http://schemas.microsoft.com/office/drawing/2014/main" id="{8872FD85-4D10-4F73-8CF0-6E5931D7D3FB}"/>
              </a:ext>
            </a:extLst>
          </p:cNvPr>
          <p:cNvPicPr>
            <a:picLocks noChangeAspect="1"/>
          </p:cNvPicPr>
          <p:nvPr/>
        </p:nvPicPr>
        <p:blipFill>
          <a:blip r:embed="rId4"/>
          <a:stretch>
            <a:fillRect/>
          </a:stretch>
        </p:blipFill>
        <p:spPr>
          <a:xfrm>
            <a:off x="5992092" y="416670"/>
            <a:ext cx="2708440" cy="2107966"/>
          </a:xfrm>
          <a:prstGeom prst="rect">
            <a:avLst/>
          </a:prstGeom>
        </p:spPr>
      </p:pic>
      <p:sp>
        <p:nvSpPr>
          <p:cNvPr id="9" name="TextBox 8">
            <a:extLst>
              <a:ext uri="{FF2B5EF4-FFF2-40B4-BE49-F238E27FC236}">
                <a16:creationId xmlns:a16="http://schemas.microsoft.com/office/drawing/2014/main" id="{6136F78F-459A-4D6A-A592-8D0BE7E79B95}"/>
              </a:ext>
            </a:extLst>
          </p:cNvPr>
          <p:cNvSpPr txBox="1"/>
          <p:nvPr/>
        </p:nvSpPr>
        <p:spPr bwMode="auto">
          <a:xfrm>
            <a:off x="198433" y="2493928"/>
            <a:ext cx="20466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4. Transaction/Centralized</a:t>
            </a:r>
          </a:p>
        </p:txBody>
      </p:sp>
      <p:sp>
        <p:nvSpPr>
          <p:cNvPr id="10" name="TextBox 9">
            <a:extLst>
              <a:ext uri="{FF2B5EF4-FFF2-40B4-BE49-F238E27FC236}">
                <a16:creationId xmlns:a16="http://schemas.microsoft.com/office/drawing/2014/main" id="{4280FB5F-E8AA-4B8E-B23B-B133B1BD0FE1}"/>
              </a:ext>
            </a:extLst>
          </p:cNvPr>
          <p:cNvSpPr txBox="1"/>
          <p:nvPr/>
        </p:nvSpPr>
        <p:spPr bwMode="auto">
          <a:xfrm>
            <a:off x="198433" y="492343"/>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3. Co-Existence</a:t>
            </a:r>
          </a:p>
        </p:txBody>
      </p:sp>
    </p:spTree>
    <p:extLst>
      <p:ext uri="{BB962C8B-B14F-4D97-AF65-F5344CB8AC3E}">
        <p14:creationId xmlns:p14="http://schemas.microsoft.com/office/powerpoint/2010/main" val="32382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Benefits of Master Data Management </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586015"/>
            <a:ext cx="8704262" cy="4924425"/>
          </a:xfrm>
        </p:spPr>
        <p:txBody>
          <a:bodyPr numCol="1"/>
          <a:lstStyle/>
          <a:p>
            <a:pPr marL="285750" lvl="0" indent="-285750">
              <a:buFont typeface="Arial" panose="020B0604020202020204" pitchFamily="34" charset="0"/>
              <a:buChar char="•"/>
            </a:pPr>
            <a:r>
              <a:rPr lang="en-US" b="0" dirty="0">
                <a:solidFill>
                  <a:schemeClr val="tx1">
                    <a:lumMod val="50000"/>
                  </a:schemeClr>
                </a:solidFill>
              </a:rPr>
              <a:t>Centralized multi domain master data repository </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An enterprise unique persistent identifier for each master data domain entity</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Avoid master data duplication</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Increase master data accuracy</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Improve master data quality </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Improve master data consistency and data standardization</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Provide better data compliance</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Enable data governance and data stewardship</a:t>
            </a:r>
            <a:endParaRPr lang="en-US" sz="1400" b="0" dirty="0">
              <a:solidFill>
                <a:schemeClr val="tx1">
                  <a:lumMod val="50000"/>
                </a:schemeClr>
              </a:solidFill>
            </a:endParaRPr>
          </a:p>
          <a:p>
            <a:pPr marL="285750" lvl="0" indent="-285750">
              <a:buFont typeface="Arial" panose="020B0604020202020204" pitchFamily="34" charset="0"/>
              <a:buChar char="•"/>
            </a:pPr>
            <a:r>
              <a:rPr lang="en-US" b="0" dirty="0">
                <a:solidFill>
                  <a:schemeClr val="tx1">
                    <a:lumMod val="50000"/>
                  </a:schemeClr>
                </a:solidFill>
              </a:rPr>
              <a:t>Offer better secure data access</a:t>
            </a:r>
            <a:endParaRPr lang="en-US" sz="1400" b="0" dirty="0">
              <a:solidFill>
                <a:schemeClr val="tx1">
                  <a:lumMod val="50000"/>
                </a:schemeClr>
              </a:solidFill>
            </a:endParaRPr>
          </a:p>
          <a:p>
            <a:pPr marL="285750" indent="-285750">
              <a:buFont typeface="Arial" panose="020B0604020202020204" pitchFamily="34" charset="0"/>
              <a:buChar char="•"/>
            </a:pPr>
            <a:r>
              <a:rPr lang="en-US" b="0" dirty="0">
                <a:solidFill>
                  <a:schemeClr val="tx1">
                    <a:lumMod val="50000"/>
                  </a:schemeClr>
                </a:solidFill>
              </a:rPr>
              <a:t>Provide an API service for consumers of this curated data</a:t>
            </a:r>
          </a:p>
          <a:p>
            <a:pPr marL="269875" lvl="2" indent="-269875"/>
            <a:endParaRPr lang="en-US" dirty="0"/>
          </a:p>
          <a:p>
            <a:pPr marL="269875" lvl="2" indent="-269875"/>
            <a:endParaRPr lang="en-GB" sz="1400" dirty="0">
              <a:solidFill>
                <a:schemeClr val="tx1">
                  <a:lumMod val="50000"/>
                </a:schemeClr>
              </a:solidFill>
              <a:cs typeface="Arial"/>
            </a:endParaRPr>
          </a:p>
        </p:txBody>
      </p:sp>
    </p:spTree>
    <p:extLst>
      <p:ext uri="{BB962C8B-B14F-4D97-AF65-F5344CB8AC3E}">
        <p14:creationId xmlns:p14="http://schemas.microsoft.com/office/powerpoint/2010/main" val="2337477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386360-B5BF-4C54-AFE6-972615E205EA}"/>
              </a:ext>
            </a:extLst>
          </p:cNvPr>
          <p:cNvSpPr>
            <a:spLocks noGrp="1"/>
          </p:cNvSpPr>
          <p:nvPr>
            <p:ph type="title"/>
          </p:nvPr>
        </p:nvSpPr>
        <p:spPr/>
        <p:txBody>
          <a:bodyPr/>
          <a:lstStyle/>
          <a:p>
            <a:r>
              <a:rPr lang="en-GB" sz="1800" dirty="0"/>
              <a:t>Master Data Management Use Cases</a:t>
            </a:r>
          </a:p>
        </p:txBody>
      </p:sp>
      <p:graphicFrame>
        <p:nvGraphicFramePr>
          <p:cNvPr id="2" name="Table 1">
            <a:extLst>
              <a:ext uri="{FF2B5EF4-FFF2-40B4-BE49-F238E27FC236}">
                <a16:creationId xmlns:a16="http://schemas.microsoft.com/office/drawing/2014/main" id="{C86E49CF-0E84-43B4-BACC-62850BFB8402}"/>
              </a:ext>
            </a:extLst>
          </p:cNvPr>
          <p:cNvGraphicFramePr>
            <a:graphicFrameLocks noGrp="1"/>
          </p:cNvGraphicFramePr>
          <p:nvPr>
            <p:extLst>
              <p:ext uri="{D42A27DB-BD31-4B8C-83A1-F6EECF244321}">
                <p14:modId xmlns:p14="http://schemas.microsoft.com/office/powerpoint/2010/main" val="3343775364"/>
              </p:ext>
            </p:extLst>
          </p:nvPr>
        </p:nvGraphicFramePr>
        <p:xfrm>
          <a:off x="383244" y="663648"/>
          <a:ext cx="8331878" cy="4005456"/>
        </p:xfrm>
        <a:graphic>
          <a:graphicData uri="http://schemas.openxmlformats.org/drawingml/2006/table">
            <a:tbl>
              <a:tblPr firstRow="1" firstCol="1" bandRow="1">
                <a:tableStyleId>{5C22544A-7EE6-4342-B048-85BDC9FD1C3A}</a:tableStyleId>
              </a:tblPr>
              <a:tblGrid>
                <a:gridCol w="4116859">
                  <a:extLst>
                    <a:ext uri="{9D8B030D-6E8A-4147-A177-3AD203B41FA5}">
                      <a16:colId xmlns:a16="http://schemas.microsoft.com/office/drawing/2014/main" val="2435422056"/>
                    </a:ext>
                  </a:extLst>
                </a:gridCol>
                <a:gridCol w="4215019">
                  <a:extLst>
                    <a:ext uri="{9D8B030D-6E8A-4147-A177-3AD203B41FA5}">
                      <a16:colId xmlns:a16="http://schemas.microsoft.com/office/drawing/2014/main" val="3291280795"/>
                    </a:ext>
                  </a:extLst>
                </a:gridCol>
              </a:tblGrid>
              <a:tr h="248906">
                <a:tc>
                  <a:txBody>
                    <a:bodyPr/>
                    <a:lstStyle/>
                    <a:p>
                      <a:pPr>
                        <a:lnSpc>
                          <a:spcPct val="107000"/>
                        </a:lnSpc>
                        <a:spcAft>
                          <a:spcPts val="0"/>
                        </a:spcAft>
                      </a:pPr>
                      <a:r>
                        <a:rPr lang="en-GB" sz="1200">
                          <a:effectLst/>
                        </a:rPr>
                        <a:t>Use Case</a:t>
                      </a:r>
                      <a:endParaRPr lang="en-GB" sz="12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nSpc>
                          <a:spcPct val="107000"/>
                        </a:lnSpc>
                        <a:spcAft>
                          <a:spcPts val="0"/>
                        </a:spcAft>
                      </a:pPr>
                      <a:r>
                        <a:rPr lang="en-GB" sz="1200" dirty="0">
                          <a:effectLst/>
                        </a:rPr>
                        <a:t>Benefit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4186753913"/>
                  </a:ext>
                </a:extLst>
              </a:tr>
              <a:tr h="463032">
                <a:tc>
                  <a:txBody>
                    <a:bodyPr/>
                    <a:lstStyle/>
                    <a:p>
                      <a:pPr>
                        <a:lnSpc>
                          <a:spcPct val="107000"/>
                        </a:lnSpc>
                        <a:spcAft>
                          <a:spcPts val="0"/>
                        </a:spcAft>
                      </a:pPr>
                      <a:r>
                        <a:rPr lang="en-GB" sz="1100" b="1" dirty="0">
                          <a:solidFill>
                            <a:schemeClr val="lt1"/>
                          </a:solidFill>
                          <a:effectLst/>
                          <a:latin typeface="+mn-lt"/>
                          <a:ea typeface="+mn-ea"/>
                          <a:cs typeface="+mn-cs"/>
                        </a:rPr>
                        <a:t>MDM1 – Centralized data repository for multi-domain master data </a:t>
                      </a:r>
                    </a:p>
                  </a:txBody>
                  <a:tcPr marL="38820" marR="38820"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All master data from multiple domains in one place, one governance and shared enterprise control process</a:t>
                      </a:r>
                    </a:p>
                  </a:txBody>
                  <a:tcPr marL="38820" marR="38820" marT="0" marB="0"/>
                </a:tc>
                <a:extLst>
                  <a:ext uri="{0D108BD9-81ED-4DB2-BD59-A6C34878D82A}">
                    <a16:rowId xmlns:a16="http://schemas.microsoft.com/office/drawing/2014/main" val="2379557898"/>
                  </a:ext>
                </a:extLst>
              </a:tr>
              <a:tr h="703263">
                <a:tc>
                  <a:txBody>
                    <a:bodyPr/>
                    <a:lstStyle/>
                    <a:p>
                      <a:pPr>
                        <a:lnSpc>
                          <a:spcPct val="107000"/>
                        </a:lnSpc>
                        <a:spcAft>
                          <a:spcPts val="0"/>
                        </a:spcAft>
                      </a:pPr>
                      <a:r>
                        <a:rPr lang="en-GB" sz="1100" b="1" dirty="0">
                          <a:solidFill>
                            <a:schemeClr val="lt1"/>
                          </a:solidFill>
                          <a:effectLst/>
                          <a:latin typeface="+mn-lt"/>
                          <a:ea typeface="+mn-ea"/>
                          <a:cs typeface="+mn-cs"/>
                        </a:rPr>
                        <a:t>MDM2 – System of record for unique enterprise persistent identifier for each master data entity</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MDM can create a single unique identifier for each master data entity like Worker, Position, Customer, Asset, and Location etc. that is required by multiple business processes</a:t>
                      </a:r>
                    </a:p>
                  </a:txBody>
                  <a:tcPr marL="51435" marR="51435" marT="0" marB="0"/>
                </a:tc>
                <a:extLst>
                  <a:ext uri="{0D108BD9-81ED-4DB2-BD59-A6C34878D82A}">
                    <a16:rowId xmlns:a16="http://schemas.microsoft.com/office/drawing/2014/main" val="4040313101"/>
                  </a:ext>
                </a:extLst>
              </a:tr>
              <a:tr h="703263">
                <a:tc>
                  <a:txBody>
                    <a:bodyPr/>
                    <a:lstStyle/>
                    <a:p>
                      <a:pPr>
                        <a:lnSpc>
                          <a:spcPct val="107000"/>
                        </a:lnSpc>
                        <a:spcAft>
                          <a:spcPts val="0"/>
                        </a:spcAft>
                      </a:pPr>
                      <a:r>
                        <a:rPr lang="en-GB" sz="1100" b="1" dirty="0">
                          <a:solidFill>
                            <a:schemeClr val="lt1"/>
                          </a:solidFill>
                          <a:effectLst/>
                          <a:latin typeface="+mn-lt"/>
                          <a:ea typeface="+mn-ea"/>
                          <a:cs typeface="+mn-cs"/>
                        </a:rPr>
                        <a:t>MDM3 – Allow data quality improvements, remove data duplication, and allow data steward to see data issues and help them correcting them</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Consistently maintain data quality and remove duplicate records of the Worker, Position, Customer, Asset, and Location master data entities</a:t>
                      </a:r>
                    </a:p>
                  </a:txBody>
                  <a:tcPr marL="51435" marR="51435" marT="0" marB="0"/>
                </a:tc>
                <a:extLst>
                  <a:ext uri="{0D108BD9-81ED-4DB2-BD59-A6C34878D82A}">
                    <a16:rowId xmlns:a16="http://schemas.microsoft.com/office/drawing/2014/main" val="907613215"/>
                  </a:ext>
                </a:extLst>
              </a:tr>
              <a:tr h="943496">
                <a:tc>
                  <a:txBody>
                    <a:bodyPr/>
                    <a:lstStyle/>
                    <a:p>
                      <a:pPr>
                        <a:lnSpc>
                          <a:spcPct val="107000"/>
                        </a:lnSpc>
                        <a:spcAft>
                          <a:spcPts val="0"/>
                        </a:spcAft>
                      </a:pPr>
                      <a:r>
                        <a:rPr lang="en-GB" sz="1100" b="1" dirty="0">
                          <a:solidFill>
                            <a:schemeClr val="lt1"/>
                          </a:solidFill>
                          <a:effectLst/>
                          <a:latin typeface="+mn-lt"/>
                          <a:ea typeface="+mn-ea"/>
                          <a:cs typeface="+mn-cs"/>
                        </a:rPr>
                        <a:t>MDM4 – Create and maintain golden record of master data and sync cleanse and standardize data back to source systems of record</a:t>
                      </a:r>
                    </a:p>
                  </a:txBody>
                  <a:tcPr marL="51435" marR="51435" marT="0" marB="0"/>
                </a:tc>
                <a:tc>
                  <a:txBody>
                    <a:bodyPr/>
                    <a:lstStyle/>
                    <a:p>
                      <a:pPr marL="0" marR="0" lvl="0" indent="0" algn="l" defTabSz="914400" rtl="0" eaLnBrk="1" fontAlgn="base" latinLnBrk="0" hangingPunct="1">
                        <a:lnSpc>
                          <a:spcPct val="107000"/>
                        </a:lnSpc>
                        <a:spcBef>
                          <a:spcPct val="0"/>
                        </a:spcBef>
                        <a:spcAft>
                          <a:spcPts val="0"/>
                        </a:spcAft>
                        <a:buClr>
                          <a:schemeClr val="tx1"/>
                        </a:buClr>
                        <a:buSzTx/>
                        <a:buFontTx/>
                        <a:buNone/>
                        <a:tabLst/>
                        <a:defRPr/>
                      </a:pPr>
                      <a:r>
                        <a:rPr lang="en-GB" sz="1100" b="1" dirty="0">
                          <a:solidFill>
                            <a:schemeClr val="dk1"/>
                          </a:solidFill>
                          <a:effectLst/>
                          <a:latin typeface="+mn-lt"/>
                          <a:ea typeface="+mn-ea"/>
                          <a:cs typeface="+mn-cs"/>
                        </a:rPr>
                        <a:t>Remove data discrepancy between different source systems and </a:t>
                      </a:r>
                      <a:r>
                        <a:rPr lang="en-US" sz="1100" dirty="0"/>
                        <a:t>have an authoritative and a reliable source of </a:t>
                      </a:r>
                      <a:r>
                        <a:rPr lang="en-GB" sz="1100" b="1" dirty="0">
                          <a:solidFill>
                            <a:schemeClr val="dk1"/>
                          </a:solidFill>
                          <a:effectLst/>
                          <a:latin typeface="+mn-lt"/>
                          <a:ea typeface="+mn-ea"/>
                          <a:cs typeface="+mn-cs"/>
                        </a:rPr>
                        <a:t>Customer, Workforce, Asset</a:t>
                      </a:r>
                      <a:r>
                        <a:rPr lang="en-US" sz="1100" dirty="0"/>
                        <a:t> master data that </a:t>
                      </a:r>
                      <a:r>
                        <a:rPr lang="en-GB" sz="1100" b="1" dirty="0">
                          <a:solidFill>
                            <a:schemeClr val="dk1"/>
                          </a:solidFill>
                          <a:effectLst/>
                          <a:latin typeface="+mn-lt"/>
                          <a:ea typeface="+mn-ea"/>
                          <a:cs typeface="+mn-cs"/>
                        </a:rPr>
                        <a:t>solves the one biggest pain point of multiple business areas</a:t>
                      </a:r>
                    </a:p>
                  </a:txBody>
                  <a:tcPr marL="51435" marR="51435" marT="0" marB="0"/>
                </a:tc>
                <a:extLst>
                  <a:ext uri="{0D108BD9-81ED-4DB2-BD59-A6C34878D82A}">
                    <a16:rowId xmlns:a16="http://schemas.microsoft.com/office/drawing/2014/main" val="2337853805"/>
                  </a:ext>
                </a:extLst>
              </a:tr>
              <a:tr h="943496">
                <a:tc>
                  <a:txBody>
                    <a:bodyPr/>
                    <a:lstStyle/>
                    <a:p>
                      <a:pPr>
                        <a:lnSpc>
                          <a:spcPct val="107000"/>
                        </a:lnSpc>
                        <a:spcAft>
                          <a:spcPts val="0"/>
                        </a:spcAft>
                      </a:pPr>
                      <a:r>
                        <a:rPr lang="en-GB" sz="1100" b="1" dirty="0">
                          <a:solidFill>
                            <a:schemeClr val="lt1"/>
                          </a:solidFill>
                          <a:effectLst/>
                          <a:latin typeface="+mn-lt"/>
                          <a:ea typeface="+mn-ea"/>
                          <a:cs typeface="+mn-cs"/>
                        </a:rPr>
                        <a:t>MDM5 – Source for Master data for Common Enterprise API/Services, MuleSoft, CDP/Data Lake (Snowflake), or any other downstream systems and improve performance by reducing dependency of source systems </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Consistent clean accurate master data for Common Enterprise API/Services, MuleSoft, Cloud Data Platform/Data Lake (Snowflake), or any other downstream systems </a:t>
                      </a:r>
                    </a:p>
                  </a:txBody>
                  <a:tcPr marL="51435" marR="51435" marT="0" marB="0"/>
                </a:tc>
                <a:extLst>
                  <a:ext uri="{0D108BD9-81ED-4DB2-BD59-A6C34878D82A}">
                    <a16:rowId xmlns:a16="http://schemas.microsoft.com/office/drawing/2014/main" val="1773781003"/>
                  </a:ext>
                </a:extLst>
              </a:tr>
            </a:tbl>
          </a:graphicData>
        </a:graphic>
      </p:graphicFrame>
    </p:spTree>
    <p:extLst>
      <p:ext uri="{BB962C8B-B14F-4D97-AF65-F5344CB8AC3E}">
        <p14:creationId xmlns:p14="http://schemas.microsoft.com/office/powerpoint/2010/main" val="9780481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0F14E7F-F4ED-44DC-B4C4-D6B778E9B863}"/>
              </a:ext>
            </a:extLst>
          </p:cNvPr>
          <p:cNvSpPr>
            <a:spLocks noGrp="1"/>
          </p:cNvSpPr>
          <p:nvPr>
            <p:ph type="title"/>
          </p:nvPr>
        </p:nvSpPr>
        <p:spPr>
          <a:xfrm>
            <a:off x="65314" y="140618"/>
            <a:ext cx="8968946" cy="430887"/>
          </a:xfrm>
        </p:spPr>
        <p:txBody>
          <a:bodyPr/>
          <a:lstStyle/>
          <a:p>
            <a:r>
              <a:rPr lang="en-US" dirty="0"/>
              <a:t>Master Data Management – Organization Structure (WIP)</a:t>
            </a:r>
          </a:p>
        </p:txBody>
      </p:sp>
      <p:graphicFrame>
        <p:nvGraphicFramePr>
          <p:cNvPr id="3" name="Diagram 2">
            <a:extLst>
              <a:ext uri="{FF2B5EF4-FFF2-40B4-BE49-F238E27FC236}">
                <a16:creationId xmlns:a16="http://schemas.microsoft.com/office/drawing/2014/main" id="{02B955C7-A994-4F68-BA9F-A499B85FF09E}"/>
              </a:ext>
            </a:extLst>
          </p:cNvPr>
          <p:cNvGraphicFramePr/>
          <p:nvPr>
            <p:extLst>
              <p:ext uri="{D42A27DB-BD31-4B8C-83A1-F6EECF244321}">
                <p14:modId xmlns:p14="http://schemas.microsoft.com/office/powerpoint/2010/main" val="118127081"/>
              </p:ext>
            </p:extLst>
          </p:nvPr>
        </p:nvGraphicFramePr>
        <p:xfrm>
          <a:off x="675324" y="571505"/>
          <a:ext cx="8048543" cy="4643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CD94484-BAE1-4B24-90F8-D9150B34286B}"/>
              </a:ext>
            </a:extLst>
          </p:cNvPr>
          <p:cNvSpPr txBox="1"/>
          <p:nvPr/>
        </p:nvSpPr>
        <p:spPr bwMode="auto">
          <a:xfrm>
            <a:off x="4632484" y="1749731"/>
            <a:ext cx="46802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dirty="0">
                <a:solidFill>
                  <a:schemeClr val="dk1"/>
                </a:solidFill>
              </a:rPr>
              <a:t>……..</a:t>
            </a:r>
          </a:p>
        </p:txBody>
      </p:sp>
    </p:spTree>
    <p:extLst>
      <p:ext uri="{BB962C8B-B14F-4D97-AF65-F5344CB8AC3E}">
        <p14:creationId xmlns:p14="http://schemas.microsoft.com/office/powerpoint/2010/main" val="2717343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4833426-3B97-4B58-BAB3-5220509C36BD}"/>
              </a:ext>
            </a:extLst>
          </p:cNvPr>
          <p:cNvGraphicFramePr/>
          <p:nvPr>
            <p:extLst/>
          </p:nvPr>
        </p:nvGraphicFramePr>
        <p:xfrm>
          <a:off x="1890095" y="133997"/>
          <a:ext cx="6511025" cy="2103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a:extLst>
              <a:ext uri="{FF2B5EF4-FFF2-40B4-BE49-F238E27FC236}">
                <a16:creationId xmlns:a16="http://schemas.microsoft.com/office/drawing/2014/main" id="{8773408E-5708-4A28-8D99-AB2317FA247B}"/>
              </a:ext>
            </a:extLst>
          </p:cNvPr>
          <p:cNvGraphicFramePr>
            <a:graphicFrameLocks noGrp="1"/>
          </p:cNvGraphicFramePr>
          <p:nvPr>
            <p:extLst/>
          </p:nvPr>
        </p:nvGraphicFramePr>
        <p:xfrm>
          <a:off x="582637" y="1622756"/>
          <a:ext cx="7744067" cy="2570480"/>
        </p:xfrm>
        <a:graphic>
          <a:graphicData uri="http://schemas.openxmlformats.org/drawingml/2006/table">
            <a:tbl>
              <a:tblPr firstCol="1" bandRow="1">
                <a:tableStyleId>{5C22544A-7EE6-4342-B048-85BDC9FD1C3A}</a:tableStyleId>
              </a:tblPr>
              <a:tblGrid>
                <a:gridCol w="1448464">
                  <a:extLst>
                    <a:ext uri="{9D8B030D-6E8A-4147-A177-3AD203B41FA5}">
                      <a16:colId xmlns:a16="http://schemas.microsoft.com/office/drawing/2014/main" val="2162467077"/>
                    </a:ext>
                  </a:extLst>
                </a:gridCol>
                <a:gridCol w="631179">
                  <a:extLst>
                    <a:ext uri="{9D8B030D-6E8A-4147-A177-3AD203B41FA5}">
                      <a16:colId xmlns:a16="http://schemas.microsoft.com/office/drawing/2014/main" val="1230573081"/>
                    </a:ext>
                  </a:extLst>
                </a:gridCol>
                <a:gridCol w="704007">
                  <a:extLst>
                    <a:ext uri="{9D8B030D-6E8A-4147-A177-3AD203B41FA5}">
                      <a16:colId xmlns:a16="http://schemas.microsoft.com/office/drawing/2014/main" val="2868607075"/>
                    </a:ext>
                  </a:extLst>
                </a:gridCol>
                <a:gridCol w="679731">
                  <a:extLst>
                    <a:ext uri="{9D8B030D-6E8A-4147-A177-3AD203B41FA5}">
                      <a16:colId xmlns:a16="http://schemas.microsoft.com/office/drawing/2014/main" val="140517861"/>
                    </a:ext>
                  </a:extLst>
                </a:gridCol>
                <a:gridCol w="687823">
                  <a:extLst>
                    <a:ext uri="{9D8B030D-6E8A-4147-A177-3AD203B41FA5}">
                      <a16:colId xmlns:a16="http://schemas.microsoft.com/office/drawing/2014/main" val="737082341"/>
                    </a:ext>
                  </a:extLst>
                </a:gridCol>
                <a:gridCol w="678232">
                  <a:extLst>
                    <a:ext uri="{9D8B030D-6E8A-4147-A177-3AD203B41FA5}">
                      <a16:colId xmlns:a16="http://schemas.microsoft.com/office/drawing/2014/main" val="2568394383"/>
                    </a:ext>
                  </a:extLst>
                </a:gridCol>
                <a:gridCol w="688962">
                  <a:extLst>
                    <a:ext uri="{9D8B030D-6E8A-4147-A177-3AD203B41FA5}">
                      <a16:colId xmlns:a16="http://schemas.microsoft.com/office/drawing/2014/main" val="2571921524"/>
                    </a:ext>
                  </a:extLst>
                </a:gridCol>
                <a:gridCol w="713866">
                  <a:extLst>
                    <a:ext uri="{9D8B030D-6E8A-4147-A177-3AD203B41FA5}">
                      <a16:colId xmlns:a16="http://schemas.microsoft.com/office/drawing/2014/main" val="1613302223"/>
                    </a:ext>
                  </a:extLst>
                </a:gridCol>
                <a:gridCol w="747068">
                  <a:extLst>
                    <a:ext uri="{9D8B030D-6E8A-4147-A177-3AD203B41FA5}">
                      <a16:colId xmlns:a16="http://schemas.microsoft.com/office/drawing/2014/main" val="1761609064"/>
                    </a:ext>
                  </a:extLst>
                </a:gridCol>
                <a:gridCol w="764735">
                  <a:extLst>
                    <a:ext uri="{9D8B030D-6E8A-4147-A177-3AD203B41FA5}">
                      <a16:colId xmlns:a16="http://schemas.microsoft.com/office/drawing/2014/main" val="2175031010"/>
                    </a:ext>
                  </a:extLst>
                </a:gridCol>
              </a:tblGrid>
              <a:tr h="370840">
                <a:tc>
                  <a:txBody>
                    <a:bodyPr/>
                    <a:lstStyle/>
                    <a:p>
                      <a:r>
                        <a:rPr lang="en-US" dirty="0"/>
                        <a:t>Business Owner</a:t>
                      </a:r>
                    </a:p>
                  </a:txBody>
                  <a:tcPr/>
                </a:tc>
                <a:tc>
                  <a:txBody>
                    <a:bodyPr/>
                    <a:lstStyle/>
                    <a:p>
                      <a:pPr algn="ctr"/>
                      <a:r>
                        <a:rPr lang="en-US" dirty="0"/>
                        <a:t>C</a:t>
                      </a:r>
                    </a:p>
                  </a:txBody>
                  <a:tcPr anchor="ctr" anchorCtr="1"/>
                </a:tc>
                <a:tc>
                  <a:txBody>
                    <a:bodyPr/>
                    <a:lstStyle/>
                    <a:p>
                      <a:pPr algn="ctr"/>
                      <a:r>
                        <a:rPr lang="en-US" dirty="0"/>
                        <a:t>I</a:t>
                      </a:r>
                    </a:p>
                  </a:txBody>
                  <a:tcPr anchor="ctr" anchorCtr="1"/>
                </a:tc>
                <a:tc>
                  <a:txBody>
                    <a:bodyPr/>
                    <a:lstStyle/>
                    <a:p>
                      <a:pPr algn="ctr"/>
                      <a:r>
                        <a:rPr lang="en-US" dirty="0"/>
                        <a:t>C</a:t>
                      </a:r>
                    </a:p>
                  </a:txBody>
                  <a:tcPr anchor="ctr" anchorCtr="1"/>
                </a:tc>
                <a:tc>
                  <a:txBody>
                    <a:bodyPr/>
                    <a:lstStyle/>
                    <a:p>
                      <a:pPr algn="ctr"/>
                      <a:r>
                        <a:rPr lang="en-US" dirty="0"/>
                        <a:t>RA</a:t>
                      </a:r>
                    </a:p>
                  </a:txBody>
                  <a:tcPr anchor="ctr" anchorCtr="1">
                    <a:solidFill>
                      <a:srgbClr val="CBCCDB"/>
                    </a:solidFill>
                  </a:tcPr>
                </a:tc>
                <a:tc>
                  <a:txBody>
                    <a:bodyPr/>
                    <a:lstStyle/>
                    <a:p>
                      <a:pPr algn="ctr"/>
                      <a:r>
                        <a:rPr lang="en-US" dirty="0"/>
                        <a:t>I</a:t>
                      </a:r>
                    </a:p>
                  </a:txBody>
                  <a:tcPr anchor="ctr" anchorCtr="1"/>
                </a:tc>
                <a:tc>
                  <a:txBody>
                    <a:bodyPr/>
                    <a:lstStyle/>
                    <a:p>
                      <a:pPr algn="ctr"/>
                      <a:r>
                        <a:rPr lang="en-US" dirty="0"/>
                        <a:t>A</a:t>
                      </a:r>
                    </a:p>
                  </a:txBody>
                  <a:tcPr anchor="ctr" anchorCtr="1"/>
                </a:tc>
                <a:tc>
                  <a:txBody>
                    <a:bodyPr/>
                    <a:lstStyle/>
                    <a:p>
                      <a:pPr algn="ctr"/>
                      <a:r>
                        <a:rPr lang="en-US" dirty="0"/>
                        <a:t>C</a:t>
                      </a:r>
                    </a:p>
                  </a:txBody>
                  <a:tcPr anchor="ctr" anchorCtr="1"/>
                </a:tc>
                <a:tc>
                  <a:txBody>
                    <a:bodyPr/>
                    <a:lstStyle/>
                    <a:p>
                      <a:pPr algn="ctr"/>
                      <a:r>
                        <a:rPr lang="en-US" dirty="0"/>
                        <a:t>I</a:t>
                      </a:r>
                    </a:p>
                  </a:txBody>
                  <a:tcPr anchor="ctr" anchorCtr="1"/>
                </a:tc>
                <a:tc>
                  <a:txBody>
                    <a:bodyPr/>
                    <a:lstStyle/>
                    <a:p>
                      <a:pPr algn="ctr"/>
                      <a:r>
                        <a:rPr lang="en-US" dirty="0"/>
                        <a:t>A</a:t>
                      </a:r>
                    </a:p>
                  </a:txBody>
                  <a:tcPr anchor="ctr" anchorCtr="1"/>
                </a:tc>
                <a:extLst>
                  <a:ext uri="{0D108BD9-81ED-4DB2-BD59-A6C34878D82A}">
                    <a16:rowId xmlns:a16="http://schemas.microsoft.com/office/drawing/2014/main" val="2254842779"/>
                  </a:ext>
                </a:extLst>
              </a:tr>
              <a:tr h="370840">
                <a:tc>
                  <a:txBody>
                    <a:bodyPr/>
                    <a:lstStyle/>
                    <a:p>
                      <a:r>
                        <a:rPr lang="en-US" dirty="0"/>
                        <a:t>Data Steward /SME</a:t>
                      </a:r>
                    </a:p>
                  </a:txBody>
                  <a:tcPr/>
                </a:tc>
                <a:tc>
                  <a:txBody>
                    <a:bodyPr/>
                    <a:lstStyle/>
                    <a:p>
                      <a:pPr algn="ctr"/>
                      <a:r>
                        <a:rPr lang="en-US" dirty="0"/>
                        <a:t>C</a:t>
                      </a:r>
                    </a:p>
                  </a:txBody>
                  <a:tcPr anchor="ctr" anchorCtr="1"/>
                </a:tc>
                <a:tc>
                  <a:txBody>
                    <a:bodyPr/>
                    <a:lstStyle/>
                    <a:p>
                      <a:pPr algn="ctr"/>
                      <a:r>
                        <a:rPr lang="en-US" dirty="0"/>
                        <a:t>I</a:t>
                      </a:r>
                    </a:p>
                  </a:txBody>
                  <a:tcPr anchor="ctr" anchorCtr="1"/>
                </a:tc>
                <a:tc>
                  <a:txBody>
                    <a:bodyPr/>
                    <a:lstStyle/>
                    <a:p>
                      <a:pPr algn="ctr"/>
                      <a:r>
                        <a:rPr lang="en-US" dirty="0"/>
                        <a:t>C</a:t>
                      </a:r>
                    </a:p>
                  </a:txBody>
                  <a:tcPr anchor="ctr" anchorCtr="1"/>
                </a:tc>
                <a:tc>
                  <a:txBody>
                    <a:bodyPr/>
                    <a:lstStyle/>
                    <a:p>
                      <a:pPr algn="ctr"/>
                      <a:r>
                        <a:rPr lang="en-US" dirty="0"/>
                        <a:t>RA</a:t>
                      </a:r>
                    </a:p>
                  </a:txBody>
                  <a:tcPr anchor="ctr" anchorCtr="1"/>
                </a:tc>
                <a:tc>
                  <a:txBody>
                    <a:bodyPr/>
                    <a:lstStyle/>
                    <a:p>
                      <a:pPr algn="ctr"/>
                      <a:r>
                        <a:rPr lang="en-US" dirty="0"/>
                        <a:t>I</a:t>
                      </a:r>
                    </a:p>
                  </a:txBody>
                  <a:tcPr anchor="ctr" anchorCtr="1"/>
                </a:tc>
                <a:tc>
                  <a:txBody>
                    <a:bodyPr/>
                    <a:lstStyle/>
                    <a:p>
                      <a:pPr algn="ctr"/>
                      <a:r>
                        <a:rPr lang="en-US" dirty="0"/>
                        <a:t>R</a:t>
                      </a:r>
                    </a:p>
                  </a:txBody>
                  <a:tcPr anchor="ctr" anchorCtr="1">
                    <a:solidFill>
                      <a:srgbClr val="E7E7EE"/>
                    </a:solidFill>
                  </a:tcPr>
                </a:tc>
                <a:tc>
                  <a:txBody>
                    <a:bodyPr/>
                    <a:lstStyle/>
                    <a:p>
                      <a:pPr algn="ctr"/>
                      <a:r>
                        <a:rPr lang="en-US" dirty="0"/>
                        <a:t>A</a:t>
                      </a:r>
                    </a:p>
                  </a:txBody>
                  <a:tcPr anchor="ctr" anchorCtr="1">
                    <a:solidFill>
                      <a:srgbClr val="E7E7EE"/>
                    </a:solidFill>
                  </a:tcPr>
                </a:tc>
                <a:tc>
                  <a:txBody>
                    <a:bodyPr/>
                    <a:lstStyle/>
                    <a:p>
                      <a:pPr algn="ctr"/>
                      <a:r>
                        <a:rPr lang="en-US" dirty="0"/>
                        <a:t>I</a:t>
                      </a:r>
                    </a:p>
                  </a:txBody>
                  <a:tcPr anchor="ctr" anchorCtr="1">
                    <a:solidFill>
                      <a:srgbClr val="E7E7EE"/>
                    </a:solidFill>
                  </a:tcPr>
                </a:tc>
                <a:tc>
                  <a:txBody>
                    <a:bodyPr/>
                    <a:lstStyle/>
                    <a:p>
                      <a:pPr algn="ctr"/>
                      <a:r>
                        <a:rPr lang="en-US" dirty="0"/>
                        <a:t>C</a:t>
                      </a:r>
                    </a:p>
                  </a:txBody>
                  <a:tcPr anchor="ctr" anchorCtr="1"/>
                </a:tc>
                <a:extLst>
                  <a:ext uri="{0D108BD9-81ED-4DB2-BD59-A6C34878D82A}">
                    <a16:rowId xmlns:a16="http://schemas.microsoft.com/office/drawing/2014/main" val="2938329409"/>
                  </a:ext>
                </a:extLst>
              </a:tr>
              <a:tr h="370840">
                <a:tc>
                  <a:txBody>
                    <a:bodyPr/>
                    <a:lstStyle/>
                    <a:p>
                      <a:r>
                        <a:rPr lang="en-US" dirty="0"/>
                        <a:t>Data Governance /SME</a:t>
                      </a:r>
                    </a:p>
                  </a:txBody>
                  <a:tcPr/>
                </a:tc>
                <a:tc>
                  <a:txBody>
                    <a:bodyPr/>
                    <a:lstStyle/>
                    <a:p>
                      <a:pPr algn="ctr"/>
                      <a:r>
                        <a:rPr lang="en-US" dirty="0"/>
                        <a:t>C</a:t>
                      </a:r>
                    </a:p>
                  </a:txBody>
                  <a:tcPr anchor="ctr" anchorCtr="1">
                    <a:solidFill>
                      <a:srgbClr val="CBCCDB"/>
                    </a:solidFill>
                  </a:tcPr>
                </a:tc>
                <a:tc>
                  <a:txBody>
                    <a:bodyPr/>
                    <a:lstStyle/>
                    <a:p>
                      <a:pPr algn="ctr"/>
                      <a:r>
                        <a:rPr lang="en-US" dirty="0"/>
                        <a:t>I</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I</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CA</a:t>
                      </a:r>
                    </a:p>
                  </a:txBody>
                  <a:tcPr anchor="ctr" anchorCtr="1">
                    <a:solidFill>
                      <a:srgbClr val="CBCCDB"/>
                    </a:solidFill>
                  </a:tcPr>
                </a:tc>
                <a:tc>
                  <a:txBody>
                    <a:bodyPr/>
                    <a:lstStyle/>
                    <a:p>
                      <a:pPr algn="ctr"/>
                      <a:r>
                        <a:rPr lang="en-US" dirty="0"/>
                        <a:t>I</a:t>
                      </a:r>
                    </a:p>
                  </a:txBody>
                  <a:tcPr anchor="ctr" anchorCtr="1">
                    <a:solidFill>
                      <a:srgbClr val="CBCCDB"/>
                    </a:solidFill>
                  </a:tcPr>
                </a:tc>
                <a:tc>
                  <a:txBody>
                    <a:bodyPr/>
                    <a:lstStyle/>
                    <a:p>
                      <a:pPr algn="ctr"/>
                      <a:r>
                        <a:rPr lang="en-US" dirty="0"/>
                        <a:t>C</a:t>
                      </a:r>
                    </a:p>
                  </a:txBody>
                  <a:tcPr anchor="ctr" anchorCtr="1">
                    <a:solidFill>
                      <a:srgbClr val="CBCCDB"/>
                    </a:solidFill>
                  </a:tcPr>
                </a:tc>
                <a:extLst>
                  <a:ext uri="{0D108BD9-81ED-4DB2-BD59-A6C34878D82A}">
                    <a16:rowId xmlns:a16="http://schemas.microsoft.com/office/drawing/2014/main" val="2135768588"/>
                  </a:ext>
                </a:extLst>
              </a:tr>
              <a:tr h="370840">
                <a:tc>
                  <a:txBody>
                    <a:bodyPr/>
                    <a:lstStyle/>
                    <a:p>
                      <a:r>
                        <a:rPr lang="en-US" dirty="0"/>
                        <a:t>Enterprise Architect</a:t>
                      </a:r>
                    </a:p>
                  </a:txBody>
                  <a:tcPr/>
                </a:tc>
                <a:tc>
                  <a:txBody>
                    <a:bodyPr/>
                    <a:lstStyle/>
                    <a:p>
                      <a:pPr algn="ctr"/>
                      <a:r>
                        <a:rPr lang="en-US" dirty="0"/>
                        <a:t>RA</a:t>
                      </a:r>
                    </a:p>
                  </a:txBody>
                  <a:tcPr anchor="ctr" anchorCtr="1">
                    <a:solidFill>
                      <a:srgbClr val="E7E7EE"/>
                    </a:solidFill>
                  </a:tcPr>
                </a:tc>
                <a:tc>
                  <a:txBody>
                    <a:bodyPr/>
                    <a:lstStyle/>
                    <a:p>
                      <a:pPr algn="ctr"/>
                      <a:r>
                        <a:rPr lang="en-US" dirty="0"/>
                        <a:t>R</a:t>
                      </a:r>
                    </a:p>
                  </a:txBody>
                  <a:tcPr anchor="ctr" anchorCtr="1">
                    <a:solidFill>
                      <a:srgbClr val="E7E7EE"/>
                    </a:solidFill>
                  </a:tcPr>
                </a:tc>
                <a:tc>
                  <a:txBody>
                    <a:bodyPr/>
                    <a:lstStyle/>
                    <a:p>
                      <a:pPr algn="ctr"/>
                      <a:r>
                        <a:rPr lang="en-US" dirty="0"/>
                        <a:t>RA</a:t>
                      </a:r>
                    </a:p>
                  </a:txBody>
                  <a:tcPr anchor="ctr" anchorCtr="1">
                    <a:solidFill>
                      <a:srgbClr val="E7E7EE"/>
                    </a:solidFill>
                  </a:tcPr>
                </a:tc>
                <a:tc>
                  <a:txBody>
                    <a:bodyPr/>
                    <a:lstStyle/>
                    <a:p>
                      <a:pPr algn="ctr"/>
                      <a:r>
                        <a:rPr lang="en-US" dirty="0"/>
                        <a:t>C</a:t>
                      </a:r>
                    </a:p>
                  </a:txBody>
                  <a:tcPr anchor="ctr" anchorCtr="1">
                    <a:solidFill>
                      <a:srgbClr val="E7E7EE"/>
                    </a:solidFill>
                  </a:tcPr>
                </a:tc>
                <a:tc>
                  <a:txBody>
                    <a:bodyPr/>
                    <a:lstStyle/>
                    <a:p>
                      <a:pPr algn="ctr"/>
                      <a:r>
                        <a:rPr lang="en-US" dirty="0"/>
                        <a:t>R</a:t>
                      </a:r>
                    </a:p>
                  </a:txBody>
                  <a:tcPr anchor="ctr" anchorCtr="1">
                    <a:solidFill>
                      <a:srgbClr val="E7E7EE"/>
                    </a:solidFill>
                  </a:tcPr>
                </a:tc>
                <a:tc>
                  <a:txBody>
                    <a:bodyPr/>
                    <a:lstStyle/>
                    <a:p>
                      <a:pPr algn="ctr"/>
                      <a:r>
                        <a:rPr lang="en-US" dirty="0"/>
                        <a:t>A</a:t>
                      </a:r>
                    </a:p>
                  </a:txBody>
                  <a:tcPr anchor="ctr" anchorCtr="1">
                    <a:solidFill>
                      <a:srgbClr val="E7E7EE"/>
                    </a:solidFill>
                  </a:tcPr>
                </a:tc>
                <a:tc>
                  <a:txBody>
                    <a:bodyPr/>
                    <a:lstStyle/>
                    <a:p>
                      <a:pPr algn="ctr"/>
                      <a:r>
                        <a:rPr lang="en-US" dirty="0"/>
                        <a:t>CR</a:t>
                      </a:r>
                    </a:p>
                  </a:txBody>
                  <a:tcPr anchor="ctr" anchorCtr="1">
                    <a:solidFill>
                      <a:srgbClr val="E7E7EE"/>
                    </a:solidFill>
                  </a:tcPr>
                </a:tc>
                <a:tc>
                  <a:txBody>
                    <a:bodyPr/>
                    <a:lstStyle/>
                    <a:p>
                      <a:pPr algn="ctr"/>
                      <a:r>
                        <a:rPr lang="en-US" dirty="0"/>
                        <a:t>C</a:t>
                      </a:r>
                    </a:p>
                  </a:txBody>
                  <a:tcPr anchor="ctr" anchorCtr="1">
                    <a:solidFill>
                      <a:srgbClr val="E7E7EE"/>
                    </a:solidFill>
                  </a:tcPr>
                </a:tc>
                <a:tc>
                  <a:txBody>
                    <a:bodyPr/>
                    <a:lstStyle/>
                    <a:p>
                      <a:pPr algn="ctr"/>
                      <a:r>
                        <a:rPr lang="en-US" dirty="0"/>
                        <a:t>I</a:t>
                      </a:r>
                    </a:p>
                  </a:txBody>
                  <a:tcPr anchor="ctr" anchorCtr="1">
                    <a:solidFill>
                      <a:srgbClr val="E7E7EE"/>
                    </a:solidFill>
                  </a:tcPr>
                </a:tc>
                <a:extLst>
                  <a:ext uri="{0D108BD9-81ED-4DB2-BD59-A6C34878D82A}">
                    <a16:rowId xmlns:a16="http://schemas.microsoft.com/office/drawing/2014/main" val="1564759345"/>
                  </a:ext>
                </a:extLst>
              </a:tr>
              <a:tr h="370840">
                <a:tc>
                  <a:txBody>
                    <a:bodyPr/>
                    <a:lstStyle/>
                    <a:p>
                      <a:r>
                        <a:rPr lang="en-US" dirty="0"/>
                        <a:t>Data Solution Engineering</a:t>
                      </a:r>
                    </a:p>
                  </a:txBody>
                  <a:tcPr/>
                </a:tc>
                <a:tc>
                  <a:txBody>
                    <a:bodyPr/>
                    <a:lstStyle/>
                    <a:p>
                      <a:pPr algn="ctr"/>
                      <a:r>
                        <a:rPr lang="en-US" dirty="0"/>
                        <a:t>C</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R</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RA</a:t>
                      </a:r>
                    </a:p>
                  </a:txBody>
                  <a:tcPr anchor="ctr" anchorCtr="1">
                    <a:solidFill>
                      <a:srgbClr val="CBCCDB"/>
                    </a:solidFill>
                  </a:tcPr>
                </a:tc>
                <a:tc>
                  <a:txBody>
                    <a:bodyPr/>
                    <a:lstStyle/>
                    <a:p>
                      <a:pPr algn="ctr"/>
                      <a:r>
                        <a:rPr lang="en-US" dirty="0"/>
                        <a:t>RA</a:t>
                      </a:r>
                    </a:p>
                  </a:txBody>
                  <a:tcPr anchor="ctr" anchorCtr="1">
                    <a:solidFill>
                      <a:srgbClr val="CBCCDB"/>
                    </a:solidFill>
                  </a:tcPr>
                </a:tc>
                <a:extLst>
                  <a:ext uri="{0D108BD9-81ED-4DB2-BD59-A6C34878D82A}">
                    <a16:rowId xmlns:a16="http://schemas.microsoft.com/office/drawing/2014/main" val="1144972963"/>
                  </a:ext>
                </a:extLst>
              </a:tr>
              <a:tr h="370840">
                <a:tc>
                  <a:txBody>
                    <a:bodyPr/>
                    <a:lstStyle/>
                    <a:p>
                      <a:r>
                        <a:rPr lang="en-US" dirty="0"/>
                        <a:t>Security</a:t>
                      </a:r>
                    </a:p>
                  </a:txBody>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CR</a:t>
                      </a:r>
                    </a:p>
                  </a:txBody>
                  <a:tcPr anchor="ctr" anchorCtr="1">
                    <a:solidFill>
                      <a:srgbClr val="CBCCDB"/>
                    </a:solidFill>
                  </a:tcPr>
                </a:tc>
                <a:tc>
                  <a:txBody>
                    <a:bodyPr/>
                    <a:lstStyle/>
                    <a:p>
                      <a:pPr algn="ctr"/>
                      <a:r>
                        <a:rPr lang="en-US" dirty="0"/>
                        <a:t>C</a:t>
                      </a:r>
                    </a:p>
                  </a:txBody>
                  <a:tcPr anchor="ctr" anchorCtr="1">
                    <a:solidFill>
                      <a:srgbClr val="CBCCDB"/>
                    </a:solidFill>
                  </a:tcPr>
                </a:tc>
                <a:tc>
                  <a:txBody>
                    <a:bodyPr/>
                    <a:lstStyle/>
                    <a:p>
                      <a:pPr algn="ctr"/>
                      <a:r>
                        <a:rPr lang="en-US" dirty="0"/>
                        <a:t>C</a:t>
                      </a:r>
                    </a:p>
                  </a:txBody>
                  <a:tcPr anchor="ctr" anchorCtr="1">
                    <a:solidFill>
                      <a:srgbClr val="CBCCDB"/>
                    </a:solidFill>
                  </a:tcPr>
                </a:tc>
                <a:extLst>
                  <a:ext uri="{0D108BD9-81ED-4DB2-BD59-A6C34878D82A}">
                    <a16:rowId xmlns:a16="http://schemas.microsoft.com/office/drawing/2014/main" val="3170570836"/>
                  </a:ext>
                </a:extLst>
              </a:tr>
            </a:tbl>
          </a:graphicData>
        </a:graphic>
      </p:graphicFrame>
      <p:cxnSp>
        <p:nvCxnSpPr>
          <p:cNvPr id="7" name="Straight Connector 6">
            <a:extLst>
              <a:ext uri="{FF2B5EF4-FFF2-40B4-BE49-F238E27FC236}">
                <a16:creationId xmlns:a16="http://schemas.microsoft.com/office/drawing/2014/main" id="{E4A6FC57-5720-4CCE-86D5-64C1EA442E77}"/>
              </a:ext>
            </a:extLst>
          </p:cNvPr>
          <p:cNvCxnSpPr/>
          <p:nvPr/>
        </p:nvCxnSpPr>
        <p:spPr bwMode="auto">
          <a:xfrm>
            <a:off x="2666047"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a:extLst>
              <a:ext uri="{FF2B5EF4-FFF2-40B4-BE49-F238E27FC236}">
                <a16:creationId xmlns:a16="http://schemas.microsoft.com/office/drawing/2014/main" id="{E73C8D55-99DD-49FF-94D4-71761F64E1A7}"/>
              </a:ext>
            </a:extLst>
          </p:cNvPr>
          <p:cNvSpPr/>
          <p:nvPr/>
        </p:nvSpPr>
        <p:spPr>
          <a:xfrm>
            <a:off x="5153699" y="4705500"/>
            <a:ext cx="3562344" cy="276999"/>
          </a:xfrm>
          <a:prstGeom prst="rect">
            <a:avLst/>
          </a:prstGeom>
        </p:spPr>
        <p:txBody>
          <a:bodyPr wrap="square">
            <a:spAutoFit/>
          </a:bodyPr>
          <a:lstStyle/>
          <a:p>
            <a:r>
              <a:rPr lang="en-US" sz="1200" dirty="0">
                <a:solidFill>
                  <a:srgbClr val="222222"/>
                </a:solidFill>
                <a:latin typeface="Google Sans"/>
              </a:rPr>
              <a:t>RACI</a:t>
            </a:r>
            <a:r>
              <a:rPr lang="en-US" sz="1200" b="0" dirty="0">
                <a:solidFill>
                  <a:srgbClr val="222222"/>
                </a:solidFill>
                <a:latin typeface="Google Sans"/>
              </a:rPr>
              <a:t> - </a:t>
            </a:r>
            <a:r>
              <a:rPr lang="en-US" sz="1200" dirty="0">
                <a:solidFill>
                  <a:srgbClr val="222222"/>
                </a:solidFill>
                <a:latin typeface="Google Sans"/>
              </a:rPr>
              <a:t>R</a:t>
            </a:r>
            <a:r>
              <a:rPr lang="en-US" sz="1200" b="0" dirty="0">
                <a:solidFill>
                  <a:srgbClr val="222222"/>
                </a:solidFill>
                <a:latin typeface="Google Sans"/>
              </a:rPr>
              <a:t>esponsible, </a:t>
            </a:r>
            <a:r>
              <a:rPr lang="en-US" sz="1200" dirty="0">
                <a:solidFill>
                  <a:srgbClr val="222222"/>
                </a:solidFill>
                <a:latin typeface="Google Sans"/>
              </a:rPr>
              <a:t>A</a:t>
            </a:r>
            <a:r>
              <a:rPr lang="en-US" sz="1200" b="0" dirty="0">
                <a:solidFill>
                  <a:srgbClr val="222222"/>
                </a:solidFill>
                <a:latin typeface="Google Sans"/>
              </a:rPr>
              <a:t>ccountable, </a:t>
            </a:r>
            <a:r>
              <a:rPr lang="en-US" sz="1200" dirty="0">
                <a:solidFill>
                  <a:srgbClr val="222222"/>
                </a:solidFill>
                <a:latin typeface="Google Sans"/>
              </a:rPr>
              <a:t>C</a:t>
            </a:r>
            <a:r>
              <a:rPr lang="en-US" sz="1200" b="0" dirty="0">
                <a:solidFill>
                  <a:srgbClr val="222222"/>
                </a:solidFill>
                <a:latin typeface="Google Sans"/>
              </a:rPr>
              <a:t>onsulted, </a:t>
            </a:r>
            <a:r>
              <a:rPr lang="en-US" sz="1200" dirty="0">
                <a:solidFill>
                  <a:srgbClr val="222222"/>
                </a:solidFill>
                <a:latin typeface="Google Sans"/>
              </a:rPr>
              <a:t>I</a:t>
            </a:r>
            <a:r>
              <a:rPr lang="en-US" sz="1200" b="0" dirty="0">
                <a:solidFill>
                  <a:srgbClr val="222222"/>
                </a:solidFill>
                <a:latin typeface="Google Sans"/>
              </a:rPr>
              <a:t>nformed</a:t>
            </a:r>
            <a:endParaRPr lang="en-US" sz="1200" dirty="0"/>
          </a:p>
        </p:txBody>
      </p:sp>
      <p:cxnSp>
        <p:nvCxnSpPr>
          <p:cNvPr id="9" name="Straight Connector 8">
            <a:extLst>
              <a:ext uri="{FF2B5EF4-FFF2-40B4-BE49-F238E27FC236}">
                <a16:creationId xmlns:a16="http://schemas.microsoft.com/office/drawing/2014/main" id="{393E6D8F-8EAC-4775-BFB6-AC1576AFA287}"/>
              </a:ext>
            </a:extLst>
          </p:cNvPr>
          <p:cNvCxnSpPr/>
          <p:nvPr/>
        </p:nvCxnSpPr>
        <p:spPr bwMode="auto">
          <a:xfrm>
            <a:off x="3368703" y="646938"/>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05218998-63C7-41CD-8296-8701623F9702}"/>
              </a:ext>
            </a:extLst>
          </p:cNvPr>
          <p:cNvCxnSpPr/>
          <p:nvPr/>
        </p:nvCxnSpPr>
        <p:spPr bwMode="auto">
          <a:xfrm>
            <a:off x="4048431" y="663122"/>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B35CE485-DCF8-4CB3-9D28-E31D122E723D}"/>
              </a:ext>
            </a:extLst>
          </p:cNvPr>
          <p:cNvCxnSpPr/>
          <p:nvPr/>
        </p:nvCxnSpPr>
        <p:spPr bwMode="auto">
          <a:xfrm>
            <a:off x="4742995" y="661774"/>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A6C70F5B-575B-4CC9-9102-8A4BA97010ED}"/>
              </a:ext>
            </a:extLst>
          </p:cNvPr>
          <p:cNvCxnSpPr/>
          <p:nvPr/>
        </p:nvCxnSpPr>
        <p:spPr bwMode="auto">
          <a:xfrm>
            <a:off x="5409235"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8CCCF1A-093C-4386-84CE-39E330FE65FF}"/>
              </a:ext>
            </a:extLst>
          </p:cNvPr>
          <p:cNvCxnSpPr/>
          <p:nvPr/>
        </p:nvCxnSpPr>
        <p:spPr bwMode="auto">
          <a:xfrm>
            <a:off x="6103799" y="646938"/>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84DD279E-2D63-4733-AEDE-802C2DB0FD1E}"/>
              </a:ext>
            </a:extLst>
          </p:cNvPr>
          <p:cNvCxnSpPr/>
          <p:nvPr/>
        </p:nvCxnSpPr>
        <p:spPr bwMode="auto">
          <a:xfrm>
            <a:off x="6825335"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CFB7D98-2477-4716-9585-A28C9A6A835A}"/>
              </a:ext>
            </a:extLst>
          </p:cNvPr>
          <p:cNvCxnSpPr/>
          <p:nvPr/>
        </p:nvCxnSpPr>
        <p:spPr bwMode="auto">
          <a:xfrm>
            <a:off x="7560360" y="628980"/>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7B7FBA00-846A-4874-ADB0-43E9F82775D5}"/>
              </a:ext>
            </a:extLst>
          </p:cNvPr>
          <p:cNvSpPr txBox="1"/>
          <p:nvPr/>
        </p:nvSpPr>
        <p:spPr bwMode="auto">
          <a:xfrm>
            <a:off x="1049336" y="1380615"/>
            <a:ext cx="6403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dirty="0">
                <a:solidFill>
                  <a:schemeClr val="dk1"/>
                </a:solidFill>
              </a:rPr>
              <a:t>Roles</a:t>
            </a:r>
          </a:p>
        </p:txBody>
      </p:sp>
      <p:sp>
        <p:nvSpPr>
          <p:cNvPr id="18" name="TextBox 17">
            <a:extLst>
              <a:ext uri="{FF2B5EF4-FFF2-40B4-BE49-F238E27FC236}">
                <a16:creationId xmlns:a16="http://schemas.microsoft.com/office/drawing/2014/main" id="{65ACC685-1FE4-4215-B1A9-CA0CABD99F10}"/>
              </a:ext>
            </a:extLst>
          </p:cNvPr>
          <p:cNvSpPr txBox="1"/>
          <p:nvPr/>
        </p:nvSpPr>
        <p:spPr bwMode="auto">
          <a:xfrm>
            <a:off x="817297" y="817746"/>
            <a:ext cx="11771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dirty="0">
                <a:solidFill>
                  <a:schemeClr val="dk1"/>
                </a:solidFill>
              </a:rPr>
              <a:t>Phases/Tasks</a:t>
            </a:r>
          </a:p>
        </p:txBody>
      </p:sp>
      <p:sp>
        <p:nvSpPr>
          <p:cNvPr id="19" name="Title 1">
            <a:extLst>
              <a:ext uri="{FF2B5EF4-FFF2-40B4-BE49-F238E27FC236}">
                <a16:creationId xmlns:a16="http://schemas.microsoft.com/office/drawing/2014/main" id="{A0F14E7F-F4ED-44DC-B4C4-D6B778E9B863}"/>
              </a:ext>
            </a:extLst>
          </p:cNvPr>
          <p:cNvSpPr>
            <a:spLocks noGrp="1"/>
          </p:cNvSpPr>
          <p:nvPr>
            <p:ph type="title"/>
          </p:nvPr>
        </p:nvSpPr>
        <p:spPr>
          <a:xfrm>
            <a:off x="65314" y="140618"/>
            <a:ext cx="8968946" cy="430887"/>
          </a:xfrm>
        </p:spPr>
        <p:txBody>
          <a:bodyPr/>
          <a:lstStyle/>
          <a:p>
            <a:r>
              <a:rPr lang="en-US" dirty="0"/>
              <a:t>Master Data Management – Roles and Responsibilities (RACI)</a:t>
            </a:r>
          </a:p>
        </p:txBody>
      </p:sp>
    </p:spTree>
    <p:extLst>
      <p:ext uri="{BB962C8B-B14F-4D97-AF65-F5344CB8AC3E}">
        <p14:creationId xmlns:p14="http://schemas.microsoft.com/office/powerpoint/2010/main" val="1553550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dirty="0"/>
              <a:t>Contents</a:t>
            </a:r>
            <a:endParaRPr lang="en-GB" sz="2000" dirty="0"/>
          </a:p>
        </p:txBody>
      </p:sp>
      <p:graphicFrame>
        <p:nvGraphicFramePr>
          <p:cNvPr id="4" name="Group 65">
            <a:extLst>
              <a:ext uri="{FF2B5EF4-FFF2-40B4-BE49-F238E27FC236}">
                <a16:creationId xmlns:a16="http://schemas.microsoft.com/office/drawing/2014/main" id="{C384CB05-63A7-44C4-AFCB-5C0C6D6F50EE}"/>
              </a:ext>
            </a:extLst>
          </p:cNvPr>
          <p:cNvGraphicFramePr>
            <a:graphicFrameLocks noGrp="1"/>
          </p:cNvGraphicFramePr>
          <p:nvPr>
            <p:extLst>
              <p:ext uri="{D42A27DB-BD31-4B8C-83A1-F6EECF244321}">
                <p14:modId xmlns:p14="http://schemas.microsoft.com/office/powerpoint/2010/main" val="2166585274"/>
              </p:ext>
            </p:extLst>
          </p:nvPr>
        </p:nvGraphicFramePr>
        <p:xfrm>
          <a:off x="354938" y="556759"/>
          <a:ext cx="4059015" cy="4010280"/>
        </p:xfrm>
        <a:graphic>
          <a:graphicData uri="http://schemas.openxmlformats.org/drawingml/2006/table">
            <a:tbl>
              <a:tblPr/>
              <a:tblGrid>
                <a:gridCol w="568252">
                  <a:extLst>
                    <a:ext uri="{9D8B030D-6E8A-4147-A177-3AD203B41FA5}">
                      <a16:colId xmlns:a16="http://schemas.microsoft.com/office/drawing/2014/main" val="20000"/>
                    </a:ext>
                  </a:extLst>
                </a:gridCol>
                <a:gridCol w="3490763">
                  <a:extLst>
                    <a:ext uri="{9D8B030D-6E8A-4147-A177-3AD203B41FA5}">
                      <a16:colId xmlns:a16="http://schemas.microsoft.com/office/drawing/2014/main" val="20001"/>
                    </a:ext>
                  </a:extLst>
                </a:gridCol>
              </a:tblGrid>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kern="1200" cap="none" normalizeH="0" baseline="0" dirty="0">
                          <a:ln>
                            <a:noFill/>
                          </a:ln>
                          <a:solidFill>
                            <a:schemeClr val="accent1"/>
                          </a:solidFill>
                          <a:effectLst/>
                          <a:latin typeface="+mn-lt"/>
                          <a:ea typeface="+mn-ea"/>
                          <a:cs typeface="+mn-cs"/>
                        </a:rPr>
                        <a:t>01</a:t>
                      </a:r>
                      <a:endParaRPr kumimoji="0" lang="en-GB" sz="1400" b="1" i="0" u="none" strike="noStrike" kern="1200" cap="none" normalizeH="0" baseline="0" dirty="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Why Master Data Management?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kern="1200" cap="none" normalizeH="0" baseline="0" dirty="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Why Master Data Management?</a:t>
                      </a:r>
                    </a:p>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Business Demand for Master Data Management</a:t>
                      </a:r>
                    </a:p>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Data Capabilities Modernization</a:t>
                      </a:r>
                    </a:p>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Enterprise Data Platform</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30832"/>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02</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What is Master Data?</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US" sz="1100" dirty="0"/>
                        <a:t>Meta Data, Master Data, Transaction Data</a:t>
                      </a:r>
                    </a:p>
                    <a:p>
                      <a:pPr marL="285750" lvl="1" indent="-285750">
                        <a:spcBef>
                          <a:spcPts val="0"/>
                        </a:spcBef>
                        <a:spcAft>
                          <a:spcPts val="300"/>
                        </a:spcAft>
                        <a:buClr>
                          <a:schemeClr val="tx2"/>
                        </a:buClr>
                        <a:buSzPct val="123000"/>
                        <a:buFont typeface="Arial" panose="020B0604020202020204" pitchFamily="34" charset="0"/>
                        <a:buChar char="•"/>
                      </a:pPr>
                      <a:r>
                        <a:rPr lang="en-US" sz="1100" dirty="0">
                          <a:solidFill>
                            <a:schemeClr val="tx1">
                              <a:lumMod val="50000"/>
                            </a:schemeClr>
                          </a:solidFill>
                          <a:latin typeface="Arial" panose="020B0604020202020204" pitchFamily="34" charset="0"/>
                          <a:cs typeface="Arial" panose="020B0604020202020204" pitchFamily="34" charset="0"/>
                        </a:rPr>
                        <a:t>Example: US Customer Gas Bill</a:t>
                      </a:r>
                      <a:endParaRPr lang="en-GB" sz="1100" dirty="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810683"/>
                  </a:ext>
                </a:extLst>
              </a:tr>
              <a:tr h="0">
                <a:tc>
                  <a:txBody>
                    <a:body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03</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lumMod val="50000"/>
                            </a:schemeClr>
                          </a:solidFill>
                          <a:effectLst/>
                          <a:uLnTx/>
                          <a:uFillTx/>
                          <a:latin typeface="+mn-lt"/>
                          <a:ea typeface="+mn-ea"/>
                          <a:cs typeface="+mn-cs"/>
                        </a:rPr>
                        <a:t>What is Master Data Management?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286">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Master Data Management</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Implementation Styles</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MDM High Level Architecture</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Benefits of Master Data Management</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Master Data Management Use Cases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7964038"/>
                  </a:ext>
                </a:extLst>
              </a:tr>
              <a:tr h="315286">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endParaRPr lang="en-GB" sz="1100" dirty="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9140201"/>
                  </a:ext>
                </a:extLst>
              </a:tr>
            </a:tbl>
          </a:graphicData>
        </a:graphic>
      </p:graphicFrame>
      <p:graphicFrame>
        <p:nvGraphicFramePr>
          <p:cNvPr id="5" name="Group 65">
            <a:extLst>
              <a:ext uri="{FF2B5EF4-FFF2-40B4-BE49-F238E27FC236}">
                <a16:creationId xmlns:a16="http://schemas.microsoft.com/office/drawing/2014/main" id="{608D85BD-C5FD-42AE-B33A-1F65DB3FCBED}"/>
              </a:ext>
            </a:extLst>
          </p:cNvPr>
          <p:cNvGraphicFramePr>
            <a:graphicFrameLocks noGrp="1"/>
          </p:cNvGraphicFramePr>
          <p:nvPr>
            <p:extLst>
              <p:ext uri="{D42A27DB-BD31-4B8C-83A1-F6EECF244321}">
                <p14:modId xmlns:p14="http://schemas.microsoft.com/office/powerpoint/2010/main" val="1180978852"/>
              </p:ext>
            </p:extLst>
          </p:nvPr>
        </p:nvGraphicFramePr>
        <p:xfrm>
          <a:off x="4587560" y="556759"/>
          <a:ext cx="4059015" cy="2381940"/>
        </p:xfrm>
        <a:graphic>
          <a:graphicData uri="http://schemas.openxmlformats.org/drawingml/2006/table">
            <a:tbl>
              <a:tblPr/>
              <a:tblGrid>
                <a:gridCol w="568252">
                  <a:extLst>
                    <a:ext uri="{9D8B030D-6E8A-4147-A177-3AD203B41FA5}">
                      <a16:colId xmlns:a16="http://schemas.microsoft.com/office/drawing/2014/main" val="20000"/>
                    </a:ext>
                  </a:extLst>
                </a:gridCol>
                <a:gridCol w="3490763">
                  <a:extLst>
                    <a:ext uri="{9D8B030D-6E8A-4147-A177-3AD203B41FA5}">
                      <a16:colId xmlns:a16="http://schemas.microsoft.com/office/drawing/2014/main" val="20001"/>
                    </a:ext>
                  </a:extLst>
                </a:gridCol>
              </a:tblGrid>
              <a:tr h="0">
                <a:tc>
                  <a:txBody>
                    <a:body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04</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mn-lt"/>
                          <a:ea typeface="+mn-ea"/>
                          <a:cs typeface="+mn-cs"/>
                        </a:rPr>
                        <a:t>Roadmap</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Data Capability Enablement Tools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Master Data Management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MDM Vendor/Tools</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US Customer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US Asset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Global Workforce Roadmap</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30832"/>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400" b="1" i="0" u="none" strike="noStrike" cap="none" normalizeH="0" baseline="0" dirty="0">
                          <a:ln>
                            <a:noFill/>
                          </a:ln>
                          <a:solidFill>
                            <a:schemeClr val="accent1"/>
                          </a:solidFill>
                          <a:effectLst/>
                          <a:latin typeface="+mn-lt"/>
                        </a:rPr>
                        <a:t>05</a:t>
                      </a: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Questions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0">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810683"/>
                  </a:ext>
                </a:extLst>
              </a:tr>
            </a:tbl>
          </a:graphicData>
        </a:graphic>
      </p:graphicFrame>
    </p:spTree>
    <p:extLst>
      <p:ext uri="{BB962C8B-B14F-4D97-AF65-F5344CB8AC3E}">
        <p14:creationId xmlns:p14="http://schemas.microsoft.com/office/powerpoint/2010/main" val="10579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0" y="112729"/>
            <a:ext cx="8497370" cy="430887"/>
          </a:xfrm>
        </p:spPr>
        <p:txBody>
          <a:bodyPr/>
          <a:lstStyle/>
          <a:p>
            <a:r>
              <a:rPr lang="en-US" dirty="0"/>
              <a:t>Master Data Management High Level Architecture</a:t>
            </a:r>
          </a:p>
        </p:txBody>
      </p:sp>
      <p:pic>
        <p:nvPicPr>
          <p:cNvPr id="3" name="Picture 2">
            <a:extLst>
              <a:ext uri="{FF2B5EF4-FFF2-40B4-BE49-F238E27FC236}">
                <a16:creationId xmlns:a16="http://schemas.microsoft.com/office/drawing/2014/main" id="{77564A36-3C37-40AF-B467-782A6F42D958}"/>
              </a:ext>
            </a:extLst>
          </p:cNvPr>
          <p:cNvPicPr>
            <a:picLocks noChangeAspect="1"/>
          </p:cNvPicPr>
          <p:nvPr/>
        </p:nvPicPr>
        <p:blipFill>
          <a:blip r:embed="rId3"/>
          <a:stretch>
            <a:fillRect/>
          </a:stretch>
        </p:blipFill>
        <p:spPr>
          <a:xfrm>
            <a:off x="1030165" y="399501"/>
            <a:ext cx="7283325" cy="4428387"/>
          </a:xfrm>
          <a:prstGeom prst="rect">
            <a:avLst/>
          </a:prstGeom>
        </p:spPr>
      </p:pic>
    </p:spTree>
    <p:extLst>
      <p:ext uri="{BB962C8B-B14F-4D97-AF65-F5344CB8AC3E}">
        <p14:creationId xmlns:p14="http://schemas.microsoft.com/office/powerpoint/2010/main" val="336399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097591" cy="430887"/>
          </a:xfrm>
        </p:spPr>
        <p:txBody>
          <a:bodyPr/>
          <a:lstStyle/>
          <a:p>
            <a:r>
              <a:rPr lang="en-US" sz="2800" dirty="0">
                <a:latin typeface="Arial" pitchFamily="34" charset="0"/>
                <a:cs typeface="Arial" pitchFamily="34" charset="0"/>
              </a:rPr>
              <a:t>Roadmap</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04</a:t>
            </a:r>
            <a:endParaRPr lang="en-GB" sz="6600" dirty="0"/>
          </a:p>
        </p:txBody>
      </p:sp>
    </p:spTree>
    <p:extLst>
      <p:ext uri="{BB962C8B-B14F-4D97-AF65-F5344CB8AC3E}">
        <p14:creationId xmlns:p14="http://schemas.microsoft.com/office/powerpoint/2010/main" val="3297465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01" y="103843"/>
            <a:ext cx="7800040"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dirty="0"/>
              <a:t>Data Capability Tools Roadmap </a:t>
            </a:r>
            <a:r>
              <a:rPr lang="en-GB" sz="2000" dirty="0"/>
              <a:t>(as of May 2021)</a:t>
            </a:r>
            <a:endParaRPr lang="en-GB" sz="2000" dirty="0">
              <a:solidFill>
                <a:schemeClr val="accent5">
                  <a:lumMod val="75000"/>
                </a:schemeClr>
              </a:solidFill>
            </a:endParaRPr>
          </a:p>
        </p:txBody>
      </p:sp>
      <p:sp>
        <p:nvSpPr>
          <p:cNvPr id="4" name="TextBox 3">
            <a:extLst>
              <a:ext uri="{FF2B5EF4-FFF2-40B4-BE49-F238E27FC236}">
                <a16:creationId xmlns:a16="http://schemas.microsoft.com/office/drawing/2014/main" id="{C82BD644-BA6F-4D4D-875A-8ED947EAA3C4}"/>
              </a:ext>
            </a:extLst>
          </p:cNvPr>
          <p:cNvSpPr txBox="1"/>
          <p:nvPr/>
        </p:nvSpPr>
        <p:spPr bwMode="auto">
          <a:xfrm flipH="1">
            <a:off x="555378" y="653703"/>
            <a:ext cx="4023127"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49">
              <a:buClr>
                <a:srgbClr val="55555A"/>
              </a:buClr>
            </a:pPr>
            <a:r>
              <a:rPr lang="en-US" sz="1100">
                <a:solidFill>
                  <a:srgbClr val="FFFFFF"/>
                </a:solidFill>
                <a:latin typeface="Arial"/>
                <a:ea typeface="ＭＳ Ｐゴシック"/>
              </a:rPr>
              <a:t>FY2021</a:t>
            </a:r>
          </a:p>
        </p:txBody>
      </p:sp>
      <p:sp>
        <p:nvSpPr>
          <p:cNvPr id="12" name="TextBox 11">
            <a:extLst>
              <a:ext uri="{FF2B5EF4-FFF2-40B4-BE49-F238E27FC236}">
                <a16:creationId xmlns:a16="http://schemas.microsoft.com/office/drawing/2014/main" id="{B092BEBC-5A2A-4BEA-9E76-C7FFA01694AA}"/>
              </a:ext>
            </a:extLst>
          </p:cNvPr>
          <p:cNvSpPr txBox="1"/>
          <p:nvPr/>
        </p:nvSpPr>
        <p:spPr bwMode="auto">
          <a:xfrm flipH="1">
            <a:off x="4608988" y="653253"/>
            <a:ext cx="4039078"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49"/>
            <a:r>
              <a:rPr lang="en-US" b="1">
                <a:solidFill>
                  <a:srgbClr val="FFFFFF"/>
                </a:solidFill>
              </a:rPr>
              <a:t>FY2022</a:t>
            </a:r>
          </a:p>
        </p:txBody>
      </p:sp>
      <p:sp>
        <p:nvSpPr>
          <p:cNvPr id="21" name="OTLSHAPE_SL_bb31dba40afb42509c61b1136d9b8acb_BackgroundRectangle">
            <a:extLst>
              <a:ext uri="{FF2B5EF4-FFF2-40B4-BE49-F238E27FC236}">
                <a16:creationId xmlns:a16="http://schemas.microsoft.com/office/drawing/2014/main" id="{6B8B46E2-54AE-4714-9D72-F957C9648596}"/>
              </a:ext>
            </a:extLst>
          </p:cNvPr>
          <p:cNvSpPr/>
          <p:nvPr>
            <p:custDataLst>
              <p:tags r:id="rId1"/>
            </p:custDataLst>
          </p:nvPr>
        </p:nvSpPr>
        <p:spPr>
          <a:xfrm>
            <a:off x="555378" y="1081545"/>
            <a:ext cx="8092688" cy="44321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TextBox 92">
            <a:extLst>
              <a:ext uri="{FF2B5EF4-FFF2-40B4-BE49-F238E27FC236}">
                <a16:creationId xmlns:a16="http://schemas.microsoft.com/office/drawing/2014/main" id="{92F0B843-4295-4BE3-8391-F7B4BF851785}"/>
              </a:ext>
            </a:extLst>
          </p:cNvPr>
          <p:cNvSpPr txBox="1"/>
          <p:nvPr/>
        </p:nvSpPr>
        <p:spPr bwMode="auto">
          <a:xfrm>
            <a:off x="5047531" y="486730"/>
            <a:ext cx="13760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Capability available </a:t>
            </a:r>
          </a:p>
        </p:txBody>
      </p:sp>
      <p:sp>
        <p:nvSpPr>
          <p:cNvPr id="94" name="TextBox 93">
            <a:extLst>
              <a:ext uri="{FF2B5EF4-FFF2-40B4-BE49-F238E27FC236}">
                <a16:creationId xmlns:a16="http://schemas.microsoft.com/office/drawing/2014/main" id="{9E15884B-85B4-462D-87D3-DCBE6AFCECE8}"/>
              </a:ext>
            </a:extLst>
          </p:cNvPr>
          <p:cNvSpPr txBox="1"/>
          <p:nvPr/>
        </p:nvSpPr>
        <p:spPr bwMode="auto">
          <a:xfrm>
            <a:off x="2918745" y="490024"/>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Tool(s) Selected</a:t>
            </a:r>
          </a:p>
        </p:txBody>
      </p:sp>
      <p:sp>
        <p:nvSpPr>
          <p:cNvPr id="95" name="Oval 94">
            <a:extLst>
              <a:ext uri="{FF2B5EF4-FFF2-40B4-BE49-F238E27FC236}">
                <a16:creationId xmlns:a16="http://schemas.microsoft.com/office/drawing/2014/main" id="{137E58AD-206D-452F-AEF3-40DCA0D3D13C}"/>
              </a:ext>
            </a:extLst>
          </p:cNvPr>
          <p:cNvSpPr/>
          <p:nvPr/>
        </p:nvSpPr>
        <p:spPr bwMode="auto">
          <a:xfrm>
            <a:off x="1671427" y="469723"/>
            <a:ext cx="110227" cy="125633"/>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800">
                <a:solidFill>
                  <a:srgbClr val="FFFFFF"/>
                </a:solidFill>
                <a:latin typeface="Arial"/>
                <a:ea typeface="ＭＳ Ｐゴシック"/>
                <a:cs typeface="Arial"/>
              </a:rPr>
              <a:t> </a:t>
            </a:r>
          </a:p>
        </p:txBody>
      </p:sp>
      <p:sp>
        <p:nvSpPr>
          <p:cNvPr id="96" name="TextBox 95">
            <a:extLst>
              <a:ext uri="{FF2B5EF4-FFF2-40B4-BE49-F238E27FC236}">
                <a16:creationId xmlns:a16="http://schemas.microsoft.com/office/drawing/2014/main" id="{6F13A810-617B-4AFB-935A-158425E321F5}"/>
              </a:ext>
            </a:extLst>
          </p:cNvPr>
          <p:cNvSpPr txBox="1"/>
          <p:nvPr/>
        </p:nvSpPr>
        <p:spPr bwMode="auto">
          <a:xfrm>
            <a:off x="1804546" y="489317"/>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Research Initiated</a:t>
            </a:r>
          </a:p>
        </p:txBody>
      </p:sp>
      <p:sp>
        <p:nvSpPr>
          <p:cNvPr id="97" name="TextBox 96">
            <a:extLst>
              <a:ext uri="{FF2B5EF4-FFF2-40B4-BE49-F238E27FC236}">
                <a16:creationId xmlns:a16="http://schemas.microsoft.com/office/drawing/2014/main" id="{156700F9-AD67-4C89-BC9D-EC7A995EE2D9}"/>
              </a:ext>
            </a:extLst>
          </p:cNvPr>
          <p:cNvSpPr txBox="1"/>
          <p:nvPr/>
        </p:nvSpPr>
        <p:spPr bwMode="auto">
          <a:xfrm>
            <a:off x="6195414" y="486511"/>
            <a:ext cx="7313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Expected GA</a:t>
            </a:r>
          </a:p>
        </p:txBody>
      </p:sp>
      <p:sp>
        <p:nvSpPr>
          <p:cNvPr id="99" name="TextBox 98">
            <a:extLst>
              <a:ext uri="{FF2B5EF4-FFF2-40B4-BE49-F238E27FC236}">
                <a16:creationId xmlns:a16="http://schemas.microsoft.com/office/drawing/2014/main" id="{B477EEB2-5DF2-407F-AAB7-97D128228736}"/>
              </a:ext>
            </a:extLst>
          </p:cNvPr>
          <p:cNvSpPr txBox="1"/>
          <p:nvPr/>
        </p:nvSpPr>
        <p:spPr bwMode="auto">
          <a:xfrm>
            <a:off x="7081474" y="497893"/>
            <a:ext cx="102443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Actively Deployed</a:t>
            </a:r>
          </a:p>
        </p:txBody>
      </p:sp>
      <p:sp>
        <p:nvSpPr>
          <p:cNvPr id="101" name="Rectangle: Rounded Corners 100">
            <a:extLst>
              <a:ext uri="{FF2B5EF4-FFF2-40B4-BE49-F238E27FC236}">
                <a16:creationId xmlns:a16="http://schemas.microsoft.com/office/drawing/2014/main" id="{7B104B4E-87C7-4BE8-877F-567CD5DFD1B2}"/>
              </a:ext>
            </a:extLst>
          </p:cNvPr>
          <p:cNvSpPr/>
          <p:nvPr/>
        </p:nvSpPr>
        <p:spPr bwMode="auto">
          <a:xfrm>
            <a:off x="2779712" y="482485"/>
            <a:ext cx="110227" cy="125633"/>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800">
                <a:solidFill>
                  <a:srgbClr val="FFFFFF"/>
                </a:solidFill>
                <a:latin typeface="Arial"/>
                <a:ea typeface="ＭＳ Ｐゴシック"/>
                <a:cs typeface="Arial"/>
              </a:rPr>
              <a:t> </a:t>
            </a:r>
          </a:p>
        </p:txBody>
      </p:sp>
      <p:sp>
        <p:nvSpPr>
          <p:cNvPr id="103" name="OTLSHAPE_SL_bb31dba40afb42509c61b1136d9b8acb_BackgroundRectangle">
            <a:extLst>
              <a:ext uri="{FF2B5EF4-FFF2-40B4-BE49-F238E27FC236}">
                <a16:creationId xmlns:a16="http://schemas.microsoft.com/office/drawing/2014/main" id="{9400DDA7-588E-441B-BB12-81B104B7FAB4}"/>
              </a:ext>
            </a:extLst>
          </p:cNvPr>
          <p:cNvSpPr/>
          <p:nvPr>
            <p:custDataLst>
              <p:tags r:id="rId2"/>
            </p:custDataLst>
          </p:nvPr>
        </p:nvSpPr>
        <p:spPr>
          <a:xfrm>
            <a:off x="563353" y="1593535"/>
            <a:ext cx="8084713"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4" name="OTLSHAPE_SL_bb31dba40afb42509c61b1136d9b8acb_BackgroundRectangle">
            <a:extLst>
              <a:ext uri="{FF2B5EF4-FFF2-40B4-BE49-F238E27FC236}">
                <a16:creationId xmlns:a16="http://schemas.microsoft.com/office/drawing/2014/main" id="{60F34340-F055-41A8-AE0C-E0FF68FDABFB}"/>
              </a:ext>
            </a:extLst>
          </p:cNvPr>
          <p:cNvSpPr/>
          <p:nvPr>
            <p:custDataLst>
              <p:tags r:id="rId3"/>
            </p:custDataLst>
          </p:nvPr>
        </p:nvSpPr>
        <p:spPr>
          <a:xfrm>
            <a:off x="555378" y="2115805"/>
            <a:ext cx="8084713"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_bb31dba40afb42509c61b1136d9b8acb_BackgroundRectangle">
            <a:extLst>
              <a:ext uri="{FF2B5EF4-FFF2-40B4-BE49-F238E27FC236}">
                <a16:creationId xmlns:a16="http://schemas.microsoft.com/office/drawing/2014/main" id="{C5E097C8-60DA-4324-8414-6F0BC5A4FCB8}"/>
              </a:ext>
            </a:extLst>
          </p:cNvPr>
          <p:cNvSpPr/>
          <p:nvPr>
            <p:custDataLst>
              <p:tags r:id="rId4"/>
            </p:custDataLst>
          </p:nvPr>
        </p:nvSpPr>
        <p:spPr>
          <a:xfrm>
            <a:off x="555379" y="2638075"/>
            <a:ext cx="8084712"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TLSHAPE_SL_bb31dba40afb42509c61b1136d9b8acb_BackgroundRectangle">
            <a:extLst>
              <a:ext uri="{FF2B5EF4-FFF2-40B4-BE49-F238E27FC236}">
                <a16:creationId xmlns:a16="http://schemas.microsoft.com/office/drawing/2014/main" id="{BDC1F17C-708C-4993-83F4-1C5920133BAA}"/>
              </a:ext>
            </a:extLst>
          </p:cNvPr>
          <p:cNvSpPr/>
          <p:nvPr>
            <p:custDataLst>
              <p:tags r:id="rId5"/>
            </p:custDataLst>
          </p:nvPr>
        </p:nvSpPr>
        <p:spPr>
          <a:xfrm>
            <a:off x="555379" y="3155008"/>
            <a:ext cx="8084712"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OTLSHAPE_SL_bb31dba40afb42509c61b1136d9b8acb_BackgroundRectangle">
            <a:extLst>
              <a:ext uri="{FF2B5EF4-FFF2-40B4-BE49-F238E27FC236}">
                <a16:creationId xmlns:a16="http://schemas.microsoft.com/office/drawing/2014/main" id="{D1FD521A-580D-44FD-B5D8-9B260A592717}"/>
              </a:ext>
            </a:extLst>
          </p:cNvPr>
          <p:cNvSpPr/>
          <p:nvPr>
            <p:custDataLst>
              <p:tags r:id="rId6"/>
            </p:custDataLst>
          </p:nvPr>
        </p:nvSpPr>
        <p:spPr>
          <a:xfrm>
            <a:off x="563353" y="3691704"/>
            <a:ext cx="8076738"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OTLSHAPE_SL_bb31dba40afb42509c61b1136d9b8acb_BackgroundRectangle">
            <a:extLst>
              <a:ext uri="{FF2B5EF4-FFF2-40B4-BE49-F238E27FC236}">
                <a16:creationId xmlns:a16="http://schemas.microsoft.com/office/drawing/2014/main" id="{963F7880-E826-4ECD-8D51-8BF988D8376F}"/>
              </a:ext>
            </a:extLst>
          </p:cNvPr>
          <p:cNvSpPr/>
          <p:nvPr>
            <p:custDataLst>
              <p:tags r:id="rId7"/>
            </p:custDataLst>
          </p:nvPr>
        </p:nvSpPr>
        <p:spPr>
          <a:xfrm>
            <a:off x="563353" y="4224242"/>
            <a:ext cx="8076738"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Rectangle 111">
            <a:extLst>
              <a:ext uri="{FF2B5EF4-FFF2-40B4-BE49-F238E27FC236}">
                <a16:creationId xmlns:a16="http://schemas.microsoft.com/office/drawing/2014/main" id="{808FCA89-E37B-4EE2-AD22-EBC87F4574BF}"/>
              </a:ext>
            </a:extLst>
          </p:cNvPr>
          <p:cNvSpPr/>
          <p:nvPr/>
        </p:nvSpPr>
        <p:spPr>
          <a:xfrm>
            <a:off x="498323" y="1317011"/>
            <a:ext cx="2232123" cy="369332"/>
          </a:xfrm>
          <a:prstGeom prst="rect">
            <a:avLst/>
          </a:prstGeom>
        </p:spPr>
        <p:txBody>
          <a:bodyPr wrap="square">
            <a:spAutoFit/>
          </a:bodyPr>
          <a:lstStyle/>
          <a:p>
            <a:pPr defTabSz="685749">
              <a:defRPr/>
            </a:pPr>
            <a:r>
              <a:rPr lang="en-US" sz="900" dirty="0">
                <a:solidFill>
                  <a:srgbClr val="00148C"/>
                </a:solidFill>
                <a:latin typeface="Arial"/>
                <a:ea typeface="ＭＳ Ｐゴシック"/>
              </a:rPr>
              <a:t>BI &amp; Self Service Analytics – </a:t>
            </a:r>
            <a:r>
              <a:rPr lang="en-US" sz="900" dirty="0">
                <a:solidFill>
                  <a:srgbClr val="C800A1">
                    <a:lumMod val="75000"/>
                  </a:srgbClr>
                </a:solidFill>
                <a:latin typeface="Arial"/>
                <a:ea typeface="ＭＳ Ｐゴシック"/>
              </a:rPr>
              <a:t>Power BI</a:t>
            </a:r>
          </a:p>
        </p:txBody>
      </p:sp>
      <p:sp>
        <p:nvSpPr>
          <p:cNvPr id="114" name="Pentagon 12">
            <a:extLst>
              <a:ext uri="{FF2B5EF4-FFF2-40B4-BE49-F238E27FC236}">
                <a16:creationId xmlns:a16="http://schemas.microsoft.com/office/drawing/2014/main" id="{30BA6E02-D850-460C-8910-5510EDF1D460}"/>
              </a:ext>
            </a:extLst>
          </p:cNvPr>
          <p:cNvSpPr/>
          <p:nvPr/>
        </p:nvSpPr>
        <p:spPr>
          <a:xfrm>
            <a:off x="559639" y="1132458"/>
            <a:ext cx="730350" cy="18848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15" name="Oval 114">
            <a:extLst>
              <a:ext uri="{FF2B5EF4-FFF2-40B4-BE49-F238E27FC236}">
                <a16:creationId xmlns:a16="http://schemas.microsoft.com/office/drawing/2014/main" id="{560032BB-AA3F-4FE2-8E63-7B804E341777}"/>
              </a:ext>
            </a:extLst>
          </p:cNvPr>
          <p:cNvSpPr/>
          <p:nvPr/>
        </p:nvSpPr>
        <p:spPr bwMode="auto">
          <a:xfrm>
            <a:off x="583329" y="1186449"/>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116" name="Rectangle 115">
            <a:extLst>
              <a:ext uri="{FF2B5EF4-FFF2-40B4-BE49-F238E27FC236}">
                <a16:creationId xmlns:a16="http://schemas.microsoft.com/office/drawing/2014/main" id="{9EE6487C-56DF-4063-9381-5F5218B332A6}"/>
              </a:ext>
            </a:extLst>
          </p:cNvPr>
          <p:cNvSpPr/>
          <p:nvPr/>
        </p:nvSpPr>
        <p:spPr>
          <a:xfrm>
            <a:off x="784206" y="1839773"/>
            <a:ext cx="2527026" cy="230832"/>
          </a:xfrm>
          <a:prstGeom prst="rect">
            <a:avLst/>
          </a:prstGeom>
        </p:spPr>
        <p:txBody>
          <a:bodyPr wrap="square">
            <a:spAutoFit/>
          </a:bodyPr>
          <a:lstStyle/>
          <a:p>
            <a:pPr defTabSz="685749">
              <a:defRPr/>
            </a:pPr>
            <a:r>
              <a:rPr lang="en-US" sz="900" dirty="0">
                <a:solidFill>
                  <a:srgbClr val="00148C"/>
                </a:solidFill>
                <a:latin typeface="Arial"/>
                <a:ea typeface="ＭＳ Ｐゴシック"/>
              </a:rPr>
              <a:t>Data Modeling - </a:t>
            </a:r>
            <a:r>
              <a:rPr lang="en-US" sz="900" dirty="0">
                <a:solidFill>
                  <a:srgbClr val="C800A1">
                    <a:lumMod val="75000"/>
                  </a:srgbClr>
                </a:solidFill>
                <a:latin typeface="Arial"/>
                <a:ea typeface="ＭＳ Ｐゴシック"/>
              </a:rPr>
              <a:t>ER/Studio &amp; Team Server</a:t>
            </a:r>
          </a:p>
        </p:txBody>
      </p:sp>
      <p:sp>
        <p:nvSpPr>
          <p:cNvPr id="118" name="Pentagon 12">
            <a:extLst>
              <a:ext uri="{FF2B5EF4-FFF2-40B4-BE49-F238E27FC236}">
                <a16:creationId xmlns:a16="http://schemas.microsoft.com/office/drawing/2014/main" id="{F8D4317F-A821-45CA-84C0-CD77F9BFD156}"/>
              </a:ext>
            </a:extLst>
          </p:cNvPr>
          <p:cNvSpPr/>
          <p:nvPr/>
        </p:nvSpPr>
        <p:spPr>
          <a:xfrm>
            <a:off x="848005" y="1629799"/>
            <a:ext cx="1939683" cy="207749"/>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21" name="Pentagon 12">
            <a:extLst>
              <a:ext uri="{FF2B5EF4-FFF2-40B4-BE49-F238E27FC236}">
                <a16:creationId xmlns:a16="http://schemas.microsoft.com/office/drawing/2014/main" id="{98D86FF9-F7FE-42B0-B5A6-0EE80D55CAC4}"/>
              </a:ext>
            </a:extLst>
          </p:cNvPr>
          <p:cNvSpPr/>
          <p:nvPr/>
        </p:nvSpPr>
        <p:spPr>
          <a:xfrm>
            <a:off x="851921" y="2155775"/>
            <a:ext cx="5391648" cy="215655"/>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22" name="Oval 121">
            <a:extLst>
              <a:ext uri="{FF2B5EF4-FFF2-40B4-BE49-F238E27FC236}">
                <a16:creationId xmlns:a16="http://schemas.microsoft.com/office/drawing/2014/main" id="{4D759E51-1F48-4C05-B5D8-8CED5FA0E4DD}"/>
              </a:ext>
            </a:extLst>
          </p:cNvPr>
          <p:cNvSpPr/>
          <p:nvPr/>
        </p:nvSpPr>
        <p:spPr bwMode="auto">
          <a:xfrm>
            <a:off x="1251259" y="2209565"/>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23" name="Rectangle: Rounded Corners 122">
            <a:extLst>
              <a:ext uri="{FF2B5EF4-FFF2-40B4-BE49-F238E27FC236}">
                <a16:creationId xmlns:a16="http://schemas.microsoft.com/office/drawing/2014/main" id="{D4D677B2-2CBE-4D39-9995-A9E888524472}"/>
              </a:ext>
            </a:extLst>
          </p:cNvPr>
          <p:cNvSpPr/>
          <p:nvPr/>
        </p:nvSpPr>
        <p:spPr bwMode="auto">
          <a:xfrm>
            <a:off x="1698526" y="2213046"/>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24" name="Oval 123">
            <a:extLst>
              <a:ext uri="{FF2B5EF4-FFF2-40B4-BE49-F238E27FC236}">
                <a16:creationId xmlns:a16="http://schemas.microsoft.com/office/drawing/2014/main" id="{42FD51E4-BDCA-4378-86D2-F53C42252217}"/>
              </a:ext>
            </a:extLst>
          </p:cNvPr>
          <p:cNvSpPr/>
          <p:nvPr/>
        </p:nvSpPr>
        <p:spPr bwMode="auto">
          <a:xfrm>
            <a:off x="3916396" y="2207289"/>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25" name="Oval 124">
            <a:extLst>
              <a:ext uri="{FF2B5EF4-FFF2-40B4-BE49-F238E27FC236}">
                <a16:creationId xmlns:a16="http://schemas.microsoft.com/office/drawing/2014/main" id="{C2962730-E4D5-4F7E-9B6C-A2C633632108}"/>
              </a:ext>
            </a:extLst>
          </p:cNvPr>
          <p:cNvSpPr/>
          <p:nvPr/>
        </p:nvSpPr>
        <p:spPr bwMode="auto">
          <a:xfrm>
            <a:off x="4445815" y="2215264"/>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126" name="Oval 125">
            <a:extLst>
              <a:ext uri="{FF2B5EF4-FFF2-40B4-BE49-F238E27FC236}">
                <a16:creationId xmlns:a16="http://schemas.microsoft.com/office/drawing/2014/main" id="{467B43A5-19E7-4482-AC07-23FDF9EE7F9F}"/>
              </a:ext>
            </a:extLst>
          </p:cNvPr>
          <p:cNvSpPr/>
          <p:nvPr/>
        </p:nvSpPr>
        <p:spPr bwMode="auto">
          <a:xfrm>
            <a:off x="2044408" y="2214168"/>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28" name="Rectangle 127">
            <a:extLst>
              <a:ext uri="{FF2B5EF4-FFF2-40B4-BE49-F238E27FC236}">
                <a16:creationId xmlns:a16="http://schemas.microsoft.com/office/drawing/2014/main" id="{A9E413A9-9902-4EB2-A80B-CBD4E5F568D6}"/>
              </a:ext>
            </a:extLst>
          </p:cNvPr>
          <p:cNvSpPr/>
          <p:nvPr/>
        </p:nvSpPr>
        <p:spPr>
          <a:xfrm>
            <a:off x="787090" y="2356862"/>
            <a:ext cx="2688551" cy="230832"/>
          </a:xfrm>
          <a:prstGeom prst="rect">
            <a:avLst/>
          </a:prstGeom>
        </p:spPr>
        <p:txBody>
          <a:bodyPr wrap="square">
            <a:spAutoFit/>
          </a:bodyPr>
          <a:lstStyle/>
          <a:p>
            <a:pPr defTabSz="685749">
              <a:buClr>
                <a:srgbClr val="55555A"/>
              </a:buClr>
              <a:defRPr/>
            </a:pPr>
            <a:r>
              <a:rPr lang="en-US" sz="900" dirty="0">
                <a:solidFill>
                  <a:srgbClr val="00148C"/>
                </a:solidFill>
                <a:latin typeface="Arial"/>
                <a:ea typeface="ＭＳ Ｐゴシック"/>
              </a:rPr>
              <a:t>Cloud Data Platform – </a:t>
            </a:r>
            <a:r>
              <a:rPr lang="en-US" sz="900" dirty="0">
                <a:solidFill>
                  <a:srgbClr val="C800A1">
                    <a:lumMod val="75000"/>
                  </a:srgbClr>
                </a:solidFill>
                <a:latin typeface="Arial"/>
                <a:ea typeface="ＭＳ Ｐゴシック"/>
              </a:rPr>
              <a:t>Snowflake</a:t>
            </a:r>
          </a:p>
        </p:txBody>
      </p:sp>
      <p:sp>
        <p:nvSpPr>
          <p:cNvPr id="129" name="Oval 128">
            <a:extLst>
              <a:ext uri="{FF2B5EF4-FFF2-40B4-BE49-F238E27FC236}">
                <a16:creationId xmlns:a16="http://schemas.microsoft.com/office/drawing/2014/main" id="{064317E9-FCA6-430B-B978-EE9E34F1F2B4}"/>
              </a:ext>
            </a:extLst>
          </p:cNvPr>
          <p:cNvSpPr/>
          <p:nvPr/>
        </p:nvSpPr>
        <p:spPr bwMode="auto">
          <a:xfrm>
            <a:off x="3823638" y="482515"/>
            <a:ext cx="130838" cy="123111"/>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30" name="TextBox 129">
            <a:extLst>
              <a:ext uri="{FF2B5EF4-FFF2-40B4-BE49-F238E27FC236}">
                <a16:creationId xmlns:a16="http://schemas.microsoft.com/office/drawing/2014/main" id="{8DCF4ADE-2C9F-4465-B7A9-9BC995F5FB93}"/>
              </a:ext>
            </a:extLst>
          </p:cNvPr>
          <p:cNvSpPr txBox="1"/>
          <p:nvPr/>
        </p:nvSpPr>
        <p:spPr bwMode="auto">
          <a:xfrm>
            <a:off x="4017431" y="487487"/>
            <a:ext cx="77663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defTabSz="685800" fontAlgn="auto">
              <a:spcBef>
                <a:spcPts val="0"/>
              </a:spcBef>
              <a:spcAft>
                <a:spcPts val="0"/>
              </a:spcAft>
              <a:buClr>
                <a:srgbClr val="55555A"/>
              </a:buClr>
              <a:defRPr sz="800" b="0">
                <a:solidFill>
                  <a:srgbClr val="55555A"/>
                </a:solidFill>
                <a:latin typeface="Arial"/>
                <a:ea typeface="ＭＳ Ｐゴシック"/>
              </a:defRPr>
            </a:lvl1pPr>
          </a:lstStyle>
          <a:p>
            <a:r>
              <a:rPr lang="en-US"/>
              <a:t>ITGC Approved</a:t>
            </a:r>
          </a:p>
        </p:txBody>
      </p:sp>
      <p:sp>
        <p:nvSpPr>
          <p:cNvPr id="131" name="Rectangle 130">
            <a:extLst>
              <a:ext uri="{FF2B5EF4-FFF2-40B4-BE49-F238E27FC236}">
                <a16:creationId xmlns:a16="http://schemas.microsoft.com/office/drawing/2014/main" id="{95FB95DC-C79A-4318-AC5B-3EA8C351E762}"/>
              </a:ext>
            </a:extLst>
          </p:cNvPr>
          <p:cNvSpPr/>
          <p:nvPr/>
        </p:nvSpPr>
        <p:spPr>
          <a:xfrm>
            <a:off x="2556179" y="2884678"/>
            <a:ext cx="3235973" cy="230832"/>
          </a:xfrm>
          <a:prstGeom prst="rect">
            <a:avLst/>
          </a:prstGeom>
        </p:spPr>
        <p:txBody>
          <a:bodyPr wrap="square">
            <a:spAutoFit/>
          </a:bodyPr>
          <a:lstStyle/>
          <a:p>
            <a:pPr defTabSz="685749">
              <a:buClr>
                <a:srgbClr val="55555A"/>
              </a:buClr>
              <a:defRPr/>
            </a:pPr>
            <a:r>
              <a:rPr lang="en-US" sz="900">
                <a:solidFill>
                  <a:srgbClr val="00148C"/>
                </a:solidFill>
                <a:latin typeface="Arial"/>
                <a:ea typeface="ＭＳ Ｐゴシック"/>
              </a:rPr>
              <a:t>Master Data Management – </a:t>
            </a:r>
            <a:r>
              <a:rPr lang="en-US" sz="900">
                <a:solidFill>
                  <a:srgbClr val="C800A1">
                    <a:lumMod val="75000"/>
                  </a:srgbClr>
                </a:solidFill>
              </a:rPr>
              <a:t> Reltio</a:t>
            </a:r>
            <a:endParaRPr lang="en-US" sz="900">
              <a:solidFill>
                <a:srgbClr val="00148C"/>
              </a:solidFill>
              <a:latin typeface="Arial"/>
              <a:ea typeface="ＭＳ Ｐゴシック"/>
            </a:endParaRPr>
          </a:p>
        </p:txBody>
      </p:sp>
      <p:sp>
        <p:nvSpPr>
          <p:cNvPr id="133" name="Pentagon 12">
            <a:extLst>
              <a:ext uri="{FF2B5EF4-FFF2-40B4-BE49-F238E27FC236}">
                <a16:creationId xmlns:a16="http://schemas.microsoft.com/office/drawing/2014/main" id="{0E5438D7-92EE-4734-A822-5C1C9CC70CB3}"/>
              </a:ext>
            </a:extLst>
          </p:cNvPr>
          <p:cNvSpPr/>
          <p:nvPr/>
        </p:nvSpPr>
        <p:spPr>
          <a:xfrm>
            <a:off x="1698527" y="2697501"/>
            <a:ext cx="5553479" cy="182842"/>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34" name="Oval 133">
            <a:extLst>
              <a:ext uri="{FF2B5EF4-FFF2-40B4-BE49-F238E27FC236}">
                <a16:creationId xmlns:a16="http://schemas.microsoft.com/office/drawing/2014/main" id="{89E35DD5-149C-4900-971C-78C96EA4ED12}"/>
              </a:ext>
            </a:extLst>
          </p:cNvPr>
          <p:cNvSpPr/>
          <p:nvPr/>
        </p:nvSpPr>
        <p:spPr bwMode="auto">
          <a:xfrm>
            <a:off x="1733648" y="2735772"/>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35" name="Oval 134">
            <a:extLst>
              <a:ext uri="{FF2B5EF4-FFF2-40B4-BE49-F238E27FC236}">
                <a16:creationId xmlns:a16="http://schemas.microsoft.com/office/drawing/2014/main" id="{9966932F-4719-485F-8127-32B35ADD7C18}"/>
              </a:ext>
            </a:extLst>
          </p:cNvPr>
          <p:cNvSpPr/>
          <p:nvPr/>
        </p:nvSpPr>
        <p:spPr bwMode="auto">
          <a:xfrm>
            <a:off x="5793676" y="2752551"/>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37" name="Rectangle: Rounded Corners 136">
            <a:extLst>
              <a:ext uri="{FF2B5EF4-FFF2-40B4-BE49-F238E27FC236}">
                <a16:creationId xmlns:a16="http://schemas.microsoft.com/office/drawing/2014/main" id="{077CF3E7-E9C9-48FA-B89F-0C52F2AFBF29}"/>
              </a:ext>
            </a:extLst>
          </p:cNvPr>
          <p:cNvSpPr/>
          <p:nvPr/>
        </p:nvSpPr>
        <p:spPr bwMode="auto">
          <a:xfrm>
            <a:off x="4469130" y="2731424"/>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38" name="Oval 137">
            <a:extLst>
              <a:ext uri="{FF2B5EF4-FFF2-40B4-BE49-F238E27FC236}">
                <a16:creationId xmlns:a16="http://schemas.microsoft.com/office/drawing/2014/main" id="{8593D682-B8DA-42B0-AE98-636EFBFE2E20}"/>
              </a:ext>
            </a:extLst>
          </p:cNvPr>
          <p:cNvSpPr/>
          <p:nvPr/>
        </p:nvSpPr>
        <p:spPr bwMode="auto">
          <a:xfrm>
            <a:off x="6823848" y="2761990"/>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139" name="Oval 138">
            <a:extLst>
              <a:ext uri="{FF2B5EF4-FFF2-40B4-BE49-F238E27FC236}">
                <a16:creationId xmlns:a16="http://schemas.microsoft.com/office/drawing/2014/main" id="{1909513F-05A6-46AC-9338-48DF3740BDD4}"/>
              </a:ext>
            </a:extLst>
          </p:cNvPr>
          <p:cNvSpPr/>
          <p:nvPr/>
        </p:nvSpPr>
        <p:spPr bwMode="auto">
          <a:xfrm>
            <a:off x="3641466" y="2735772"/>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40" name="Rectangle 139">
            <a:extLst>
              <a:ext uri="{FF2B5EF4-FFF2-40B4-BE49-F238E27FC236}">
                <a16:creationId xmlns:a16="http://schemas.microsoft.com/office/drawing/2014/main" id="{258E48F5-CA7A-43B9-ACF9-6D5A50CF9022}"/>
              </a:ext>
            </a:extLst>
          </p:cNvPr>
          <p:cNvSpPr/>
          <p:nvPr/>
        </p:nvSpPr>
        <p:spPr>
          <a:xfrm>
            <a:off x="2565425" y="3403532"/>
            <a:ext cx="4041234" cy="230832"/>
          </a:xfrm>
          <a:prstGeom prst="rect">
            <a:avLst/>
          </a:prstGeom>
        </p:spPr>
        <p:txBody>
          <a:bodyPr wrap="square">
            <a:spAutoFit/>
          </a:bodyPr>
          <a:lstStyle/>
          <a:p>
            <a:pPr defTabSz="685749">
              <a:buClr>
                <a:srgbClr val="55555A"/>
              </a:buClr>
              <a:defRPr/>
            </a:pPr>
            <a:r>
              <a:rPr lang="en-US" sz="900" dirty="0">
                <a:solidFill>
                  <a:srgbClr val="00148C"/>
                </a:solidFill>
                <a:latin typeface="Arial"/>
                <a:ea typeface="ＭＳ Ｐゴシック"/>
              </a:rPr>
              <a:t>Data Quality, Data Catalog, Data Governance - </a:t>
            </a:r>
            <a:r>
              <a:rPr lang="en-US" sz="900" dirty="0">
                <a:solidFill>
                  <a:srgbClr val="C800A1">
                    <a:lumMod val="75000"/>
                  </a:srgbClr>
                </a:solidFill>
                <a:latin typeface="Arial"/>
                <a:ea typeface="ＭＳ Ｐゴシック"/>
              </a:rPr>
              <a:t>Informatica</a:t>
            </a:r>
          </a:p>
        </p:txBody>
      </p:sp>
      <p:sp>
        <p:nvSpPr>
          <p:cNvPr id="141" name="Rectangle 140">
            <a:extLst>
              <a:ext uri="{FF2B5EF4-FFF2-40B4-BE49-F238E27FC236}">
                <a16:creationId xmlns:a16="http://schemas.microsoft.com/office/drawing/2014/main" id="{F6E9D527-0901-4E1D-8B24-578F3DF7CE27}"/>
              </a:ext>
            </a:extLst>
          </p:cNvPr>
          <p:cNvSpPr/>
          <p:nvPr/>
        </p:nvSpPr>
        <p:spPr>
          <a:xfrm>
            <a:off x="2189704" y="3926611"/>
            <a:ext cx="2563522" cy="230832"/>
          </a:xfrm>
          <a:prstGeom prst="rect">
            <a:avLst/>
          </a:prstGeom>
        </p:spPr>
        <p:txBody>
          <a:bodyPr wrap="none">
            <a:spAutoFit/>
          </a:bodyPr>
          <a:lstStyle/>
          <a:p>
            <a:pPr defTabSz="685749">
              <a:buClr>
                <a:srgbClr val="55555A"/>
              </a:buClr>
              <a:defRPr/>
            </a:pPr>
            <a:r>
              <a:rPr lang="en-US" sz="900" dirty="0">
                <a:solidFill>
                  <a:srgbClr val="00148C"/>
                </a:solidFill>
                <a:latin typeface="Arial"/>
                <a:ea typeface="ＭＳ Ｐゴシック"/>
              </a:rPr>
              <a:t>Data Integration &amp; Orchestration – </a:t>
            </a:r>
            <a:r>
              <a:rPr lang="en-US" sz="900" dirty="0">
                <a:solidFill>
                  <a:srgbClr val="C800A1">
                    <a:lumMod val="75000"/>
                  </a:srgbClr>
                </a:solidFill>
                <a:latin typeface="Arial"/>
                <a:ea typeface="ＭＳ Ｐゴシック"/>
              </a:rPr>
              <a:t>Matillion</a:t>
            </a:r>
            <a:endParaRPr lang="en-US" sz="900" dirty="0">
              <a:solidFill>
                <a:srgbClr val="00148C"/>
              </a:solidFill>
              <a:latin typeface="Arial"/>
              <a:ea typeface="ＭＳ Ｐゴシック"/>
            </a:endParaRPr>
          </a:p>
        </p:txBody>
      </p:sp>
      <p:sp>
        <p:nvSpPr>
          <p:cNvPr id="142" name="Rectangle 141">
            <a:extLst>
              <a:ext uri="{FF2B5EF4-FFF2-40B4-BE49-F238E27FC236}">
                <a16:creationId xmlns:a16="http://schemas.microsoft.com/office/drawing/2014/main" id="{35CC8503-7F07-4F83-8D21-0494B6618419}"/>
              </a:ext>
            </a:extLst>
          </p:cNvPr>
          <p:cNvSpPr/>
          <p:nvPr/>
        </p:nvSpPr>
        <p:spPr>
          <a:xfrm>
            <a:off x="3834894" y="4462141"/>
            <a:ext cx="2929007" cy="230832"/>
          </a:xfrm>
          <a:prstGeom prst="rect">
            <a:avLst/>
          </a:prstGeom>
        </p:spPr>
        <p:txBody>
          <a:bodyPr wrap="none">
            <a:spAutoFit/>
          </a:bodyPr>
          <a:lstStyle/>
          <a:p>
            <a:pPr defTabSz="685749">
              <a:buClr>
                <a:srgbClr val="55555A"/>
              </a:buClr>
              <a:defRPr/>
            </a:pPr>
            <a:r>
              <a:rPr lang="en-US" sz="900" dirty="0">
                <a:solidFill>
                  <a:srgbClr val="00148C"/>
                </a:solidFill>
                <a:latin typeface="Arial"/>
                <a:ea typeface="ＭＳ Ｐゴシック"/>
              </a:rPr>
              <a:t>Advanced Analytics, Machine Learning &amp; AI - </a:t>
            </a:r>
            <a:r>
              <a:rPr lang="en-US" sz="900" dirty="0">
                <a:solidFill>
                  <a:srgbClr val="C800A1">
                    <a:lumMod val="75000"/>
                  </a:srgbClr>
                </a:solidFill>
                <a:latin typeface="Arial"/>
                <a:ea typeface="ＭＳ Ｐゴシック"/>
              </a:rPr>
              <a:t>TBD</a:t>
            </a:r>
          </a:p>
        </p:txBody>
      </p:sp>
      <p:sp>
        <p:nvSpPr>
          <p:cNvPr id="144" name="Pentagon 12">
            <a:extLst>
              <a:ext uri="{FF2B5EF4-FFF2-40B4-BE49-F238E27FC236}">
                <a16:creationId xmlns:a16="http://schemas.microsoft.com/office/drawing/2014/main" id="{6C0C77C7-95F4-470B-8F57-BDF6E99E5B65}"/>
              </a:ext>
            </a:extLst>
          </p:cNvPr>
          <p:cNvSpPr/>
          <p:nvPr/>
        </p:nvSpPr>
        <p:spPr>
          <a:xfrm>
            <a:off x="2651335" y="3210984"/>
            <a:ext cx="3695903" cy="20774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45" name="Rectangle: Rounded Corners 144">
            <a:extLst>
              <a:ext uri="{FF2B5EF4-FFF2-40B4-BE49-F238E27FC236}">
                <a16:creationId xmlns:a16="http://schemas.microsoft.com/office/drawing/2014/main" id="{5F2C3E65-0357-4596-81C3-B8C7A88FE066}"/>
              </a:ext>
            </a:extLst>
          </p:cNvPr>
          <p:cNvSpPr/>
          <p:nvPr/>
        </p:nvSpPr>
        <p:spPr bwMode="auto">
          <a:xfrm>
            <a:off x="3073741" y="3271940"/>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46" name="Oval 145">
            <a:extLst>
              <a:ext uri="{FF2B5EF4-FFF2-40B4-BE49-F238E27FC236}">
                <a16:creationId xmlns:a16="http://schemas.microsoft.com/office/drawing/2014/main" id="{BDFF7171-33E3-406E-9647-37D56FBA81BA}"/>
              </a:ext>
            </a:extLst>
          </p:cNvPr>
          <p:cNvSpPr/>
          <p:nvPr/>
        </p:nvSpPr>
        <p:spPr bwMode="auto">
          <a:xfrm>
            <a:off x="3956341" y="3273927"/>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49" name="Pentagon 12">
            <a:extLst>
              <a:ext uri="{FF2B5EF4-FFF2-40B4-BE49-F238E27FC236}">
                <a16:creationId xmlns:a16="http://schemas.microsoft.com/office/drawing/2014/main" id="{54E97E99-4815-4869-8934-1874BF0F03C1}"/>
              </a:ext>
            </a:extLst>
          </p:cNvPr>
          <p:cNvSpPr/>
          <p:nvPr/>
        </p:nvSpPr>
        <p:spPr>
          <a:xfrm>
            <a:off x="3073740" y="3744251"/>
            <a:ext cx="3340946" cy="207749"/>
          </a:xfrm>
          <a:prstGeom prst="homePlate">
            <a:avLst>
              <a:gd name="adj" fmla="val 50000"/>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50" name="Oval 149">
            <a:extLst>
              <a:ext uri="{FF2B5EF4-FFF2-40B4-BE49-F238E27FC236}">
                <a16:creationId xmlns:a16="http://schemas.microsoft.com/office/drawing/2014/main" id="{00E97360-99FA-4CF3-A19E-32F623704C07}"/>
              </a:ext>
            </a:extLst>
          </p:cNvPr>
          <p:cNvSpPr/>
          <p:nvPr/>
        </p:nvSpPr>
        <p:spPr bwMode="auto">
          <a:xfrm>
            <a:off x="3125176" y="3810963"/>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51" name="Rectangle: Rounded Corners 150">
            <a:extLst>
              <a:ext uri="{FF2B5EF4-FFF2-40B4-BE49-F238E27FC236}">
                <a16:creationId xmlns:a16="http://schemas.microsoft.com/office/drawing/2014/main" id="{E77733FA-B4C7-4E85-8FFC-1ABC0A77E4DD}"/>
              </a:ext>
            </a:extLst>
          </p:cNvPr>
          <p:cNvSpPr/>
          <p:nvPr/>
        </p:nvSpPr>
        <p:spPr bwMode="auto">
          <a:xfrm>
            <a:off x="3633730" y="379457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54" name="Pentagon 12">
            <a:extLst>
              <a:ext uri="{FF2B5EF4-FFF2-40B4-BE49-F238E27FC236}">
                <a16:creationId xmlns:a16="http://schemas.microsoft.com/office/drawing/2014/main" id="{7A708E11-3FAE-4947-8BC6-D2BFF336E8F9}"/>
              </a:ext>
            </a:extLst>
          </p:cNvPr>
          <p:cNvSpPr/>
          <p:nvPr/>
        </p:nvSpPr>
        <p:spPr>
          <a:xfrm>
            <a:off x="3905956" y="4277123"/>
            <a:ext cx="4543336" cy="212674"/>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55" name="Rectangle: Rounded Corners 154">
            <a:extLst>
              <a:ext uri="{FF2B5EF4-FFF2-40B4-BE49-F238E27FC236}">
                <a16:creationId xmlns:a16="http://schemas.microsoft.com/office/drawing/2014/main" id="{C05E7508-5569-41E6-8EE4-9382B335A0F5}"/>
              </a:ext>
            </a:extLst>
          </p:cNvPr>
          <p:cNvSpPr/>
          <p:nvPr/>
        </p:nvSpPr>
        <p:spPr bwMode="auto">
          <a:xfrm>
            <a:off x="6575351" y="432016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56" name="Oval 155">
            <a:extLst>
              <a:ext uri="{FF2B5EF4-FFF2-40B4-BE49-F238E27FC236}">
                <a16:creationId xmlns:a16="http://schemas.microsoft.com/office/drawing/2014/main" id="{B3F08DDA-230C-41FA-B2A8-97EC5295B038}"/>
              </a:ext>
            </a:extLst>
          </p:cNvPr>
          <p:cNvSpPr/>
          <p:nvPr/>
        </p:nvSpPr>
        <p:spPr bwMode="auto">
          <a:xfrm>
            <a:off x="4157176" y="4329239"/>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57" name="Oval 156">
            <a:extLst>
              <a:ext uri="{FF2B5EF4-FFF2-40B4-BE49-F238E27FC236}">
                <a16:creationId xmlns:a16="http://schemas.microsoft.com/office/drawing/2014/main" id="{D8F1962A-E25E-4BA3-BCE1-400E91F724A7}"/>
              </a:ext>
            </a:extLst>
          </p:cNvPr>
          <p:cNvSpPr/>
          <p:nvPr/>
        </p:nvSpPr>
        <p:spPr bwMode="auto">
          <a:xfrm>
            <a:off x="7486884" y="4325292"/>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159" name="Oval 158">
            <a:extLst>
              <a:ext uri="{FF2B5EF4-FFF2-40B4-BE49-F238E27FC236}">
                <a16:creationId xmlns:a16="http://schemas.microsoft.com/office/drawing/2014/main" id="{B33EA084-DB45-40A8-9465-A14A146A077C}"/>
              </a:ext>
            </a:extLst>
          </p:cNvPr>
          <p:cNvSpPr/>
          <p:nvPr/>
        </p:nvSpPr>
        <p:spPr bwMode="auto">
          <a:xfrm>
            <a:off x="1955100" y="1682939"/>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160" name="Oval 159">
            <a:extLst>
              <a:ext uri="{FF2B5EF4-FFF2-40B4-BE49-F238E27FC236}">
                <a16:creationId xmlns:a16="http://schemas.microsoft.com/office/drawing/2014/main" id="{E2085BA3-B1FD-4496-BFD8-5E957C47CAFF}"/>
              </a:ext>
            </a:extLst>
          </p:cNvPr>
          <p:cNvSpPr/>
          <p:nvPr/>
        </p:nvSpPr>
        <p:spPr bwMode="auto">
          <a:xfrm>
            <a:off x="1195741" y="1680159"/>
            <a:ext cx="105251"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675">
              <a:solidFill>
                <a:srgbClr val="FFFFFF"/>
              </a:solidFill>
              <a:latin typeface="Arial"/>
              <a:ea typeface="ＭＳ Ｐゴシック"/>
              <a:cs typeface="Arial"/>
            </a:endParaRPr>
          </a:p>
        </p:txBody>
      </p:sp>
      <p:sp>
        <p:nvSpPr>
          <p:cNvPr id="161" name="Oval 160">
            <a:extLst>
              <a:ext uri="{FF2B5EF4-FFF2-40B4-BE49-F238E27FC236}">
                <a16:creationId xmlns:a16="http://schemas.microsoft.com/office/drawing/2014/main" id="{2A17BC4C-A483-47E4-9073-A0CF7CC5BE7B}"/>
              </a:ext>
            </a:extLst>
          </p:cNvPr>
          <p:cNvSpPr/>
          <p:nvPr/>
        </p:nvSpPr>
        <p:spPr bwMode="auto">
          <a:xfrm>
            <a:off x="6940162" y="498148"/>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162" name="Oval 161">
            <a:extLst>
              <a:ext uri="{FF2B5EF4-FFF2-40B4-BE49-F238E27FC236}">
                <a16:creationId xmlns:a16="http://schemas.microsoft.com/office/drawing/2014/main" id="{09866D40-368C-4D06-8C26-6D0B06B819C7}"/>
              </a:ext>
            </a:extLst>
          </p:cNvPr>
          <p:cNvSpPr/>
          <p:nvPr/>
        </p:nvSpPr>
        <p:spPr bwMode="auto">
          <a:xfrm>
            <a:off x="6052640" y="492389"/>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163" name="Rectangle: Rounded Corners 162">
            <a:extLst>
              <a:ext uri="{FF2B5EF4-FFF2-40B4-BE49-F238E27FC236}">
                <a16:creationId xmlns:a16="http://schemas.microsoft.com/office/drawing/2014/main" id="{A93C8E0F-7C89-4B7F-99FC-2B563AF7DB3F}"/>
              </a:ext>
            </a:extLst>
          </p:cNvPr>
          <p:cNvSpPr/>
          <p:nvPr/>
        </p:nvSpPr>
        <p:spPr bwMode="auto">
          <a:xfrm>
            <a:off x="1039094" y="168205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43" name="Oval 142">
            <a:extLst>
              <a:ext uri="{FF2B5EF4-FFF2-40B4-BE49-F238E27FC236}">
                <a16:creationId xmlns:a16="http://schemas.microsoft.com/office/drawing/2014/main" id="{E16F11E8-C662-45DF-9444-25A7BAED2044}"/>
              </a:ext>
            </a:extLst>
          </p:cNvPr>
          <p:cNvSpPr/>
          <p:nvPr/>
        </p:nvSpPr>
        <p:spPr bwMode="auto">
          <a:xfrm>
            <a:off x="5404526" y="3271940"/>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73" name="Oval 72">
            <a:extLst>
              <a:ext uri="{FF2B5EF4-FFF2-40B4-BE49-F238E27FC236}">
                <a16:creationId xmlns:a16="http://schemas.microsoft.com/office/drawing/2014/main" id="{6BB3F9D5-BCAD-46B2-92AC-6E0FFBFE7564}"/>
              </a:ext>
            </a:extLst>
          </p:cNvPr>
          <p:cNvSpPr/>
          <p:nvPr/>
        </p:nvSpPr>
        <p:spPr bwMode="auto">
          <a:xfrm>
            <a:off x="3905956" y="3786633"/>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74" name="Oval 73">
            <a:extLst>
              <a:ext uri="{FF2B5EF4-FFF2-40B4-BE49-F238E27FC236}">
                <a16:creationId xmlns:a16="http://schemas.microsoft.com/office/drawing/2014/main" id="{72FFC861-8970-4E27-8BF5-5A4118C05912}"/>
              </a:ext>
            </a:extLst>
          </p:cNvPr>
          <p:cNvSpPr/>
          <p:nvPr/>
        </p:nvSpPr>
        <p:spPr bwMode="auto">
          <a:xfrm>
            <a:off x="5357511" y="3810963"/>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75" name="Oval 74">
            <a:extLst>
              <a:ext uri="{FF2B5EF4-FFF2-40B4-BE49-F238E27FC236}">
                <a16:creationId xmlns:a16="http://schemas.microsoft.com/office/drawing/2014/main" id="{BA6BED3E-ED01-454A-B2F7-E59E3ED3E2B6}"/>
              </a:ext>
            </a:extLst>
          </p:cNvPr>
          <p:cNvSpPr/>
          <p:nvPr/>
        </p:nvSpPr>
        <p:spPr bwMode="auto">
          <a:xfrm>
            <a:off x="5589205" y="3811929"/>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graphicFrame>
        <p:nvGraphicFramePr>
          <p:cNvPr id="76" name="Table 75">
            <a:extLst>
              <a:ext uri="{FF2B5EF4-FFF2-40B4-BE49-F238E27FC236}">
                <a16:creationId xmlns:a16="http://schemas.microsoft.com/office/drawing/2014/main" id="{53982738-7C9F-42B7-903E-0A0A259EEEDF}"/>
              </a:ext>
            </a:extLst>
          </p:cNvPr>
          <p:cNvGraphicFramePr>
            <a:graphicFrameLocks noGrp="1"/>
          </p:cNvGraphicFramePr>
          <p:nvPr>
            <p:extLst>
              <p:ext uri="{D42A27DB-BD31-4B8C-83A1-F6EECF244321}">
                <p14:modId xmlns:p14="http://schemas.microsoft.com/office/powerpoint/2010/main" val="30726485"/>
              </p:ext>
            </p:extLst>
          </p:nvPr>
        </p:nvGraphicFramePr>
        <p:xfrm>
          <a:off x="555379" y="835830"/>
          <a:ext cx="4039076" cy="213360"/>
        </p:xfrm>
        <a:graphic>
          <a:graphicData uri="http://schemas.openxmlformats.org/drawingml/2006/table">
            <a:tbl>
              <a:tblPr firstRow="1" bandRow="1">
                <a:tableStyleId>{5C22544A-7EE6-4342-B048-85BDC9FD1C3A}</a:tableStyleId>
              </a:tblPr>
              <a:tblGrid>
                <a:gridCol w="1009769">
                  <a:extLst>
                    <a:ext uri="{9D8B030D-6E8A-4147-A177-3AD203B41FA5}">
                      <a16:colId xmlns:a16="http://schemas.microsoft.com/office/drawing/2014/main" val="620998838"/>
                    </a:ext>
                  </a:extLst>
                </a:gridCol>
                <a:gridCol w="1009769">
                  <a:extLst>
                    <a:ext uri="{9D8B030D-6E8A-4147-A177-3AD203B41FA5}">
                      <a16:colId xmlns:a16="http://schemas.microsoft.com/office/drawing/2014/main" val="222946402"/>
                    </a:ext>
                  </a:extLst>
                </a:gridCol>
                <a:gridCol w="1009769">
                  <a:extLst>
                    <a:ext uri="{9D8B030D-6E8A-4147-A177-3AD203B41FA5}">
                      <a16:colId xmlns:a16="http://schemas.microsoft.com/office/drawing/2014/main" val="33421660"/>
                    </a:ext>
                  </a:extLst>
                </a:gridCol>
                <a:gridCol w="1009769">
                  <a:extLst>
                    <a:ext uri="{9D8B030D-6E8A-4147-A177-3AD203B41FA5}">
                      <a16:colId xmlns:a16="http://schemas.microsoft.com/office/drawing/2014/main" val="1133330101"/>
                    </a:ext>
                  </a:extLst>
                </a:gridCol>
              </a:tblGrid>
              <a:tr h="205740">
                <a:tc>
                  <a:txBody>
                    <a:bodyPr/>
                    <a:lstStyle/>
                    <a:p>
                      <a:pPr algn="ctr"/>
                      <a:r>
                        <a:rPr lang="en-US" sz="800" dirty="0"/>
                        <a:t>Q1</a:t>
                      </a:r>
                    </a:p>
                  </a:txBody>
                  <a:tcPr/>
                </a:tc>
                <a:tc>
                  <a:txBody>
                    <a:bodyPr/>
                    <a:lstStyle/>
                    <a:p>
                      <a:pPr algn="ctr"/>
                      <a:r>
                        <a:rPr lang="en-US" sz="800" dirty="0"/>
                        <a:t>Q2</a:t>
                      </a:r>
                    </a:p>
                  </a:txBody>
                  <a:tcPr/>
                </a:tc>
                <a:tc>
                  <a:txBody>
                    <a:bodyPr/>
                    <a:lstStyle/>
                    <a:p>
                      <a:pPr algn="ctr"/>
                      <a:r>
                        <a:rPr lang="en-US" sz="800" dirty="0"/>
                        <a:t>Q3</a:t>
                      </a:r>
                    </a:p>
                  </a:txBody>
                  <a:tcPr/>
                </a:tc>
                <a:tc>
                  <a:txBody>
                    <a:bodyPr/>
                    <a:lstStyle/>
                    <a:p>
                      <a:pPr algn="ctr"/>
                      <a:r>
                        <a:rPr lang="en-US" sz="800" dirty="0"/>
                        <a:t>Q4</a:t>
                      </a:r>
                    </a:p>
                  </a:txBody>
                  <a:tcPr/>
                </a:tc>
                <a:extLst>
                  <a:ext uri="{0D108BD9-81ED-4DB2-BD59-A6C34878D82A}">
                    <a16:rowId xmlns:a16="http://schemas.microsoft.com/office/drawing/2014/main" val="3682163114"/>
                  </a:ext>
                </a:extLst>
              </a:tr>
            </a:tbl>
          </a:graphicData>
        </a:graphic>
      </p:graphicFrame>
      <p:graphicFrame>
        <p:nvGraphicFramePr>
          <p:cNvPr id="77" name="Table 76">
            <a:extLst>
              <a:ext uri="{FF2B5EF4-FFF2-40B4-BE49-F238E27FC236}">
                <a16:creationId xmlns:a16="http://schemas.microsoft.com/office/drawing/2014/main" id="{4B1A0DC0-7D65-483B-9EA6-5E6034570FA8}"/>
              </a:ext>
            </a:extLst>
          </p:cNvPr>
          <p:cNvGraphicFramePr>
            <a:graphicFrameLocks noGrp="1"/>
          </p:cNvGraphicFramePr>
          <p:nvPr>
            <p:extLst>
              <p:ext uri="{D42A27DB-BD31-4B8C-83A1-F6EECF244321}">
                <p14:modId xmlns:p14="http://schemas.microsoft.com/office/powerpoint/2010/main" val="2757819501"/>
              </p:ext>
            </p:extLst>
          </p:nvPr>
        </p:nvGraphicFramePr>
        <p:xfrm>
          <a:off x="4609051" y="836978"/>
          <a:ext cx="4039076" cy="213360"/>
        </p:xfrm>
        <a:graphic>
          <a:graphicData uri="http://schemas.openxmlformats.org/drawingml/2006/table">
            <a:tbl>
              <a:tblPr firstRow="1" bandRow="1">
                <a:tableStyleId>{5C22544A-7EE6-4342-B048-85BDC9FD1C3A}</a:tableStyleId>
              </a:tblPr>
              <a:tblGrid>
                <a:gridCol w="1009769">
                  <a:extLst>
                    <a:ext uri="{9D8B030D-6E8A-4147-A177-3AD203B41FA5}">
                      <a16:colId xmlns:a16="http://schemas.microsoft.com/office/drawing/2014/main" val="620998838"/>
                    </a:ext>
                  </a:extLst>
                </a:gridCol>
                <a:gridCol w="1009769">
                  <a:extLst>
                    <a:ext uri="{9D8B030D-6E8A-4147-A177-3AD203B41FA5}">
                      <a16:colId xmlns:a16="http://schemas.microsoft.com/office/drawing/2014/main" val="222946402"/>
                    </a:ext>
                  </a:extLst>
                </a:gridCol>
                <a:gridCol w="1009769">
                  <a:extLst>
                    <a:ext uri="{9D8B030D-6E8A-4147-A177-3AD203B41FA5}">
                      <a16:colId xmlns:a16="http://schemas.microsoft.com/office/drawing/2014/main" val="33421660"/>
                    </a:ext>
                  </a:extLst>
                </a:gridCol>
                <a:gridCol w="1009769">
                  <a:extLst>
                    <a:ext uri="{9D8B030D-6E8A-4147-A177-3AD203B41FA5}">
                      <a16:colId xmlns:a16="http://schemas.microsoft.com/office/drawing/2014/main" val="1133330101"/>
                    </a:ext>
                  </a:extLst>
                </a:gridCol>
              </a:tblGrid>
              <a:tr h="205740">
                <a:tc>
                  <a:txBody>
                    <a:bodyPr/>
                    <a:lstStyle/>
                    <a:p>
                      <a:pPr algn="ctr"/>
                      <a:r>
                        <a:rPr lang="en-US" sz="800" dirty="0"/>
                        <a:t>Q1</a:t>
                      </a:r>
                    </a:p>
                  </a:txBody>
                  <a:tcPr/>
                </a:tc>
                <a:tc>
                  <a:txBody>
                    <a:bodyPr/>
                    <a:lstStyle/>
                    <a:p>
                      <a:pPr algn="ctr"/>
                      <a:r>
                        <a:rPr lang="en-US" sz="800" dirty="0"/>
                        <a:t>Q2</a:t>
                      </a:r>
                    </a:p>
                  </a:txBody>
                  <a:tcPr/>
                </a:tc>
                <a:tc>
                  <a:txBody>
                    <a:bodyPr/>
                    <a:lstStyle/>
                    <a:p>
                      <a:pPr algn="ctr"/>
                      <a:r>
                        <a:rPr lang="en-US" sz="800" dirty="0"/>
                        <a:t>Q3</a:t>
                      </a:r>
                    </a:p>
                  </a:txBody>
                  <a:tcPr/>
                </a:tc>
                <a:tc>
                  <a:txBody>
                    <a:bodyPr/>
                    <a:lstStyle/>
                    <a:p>
                      <a:pPr algn="ctr"/>
                      <a:r>
                        <a:rPr lang="en-US" sz="800" dirty="0"/>
                        <a:t>Q4</a:t>
                      </a:r>
                    </a:p>
                  </a:txBody>
                  <a:tcPr/>
                </a:tc>
                <a:extLst>
                  <a:ext uri="{0D108BD9-81ED-4DB2-BD59-A6C34878D82A}">
                    <a16:rowId xmlns:a16="http://schemas.microsoft.com/office/drawing/2014/main" val="3682163114"/>
                  </a:ext>
                </a:extLst>
              </a:tr>
            </a:tbl>
          </a:graphicData>
        </a:graphic>
      </p:graphicFrame>
      <p:sp>
        <p:nvSpPr>
          <p:cNvPr id="84" name="Oval 83">
            <a:extLst>
              <a:ext uri="{FF2B5EF4-FFF2-40B4-BE49-F238E27FC236}">
                <a16:creationId xmlns:a16="http://schemas.microsoft.com/office/drawing/2014/main" id="{FE3919DE-F826-41AE-B9C7-211AD54AEC51}"/>
              </a:ext>
            </a:extLst>
          </p:cNvPr>
          <p:cNvSpPr/>
          <p:nvPr/>
        </p:nvSpPr>
        <p:spPr bwMode="auto">
          <a:xfrm>
            <a:off x="4875826" y="492388"/>
            <a:ext cx="127931" cy="114002"/>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Tree>
    <p:extLst>
      <p:ext uri="{BB962C8B-B14F-4D97-AF65-F5344CB8AC3E}">
        <p14:creationId xmlns:p14="http://schemas.microsoft.com/office/powerpoint/2010/main" val="50371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4" y="106864"/>
            <a:ext cx="8577145" cy="376946"/>
          </a:xfrm>
        </p:spPr>
        <p:txBody>
          <a:bodyPr/>
          <a:lstStyle/>
          <a:p>
            <a:r>
              <a:rPr lang="en-GB" sz="2600" dirty="0"/>
              <a:t>Master Data Management Proposed Roadmap (Draft)</a:t>
            </a:r>
          </a:p>
        </p:txBody>
      </p:sp>
      <p:sp>
        <p:nvSpPr>
          <p:cNvPr id="64" name="Rectangle 63">
            <a:extLst>
              <a:ext uri="{FF2B5EF4-FFF2-40B4-BE49-F238E27FC236}">
                <a16:creationId xmlns:a16="http://schemas.microsoft.com/office/drawing/2014/main" id="{2D1BA13E-A354-4B38-A999-A785D8966392}"/>
              </a:ext>
            </a:extLst>
          </p:cNvPr>
          <p:cNvSpPr/>
          <p:nvPr/>
        </p:nvSpPr>
        <p:spPr>
          <a:xfrm>
            <a:off x="8304759" y="891361"/>
            <a:ext cx="408103" cy="151761"/>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Aug</a:t>
            </a:r>
          </a:p>
        </p:txBody>
      </p:sp>
      <p:sp>
        <p:nvSpPr>
          <p:cNvPr id="66" name="Rectangle 65">
            <a:extLst>
              <a:ext uri="{FF2B5EF4-FFF2-40B4-BE49-F238E27FC236}">
                <a16:creationId xmlns:a16="http://schemas.microsoft.com/office/drawing/2014/main" id="{A12C81B1-BE83-48E0-82F6-ED0EDEB9568A}"/>
              </a:ext>
            </a:extLst>
          </p:cNvPr>
          <p:cNvSpPr/>
          <p:nvPr/>
        </p:nvSpPr>
        <p:spPr>
          <a:xfrm>
            <a:off x="796632" y="891362"/>
            <a:ext cx="393802" cy="140078"/>
          </a:xfrm>
          <a:prstGeom prst="rect">
            <a:avLst/>
          </a:prstGeom>
          <a:solidFill>
            <a:schemeClr val="accent1"/>
          </a:solidFill>
        </p:spPr>
        <p:txBody>
          <a:bodyPr wrap="square" rtlCol="0" anchor="ctr">
            <a:noAutofit/>
          </a:bodyPr>
          <a:lstStyle/>
          <a:p>
            <a:pPr algn="ctr" defTabSz="685749">
              <a:buClr>
                <a:srgbClr val="55555A"/>
              </a:buClr>
            </a:pPr>
            <a:r>
              <a:rPr lang="en-US" sz="900">
                <a:solidFill>
                  <a:srgbClr val="FFFFFF"/>
                </a:solidFill>
                <a:latin typeface="Arial"/>
                <a:ea typeface="ＭＳ Ｐゴシック"/>
              </a:rPr>
              <a:t>Mar</a:t>
            </a:r>
          </a:p>
        </p:txBody>
      </p:sp>
      <p:sp>
        <p:nvSpPr>
          <p:cNvPr id="69" name="Rectangle 68">
            <a:extLst>
              <a:ext uri="{FF2B5EF4-FFF2-40B4-BE49-F238E27FC236}">
                <a16:creationId xmlns:a16="http://schemas.microsoft.com/office/drawing/2014/main" id="{01B95DB8-8395-45E2-8451-4D61E9C8C07C}"/>
              </a:ext>
            </a:extLst>
          </p:cNvPr>
          <p:cNvSpPr/>
          <p:nvPr/>
        </p:nvSpPr>
        <p:spPr>
          <a:xfrm>
            <a:off x="2008137" y="891362"/>
            <a:ext cx="393802" cy="140078"/>
          </a:xfrm>
          <a:prstGeom prst="rect">
            <a:avLst/>
          </a:prstGeom>
          <a:solidFill>
            <a:schemeClr val="accent1"/>
          </a:solidFill>
        </p:spPr>
        <p:txBody>
          <a:bodyPr wrap="square" lIns="36000" rIns="36000" rtlCol="0" anchor="ctr">
            <a:noAutofit/>
          </a:bodyPr>
          <a:lstStyle/>
          <a:p>
            <a:pPr algn="ctr" defTabSz="685749">
              <a:buClr>
                <a:srgbClr val="55555A"/>
              </a:buClr>
            </a:pPr>
            <a:r>
              <a:rPr lang="en-US" sz="900">
                <a:solidFill>
                  <a:srgbClr val="FFFFFF"/>
                </a:solidFill>
                <a:latin typeface="Arial"/>
                <a:ea typeface="ＭＳ Ｐゴシック"/>
              </a:rPr>
              <a:t>June</a:t>
            </a:r>
          </a:p>
        </p:txBody>
      </p:sp>
      <p:sp>
        <p:nvSpPr>
          <p:cNvPr id="70" name="Rectangle 69">
            <a:extLst>
              <a:ext uri="{FF2B5EF4-FFF2-40B4-BE49-F238E27FC236}">
                <a16:creationId xmlns:a16="http://schemas.microsoft.com/office/drawing/2014/main" id="{CB334639-855E-4746-BFC5-89E45E4FD7C6}"/>
              </a:ext>
            </a:extLst>
          </p:cNvPr>
          <p:cNvSpPr/>
          <p:nvPr/>
        </p:nvSpPr>
        <p:spPr>
          <a:xfrm>
            <a:off x="1604031" y="891362"/>
            <a:ext cx="393802" cy="140078"/>
          </a:xfrm>
          <a:prstGeom prst="rect">
            <a:avLst/>
          </a:prstGeom>
          <a:solidFill>
            <a:schemeClr val="accent1"/>
          </a:solidFill>
        </p:spPr>
        <p:txBody>
          <a:bodyPr wrap="square" lIns="36000" rIns="36000" rtlCol="0" anchor="ctr">
            <a:noAutofit/>
          </a:bodyPr>
          <a:lstStyle/>
          <a:p>
            <a:pPr algn="ctr" defTabSz="685749">
              <a:buClr>
                <a:srgbClr val="55555A"/>
              </a:buClr>
            </a:pPr>
            <a:r>
              <a:rPr lang="en-US" sz="90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811422" y="675689"/>
            <a:ext cx="4395498"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49"/>
            <a:r>
              <a:rPr lang="en-US" b="1" dirty="0">
                <a:solidFill>
                  <a:srgbClr val="FFFFFF"/>
                </a:solidFill>
              </a:rPr>
              <a:t>2021</a:t>
            </a:r>
          </a:p>
        </p:txBody>
      </p:sp>
      <p:sp>
        <p:nvSpPr>
          <p:cNvPr id="104" name="Rectangle 103">
            <a:extLst>
              <a:ext uri="{FF2B5EF4-FFF2-40B4-BE49-F238E27FC236}">
                <a16:creationId xmlns:a16="http://schemas.microsoft.com/office/drawing/2014/main" id="{B692ED1F-0DC4-46FD-9D82-0AA2D9C4A5C8}"/>
              </a:ext>
            </a:extLst>
          </p:cNvPr>
          <p:cNvSpPr/>
          <p:nvPr/>
        </p:nvSpPr>
        <p:spPr>
          <a:xfrm>
            <a:off x="8087363" y="-7698"/>
            <a:ext cx="1056639" cy="261610"/>
          </a:xfrm>
          <a:prstGeom prst="rect">
            <a:avLst/>
          </a:prstGeom>
        </p:spPr>
        <p:txBody>
          <a:bodyPr wrap="square">
            <a:spAutoFit/>
          </a:bodyPr>
          <a:lstStyle/>
          <a:p>
            <a:pPr algn="ctr" defTabSz="914333">
              <a:buClr>
                <a:srgbClr val="55555A"/>
              </a:buClr>
            </a:pPr>
            <a:r>
              <a:rPr lang="en-US" sz="1100">
                <a:solidFill>
                  <a:srgbClr val="FFFFFF"/>
                </a:solidFill>
                <a:latin typeface="Arial"/>
                <a:ea typeface="ＭＳ Ｐゴシック"/>
              </a:rPr>
              <a:t>Tools</a:t>
            </a:r>
            <a:endParaRPr lang="en-GB" sz="1100">
              <a:solidFill>
                <a:srgbClr val="FFFFFF"/>
              </a:solidFill>
              <a:latin typeface="Arial"/>
              <a:ea typeface="ＭＳ Ｐゴシック"/>
            </a:endParaRPr>
          </a:p>
        </p:txBody>
      </p:sp>
      <p:sp>
        <p:nvSpPr>
          <p:cNvPr id="130" name="Rectangle 129">
            <a:extLst>
              <a:ext uri="{FF2B5EF4-FFF2-40B4-BE49-F238E27FC236}">
                <a16:creationId xmlns:a16="http://schemas.microsoft.com/office/drawing/2014/main" id="{8D198724-3E6B-4504-AE71-7A5090A86AB4}"/>
              </a:ext>
            </a:extLst>
          </p:cNvPr>
          <p:cNvSpPr/>
          <p:nvPr/>
        </p:nvSpPr>
        <p:spPr>
          <a:xfrm>
            <a:off x="1200330" y="891362"/>
            <a:ext cx="393802" cy="140078"/>
          </a:xfrm>
          <a:prstGeom prst="rect">
            <a:avLst/>
          </a:prstGeom>
          <a:solidFill>
            <a:schemeClr val="accent1"/>
          </a:solidFill>
        </p:spPr>
        <p:txBody>
          <a:bodyPr wrap="square" lIns="36000" rIns="36000" rtlCol="0" anchor="ctr">
            <a:noAutofit/>
          </a:bodyPr>
          <a:lstStyle/>
          <a:p>
            <a:pPr algn="ctr" defTabSz="685749">
              <a:buClr>
                <a:srgbClr val="55555A"/>
              </a:buClr>
            </a:pPr>
            <a:r>
              <a:rPr lang="en-US" sz="900" dirty="0">
                <a:solidFill>
                  <a:srgbClr val="FFFFFF"/>
                </a:solidFill>
                <a:latin typeface="Arial"/>
                <a:ea typeface="ＭＳ Ｐゴシック"/>
              </a:rPr>
              <a:t>April</a:t>
            </a:r>
          </a:p>
        </p:txBody>
      </p:sp>
      <p:sp>
        <p:nvSpPr>
          <p:cNvPr id="81" name="Rectangle 80">
            <a:extLst>
              <a:ext uri="{FF2B5EF4-FFF2-40B4-BE49-F238E27FC236}">
                <a16:creationId xmlns:a16="http://schemas.microsoft.com/office/drawing/2014/main" id="{8F7C78EF-3C75-4163-A598-3EFE46A4496D}"/>
              </a:ext>
            </a:extLst>
          </p:cNvPr>
          <p:cNvSpPr/>
          <p:nvPr/>
        </p:nvSpPr>
        <p:spPr>
          <a:xfrm>
            <a:off x="3798402" y="898774"/>
            <a:ext cx="448228" cy="132169"/>
          </a:xfrm>
          <a:prstGeom prst="rect">
            <a:avLst/>
          </a:prstGeom>
          <a:solidFill>
            <a:schemeClr val="accent1"/>
          </a:solidFill>
        </p:spPr>
        <p:txBody>
          <a:bodyPr wrap="square" lIns="36000" rIns="36000" rtlCol="0" anchor="ctr">
            <a:noAutofit/>
          </a:bodyPr>
          <a:lstStyle/>
          <a:p>
            <a:pPr algn="ctr" defTabSz="685749">
              <a:buClr>
                <a:srgbClr val="55555A"/>
              </a:buClr>
            </a:pPr>
            <a:r>
              <a:rPr lang="en-US" sz="900" dirty="0">
                <a:solidFill>
                  <a:srgbClr val="FFFFFF"/>
                </a:solidFill>
                <a:latin typeface="Arial"/>
                <a:ea typeface="ＭＳ Ｐゴシック"/>
              </a:rPr>
              <a:t>Oct</a:t>
            </a:r>
          </a:p>
        </p:txBody>
      </p:sp>
      <p:sp>
        <p:nvSpPr>
          <p:cNvPr id="84" name="Rectangle 83">
            <a:extLst>
              <a:ext uri="{FF2B5EF4-FFF2-40B4-BE49-F238E27FC236}">
                <a16:creationId xmlns:a16="http://schemas.microsoft.com/office/drawing/2014/main" id="{60BBD388-7AED-42EE-A76C-C401F0E3C966}"/>
              </a:ext>
            </a:extLst>
          </p:cNvPr>
          <p:cNvSpPr/>
          <p:nvPr/>
        </p:nvSpPr>
        <p:spPr>
          <a:xfrm>
            <a:off x="2881442" y="898774"/>
            <a:ext cx="448228" cy="132169"/>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3336483" y="898774"/>
            <a:ext cx="448228" cy="132169"/>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Sep</a:t>
            </a:r>
          </a:p>
        </p:txBody>
      </p:sp>
      <p:sp>
        <p:nvSpPr>
          <p:cNvPr id="86" name="Rectangle 85">
            <a:extLst>
              <a:ext uri="{FF2B5EF4-FFF2-40B4-BE49-F238E27FC236}">
                <a16:creationId xmlns:a16="http://schemas.microsoft.com/office/drawing/2014/main" id="{7BEAD126-BC38-4A82-9ADF-631A1EB5B79A}"/>
              </a:ext>
            </a:extLst>
          </p:cNvPr>
          <p:cNvSpPr/>
          <p:nvPr/>
        </p:nvSpPr>
        <p:spPr>
          <a:xfrm>
            <a:off x="2412081" y="897494"/>
            <a:ext cx="448228" cy="132169"/>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Jul</a:t>
            </a: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32856" y="1076584"/>
            <a:ext cx="9044662" cy="665972"/>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FF"/>
              </a:solidFill>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34205" y="1795073"/>
            <a:ext cx="9044662" cy="63628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34205" y="1085016"/>
            <a:ext cx="793039" cy="669827"/>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34205" y="1795073"/>
            <a:ext cx="793039" cy="636282"/>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896371" y="1328773"/>
            <a:ext cx="2125226" cy="146566"/>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highlight>
                <a:srgbClr val="008000"/>
              </a:highlight>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1861727" y="1931997"/>
            <a:ext cx="7215789" cy="129458"/>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16778" y="1262794"/>
            <a:ext cx="793039" cy="267870"/>
          </a:xfrm>
          <a:prstGeom prst="rect">
            <a:avLst/>
          </a:prstGeom>
          <a:noFill/>
        </p:spPr>
        <p:txBody>
          <a:bodyPr vert="horz" wrap="square" lIns="0" tIns="0" rIns="0" bIns="0" rtlCol="0" anchor="ctr" anchorCtr="0">
            <a:noAutofit/>
          </a:bodyPr>
          <a:lstStyle/>
          <a:p>
            <a:pPr algn="ctr" defTabSz="914378">
              <a:buClr>
                <a:srgbClr val="55555A"/>
              </a:buClr>
            </a:pPr>
            <a:r>
              <a:rPr lang="en-US" sz="825" dirty="0">
                <a:solidFill>
                  <a:srgbClr val="FFFFFF"/>
                </a:solidFill>
                <a:latin typeface="Calibri" panose="020F0502020204030204" pitchFamily="34" charset="0"/>
                <a:ea typeface="ＭＳ Ｐゴシック"/>
              </a:rPr>
              <a:t>MDM Tool</a:t>
            </a: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34205" y="1954259"/>
            <a:ext cx="793039" cy="323793"/>
          </a:xfrm>
          <a:prstGeom prst="rect">
            <a:avLst/>
          </a:prstGeom>
          <a:noFill/>
        </p:spPr>
        <p:txBody>
          <a:bodyPr vert="horz" wrap="square" lIns="0" tIns="0" rIns="0" bIns="0" rtlCol="0" anchor="ctr" anchorCtr="0">
            <a:noAutofit/>
          </a:bodyPr>
          <a:lstStyle/>
          <a:p>
            <a:pPr algn="ctr" defTabSz="914378">
              <a:buClr>
                <a:srgbClr val="55555A"/>
              </a:buClr>
            </a:pPr>
            <a:r>
              <a:rPr lang="en-US" sz="825" dirty="0">
                <a:solidFill>
                  <a:srgbClr val="FFFFFF"/>
                </a:solidFill>
                <a:latin typeface="Calibri" panose="020F0502020204030204" pitchFamily="34" charset="0"/>
                <a:ea typeface="ＭＳ Ｐゴシック"/>
              </a:rPr>
              <a:t>US Customer</a:t>
            </a:r>
          </a:p>
          <a:p>
            <a:pPr algn="ctr" defTabSz="914378">
              <a:buClr>
                <a:srgbClr val="55555A"/>
              </a:buClr>
            </a:pPr>
            <a:r>
              <a:rPr lang="en-US" sz="825" dirty="0">
                <a:solidFill>
                  <a:srgbClr val="FFFFFF"/>
                </a:solidFill>
                <a:latin typeface="Calibri" panose="020F0502020204030204" pitchFamily="34" charset="0"/>
                <a:ea typeface="ＭＳ Ｐゴシック"/>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32856" y="2488255"/>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32856" y="2492803"/>
            <a:ext cx="793039" cy="607718"/>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32856" y="2662593"/>
            <a:ext cx="793039" cy="255778"/>
          </a:xfrm>
          <a:prstGeom prst="rect">
            <a:avLst/>
          </a:prstGeom>
          <a:noFill/>
        </p:spPr>
        <p:txBody>
          <a:bodyPr vert="horz" wrap="square" lIns="0" tIns="0" rIns="0" bIns="0" rtlCol="0" anchor="ctr" anchorCtr="0">
            <a:noAutofit/>
          </a:bodyPr>
          <a:lstStyle/>
          <a:p>
            <a:pPr algn="ctr" defTabSz="914378">
              <a:buClr>
                <a:srgbClr val="55555A"/>
              </a:buClr>
            </a:pPr>
            <a:r>
              <a:rPr lang="en-US" sz="825" dirty="0">
                <a:solidFill>
                  <a:srgbClr val="FFFFFF"/>
                </a:solidFill>
                <a:latin typeface="Calibri" panose="020F0502020204030204" pitchFamily="34" charset="0"/>
                <a:ea typeface="ＭＳ Ｐゴシック"/>
              </a:rPr>
              <a:t>Global Workforce</a:t>
            </a:r>
          </a:p>
          <a:p>
            <a:pPr algn="ctr" defTabSz="914378">
              <a:buClr>
                <a:srgbClr val="55555A"/>
              </a:buClr>
            </a:pPr>
            <a:r>
              <a:rPr lang="en-US" sz="825" dirty="0">
                <a:solidFill>
                  <a:srgbClr val="FFFFFF"/>
                </a:solidFill>
                <a:latin typeface="Calibri" panose="020F0502020204030204" pitchFamily="34" charset="0"/>
                <a:ea typeface="ＭＳ Ｐゴシック"/>
              </a:rPr>
              <a:t>Master Data</a:t>
            </a:r>
          </a:p>
        </p:txBody>
      </p:sp>
      <p:sp>
        <p:nvSpPr>
          <p:cNvPr id="87" name="Rectangle 86">
            <a:extLst>
              <a:ext uri="{FF2B5EF4-FFF2-40B4-BE49-F238E27FC236}">
                <a16:creationId xmlns:a16="http://schemas.microsoft.com/office/drawing/2014/main" id="{D171760A-447B-483E-87A3-5A7511C18F93}"/>
              </a:ext>
            </a:extLst>
          </p:cNvPr>
          <p:cNvSpPr/>
          <p:nvPr/>
        </p:nvSpPr>
        <p:spPr>
          <a:xfrm>
            <a:off x="4725136" y="897494"/>
            <a:ext cx="448228" cy="132169"/>
          </a:xfrm>
          <a:prstGeom prst="rect">
            <a:avLst/>
          </a:prstGeom>
          <a:solidFill>
            <a:schemeClr val="accent1"/>
          </a:solidFill>
        </p:spPr>
        <p:txBody>
          <a:bodyPr wrap="square" lIns="36000" rIns="36000" rtlCol="0" anchor="ctr">
            <a:noAutofit/>
          </a:bodyPr>
          <a:lstStyle/>
          <a:p>
            <a:pPr algn="ctr" defTabSz="685749">
              <a:buClr>
                <a:srgbClr val="55555A"/>
              </a:buClr>
            </a:pPr>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4255243" y="897494"/>
            <a:ext cx="448228" cy="132169"/>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Nov</a:t>
            </a: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12"/>
            </p:custDataLst>
          </p:nvPr>
        </p:nvSpPr>
        <p:spPr>
          <a:xfrm>
            <a:off x="1175288" y="1484730"/>
            <a:ext cx="493966" cy="253916"/>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825" spc="-2" dirty="0">
                <a:solidFill>
                  <a:srgbClr val="55555A"/>
                </a:solidFill>
                <a:latin typeface="Calibri" panose="020F0502020204030204" pitchFamily="34" charset="0"/>
                <a:ea typeface="ＭＳ Ｐゴシック"/>
              </a:rPr>
              <a:t>Select </a:t>
            </a:r>
          </a:p>
          <a:p>
            <a:pPr algn="ctr" defTabSz="914378">
              <a:spcAft>
                <a:spcPts val="0"/>
              </a:spcAft>
              <a:buClr>
                <a:srgbClr val="55555A"/>
              </a:buClr>
            </a:pPr>
            <a:r>
              <a:rPr lang="en-US" sz="825" spc="-2" dirty="0">
                <a:solidFill>
                  <a:srgbClr val="55555A"/>
                </a:solidFill>
                <a:latin typeface="Calibri" panose="020F0502020204030204" pitchFamily="34" charset="0"/>
                <a:ea typeface="ＭＳ Ｐゴシック"/>
              </a:rPr>
              <a:t>The Tool</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3"/>
            </p:custDataLst>
          </p:nvPr>
        </p:nvSpPr>
        <p:spPr>
          <a:xfrm>
            <a:off x="2812578" y="13314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highlight>
                <a:srgbClr val="008000"/>
              </a:highlight>
              <a:latin typeface="Arial"/>
              <a:ea typeface="ＭＳ Ｐゴシック"/>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4"/>
            </p:custDataLst>
          </p:nvPr>
        </p:nvSpPr>
        <p:spPr>
          <a:xfrm>
            <a:off x="2302574" y="1488271"/>
            <a:ext cx="1119340" cy="253916"/>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825" spc="-2" dirty="0">
                <a:solidFill>
                  <a:srgbClr val="55555A"/>
                </a:solidFill>
                <a:latin typeface="Calibri" panose="020F0502020204030204" pitchFamily="34" charset="0"/>
                <a:ea typeface="ＭＳ Ｐゴシック"/>
              </a:rPr>
              <a:t>MDM Environment </a:t>
            </a:r>
          </a:p>
          <a:p>
            <a:pPr algn="ctr" defTabSz="914378">
              <a:spcAft>
                <a:spcPts val="0"/>
              </a:spcAft>
              <a:buClr>
                <a:srgbClr val="55555A"/>
              </a:buClr>
            </a:pPr>
            <a:r>
              <a:rPr lang="en-US" sz="825" spc="-2" dirty="0">
                <a:solidFill>
                  <a:srgbClr val="55555A"/>
                </a:solidFill>
                <a:latin typeface="Calibri" panose="020F0502020204030204" pitchFamily="34" charset="0"/>
                <a:ea typeface="ＭＳ Ｐゴシック"/>
              </a:rPr>
              <a:t>Ready to use</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5"/>
            </p:custDataLst>
          </p:nvPr>
        </p:nvSpPr>
        <p:spPr>
          <a:xfrm>
            <a:off x="4793442" y="1935570"/>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6"/>
            </p:custDataLst>
          </p:nvPr>
        </p:nvSpPr>
        <p:spPr>
          <a:xfrm>
            <a:off x="4439998" y="1785365"/>
            <a:ext cx="785849" cy="138499"/>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900" i="1" spc="-2" dirty="0">
                <a:solidFill>
                  <a:schemeClr val="tx1"/>
                </a:solidFill>
                <a:latin typeface="Calibri" panose="020F0502020204030204" pitchFamily="34" charset="0"/>
                <a:ea typeface="ＭＳ Ｐゴシック"/>
              </a:rPr>
              <a:t>MVP Release 1C</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7"/>
            </p:custDataLst>
          </p:nvPr>
        </p:nvSpPr>
        <p:spPr>
          <a:xfrm>
            <a:off x="6056887" y="1933873"/>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8"/>
            </p:custDataLst>
          </p:nvPr>
        </p:nvSpPr>
        <p:spPr>
          <a:xfrm>
            <a:off x="2054731" y="1327173"/>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highlight>
                <a:srgbClr val="008000"/>
              </a:highlight>
              <a:latin typeface="Arial"/>
              <a:ea typeface="ＭＳ Ｐゴシック"/>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19"/>
            </p:custDataLst>
          </p:nvPr>
        </p:nvSpPr>
        <p:spPr>
          <a:xfrm>
            <a:off x="1427689" y="1067104"/>
            <a:ext cx="1368179" cy="253916"/>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825" spc="-2" dirty="0">
                <a:solidFill>
                  <a:srgbClr val="55555A"/>
                </a:solidFill>
                <a:latin typeface="Calibri" panose="020F0502020204030204" pitchFamily="34" charset="0"/>
                <a:ea typeface="ＭＳ Ｐゴシック"/>
              </a:rPr>
              <a:t>Complete Security Assessment, Contact &amp; Get Funding</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20"/>
            </p:custDataLst>
          </p:nvPr>
        </p:nvSpPr>
        <p:spPr>
          <a:xfrm>
            <a:off x="3118428" y="2606276"/>
            <a:ext cx="5916175" cy="156628"/>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67" name="OTLSHAPE_SLM_0aec949068fc4edb9016a17022f2fa0f_Shape">
            <a:extLst>
              <a:ext uri="{FF2B5EF4-FFF2-40B4-BE49-F238E27FC236}">
                <a16:creationId xmlns:a16="http://schemas.microsoft.com/office/drawing/2014/main" id="{466AB895-CCC8-43ED-A69B-54D9D03307DE}"/>
              </a:ext>
            </a:extLst>
          </p:cNvPr>
          <p:cNvSpPr/>
          <p:nvPr>
            <p:custDataLst>
              <p:tags r:id="rId21"/>
            </p:custDataLst>
          </p:nvPr>
        </p:nvSpPr>
        <p:spPr>
          <a:xfrm>
            <a:off x="3058360" y="1931322"/>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68" name="OTLSHAPE_SLM_0aec949068fc4edb9016a17022f2fa0f_Title">
            <a:extLst>
              <a:ext uri="{FF2B5EF4-FFF2-40B4-BE49-F238E27FC236}">
                <a16:creationId xmlns:a16="http://schemas.microsoft.com/office/drawing/2014/main" id="{9B234603-0E51-4363-A842-3971F23C9FCE}"/>
              </a:ext>
            </a:extLst>
          </p:cNvPr>
          <p:cNvSpPr txBox="1"/>
          <p:nvPr>
            <p:custDataLst>
              <p:tags r:id="rId22"/>
            </p:custDataLst>
          </p:nvPr>
        </p:nvSpPr>
        <p:spPr>
          <a:xfrm>
            <a:off x="2837039" y="2070615"/>
            <a:ext cx="545597"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Customer</a:t>
            </a:r>
          </a:p>
          <a:p>
            <a:r>
              <a:rPr lang="en-US" dirty="0"/>
              <a:t>Pre-work</a:t>
            </a:r>
          </a:p>
        </p:txBody>
      </p:sp>
      <p:sp>
        <p:nvSpPr>
          <p:cNvPr id="73" name="OTLSHAPE_SLM_0aec949068fc4edb9016a17022f2fa0f_Shape">
            <a:extLst>
              <a:ext uri="{FF2B5EF4-FFF2-40B4-BE49-F238E27FC236}">
                <a16:creationId xmlns:a16="http://schemas.microsoft.com/office/drawing/2014/main" id="{6672F47D-DC96-412C-A349-2C7614CB09AC}"/>
              </a:ext>
            </a:extLst>
          </p:cNvPr>
          <p:cNvSpPr/>
          <p:nvPr>
            <p:custDataLst>
              <p:tags r:id="rId23"/>
            </p:custDataLst>
          </p:nvPr>
        </p:nvSpPr>
        <p:spPr>
          <a:xfrm>
            <a:off x="3854652" y="260792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FF"/>
              </a:solidFill>
              <a:latin typeface="Arial"/>
              <a:ea typeface="ＭＳ Ｐゴシック"/>
            </a:endParaRPr>
          </a:p>
        </p:txBody>
      </p:sp>
      <p:sp>
        <p:nvSpPr>
          <p:cNvPr id="74" name="OTLSHAPE_SLM_0aec949068fc4edb9016a17022f2fa0f_Title">
            <a:extLst>
              <a:ext uri="{FF2B5EF4-FFF2-40B4-BE49-F238E27FC236}">
                <a16:creationId xmlns:a16="http://schemas.microsoft.com/office/drawing/2014/main" id="{329EE1C2-CC16-4987-A784-AF27EDB40520}"/>
              </a:ext>
            </a:extLst>
          </p:cNvPr>
          <p:cNvSpPr txBox="1"/>
          <p:nvPr>
            <p:custDataLst>
              <p:tags r:id="rId24"/>
            </p:custDataLst>
          </p:nvPr>
        </p:nvSpPr>
        <p:spPr>
          <a:xfrm>
            <a:off x="3575665" y="2764522"/>
            <a:ext cx="692855"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Workforce </a:t>
            </a:r>
          </a:p>
          <a:p>
            <a:r>
              <a:rPr lang="en-US" dirty="0"/>
              <a:t>Pre-work</a:t>
            </a:r>
          </a:p>
        </p:txBody>
      </p:sp>
      <p:sp>
        <p:nvSpPr>
          <p:cNvPr id="83" name="OTLSHAPE_SLM_0aec949068fc4edb9016a17022f2fa0f_Shape">
            <a:extLst>
              <a:ext uri="{FF2B5EF4-FFF2-40B4-BE49-F238E27FC236}">
                <a16:creationId xmlns:a16="http://schemas.microsoft.com/office/drawing/2014/main" id="{94B214B1-8059-4334-B47A-434338024433}"/>
              </a:ext>
            </a:extLst>
          </p:cNvPr>
          <p:cNvSpPr/>
          <p:nvPr>
            <p:custDataLst>
              <p:tags r:id="rId25"/>
            </p:custDataLst>
          </p:nvPr>
        </p:nvSpPr>
        <p:spPr>
          <a:xfrm>
            <a:off x="1894438" y="1938066"/>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91" name="OTLSHAPE_SLM_0aec949068fc4edb9016a17022f2fa0f_Title">
            <a:extLst>
              <a:ext uri="{FF2B5EF4-FFF2-40B4-BE49-F238E27FC236}">
                <a16:creationId xmlns:a16="http://schemas.microsoft.com/office/drawing/2014/main" id="{DB63FBA2-01D0-411C-A156-891BF33CC32C}"/>
              </a:ext>
            </a:extLst>
          </p:cNvPr>
          <p:cNvSpPr txBox="1"/>
          <p:nvPr>
            <p:custDataLst>
              <p:tags r:id="rId26"/>
            </p:custDataLst>
          </p:nvPr>
        </p:nvSpPr>
        <p:spPr>
          <a:xfrm>
            <a:off x="1593678" y="2068569"/>
            <a:ext cx="769877" cy="380873"/>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124" name="OTLSHAPE_SLM_0aec949068fc4edb9016a17022f2fa0f_Shape">
            <a:extLst>
              <a:ext uri="{FF2B5EF4-FFF2-40B4-BE49-F238E27FC236}">
                <a16:creationId xmlns:a16="http://schemas.microsoft.com/office/drawing/2014/main" id="{9F4C7122-2C17-4AA5-A4A4-223756C4AB60}"/>
              </a:ext>
            </a:extLst>
          </p:cNvPr>
          <p:cNvSpPr/>
          <p:nvPr>
            <p:custDataLst>
              <p:tags r:id="rId27"/>
            </p:custDataLst>
          </p:nvPr>
        </p:nvSpPr>
        <p:spPr>
          <a:xfrm>
            <a:off x="3266513" y="260797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26" name="Rectangle 125">
            <a:extLst>
              <a:ext uri="{FF2B5EF4-FFF2-40B4-BE49-F238E27FC236}">
                <a16:creationId xmlns:a16="http://schemas.microsoft.com/office/drawing/2014/main" id="{907AA7C3-1245-45EC-9C80-1A87690C683F}"/>
              </a:ext>
            </a:extLst>
          </p:cNvPr>
          <p:cNvSpPr/>
          <p:nvPr/>
        </p:nvSpPr>
        <p:spPr>
          <a:xfrm>
            <a:off x="5184109" y="901383"/>
            <a:ext cx="393802" cy="128816"/>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Jan</a:t>
            </a:r>
          </a:p>
        </p:txBody>
      </p:sp>
      <p:sp>
        <p:nvSpPr>
          <p:cNvPr id="127" name="Rectangle 126">
            <a:extLst>
              <a:ext uri="{FF2B5EF4-FFF2-40B4-BE49-F238E27FC236}">
                <a16:creationId xmlns:a16="http://schemas.microsoft.com/office/drawing/2014/main" id="{FFD8F116-EE4A-477D-AB8F-8002FDADFB81}"/>
              </a:ext>
            </a:extLst>
          </p:cNvPr>
          <p:cNvSpPr/>
          <p:nvPr/>
        </p:nvSpPr>
        <p:spPr>
          <a:xfrm>
            <a:off x="5595901" y="901382"/>
            <a:ext cx="393802" cy="126522"/>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Feb </a:t>
            </a:r>
          </a:p>
        </p:txBody>
      </p:sp>
      <p:sp>
        <p:nvSpPr>
          <p:cNvPr id="128" name="TextBox 127">
            <a:extLst>
              <a:ext uri="{FF2B5EF4-FFF2-40B4-BE49-F238E27FC236}">
                <a16:creationId xmlns:a16="http://schemas.microsoft.com/office/drawing/2014/main" id="{6ABCA873-7546-4896-8E99-701F8FB06648}"/>
              </a:ext>
            </a:extLst>
          </p:cNvPr>
          <p:cNvSpPr txBox="1"/>
          <p:nvPr/>
        </p:nvSpPr>
        <p:spPr bwMode="auto">
          <a:xfrm flipH="1">
            <a:off x="5217664" y="678835"/>
            <a:ext cx="3859853"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49">
              <a:buClr>
                <a:srgbClr val="55555A"/>
              </a:buClr>
            </a:pPr>
            <a:r>
              <a:rPr lang="en-US" sz="1100" dirty="0">
                <a:solidFill>
                  <a:srgbClr val="FFFFFF"/>
                </a:solidFill>
                <a:latin typeface="Arial"/>
                <a:ea typeface="ＭＳ Ｐゴシック"/>
              </a:rPr>
              <a:t>2022</a:t>
            </a: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28"/>
            </p:custDataLst>
          </p:nvPr>
        </p:nvSpPr>
        <p:spPr>
          <a:xfrm>
            <a:off x="1360252" y="1336359"/>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highlight>
                <a:srgbClr val="008000"/>
              </a:highlight>
              <a:latin typeface="Arial"/>
              <a:ea typeface="ＭＳ Ｐゴシック"/>
            </a:endParaRP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29"/>
            </p:custDataLst>
          </p:nvPr>
        </p:nvSpPr>
        <p:spPr>
          <a:xfrm>
            <a:off x="32856" y="3871116"/>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30"/>
            </p:custDataLst>
          </p:nvPr>
        </p:nvSpPr>
        <p:spPr>
          <a:xfrm>
            <a:off x="32857" y="3875664"/>
            <a:ext cx="793039" cy="607718"/>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00"/>
              </a:solidFill>
              <a:highlight>
                <a:srgbClr val="FFFF00"/>
              </a:highlight>
              <a:latin typeface="Arial"/>
              <a:ea typeface="ＭＳ Ｐゴシック"/>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31"/>
            </p:custDataLst>
          </p:nvPr>
        </p:nvSpPr>
        <p:spPr>
          <a:xfrm>
            <a:off x="32857" y="4061638"/>
            <a:ext cx="793039" cy="255778"/>
          </a:xfrm>
          <a:prstGeom prst="rect">
            <a:avLst/>
          </a:prstGeom>
          <a:noFill/>
        </p:spPr>
        <p:txBody>
          <a:bodyPr vert="horz" wrap="square" lIns="0" tIns="0" rIns="0" bIns="0" rtlCol="0" anchor="ctr" anchorCtr="0">
            <a:noAutofit/>
          </a:bodyPr>
          <a:lstStyle/>
          <a:p>
            <a:pPr algn="ctr" defTabSz="914378">
              <a:buClr>
                <a:srgbClr val="55555A"/>
              </a:buClr>
            </a:pPr>
            <a:r>
              <a:rPr lang="en-US" sz="825" dirty="0">
                <a:solidFill>
                  <a:srgbClr val="FFFFFF"/>
                </a:solidFill>
                <a:latin typeface="Calibri" panose="020F0502020204030204" pitchFamily="34" charset="0"/>
                <a:ea typeface="ＭＳ Ｐゴシック"/>
              </a:rPr>
              <a:t>UK Asset </a:t>
            </a:r>
          </a:p>
          <a:p>
            <a:pPr algn="ctr" defTabSz="914378">
              <a:buClr>
                <a:srgbClr val="55555A"/>
              </a:buClr>
            </a:pPr>
            <a:r>
              <a:rPr lang="en-US" sz="825" dirty="0">
                <a:solidFill>
                  <a:srgbClr val="FFFFFF"/>
                </a:solidFill>
                <a:latin typeface="Calibri" panose="020F0502020204030204" pitchFamily="34" charset="0"/>
                <a:ea typeface="ＭＳ Ｐゴシック"/>
              </a:rPr>
              <a:t>Master Data </a:t>
            </a:r>
          </a:p>
        </p:txBody>
      </p:sp>
      <p:sp>
        <p:nvSpPr>
          <p:cNvPr id="115" name="OTLSHAPE_SLT_302ad5dd614e43839f4e52cba7530e7d_Shape">
            <a:extLst>
              <a:ext uri="{FF2B5EF4-FFF2-40B4-BE49-F238E27FC236}">
                <a16:creationId xmlns:a16="http://schemas.microsoft.com/office/drawing/2014/main" id="{AFA39E3B-5972-4961-8AD6-232126FDD057}"/>
              </a:ext>
            </a:extLst>
          </p:cNvPr>
          <p:cNvSpPr/>
          <p:nvPr>
            <p:custDataLst>
              <p:tags r:id="rId32"/>
            </p:custDataLst>
          </p:nvPr>
        </p:nvSpPr>
        <p:spPr>
          <a:xfrm>
            <a:off x="6694414" y="3989134"/>
            <a:ext cx="2383101" cy="141611"/>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19" name="OTLSHAPE_SLM_0aec949068fc4edb9016a17022f2fa0f_Shape">
            <a:extLst>
              <a:ext uri="{FF2B5EF4-FFF2-40B4-BE49-F238E27FC236}">
                <a16:creationId xmlns:a16="http://schemas.microsoft.com/office/drawing/2014/main" id="{C0EBCF05-983B-4B74-8D35-173A7F64E6EE}"/>
              </a:ext>
            </a:extLst>
          </p:cNvPr>
          <p:cNvSpPr/>
          <p:nvPr>
            <p:custDataLst>
              <p:tags r:id="rId33"/>
            </p:custDataLst>
          </p:nvPr>
        </p:nvSpPr>
        <p:spPr>
          <a:xfrm>
            <a:off x="8945470" y="398688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34" name="OTLSHAPE_SLM_0aec949068fc4edb9016a17022f2fa0f_Shape">
            <a:extLst>
              <a:ext uri="{FF2B5EF4-FFF2-40B4-BE49-F238E27FC236}">
                <a16:creationId xmlns:a16="http://schemas.microsoft.com/office/drawing/2014/main" id="{B31F85A9-BFCB-43CF-9359-A90A24B82FBD}"/>
              </a:ext>
            </a:extLst>
          </p:cNvPr>
          <p:cNvSpPr/>
          <p:nvPr>
            <p:custDataLst>
              <p:tags r:id="rId34"/>
            </p:custDataLst>
          </p:nvPr>
        </p:nvSpPr>
        <p:spPr>
          <a:xfrm>
            <a:off x="7505731" y="400522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FF"/>
              </a:solidFill>
              <a:latin typeface="Arial"/>
              <a:ea typeface="ＭＳ Ｐゴシック"/>
            </a:endParaRPr>
          </a:p>
        </p:txBody>
      </p:sp>
      <p:sp>
        <p:nvSpPr>
          <p:cNvPr id="135" name="OTLSHAPE_SLM_0aec949068fc4edb9016a17022f2fa0f_Title">
            <a:extLst>
              <a:ext uri="{FF2B5EF4-FFF2-40B4-BE49-F238E27FC236}">
                <a16:creationId xmlns:a16="http://schemas.microsoft.com/office/drawing/2014/main" id="{DD9D14D5-1B47-4C8D-A25D-84056CBE3B2D}"/>
              </a:ext>
            </a:extLst>
          </p:cNvPr>
          <p:cNvSpPr txBox="1"/>
          <p:nvPr>
            <p:custDataLst>
              <p:tags r:id="rId35"/>
            </p:custDataLst>
          </p:nvPr>
        </p:nvSpPr>
        <p:spPr>
          <a:xfrm>
            <a:off x="7277498" y="4154919"/>
            <a:ext cx="563908"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UK Asset/Location Pre-work</a:t>
            </a:r>
          </a:p>
        </p:txBody>
      </p:sp>
      <p:sp>
        <p:nvSpPr>
          <p:cNvPr id="136" name="OTLSHAPE_SLM_0aec949068fc4edb9016a17022f2fa0f_Shape">
            <a:extLst>
              <a:ext uri="{FF2B5EF4-FFF2-40B4-BE49-F238E27FC236}">
                <a16:creationId xmlns:a16="http://schemas.microsoft.com/office/drawing/2014/main" id="{D5097388-9660-42DB-9567-B164CB3EC5A0}"/>
              </a:ext>
            </a:extLst>
          </p:cNvPr>
          <p:cNvSpPr/>
          <p:nvPr>
            <p:custDataLst>
              <p:tags r:id="rId36"/>
            </p:custDataLst>
          </p:nvPr>
        </p:nvSpPr>
        <p:spPr>
          <a:xfrm>
            <a:off x="6855602" y="400557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37"/>
            </p:custDataLst>
          </p:nvPr>
        </p:nvSpPr>
        <p:spPr>
          <a:xfrm>
            <a:off x="34205" y="3183305"/>
            <a:ext cx="9044662" cy="60840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38"/>
            </p:custDataLst>
          </p:nvPr>
        </p:nvSpPr>
        <p:spPr>
          <a:xfrm>
            <a:off x="34205" y="3183306"/>
            <a:ext cx="793039" cy="598252"/>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39"/>
            </p:custDataLst>
          </p:nvPr>
        </p:nvSpPr>
        <p:spPr>
          <a:xfrm>
            <a:off x="34205" y="3358591"/>
            <a:ext cx="793039" cy="255778"/>
          </a:xfrm>
          <a:prstGeom prst="rect">
            <a:avLst/>
          </a:prstGeom>
          <a:noFill/>
        </p:spPr>
        <p:txBody>
          <a:bodyPr vert="horz" wrap="square" lIns="0" tIns="0" rIns="0" bIns="0" rtlCol="0" anchor="ctr" anchorCtr="0">
            <a:noAutofit/>
          </a:bodyPr>
          <a:lstStyle/>
          <a:p>
            <a:pPr algn="ctr" defTabSz="914378">
              <a:buClr>
                <a:srgbClr val="55555A"/>
              </a:buClr>
            </a:pPr>
            <a:r>
              <a:rPr lang="en-US" sz="825" dirty="0">
                <a:solidFill>
                  <a:srgbClr val="FFFFFF"/>
                </a:solidFill>
                <a:latin typeface="Calibri" panose="020F0502020204030204" pitchFamily="34" charset="0"/>
                <a:ea typeface="ＭＳ Ｐゴシック"/>
              </a:rPr>
              <a:t>US Asset</a:t>
            </a:r>
          </a:p>
          <a:p>
            <a:pPr algn="ctr" defTabSz="914378">
              <a:buClr>
                <a:srgbClr val="55555A"/>
              </a:buClr>
            </a:pPr>
            <a:r>
              <a:rPr lang="en-US" sz="825" dirty="0">
                <a:solidFill>
                  <a:srgbClr val="FFFFFF"/>
                </a:solidFill>
                <a:latin typeface="Calibri" panose="020F0502020204030204" pitchFamily="34" charset="0"/>
                <a:ea typeface="ＭＳ Ｐゴシック"/>
              </a:rPr>
              <a:t>Master Data</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40"/>
            </p:custDataLst>
          </p:nvPr>
        </p:nvSpPr>
        <p:spPr>
          <a:xfrm>
            <a:off x="3810557" y="3313707"/>
            <a:ext cx="5266959" cy="153870"/>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41"/>
            </p:custDataLst>
          </p:nvPr>
        </p:nvSpPr>
        <p:spPr>
          <a:xfrm>
            <a:off x="6325844" y="332515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42"/>
            </p:custDataLst>
          </p:nvPr>
        </p:nvSpPr>
        <p:spPr>
          <a:xfrm>
            <a:off x="4894200" y="331271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43"/>
            </p:custDataLst>
          </p:nvPr>
        </p:nvSpPr>
        <p:spPr>
          <a:xfrm>
            <a:off x="4579770" y="3476713"/>
            <a:ext cx="759936"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US Asset/Location Pre-work</a:t>
            </a:r>
          </a:p>
        </p:txBody>
      </p:sp>
      <p:sp>
        <p:nvSpPr>
          <p:cNvPr id="146" name="OTLSHAPE_SLM_0aec949068fc4edb9016a17022f2fa0f_Shape">
            <a:extLst>
              <a:ext uri="{FF2B5EF4-FFF2-40B4-BE49-F238E27FC236}">
                <a16:creationId xmlns:a16="http://schemas.microsoft.com/office/drawing/2014/main" id="{B00D803B-D9B9-4768-AC71-0EA2488E4BC3}"/>
              </a:ext>
            </a:extLst>
          </p:cNvPr>
          <p:cNvSpPr/>
          <p:nvPr>
            <p:custDataLst>
              <p:tags r:id="rId44"/>
            </p:custDataLst>
          </p:nvPr>
        </p:nvSpPr>
        <p:spPr>
          <a:xfrm>
            <a:off x="4183905" y="332052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23" name="Rectangle 122">
            <a:extLst>
              <a:ext uri="{FF2B5EF4-FFF2-40B4-BE49-F238E27FC236}">
                <a16:creationId xmlns:a16="http://schemas.microsoft.com/office/drawing/2014/main" id="{F8340138-0BF2-4FF0-B509-432F5CC72A75}"/>
              </a:ext>
            </a:extLst>
          </p:cNvPr>
          <p:cNvSpPr/>
          <p:nvPr/>
        </p:nvSpPr>
        <p:spPr>
          <a:xfrm>
            <a:off x="6920610" y="900192"/>
            <a:ext cx="448228" cy="132169"/>
          </a:xfrm>
          <a:prstGeom prst="rect">
            <a:avLst/>
          </a:prstGeom>
          <a:solidFill>
            <a:schemeClr val="accent1"/>
          </a:solidFill>
        </p:spPr>
        <p:txBody>
          <a:bodyPr wrap="square" lIns="36000" rIns="36000" rtlCol="0" anchor="ctr">
            <a:noAutofit/>
          </a:bodyPr>
          <a:lstStyle/>
          <a:p>
            <a:pPr algn="ctr" defTabSz="685749">
              <a:buClr>
                <a:srgbClr val="55555A"/>
              </a:buClr>
            </a:pPr>
            <a:r>
              <a:rPr lang="en-US" sz="900" dirty="0">
                <a:solidFill>
                  <a:srgbClr val="FFFFFF"/>
                </a:solidFill>
                <a:latin typeface="Arial"/>
                <a:ea typeface="ＭＳ Ｐゴシック"/>
              </a:rPr>
              <a:t>May</a:t>
            </a:r>
          </a:p>
        </p:txBody>
      </p:sp>
      <p:sp>
        <p:nvSpPr>
          <p:cNvPr id="129" name="Rectangle 128">
            <a:extLst>
              <a:ext uri="{FF2B5EF4-FFF2-40B4-BE49-F238E27FC236}">
                <a16:creationId xmlns:a16="http://schemas.microsoft.com/office/drawing/2014/main" id="{DE2965F7-5F5B-45F7-BBF8-2465706802D9}"/>
              </a:ext>
            </a:extLst>
          </p:cNvPr>
          <p:cNvSpPr/>
          <p:nvPr/>
        </p:nvSpPr>
        <p:spPr>
          <a:xfrm>
            <a:off x="7377520" y="900192"/>
            <a:ext cx="448228" cy="132169"/>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Jun</a:t>
            </a:r>
          </a:p>
        </p:txBody>
      </p:sp>
      <p:sp>
        <p:nvSpPr>
          <p:cNvPr id="133" name="Rectangle 132">
            <a:extLst>
              <a:ext uri="{FF2B5EF4-FFF2-40B4-BE49-F238E27FC236}">
                <a16:creationId xmlns:a16="http://schemas.microsoft.com/office/drawing/2014/main" id="{05BCA9C4-6418-416D-A089-DF0F70D10B10}"/>
              </a:ext>
            </a:extLst>
          </p:cNvPr>
          <p:cNvSpPr/>
          <p:nvPr/>
        </p:nvSpPr>
        <p:spPr>
          <a:xfrm>
            <a:off x="7835967" y="900192"/>
            <a:ext cx="448228" cy="132169"/>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Jul</a:t>
            </a:r>
          </a:p>
        </p:txBody>
      </p:sp>
      <p:sp>
        <p:nvSpPr>
          <p:cNvPr id="150" name="Rectangle 149">
            <a:extLst>
              <a:ext uri="{FF2B5EF4-FFF2-40B4-BE49-F238E27FC236}">
                <a16:creationId xmlns:a16="http://schemas.microsoft.com/office/drawing/2014/main" id="{1B462DF7-7129-4030-9023-3BE86B89F625}"/>
              </a:ext>
            </a:extLst>
          </p:cNvPr>
          <p:cNvSpPr/>
          <p:nvPr/>
        </p:nvSpPr>
        <p:spPr>
          <a:xfrm>
            <a:off x="6003650" y="900192"/>
            <a:ext cx="448228" cy="132169"/>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Mar</a:t>
            </a:r>
          </a:p>
        </p:txBody>
      </p:sp>
      <p:sp>
        <p:nvSpPr>
          <p:cNvPr id="151" name="Rectangle 150">
            <a:extLst>
              <a:ext uri="{FF2B5EF4-FFF2-40B4-BE49-F238E27FC236}">
                <a16:creationId xmlns:a16="http://schemas.microsoft.com/office/drawing/2014/main" id="{E48FAD15-5A7D-431A-A138-B4407DF629FD}"/>
              </a:ext>
            </a:extLst>
          </p:cNvPr>
          <p:cNvSpPr/>
          <p:nvPr/>
        </p:nvSpPr>
        <p:spPr>
          <a:xfrm>
            <a:off x="6458691" y="900192"/>
            <a:ext cx="448228" cy="132169"/>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April</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45"/>
            </p:custDataLst>
          </p:nvPr>
        </p:nvSpPr>
        <p:spPr>
          <a:xfrm>
            <a:off x="7334445" y="1940617"/>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46"/>
            </p:custDataLst>
          </p:nvPr>
        </p:nvSpPr>
        <p:spPr>
          <a:xfrm>
            <a:off x="7625559" y="332321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47"/>
            </p:custDataLst>
          </p:nvPr>
        </p:nvSpPr>
        <p:spPr>
          <a:xfrm>
            <a:off x="6353221" y="262006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FF"/>
              </a:solidFill>
              <a:latin typeface="Arial"/>
              <a:ea typeface="ＭＳ Ｐゴシック"/>
            </a:endParaRPr>
          </a:p>
        </p:txBody>
      </p:sp>
      <p:sp>
        <p:nvSpPr>
          <p:cNvPr id="158" name="OTLSHAPE_SLM_0aec949068fc4edb9016a17022f2fa0f_Title">
            <a:extLst>
              <a:ext uri="{FF2B5EF4-FFF2-40B4-BE49-F238E27FC236}">
                <a16:creationId xmlns:a16="http://schemas.microsoft.com/office/drawing/2014/main" id="{DB3F1DAB-9400-4E1D-87A4-6BC8AFEA5030}"/>
              </a:ext>
            </a:extLst>
          </p:cNvPr>
          <p:cNvSpPr txBox="1"/>
          <p:nvPr>
            <p:custDataLst>
              <p:tags r:id="rId48"/>
            </p:custDataLst>
          </p:nvPr>
        </p:nvSpPr>
        <p:spPr>
          <a:xfrm>
            <a:off x="813483" y="1797912"/>
            <a:ext cx="881964" cy="615553"/>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800" i="1" spc="-2" dirty="0">
                <a:solidFill>
                  <a:srgbClr val="55555A"/>
                </a:solidFill>
                <a:latin typeface="Calibri" panose="020F0502020204030204" pitchFamily="34" charset="0"/>
                <a:ea typeface="ＭＳ Ｐゴシック"/>
              </a:rPr>
              <a:t>Working with MDM Vendor Prof Service to plan 4 months 1</a:t>
            </a:r>
            <a:r>
              <a:rPr lang="en-US" sz="800" i="1" spc="-2" baseline="30000" dirty="0">
                <a:solidFill>
                  <a:srgbClr val="55555A"/>
                </a:solidFill>
                <a:latin typeface="Calibri" panose="020F0502020204030204" pitchFamily="34" charset="0"/>
                <a:ea typeface="ＭＳ Ｐゴシック"/>
              </a:rPr>
              <a:t>st</a:t>
            </a:r>
            <a:r>
              <a:rPr lang="en-US" sz="800" i="1" spc="-2" dirty="0">
                <a:solidFill>
                  <a:srgbClr val="55555A"/>
                </a:solidFill>
                <a:latin typeface="Calibri" panose="020F0502020204030204" pitchFamily="34" charset="0"/>
                <a:ea typeface="ＭＳ Ｐゴシック"/>
              </a:rPr>
              <a:t> MVP with US Customer</a:t>
            </a:r>
          </a:p>
        </p:txBody>
      </p:sp>
      <p:sp>
        <p:nvSpPr>
          <p:cNvPr id="159" name="OTLSHAPE_SLM_0aec949068fc4edb9016a17022f2fa0f_Title">
            <a:extLst>
              <a:ext uri="{FF2B5EF4-FFF2-40B4-BE49-F238E27FC236}">
                <a16:creationId xmlns:a16="http://schemas.microsoft.com/office/drawing/2014/main" id="{12FDE791-4AB9-4DF0-A135-93DF6AAB64C2}"/>
              </a:ext>
            </a:extLst>
          </p:cNvPr>
          <p:cNvSpPr txBox="1"/>
          <p:nvPr>
            <p:custDataLst>
              <p:tags r:id="rId49"/>
            </p:custDataLst>
          </p:nvPr>
        </p:nvSpPr>
        <p:spPr>
          <a:xfrm>
            <a:off x="2047319" y="2496596"/>
            <a:ext cx="967559" cy="615553"/>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800" i="1" spc="-2" dirty="0">
                <a:solidFill>
                  <a:srgbClr val="55555A"/>
                </a:solidFill>
                <a:latin typeface="Calibri" panose="020F0502020204030204" pitchFamily="34" charset="0"/>
                <a:ea typeface="ＭＳ Ｐゴシック"/>
              </a:rPr>
              <a:t>Working with MDM Vendor Prof Service to plan 3 months 2</a:t>
            </a:r>
            <a:r>
              <a:rPr lang="en-US" sz="800" i="1" spc="-2" baseline="30000" dirty="0">
                <a:solidFill>
                  <a:srgbClr val="55555A"/>
                </a:solidFill>
                <a:latin typeface="Calibri" panose="020F0502020204030204" pitchFamily="34" charset="0"/>
                <a:ea typeface="ＭＳ Ｐゴシック"/>
              </a:rPr>
              <a:t>nd</a:t>
            </a:r>
            <a:r>
              <a:rPr lang="en-US" sz="800" i="1" spc="-2" dirty="0">
                <a:solidFill>
                  <a:srgbClr val="55555A"/>
                </a:solidFill>
                <a:latin typeface="Calibri" panose="020F0502020204030204" pitchFamily="34" charset="0"/>
                <a:ea typeface="ＭＳ Ｐゴシック"/>
              </a:rPr>
              <a:t>  MVP with Global Workforce</a:t>
            </a:r>
          </a:p>
        </p:txBody>
      </p:sp>
      <p:sp>
        <p:nvSpPr>
          <p:cNvPr id="89" name="OTLSHAPE_SLM_0aec949068fc4edb9016a17022f2fa0f_Title">
            <a:extLst>
              <a:ext uri="{FF2B5EF4-FFF2-40B4-BE49-F238E27FC236}">
                <a16:creationId xmlns:a16="http://schemas.microsoft.com/office/drawing/2014/main" id="{4F392A1F-E064-468E-8093-EFE5C4D5F910}"/>
              </a:ext>
            </a:extLst>
          </p:cNvPr>
          <p:cNvSpPr txBox="1"/>
          <p:nvPr>
            <p:custDataLst>
              <p:tags r:id="rId50"/>
            </p:custDataLst>
          </p:nvPr>
        </p:nvSpPr>
        <p:spPr>
          <a:xfrm>
            <a:off x="3863855" y="3472421"/>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90" name="OTLSHAPE_SLM_0aec949068fc4edb9016a17022f2fa0f_Title">
            <a:extLst>
              <a:ext uri="{FF2B5EF4-FFF2-40B4-BE49-F238E27FC236}">
                <a16:creationId xmlns:a16="http://schemas.microsoft.com/office/drawing/2014/main" id="{3DA6849D-1D9C-4362-9CFD-4C60F909C627}"/>
              </a:ext>
            </a:extLst>
          </p:cNvPr>
          <p:cNvSpPr txBox="1"/>
          <p:nvPr>
            <p:custDataLst>
              <p:tags r:id="rId51"/>
            </p:custDataLst>
          </p:nvPr>
        </p:nvSpPr>
        <p:spPr>
          <a:xfrm>
            <a:off x="2953953" y="2770069"/>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92" name="OTLSHAPE_SLM_0aec949068fc4edb9016a17022f2fa0f_Title">
            <a:extLst>
              <a:ext uri="{FF2B5EF4-FFF2-40B4-BE49-F238E27FC236}">
                <a16:creationId xmlns:a16="http://schemas.microsoft.com/office/drawing/2014/main" id="{20EDFDA8-5ED5-4F88-A236-2D51AF268A6D}"/>
              </a:ext>
            </a:extLst>
          </p:cNvPr>
          <p:cNvSpPr txBox="1"/>
          <p:nvPr>
            <p:custDataLst>
              <p:tags r:id="rId52"/>
            </p:custDataLst>
          </p:nvPr>
        </p:nvSpPr>
        <p:spPr>
          <a:xfrm>
            <a:off x="6536132" y="4139366"/>
            <a:ext cx="769877" cy="380873"/>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Approve </a:t>
            </a:r>
          </a:p>
          <a:p>
            <a:r>
              <a:rPr lang="en-US" dirty="0"/>
              <a:t>Implementation Funding</a:t>
            </a:r>
          </a:p>
        </p:txBody>
      </p:sp>
      <p:sp>
        <p:nvSpPr>
          <p:cNvPr id="96" name="OTLSHAPE_SLM_0aec949068fc4edb9016a17022f2fa0f_Title">
            <a:extLst>
              <a:ext uri="{FF2B5EF4-FFF2-40B4-BE49-F238E27FC236}">
                <a16:creationId xmlns:a16="http://schemas.microsoft.com/office/drawing/2014/main" id="{C996DA08-F4A8-4CF4-8B5D-A90D19F4E063}"/>
              </a:ext>
            </a:extLst>
          </p:cNvPr>
          <p:cNvSpPr txBox="1"/>
          <p:nvPr>
            <p:custDataLst>
              <p:tags r:id="rId53"/>
            </p:custDataLst>
          </p:nvPr>
        </p:nvSpPr>
        <p:spPr>
          <a:xfrm>
            <a:off x="4235954" y="2069665"/>
            <a:ext cx="1223627" cy="323165"/>
          </a:xfrm>
          <a:prstGeom prst="rect">
            <a:avLst/>
          </a:prstGeom>
          <a:noFill/>
        </p:spPr>
        <p:txBody>
          <a:bodyPr vert="horz" wrap="square" lIns="0" tIns="0" rIns="0" bIns="0" rtlCol="0" anchor="ctr" anchorCtr="0">
            <a:spAutoFit/>
          </a:bodyPr>
          <a:lstStyle/>
          <a:p>
            <a:pPr algn="ctr">
              <a:spcAft>
                <a:spcPts val="0"/>
              </a:spcAft>
            </a:pPr>
            <a:r>
              <a:rPr lang="en-US" sz="700" b="0" spc="-2" dirty="0">
                <a:solidFill>
                  <a:schemeClr val="tx1">
                    <a:lumMod val="75000"/>
                  </a:schemeClr>
                </a:solidFill>
                <a:cs typeface="Calibri" panose="020F0502020204030204" pitchFamily="34" charset="0"/>
              </a:rPr>
              <a:t>Persistent ID (leverage UDM) , Key Customer Profile fields, Product, Account</a:t>
            </a:r>
          </a:p>
        </p:txBody>
      </p:sp>
      <p:sp>
        <p:nvSpPr>
          <p:cNvPr id="107" name="OTLSHAPE_SLM_0aec949068fc4edb9016a17022f2fa0f_Title">
            <a:extLst>
              <a:ext uri="{FF2B5EF4-FFF2-40B4-BE49-F238E27FC236}">
                <a16:creationId xmlns:a16="http://schemas.microsoft.com/office/drawing/2014/main" id="{BC441BF8-EFBF-4F2D-A5EE-A95E97B0324C}"/>
              </a:ext>
            </a:extLst>
          </p:cNvPr>
          <p:cNvSpPr txBox="1"/>
          <p:nvPr>
            <p:custDataLst>
              <p:tags r:id="rId54"/>
            </p:custDataLst>
          </p:nvPr>
        </p:nvSpPr>
        <p:spPr>
          <a:xfrm>
            <a:off x="5577558" y="2066603"/>
            <a:ext cx="1081835" cy="323165"/>
          </a:xfrm>
          <a:prstGeom prst="rect">
            <a:avLst/>
          </a:prstGeom>
          <a:noFill/>
        </p:spPr>
        <p:txBody>
          <a:bodyPr vert="horz" wrap="square" lIns="0" tIns="0" rIns="0" bIns="0" rtlCol="0" anchor="ctr" anchorCtr="0">
            <a:spAutoFit/>
          </a:bodyPr>
          <a:lstStyle/>
          <a:p>
            <a:pPr algn="ctr">
              <a:spcAft>
                <a:spcPts val="0"/>
              </a:spcAft>
            </a:pPr>
            <a:r>
              <a:rPr lang="en-US" sz="700" b="0" spc="-2" dirty="0">
                <a:solidFill>
                  <a:schemeClr val="tx1">
                    <a:lumMod val="75000"/>
                  </a:schemeClr>
                </a:solidFill>
                <a:cs typeface="Calibri" panose="020F0502020204030204" pitchFamily="34" charset="0"/>
              </a:rPr>
              <a:t>Customer Contact, </a:t>
            </a:r>
          </a:p>
          <a:p>
            <a:pPr algn="ctr">
              <a:spcAft>
                <a:spcPts val="0"/>
              </a:spcAft>
            </a:pPr>
            <a:r>
              <a:rPr lang="en-US" sz="700" b="0" spc="-2" dirty="0">
                <a:solidFill>
                  <a:schemeClr val="tx1">
                    <a:lumMod val="75000"/>
                  </a:schemeClr>
                </a:solidFill>
                <a:cs typeface="Calibri" panose="020F0502020204030204" pitchFamily="34" charset="0"/>
              </a:rPr>
              <a:t>Preference, Premise, Meter</a:t>
            </a:r>
          </a:p>
        </p:txBody>
      </p:sp>
      <p:sp>
        <p:nvSpPr>
          <p:cNvPr id="108" name="OTLSHAPE_SLM_0aec949068fc4edb9016a17022f2fa0f_Title">
            <a:extLst>
              <a:ext uri="{FF2B5EF4-FFF2-40B4-BE49-F238E27FC236}">
                <a16:creationId xmlns:a16="http://schemas.microsoft.com/office/drawing/2014/main" id="{3B22A72B-41E4-46E3-B33D-2ABCE9D5DECD}"/>
              </a:ext>
            </a:extLst>
          </p:cNvPr>
          <p:cNvSpPr txBox="1"/>
          <p:nvPr>
            <p:custDataLst>
              <p:tags r:id="rId55"/>
            </p:custDataLst>
          </p:nvPr>
        </p:nvSpPr>
        <p:spPr>
          <a:xfrm>
            <a:off x="6898626" y="2074582"/>
            <a:ext cx="999517" cy="323165"/>
          </a:xfrm>
          <a:prstGeom prst="rect">
            <a:avLst/>
          </a:prstGeom>
          <a:noFill/>
        </p:spPr>
        <p:txBody>
          <a:bodyPr vert="horz" wrap="square" lIns="0" tIns="0" rIns="0" bIns="0" rtlCol="0" anchor="ctr" anchorCtr="0">
            <a:spAutoFit/>
          </a:bodyPr>
          <a:lstStyle/>
          <a:p>
            <a:pPr algn="ctr">
              <a:spcAft>
                <a:spcPts val="0"/>
              </a:spcAft>
            </a:pPr>
            <a:r>
              <a:rPr lang="en-US" sz="700" b="0" spc="-2" dirty="0">
                <a:solidFill>
                  <a:schemeClr val="tx1">
                    <a:lumMod val="75000"/>
                  </a:schemeClr>
                </a:solidFill>
                <a:cs typeface="Calibri" panose="020F0502020204030204" pitchFamily="34" charset="0"/>
              </a:rPr>
              <a:t>Customer, Segments,</a:t>
            </a:r>
          </a:p>
          <a:p>
            <a:pPr algn="ctr">
              <a:spcAft>
                <a:spcPts val="0"/>
              </a:spcAft>
            </a:pPr>
            <a:r>
              <a:rPr lang="en-US" sz="700" b="0" spc="-2" dirty="0">
                <a:solidFill>
                  <a:schemeClr val="tx1">
                    <a:lumMod val="75000"/>
                  </a:schemeClr>
                </a:solidFill>
                <a:cs typeface="Calibri" panose="020F0502020204030204" pitchFamily="34" charset="0"/>
              </a:rPr>
              <a:t>Customer Programs/Plans</a:t>
            </a:r>
          </a:p>
        </p:txBody>
      </p:sp>
      <p:sp>
        <p:nvSpPr>
          <p:cNvPr id="109" name="OTLSHAPE_SLM_0aec949068fc4edb9016a17022f2fa0f_Title">
            <a:extLst>
              <a:ext uri="{FF2B5EF4-FFF2-40B4-BE49-F238E27FC236}">
                <a16:creationId xmlns:a16="http://schemas.microsoft.com/office/drawing/2014/main" id="{52372A46-1DA2-4C14-B37C-428FB5D73C01}"/>
              </a:ext>
            </a:extLst>
          </p:cNvPr>
          <p:cNvSpPr txBox="1"/>
          <p:nvPr>
            <p:custDataLst>
              <p:tags r:id="rId56"/>
            </p:custDataLst>
          </p:nvPr>
        </p:nvSpPr>
        <p:spPr>
          <a:xfrm>
            <a:off x="5708135" y="1786763"/>
            <a:ext cx="785849" cy="138499"/>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900" i="1" spc="-2" dirty="0">
                <a:solidFill>
                  <a:schemeClr val="tx1"/>
                </a:solidFill>
                <a:latin typeface="Calibri" panose="020F0502020204030204" pitchFamily="34" charset="0"/>
                <a:ea typeface="ＭＳ Ｐゴシック"/>
              </a:rPr>
              <a:t>MVP Release 2C</a:t>
            </a:r>
          </a:p>
        </p:txBody>
      </p:sp>
      <p:sp>
        <p:nvSpPr>
          <p:cNvPr id="111" name="OTLSHAPE_SLM_0aec949068fc4edb9016a17022f2fa0f_Title">
            <a:extLst>
              <a:ext uri="{FF2B5EF4-FFF2-40B4-BE49-F238E27FC236}">
                <a16:creationId xmlns:a16="http://schemas.microsoft.com/office/drawing/2014/main" id="{B355829F-0361-492D-BF1F-FDC0D49AD010}"/>
              </a:ext>
            </a:extLst>
          </p:cNvPr>
          <p:cNvSpPr txBox="1"/>
          <p:nvPr>
            <p:custDataLst>
              <p:tags r:id="rId57"/>
            </p:custDataLst>
          </p:nvPr>
        </p:nvSpPr>
        <p:spPr>
          <a:xfrm>
            <a:off x="6993050" y="1788161"/>
            <a:ext cx="785849" cy="138499"/>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900" i="1" spc="-2" dirty="0">
                <a:solidFill>
                  <a:schemeClr val="tx1"/>
                </a:solidFill>
                <a:latin typeface="Calibri" panose="020F0502020204030204" pitchFamily="34" charset="0"/>
                <a:ea typeface="ＭＳ Ｐゴシック"/>
              </a:rPr>
              <a:t>MVP Release 3C</a:t>
            </a:r>
          </a:p>
        </p:txBody>
      </p:sp>
      <p:sp>
        <p:nvSpPr>
          <p:cNvPr id="117" name="OTLSHAPE_SLM_0aec949068fc4edb9016a17022f2fa0f_Title">
            <a:extLst>
              <a:ext uri="{FF2B5EF4-FFF2-40B4-BE49-F238E27FC236}">
                <a16:creationId xmlns:a16="http://schemas.microsoft.com/office/drawing/2014/main" id="{B8E772ED-4036-4B91-8DF2-71BEFC60A2F7}"/>
              </a:ext>
            </a:extLst>
          </p:cNvPr>
          <p:cNvSpPr txBox="1"/>
          <p:nvPr>
            <p:custDataLst>
              <p:tags r:id="rId58"/>
            </p:custDataLst>
          </p:nvPr>
        </p:nvSpPr>
        <p:spPr>
          <a:xfrm>
            <a:off x="4751789" y="2464459"/>
            <a:ext cx="935899" cy="138499"/>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900" i="1" spc="-2" dirty="0">
                <a:solidFill>
                  <a:schemeClr val="tx1"/>
                </a:solidFill>
                <a:latin typeface="Calibri" panose="020F0502020204030204" pitchFamily="34" charset="0"/>
                <a:ea typeface="ＭＳ Ｐゴシック"/>
              </a:rPr>
              <a:t>MVP Release 1W</a:t>
            </a:r>
          </a:p>
        </p:txBody>
      </p:sp>
      <p:sp>
        <p:nvSpPr>
          <p:cNvPr id="122" name="OTLSHAPE_SLM_0aec949068fc4edb9016a17022f2fa0f_Title">
            <a:extLst>
              <a:ext uri="{FF2B5EF4-FFF2-40B4-BE49-F238E27FC236}">
                <a16:creationId xmlns:a16="http://schemas.microsoft.com/office/drawing/2014/main" id="{22FFC695-BB15-4A80-BF61-1A6F3129B1A0}"/>
              </a:ext>
            </a:extLst>
          </p:cNvPr>
          <p:cNvSpPr txBox="1"/>
          <p:nvPr>
            <p:custDataLst>
              <p:tags r:id="rId59"/>
            </p:custDataLst>
          </p:nvPr>
        </p:nvSpPr>
        <p:spPr>
          <a:xfrm>
            <a:off x="5969592" y="2473590"/>
            <a:ext cx="900684" cy="138499"/>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900" i="1" spc="-2" dirty="0">
                <a:solidFill>
                  <a:schemeClr val="tx1"/>
                </a:solidFill>
                <a:latin typeface="Calibri" panose="020F0502020204030204" pitchFamily="34" charset="0"/>
                <a:ea typeface="ＭＳ Ｐゴシック"/>
              </a:rPr>
              <a:t>MVP Release 2W</a:t>
            </a:r>
          </a:p>
        </p:txBody>
      </p:sp>
      <p:sp>
        <p:nvSpPr>
          <p:cNvPr id="131" name="OTLSHAPE_SLM_0aec949068fc4edb9016a17022f2fa0f_Title">
            <a:extLst>
              <a:ext uri="{FF2B5EF4-FFF2-40B4-BE49-F238E27FC236}">
                <a16:creationId xmlns:a16="http://schemas.microsoft.com/office/drawing/2014/main" id="{294148AA-8963-4D00-AF3C-41E25B7ECF82}"/>
              </a:ext>
            </a:extLst>
          </p:cNvPr>
          <p:cNvSpPr txBox="1"/>
          <p:nvPr>
            <p:custDataLst>
              <p:tags r:id="rId60"/>
            </p:custDataLst>
          </p:nvPr>
        </p:nvSpPr>
        <p:spPr>
          <a:xfrm>
            <a:off x="5870888" y="2764590"/>
            <a:ext cx="1096839"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Org hierarchy, Cost Center, Location, Union, Legal Entity, Vendor, Work order</a:t>
            </a:r>
          </a:p>
        </p:txBody>
      </p:sp>
      <p:sp>
        <p:nvSpPr>
          <p:cNvPr id="132" name="OTLSHAPE_SLM_0aec949068fc4edb9016a17022f2fa0f_Title">
            <a:extLst>
              <a:ext uri="{FF2B5EF4-FFF2-40B4-BE49-F238E27FC236}">
                <a16:creationId xmlns:a16="http://schemas.microsoft.com/office/drawing/2014/main" id="{49FBF164-CA2A-4F7B-A5D2-0F97D7CD3F53}"/>
              </a:ext>
            </a:extLst>
          </p:cNvPr>
          <p:cNvSpPr txBox="1"/>
          <p:nvPr>
            <p:custDataLst>
              <p:tags r:id="rId61"/>
            </p:custDataLst>
          </p:nvPr>
        </p:nvSpPr>
        <p:spPr>
          <a:xfrm>
            <a:off x="4787406" y="2767720"/>
            <a:ext cx="858829"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Worker Persistent ID, Key worker fields, Position</a:t>
            </a:r>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62"/>
            </p:custDataLst>
          </p:nvPr>
        </p:nvSpPr>
        <p:spPr>
          <a:xfrm>
            <a:off x="5163381" y="261306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dirty="0">
              <a:solidFill>
                <a:srgbClr val="FFFFFF"/>
              </a:solidFill>
              <a:latin typeface="Arial"/>
              <a:ea typeface="ＭＳ Ｐゴシック"/>
            </a:endParaRPr>
          </a:p>
        </p:txBody>
      </p:sp>
      <p:sp>
        <p:nvSpPr>
          <p:cNvPr id="147" name="OTLSHAPE_SLM_0aec949068fc4edb9016a17022f2fa0f_Title">
            <a:extLst>
              <a:ext uri="{FF2B5EF4-FFF2-40B4-BE49-F238E27FC236}">
                <a16:creationId xmlns:a16="http://schemas.microsoft.com/office/drawing/2014/main" id="{C4B55F8B-9FFC-4440-8752-2D4253B7A9EB}"/>
              </a:ext>
            </a:extLst>
          </p:cNvPr>
          <p:cNvSpPr txBox="1"/>
          <p:nvPr>
            <p:custDataLst>
              <p:tags r:id="rId63"/>
            </p:custDataLst>
          </p:nvPr>
        </p:nvSpPr>
        <p:spPr>
          <a:xfrm>
            <a:off x="5983522" y="3169523"/>
            <a:ext cx="785849" cy="138499"/>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900" i="1" spc="-2" dirty="0">
                <a:solidFill>
                  <a:schemeClr val="tx1"/>
                </a:solidFill>
                <a:latin typeface="Calibri" panose="020F0502020204030204" pitchFamily="34" charset="0"/>
                <a:ea typeface="ＭＳ Ｐゴシック"/>
              </a:rPr>
              <a:t>MVP Release 1A</a:t>
            </a:r>
          </a:p>
        </p:txBody>
      </p:sp>
      <p:sp>
        <p:nvSpPr>
          <p:cNvPr id="148" name="OTLSHAPE_SLM_0aec949068fc4edb9016a17022f2fa0f_Title">
            <a:extLst>
              <a:ext uri="{FF2B5EF4-FFF2-40B4-BE49-F238E27FC236}">
                <a16:creationId xmlns:a16="http://schemas.microsoft.com/office/drawing/2014/main" id="{371FCF13-9919-40A8-A02F-D7C295AD6144}"/>
              </a:ext>
            </a:extLst>
          </p:cNvPr>
          <p:cNvSpPr txBox="1"/>
          <p:nvPr>
            <p:custDataLst>
              <p:tags r:id="rId64"/>
            </p:custDataLst>
          </p:nvPr>
        </p:nvSpPr>
        <p:spPr>
          <a:xfrm>
            <a:off x="7310382" y="3170921"/>
            <a:ext cx="785849" cy="138499"/>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900" i="1" spc="-2" dirty="0">
                <a:solidFill>
                  <a:schemeClr val="tx1"/>
                </a:solidFill>
                <a:latin typeface="Calibri" panose="020F0502020204030204" pitchFamily="34" charset="0"/>
                <a:ea typeface="ＭＳ Ｐゴシック"/>
              </a:rPr>
              <a:t>MVP Release 2A</a:t>
            </a:r>
          </a:p>
        </p:txBody>
      </p:sp>
      <p:sp>
        <p:nvSpPr>
          <p:cNvPr id="160" name="OTLSHAPE_SLM_0aec949068fc4edb9016a17022f2fa0f_Title">
            <a:extLst>
              <a:ext uri="{FF2B5EF4-FFF2-40B4-BE49-F238E27FC236}">
                <a16:creationId xmlns:a16="http://schemas.microsoft.com/office/drawing/2014/main" id="{AAF8571B-789D-482A-B5DF-EE912595D76C}"/>
              </a:ext>
            </a:extLst>
          </p:cNvPr>
          <p:cNvSpPr txBox="1"/>
          <p:nvPr>
            <p:custDataLst>
              <p:tags r:id="rId65"/>
            </p:custDataLst>
          </p:nvPr>
        </p:nvSpPr>
        <p:spPr>
          <a:xfrm>
            <a:off x="5832033" y="3520519"/>
            <a:ext cx="1130028" cy="253916"/>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Persistent Unique ID, Key Location and Asset fields</a:t>
            </a:r>
          </a:p>
        </p:txBody>
      </p:sp>
      <p:sp>
        <p:nvSpPr>
          <p:cNvPr id="161" name="OTLSHAPE_SLM_0aec949068fc4edb9016a17022f2fa0f_Title">
            <a:extLst>
              <a:ext uri="{FF2B5EF4-FFF2-40B4-BE49-F238E27FC236}">
                <a16:creationId xmlns:a16="http://schemas.microsoft.com/office/drawing/2014/main" id="{3A1FCBC1-C141-4737-BB10-C5C5B3F4B9D8}"/>
              </a:ext>
            </a:extLst>
          </p:cNvPr>
          <p:cNvSpPr txBox="1"/>
          <p:nvPr>
            <p:custDataLst>
              <p:tags r:id="rId66"/>
            </p:custDataLst>
          </p:nvPr>
        </p:nvSpPr>
        <p:spPr>
          <a:xfrm>
            <a:off x="7242669" y="3471762"/>
            <a:ext cx="911089" cy="253916"/>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Additional Asset and Location Fields</a:t>
            </a:r>
          </a:p>
        </p:txBody>
      </p:sp>
      <p:sp>
        <p:nvSpPr>
          <p:cNvPr id="163" name="OTLSHAPE_SLM_0aec949068fc4edb9016a17022f2fa0f_Title">
            <a:extLst>
              <a:ext uri="{FF2B5EF4-FFF2-40B4-BE49-F238E27FC236}">
                <a16:creationId xmlns:a16="http://schemas.microsoft.com/office/drawing/2014/main" id="{11BDE88A-3874-4FF2-B83B-47389ACBD7A0}"/>
              </a:ext>
            </a:extLst>
          </p:cNvPr>
          <p:cNvSpPr txBox="1"/>
          <p:nvPr>
            <p:custDataLst>
              <p:tags r:id="rId67"/>
            </p:custDataLst>
          </p:nvPr>
        </p:nvSpPr>
        <p:spPr>
          <a:xfrm>
            <a:off x="8225038" y="3844784"/>
            <a:ext cx="883564" cy="138499"/>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900" i="1" spc="-2" dirty="0">
                <a:solidFill>
                  <a:schemeClr val="tx1"/>
                </a:solidFill>
                <a:latin typeface="Calibri" panose="020F0502020204030204" pitchFamily="34" charset="0"/>
                <a:ea typeface="ＭＳ Ｐゴシック"/>
              </a:rPr>
              <a:t>MVP Release 1KA</a:t>
            </a:r>
          </a:p>
        </p:txBody>
      </p:sp>
      <p:sp>
        <p:nvSpPr>
          <p:cNvPr id="164" name="OTLSHAPE_SLM_0aec949068fc4edb9016a17022f2fa0f_Title">
            <a:extLst>
              <a:ext uri="{FF2B5EF4-FFF2-40B4-BE49-F238E27FC236}">
                <a16:creationId xmlns:a16="http://schemas.microsoft.com/office/drawing/2014/main" id="{EE9A6AF4-9076-4C49-8293-E76B7CE797C7}"/>
              </a:ext>
            </a:extLst>
          </p:cNvPr>
          <p:cNvSpPr txBox="1"/>
          <p:nvPr>
            <p:custDataLst>
              <p:tags r:id="rId68"/>
            </p:custDataLst>
          </p:nvPr>
        </p:nvSpPr>
        <p:spPr>
          <a:xfrm>
            <a:off x="8282671" y="4139724"/>
            <a:ext cx="877767" cy="38051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 Persistent Unique ID, Key Location and Asset fields</a:t>
            </a:r>
          </a:p>
        </p:txBody>
      </p:sp>
      <p:sp>
        <p:nvSpPr>
          <p:cNvPr id="165" name="Rectangle 164">
            <a:extLst>
              <a:ext uri="{FF2B5EF4-FFF2-40B4-BE49-F238E27FC236}">
                <a16:creationId xmlns:a16="http://schemas.microsoft.com/office/drawing/2014/main" id="{AC7D2485-3CED-4912-8430-C99C986B02E4}"/>
              </a:ext>
            </a:extLst>
          </p:cNvPr>
          <p:cNvSpPr/>
          <p:nvPr/>
        </p:nvSpPr>
        <p:spPr>
          <a:xfrm>
            <a:off x="8728109" y="891744"/>
            <a:ext cx="408103" cy="146493"/>
          </a:xfrm>
          <a:prstGeom prst="rect">
            <a:avLst/>
          </a:prstGeom>
          <a:solidFill>
            <a:schemeClr val="accent1"/>
          </a:solidFill>
        </p:spPr>
        <p:txBody>
          <a:bodyPr wrap="square" rtlCol="0" anchor="ctr">
            <a:noAutofit/>
          </a:bodyPr>
          <a:lstStyle/>
          <a:p>
            <a:pPr algn="ctr" defTabSz="685749">
              <a:buClr>
                <a:srgbClr val="55555A"/>
              </a:buClr>
            </a:pPr>
            <a:r>
              <a:rPr lang="en-US" sz="900" dirty="0">
                <a:solidFill>
                  <a:srgbClr val="FFFFFF"/>
                </a:solidFill>
                <a:latin typeface="Arial"/>
                <a:ea typeface="ＭＳ Ｐゴシック"/>
              </a:rPr>
              <a:t>Sep</a:t>
            </a:r>
          </a:p>
        </p:txBody>
      </p:sp>
      <p:sp>
        <p:nvSpPr>
          <p:cNvPr id="167" name="OTLSHAPE_SLM_0aec949068fc4edb9016a17022f2fa0f_Shape">
            <a:extLst>
              <a:ext uri="{FF2B5EF4-FFF2-40B4-BE49-F238E27FC236}">
                <a16:creationId xmlns:a16="http://schemas.microsoft.com/office/drawing/2014/main" id="{8C240826-564F-42AC-9A47-11847D6C6CD2}"/>
              </a:ext>
            </a:extLst>
          </p:cNvPr>
          <p:cNvSpPr/>
          <p:nvPr>
            <p:custDataLst>
              <p:tags r:id="rId69"/>
            </p:custDataLst>
          </p:nvPr>
        </p:nvSpPr>
        <p:spPr>
          <a:xfrm>
            <a:off x="8877915" y="3326768"/>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pPr>
            <a:endParaRPr lang="en-US" sz="1350">
              <a:solidFill>
                <a:srgbClr val="FFFFFF"/>
              </a:solidFill>
              <a:latin typeface="Arial"/>
              <a:ea typeface="ＭＳ Ｐゴシック"/>
            </a:endParaRPr>
          </a:p>
        </p:txBody>
      </p:sp>
      <p:sp>
        <p:nvSpPr>
          <p:cNvPr id="168" name="OTLSHAPE_SLM_0aec949068fc4edb9016a17022f2fa0f_Title">
            <a:extLst>
              <a:ext uri="{FF2B5EF4-FFF2-40B4-BE49-F238E27FC236}">
                <a16:creationId xmlns:a16="http://schemas.microsoft.com/office/drawing/2014/main" id="{2FACA65B-24F0-4B14-9AEA-B5AADC963217}"/>
              </a:ext>
            </a:extLst>
          </p:cNvPr>
          <p:cNvSpPr txBox="1"/>
          <p:nvPr>
            <p:custDataLst>
              <p:tags r:id="rId70"/>
            </p:custDataLst>
          </p:nvPr>
        </p:nvSpPr>
        <p:spPr>
          <a:xfrm>
            <a:off x="8360351" y="3174312"/>
            <a:ext cx="785849" cy="138499"/>
          </a:xfrm>
          <a:prstGeom prst="rect">
            <a:avLst/>
          </a:prstGeom>
          <a:noFill/>
        </p:spPr>
        <p:txBody>
          <a:bodyPr vert="horz" wrap="square" lIns="0" tIns="0" rIns="0" bIns="0" rtlCol="0" anchor="ctr" anchorCtr="0">
            <a:spAutoFit/>
          </a:bodyPr>
          <a:lstStyle/>
          <a:p>
            <a:pPr algn="ctr" defTabSz="914378">
              <a:spcAft>
                <a:spcPts val="0"/>
              </a:spcAft>
              <a:buClr>
                <a:srgbClr val="55555A"/>
              </a:buClr>
            </a:pPr>
            <a:r>
              <a:rPr lang="en-US" sz="900" i="1" spc="-2" dirty="0">
                <a:solidFill>
                  <a:schemeClr val="tx1"/>
                </a:solidFill>
                <a:latin typeface="Calibri" panose="020F0502020204030204" pitchFamily="34" charset="0"/>
                <a:ea typeface="ＭＳ Ｐゴシック"/>
              </a:rPr>
              <a:t>MVP Release 3A</a:t>
            </a:r>
          </a:p>
        </p:txBody>
      </p:sp>
      <p:sp>
        <p:nvSpPr>
          <p:cNvPr id="169" name="OTLSHAPE_SLM_0aec949068fc4edb9016a17022f2fa0f_Title">
            <a:extLst>
              <a:ext uri="{FF2B5EF4-FFF2-40B4-BE49-F238E27FC236}">
                <a16:creationId xmlns:a16="http://schemas.microsoft.com/office/drawing/2014/main" id="{7A0721C8-8716-45B4-BEF8-1A1F3ED22948}"/>
              </a:ext>
            </a:extLst>
          </p:cNvPr>
          <p:cNvSpPr txBox="1"/>
          <p:nvPr>
            <p:custDataLst>
              <p:tags r:id="rId71"/>
            </p:custDataLst>
          </p:nvPr>
        </p:nvSpPr>
        <p:spPr>
          <a:xfrm>
            <a:off x="8225037" y="3465507"/>
            <a:ext cx="911089" cy="253916"/>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dirty="0"/>
              <a:t>Additional Asset and Location Fields</a:t>
            </a:r>
          </a:p>
        </p:txBody>
      </p:sp>
    </p:spTree>
    <p:extLst>
      <p:ext uri="{BB962C8B-B14F-4D97-AF65-F5344CB8AC3E}">
        <p14:creationId xmlns:p14="http://schemas.microsoft.com/office/powerpoint/2010/main" val="359955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Straight Connector 126">
            <a:extLst>
              <a:ext uri="{FF2B5EF4-FFF2-40B4-BE49-F238E27FC236}">
                <a16:creationId xmlns:a16="http://schemas.microsoft.com/office/drawing/2014/main" id="{988282A2-0907-4B4B-9004-B461B0D19AEE}"/>
              </a:ext>
            </a:extLst>
          </p:cNvPr>
          <p:cNvCxnSpPr/>
          <p:nvPr/>
        </p:nvCxnSpPr>
        <p:spPr bwMode="auto">
          <a:xfrm flipH="1">
            <a:off x="6226225" y="1214309"/>
            <a:ext cx="7588" cy="292430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p:nvPr/>
        </p:nvCxnSpPr>
        <p:spPr bwMode="auto">
          <a:xfrm flipH="1">
            <a:off x="4988905" y="1207565"/>
            <a:ext cx="7588" cy="292430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647B011B-7ADE-4400-839C-981A0590474B}"/>
              </a:ext>
            </a:extLst>
          </p:cNvPr>
          <p:cNvCxnSpPr>
            <a:cxnSpLocks/>
            <a:endCxn id="193" idx="2"/>
          </p:cNvCxnSpPr>
          <p:nvPr/>
        </p:nvCxnSpPr>
        <p:spPr bwMode="auto">
          <a:xfrm>
            <a:off x="3559229" y="1158578"/>
            <a:ext cx="3910" cy="281346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104675" y="1060005"/>
            <a:ext cx="8882027" cy="37622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2"/>
            </p:custDataLst>
          </p:nvPr>
        </p:nvSpPr>
        <p:spPr>
          <a:xfrm>
            <a:off x="115707" y="2171797"/>
            <a:ext cx="8895658" cy="67095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_f6ffadc9780a4f3ab22a7e53bade919d_BackgroundRectangle">
            <a:extLst>
              <a:ext uri="{FF2B5EF4-FFF2-40B4-BE49-F238E27FC236}">
                <a16:creationId xmlns:a16="http://schemas.microsoft.com/office/drawing/2014/main" id="{A9A4AF36-1F60-487A-AE5A-EDB32BF21703}"/>
              </a:ext>
            </a:extLst>
          </p:cNvPr>
          <p:cNvSpPr/>
          <p:nvPr>
            <p:custDataLst>
              <p:tags r:id="rId3"/>
            </p:custDataLst>
          </p:nvPr>
        </p:nvSpPr>
        <p:spPr>
          <a:xfrm>
            <a:off x="117263" y="2888696"/>
            <a:ext cx="8885875" cy="77048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3" y="106864"/>
            <a:ext cx="876607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dirty="0"/>
              <a:t>US Customer MDM Proposed Roadmap (Draft)</a:t>
            </a:r>
          </a:p>
        </p:txBody>
      </p:sp>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4"/>
            </p:custDataLst>
          </p:nvPr>
        </p:nvSpPr>
        <p:spPr>
          <a:xfrm>
            <a:off x="103630" y="1470829"/>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5"/>
            </p:custDataLst>
          </p:nvPr>
        </p:nvSpPr>
        <p:spPr>
          <a:xfrm>
            <a:off x="1629426" y="2326421"/>
            <a:ext cx="7406662" cy="142503"/>
          </a:xfrm>
          <a:prstGeom prst="homePlate">
            <a:avLst/>
          </a:prstGeom>
          <a:solidFill>
            <a:schemeClr val="accent4">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Source System Integration</a:t>
            </a:r>
          </a:p>
        </p:txBody>
      </p:sp>
      <p:sp>
        <p:nvSpPr>
          <p:cNvPr id="72" name="OTLSHAPE_SLT_e8a0d0690d7843edaca796e8b25719da_Shape">
            <a:extLst>
              <a:ext uri="{FF2B5EF4-FFF2-40B4-BE49-F238E27FC236}">
                <a16:creationId xmlns:a16="http://schemas.microsoft.com/office/drawing/2014/main" id="{F3967ECD-C7E1-43D4-9A0E-22D04F4B6F9E}"/>
              </a:ext>
            </a:extLst>
          </p:cNvPr>
          <p:cNvSpPr/>
          <p:nvPr>
            <p:custDataLst>
              <p:tags r:id="rId6"/>
            </p:custDataLst>
          </p:nvPr>
        </p:nvSpPr>
        <p:spPr>
          <a:xfrm>
            <a:off x="118346" y="1637870"/>
            <a:ext cx="8894793" cy="138806"/>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MDM/DQ/DG</a:t>
            </a:r>
          </a:p>
        </p:txBody>
      </p:sp>
      <p:sp>
        <p:nvSpPr>
          <p:cNvPr id="74" name="OTLSHAPE_SLM_0aec949068fc4edb9016a17022f2fa0f_Title">
            <a:extLst>
              <a:ext uri="{FF2B5EF4-FFF2-40B4-BE49-F238E27FC236}">
                <a16:creationId xmlns:a16="http://schemas.microsoft.com/office/drawing/2014/main" id="{B146814E-2669-4DE3-A2E1-4B1C5716A703}"/>
              </a:ext>
            </a:extLst>
          </p:cNvPr>
          <p:cNvSpPr txBox="1"/>
          <p:nvPr>
            <p:custDataLst>
              <p:tags r:id="rId7"/>
            </p:custDataLst>
          </p:nvPr>
        </p:nvSpPr>
        <p:spPr>
          <a:xfrm>
            <a:off x="2918874" y="1801785"/>
            <a:ext cx="1281041" cy="323165"/>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Persistent ID (leverage UDM) , Key Customer Profile fields, Product, Account</a:t>
            </a:r>
          </a:p>
        </p:txBody>
      </p:sp>
      <p:sp>
        <p:nvSpPr>
          <p:cNvPr id="76" name="OTLSHAPE_SLM_0aec949068fc4edb9016a17022f2fa0f_Title">
            <a:extLst>
              <a:ext uri="{FF2B5EF4-FFF2-40B4-BE49-F238E27FC236}">
                <a16:creationId xmlns:a16="http://schemas.microsoft.com/office/drawing/2014/main" id="{9A520CC5-FA03-4165-9311-61DCAD63AA0D}"/>
              </a:ext>
            </a:extLst>
          </p:cNvPr>
          <p:cNvSpPr txBox="1"/>
          <p:nvPr>
            <p:custDataLst>
              <p:tags r:id="rId8"/>
            </p:custDataLst>
          </p:nvPr>
        </p:nvSpPr>
        <p:spPr>
          <a:xfrm>
            <a:off x="3240743" y="980101"/>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MVP</a:t>
            </a:r>
          </a:p>
          <a:p>
            <a:r>
              <a:rPr lang="en-US" dirty="0"/>
              <a:t>Release 1</a:t>
            </a:r>
          </a:p>
        </p:txBody>
      </p:sp>
      <p:sp>
        <p:nvSpPr>
          <p:cNvPr id="83" name="OTLSHAPE_SLT_e8a0d0690d7843edaca796e8b25719da_Shape">
            <a:extLst>
              <a:ext uri="{FF2B5EF4-FFF2-40B4-BE49-F238E27FC236}">
                <a16:creationId xmlns:a16="http://schemas.microsoft.com/office/drawing/2014/main" id="{46174FC6-413E-4C6C-BBBA-439B219DD174}"/>
              </a:ext>
            </a:extLst>
          </p:cNvPr>
          <p:cNvSpPr/>
          <p:nvPr>
            <p:custDataLst>
              <p:tags r:id="rId9"/>
            </p:custDataLst>
          </p:nvPr>
        </p:nvSpPr>
        <p:spPr>
          <a:xfrm>
            <a:off x="1626047" y="3022852"/>
            <a:ext cx="7373242" cy="136463"/>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CDP (Snowflake)</a:t>
            </a:r>
          </a:p>
        </p:txBody>
      </p:sp>
      <p:sp>
        <p:nvSpPr>
          <p:cNvPr id="91" name="OTLSHAPE_SLM_0aec949068fc4edb9016a17022f2fa0f_Shape">
            <a:extLst>
              <a:ext uri="{FF2B5EF4-FFF2-40B4-BE49-F238E27FC236}">
                <a16:creationId xmlns:a16="http://schemas.microsoft.com/office/drawing/2014/main" id="{A57BFC78-7EBA-4ECC-9CA1-B799C0EB3B3A}"/>
              </a:ext>
            </a:extLst>
          </p:cNvPr>
          <p:cNvSpPr/>
          <p:nvPr>
            <p:custDataLst>
              <p:tags r:id="rId10"/>
            </p:custDataLst>
          </p:nvPr>
        </p:nvSpPr>
        <p:spPr>
          <a:xfrm>
            <a:off x="6173734" y="163770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OTLSHAPE_SLM_0aec949068fc4edb9016a17022f2fa0f_Title">
            <a:extLst>
              <a:ext uri="{FF2B5EF4-FFF2-40B4-BE49-F238E27FC236}">
                <a16:creationId xmlns:a16="http://schemas.microsoft.com/office/drawing/2014/main" id="{8F843517-88D8-49AE-A354-3849343C8B63}"/>
              </a:ext>
            </a:extLst>
          </p:cNvPr>
          <p:cNvSpPr txBox="1"/>
          <p:nvPr>
            <p:custDataLst>
              <p:tags r:id="rId11"/>
            </p:custDataLst>
          </p:nvPr>
        </p:nvSpPr>
        <p:spPr>
          <a:xfrm>
            <a:off x="4435397" y="1799876"/>
            <a:ext cx="1137970" cy="215444"/>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Customer Contact, </a:t>
            </a:r>
          </a:p>
          <a:p>
            <a:r>
              <a:rPr lang="en-US" sz="700" dirty="0"/>
              <a:t>Preference, Premise, Meter</a:t>
            </a:r>
          </a:p>
        </p:txBody>
      </p:sp>
      <p:sp>
        <p:nvSpPr>
          <p:cNvPr id="44" name="OTLSHAPE_SL_f6ffadc9780a4f3ab22a7e53bade919d_BackgroundRectangle">
            <a:extLst>
              <a:ext uri="{FF2B5EF4-FFF2-40B4-BE49-F238E27FC236}">
                <a16:creationId xmlns:a16="http://schemas.microsoft.com/office/drawing/2014/main" id="{FBAF2D11-801D-4CB6-965F-3DB89154D738}"/>
              </a:ext>
            </a:extLst>
          </p:cNvPr>
          <p:cNvSpPr/>
          <p:nvPr>
            <p:custDataLst>
              <p:tags r:id="rId12"/>
            </p:custDataLst>
          </p:nvPr>
        </p:nvSpPr>
        <p:spPr>
          <a:xfrm>
            <a:off x="110775" y="3709766"/>
            <a:ext cx="8895658" cy="66654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TLSHAPE_SLM_0aec949068fc4edb9016a17022f2fa0f_Title">
            <a:extLst>
              <a:ext uri="{FF2B5EF4-FFF2-40B4-BE49-F238E27FC236}">
                <a16:creationId xmlns:a16="http://schemas.microsoft.com/office/drawing/2014/main" id="{A12E507B-96D5-43FC-B960-0C5F5F800B2B}"/>
              </a:ext>
            </a:extLst>
          </p:cNvPr>
          <p:cNvSpPr txBox="1"/>
          <p:nvPr>
            <p:custDataLst>
              <p:tags r:id="rId13"/>
            </p:custDataLst>
          </p:nvPr>
        </p:nvSpPr>
        <p:spPr>
          <a:xfrm>
            <a:off x="-111526" y="1783541"/>
            <a:ext cx="653157" cy="126958"/>
          </a:xfrm>
          <a:prstGeom prst="rect">
            <a:avLst/>
          </a:prstGeom>
          <a:noFill/>
        </p:spPr>
        <p:txBody>
          <a:bodyPr vert="horz" wrap="square" lIns="0" tIns="0" rIns="0" bIns="0" rtlCol="0" anchor="ctr" anchorCtr="0">
            <a:spAutoFit/>
          </a:bodyPr>
          <a:lstStyle/>
          <a:p>
            <a:pPr algn="ctr"/>
            <a:r>
              <a:rPr lang="en-US" sz="825" spc="-2" dirty="0">
                <a:solidFill>
                  <a:schemeClr val="dk1"/>
                </a:solidFill>
                <a:latin typeface="Calibri" panose="020F0502020204030204" pitchFamily="34" charset="0"/>
              </a:rPr>
              <a:t>Start</a:t>
            </a:r>
          </a:p>
        </p:txBody>
      </p:sp>
      <p:sp>
        <p:nvSpPr>
          <p:cNvPr id="50" name="OTLSHAPE_SLM_0aec949068fc4edb9016a17022f2fa0f_Title">
            <a:extLst>
              <a:ext uri="{FF2B5EF4-FFF2-40B4-BE49-F238E27FC236}">
                <a16:creationId xmlns:a16="http://schemas.microsoft.com/office/drawing/2014/main" id="{2915144E-AEC7-4DCB-98A2-4464FB3D9197}"/>
              </a:ext>
            </a:extLst>
          </p:cNvPr>
          <p:cNvSpPr txBox="1"/>
          <p:nvPr>
            <p:custDataLst>
              <p:tags r:id="rId14"/>
            </p:custDataLst>
          </p:nvPr>
        </p:nvSpPr>
        <p:spPr>
          <a:xfrm>
            <a:off x="5538987" y="1753789"/>
            <a:ext cx="1399547" cy="215444"/>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Customer, Segments,</a:t>
            </a:r>
          </a:p>
          <a:p>
            <a:r>
              <a:rPr lang="en-US" sz="700" dirty="0"/>
              <a:t>Customer Programs/Plans</a:t>
            </a:r>
          </a:p>
        </p:txBody>
      </p:sp>
      <p:sp>
        <p:nvSpPr>
          <p:cNvPr id="53" name="OTLSHAPE_SLM_0aec949068fc4edb9016a17022f2fa0f_Shape">
            <a:extLst>
              <a:ext uri="{FF2B5EF4-FFF2-40B4-BE49-F238E27FC236}">
                <a16:creationId xmlns:a16="http://schemas.microsoft.com/office/drawing/2014/main" id="{BC661A30-1DD3-444B-9C8C-C1021EBBF344}"/>
              </a:ext>
            </a:extLst>
          </p:cNvPr>
          <p:cNvSpPr/>
          <p:nvPr>
            <p:custDataLst>
              <p:tags r:id="rId15"/>
            </p:custDataLst>
          </p:nvPr>
        </p:nvSpPr>
        <p:spPr>
          <a:xfrm>
            <a:off x="4946529" y="232889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OTLSHAPE_SLM_0aec949068fc4edb9016a17022f2fa0f_Shape">
            <a:extLst>
              <a:ext uri="{FF2B5EF4-FFF2-40B4-BE49-F238E27FC236}">
                <a16:creationId xmlns:a16="http://schemas.microsoft.com/office/drawing/2014/main" id="{45FC9D0D-BF43-4F6E-8600-0D49793570F0}"/>
              </a:ext>
            </a:extLst>
          </p:cNvPr>
          <p:cNvSpPr/>
          <p:nvPr>
            <p:custDataLst>
              <p:tags r:id="rId16"/>
            </p:custDataLst>
          </p:nvPr>
        </p:nvSpPr>
        <p:spPr>
          <a:xfrm>
            <a:off x="6175695" y="23265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OTLSHAPE_SLM_0aec949068fc4edb9016a17022f2fa0f_Shape">
            <a:extLst>
              <a:ext uri="{FF2B5EF4-FFF2-40B4-BE49-F238E27FC236}">
                <a16:creationId xmlns:a16="http://schemas.microsoft.com/office/drawing/2014/main" id="{442C64E1-8534-4B91-AB1B-423EFB7A337B}"/>
              </a:ext>
            </a:extLst>
          </p:cNvPr>
          <p:cNvSpPr/>
          <p:nvPr>
            <p:custDataLst>
              <p:tags r:id="rId17"/>
            </p:custDataLst>
          </p:nvPr>
        </p:nvSpPr>
        <p:spPr>
          <a:xfrm>
            <a:off x="3514700" y="233206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OTLSHAPE_SLM_0aec949068fc4edb9016a17022f2fa0f_Shape">
            <a:extLst>
              <a:ext uri="{FF2B5EF4-FFF2-40B4-BE49-F238E27FC236}">
                <a16:creationId xmlns:a16="http://schemas.microsoft.com/office/drawing/2014/main" id="{5F18979B-4618-44F0-9CF3-2CB0731EF67E}"/>
              </a:ext>
            </a:extLst>
          </p:cNvPr>
          <p:cNvSpPr/>
          <p:nvPr>
            <p:custDataLst>
              <p:tags r:id="rId18"/>
            </p:custDataLst>
          </p:nvPr>
        </p:nvSpPr>
        <p:spPr>
          <a:xfrm>
            <a:off x="4939869" y="302827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OTLSHAPE_SLM_0aec949068fc4edb9016a17022f2fa0f_Shape">
            <a:extLst>
              <a:ext uri="{FF2B5EF4-FFF2-40B4-BE49-F238E27FC236}">
                <a16:creationId xmlns:a16="http://schemas.microsoft.com/office/drawing/2014/main" id="{5AB72B2A-DF8F-453E-BBDB-09319A932182}"/>
              </a:ext>
            </a:extLst>
          </p:cNvPr>
          <p:cNvSpPr/>
          <p:nvPr>
            <p:custDataLst>
              <p:tags r:id="rId19"/>
            </p:custDataLst>
          </p:nvPr>
        </p:nvSpPr>
        <p:spPr>
          <a:xfrm>
            <a:off x="6184581" y="302596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TLSHAPE_SLT_e8a0d0690d7843edaca796e8b25719da_Shape">
            <a:extLst>
              <a:ext uri="{FF2B5EF4-FFF2-40B4-BE49-F238E27FC236}">
                <a16:creationId xmlns:a16="http://schemas.microsoft.com/office/drawing/2014/main" id="{2398B98C-023B-4F39-B424-CB8FDB871D95}"/>
              </a:ext>
            </a:extLst>
          </p:cNvPr>
          <p:cNvSpPr/>
          <p:nvPr>
            <p:custDataLst>
              <p:tags r:id="rId20"/>
            </p:custDataLst>
          </p:nvPr>
        </p:nvSpPr>
        <p:spPr>
          <a:xfrm>
            <a:off x="1626046" y="3840254"/>
            <a:ext cx="7368854" cy="133350"/>
          </a:xfrm>
          <a:prstGeom prst="homePlate">
            <a:avLst/>
          </a:prstGeom>
          <a:solidFill>
            <a:srgbClr val="55555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Other System Integration</a:t>
            </a:r>
          </a:p>
        </p:txBody>
      </p:sp>
      <p:sp>
        <p:nvSpPr>
          <p:cNvPr id="79" name="OTLSHAPE_SLM_0aec949068fc4edb9016a17022f2fa0f_Title">
            <a:extLst>
              <a:ext uri="{FF2B5EF4-FFF2-40B4-BE49-F238E27FC236}">
                <a16:creationId xmlns:a16="http://schemas.microsoft.com/office/drawing/2014/main" id="{DB7CE25C-05AB-4258-89B7-6757270960E9}"/>
              </a:ext>
            </a:extLst>
          </p:cNvPr>
          <p:cNvSpPr txBox="1"/>
          <p:nvPr>
            <p:custDataLst>
              <p:tags r:id="rId21"/>
            </p:custDataLst>
          </p:nvPr>
        </p:nvSpPr>
        <p:spPr>
          <a:xfrm>
            <a:off x="4621864" y="3983426"/>
            <a:ext cx="737915" cy="215444"/>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Create Customer Data API</a:t>
            </a:r>
          </a:p>
        </p:txBody>
      </p:sp>
      <p:sp>
        <p:nvSpPr>
          <p:cNvPr id="80" name="OTLSHAPE_SLM_0aec949068fc4edb9016a17022f2fa0f_Shape">
            <a:extLst>
              <a:ext uri="{FF2B5EF4-FFF2-40B4-BE49-F238E27FC236}">
                <a16:creationId xmlns:a16="http://schemas.microsoft.com/office/drawing/2014/main" id="{C2B0AE1E-59FA-4DED-A7C4-05F32EABC764}"/>
              </a:ext>
            </a:extLst>
          </p:cNvPr>
          <p:cNvSpPr/>
          <p:nvPr>
            <p:custDataLst>
              <p:tags r:id="rId22"/>
            </p:custDataLst>
          </p:nvPr>
        </p:nvSpPr>
        <p:spPr>
          <a:xfrm>
            <a:off x="4930721" y="384567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OTLSHAPE_SLM_0aec949068fc4edb9016a17022f2fa0f_Shape">
            <a:extLst>
              <a:ext uri="{FF2B5EF4-FFF2-40B4-BE49-F238E27FC236}">
                <a16:creationId xmlns:a16="http://schemas.microsoft.com/office/drawing/2014/main" id="{B0830749-5F78-4DEF-93CF-D3135B512002}"/>
              </a:ext>
            </a:extLst>
          </p:cNvPr>
          <p:cNvSpPr/>
          <p:nvPr>
            <p:custDataLst>
              <p:tags r:id="rId23"/>
            </p:custDataLst>
          </p:nvPr>
        </p:nvSpPr>
        <p:spPr>
          <a:xfrm>
            <a:off x="6175434" y="384336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OTLSHAPE_SLM_0aec949068fc4edb9016a17022f2fa0f_Title">
            <a:extLst>
              <a:ext uri="{FF2B5EF4-FFF2-40B4-BE49-F238E27FC236}">
                <a16:creationId xmlns:a16="http://schemas.microsoft.com/office/drawing/2014/main" id="{5AA7E979-BA3C-4B3C-AE4F-392AAB55CFC5}"/>
              </a:ext>
            </a:extLst>
          </p:cNvPr>
          <p:cNvSpPr txBox="1"/>
          <p:nvPr>
            <p:custDataLst>
              <p:tags r:id="rId24"/>
            </p:custDataLst>
          </p:nvPr>
        </p:nvSpPr>
        <p:spPr>
          <a:xfrm>
            <a:off x="5746736" y="3981054"/>
            <a:ext cx="969220" cy="215444"/>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Update Customer Data API</a:t>
            </a:r>
          </a:p>
        </p:txBody>
      </p:sp>
      <p:sp>
        <p:nvSpPr>
          <p:cNvPr id="114" name="OTLSHAPE_SLM_0aec949068fc4edb9016a17022f2fa0f_Shape">
            <a:extLst>
              <a:ext uri="{FF2B5EF4-FFF2-40B4-BE49-F238E27FC236}">
                <a16:creationId xmlns:a16="http://schemas.microsoft.com/office/drawing/2014/main" id="{79D9EA1C-FCAB-4619-9D38-DA30580F3DFC}"/>
              </a:ext>
            </a:extLst>
          </p:cNvPr>
          <p:cNvSpPr/>
          <p:nvPr>
            <p:custDataLst>
              <p:tags r:id="rId25"/>
            </p:custDataLst>
          </p:nvPr>
        </p:nvSpPr>
        <p:spPr>
          <a:xfrm>
            <a:off x="1575923" y="233816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OTLSHAPE_SLM_0aec949068fc4edb9016a17022f2fa0f_Title">
            <a:extLst>
              <a:ext uri="{FF2B5EF4-FFF2-40B4-BE49-F238E27FC236}">
                <a16:creationId xmlns:a16="http://schemas.microsoft.com/office/drawing/2014/main" id="{EF9B9B90-7C37-49DA-B8B5-0515CDC82E3D}"/>
              </a:ext>
            </a:extLst>
          </p:cNvPr>
          <p:cNvSpPr txBox="1"/>
          <p:nvPr>
            <p:custDataLst>
              <p:tags r:id="rId26"/>
            </p:custDataLst>
          </p:nvPr>
        </p:nvSpPr>
        <p:spPr>
          <a:xfrm>
            <a:off x="1344340" y="2444530"/>
            <a:ext cx="526133"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Approve </a:t>
            </a:r>
          </a:p>
          <a:p>
            <a:r>
              <a:rPr lang="en-US" dirty="0"/>
              <a:t>Funding</a:t>
            </a:r>
          </a:p>
        </p:txBody>
      </p:sp>
      <p:sp>
        <p:nvSpPr>
          <p:cNvPr id="123" name="OTLSHAPE_SLM_0aec949068fc4edb9016a17022f2fa0f_Shape">
            <a:extLst>
              <a:ext uri="{FF2B5EF4-FFF2-40B4-BE49-F238E27FC236}">
                <a16:creationId xmlns:a16="http://schemas.microsoft.com/office/drawing/2014/main" id="{208B7F13-5106-448C-82E6-F96F59974ECA}"/>
              </a:ext>
            </a:extLst>
          </p:cNvPr>
          <p:cNvSpPr/>
          <p:nvPr>
            <p:custDataLst>
              <p:tags r:id="rId27"/>
            </p:custDataLst>
          </p:nvPr>
        </p:nvSpPr>
        <p:spPr>
          <a:xfrm>
            <a:off x="95705" y="164202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Shape">
            <a:extLst>
              <a:ext uri="{FF2B5EF4-FFF2-40B4-BE49-F238E27FC236}">
                <a16:creationId xmlns:a16="http://schemas.microsoft.com/office/drawing/2014/main" id="{52A67E2D-C2F3-4733-9637-2223D3186D9D}"/>
              </a:ext>
            </a:extLst>
          </p:cNvPr>
          <p:cNvSpPr/>
          <p:nvPr>
            <p:custDataLst>
              <p:tags r:id="rId28"/>
            </p:custDataLst>
          </p:nvPr>
        </p:nvSpPr>
        <p:spPr>
          <a:xfrm>
            <a:off x="4948626" y="163572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TLSHAPE_SLM_0aec949068fc4edb9016a17022f2fa0f_Shape">
            <a:extLst>
              <a:ext uri="{FF2B5EF4-FFF2-40B4-BE49-F238E27FC236}">
                <a16:creationId xmlns:a16="http://schemas.microsoft.com/office/drawing/2014/main" id="{B7A413CE-36EC-41AD-A2C1-256E12BF6252}"/>
              </a:ext>
            </a:extLst>
          </p:cNvPr>
          <p:cNvSpPr/>
          <p:nvPr>
            <p:custDataLst>
              <p:tags r:id="rId29"/>
            </p:custDataLst>
          </p:nvPr>
        </p:nvSpPr>
        <p:spPr>
          <a:xfrm>
            <a:off x="3510171" y="16421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30"/>
            </p:custDataLst>
          </p:nvPr>
        </p:nvSpPr>
        <p:spPr>
          <a:xfrm>
            <a:off x="4678006" y="978754"/>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MVP</a:t>
            </a:r>
          </a:p>
          <a:p>
            <a:r>
              <a:rPr lang="en-US" dirty="0"/>
              <a:t>Release 2</a:t>
            </a: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31"/>
            </p:custDataLst>
          </p:nvPr>
        </p:nvSpPr>
        <p:spPr>
          <a:xfrm>
            <a:off x="5915326" y="985498"/>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MVP</a:t>
            </a:r>
          </a:p>
          <a:p>
            <a:r>
              <a:rPr lang="en-US" dirty="0"/>
              <a:t>Release 3</a:t>
            </a:r>
          </a:p>
        </p:txBody>
      </p:sp>
      <p:sp>
        <p:nvSpPr>
          <p:cNvPr id="89" name="OTLSHAPE_SLM_0aec949068fc4edb9016a17022f2fa0f_Title">
            <a:extLst>
              <a:ext uri="{FF2B5EF4-FFF2-40B4-BE49-F238E27FC236}">
                <a16:creationId xmlns:a16="http://schemas.microsoft.com/office/drawing/2014/main" id="{5732038B-ACCE-4CDA-A3FD-0EAB5EA8099E}"/>
              </a:ext>
            </a:extLst>
          </p:cNvPr>
          <p:cNvSpPr txBox="1"/>
          <p:nvPr>
            <p:custDataLst>
              <p:tags r:id="rId32"/>
            </p:custDataLst>
          </p:nvPr>
        </p:nvSpPr>
        <p:spPr>
          <a:xfrm>
            <a:off x="512705" y="1785769"/>
            <a:ext cx="1664921" cy="323165"/>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Customer Data model, Data Catalog, Data Governance, Data Quality Profiling, CDC, Business Rules/Requirement</a:t>
            </a:r>
          </a:p>
        </p:txBody>
      </p:sp>
      <p:sp>
        <p:nvSpPr>
          <p:cNvPr id="94" name="OTLSHAPE_SLM_0aec949068fc4edb9016a17022f2fa0f_Shape">
            <a:extLst>
              <a:ext uri="{FF2B5EF4-FFF2-40B4-BE49-F238E27FC236}">
                <a16:creationId xmlns:a16="http://schemas.microsoft.com/office/drawing/2014/main" id="{115E88A7-9CEF-43C2-9C8E-7ED5D73B1E40}"/>
              </a:ext>
            </a:extLst>
          </p:cNvPr>
          <p:cNvSpPr/>
          <p:nvPr>
            <p:custDataLst>
              <p:tags r:id="rId33"/>
            </p:custDataLst>
          </p:nvPr>
        </p:nvSpPr>
        <p:spPr>
          <a:xfrm>
            <a:off x="1297845" y="1640669"/>
            <a:ext cx="103953"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OTLSHAPE_SLT_e8a0d0690d7843edaca796e8b25719da_Shape">
            <a:extLst>
              <a:ext uri="{FF2B5EF4-FFF2-40B4-BE49-F238E27FC236}">
                <a16:creationId xmlns:a16="http://schemas.microsoft.com/office/drawing/2014/main" id="{CF89E369-EB03-49C6-9A18-3BB68813A763}"/>
              </a:ext>
            </a:extLst>
          </p:cNvPr>
          <p:cNvSpPr/>
          <p:nvPr>
            <p:custDataLst>
              <p:tags r:id="rId34"/>
            </p:custDataLst>
          </p:nvPr>
        </p:nvSpPr>
        <p:spPr>
          <a:xfrm>
            <a:off x="96590" y="1034979"/>
            <a:ext cx="1499651" cy="136818"/>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 Tool</a:t>
            </a:r>
          </a:p>
        </p:txBody>
      </p:sp>
      <p:sp>
        <p:nvSpPr>
          <p:cNvPr id="110" name="OTLSHAPE_SLM_0aec949068fc4edb9016a17022f2fa0f_Title">
            <a:extLst>
              <a:ext uri="{FF2B5EF4-FFF2-40B4-BE49-F238E27FC236}">
                <a16:creationId xmlns:a16="http://schemas.microsoft.com/office/drawing/2014/main" id="{3ED3E7B4-0F93-46FE-A655-30429F9DAD58}"/>
              </a:ext>
            </a:extLst>
          </p:cNvPr>
          <p:cNvSpPr txBox="1"/>
          <p:nvPr>
            <p:custDataLst>
              <p:tags r:id="rId35"/>
            </p:custDataLst>
          </p:nvPr>
        </p:nvSpPr>
        <p:spPr>
          <a:xfrm>
            <a:off x="1203130" y="1132495"/>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MDM  tool</a:t>
            </a:r>
          </a:p>
          <a:p>
            <a:r>
              <a:rPr lang="en-US" dirty="0"/>
              <a:t>Ready to use</a:t>
            </a:r>
          </a:p>
        </p:txBody>
      </p:sp>
      <p:sp>
        <p:nvSpPr>
          <p:cNvPr id="111" name="OTLSHAPE_SLM_0aec949068fc4edb9016a17022f2fa0f_Shape">
            <a:extLst>
              <a:ext uri="{FF2B5EF4-FFF2-40B4-BE49-F238E27FC236}">
                <a16:creationId xmlns:a16="http://schemas.microsoft.com/office/drawing/2014/main" id="{9AC7AD22-DC72-49AE-AD8B-A1B8E353A061}"/>
              </a:ext>
            </a:extLst>
          </p:cNvPr>
          <p:cNvSpPr/>
          <p:nvPr>
            <p:custDataLst>
              <p:tags r:id="rId36"/>
            </p:custDataLst>
          </p:nvPr>
        </p:nvSpPr>
        <p:spPr>
          <a:xfrm>
            <a:off x="1479001" y="1032624"/>
            <a:ext cx="102155" cy="12898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sp>
        <p:nvSpPr>
          <p:cNvPr id="99" name="TextBox 98">
            <a:extLst>
              <a:ext uri="{FF2B5EF4-FFF2-40B4-BE49-F238E27FC236}">
                <a16:creationId xmlns:a16="http://schemas.microsoft.com/office/drawing/2014/main" id="{0797F56A-809D-4301-8362-E13AB01320D4}"/>
              </a:ext>
            </a:extLst>
          </p:cNvPr>
          <p:cNvSpPr txBox="1"/>
          <p:nvPr/>
        </p:nvSpPr>
        <p:spPr bwMode="auto">
          <a:xfrm>
            <a:off x="4435674" y="4419686"/>
            <a:ext cx="4208526" cy="7181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spcAft>
                <a:spcPts val="200"/>
              </a:spcAft>
            </a:pPr>
            <a:r>
              <a:rPr lang="en-US" sz="800" dirty="0"/>
              <a:t>Note: </a:t>
            </a:r>
          </a:p>
          <a:p>
            <a:pPr marL="171446" indent="-171446">
              <a:spcAft>
                <a:spcPts val="200"/>
              </a:spcAft>
              <a:buFont typeface="Arial" panose="020B0604020202020204" pitchFamily="34" charset="0"/>
              <a:buChar char="•"/>
            </a:pPr>
            <a:r>
              <a:rPr lang="en-US" sz="800" dirty="0"/>
              <a:t>All Timelines are subject to budget approval</a:t>
            </a:r>
          </a:p>
          <a:p>
            <a:pPr marL="171446" indent="-171446">
              <a:spcAft>
                <a:spcPts val="200"/>
              </a:spcAft>
              <a:buFont typeface="Arial" panose="020B0604020202020204" pitchFamily="34" charset="0"/>
              <a:buChar char="•"/>
            </a:pPr>
            <a:r>
              <a:rPr lang="en-US" sz="800" dirty="0"/>
              <a:t>Scope of each release will be finalized as per pre-work findings</a:t>
            </a:r>
          </a:p>
          <a:p>
            <a:pPr marL="171446" indent="-171446">
              <a:spcAft>
                <a:spcPts val="200"/>
              </a:spcAft>
              <a:buFont typeface="Arial" panose="020B0604020202020204" pitchFamily="34" charset="0"/>
              <a:buChar char="•"/>
            </a:pPr>
            <a:r>
              <a:rPr lang="en-US" sz="800" dirty="0"/>
              <a:t>Future Release timeline will be changed based on the current release date change</a:t>
            </a:r>
          </a:p>
          <a:p>
            <a:pPr marL="171446" indent="-171446">
              <a:spcAft>
                <a:spcPts val="200"/>
              </a:spcAft>
              <a:buFont typeface="Arial" panose="020B0604020202020204" pitchFamily="34" charset="0"/>
              <a:buChar char="•"/>
            </a:pPr>
            <a:r>
              <a:rPr lang="en-US" sz="800" dirty="0"/>
              <a:t>Each release pre-work will start ahead of the time</a:t>
            </a:r>
          </a:p>
        </p:txBody>
      </p:sp>
      <p:cxnSp>
        <p:nvCxnSpPr>
          <p:cNvPr id="156" name="Straight Connector 155">
            <a:extLst>
              <a:ext uri="{FF2B5EF4-FFF2-40B4-BE49-F238E27FC236}">
                <a16:creationId xmlns:a16="http://schemas.microsoft.com/office/drawing/2014/main" id="{5327B462-9DB9-4E6D-9EDE-C6C6A13943A7}"/>
              </a:ext>
            </a:extLst>
          </p:cNvPr>
          <p:cNvCxnSpPr>
            <a:cxnSpLocks/>
          </p:cNvCxnSpPr>
          <p:nvPr/>
        </p:nvCxnSpPr>
        <p:spPr bwMode="auto">
          <a:xfrm flipH="1">
            <a:off x="7513103" y="1216671"/>
            <a:ext cx="16119" cy="286682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OTLSHAPE_SLM_0aec949068fc4edb9016a17022f2fa0f_Shape">
            <a:extLst>
              <a:ext uri="{FF2B5EF4-FFF2-40B4-BE49-F238E27FC236}">
                <a16:creationId xmlns:a16="http://schemas.microsoft.com/office/drawing/2014/main" id="{6E2FBDDF-1480-44CA-87F9-749D6E7FC35E}"/>
              </a:ext>
            </a:extLst>
          </p:cNvPr>
          <p:cNvSpPr/>
          <p:nvPr>
            <p:custDataLst>
              <p:tags r:id="rId37"/>
            </p:custDataLst>
          </p:nvPr>
        </p:nvSpPr>
        <p:spPr>
          <a:xfrm>
            <a:off x="7472214" y="302602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1" name="OTLSHAPE_SLM_0aec949068fc4edb9016a17022f2fa0f_Shape">
            <a:extLst>
              <a:ext uri="{FF2B5EF4-FFF2-40B4-BE49-F238E27FC236}">
                <a16:creationId xmlns:a16="http://schemas.microsoft.com/office/drawing/2014/main" id="{BF6EAA31-302B-4075-AF3E-8E4DC4D6E859}"/>
              </a:ext>
            </a:extLst>
          </p:cNvPr>
          <p:cNvSpPr/>
          <p:nvPr>
            <p:custDataLst>
              <p:tags r:id="rId38"/>
            </p:custDataLst>
          </p:nvPr>
        </p:nvSpPr>
        <p:spPr>
          <a:xfrm>
            <a:off x="7462769" y="385151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2" name="OTLSHAPE_SLM_0aec949068fc4edb9016a17022f2fa0f_Title">
            <a:extLst>
              <a:ext uri="{FF2B5EF4-FFF2-40B4-BE49-F238E27FC236}">
                <a16:creationId xmlns:a16="http://schemas.microsoft.com/office/drawing/2014/main" id="{4A0D0A1D-A832-4E72-8BE0-809013609FC9}"/>
              </a:ext>
            </a:extLst>
          </p:cNvPr>
          <p:cNvSpPr txBox="1"/>
          <p:nvPr>
            <p:custDataLst>
              <p:tags r:id="rId39"/>
            </p:custDataLst>
          </p:nvPr>
        </p:nvSpPr>
        <p:spPr>
          <a:xfrm>
            <a:off x="6961880" y="3984652"/>
            <a:ext cx="1112147" cy="323165"/>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dirty="0"/>
              <a:t>Update Customer Data API, Integrate with</a:t>
            </a:r>
          </a:p>
          <a:p>
            <a:r>
              <a:rPr lang="en-US" sz="700" dirty="0"/>
              <a:t>other systems </a:t>
            </a:r>
          </a:p>
        </p:txBody>
      </p:sp>
      <p:sp>
        <p:nvSpPr>
          <p:cNvPr id="164" name="OTLSHAPE_SLM_0aec949068fc4edb9016a17022f2fa0f_Title">
            <a:extLst>
              <a:ext uri="{FF2B5EF4-FFF2-40B4-BE49-F238E27FC236}">
                <a16:creationId xmlns:a16="http://schemas.microsoft.com/office/drawing/2014/main" id="{796E9B9A-40A6-401A-88CA-AF2B6A57647E}"/>
              </a:ext>
            </a:extLst>
          </p:cNvPr>
          <p:cNvSpPr txBox="1"/>
          <p:nvPr>
            <p:custDataLst>
              <p:tags r:id="rId40"/>
            </p:custDataLst>
          </p:nvPr>
        </p:nvSpPr>
        <p:spPr>
          <a:xfrm>
            <a:off x="7239506" y="992242"/>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dirty="0"/>
              <a:t>MVP</a:t>
            </a:r>
          </a:p>
          <a:p>
            <a:r>
              <a:rPr lang="en-US" dirty="0"/>
              <a:t>Release 4</a:t>
            </a:r>
          </a:p>
        </p:txBody>
      </p:sp>
      <p:sp>
        <p:nvSpPr>
          <p:cNvPr id="145" name="Rectangle 144">
            <a:extLst>
              <a:ext uri="{FF2B5EF4-FFF2-40B4-BE49-F238E27FC236}">
                <a16:creationId xmlns:a16="http://schemas.microsoft.com/office/drawing/2014/main" id="{508DE99C-56CD-4555-801B-5890243650DB}"/>
              </a:ext>
            </a:extLst>
          </p:cNvPr>
          <p:cNvSpPr/>
          <p:nvPr/>
        </p:nvSpPr>
        <p:spPr>
          <a:xfrm>
            <a:off x="718697" y="799082"/>
            <a:ext cx="401041" cy="18218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146" name="Rectangle 145">
            <a:extLst>
              <a:ext uri="{FF2B5EF4-FFF2-40B4-BE49-F238E27FC236}">
                <a16:creationId xmlns:a16="http://schemas.microsoft.com/office/drawing/2014/main" id="{7CD7B8BA-BB65-472C-9B5A-85673B7D7AC1}"/>
              </a:ext>
            </a:extLst>
          </p:cNvPr>
          <p:cNvSpPr/>
          <p:nvPr/>
        </p:nvSpPr>
        <p:spPr>
          <a:xfrm>
            <a:off x="301918" y="798421"/>
            <a:ext cx="401041" cy="18875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47" name="TextBox 146">
            <a:extLst>
              <a:ext uri="{FF2B5EF4-FFF2-40B4-BE49-F238E27FC236}">
                <a16:creationId xmlns:a16="http://schemas.microsoft.com/office/drawing/2014/main" id="{0697FB81-66EC-4041-A003-7851E527F772}"/>
              </a:ext>
            </a:extLst>
          </p:cNvPr>
          <p:cNvSpPr txBox="1"/>
          <p:nvPr/>
        </p:nvSpPr>
        <p:spPr bwMode="auto">
          <a:xfrm flipH="1">
            <a:off x="301916" y="578756"/>
            <a:ext cx="3620137" cy="169277"/>
          </a:xfrm>
          <a:prstGeom prst="rect">
            <a:avLst/>
          </a:prstGeom>
          <a:solidFill>
            <a:srgbClr val="92D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a:solidFill>
                  <a:srgbClr val="FFFFFF"/>
                </a:solidFill>
              </a:rPr>
              <a:t>2021</a:t>
            </a:r>
          </a:p>
        </p:txBody>
      </p:sp>
      <p:sp>
        <p:nvSpPr>
          <p:cNvPr id="148" name="Rectangle 147">
            <a:extLst>
              <a:ext uri="{FF2B5EF4-FFF2-40B4-BE49-F238E27FC236}">
                <a16:creationId xmlns:a16="http://schemas.microsoft.com/office/drawing/2014/main" id="{A19CD2CC-15AF-43EE-B966-FF25843CD675}"/>
              </a:ext>
            </a:extLst>
          </p:cNvPr>
          <p:cNvSpPr/>
          <p:nvPr/>
        </p:nvSpPr>
        <p:spPr>
          <a:xfrm>
            <a:off x="1579114" y="796783"/>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149" name="Rectangle 148">
            <a:extLst>
              <a:ext uri="{FF2B5EF4-FFF2-40B4-BE49-F238E27FC236}">
                <a16:creationId xmlns:a16="http://schemas.microsoft.com/office/drawing/2014/main" id="{86B94B09-79D4-4BAD-87D0-55D90D0043B6}"/>
              </a:ext>
            </a:extLst>
          </p:cNvPr>
          <p:cNvSpPr/>
          <p:nvPr/>
        </p:nvSpPr>
        <p:spPr>
          <a:xfrm>
            <a:off x="1136620" y="798798"/>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50" name="Rectangle 149">
            <a:extLst>
              <a:ext uri="{FF2B5EF4-FFF2-40B4-BE49-F238E27FC236}">
                <a16:creationId xmlns:a16="http://schemas.microsoft.com/office/drawing/2014/main" id="{1A6D0E8F-6C37-42A0-8B40-2AA69FBABFA5}"/>
              </a:ext>
            </a:extLst>
          </p:cNvPr>
          <p:cNvSpPr/>
          <p:nvPr/>
        </p:nvSpPr>
        <p:spPr>
          <a:xfrm>
            <a:off x="3462134" y="796281"/>
            <a:ext cx="456466" cy="19089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51" name="Rectangle 150">
            <a:extLst>
              <a:ext uri="{FF2B5EF4-FFF2-40B4-BE49-F238E27FC236}">
                <a16:creationId xmlns:a16="http://schemas.microsoft.com/office/drawing/2014/main" id="{1D5226EA-28B1-46DA-8368-194C4120FF60}"/>
              </a:ext>
            </a:extLst>
          </p:cNvPr>
          <p:cNvSpPr/>
          <p:nvPr/>
        </p:nvSpPr>
        <p:spPr>
          <a:xfrm>
            <a:off x="2994157" y="797648"/>
            <a:ext cx="456466" cy="18952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52" name="Rectangle 151">
            <a:extLst>
              <a:ext uri="{FF2B5EF4-FFF2-40B4-BE49-F238E27FC236}">
                <a16:creationId xmlns:a16="http://schemas.microsoft.com/office/drawing/2014/main" id="{15C79410-BB11-47AC-B2E3-EC89E08612CB}"/>
              </a:ext>
            </a:extLst>
          </p:cNvPr>
          <p:cNvSpPr/>
          <p:nvPr/>
        </p:nvSpPr>
        <p:spPr>
          <a:xfrm>
            <a:off x="3947434" y="796514"/>
            <a:ext cx="401041" cy="190663"/>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153" name="TextBox 152">
            <a:extLst>
              <a:ext uri="{FF2B5EF4-FFF2-40B4-BE49-F238E27FC236}">
                <a16:creationId xmlns:a16="http://schemas.microsoft.com/office/drawing/2014/main" id="{BB480C50-85B8-45AC-9CD2-5857C0CF8D81}"/>
              </a:ext>
            </a:extLst>
          </p:cNvPr>
          <p:cNvSpPr txBox="1"/>
          <p:nvPr/>
        </p:nvSpPr>
        <p:spPr bwMode="auto">
          <a:xfrm flipH="1">
            <a:off x="3947434" y="579603"/>
            <a:ext cx="5087616" cy="169277"/>
          </a:xfrm>
          <a:prstGeom prst="rect">
            <a:avLst/>
          </a:prstGeom>
          <a:solidFill>
            <a:srgbClr val="92D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2022</a:t>
            </a:r>
          </a:p>
        </p:txBody>
      </p:sp>
      <p:sp>
        <p:nvSpPr>
          <p:cNvPr id="154" name="Rectangle 153">
            <a:extLst>
              <a:ext uri="{FF2B5EF4-FFF2-40B4-BE49-F238E27FC236}">
                <a16:creationId xmlns:a16="http://schemas.microsoft.com/office/drawing/2014/main" id="{FC9433A7-864B-4B7C-ACF6-7E67B61B6B99}"/>
              </a:ext>
            </a:extLst>
          </p:cNvPr>
          <p:cNvSpPr/>
          <p:nvPr/>
        </p:nvSpPr>
        <p:spPr>
          <a:xfrm>
            <a:off x="4370117" y="798163"/>
            <a:ext cx="401041" cy="1845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a:t>
            </a:r>
          </a:p>
        </p:txBody>
      </p:sp>
      <p:sp>
        <p:nvSpPr>
          <p:cNvPr id="155" name="Rectangle 154">
            <a:extLst>
              <a:ext uri="{FF2B5EF4-FFF2-40B4-BE49-F238E27FC236}">
                <a16:creationId xmlns:a16="http://schemas.microsoft.com/office/drawing/2014/main" id="{D223A345-2201-41E4-A4FC-A396C9DC49D6}"/>
              </a:ext>
            </a:extLst>
          </p:cNvPr>
          <p:cNvSpPr/>
          <p:nvPr/>
        </p:nvSpPr>
        <p:spPr>
          <a:xfrm>
            <a:off x="4797182" y="795712"/>
            <a:ext cx="401041" cy="19093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166" name="Rectangle 165">
            <a:extLst>
              <a:ext uri="{FF2B5EF4-FFF2-40B4-BE49-F238E27FC236}">
                <a16:creationId xmlns:a16="http://schemas.microsoft.com/office/drawing/2014/main" id="{A48A9DAC-EDDF-4FA4-AB69-B9AF3D470088}"/>
              </a:ext>
            </a:extLst>
          </p:cNvPr>
          <p:cNvSpPr/>
          <p:nvPr/>
        </p:nvSpPr>
        <p:spPr>
          <a:xfrm>
            <a:off x="5610050" y="795711"/>
            <a:ext cx="365078" cy="19109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67" name="Rectangle 166">
            <a:extLst>
              <a:ext uri="{FF2B5EF4-FFF2-40B4-BE49-F238E27FC236}">
                <a16:creationId xmlns:a16="http://schemas.microsoft.com/office/drawing/2014/main" id="{B6C0A70E-B792-4099-BCB5-5EFDC8DAF0A3}"/>
              </a:ext>
            </a:extLst>
          </p:cNvPr>
          <p:cNvSpPr/>
          <p:nvPr/>
        </p:nvSpPr>
        <p:spPr>
          <a:xfrm>
            <a:off x="5217648" y="795712"/>
            <a:ext cx="367863" cy="19067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a:t>
            </a:r>
          </a:p>
        </p:txBody>
      </p:sp>
      <p:sp>
        <p:nvSpPr>
          <p:cNvPr id="168" name="Rectangle 167">
            <a:extLst>
              <a:ext uri="{FF2B5EF4-FFF2-40B4-BE49-F238E27FC236}">
                <a16:creationId xmlns:a16="http://schemas.microsoft.com/office/drawing/2014/main" id="{2FD8B043-16A8-439D-92B4-3AFD6CC6E9AD}"/>
              </a:ext>
            </a:extLst>
          </p:cNvPr>
          <p:cNvSpPr/>
          <p:nvPr/>
        </p:nvSpPr>
        <p:spPr>
          <a:xfrm>
            <a:off x="2531029" y="799907"/>
            <a:ext cx="433822" cy="1872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169" name="Rectangle 168">
            <a:extLst>
              <a:ext uri="{FF2B5EF4-FFF2-40B4-BE49-F238E27FC236}">
                <a16:creationId xmlns:a16="http://schemas.microsoft.com/office/drawing/2014/main" id="{F991153D-EB81-48D3-87FA-7B15D24EEFBA}"/>
              </a:ext>
            </a:extLst>
          </p:cNvPr>
          <p:cNvSpPr/>
          <p:nvPr/>
        </p:nvSpPr>
        <p:spPr>
          <a:xfrm>
            <a:off x="2055799" y="800871"/>
            <a:ext cx="456466" cy="1818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170" name="Rectangle 169">
            <a:extLst>
              <a:ext uri="{FF2B5EF4-FFF2-40B4-BE49-F238E27FC236}">
                <a16:creationId xmlns:a16="http://schemas.microsoft.com/office/drawing/2014/main" id="{A1CD456E-FCB2-4AF9-AEA3-356CD75A21CC}"/>
              </a:ext>
            </a:extLst>
          </p:cNvPr>
          <p:cNvSpPr/>
          <p:nvPr/>
        </p:nvSpPr>
        <p:spPr>
          <a:xfrm>
            <a:off x="8217677" y="794970"/>
            <a:ext cx="401041" cy="19037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71" name="Rectangle 170">
            <a:extLst>
              <a:ext uri="{FF2B5EF4-FFF2-40B4-BE49-F238E27FC236}">
                <a16:creationId xmlns:a16="http://schemas.microsoft.com/office/drawing/2014/main" id="{E7507753-7F79-4108-985C-6DE9D9735AB6}"/>
              </a:ext>
            </a:extLst>
          </p:cNvPr>
          <p:cNvSpPr/>
          <p:nvPr/>
        </p:nvSpPr>
        <p:spPr>
          <a:xfrm>
            <a:off x="8634009" y="794970"/>
            <a:ext cx="401041" cy="1903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72" name="Rectangle 171">
            <a:extLst>
              <a:ext uri="{FF2B5EF4-FFF2-40B4-BE49-F238E27FC236}">
                <a16:creationId xmlns:a16="http://schemas.microsoft.com/office/drawing/2014/main" id="{21E9E38E-D06D-44A9-A0E6-C57DA82C1AD4}"/>
              </a:ext>
            </a:extLst>
          </p:cNvPr>
          <p:cNvSpPr/>
          <p:nvPr/>
        </p:nvSpPr>
        <p:spPr>
          <a:xfrm>
            <a:off x="7801362" y="795549"/>
            <a:ext cx="401041" cy="189475"/>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173" name="Rectangle 172">
            <a:extLst>
              <a:ext uri="{FF2B5EF4-FFF2-40B4-BE49-F238E27FC236}">
                <a16:creationId xmlns:a16="http://schemas.microsoft.com/office/drawing/2014/main" id="{4ACE9AF7-8D80-4D59-94FD-8EEB4B77914B}"/>
              </a:ext>
            </a:extLst>
          </p:cNvPr>
          <p:cNvSpPr/>
          <p:nvPr/>
        </p:nvSpPr>
        <p:spPr>
          <a:xfrm>
            <a:off x="5991635" y="795841"/>
            <a:ext cx="401041" cy="18934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174" name="Rectangle 173">
            <a:extLst>
              <a:ext uri="{FF2B5EF4-FFF2-40B4-BE49-F238E27FC236}">
                <a16:creationId xmlns:a16="http://schemas.microsoft.com/office/drawing/2014/main" id="{8EE4E324-9232-4D72-B74C-83F47230E87E}"/>
              </a:ext>
            </a:extLst>
          </p:cNvPr>
          <p:cNvSpPr/>
          <p:nvPr/>
        </p:nvSpPr>
        <p:spPr>
          <a:xfrm>
            <a:off x="6852052" y="800028"/>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175" name="Rectangle 174">
            <a:extLst>
              <a:ext uri="{FF2B5EF4-FFF2-40B4-BE49-F238E27FC236}">
                <a16:creationId xmlns:a16="http://schemas.microsoft.com/office/drawing/2014/main" id="{DAF4DD9B-9804-47C5-94C3-1C445099EC50}"/>
              </a:ext>
            </a:extLst>
          </p:cNvPr>
          <p:cNvSpPr/>
          <p:nvPr/>
        </p:nvSpPr>
        <p:spPr>
          <a:xfrm>
            <a:off x="6409558" y="795558"/>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76" name="Rectangle 175">
            <a:extLst>
              <a:ext uri="{FF2B5EF4-FFF2-40B4-BE49-F238E27FC236}">
                <a16:creationId xmlns:a16="http://schemas.microsoft.com/office/drawing/2014/main" id="{9930D6C9-C111-453E-BADA-8F0EE8AE76A5}"/>
              </a:ext>
            </a:extLst>
          </p:cNvPr>
          <p:cNvSpPr/>
          <p:nvPr/>
        </p:nvSpPr>
        <p:spPr>
          <a:xfrm>
            <a:off x="7328737" y="797631"/>
            <a:ext cx="456466" cy="18875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181" name="OTLSHAPE_SLM_0aec949068fc4edb9016a17022f2fa0f_Title">
            <a:extLst>
              <a:ext uri="{FF2B5EF4-FFF2-40B4-BE49-F238E27FC236}">
                <a16:creationId xmlns:a16="http://schemas.microsoft.com/office/drawing/2014/main" id="{0978B644-9C4A-436F-8265-DA5551E6A466}"/>
              </a:ext>
            </a:extLst>
          </p:cNvPr>
          <p:cNvSpPr txBox="1"/>
          <p:nvPr>
            <p:custDataLst>
              <p:tags r:id="rId41"/>
            </p:custDataLst>
          </p:nvPr>
        </p:nvSpPr>
        <p:spPr>
          <a:xfrm>
            <a:off x="5609376" y="3157193"/>
            <a:ext cx="1253657"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dirty="0"/>
              <a:t>Customer Segments,</a:t>
            </a:r>
          </a:p>
          <a:p>
            <a:r>
              <a:rPr lang="en-US" dirty="0"/>
              <a:t>Customer Program/Plan, Campaign, Campaign  Response</a:t>
            </a:r>
          </a:p>
        </p:txBody>
      </p:sp>
      <p:sp>
        <p:nvSpPr>
          <p:cNvPr id="182" name="OTLSHAPE_SLM_0aec949068fc4edb9016a17022f2fa0f_Title">
            <a:extLst>
              <a:ext uri="{FF2B5EF4-FFF2-40B4-BE49-F238E27FC236}">
                <a16:creationId xmlns:a16="http://schemas.microsoft.com/office/drawing/2014/main" id="{BD2951F8-E86E-427D-B4DD-D29BB3AA6791}"/>
              </a:ext>
            </a:extLst>
          </p:cNvPr>
          <p:cNvSpPr txBox="1"/>
          <p:nvPr>
            <p:custDataLst>
              <p:tags r:id="rId42"/>
            </p:custDataLst>
          </p:nvPr>
        </p:nvSpPr>
        <p:spPr>
          <a:xfrm>
            <a:off x="6973288" y="3155918"/>
            <a:ext cx="1118553"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dirty="0"/>
              <a:t>Customer Interaction,</a:t>
            </a:r>
          </a:p>
          <a:p>
            <a:r>
              <a:rPr lang="en-US" dirty="0"/>
              <a:t>Messages, Addition Customer Data </a:t>
            </a:r>
          </a:p>
        </p:txBody>
      </p:sp>
      <p:sp>
        <p:nvSpPr>
          <p:cNvPr id="183" name="OTLSHAPE_SLM_0aec949068fc4edb9016a17022f2fa0f_Title">
            <a:extLst>
              <a:ext uri="{FF2B5EF4-FFF2-40B4-BE49-F238E27FC236}">
                <a16:creationId xmlns:a16="http://schemas.microsoft.com/office/drawing/2014/main" id="{1D92D2D8-C99D-48CF-9EA9-2871E38DD322}"/>
              </a:ext>
            </a:extLst>
          </p:cNvPr>
          <p:cNvSpPr txBox="1"/>
          <p:nvPr>
            <p:custDataLst>
              <p:tags r:id="rId43"/>
            </p:custDataLst>
          </p:nvPr>
        </p:nvSpPr>
        <p:spPr>
          <a:xfrm>
            <a:off x="3125681" y="3155769"/>
            <a:ext cx="887179"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dirty="0"/>
              <a:t>Persistent ID, Key Customer Profile fields, Product, Account</a:t>
            </a:r>
          </a:p>
        </p:txBody>
      </p:sp>
      <p:sp>
        <p:nvSpPr>
          <p:cNvPr id="184" name="OTLSHAPE_SLM_0aec949068fc4edb9016a17022f2fa0f_Title">
            <a:extLst>
              <a:ext uri="{FF2B5EF4-FFF2-40B4-BE49-F238E27FC236}">
                <a16:creationId xmlns:a16="http://schemas.microsoft.com/office/drawing/2014/main" id="{67398158-DBE7-49EC-82D8-995C93EC2665}"/>
              </a:ext>
            </a:extLst>
          </p:cNvPr>
          <p:cNvSpPr txBox="1"/>
          <p:nvPr>
            <p:custDataLst>
              <p:tags r:id="rId44"/>
            </p:custDataLst>
          </p:nvPr>
        </p:nvSpPr>
        <p:spPr>
          <a:xfrm>
            <a:off x="4504643" y="3153632"/>
            <a:ext cx="1032803"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dirty="0"/>
              <a:t>Usage, Bill/Credit/Payment, Customer Contact, Preference, Premise, Meter</a:t>
            </a:r>
          </a:p>
        </p:txBody>
      </p:sp>
      <p:sp>
        <p:nvSpPr>
          <p:cNvPr id="185" name="OTLSHAPE_SLM_0aec949068fc4edb9016a17022f2fa0f_Title">
            <a:extLst>
              <a:ext uri="{FF2B5EF4-FFF2-40B4-BE49-F238E27FC236}">
                <a16:creationId xmlns:a16="http://schemas.microsoft.com/office/drawing/2014/main" id="{A5B01D8D-74D1-41B9-949D-F6BDD9308BE6}"/>
              </a:ext>
            </a:extLst>
          </p:cNvPr>
          <p:cNvSpPr txBox="1"/>
          <p:nvPr>
            <p:custDataLst>
              <p:tags r:id="rId45"/>
            </p:custDataLst>
          </p:nvPr>
        </p:nvSpPr>
        <p:spPr>
          <a:xfrm>
            <a:off x="4413372" y="2485481"/>
            <a:ext cx="1174920" cy="335847"/>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Sync Contact, Preference, Product  to CRIS/CSS/CRM and Premise, Meter to CRIS/CSS</a:t>
            </a:r>
          </a:p>
        </p:txBody>
      </p:sp>
      <p:sp>
        <p:nvSpPr>
          <p:cNvPr id="186" name="OTLSHAPE_SLM_0aec949068fc4edb9016a17022f2fa0f_Title">
            <a:extLst>
              <a:ext uri="{FF2B5EF4-FFF2-40B4-BE49-F238E27FC236}">
                <a16:creationId xmlns:a16="http://schemas.microsoft.com/office/drawing/2014/main" id="{7B99062C-808D-4F46-A510-AF323AA5CDF8}"/>
              </a:ext>
            </a:extLst>
          </p:cNvPr>
          <p:cNvSpPr txBox="1"/>
          <p:nvPr>
            <p:custDataLst>
              <p:tags r:id="rId46"/>
            </p:custDataLst>
          </p:nvPr>
        </p:nvSpPr>
        <p:spPr>
          <a:xfrm>
            <a:off x="5695881" y="2474827"/>
            <a:ext cx="1086509" cy="323165"/>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Sync to Customer Segments, Customer Programs/plans CRIS/CSS</a:t>
            </a:r>
          </a:p>
        </p:txBody>
      </p:sp>
      <p:sp>
        <p:nvSpPr>
          <p:cNvPr id="187" name="OTLSHAPE_SLM_0aec949068fc4edb9016a17022f2fa0f_Title">
            <a:extLst>
              <a:ext uri="{FF2B5EF4-FFF2-40B4-BE49-F238E27FC236}">
                <a16:creationId xmlns:a16="http://schemas.microsoft.com/office/drawing/2014/main" id="{29366B99-44B2-4DC1-A052-1ACC7DD72118}"/>
              </a:ext>
            </a:extLst>
          </p:cNvPr>
          <p:cNvSpPr txBox="1"/>
          <p:nvPr>
            <p:custDataLst>
              <p:tags r:id="rId47"/>
            </p:custDataLst>
          </p:nvPr>
        </p:nvSpPr>
        <p:spPr>
          <a:xfrm>
            <a:off x="2953636" y="2479135"/>
            <a:ext cx="1253855" cy="323165"/>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Sync Persistent Unique ID, Key Customer fields, Account to CRIS/CSS</a:t>
            </a:r>
          </a:p>
        </p:txBody>
      </p:sp>
      <p:sp>
        <p:nvSpPr>
          <p:cNvPr id="189" name="OTLSHAPE_SLM_0aec949068fc4edb9016a17022f2fa0f_Shape">
            <a:extLst>
              <a:ext uri="{FF2B5EF4-FFF2-40B4-BE49-F238E27FC236}">
                <a16:creationId xmlns:a16="http://schemas.microsoft.com/office/drawing/2014/main" id="{96D7A2E9-AEA5-4C09-BEA7-0E4B8AD7C68F}"/>
              </a:ext>
            </a:extLst>
          </p:cNvPr>
          <p:cNvSpPr/>
          <p:nvPr>
            <p:custDataLst>
              <p:tags r:id="rId48"/>
            </p:custDataLst>
          </p:nvPr>
        </p:nvSpPr>
        <p:spPr>
          <a:xfrm>
            <a:off x="3516018" y="301521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OTLSHAPE_SLM_0aec949068fc4edb9016a17022f2fa0f_Title">
            <a:extLst>
              <a:ext uri="{FF2B5EF4-FFF2-40B4-BE49-F238E27FC236}">
                <a16:creationId xmlns:a16="http://schemas.microsoft.com/office/drawing/2014/main" id="{9F42A849-644F-4637-8ACC-273E9B490882}"/>
              </a:ext>
            </a:extLst>
          </p:cNvPr>
          <p:cNvSpPr txBox="1"/>
          <p:nvPr>
            <p:custDataLst>
              <p:tags r:id="rId49"/>
            </p:custDataLst>
          </p:nvPr>
        </p:nvSpPr>
        <p:spPr>
          <a:xfrm>
            <a:off x="3197132" y="3976435"/>
            <a:ext cx="737915" cy="215444"/>
          </a:xfrm>
          <a:prstGeom prst="rect">
            <a:avLst/>
          </a:prstGeom>
          <a:noFill/>
        </p:spPr>
        <p:txBody>
          <a:bodyPr vert="horz" wrap="square" lIns="0" tIns="0" rIns="0" bIns="0" rtlCol="0" anchor="ctr" anchorCtr="0">
            <a:spAutoFit/>
          </a:bodyPr>
          <a:lstStyle/>
          <a:p>
            <a:pPr algn="ctr"/>
            <a:r>
              <a:rPr lang="en-US" sz="700" spc="-2" dirty="0">
                <a:solidFill>
                  <a:schemeClr val="dk1"/>
                </a:solidFill>
                <a:latin typeface="Calibri" panose="020F0502020204030204" pitchFamily="34" charset="0"/>
              </a:rPr>
              <a:t>Sync Persistent ID to CXP MyAccount</a:t>
            </a:r>
          </a:p>
        </p:txBody>
      </p:sp>
      <p:sp>
        <p:nvSpPr>
          <p:cNvPr id="193" name="OTLSHAPE_SLM_0aec949068fc4edb9016a17022f2fa0f_Shape">
            <a:extLst>
              <a:ext uri="{FF2B5EF4-FFF2-40B4-BE49-F238E27FC236}">
                <a16:creationId xmlns:a16="http://schemas.microsoft.com/office/drawing/2014/main" id="{F9B607BF-7F7F-459D-982E-9DFD40920242}"/>
              </a:ext>
            </a:extLst>
          </p:cNvPr>
          <p:cNvSpPr/>
          <p:nvPr>
            <p:custDataLst>
              <p:tags r:id="rId50"/>
            </p:custDataLst>
          </p:nvPr>
        </p:nvSpPr>
        <p:spPr>
          <a:xfrm>
            <a:off x="3505989" y="383868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5899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1"/>
            </p:custDataLst>
          </p:nvPr>
        </p:nvSpPr>
        <p:spPr>
          <a:xfrm>
            <a:off x="115918" y="1150443"/>
            <a:ext cx="8967825" cy="189122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7" name="OTLSHAPE_SLT_e8a0d0690d7843edaca796e8b25719da_Shape">
            <a:extLst>
              <a:ext uri="{FF2B5EF4-FFF2-40B4-BE49-F238E27FC236}">
                <a16:creationId xmlns:a16="http://schemas.microsoft.com/office/drawing/2014/main" id="{8C9ADB6B-5737-44AB-BA35-BDF2293631E7}"/>
              </a:ext>
            </a:extLst>
          </p:cNvPr>
          <p:cNvSpPr/>
          <p:nvPr>
            <p:custDataLst>
              <p:tags r:id="rId2"/>
            </p:custDataLst>
          </p:nvPr>
        </p:nvSpPr>
        <p:spPr>
          <a:xfrm>
            <a:off x="1495321" y="1274854"/>
            <a:ext cx="7567649" cy="118928"/>
          </a:xfrm>
          <a:prstGeom prst="homePlate">
            <a:avLst/>
          </a:prstGeom>
          <a:solidFill>
            <a:srgbClr val="92D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Business Capabilities Support</a:t>
            </a:r>
          </a:p>
        </p:txBody>
      </p:sp>
      <p:sp>
        <p:nvSpPr>
          <p:cNvPr id="142" name="OTLSHAPE_SL_f6ffadc9780a4f3ab22a7e53bade919d_BackgroundRectangle">
            <a:extLst>
              <a:ext uri="{FF2B5EF4-FFF2-40B4-BE49-F238E27FC236}">
                <a16:creationId xmlns:a16="http://schemas.microsoft.com/office/drawing/2014/main" id="{7E5D1AD3-EE5B-4258-8631-DEA307AB5101}"/>
              </a:ext>
            </a:extLst>
          </p:cNvPr>
          <p:cNvSpPr/>
          <p:nvPr>
            <p:custDataLst>
              <p:tags r:id="rId3"/>
            </p:custDataLst>
          </p:nvPr>
        </p:nvSpPr>
        <p:spPr>
          <a:xfrm>
            <a:off x="63238" y="3714501"/>
            <a:ext cx="8964821" cy="60260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9" name="OTLSHAPE_SL_f6ffadc9780a4f3ab22a7e53bade919d_BackgroundRectangle">
            <a:extLst>
              <a:ext uri="{FF2B5EF4-FFF2-40B4-BE49-F238E27FC236}">
                <a16:creationId xmlns:a16="http://schemas.microsoft.com/office/drawing/2014/main" id="{2F6E28C1-E0B7-4DB7-B52F-A5FF83593D7A}"/>
              </a:ext>
            </a:extLst>
          </p:cNvPr>
          <p:cNvSpPr/>
          <p:nvPr>
            <p:custDataLst>
              <p:tags r:id="rId4"/>
            </p:custDataLst>
          </p:nvPr>
        </p:nvSpPr>
        <p:spPr>
          <a:xfrm>
            <a:off x="72423" y="3128339"/>
            <a:ext cx="8964821" cy="529019"/>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OTLSHAPE_SLT_e8a0d0690d7843edaca796e8b25719da_Shape">
            <a:extLst>
              <a:ext uri="{FF2B5EF4-FFF2-40B4-BE49-F238E27FC236}">
                <a16:creationId xmlns:a16="http://schemas.microsoft.com/office/drawing/2014/main" id="{3272B8BB-B968-4C50-992E-6482D9F8745E}"/>
              </a:ext>
            </a:extLst>
          </p:cNvPr>
          <p:cNvSpPr/>
          <p:nvPr>
            <p:custDataLst>
              <p:tags r:id="rId5"/>
            </p:custDataLst>
          </p:nvPr>
        </p:nvSpPr>
        <p:spPr>
          <a:xfrm>
            <a:off x="115942" y="3219697"/>
            <a:ext cx="8961080" cy="127937"/>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 MDM/DQ/DG</a:t>
            </a:r>
          </a:p>
        </p:txBody>
      </p:sp>
      <p:sp>
        <p:nvSpPr>
          <p:cNvPr id="134" name="OTLSHAPE_SLM_0aec949068fc4edb9016a17022f2fa0f_Title">
            <a:extLst>
              <a:ext uri="{FF2B5EF4-FFF2-40B4-BE49-F238E27FC236}">
                <a16:creationId xmlns:a16="http://schemas.microsoft.com/office/drawing/2014/main" id="{DDC0F982-804C-4C13-B6CF-886890383620}"/>
              </a:ext>
            </a:extLst>
          </p:cNvPr>
          <p:cNvSpPr txBox="1"/>
          <p:nvPr>
            <p:custDataLst>
              <p:tags r:id="rId6"/>
            </p:custDataLst>
          </p:nvPr>
        </p:nvSpPr>
        <p:spPr>
          <a:xfrm>
            <a:off x="3040609" y="3354199"/>
            <a:ext cx="1078585"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5">
                    <a:lumMod val="60000"/>
                    <a:lumOff val="40000"/>
                  </a:schemeClr>
                </a:solidFill>
                <a:cs typeface="Calibri" panose="020F0502020204030204" pitchFamily="34" charset="0"/>
              </a:rPr>
              <a:t>Persistent ID (leverage UDM) , Key Customer Profile fields, Product, Account</a:t>
            </a:r>
          </a:p>
        </p:txBody>
      </p:sp>
      <p:sp>
        <p:nvSpPr>
          <p:cNvPr id="138" name="OTLSHAPE_SLT_e8a0d0690d7843edaca796e8b25719da_Shape">
            <a:extLst>
              <a:ext uri="{FF2B5EF4-FFF2-40B4-BE49-F238E27FC236}">
                <a16:creationId xmlns:a16="http://schemas.microsoft.com/office/drawing/2014/main" id="{C5E0B5E7-7900-49EA-AD84-0B2C9DA3631F}"/>
              </a:ext>
            </a:extLst>
          </p:cNvPr>
          <p:cNvSpPr/>
          <p:nvPr>
            <p:custDataLst>
              <p:tags r:id="rId7"/>
            </p:custDataLst>
          </p:nvPr>
        </p:nvSpPr>
        <p:spPr>
          <a:xfrm>
            <a:off x="127747" y="3790467"/>
            <a:ext cx="8911590" cy="141129"/>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CDP</a:t>
            </a:r>
          </a:p>
        </p:txBody>
      </p:sp>
      <p:sp>
        <p:nvSpPr>
          <p:cNvPr id="144" name="OTLSHAPE_SLM_0aec949068fc4edb9016a17022f2fa0f_Title">
            <a:extLst>
              <a:ext uri="{FF2B5EF4-FFF2-40B4-BE49-F238E27FC236}">
                <a16:creationId xmlns:a16="http://schemas.microsoft.com/office/drawing/2014/main" id="{D9F430B6-AA12-4E55-BD8E-7F722DCC89EC}"/>
              </a:ext>
            </a:extLst>
          </p:cNvPr>
          <p:cNvSpPr txBox="1"/>
          <p:nvPr>
            <p:custDataLst>
              <p:tags r:id="rId8"/>
            </p:custDataLst>
          </p:nvPr>
        </p:nvSpPr>
        <p:spPr>
          <a:xfrm>
            <a:off x="4549994" y="3354199"/>
            <a:ext cx="953600"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Contact, </a:t>
            </a:r>
          </a:p>
          <a:p>
            <a:pPr algn="ctr">
              <a:spcAft>
                <a:spcPts val="0"/>
              </a:spcAft>
            </a:pPr>
            <a:r>
              <a:rPr lang="en-US" sz="600" spc="-2" dirty="0">
                <a:solidFill>
                  <a:schemeClr val="accent2">
                    <a:lumMod val="75000"/>
                  </a:schemeClr>
                </a:solidFill>
                <a:cs typeface="Calibri" panose="020F0502020204030204" pitchFamily="34" charset="0"/>
              </a:rPr>
              <a:t>Preference, Premise, Meter</a:t>
            </a:r>
          </a:p>
        </p:txBody>
      </p:sp>
      <p:sp>
        <p:nvSpPr>
          <p:cNvPr id="171" name="OTLSHAPE_SLM_0aec949068fc4edb9016a17022f2fa0f_Title">
            <a:extLst>
              <a:ext uri="{FF2B5EF4-FFF2-40B4-BE49-F238E27FC236}">
                <a16:creationId xmlns:a16="http://schemas.microsoft.com/office/drawing/2014/main" id="{A4968A38-1CB8-45E4-989B-D07B14C18791}"/>
              </a:ext>
            </a:extLst>
          </p:cNvPr>
          <p:cNvSpPr txBox="1"/>
          <p:nvPr>
            <p:custDataLst>
              <p:tags r:id="rId9"/>
            </p:custDataLst>
          </p:nvPr>
        </p:nvSpPr>
        <p:spPr>
          <a:xfrm>
            <a:off x="695826" y="3357435"/>
            <a:ext cx="1457796"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Data model, Data Catalog, Data Governance, Data Quality Profiling, CDC, Business Rules/Requirement</a:t>
            </a:r>
          </a:p>
        </p:txBody>
      </p:sp>
      <p:sp>
        <p:nvSpPr>
          <p:cNvPr id="174" name="OTLSHAPE_SLM_0aec949068fc4edb9016a17022f2fa0f_Title">
            <a:extLst>
              <a:ext uri="{FF2B5EF4-FFF2-40B4-BE49-F238E27FC236}">
                <a16:creationId xmlns:a16="http://schemas.microsoft.com/office/drawing/2014/main" id="{6E729406-BCD9-431E-8B26-6F97A4C03E00}"/>
              </a:ext>
            </a:extLst>
          </p:cNvPr>
          <p:cNvSpPr txBox="1"/>
          <p:nvPr>
            <p:custDataLst>
              <p:tags r:id="rId10"/>
            </p:custDataLst>
          </p:nvPr>
        </p:nvSpPr>
        <p:spPr>
          <a:xfrm>
            <a:off x="5795560" y="3358170"/>
            <a:ext cx="997273" cy="184666"/>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Segments,</a:t>
            </a:r>
          </a:p>
          <a:p>
            <a:pPr algn="ctr">
              <a:spcAft>
                <a:spcPts val="0"/>
              </a:spcAft>
            </a:pPr>
            <a:r>
              <a:rPr lang="en-US" sz="600" spc="-2" dirty="0">
                <a:solidFill>
                  <a:schemeClr val="accent2">
                    <a:lumMod val="75000"/>
                  </a:schemeClr>
                </a:solidFill>
                <a:cs typeface="Calibri" panose="020F0502020204030204" pitchFamily="34" charset="0"/>
              </a:rPr>
              <a:t>Customer Programs/Plans</a:t>
            </a:r>
          </a:p>
        </p:txBody>
      </p:sp>
      <p:sp>
        <p:nvSpPr>
          <p:cNvPr id="181" name="OTLSHAPE_SLM_0aec949068fc4edb9016a17022f2fa0f_Title">
            <a:extLst>
              <a:ext uri="{FF2B5EF4-FFF2-40B4-BE49-F238E27FC236}">
                <a16:creationId xmlns:a16="http://schemas.microsoft.com/office/drawing/2014/main" id="{553BDFC6-BEB6-45E4-B002-7547682B4B9D}"/>
              </a:ext>
            </a:extLst>
          </p:cNvPr>
          <p:cNvSpPr txBox="1"/>
          <p:nvPr>
            <p:custDataLst>
              <p:tags r:id="rId11"/>
            </p:custDataLst>
          </p:nvPr>
        </p:nvSpPr>
        <p:spPr>
          <a:xfrm>
            <a:off x="5828345" y="3931030"/>
            <a:ext cx="924701" cy="369332"/>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Segments,</a:t>
            </a:r>
          </a:p>
          <a:p>
            <a:pPr algn="ctr">
              <a:spcAft>
                <a:spcPts val="0"/>
              </a:spcAft>
            </a:pPr>
            <a:r>
              <a:rPr lang="en-US" sz="600" spc="-2" dirty="0">
                <a:solidFill>
                  <a:schemeClr val="accent2">
                    <a:lumMod val="75000"/>
                  </a:schemeClr>
                </a:solidFill>
                <a:cs typeface="Calibri" panose="020F0502020204030204" pitchFamily="34" charset="0"/>
              </a:rPr>
              <a:t>Customer Program/Plan, Campaign, Campaign  Response</a:t>
            </a:r>
          </a:p>
        </p:txBody>
      </p:sp>
      <p:sp>
        <p:nvSpPr>
          <p:cNvPr id="187" name="OTLSHAPE_SLM_0aec949068fc4edb9016a17022f2fa0f_Shape">
            <a:extLst>
              <a:ext uri="{FF2B5EF4-FFF2-40B4-BE49-F238E27FC236}">
                <a16:creationId xmlns:a16="http://schemas.microsoft.com/office/drawing/2014/main" id="{EFF18A99-ABA3-4DD1-8F4C-F92ED78F9CC9}"/>
              </a:ext>
            </a:extLst>
          </p:cNvPr>
          <p:cNvSpPr/>
          <p:nvPr>
            <p:custDataLst>
              <p:tags r:id="rId12"/>
            </p:custDataLst>
          </p:nvPr>
        </p:nvSpPr>
        <p:spPr>
          <a:xfrm>
            <a:off x="1371245" y="3216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6" name="Straight Connector 135">
            <a:extLst>
              <a:ext uri="{FF2B5EF4-FFF2-40B4-BE49-F238E27FC236}">
                <a16:creationId xmlns:a16="http://schemas.microsoft.com/office/drawing/2014/main" id="{F7671822-8FF2-476B-9E10-A02943AAFC20}"/>
              </a:ext>
            </a:extLst>
          </p:cNvPr>
          <p:cNvCxnSpPr>
            <a:cxnSpLocks/>
            <a:stCxn id="211" idx="0"/>
          </p:cNvCxnSpPr>
          <p:nvPr/>
        </p:nvCxnSpPr>
        <p:spPr bwMode="auto">
          <a:xfrm>
            <a:off x="7490949" y="1015661"/>
            <a:ext cx="18354" cy="306172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988282A2-0907-4B4B-9004-B461B0D19AEE}"/>
              </a:ext>
            </a:extLst>
          </p:cNvPr>
          <p:cNvCxnSpPr>
            <a:cxnSpLocks/>
          </p:cNvCxnSpPr>
          <p:nvPr/>
        </p:nvCxnSpPr>
        <p:spPr bwMode="auto">
          <a:xfrm>
            <a:off x="6261423" y="1026630"/>
            <a:ext cx="30857" cy="303590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a:cxnSpLocks/>
          </p:cNvCxnSpPr>
          <p:nvPr/>
        </p:nvCxnSpPr>
        <p:spPr bwMode="auto">
          <a:xfrm>
            <a:off x="5009567" y="1021768"/>
            <a:ext cx="29068" cy="3096291"/>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647B011B-7ADE-4400-839C-981A0590474B}"/>
              </a:ext>
            </a:extLst>
          </p:cNvPr>
          <p:cNvCxnSpPr/>
          <p:nvPr/>
        </p:nvCxnSpPr>
        <p:spPr bwMode="auto">
          <a:xfrm>
            <a:off x="3541768" y="1032388"/>
            <a:ext cx="28358" cy="278399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p:spPr>
        <p:txBody>
          <a:bodyPr/>
          <a:lstStyle/>
          <a:p>
            <a:r>
              <a:rPr lang="en-GB" sz="1900" dirty="0"/>
              <a:t>US Customer Business Capabilities Proposed Roadmap (Draft)</a:t>
            </a:r>
            <a:endParaRPr lang="en-GB" sz="1900" b="0" dirty="0"/>
          </a:p>
        </p:txBody>
      </p:sp>
      <p:sp>
        <p:nvSpPr>
          <p:cNvPr id="69" name="Rectangle 68">
            <a:extLst>
              <a:ext uri="{FF2B5EF4-FFF2-40B4-BE49-F238E27FC236}">
                <a16:creationId xmlns:a16="http://schemas.microsoft.com/office/drawing/2014/main" id="{01B95DB8-8395-45E2-8451-4D61E9C8C07C}"/>
              </a:ext>
            </a:extLst>
          </p:cNvPr>
          <p:cNvSpPr/>
          <p:nvPr/>
        </p:nvSpPr>
        <p:spPr>
          <a:xfrm>
            <a:off x="718697" y="799082"/>
            <a:ext cx="401041" cy="18218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70" name="Rectangle 69">
            <a:extLst>
              <a:ext uri="{FF2B5EF4-FFF2-40B4-BE49-F238E27FC236}">
                <a16:creationId xmlns:a16="http://schemas.microsoft.com/office/drawing/2014/main" id="{CB334639-855E-4746-BFC5-89E45E4FD7C6}"/>
              </a:ext>
            </a:extLst>
          </p:cNvPr>
          <p:cNvSpPr/>
          <p:nvPr/>
        </p:nvSpPr>
        <p:spPr>
          <a:xfrm>
            <a:off x="301918" y="798421"/>
            <a:ext cx="401041" cy="18875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301916" y="578756"/>
            <a:ext cx="3620137" cy="169277"/>
          </a:xfrm>
          <a:prstGeom prst="rect">
            <a:avLst/>
          </a:prstGeom>
          <a:solidFill>
            <a:srgbClr val="92D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a:solidFill>
                  <a:srgbClr val="FFFFFF"/>
                </a:solidFill>
              </a:rPr>
              <a:t>2021</a:t>
            </a:r>
          </a:p>
        </p:txBody>
      </p:sp>
      <p:sp>
        <p:nvSpPr>
          <p:cNvPr id="84" name="Rectangle 83">
            <a:extLst>
              <a:ext uri="{FF2B5EF4-FFF2-40B4-BE49-F238E27FC236}">
                <a16:creationId xmlns:a16="http://schemas.microsoft.com/office/drawing/2014/main" id="{60BBD388-7AED-42EE-A76C-C401F0E3C966}"/>
              </a:ext>
            </a:extLst>
          </p:cNvPr>
          <p:cNvSpPr/>
          <p:nvPr/>
        </p:nvSpPr>
        <p:spPr>
          <a:xfrm>
            <a:off x="1579114" y="796783"/>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86" name="Rectangle 85">
            <a:extLst>
              <a:ext uri="{FF2B5EF4-FFF2-40B4-BE49-F238E27FC236}">
                <a16:creationId xmlns:a16="http://schemas.microsoft.com/office/drawing/2014/main" id="{7BEAD126-BC38-4A82-9ADF-631A1EB5B79A}"/>
              </a:ext>
            </a:extLst>
          </p:cNvPr>
          <p:cNvSpPr/>
          <p:nvPr/>
        </p:nvSpPr>
        <p:spPr>
          <a:xfrm>
            <a:off x="1136620" y="798798"/>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87" name="Rectangle 86">
            <a:extLst>
              <a:ext uri="{FF2B5EF4-FFF2-40B4-BE49-F238E27FC236}">
                <a16:creationId xmlns:a16="http://schemas.microsoft.com/office/drawing/2014/main" id="{D171760A-447B-483E-87A3-5A7511C18F93}"/>
              </a:ext>
            </a:extLst>
          </p:cNvPr>
          <p:cNvSpPr/>
          <p:nvPr/>
        </p:nvSpPr>
        <p:spPr>
          <a:xfrm>
            <a:off x="3462134" y="796281"/>
            <a:ext cx="456466" cy="19089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2994157" y="797648"/>
            <a:ext cx="456466" cy="18952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67" name="Rectangle 66">
            <a:extLst>
              <a:ext uri="{FF2B5EF4-FFF2-40B4-BE49-F238E27FC236}">
                <a16:creationId xmlns:a16="http://schemas.microsoft.com/office/drawing/2014/main" id="{13AF4990-BEC8-4F76-90A9-21EF7C67AE3B}"/>
              </a:ext>
            </a:extLst>
          </p:cNvPr>
          <p:cNvSpPr/>
          <p:nvPr/>
        </p:nvSpPr>
        <p:spPr>
          <a:xfrm>
            <a:off x="3947434" y="796514"/>
            <a:ext cx="401041" cy="190663"/>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76" name="OTLSHAPE_SLM_0aec949068fc4edb9016a17022f2fa0f_Title">
            <a:extLst>
              <a:ext uri="{FF2B5EF4-FFF2-40B4-BE49-F238E27FC236}">
                <a16:creationId xmlns:a16="http://schemas.microsoft.com/office/drawing/2014/main" id="{9A520CC5-FA03-4165-9311-61DCAD63AA0D}"/>
              </a:ext>
            </a:extLst>
          </p:cNvPr>
          <p:cNvSpPr txBox="1"/>
          <p:nvPr>
            <p:custDataLst>
              <p:tags r:id="rId13"/>
            </p:custDataLst>
          </p:nvPr>
        </p:nvSpPr>
        <p:spPr>
          <a:xfrm>
            <a:off x="3224977" y="1019848"/>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R1</a:t>
            </a:r>
          </a:p>
          <a:p>
            <a:pPr algn="ctr">
              <a:spcAft>
                <a:spcPts val="0"/>
              </a:spcAft>
            </a:pPr>
            <a:endParaRPr lang="en-US" sz="800" spc="-2" dirty="0">
              <a:solidFill>
                <a:schemeClr val="dk1"/>
              </a:solidFill>
            </a:endParaRPr>
          </a:p>
        </p:txBody>
      </p:sp>
      <p:sp>
        <p:nvSpPr>
          <p:cNvPr id="139" name="TextBox 138">
            <a:extLst>
              <a:ext uri="{FF2B5EF4-FFF2-40B4-BE49-F238E27FC236}">
                <a16:creationId xmlns:a16="http://schemas.microsoft.com/office/drawing/2014/main" id="{B63DC23E-751D-488B-90E7-2F7AB4022685}"/>
              </a:ext>
            </a:extLst>
          </p:cNvPr>
          <p:cNvSpPr txBox="1"/>
          <p:nvPr/>
        </p:nvSpPr>
        <p:spPr bwMode="auto">
          <a:xfrm flipH="1">
            <a:off x="3947434" y="579603"/>
            <a:ext cx="5087616" cy="169277"/>
          </a:xfrm>
          <a:prstGeom prst="rect">
            <a:avLst/>
          </a:prstGeom>
          <a:solidFill>
            <a:srgbClr val="92D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2022</a:t>
            </a:r>
          </a:p>
        </p:txBody>
      </p:sp>
      <p:sp>
        <p:nvSpPr>
          <p:cNvPr id="140" name="Rectangle 139">
            <a:extLst>
              <a:ext uri="{FF2B5EF4-FFF2-40B4-BE49-F238E27FC236}">
                <a16:creationId xmlns:a16="http://schemas.microsoft.com/office/drawing/2014/main" id="{3FCD83B7-1EFF-4CD9-A187-C738E53A836A}"/>
              </a:ext>
            </a:extLst>
          </p:cNvPr>
          <p:cNvSpPr/>
          <p:nvPr/>
        </p:nvSpPr>
        <p:spPr>
          <a:xfrm>
            <a:off x="4370117" y="798163"/>
            <a:ext cx="401041" cy="1845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a:t>
            </a:r>
          </a:p>
        </p:txBody>
      </p:sp>
      <p:sp>
        <p:nvSpPr>
          <p:cNvPr id="141" name="Rectangle 140">
            <a:extLst>
              <a:ext uri="{FF2B5EF4-FFF2-40B4-BE49-F238E27FC236}">
                <a16:creationId xmlns:a16="http://schemas.microsoft.com/office/drawing/2014/main" id="{24BC9807-652F-4E51-9BD1-4BC56411F2C3}"/>
              </a:ext>
            </a:extLst>
          </p:cNvPr>
          <p:cNvSpPr/>
          <p:nvPr/>
        </p:nvSpPr>
        <p:spPr>
          <a:xfrm>
            <a:off x="4797182" y="795712"/>
            <a:ext cx="401041" cy="19093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119" name="Rectangle 118">
            <a:extLst>
              <a:ext uri="{FF2B5EF4-FFF2-40B4-BE49-F238E27FC236}">
                <a16:creationId xmlns:a16="http://schemas.microsoft.com/office/drawing/2014/main" id="{667A639C-B9C3-4DD1-ABE8-08EA94BC3D84}"/>
              </a:ext>
            </a:extLst>
          </p:cNvPr>
          <p:cNvSpPr/>
          <p:nvPr/>
        </p:nvSpPr>
        <p:spPr>
          <a:xfrm>
            <a:off x="5610050" y="795711"/>
            <a:ext cx="365078" cy="19109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1" name="Rectangle 120">
            <a:extLst>
              <a:ext uri="{FF2B5EF4-FFF2-40B4-BE49-F238E27FC236}">
                <a16:creationId xmlns:a16="http://schemas.microsoft.com/office/drawing/2014/main" id="{378FE9D9-C8AA-4E60-9C0C-66590B1E21BF}"/>
              </a:ext>
            </a:extLst>
          </p:cNvPr>
          <p:cNvSpPr/>
          <p:nvPr/>
        </p:nvSpPr>
        <p:spPr>
          <a:xfrm>
            <a:off x="5217648" y="795712"/>
            <a:ext cx="367863" cy="19067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a:t>
            </a:r>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14"/>
            </p:custDataLst>
          </p:nvPr>
        </p:nvSpPr>
        <p:spPr>
          <a:xfrm>
            <a:off x="4698486" y="1019848"/>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R2</a:t>
            </a:r>
          </a:p>
          <a:p>
            <a:pPr algn="ctr">
              <a:spcAft>
                <a:spcPts val="0"/>
              </a:spcAft>
            </a:pPr>
            <a:endParaRPr lang="en-US" sz="800" spc="-2" dirty="0">
              <a:solidFill>
                <a:schemeClr val="dk1"/>
              </a:solidFill>
            </a:endParaRP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15"/>
            </p:custDataLst>
          </p:nvPr>
        </p:nvSpPr>
        <p:spPr>
          <a:xfrm>
            <a:off x="5934844" y="1018241"/>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R3</a:t>
            </a:r>
          </a:p>
          <a:p>
            <a:pPr algn="ctr">
              <a:spcAft>
                <a:spcPts val="0"/>
              </a:spcAft>
            </a:pPr>
            <a:endParaRPr lang="en-US" sz="800" spc="-2" dirty="0">
              <a:solidFill>
                <a:schemeClr val="dk1"/>
              </a:solidFill>
            </a:endParaRPr>
          </a:p>
        </p:txBody>
      </p:sp>
      <p:sp>
        <p:nvSpPr>
          <p:cNvPr id="110" name="Rectangle 109">
            <a:extLst>
              <a:ext uri="{FF2B5EF4-FFF2-40B4-BE49-F238E27FC236}">
                <a16:creationId xmlns:a16="http://schemas.microsoft.com/office/drawing/2014/main" id="{6F87E31E-712F-4AB2-82B8-8BCF5ED1EFFC}"/>
              </a:ext>
            </a:extLst>
          </p:cNvPr>
          <p:cNvSpPr/>
          <p:nvPr/>
        </p:nvSpPr>
        <p:spPr>
          <a:xfrm>
            <a:off x="2531029" y="799907"/>
            <a:ext cx="433822" cy="1872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111" name="Rectangle 110">
            <a:extLst>
              <a:ext uri="{FF2B5EF4-FFF2-40B4-BE49-F238E27FC236}">
                <a16:creationId xmlns:a16="http://schemas.microsoft.com/office/drawing/2014/main" id="{7B33BC42-F6C2-4925-8E71-5FE5BE7BB53E}"/>
              </a:ext>
            </a:extLst>
          </p:cNvPr>
          <p:cNvSpPr/>
          <p:nvPr/>
        </p:nvSpPr>
        <p:spPr>
          <a:xfrm>
            <a:off x="2055799" y="800871"/>
            <a:ext cx="456466" cy="1818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152" name="Rectangle 151">
            <a:extLst>
              <a:ext uri="{FF2B5EF4-FFF2-40B4-BE49-F238E27FC236}">
                <a16:creationId xmlns:a16="http://schemas.microsoft.com/office/drawing/2014/main" id="{B8132A58-8625-46BA-B378-908981D63D9E}"/>
              </a:ext>
            </a:extLst>
          </p:cNvPr>
          <p:cNvSpPr/>
          <p:nvPr/>
        </p:nvSpPr>
        <p:spPr>
          <a:xfrm>
            <a:off x="8217677" y="794970"/>
            <a:ext cx="401041" cy="19037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153" name="Rectangle 152">
            <a:extLst>
              <a:ext uri="{FF2B5EF4-FFF2-40B4-BE49-F238E27FC236}">
                <a16:creationId xmlns:a16="http://schemas.microsoft.com/office/drawing/2014/main" id="{D48604F7-129F-4FAE-90D3-437401E3ECDC}"/>
              </a:ext>
            </a:extLst>
          </p:cNvPr>
          <p:cNvSpPr/>
          <p:nvPr/>
        </p:nvSpPr>
        <p:spPr>
          <a:xfrm>
            <a:off x="8634009" y="794970"/>
            <a:ext cx="401041" cy="19037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154" name="Rectangle 153">
            <a:extLst>
              <a:ext uri="{FF2B5EF4-FFF2-40B4-BE49-F238E27FC236}">
                <a16:creationId xmlns:a16="http://schemas.microsoft.com/office/drawing/2014/main" id="{907276B4-0603-4BF9-9900-1A6B72799A92}"/>
              </a:ext>
            </a:extLst>
          </p:cNvPr>
          <p:cNvSpPr/>
          <p:nvPr/>
        </p:nvSpPr>
        <p:spPr>
          <a:xfrm>
            <a:off x="7801362" y="795549"/>
            <a:ext cx="401041" cy="189475"/>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9" name="Rectangle 8">
            <a:extLst>
              <a:ext uri="{FF2B5EF4-FFF2-40B4-BE49-F238E27FC236}">
                <a16:creationId xmlns:a16="http://schemas.microsoft.com/office/drawing/2014/main" id="{63CBB09D-EE89-48CC-A59F-A838F6A6E4AB}"/>
              </a:ext>
            </a:extLst>
          </p:cNvPr>
          <p:cNvSpPr/>
          <p:nvPr/>
        </p:nvSpPr>
        <p:spPr>
          <a:xfrm>
            <a:off x="7445101" y="181406"/>
            <a:ext cx="1582958" cy="323165"/>
          </a:xfrm>
          <a:prstGeom prst="rect">
            <a:avLst/>
          </a:prstGeom>
          <a:ln w="6350">
            <a:solidFill>
              <a:schemeClr val="accent1"/>
            </a:solidFill>
          </a:ln>
        </p:spPr>
        <p:txBody>
          <a:bodyPr wrap="square" lIns="91440" tIns="0" rIns="0" bIns="0">
            <a:spAutoFit/>
          </a:bodyPr>
          <a:lstStyle/>
          <a:p>
            <a:pPr>
              <a:spcAft>
                <a:spcPts val="0"/>
              </a:spcAft>
            </a:pPr>
            <a:r>
              <a:rPr lang="en-US" sz="700" b="0" dirty="0">
                <a:solidFill>
                  <a:schemeClr val="accent5">
                    <a:lumMod val="60000"/>
                    <a:lumOff val="40000"/>
                  </a:schemeClr>
                </a:solidFill>
              </a:rPr>
              <a:t>Data Management Foundational</a:t>
            </a:r>
          </a:p>
          <a:p>
            <a:pPr>
              <a:spcAft>
                <a:spcPts val="0"/>
              </a:spcAft>
            </a:pPr>
            <a:r>
              <a:rPr lang="en-US" sz="700" b="0" dirty="0">
                <a:solidFill>
                  <a:schemeClr val="accent2">
                    <a:lumMod val="75000"/>
                  </a:schemeClr>
                </a:solidFill>
              </a:rPr>
              <a:t>Customer Dara Foundational</a:t>
            </a:r>
          </a:p>
          <a:p>
            <a:pPr>
              <a:spcAft>
                <a:spcPts val="0"/>
              </a:spcAft>
            </a:pPr>
            <a:r>
              <a:rPr lang="en-US" sz="700" b="0" dirty="0">
                <a:solidFill>
                  <a:schemeClr val="accent1">
                    <a:lumMod val="60000"/>
                    <a:lumOff val="40000"/>
                  </a:schemeClr>
                </a:solidFill>
              </a:rPr>
              <a:t>Customer Data Integration Services</a:t>
            </a:r>
          </a:p>
        </p:txBody>
      </p:sp>
      <p:sp>
        <p:nvSpPr>
          <p:cNvPr id="151" name="OTLSHAPE_SLM_0aec949068fc4edb9016a17022f2fa0f_Shape">
            <a:extLst>
              <a:ext uri="{FF2B5EF4-FFF2-40B4-BE49-F238E27FC236}">
                <a16:creationId xmlns:a16="http://schemas.microsoft.com/office/drawing/2014/main" id="{3A4AC253-3FE1-4C73-ABAA-E3F0D079DB2B}"/>
              </a:ext>
            </a:extLst>
          </p:cNvPr>
          <p:cNvSpPr/>
          <p:nvPr>
            <p:custDataLst>
              <p:tags r:id="rId16"/>
            </p:custDataLst>
          </p:nvPr>
        </p:nvSpPr>
        <p:spPr>
          <a:xfrm>
            <a:off x="251911" y="14739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2" name="Picture 161">
            <a:extLst>
              <a:ext uri="{FF2B5EF4-FFF2-40B4-BE49-F238E27FC236}">
                <a16:creationId xmlns:a16="http://schemas.microsoft.com/office/drawing/2014/main" id="{D806E5C4-F5B7-4465-8699-4743B4EDE32C}"/>
              </a:ext>
            </a:extLst>
          </p:cNvPr>
          <p:cNvPicPr>
            <a:picLocks noChangeAspect="1"/>
          </p:cNvPicPr>
          <p:nvPr/>
        </p:nvPicPr>
        <p:blipFill>
          <a:blip r:embed="rId39"/>
          <a:stretch>
            <a:fillRect/>
          </a:stretch>
        </p:blipFill>
        <p:spPr>
          <a:xfrm>
            <a:off x="3470160" y="1449317"/>
            <a:ext cx="142179" cy="139685"/>
          </a:xfrm>
          <a:prstGeom prst="rect">
            <a:avLst/>
          </a:prstGeom>
        </p:spPr>
      </p:pic>
      <p:sp>
        <p:nvSpPr>
          <p:cNvPr id="163" name="OTLSHAPE_SLM_0aec949068fc4edb9016a17022f2fa0f_Shape">
            <a:extLst>
              <a:ext uri="{FF2B5EF4-FFF2-40B4-BE49-F238E27FC236}">
                <a16:creationId xmlns:a16="http://schemas.microsoft.com/office/drawing/2014/main" id="{BDD54725-3AE1-481F-A3CE-8E571CD871EC}"/>
              </a:ext>
            </a:extLst>
          </p:cNvPr>
          <p:cNvSpPr/>
          <p:nvPr>
            <p:custDataLst>
              <p:tags r:id="rId17"/>
            </p:custDataLst>
          </p:nvPr>
        </p:nvSpPr>
        <p:spPr>
          <a:xfrm>
            <a:off x="3482793"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4" name="Picture 163">
            <a:extLst>
              <a:ext uri="{FF2B5EF4-FFF2-40B4-BE49-F238E27FC236}">
                <a16:creationId xmlns:a16="http://schemas.microsoft.com/office/drawing/2014/main" id="{23DC112B-D90B-4346-8F00-D4444FA6DDFE}"/>
              </a:ext>
            </a:extLst>
          </p:cNvPr>
          <p:cNvPicPr>
            <a:picLocks noChangeAspect="1"/>
          </p:cNvPicPr>
          <p:nvPr/>
        </p:nvPicPr>
        <p:blipFill>
          <a:blip r:embed="rId39"/>
          <a:stretch>
            <a:fillRect/>
          </a:stretch>
        </p:blipFill>
        <p:spPr>
          <a:xfrm>
            <a:off x="4940865" y="1449317"/>
            <a:ext cx="142179" cy="139685"/>
          </a:xfrm>
          <a:prstGeom prst="rect">
            <a:avLst/>
          </a:prstGeom>
        </p:spPr>
      </p:pic>
      <p:sp>
        <p:nvSpPr>
          <p:cNvPr id="165" name="OTLSHAPE_SLM_0aec949068fc4edb9016a17022f2fa0f_Shape">
            <a:extLst>
              <a:ext uri="{FF2B5EF4-FFF2-40B4-BE49-F238E27FC236}">
                <a16:creationId xmlns:a16="http://schemas.microsoft.com/office/drawing/2014/main" id="{55FE46CB-4BAC-43D4-A7E3-73079C9B0A17}"/>
              </a:ext>
            </a:extLst>
          </p:cNvPr>
          <p:cNvSpPr/>
          <p:nvPr>
            <p:custDataLst>
              <p:tags r:id="rId18"/>
            </p:custDataLst>
          </p:nvPr>
        </p:nvSpPr>
        <p:spPr>
          <a:xfrm>
            <a:off x="4958664"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6" name="Picture 165">
            <a:extLst>
              <a:ext uri="{FF2B5EF4-FFF2-40B4-BE49-F238E27FC236}">
                <a16:creationId xmlns:a16="http://schemas.microsoft.com/office/drawing/2014/main" id="{ACBC42D8-1DCB-4CA5-A375-F401A599726A}"/>
              </a:ext>
            </a:extLst>
          </p:cNvPr>
          <p:cNvPicPr>
            <a:picLocks noChangeAspect="1"/>
          </p:cNvPicPr>
          <p:nvPr/>
        </p:nvPicPr>
        <p:blipFill>
          <a:blip r:embed="rId39"/>
          <a:stretch>
            <a:fillRect/>
          </a:stretch>
        </p:blipFill>
        <p:spPr>
          <a:xfrm>
            <a:off x="6190850" y="1449317"/>
            <a:ext cx="142179" cy="139685"/>
          </a:xfrm>
          <a:prstGeom prst="rect">
            <a:avLst/>
          </a:prstGeom>
        </p:spPr>
      </p:pic>
      <p:sp>
        <p:nvSpPr>
          <p:cNvPr id="167" name="OTLSHAPE_SLM_0aec949068fc4edb9016a17022f2fa0f_Shape">
            <a:extLst>
              <a:ext uri="{FF2B5EF4-FFF2-40B4-BE49-F238E27FC236}">
                <a16:creationId xmlns:a16="http://schemas.microsoft.com/office/drawing/2014/main" id="{87D8CC1F-B56A-4529-87AE-1441B76F21CA}"/>
              </a:ext>
            </a:extLst>
          </p:cNvPr>
          <p:cNvSpPr/>
          <p:nvPr>
            <p:custDataLst>
              <p:tags r:id="rId19"/>
            </p:custDataLst>
          </p:nvPr>
        </p:nvSpPr>
        <p:spPr>
          <a:xfrm>
            <a:off x="6208649"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8" name="Picture 167">
            <a:extLst>
              <a:ext uri="{FF2B5EF4-FFF2-40B4-BE49-F238E27FC236}">
                <a16:creationId xmlns:a16="http://schemas.microsoft.com/office/drawing/2014/main" id="{6CD85B61-1744-428F-99BE-BC0E382F68E6}"/>
              </a:ext>
            </a:extLst>
          </p:cNvPr>
          <p:cNvPicPr>
            <a:picLocks noChangeAspect="1"/>
          </p:cNvPicPr>
          <p:nvPr/>
        </p:nvPicPr>
        <p:blipFill>
          <a:blip r:embed="rId39"/>
          <a:stretch>
            <a:fillRect/>
          </a:stretch>
        </p:blipFill>
        <p:spPr>
          <a:xfrm>
            <a:off x="7417399" y="1449317"/>
            <a:ext cx="142179" cy="139685"/>
          </a:xfrm>
          <a:prstGeom prst="rect">
            <a:avLst/>
          </a:prstGeom>
        </p:spPr>
      </p:pic>
      <p:sp>
        <p:nvSpPr>
          <p:cNvPr id="169" name="OTLSHAPE_SLM_0aec949068fc4edb9016a17022f2fa0f_Shape">
            <a:extLst>
              <a:ext uri="{FF2B5EF4-FFF2-40B4-BE49-F238E27FC236}">
                <a16:creationId xmlns:a16="http://schemas.microsoft.com/office/drawing/2014/main" id="{CA387B1C-1433-491C-888E-0EAE240B1442}"/>
              </a:ext>
            </a:extLst>
          </p:cNvPr>
          <p:cNvSpPr/>
          <p:nvPr>
            <p:custDataLst>
              <p:tags r:id="rId20"/>
            </p:custDataLst>
          </p:nvPr>
        </p:nvSpPr>
        <p:spPr>
          <a:xfrm>
            <a:off x="7435198"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F22F5D03-DBE6-4766-B9F0-652066D84E4F}"/>
              </a:ext>
            </a:extLst>
          </p:cNvPr>
          <p:cNvSpPr/>
          <p:nvPr/>
        </p:nvSpPr>
        <p:spPr>
          <a:xfrm>
            <a:off x="266202" y="970939"/>
            <a:ext cx="664862" cy="215444"/>
          </a:xfrm>
          <a:prstGeom prst="rect">
            <a:avLst/>
          </a:prstGeom>
        </p:spPr>
        <p:txBody>
          <a:bodyPr wrap="none">
            <a:spAutoFit/>
          </a:bodyPr>
          <a:lstStyle/>
          <a:p>
            <a:r>
              <a:rPr lang="en-US" sz="800" spc="-2" dirty="0">
                <a:solidFill>
                  <a:schemeClr val="dk1"/>
                </a:solidFill>
              </a:rPr>
              <a:t>Releases:</a:t>
            </a:r>
            <a:endParaRPr lang="en-US" sz="800" dirty="0"/>
          </a:p>
        </p:txBody>
      </p:sp>
      <p:sp>
        <p:nvSpPr>
          <p:cNvPr id="22" name="TextBox 21">
            <a:extLst>
              <a:ext uri="{FF2B5EF4-FFF2-40B4-BE49-F238E27FC236}">
                <a16:creationId xmlns:a16="http://schemas.microsoft.com/office/drawing/2014/main" id="{DCA00580-B033-4CE3-A0EC-9D792B642F8B}"/>
              </a:ext>
            </a:extLst>
          </p:cNvPr>
          <p:cNvSpPr txBox="1"/>
          <p:nvPr/>
        </p:nvSpPr>
        <p:spPr bwMode="auto">
          <a:xfrm>
            <a:off x="7356660" y="41144"/>
            <a:ext cx="107561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700" kern="0" dirty="0">
                <a:solidFill>
                  <a:schemeClr val="tx1"/>
                </a:solidFill>
                <a:latin typeface="+mn-lt"/>
                <a:ea typeface="+mn-ea"/>
              </a:rPr>
              <a:t>Delivery / Value Streams:</a:t>
            </a:r>
          </a:p>
        </p:txBody>
      </p:sp>
      <p:sp>
        <p:nvSpPr>
          <p:cNvPr id="3" name="TextBox 2">
            <a:extLst>
              <a:ext uri="{FF2B5EF4-FFF2-40B4-BE49-F238E27FC236}">
                <a16:creationId xmlns:a16="http://schemas.microsoft.com/office/drawing/2014/main" id="{E705DD29-DEEB-40F2-955C-8E9F8269A2E5}"/>
              </a:ext>
            </a:extLst>
          </p:cNvPr>
          <p:cNvSpPr txBox="1"/>
          <p:nvPr/>
        </p:nvSpPr>
        <p:spPr bwMode="auto">
          <a:xfrm>
            <a:off x="4618895" y="1737211"/>
            <a:ext cx="807209"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C9 – Usage Analysis</a:t>
            </a:r>
            <a:endParaRPr lang="en-US" sz="600" dirty="0">
              <a:cs typeface="Arial"/>
            </a:endParaRPr>
          </a:p>
        </p:txBody>
      </p:sp>
      <p:sp>
        <p:nvSpPr>
          <p:cNvPr id="188" name="OTLSHAPE_SLM_0aec949068fc4edb9016a17022f2fa0f_Shape">
            <a:extLst>
              <a:ext uri="{FF2B5EF4-FFF2-40B4-BE49-F238E27FC236}">
                <a16:creationId xmlns:a16="http://schemas.microsoft.com/office/drawing/2014/main" id="{4BE12BDB-E35A-4FA6-9DAC-9E141D05A38F}"/>
              </a:ext>
            </a:extLst>
          </p:cNvPr>
          <p:cNvSpPr/>
          <p:nvPr>
            <p:custDataLst>
              <p:tags r:id="rId21"/>
            </p:custDataLst>
          </p:nvPr>
        </p:nvSpPr>
        <p:spPr>
          <a:xfrm>
            <a:off x="4973387" y="320979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M_0aec949068fc4edb9016a17022f2fa0f_Shape">
            <a:extLst>
              <a:ext uri="{FF2B5EF4-FFF2-40B4-BE49-F238E27FC236}">
                <a16:creationId xmlns:a16="http://schemas.microsoft.com/office/drawing/2014/main" id="{0F8BAFA5-C39E-4D40-BEAB-6ECE84C10D74}"/>
              </a:ext>
            </a:extLst>
          </p:cNvPr>
          <p:cNvSpPr/>
          <p:nvPr>
            <p:custDataLst>
              <p:tags r:id="rId22"/>
            </p:custDataLst>
          </p:nvPr>
        </p:nvSpPr>
        <p:spPr>
          <a:xfrm>
            <a:off x="7453473" y="379730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Title">
            <a:extLst>
              <a:ext uri="{FF2B5EF4-FFF2-40B4-BE49-F238E27FC236}">
                <a16:creationId xmlns:a16="http://schemas.microsoft.com/office/drawing/2014/main" id="{1C748C3D-94DF-43FE-96B3-A700756508CE}"/>
              </a:ext>
            </a:extLst>
          </p:cNvPr>
          <p:cNvSpPr txBox="1"/>
          <p:nvPr>
            <p:custDataLst>
              <p:tags r:id="rId23"/>
            </p:custDataLst>
          </p:nvPr>
        </p:nvSpPr>
        <p:spPr>
          <a:xfrm>
            <a:off x="7108368" y="3933976"/>
            <a:ext cx="796962"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Customer Interaction,</a:t>
            </a:r>
          </a:p>
          <a:p>
            <a:pPr algn="ctr">
              <a:spcAft>
                <a:spcPts val="0"/>
              </a:spcAft>
            </a:pPr>
            <a:r>
              <a:rPr lang="en-US" sz="600" spc="-2" dirty="0">
                <a:solidFill>
                  <a:schemeClr val="accent2">
                    <a:lumMod val="75000"/>
                  </a:schemeClr>
                </a:solidFill>
                <a:cs typeface="Calibri" panose="020F0502020204030204" pitchFamily="34" charset="0"/>
              </a:rPr>
              <a:t>Messages, Addition Customer Data </a:t>
            </a:r>
          </a:p>
        </p:txBody>
      </p:sp>
      <p:sp>
        <p:nvSpPr>
          <p:cNvPr id="135" name="Rectangle 134">
            <a:extLst>
              <a:ext uri="{FF2B5EF4-FFF2-40B4-BE49-F238E27FC236}">
                <a16:creationId xmlns:a16="http://schemas.microsoft.com/office/drawing/2014/main" id="{29EF487B-6194-4129-AC46-A7DEFC1BC40B}"/>
              </a:ext>
            </a:extLst>
          </p:cNvPr>
          <p:cNvSpPr/>
          <p:nvPr/>
        </p:nvSpPr>
        <p:spPr>
          <a:xfrm>
            <a:off x="5991635" y="795841"/>
            <a:ext cx="401041" cy="18934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a:t>
            </a:r>
          </a:p>
        </p:txBody>
      </p:sp>
      <p:sp>
        <p:nvSpPr>
          <p:cNvPr id="204" name="Rectangle 203">
            <a:extLst>
              <a:ext uri="{FF2B5EF4-FFF2-40B4-BE49-F238E27FC236}">
                <a16:creationId xmlns:a16="http://schemas.microsoft.com/office/drawing/2014/main" id="{8592C76E-BEAD-4997-B0BA-B05BD6FD9A26}"/>
              </a:ext>
            </a:extLst>
          </p:cNvPr>
          <p:cNvSpPr/>
          <p:nvPr/>
        </p:nvSpPr>
        <p:spPr>
          <a:xfrm>
            <a:off x="6852052" y="800028"/>
            <a:ext cx="456466"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205" name="Rectangle 204">
            <a:extLst>
              <a:ext uri="{FF2B5EF4-FFF2-40B4-BE49-F238E27FC236}">
                <a16:creationId xmlns:a16="http://schemas.microsoft.com/office/drawing/2014/main" id="{A347D48E-0186-41F2-A71B-686BD3326EE5}"/>
              </a:ext>
            </a:extLst>
          </p:cNvPr>
          <p:cNvSpPr/>
          <p:nvPr/>
        </p:nvSpPr>
        <p:spPr>
          <a:xfrm>
            <a:off x="6409558" y="795558"/>
            <a:ext cx="419370" cy="18784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06" name="Rectangle 205">
            <a:extLst>
              <a:ext uri="{FF2B5EF4-FFF2-40B4-BE49-F238E27FC236}">
                <a16:creationId xmlns:a16="http://schemas.microsoft.com/office/drawing/2014/main" id="{B6C28F17-2225-4512-B301-49439ABFFEF9}"/>
              </a:ext>
            </a:extLst>
          </p:cNvPr>
          <p:cNvSpPr/>
          <p:nvPr/>
        </p:nvSpPr>
        <p:spPr>
          <a:xfrm>
            <a:off x="7328737" y="797631"/>
            <a:ext cx="456466" cy="18875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a:t>
            </a:r>
          </a:p>
        </p:txBody>
      </p:sp>
      <p:sp>
        <p:nvSpPr>
          <p:cNvPr id="128" name="OTLSHAPE_SLM_0aec949068fc4edb9016a17022f2fa0f_Shape">
            <a:extLst>
              <a:ext uri="{FF2B5EF4-FFF2-40B4-BE49-F238E27FC236}">
                <a16:creationId xmlns:a16="http://schemas.microsoft.com/office/drawing/2014/main" id="{42E3C3F5-1547-421C-A2A3-071D520F9AA3}"/>
              </a:ext>
            </a:extLst>
          </p:cNvPr>
          <p:cNvSpPr/>
          <p:nvPr>
            <p:custDataLst>
              <p:tags r:id="rId24"/>
            </p:custDataLst>
          </p:nvPr>
        </p:nvSpPr>
        <p:spPr>
          <a:xfrm>
            <a:off x="3513337" y="379331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OTLSHAPE_SLM_0aec949068fc4edb9016a17022f2fa0f_Shape">
            <a:extLst>
              <a:ext uri="{FF2B5EF4-FFF2-40B4-BE49-F238E27FC236}">
                <a16:creationId xmlns:a16="http://schemas.microsoft.com/office/drawing/2014/main" id="{5D211D3C-73F0-46FA-AD56-2BDECB55C184}"/>
              </a:ext>
            </a:extLst>
          </p:cNvPr>
          <p:cNvSpPr/>
          <p:nvPr>
            <p:custDataLst>
              <p:tags r:id="rId25"/>
            </p:custDataLst>
          </p:nvPr>
        </p:nvSpPr>
        <p:spPr>
          <a:xfrm>
            <a:off x="3508714" y="321625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 name="OTLSHAPE_SLM_0aec949068fc4edb9016a17022f2fa0f_Title">
            <a:extLst>
              <a:ext uri="{FF2B5EF4-FFF2-40B4-BE49-F238E27FC236}">
                <a16:creationId xmlns:a16="http://schemas.microsoft.com/office/drawing/2014/main" id="{28D44024-805C-42A3-A536-7F7CD8072048}"/>
              </a:ext>
            </a:extLst>
          </p:cNvPr>
          <p:cNvSpPr txBox="1"/>
          <p:nvPr>
            <p:custDataLst>
              <p:tags r:id="rId26"/>
            </p:custDataLst>
          </p:nvPr>
        </p:nvSpPr>
        <p:spPr>
          <a:xfrm>
            <a:off x="3134925" y="3933828"/>
            <a:ext cx="887179"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5">
                    <a:lumMod val="60000"/>
                    <a:lumOff val="40000"/>
                  </a:schemeClr>
                </a:solidFill>
                <a:cs typeface="Calibri" panose="020F0502020204030204" pitchFamily="34" charset="0"/>
              </a:rPr>
              <a:t>Persistent ID, Key Customer Profile fields, Product, Account</a:t>
            </a:r>
          </a:p>
        </p:txBody>
      </p:sp>
      <p:sp>
        <p:nvSpPr>
          <p:cNvPr id="155" name="OTLSHAPE_SLM_0aec949068fc4edb9016a17022f2fa0f_Shape">
            <a:extLst>
              <a:ext uri="{FF2B5EF4-FFF2-40B4-BE49-F238E27FC236}">
                <a16:creationId xmlns:a16="http://schemas.microsoft.com/office/drawing/2014/main" id="{FA445F10-C787-448B-AE7C-7D1BF8D50D56}"/>
              </a:ext>
            </a:extLst>
          </p:cNvPr>
          <p:cNvSpPr/>
          <p:nvPr>
            <p:custDataLst>
              <p:tags r:id="rId27"/>
            </p:custDataLst>
          </p:nvPr>
        </p:nvSpPr>
        <p:spPr>
          <a:xfrm>
            <a:off x="6226169" y="320721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3" name="OTLSHAPE_SLM_0aec949068fc4edb9016a17022f2fa0f_Title">
            <a:extLst>
              <a:ext uri="{FF2B5EF4-FFF2-40B4-BE49-F238E27FC236}">
                <a16:creationId xmlns:a16="http://schemas.microsoft.com/office/drawing/2014/main" id="{01978453-8B00-4A50-85D1-D02BB9CA7E7C}"/>
              </a:ext>
            </a:extLst>
          </p:cNvPr>
          <p:cNvSpPr txBox="1"/>
          <p:nvPr>
            <p:custDataLst>
              <p:tags r:id="rId28"/>
            </p:custDataLst>
          </p:nvPr>
        </p:nvSpPr>
        <p:spPr>
          <a:xfrm>
            <a:off x="4513887" y="3940080"/>
            <a:ext cx="1032803"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Usage, Bill/Credit/Payment, Customer Contact, Preference, Premise, Meter</a:t>
            </a:r>
          </a:p>
        </p:txBody>
      </p:sp>
      <p:sp>
        <p:nvSpPr>
          <p:cNvPr id="176" name="OTLSHAPE_SLM_0aec949068fc4edb9016a17022f2fa0f_Shape">
            <a:extLst>
              <a:ext uri="{FF2B5EF4-FFF2-40B4-BE49-F238E27FC236}">
                <a16:creationId xmlns:a16="http://schemas.microsoft.com/office/drawing/2014/main" id="{6FFA297E-BD4C-4984-8DA1-974107E360C0}"/>
              </a:ext>
            </a:extLst>
          </p:cNvPr>
          <p:cNvSpPr/>
          <p:nvPr>
            <p:custDataLst>
              <p:tags r:id="rId29"/>
            </p:custDataLst>
          </p:nvPr>
        </p:nvSpPr>
        <p:spPr>
          <a:xfrm>
            <a:off x="4975375" y="379589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OTLSHAPE_SLM_0aec949068fc4edb9016a17022f2fa0f_Shape">
            <a:extLst>
              <a:ext uri="{FF2B5EF4-FFF2-40B4-BE49-F238E27FC236}">
                <a16:creationId xmlns:a16="http://schemas.microsoft.com/office/drawing/2014/main" id="{F87CC682-6CBB-494A-8113-DA1E61FE62C6}"/>
              </a:ext>
            </a:extLst>
          </p:cNvPr>
          <p:cNvSpPr/>
          <p:nvPr>
            <p:custDataLst>
              <p:tags r:id="rId30"/>
            </p:custDataLst>
          </p:nvPr>
        </p:nvSpPr>
        <p:spPr>
          <a:xfrm>
            <a:off x="6225141" y="379397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7" name="TextBox 206">
            <a:extLst>
              <a:ext uri="{FF2B5EF4-FFF2-40B4-BE49-F238E27FC236}">
                <a16:creationId xmlns:a16="http://schemas.microsoft.com/office/drawing/2014/main" id="{D9CD409A-2087-48B4-993A-8965746DAF94}"/>
              </a:ext>
            </a:extLst>
          </p:cNvPr>
          <p:cNvSpPr txBox="1"/>
          <p:nvPr/>
        </p:nvSpPr>
        <p:spPr bwMode="auto">
          <a:xfrm>
            <a:off x="4585319" y="1874113"/>
            <a:ext cx="86838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C14 – Usage Prediction</a:t>
            </a:r>
            <a:endParaRPr lang="en-US" sz="600" dirty="0">
              <a:cs typeface="Arial"/>
            </a:endParaRPr>
          </a:p>
        </p:txBody>
      </p:sp>
      <p:sp>
        <p:nvSpPr>
          <p:cNvPr id="208" name="OTLSHAPE_SLM_0aec949068fc4edb9016a17022f2fa0f_Title">
            <a:extLst>
              <a:ext uri="{FF2B5EF4-FFF2-40B4-BE49-F238E27FC236}">
                <a16:creationId xmlns:a16="http://schemas.microsoft.com/office/drawing/2014/main" id="{61A32064-03CA-4AE7-BE8D-FC359646695B}"/>
              </a:ext>
            </a:extLst>
          </p:cNvPr>
          <p:cNvSpPr txBox="1"/>
          <p:nvPr>
            <p:custDataLst>
              <p:tags r:id="rId31"/>
            </p:custDataLst>
          </p:nvPr>
        </p:nvSpPr>
        <p:spPr>
          <a:xfrm>
            <a:off x="1283887" y="3939598"/>
            <a:ext cx="824268" cy="276999"/>
          </a:xfrm>
          <a:prstGeom prst="rect">
            <a:avLst/>
          </a:prstGeom>
          <a:noFill/>
        </p:spPr>
        <p:txBody>
          <a:bodyPr vert="horz" wrap="square" lIns="0" tIns="0" rIns="0" bIns="0" rtlCol="0" anchor="ctr" anchorCtr="0">
            <a:spAutoFit/>
          </a:bodyPr>
          <a:lstStyle/>
          <a:p>
            <a:pPr algn="ctr">
              <a:spcAft>
                <a:spcPts val="0"/>
              </a:spcAft>
            </a:pPr>
            <a:r>
              <a:rPr lang="en-US" sz="600" spc="-2" dirty="0">
                <a:solidFill>
                  <a:schemeClr val="accent2">
                    <a:lumMod val="75000"/>
                  </a:schemeClr>
                </a:solidFill>
                <a:cs typeface="Calibri" panose="020F0502020204030204" pitchFamily="34" charset="0"/>
              </a:rPr>
              <a:t>Data Quality Profiling, CDC, Business Rules/Requirement</a:t>
            </a:r>
          </a:p>
        </p:txBody>
      </p:sp>
      <p:sp>
        <p:nvSpPr>
          <p:cNvPr id="210" name="OTLSHAPE_SLM_0aec949068fc4edb9016a17022f2fa0f_Shape">
            <a:extLst>
              <a:ext uri="{FF2B5EF4-FFF2-40B4-BE49-F238E27FC236}">
                <a16:creationId xmlns:a16="http://schemas.microsoft.com/office/drawing/2014/main" id="{4709E27B-FE41-4D5F-AD41-BC3B13DDCF48}"/>
              </a:ext>
            </a:extLst>
          </p:cNvPr>
          <p:cNvSpPr/>
          <p:nvPr>
            <p:custDataLst>
              <p:tags r:id="rId32"/>
            </p:custDataLst>
          </p:nvPr>
        </p:nvSpPr>
        <p:spPr>
          <a:xfrm>
            <a:off x="1639880" y="379498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1" name="OTLSHAPE_SLM_0aec949068fc4edb9016a17022f2fa0f_Title">
            <a:extLst>
              <a:ext uri="{FF2B5EF4-FFF2-40B4-BE49-F238E27FC236}">
                <a16:creationId xmlns:a16="http://schemas.microsoft.com/office/drawing/2014/main" id="{D20D57CD-2D20-43B0-85A7-7E8142C5EE11}"/>
              </a:ext>
            </a:extLst>
          </p:cNvPr>
          <p:cNvSpPr txBox="1"/>
          <p:nvPr>
            <p:custDataLst>
              <p:tags r:id="rId33"/>
            </p:custDataLst>
          </p:nvPr>
        </p:nvSpPr>
        <p:spPr>
          <a:xfrm>
            <a:off x="7164370" y="1015661"/>
            <a:ext cx="653157" cy="246221"/>
          </a:xfrm>
          <a:prstGeom prst="rect">
            <a:avLst/>
          </a:prstGeom>
          <a:noFill/>
        </p:spPr>
        <p:txBody>
          <a:bodyPr vert="horz" wrap="square" lIns="0" tIns="0" rIns="0" bIns="0" rtlCol="0" anchor="ctr" anchorCtr="0">
            <a:spAutoFit/>
          </a:bodyPr>
          <a:lstStyle/>
          <a:p>
            <a:pPr algn="ctr">
              <a:spcAft>
                <a:spcPts val="0"/>
              </a:spcAft>
            </a:pPr>
            <a:r>
              <a:rPr lang="en-US" sz="800" spc="-2" dirty="0">
                <a:solidFill>
                  <a:schemeClr val="dk1"/>
                </a:solidFill>
              </a:rPr>
              <a:t>MVP R4</a:t>
            </a:r>
          </a:p>
          <a:p>
            <a:pPr algn="ctr">
              <a:spcAft>
                <a:spcPts val="0"/>
              </a:spcAft>
            </a:pPr>
            <a:endParaRPr lang="en-US" sz="800" spc="-2" dirty="0">
              <a:solidFill>
                <a:schemeClr val="dk1"/>
              </a:solidFill>
            </a:endParaRPr>
          </a:p>
        </p:txBody>
      </p:sp>
      <p:pic>
        <p:nvPicPr>
          <p:cNvPr id="212" name="Picture 211">
            <a:extLst>
              <a:ext uri="{FF2B5EF4-FFF2-40B4-BE49-F238E27FC236}">
                <a16:creationId xmlns:a16="http://schemas.microsoft.com/office/drawing/2014/main" id="{073E04DF-8316-4E39-A58D-09FFE3057DB0}"/>
              </a:ext>
            </a:extLst>
          </p:cNvPr>
          <p:cNvPicPr>
            <a:picLocks noChangeAspect="1"/>
          </p:cNvPicPr>
          <p:nvPr/>
        </p:nvPicPr>
        <p:blipFill>
          <a:blip r:embed="rId39"/>
          <a:stretch>
            <a:fillRect/>
          </a:stretch>
        </p:blipFill>
        <p:spPr>
          <a:xfrm>
            <a:off x="1477522" y="1446737"/>
            <a:ext cx="142179" cy="139685"/>
          </a:xfrm>
          <a:prstGeom prst="rect">
            <a:avLst/>
          </a:prstGeom>
        </p:spPr>
      </p:pic>
      <p:sp>
        <p:nvSpPr>
          <p:cNvPr id="213" name="OTLSHAPE_SLM_0aec949068fc4edb9016a17022f2fa0f_Shape">
            <a:extLst>
              <a:ext uri="{FF2B5EF4-FFF2-40B4-BE49-F238E27FC236}">
                <a16:creationId xmlns:a16="http://schemas.microsoft.com/office/drawing/2014/main" id="{2232032A-DFA7-4838-AEC8-875A56E572F3}"/>
              </a:ext>
            </a:extLst>
          </p:cNvPr>
          <p:cNvSpPr/>
          <p:nvPr>
            <p:custDataLst>
              <p:tags r:id="rId34"/>
            </p:custDataLst>
          </p:nvPr>
        </p:nvSpPr>
        <p:spPr>
          <a:xfrm>
            <a:off x="1495321" y="137280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4" name="TextBox 213">
            <a:extLst>
              <a:ext uri="{FF2B5EF4-FFF2-40B4-BE49-F238E27FC236}">
                <a16:creationId xmlns:a16="http://schemas.microsoft.com/office/drawing/2014/main" id="{5E2E6BE7-326E-41CD-85A2-E03A52B74CC8}"/>
              </a:ext>
            </a:extLst>
          </p:cNvPr>
          <p:cNvSpPr txBox="1"/>
          <p:nvPr/>
        </p:nvSpPr>
        <p:spPr bwMode="auto">
          <a:xfrm>
            <a:off x="5540269" y="1592417"/>
            <a:ext cx="145186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 – Segmentation Campaign Metrics</a:t>
            </a:r>
            <a:endParaRPr lang="en-US" sz="600" dirty="0">
              <a:cs typeface="Arial"/>
            </a:endParaRPr>
          </a:p>
        </p:txBody>
      </p:sp>
      <p:sp>
        <p:nvSpPr>
          <p:cNvPr id="215" name="TextBox 214">
            <a:extLst>
              <a:ext uri="{FF2B5EF4-FFF2-40B4-BE49-F238E27FC236}">
                <a16:creationId xmlns:a16="http://schemas.microsoft.com/office/drawing/2014/main" id="{6733E616-888B-470F-BAEC-AC78C624C992}"/>
              </a:ext>
            </a:extLst>
          </p:cNvPr>
          <p:cNvSpPr txBox="1"/>
          <p:nvPr/>
        </p:nvSpPr>
        <p:spPr bwMode="auto">
          <a:xfrm>
            <a:off x="3165135" y="1600088"/>
            <a:ext cx="7918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C7 – Product Catalog</a:t>
            </a:r>
            <a:endParaRPr lang="en-US" sz="600" dirty="0">
              <a:cs typeface="Arial"/>
            </a:endParaRPr>
          </a:p>
        </p:txBody>
      </p:sp>
      <p:sp>
        <p:nvSpPr>
          <p:cNvPr id="217" name="TextBox 216">
            <a:extLst>
              <a:ext uri="{FF2B5EF4-FFF2-40B4-BE49-F238E27FC236}">
                <a16:creationId xmlns:a16="http://schemas.microsoft.com/office/drawing/2014/main" id="{870F50A0-1175-47E9-92E7-DD46C849A279}"/>
              </a:ext>
            </a:extLst>
          </p:cNvPr>
          <p:cNvSpPr txBox="1"/>
          <p:nvPr/>
        </p:nvSpPr>
        <p:spPr bwMode="auto">
          <a:xfrm>
            <a:off x="6975559" y="1588921"/>
            <a:ext cx="11159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C3 – Personalized Messages</a:t>
            </a:r>
            <a:endParaRPr lang="en-US" sz="600" dirty="0">
              <a:cs typeface="Arial"/>
            </a:endParaRPr>
          </a:p>
        </p:txBody>
      </p:sp>
      <p:sp>
        <p:nvSpPr>
          <p:cNvPr id="218" name="TextBox 217">
            <a:extLst>
              <a:ext uri="{FF2B5EF4-FFF2-40B4-BE49-F238E27FC236}">
                <a16:creationId xmlns:a16="http://schemas.microsoft.com/office/drawing/2014/main" id="{D5497791-1749-4298-9ECB-ABE31C240E5C}"/>
              </a:ext>
            </a:extLst>
          </p:cNvPr>
          <p:cNvSpPr txBox="1"/>
          <p:nvPr/>
        </p:nvSpPr>
        <p:spPr bwMode="auto">
          <a:xfrm>
            <a:off x="5660943" y="1744905"/>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 – Utilization Recommendation</a:t>
            </a:r>
            <a:endParaRPr lang="en-US" sz="600" dirty="0">
              <a:cs typeface="Arial"/>
            </a:endParaRPr>
          </a:p>
        </p:txBody>
      </p:sp>
      <p:sp>
        <p:nvSpPr>
          <p:cNvPr id="219" name="TextBox 218">
            <a:extLst>
              <a:ext uri="{FF2B5EF4-FFF2-40B4-BE49-F238E27FC236}">
                <a16:creationId xmlns:a16="http://schemas.microsoft.com/office/drawing/2014/main" id="{6ECDE740-6837-4482-A75D-75D5CCCE1BE7}"/>
              </a:ext>
            </a:extLst>
          </p:cNvPr>
          <p:cNvSpPr txBox="1"/>
          <p:nvPr/>
        </p:nvSpPr>
        <p:spPr bwMode="auto">
          <a:xfrm>
            <a:off x="5750247" y="1874896"/>
            <a:ext cx="103630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C5 – Comprehensive Profile</a:t>
            </a:r>
            <a:endParaRPr lang="en-US" sz="600" dirty="0">
              <a:cs typeface="Arial"/>
            </a:endParaRPr>
          </a:p>
        </p:txBody>
      </p:sp>
      <p:sp>
        <p:nvSpPr>
          <p:cNvPr id="220" name="TextBox 219">
            <a:extLst>
              <a:ext uri="{FF2B5EF4-FFF2-40B4-BE49-F238E27FC236}">
                <a16:creationId xmlns:a16="http://schemas.microsoft.com/office/drawing/2014/main" id="{EBF61E9E-C86F-4FCA-9664-C3BD1EAFFF2C}"/>
              </a:ext>
            </a:extLst>
          </p:cNvPr>
          <p:cNvSpPr txBox="1"/>
          <p:nvPr/>
        </p:nvSpPr>
        <p:spPr bwMode="auto">
          <a:xfrm>
            <a:off x="7016889" y="1754233"/>
            <a:ext cx="103630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C4 – Customer Interactions </a:t>
            </a:r>
            <a:endParaRPr lang="en-US" sz="600" dirty="0">
              <a:cs typeface="Arial"/>
            </a:endParaRPr>
          </a:p>
        </p:txBody>
      </p:sp>
      <p:sp>
        <p:nvSpPr>
          <p:cNvPr id="221" name="TextBox 220">
            <a:extLst>
              <a:ext uri="{FF2B5EF4-FFF2-40B4-BE49-F238E27FC236}">
                <a16:creationId xmlns:a16="http://schemas.microsoft.com/office/drawing/2014/main" id="{3FEFAC13-FA4E-4722-8636-B0F4DB14B444}"/>
              </a:ext>
            </a:extLst>
          </p:cNvPr>
          <p:cNvSpPr txBox="1"/>
          <p:nvPr/>
        </p:nvSpPr>
        <p:spPr bwMode="auto">
          <a:xfrm>
            <a:off x="3030822" y="1734920"/>
            <a:ext cx="103630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C13 – Consolidated Profile</a:t>
            </a:r>
            <a:endParaRPr lang="en-US" sz="600" dirty="0">
              <a:cs typeface="Arial"/>
            </a:endParaRPr>
          </a:p>
        </p:txBody>
      </p:sp>
      <p:sp>
        <p:nvSpPr>
          <p:cNvPr id="222" name="TextBox 221">
            <a:extLst>
              <a:ext uri="{FF2B5EF4-FFF2-40B4-BE49-F238E27FC236}">
                <a16:creationId xmlns:a16="http://schemas.microsoft.com/office/drawing/2014/main" id="{36EE1830-4B80-4640-8773-23ACCEC0C97E}"/>
              </a:ext>
            </a:extLst>
          </p:cNvPr>
          <p:cNvSpPr txBox="1"/>
          <p:nvPr/>
        </p:nvSpPr>
        <p:spPr bwMode="auto">
          <a:xfrm>
            <a:off x="5657492" y="1999323"/>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C8 – Customer Programs</a:t>
            </a:r>
            <a:endParaRPr lang="en-US" sz="600" dirty="0">
              <a:cs typeface="Arial"/>
            </a:endParaRPr>
          </a:p>
        </p:txBody>
      </p:sp>
      <p:sp>
        <p:nvSpPr>
          <p:cNvPr id="223" name="TextBox 222">
            <a:extLst>
              <a:ext uri="{FF2B5EF4-FFF2-40B4-BE49-F238E27FC236}">
                <a16:creationId xmlns:a16="http://schemas.microsoft.com/office/drawing/2014/main" id="{D1BA4C75-1521-4DA8-9152-3A8902EEB53D}"/>
              </a:ext>
            </a:extLst>
          </p:cNvPr>
          <p:cNvSpPr txBox="1"/>
          <p:nvPr/>
        </p:nvSpPr>
        <p:spPr bwMode="auto">
          <a:xfrm>
            <a:off x="4405199" y="1604942"/>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C8 – Customer Programs</a:t>
            </a:r>
            <a:endParaRPr lang="en-US" sz="600" dirty="0">
              <a:cs typeface="Arial"/>
            </a:endParaRPr>
          </a:p>
        </p:txBody>
      </p:sp>
      <p:sp>
        <p:nvSpPr>
          <p:cNvPr id="224" name="TextBox 223">
            <a:extLst>
              <a:ext uri="{FF2B5EF4-FFF2-40B4-BE49-F238E27FC236}">
                <a16:creationId xmlns:a16="http://schemas.microsoft.com/office/drawing/2014/main" id="{F68889B6-1E8B-49C4-8457-3D36B7EC7231}"/>
              </a:ext>
            </a:extLst>
          </p:cNvPr>
          <p:cNvSpPr txBox="1"/>
          <p:nvPr/>
        </p:nvSpPr>
        <p:spPr bwMode="auto">
          <a:xfrm>
            <a:off x="4436830" y="2014446"/>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C10 – EE Recommendations</a:t>
            </a:r>
            <a:endParaRPr lang="en-US" sz="600" dirty="0">
              <a:cs typeface="Arial"/>
            </a:endParaRPr>
          </a:p>
        </p:txBody>
      </p:sp>
      <p:sp>
        <p:nvSpPr>
          <p:cNvPr id="225" name="TextBox 224">
            <a:extLst>
              <a:ext uri="{FF2B5EF4-FFF2-40B4-BE49-F238E27FC236}">
                <a16:creationId xmlns:a16="http://schemas.microsoft.com/office/drawing/2014/main" id="{09087ACF-D453-4EBC-917B-F62E2471B9D5}"/>
              </a:ext>
            </a:extLst>
          </p:cNvPr>
          <p:cNvSpPr txBox="1"/>
          <p:nvPr/>
        </p:nvSpPr>
        <p:spPr bwMode="auto">
          <a:xfrm>
            <a:off x="5659903" y="2125071"/>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C12 – Energy Usage Insights</a:t>
            </a:r>
            <a:endParaRPr lang="en-US" sz="600" dirty="0">
              <a:cs typeface="Arial"/>
            </a:endParaRPr>
          </a:p>
        </p:txBody>
      </p:sp>
      <p:sp>
        <p:nvSpPr>
          <p:cNvPr id="226" name="TextBox 225">
            <a:extLst>
              <a:ext uri="{FF2B5EF4-FFF2-40B4-BE49-F238E27FC236}">
                <a16:creationId xmlns:a16="http://schemas.microsoft.com/office/drawing/2014/main" id="{09701D7A-AEC3-4A15-9738-081D896783D1}"/>
              </a:ext>
            </a:extLst>
          </p:cNvPr>
          <p:cNvSpPr txBox="1"/>
          <p:nvPr/>
        </p:nvSpPr>
        <p:spPr bwMode="auto">
          <a:xfrm>
            <a:off x="4439867" y="2316392"/>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C17 – EE Ratings</a:t>
            </a:r>
            <a:endParaRPr lang="en-US" sz="600" dirty="0">
              <a:cs typeface="Arial"/>
            </a:endParaRPr>
          </a:p>
        </p:txBody>
      </p:sp>
      <p:sp>
        <p:nvSpPr>
          <p:cNvPr id="227" name="TextBox 226">
            <a:extLst>
              <a:ext uri="{FF2B5EF4-FFF2-40B4-BE49-F238E27FC236}">
                <a16:creationId xmlns:a16="http://schemas.microsoft.com/office/drawing/2014/main" id="{19F29F9B-05DD-4654-B270-BA9844B52123}"/>
              </a:ext>
            </a:extLst>
          </p:cNvPr>
          <p:cNvSpPr txBox="1"/>
          <p:nvPr/>
        </p:nvSpPr>
        <p:spPr bwMode="auto">
          <a:xfrm>
            <a:off x="6854851" y="1883385"/>
            <a:ext cx="136094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C15 –Campaign Performance Metrics</a:t>
            </a:r>
            <a:endParaRPr lang="en-US" sz="600" dirty="0">
              <a:cs typeface="Arial"/>
            </a:endParaRPr>
          </a:p>
        </p:txBody>
      </p:sp>
      <p:sp>
        <p:nvSpPr>
          <p:cNvPr id="230" name="TextBox 229">
            <a:extLst>
              <a:ext uri="{FF2B5EF4-FFF2-40B4-BE49-F238E27FC236}">
                <a16:creationId xmlns:a16="http://schemas.microsoft.com/office/drawing/2014/main" id="{59218CDC-934C-45B4-81B5-23EADF04DBE4}"/>
              </a:ext>
            </a:extLst>
          </p:cNvPr>
          <p:cNvSpPr txBox="1"/>
          <p:nvPr/>
        </p:nvSpPr>
        <p:spPr bwMode="auto">
          <a:xfrm>
            <a:off x="7045997" y="2020287"/>
            <a:ext cx="960779"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C16 – Loyalty Program</a:t>
            </a:r>
            <a:endParaRPr lang="en-US" sz="600" dirty="0">
              <a:cs typeface="Arial"/>
            </a:endParaRPr>
          </a:p>
        </p:txBody>
      </p:sp>
      <p:sp>
        <p:nvSpPr>
          <p:cNvPr id="231" name="TextBox 230">
            <a:extLst>
              <a:ext uri="{FF2B5EF4-FFF2-40B4-BE49-F238E27FC236}">
                <a16:creationId xmlns:a16="http://schemas.microsoft.com/office/drawing/2014/main" id="{FF32807F-AF23-4470-B5FD-E1C220319C59}"/>
              </a:ext>
            </a:extLst>
          </p:cNvPr>
          <p:cNvSpPr txBox="1"/>
          <p:nvPr/>
        </p:nvSpPr>
        <p:spPr bwMode="auto">
          <a:xfrm>
            <a:off x="5497848" y="2253585"/>
            <a:ext cx="1569615"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C18 – Personalized Product Guidance</a:t>
            </a:r>
            <a:endParaRPr lang="en-US" sz="600" dirty="0">
              <a:cs typeface="Arial"/>
            </a:endParaRPr>
          </a:p>
        </p:txBody>
      </p:sp>
      <p:sp>
        <p:nvSpPr>
          <p:cNvPr id="233" name="TextBox 232">
            <a:extLst>
              <a:ext uri="{FF2B5EF4-FFF2-40B4-BE49-F238E27FC236}">
                <a16:creationId xmlns:a16="http://schemas.microsoft.com/office/drawing/2014/main" id="{9DC391FA-582E-462D-B80B-562DD6B38DFB}"/>
              </a:ext>
            </a:extLst>
          </p:cNvPr>
          <p:cNvSpPr txBox="1"/>
          <p:nvPr/>
        </p:nvSpPr>
        <p:spPr bwMode="auto">
          <a:xfrm>
            <a:off x="5589664" y="2393498"/>
            <a:ext cx="139309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C19 – Energy Savings and Incentives</a:t>
            </a:r>
            <a:endParaRPr lang="en-US" sz="600" dirty="0">
              <a:cs typeface="Arial"/>
            </a:endParaRPr>
          </a:p>
        </p:txBody>
      </p:sp>
      <p:sp>
        <p:nvSpPr>
          <p:cNvPr id="234" name="TextBox 233">
            <a:extLst>
              <a:ext uri="{FF2B5EF4-FFF2-40B4-BE49-F238E27FC236}">
                <a16:creationId xmlns:a16="http://schemas.microsoft.com/office/drawing/2014/main" id="{65093B07-58CD-49EE-AC14-71373A166F11}"/>
              </a:ext>
            </a:extLst>
          </p:cNvPr>
          <p:cNvSpPr txBox="1"/>
          <p:nvPr/>
        </p:nvSpPr>
        <p:spPr bwMode="auto">
          <a:xfrm>
            <a:off x="4430466" y="2463504"/>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C20 – Usage History</a:t>
            </a:r>
            <a:endParaRPr lang="en-US" sz="600" dirty="0">
              <a:cs typeface="Arial"/>
            </a:endParaRPr>
          </a:p>
        </p:txBody>
      </p:sp>
      <p:sp>
        <p:nvSpPr>
          <p:cNvPr id="235" name="TextBox 234">
            <a:extLst>
              <a:ext uri="{FF2B5EF4-FFF2-40B4-BE49-F238E27FC236}">
                <a16:creationId xmlns:a16="http://schemas.microsoft.com/office/drawing/2014/main" id="{8FC37195-304C-48AF-BC1C-B1497FFCB94E}"/>
              </a:ext>
            </a:extLst>
          </p:cNvPr>
          <p:cNvSpPr txBox="1"/>
          <p:nvPr/>
        </p:nvSpPr>
        <p:spPr bwMode="auto">
          <a:xfrm>
            <a:off x="5818975" y="2529676"/>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C21 – Enrollment Offers</a:t>
            </a:r>
            <a:endParaRPr lang="en-US" sz="600" dirty="0">
              <a:cs typeface="Arial"/>
            </a:endParaRPr>
          </a:p>
        </p:txBody>
      </p:sp>
      <p:sp>
        <p:nvSpPr>
          <p:cNvPr id="236" name="TextBox 235">
            <a:extLst>
              <a:ext uri="{FF2B5EF4-FFF2-40B4-BE49-F238E27FC236}">
                <a16:creationId xmlns:a16="http://schemas.microsoft.com/office/drawing/2014/main" id="{7894B957-F935-4FE5-B515-B030CE51CF27}"/>
              </a:ext>
            </a:extLst>
          </p:cNvPr>
          <p:cNvSpPr txBox="1"/>
          <p:nvPr/>
        </p:nvSpPr>
        <p:spPr bwMode="auto">
          <a:xfrm>
            <a:off x="4381582" y="2600306"/>
            <a:ext cx="127476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C22 – Proactive Usage Feedback</a:t>
            </a:r>
            <a:endParaRPr lang="en-US" sz="600" dirty="0">
              <a:cs typeface="Arial"/>
            </a:endParaRPr>
          </a:p>
        </p:txBody>
      </p:sp>
      <p:sp>
        <p:nvSpPr>
          <p:cNvPr id="237" name="TextBox 236">
            <a:extLst>
              <a:ext uri="{FF2B5EF4-FFF2-40B4-BE49-F238E27FC236}">
                <a16:creationId xmlns:a16="http://schemas.microsoft.com/office/drawing/2014/main" id="{1EA67941-3F59-4EAD-8228-FF39264EB893}"/>
              </a:ext>
            </a:extLst>
          </p:cNvPr>
          <p:cNvSpPr txBox="1"/>
          <p:nvPr/>
        </p:nvSpPr>
        <p:spPr bwMode="auto">
          <a:xfrm>
            <a:off x="5811058" y="2666212"/>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C23 – Outage Status</a:t>
            </a:r>
            <a:endParaRPr lang="en-US" sz="600" dirty="0">
              <a:cs typeface="Arial"/>
            </a:endParaRPr>
          </a:p>
        </p:txBody>
      </p:sp>
      <p:sp>
        <p:nvSpPr>
          <p:cNvPr id="238" name="TextBox 237">
            <a:extLst>
              <a:ext uri="{FF2B5EF4-FFF2-40B4-BE49-F238E27FC236}">
                <a16:creationId xmlns:a16="http://schemas.microsoft.com/office/drawing/2014/main" id="{BB5198DF-7051-4F6D-A5D0-0E9E52DE6BC1}"/>
              </a:ext>
            </a:extLst>
          </p:cNvPr>
          <p:cNvSpPr txBox="1"/>
          <p:nvPr/>
        </p:nvSpPr>
        <p:spPr bwMode="auto">
          <a:xfrm>
            <a:off x="5824815" y="2802430"/>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C25 – Customer Balance</a:t>
            </a:r>
            <a:endParaRPr lang="en-US" sz="600" dirty="0">
              <a:cs typeface="Arial"/>
            </a:endParaRPr>
          </a:p>
        </p:txBody>
      </p:sp>
      <p:sp>
        <p:nvSpPr>
          <p:cNvPr id="97" name="TextBox 96">
            <a:extLst>
              <a:ext uri="{FF2B5EF4-FFF2-40B4-BE49-F238E27FC236}">
                <a16:creationId xmlns:a16="http://schemas.microsoft.com/office/drawing/2014/main" id="{6E524798-4223-4344-86DC-003903A21CC8}"/>
              </a:ext>
            </a:extLst>
          </p:cNvPr>
          <p:cNvSpPr txBox="1"/>
          <p:nvPr/>
        </p:nvSpPr>
        <p:spPr bwMode="auto">
          <a:xfrm>
            <a:off x="4427377" y="2168992"/>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t>C11 – Energy Self Service</a:t>
            </a:r>
            <a:endParaRPr lang="en-US" sz="600" dirty="0">
              <a:cs typeface="Arial"/>
            </a:endParaRPr>
          </a:p>
        </p:txBody>
      </p:sp>
      <p:sp>
        <p:nvSpPr>
          <p:cNvPr id="99" name="TextBox 98">
            <a:extLst>
              <a:ext uri="{FF2B5EF4-FFF2-40B4-BE49-F238E27FC236}">
                <a16:creationId xmlns:a16="http://schemas.microsoft.com/office/drawing/2014/main" id="{A505583B-D85D-436F-999A-765C74864B85}"/>
              </a:ext>
            </a:extLst>
          </p:cNvPr>
          <p:cNvSpPr txBox="1"/>
          <p:nvPr/>
        </p:nvSpPr>
        <p:spPr bwMode="auto">
          <a:xfrm>
            <a:off x="1178970" y="2320240"/>
            <a:ext cx="5983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1">
                    <a:lumMod val="60000"/>
                    <a:lumOff val="40000"/>
                  </a:schemeClr>
                </a:solidFill>
                <a:cs typeface="Arial"/>
              </a:rPr>
              <a:t>CRIS and CSS CDC </a:t>
            </a:r>
          </a:p>
        </p:txBody>
      </p:sp>
      <p:sp>
        <p:nvSpPr>
          <p:cNvPr id="100" name="TextBox 99">
            <a:extLst>
              <a:ext uri="{FF2B5EF4-FFF2-40B4-BE49-F238E27FC236}">
                <a16:creationId xmlns:a16="http://schemas.microsoft.com/office/drawing/2014/main" id="{7EF2B686-B864-4A0C-976A-AC294FF49356}"/>
              </a:ext>
            </a:extLst>
          </p:cNvPr>
          <p:cNvSpPr txBox="1"/>
          <p:nvPr/>
        </p:nvSpPr>
        <p:spPr bwMode="auto">
          <a:xfrm>
            <a:off x="-13830" y="1578606"/>
            <a:ext cx="9627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5">
                    <a:lumMod val="60000"/>
                    <a:lumOff val="40000"/>
                  </a:schemeClr>
                </a:solidFill>
                <a:cs typeface="Arial"/>
              </a:rPr>
              <a:t>Informatica Catalog, Governance and Quality Tools available</a:t>
            </a:r>
          </a:p>
        </p:txBody>
      </p:sp>
      <p:sp>
        <p:nvSpPr>
          <p:cNvPr id="103" name="OTLSHAPE_SLM_0aec949068fc4edb9016a17022f2fa0f_Shape">
            <a:extLst>
              <a:ext uri="{FF2B5EF4-FFF2-40B4-BE49-F238E27FC236}">
                <a16:creationId xmlns:a16="http://schemas.microsoft.com/office/drawing/2014/main" id="{9E79760A-8C07-46FB-A2AB-5C7E24D6A648}"/>
              </a:ext>
            </a:extLst>
          </p:cNvPr>
          <p:cNvSpPr/>
          <p:nvPr>
            <p:custDataLst>
              <p:tags r:id="rId35"/>
            </p:custDataLst>
          </p:nvPr>
        </p:nvSpPr>
        <p:spPr>
          <a:xfrm>
            <a:off x="1276148" y="179001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TextBox 103">
            <a:extLst>
              <a:ext uri="{FF2B5EF4-FFF2-40B4-BE49-F238E27FC236}">
                <a16:creationId xmlns:a16="http://schemas.microsoft.com/office/drawing/2014/main" id="{705A9A38-02C7-4EB3-B963-C23BA41B0057}"/>
              </a:ext>
            </a:extLst>
          </p:cNvPr>
          <p:cNvSpPr txBox="1"/>
          <p:nvPr/>
        </p:nvSpPr>
        <p:spPr bwMode="auto">
          <a:xfrm>
            <a:off x="1018791" y="1924656"/>
            <a:ext cx="643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dirty="0">
                <a:solidFill>
                  <a:schemeClr val="accent5">
                    <a:lumMod val="60000"/>
                    <a:lumOff val="40000"/>
                  </a:schemeClr>
                </a:solidFill>
                <a:cs typeface="Arial"/>
              </a:rPr>
              <a:t>Reltio MDM and Matillion Tools available</a:t>
            </a:r>
          </a:p>
        </p:txBody>
      </p:sp>
      <p:sp>
        <p:nvSpPr>
          <p:cNvPr id="106" name="OTLSHAPE_SLM_0aec949068fc4edb9016a17022f2fa0f_Shape">
            <a:extLst>
              <a:ext uri="{FF2B5EF4-FFF2-40B4-BE49-F238E27FC236}">
                <a16:creationId xmlns:a16="http://schemas.microsoft.com/office/drawing/2014/main" id="{6F71CB73-EAE8-4326-9E84-00E5ACA661CB}"/>
              </a:ext>
            </a:extLst>
          </p:cNvPr>
          <p:cNvSpPr/>
          <p:nvPr>
            <p:custDataLst>
              <p:tags r:id="rId36"/>
            </p:custDataLst>
          </p:nvPr>
        </p:nvSpPr>
        <p:spPr>
          <a:xfrm>
            <a:off x="1428395" y="21959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9995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2" y="128236"/>
            <a:ext cx="6302261" cy="430887"/>
          </a:xfrm>
        </p:spPr>
        <p:txBody>
          <a:bodyPr/>
          <a:lstStyle/>
          <a:p>
            <a:r>
              <a:rPr lang="en-US" dirty="0"/>
              <a:t>Master Data Management Vendors/Tools</a:t>
            </a:r>
          </a:p>
        </p:txBody>
      </p:sp>
      <p:sp>
        <p:nvSpPr>
          <p:cNvPr id="5" name="Text Placeholder 9"/>
          <p:cNvSpPr>
            <a:spLocks noGrp="1"/>
          </p:cNvSpPr>
          <p:nvPr>
            <p:ph type="body" sz="quarter" idx="11"/>
          </p:nvPr>
        </p:nvSpPr>
        <p:spPr>
          <a:xfrm>
            <a:off x="306596" y="469338"/>
            <a:ext cx="8400434" cy="4770537"/>
          </a:xfrm>
        </p:spPr>
        <p:txBody>
          <a:bodyPr numCol="1"/>
          <a:lstStyle/>
          <a:p>
            <a:pPr marL="0" lvl="2" indent="0">
              <a:spcAft>
                <a:spcPts val="600"/>
              </a:spcAft>
              <a:buNone/>
            </a:pPr>
            <a:r>
              <a:rPr lang="en-GB" b="1" dirty="0">
                <a:solidFill>
                  <a:schemeClr val="tx1">
                    <a:lumMod val="50000"/>
                  </a:schemeClr>
                </a:solidFill>
                <a:hlinkClick r:id="rId3">
                  <a:extLst>
                    <a:ext uri="{A12FA001-AC4F-418D-AE19-62706E023703}">
                      <ahyp:hlinkClr xmlns:ahyp="http://schemas.microsoft.com/office/drawing/2018/hyperlinkcolor" val="tx"/>
                    </a:ext>
                  </a:extLst>
                </a:hlinkClick>
              </a:rPr>
              <a:t>Finalists</a:t>
            </a:r>
          </a:p>
          <a:p>
            <a:pPr marL="269750" lvl="2" indent="-269875">
              <a:spcAft>
                <a:spcPts val="600"/>
              </a:spcAft>
            </a:pPr>
            <a:r>
              <a:rPr lang="en-GB" b="1" dirty="0">
                <a:solidFill>
                  <a:schemeClr val="tx1">
                    <a:lumMod val="50000"/>
                  </a:schemeClr>
                </a:solidFill>
                <a:cs typeface="Arial"/>
                <a:hlinkClick r:id="rId3"/>
              </a:rPr>
              <a:t>Informatica MDM</a:t>
            </a:r>
            <a:r>
              <a:rPr lang="en-GB" b="1" dirty="0">
                <a:solidFill>
                  <a:schemeClr val="tx1">
                    <a:lumMod val="50000"/>
                  </a:schemeClr>
                </a:solidFill>
                <a:cs typeface="Arial"/>
              </a:rPr>
              <a:t> </a:t>
            </a:r>
          </a:p>
          <a:p>
            <a:pPr marL="539750" lvl="3" indent="-269875">
              <a:spcAft>
                <a:spcPts val="600"/>
              </a:spcAft>
            </a:pPr>
            <a:r>
              <a:rPr lang="en-GB" dirty="0">
                <a:solidFill>
                  <a:schemeClr val="tx1">
                    <a:lumMod val="50000"/>
                  </a:schemeClr>
                </a:solidFill>
                <a:cs typeface="Arial"/>
              </a:rPr>
              <a:t>AWS, GCP, and Azure based single-tenant SaaS solution</a:t>
            </a:r>
          </a:p>
          <a:p>
            <a:pPr marL="269750" lvl="2" indent="-269875">
              <a:spcAft>
                <a:spcPts val="600"/>
              </a:spcAft>
            </a:pPr>
            <a:r>
              <a:rPr lang="en-GB" b="1" dirty="0" err="1">
                <a:solidFill>
                  <a:schemeClr val="tx1">
                    <a:lumMod val="50000"/>
                  </a:schemeClr>
                </a:solidFill>
                <a:hlinkClick r:id="rId4"/>
              </a:rPr>
              <a:t>Reltio</a:t>
            </a:r>
            <a:endParaRPr lang="en-GB" b="1" dirty="0">
              <a:solidFill>
                <a:schemeClr val="tx1">
                  <a:lumMod val="50000"/>
                </a:schemeClr>
              </a:solidFill>
            </a:endParaRPr>
          </a:p>
          <a:p>
            <a:pPr marL="539750" lvl="3" indent="-269875">
              <a:spcAft>
                <a:spcPts val="600"/>
              </a:spcAft>
            </a:pPr>
            <a:r>
              <a:rPr lang="en-GB" dirty="0">
                <a:solidFill>
                  <a:schemeClr val="tx1">
                    <a:lumMod val="50000"/>
                  </a:schemeClr>
                </a:solidFill>
              </a:rPr>
              <a:t>100% cloud native </a:t>
            </a:r>
          </a:p>
          <a:p>
            <a:pPr marL="539750" lvl="3" indent="-269875">
              <a:spcAft>
                <a:spcPts val="600"/>
              </a:spcAft>
            </a:pPr>
            <a:r>
              <a:rPr lang="en-GB" dirty="0">
                <a:solidFill>
                  <a:schemeClr val="tx1">
                    <a:lumMod val="50000"/>
                  </a:schemeClr>
                </a:solidFill>
              </a:rPr>
              <a:t>AWS and GCP based multi-tenant SaaS solution (Azure support in Q2/Q3 2021)</a:t>
            </a:r>
          </a:p>
          <a:p>
            <a:pPr marL="269875" lvl="3" indent="0">
              <a:spcAft>
                <a:spcPts val="600"/>
              </a:spcAft>
              <a:buNone/>
            </a:pPr>
            <a:endParaRPr lang="en-GB" dirty="0">
              <a:solidFill>
                <a:schemeClr val="tx1">
                  <a:lumMod val="50000"/>
                </a:schemeClr>
              </a:solidFill>
            </a:endParaRPr>
          </a:p>
          <a:p>
            <a:pPr marL="0" lvl="3" indent="0">
              <a:spcAft>
                <a:spcPts val="600"/>
              </a:spcAft>
              <a:buNone/>
            </a:pPr>
            <a:r>
              <a:rPr lang="en-GB" b="1" u="sng" dirty="0">
                <a:solidFill>
                  <a:schemeClr val="tx1">
                    <a:lumMod val="50000"/>
                  </a:schemeClr>
                </a:solidFill>
              </a:rPr>
              <a:t>Following 2 vendors are eliminated after first round</a:t>
            </a:r>
          </a:p>
          <a:p>
            <a:pPr marL="269750" lvl="2" indent="-269875">
              <a:spcAft>
                <a:spcPts val="600"/>
              </a:spcAft>
            </a:pPr>
            <a:r>
              <a:rPr lang="en-GB" b="1" dirty="0" err="1">
                <a:solidFill>
                  <a:schemeClr val="tx1">
                    <a:lumMod val="50000"/>
                  </a:schemeClr>
                </a:solidFill>
                <a:hlinkClick r:id="rId5"/>
              </a:rPr>
              <a:t>Riversand</a:t>
            </a:r>
            <a:endParaRPr lang="en-GB" b="1" dirty="0">
              <a:solidFill>
                <a:schemeClr val="tx1">
                  <a:lumMod val="50000"/>
                </a:schemeClr>
              </a:solidFill>
            </a:endParaRPr>
          </a:p>
          <a:p>
            <a:pPr marL="539750" lvl="3" indent="-269875">
              <a:spcAft>
                <a:spcPts val="600"/>
              </a:spcAft>
            </a:pPr>
            <a:r>
              <a:rPr lang="en-GB" dirty="0">
                <a:solidFill>
                  <a:schemeClr val="tx1">
                    <a:lumMod val="50000"/>
                  </a:schemeClr>
                </a:solidFill>
              </a:rPr>
              <a:t>100% cloud native </a:t>
            </a:r>
          </a:p>
          <a:p>
            <a:pPr marL="539750" lvl="3" indent="-269875">
              <a:spcAft>
                <a:spcPts val="600"/>
              </a:spcAft>
            </a:pPr>
            <a:r>
              <a:rPr lang="en-GB" dirty="0">
                <a:solidFill>
                  <a:schemeClr val="tx1">
                    <a:lumMod val="50000"/>
                  </a:schemeClr>
                </a:solidFill>
              </a:rPr>
              <a:t>Azure based multi-tenant SaaS solution</a:t>
            </a:r>
          </a:p>
          <a:p>
            <a:pPr marL="269750" lvl="2" indent="-269875">
              <a:spcAft>
                <a:spcPts val="600"/>
              </a:spcAft>
            </a:pPr>
            <a:r>
              <a:rPr lang="en-US" b="1" dirty="0" err="1">
                <a:hlinkClick r:id="rId6"/>
              </a:rPr>
              <a:t>WinShuttle</a:t>
            </a:r>
            <a:r>
              <a:rPr lang="en-US" b="1" dirty="0">
                <a:hlinkClick r:id="rId6"/>
              </a:rPr>
              <a:t> </a:t>
            </a:r>
            <a:r>
              <a:rPr lang="en-GB" b="1" dirty="0" err="1">
                <a:solidFill>
                  <a:schemeClr val="tx1">
                    <a:lumMod val="50000"/>
                  </a:schemeClr>
                </a:solidFill>
                <a:cs typeface="Arial"/>
                <a:hlinkClick r:id="rId6"/>
              </a:rPr>
              <a:t>Enterworks</a:t>
            </a:r>
            <a:endParaRPr lang="en-GB" b="1" dirty="0">
              <a:solidFill>
                <a:schemeClr val="tx1">
                  <a:lumMod val="50000"/>
                </a:schemeClr>
              </a:solidFill>
              <a:cs typeface="Arial"/>
            </a:endParaRPr>
          </a:p>
          <a:p>
            <a:pPr marL="539750" lvl="3" indent="-269875">
              <a:spcAft>
                <a:spcPts val="600"/>
              </a:spcAft>
            </a:pPr>
            <a:r>
              <a:rPr lang="en-GB" dirty="0">
                <a:solidFill>
                  <a:schemeClr val="tx1">
                    <a:lumMod val="50000"/>
                  </a:schemeClr>
                </a:solidFill>
                <a:cs typeface="Arial"/>
              </a:rPr>
              <a:t>No SaaS solution</a:t>
            </a:r>
          </a:p>
          <a:p>
            <a:pPr marL="539750" lvl="3" indent="-269875">
              <a:spcAft>
                <a:spcPts val="600"/>
              </a:spcAft>
            </a:pPr>
            <a:r>
              <a:rPr lang="en-GB" dirty="0">
                <a:solidFill>
                  <a:schemeClr val="tx1">
                    <a:lumMod val="50000"/>
                  </a:schemeClr>
                </a:solidFill>
                <a:cs typeface="Arial"/>
              </a:rPr>
              <a:t>PaaS solution available</a:t>
            </a:r>
          </a:p>
          <a:p>
            <a:pPr marL="809750" lvl="4" indent="-269875">
              <a:spcAft>
                <a:spcPts val="600"/>
              </a:spcAft>
            </a:pPr>
            <a:endParaRPr lang="en-GB" b="1" dirty="0">
              <a:solidFill>
                <a:schemeClr val="tx1">
                  <a:lumMod val="50000"/>
                </a:schemeClr>
              </a:solidFill>
              <a:cs typeface="Arial"/>
            </a:endParaRPr>
          </a:p>
        </p:txBody>
      </p:sp>
    </p:spTree>
    <p:extLst>
      <p:ext uri="{BB962C8B-B14F-4D97-AF65-F5344CB8AC3E}">
        <p14:creationId xmlns:p14="http://schemas.microsoft.com/office/powerpoint/2010/main" val="156828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eer Corner: Job Interview Questions To Answer And Ask -">
            <a:extLst>
              <a:ext uri="{FF2B5EF4-FFF2-40B4-BE49-F238E27FC236}">
                <a16:creationId xmlns:a16="http://schemas.microsoft.com/office/drawing/2014/main" id="{EF6813BC-DD9F-410E-B584-884ABAD89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493" y="745434"/>
            <a:ext cx="6873902" cy="343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56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884521" cy="861774"/>
          </a:xfrm>
        </p:spPr>
        <p:txBody>
          <a:bodyPr/>
          <a:lstStyle/>
          <a:p>
            <a:r>
              <a:rPr lang="en-US" sz="2800" dirty="0">
                <a:latin typeface="Arial" pitchFamily="34" charset="0"/>
                <a:cs typeface="Arial" pitchFamily="34" charset="0"/>
              </a:rPr>
              <a:t>Why Master Data Management?</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a:t>01</a:t>
            </a:r>
            <a:endParaRPr lang="en-GB" sz="6600"/>
          </a:p>
        </p:txBody>
      </p:sp>
    </p:spTree>
    <p:extLst>
      <p:ext uri="{BB962C8B-B14F-4D97-AF65-F5344CB8AC3E}">
        <p14:creationId xmlns:p14="http://schemas.microsoft.com/office/powerpoint/2010/main" val="89231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39DE-4587-411E-88E0-487FE0A478E0}"/>
              </a:ext>
            </a:extLst>
          </p:cNvPr>
          <p:cNvSpPr>
            <a:spLocks noGrp="1"/>
          </p:cNvSpPr>
          <p:nvPr>
            <p:ph type="title"/>
          </p:nvPr>
        </p:nvSpPr>
        <p:spPr>
          <a:xfrm>
            <a:off x="148609" y="128436"/>
            <a:ext cx="8497370" cy="430887"/>
          </a:xfrm>
        </p:spPr>
        <p:txBody>
          <a:bodyPr/>
          <a:lstStyle/>
          <a:p>
            <a:r>
              <a:rPr lang="en-US" dirty="0"/>
              <a:t>Why Master Data Management (MDM)?</a:t>
            </a:r>
          </a:p>
        </p:txBody>
      </p:sp>
      <p:sp>
        <p:nvSpPr>
          <p:cNvPr id="4" name="TextBox 3">
            <a:extLst>
              <a:ext uri="{FF2B5EF4-FFF2-40B4-BE49-F238E27FC236}">
                <a16:creationId xmlns:a16="http://schemas.microsoft.com/office/drawing/2014/main" id="{1747B4A7-E17D-45FE-B7D1-4C995A3D72AF}"/>
              </a:ext>
            </a:extLst>
          </p:cNvPr>
          <p:cNvSpPr txBox="1"/>
          <p:nvPr/>
        </p:nvSpPr>
        <p:spPr bwMode="auto">
          <a:xfrm>
            <a:off x="272583" y="426176"/>
            <a:ext cx="8722808" cy="48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b="0" dirty="0">
                <a:solidFill>
                  <a:schemeClr val="tx1">
                    <a:lumMod val="50000"/>
                  </a:schemeClr>
                </a:solidFill>
              </a:rPr>
              <a:t>As per the “Fixing Data” paper presented in April 2020 to executives by Chief Data Officer Charles Zentay at a time, unless we “Fix Data” our security, major programs, and financial and operational performance are at risk. The paper was based </a:t>
            </a:r>
            <a:r>
              <a:rPr lang="en-GB" sz="1400" b="0" dirty="0">
                <a:solidFill>
                  <a:schemeClr val="tx1">
                    <a:lumMod val="50000"/>
                  </a:schemeClr>
                </a:solidFill>
              </a:rPr>
              <a:t>work by Boston Consulting Group BCG). As per the paper National Grid rates “low” or “very low” across the three major components of Data (Master Data Solutions, Data Governance, and Data Tools &amp; Platforms).  BCG’s study, that looked into a subset of the Data domains at National Grid, estimated the costs of bad Data are $73-98M.  Given the limited scope of their review, they concluded that the full cost is likely much higher.” </a:t>
            </a: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900" b="0" dirty="0">
              <a:solidFill>
                <a:schemeClr val="tx1">
                  <a:lumMod val="50000"/>
                </a:schemeClr>
              </a:solidFill>
            </a:endParaRPr>
          </a:p>
          <a:p>
            <a:endParaRPr lang="en-GB" sz="1400" b="0" dirty="0">
              <a:solidFill>
                <a:schemeClr val="tx1">
                  <a:lumMod val="50000"/>
                </a:schemeClr>
              </a:solidFill>
            </a:endParaRPr>
          </a:p>
          <a:p>
            <a:pPr>
              <a:lnSpc>
                <a:spcPct val="110000"/>
              </a:lnSpc>
              <a:spcAft>
                <a:spcPts val="0"/>
              </a:spcAft>
            </a:pPr>
            <a:r>
              <a:rPr lang="en-GB" sz="1400" b="0" dirty="0">
                <a:solidFill>
                  <a:schemeClr val="tx1">
                    <a:lumMod val="50000"/>
                  </a:schemeClr>
                </a:solidFill>
              </a:rPr>
              <a:t>To addresses these issues, we need three key components to “Fix Data”:</a:t>
            </a:r>
          </a:p>
          <a:p>
            <a:pPr marL="342900" indent="-342900">
              <a:lnSpc>
                <a:spcPct val="110000"/>
              </a:lnSpc>
              <a:spcAft>
                <a:spcPts val="0"/>
              </a:spcAft>
              <a:buFont typeface="+mj-lt"/>
              <a:buAutoNum type="arabicPeriod"/>
            </a:pPr>
            <a:r>
              <a:rPr lang="en-GB" sz="1400" dirty="0">
                <a:solidFill>
                  <a:schemeClr val="tx1">
                    <a:lumMod val="50000"/>
                  </a:schemeClr>
                </a:solidFill>
              </a:rPr>
              <a:t>Master Data Solutions – for each data domain, establish a data master</a:t>
            </a:r>
          </a:p>
          <a:p>
            <a:pPr marL="342900" indent="-342900">
              <a:lnSpc>
                <a:spcPct val="110000"/>
              </a:lnSpc>
              <a:spcAft>
                <a:spcPts val="0"/>
              </a:spcAft>
              <a:buFont typeface="+mj-lt"/>
              <a:buAutoNum type="arabicPeriod"/>
            </a:pPr>
            <a:r>
              <a:rPr lang="en-GB" sz="1400" b="0" dirty="0">
                <a:solidFill>
                  <a:schemeClr val="tx1">
                    <a:lumMod val="50000"/>
                  </a:schemeClr>
                </a:solidFill>
              </a:rPr>
              <a:t>Data Governance &amp; Stewardship – Business ownership of data, accelerated by BMS</a:t>
            </a:r>
          </a:p>
          <a:p>
            <a:pPr marL="342900" indent="-342900">
              <a:lnSpc>
                <a:spcPct val="110000"/>
              </a:lnSpc>
              <a:spcAft>
                <a:spcPts val="0"/>
              </a:spcAft>
              <a:buFont typeface="+mj-lt"/>
              <a:buAutoNum type="arabicPeriod"/>
            </a:pPr>
            <a:r>
              <a:rPr lang="en-GB" sz="1400" b="0" dirty="0">
                <a:solidFill>
                  <a:schemeClr val="tx1">
                    <a:lumMod val="50000"/>
                  </a:schemeClr>
                </a:solidFill>
              </a:rPr>
              <a:t>Data Tools &amp; Capabilities – One, common approach to Enterprise Data solutions</a:t>
            </a:r>
          </a:p>
          <a:p>
            <a:endParaRPr lang="en-US" sz="1400" b="0" dirty="0">
              <a:solidFill>
                <a:schemeClr val="tx1">
                  <a:lumMod val="50000"/>
                </a:schemeClr>
              </a:solidFill>
            </a:endParaRPr>
          </a:p>
          <a:p>
            <a:endParaRPr lang="en-US" sz="1400" b="0" kern="0" dirty="0">
              <a:solidFill>
                <a:schemeClr val="tx1"/>
              </a:solidFill>
              <a:latin typeface="+mn-lt"/>
              <a:ea typeface="+mn-ea"/>
            </a:endParaRPr>
          </a:p>
        </p:txBody>
      </p:sp>
      <p:pic>
        <p:nvPicPr>
          <p:cNvPr id="5" name="Picture 4">
            <a:extLst>
              <a:ext uri="{FF2B5EF4-FFF2-40B4-BE49-F238E27FC236}">
                <a16:creationId xmlns:a16="http://schemas.microsoft.com/office/drawing/2014/main" id="{1FF36BFF-44F3-43D5-9FE3-1E01012E050B}"/>
              </a:ext>
            </a:extLst>
          </p:cNvPr>
          <p:cNvPicPr>
            <a:picLocks noChangeAspect="1"/>
          </p:cNvPicPr>
          <p:nvPr/>
        </p:nvPicPr>
        <p:blipFill>
          <a:blip r:embed="rId3"/>
          <a:stretch>
            <a:fillRect/>
          </a:stretch>
        </p:blipFill>
        <p:spPr>
          <a:xfrm>
            <a:off x="2084706" y="1732705"/>
            <a:ext cx="5998043" cy="2033609"/>
          </a:xfrm>
          <a:prstGeom prst="rect">
            <a:avLst/>
          </a:prstGeom>
        </p:spPr>
      </p:pic>
    </p:spTree>
    <p:extLst>
      <p:ext uri="{BB962C8B-B14F-4D97-AF65-F5344CB8AC3E}">
        <p14:creationId xmlns:p14="http://schemas.microsoft.com/office/powerpoint/2010/main" val="3767634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29" y="548505"/>
            <a:ext cx="8514141"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i="1" dirty="0">
                <a:solidFill>
                  <a:srgbClr val="00148C"/>
                </a:solidFill>
                <a:latin typeface="Arial" panose="020B0604020202020204" pitchFamily="34" charset="0"/>
              </a:rPr>
              <a:t>US Business Domain Demand​</a:t>
            </a:r>
            <a:endParaRPr lang="en-US" sz="1400" dirty="0">
              <a:solidFill>
                <a:srgbClr val="00148C"/>
              </a:solidFill>
              <a:latin typeface="Arial" panose="020B0604020202020204" pitchFamily="34" charset="0"/>
            </a:endParaRPr>
          </a:p>
          <a:p>
            <a:pPr marL="171450" lvl="0" indent="-171450">
              <a:buFont typeface="Arial" panose="020B0604020202020204" pitchFamily="34" charset="0"/>
              <a:buChar char="•"/>
            </a:pPr>
            <a:r>
              <a:rPr lang="en-US" sz="1400" dirty="0">
                <a:solidFill>
                  <a:schemeClr val="tx1">
                    <a:lumMod val="50000"/>
                  </a:schemeClr>
                </a:solidFill>
              </a:rPr>
              <a:t>US Customer </a:t>
            </a:r>
            <a:r>
              <a:rPr lang="en-US" sz="1200" b="0" dirty="0">
                <a:solidFill>
                  <a:schemeClr val="tx1">
                    <a:lumMod val="50000"/>
                  </a:schemeClr>
                </a:solidFill>
              </a:rPr>
              <a:t>– MDM requirement to build high quality, consistent, accurate, and complete master customer and meter data from numerous US customer systems of record like CRIS, CIS, CRM etc. and make them available to enterprise e.g. Customer Transformation, GBE, AMI, Digital Enablement (On My Way), Energy Efficiency/Clean Energy initiative, Smart Target initiative,</a:t>
            </a:r>
            <a:r>
              <a:rPr lang="en-US" sz="1200" dirty="0">
                <a:solidFill>
                  <a:schemeClr val="tx1">
                    <a:lumMod val="50000"/>
                  </a:schemeClr>
                </a:solidFill>
              </a:rPr>
              <a:t> </a:t>
            </a:r>
            <a:r>
              <a:rPr lang="en-US" sz="1200" b="0" dirty="0">
                <a:solidFill>
                  <a:schemeClr val="tx1">
                    <a:lumMod val="50000"/>
                  </a:schemeClr>
                </a:solidFill>
              </a:rPr>
              <a:t>Consolidation of Customer Data Sources to scalable centralized repository etc.</a:t>
            </a:r>
          </a:p>
          <a:p>
            <a:pPr marL="171450" indent="-171450">
              <a:buFont typeface="Arial" panose="020B0604020202020204" pitchFamily="34" charset="0"/>
              <a:buChar char="•"/>
            </a:pPr>
            <a:r>
              <a:rPr lang="en-US" sz="1400" dirty="0">
                <a:solidFill>
                  <a:schemeClr val="tx1">
                    <a:lumMod val="50000"/>
                  </a:schemeClr>
                </a:solidFill>
              </a:rPr>
              <a:t>US Asset </a:t>
            </a:r>
            <a:r>
              <a:rPr lang="en-US" sz="1200" b="0" dirty="0">
                <a:solidFill>
                  <a:schemeClr val="tx1">
                    <a:lumMod val="50000"/>
                  </a:schemeClr>
                </a:solidFill>
              </a:rPr>
              <a:t>– MDM requirement to build high quality, consistent, accurate, and complete master asset data from numerous US asset systems of record like Power Plan, GIS, Cascade, </a:t>
            </a:r>
            <a:r>
              <a:rPr lang="en-US" sz="1200" b="0" dirty="0" err="1">
                <a:solidFill>
                  <a:schemeClr val="tx1">
                    <a:lumMod val="50000"/>
                  </a:schemeClr>
                </a:solidFill>
              </a:rPr>
              <a:t>Computapole</a:t>
            </a:r>
            <a:r>
              <a:rPr lang="en-US" sz="1200" b="0" dirty="0">
                <a:solidFill>
                  <a:schemeClr val="tx1">
                    <a:lumMod val="50000"/>
                  </a:schemeClr>
                </a:solidFill>
              </a:rPr>
              <a:t>, STORMS, Maximo etc. and make them available to enterprise </a:t>
            </a:r>
            <a:r>
              <a:rPr lang="en-US" sz="1200" b="0" dirty="0" err="1">
                <a:solidFill>
                  <a:schemeClr val="tx1">
                    <a:lumMod val="50000"/>
                  </a:schemeClr>
                </a:solidFill>
              </a:rPr>
              <a:t>eg</a:t>
            </a:r>
            <a:r>
              <a:rPr lang="en-US" sz="1200" b="0" dirty="0">
                <a:solidFill>
                  <a:schemeClr val="tx1">
                    <a:lumMod val="50000"/>
                  </a:schemeClr>
                </a:solidFill>
              </a:rPr>
              <a:t> AMI, </a:t>
            </a:r>
            <a:r>
              <a:rPr lang="en-US" sz="1200" b="0" dirty="0" err="1">
                <a:solidFill>
                  <a:schemeClr val="tx1">
                    <a:lumMod val="50000"/>
                  </a:schemeClr>
                </a:solidFill>
              </a:rPr>
              <a:t>GridMod</a:t>
            </a:r>
            <a:r>
              <a:rPr lang="en-US" sz="1200" b="0" dirty="0">
                <a:solidFill>
                  <a:schemeClr val="tx1">
                    <a:lumMod val="50000"/>
                  </a:schemeClr>
                </a:solidFill>
              </a:rPr>
              <a:t>, Digital Enablement (</a:t>
            </a:r>
            <a:r>
              <a:rPr lang="en-US" sz="1200" b="0" dirty="0" err="1">
                <a:solidFill>
                  <a:schemeClr val="tx1">
                    <a:lumMod val="50000"/>
                  </a:schemeClr>
                </a:solidFill>
              </a:rPr>
              <a:t>FutureNow</a:t>
            </a:r>
            <a:r>
              <a:rPr lang="en-US" sz="1200" b="0" dirty="0">
                <a:solidFill>
                  <a:schemeClr val="tx1">
                    <a:lumMod val="50000"/>
                  </a:schemeClr>
                </a:solidFill>
              </a:rPr>
              <a:t>, VMO) etc.</a:t>
            </a:r>
          </a:p>
          <a:p>
            <a:r>
              <a:rPr lang="en-US" sz="1400" i="1" dirty="0">
                <a:solidFill>
                  <a:srgbClr val="00148C"/>
                </a:solidFill>
                <a:latin typeface="Arial" panose="020B0604020202020204" pitchFamily="34" charset="0"/>
              </a:rPr>
              <a:t>UK Business Domain Demand​</a:t>
            </a:r>
          </a:p>
          <a:p>
            <a:pPr marL="171450" lvl="0" indent="-171450">
              <a:buFont typeface="Arial" panose="020B0604020202020204" pitchFamily="34" charset="0"/>
              <a:buChar char="•"/>
            </a:pPr>
            <a:r>
              <a:rPr lang="en-US" sz="1400" dirty="0">
                <a:solidFill>
                  <a:schemeClr val="tx1">
                    <a:lumMod val="50000"/>
                  </a:schemeClr>
                </a:solidFill>
              </a:rPr>
              <a:t>UK Customer – </a:t>
            </a:r>
            <a:r>
              <a:rPr lang="en-US" sz="1200" b="0" dirty="0">
                <a:solidFill>
                  <a:schemeClr val="tx1">
                    <a:lumMod val="50000"/>
                  </a:schemeClr>
                </a:solidFill>
              </a:rPr>
              <a:t>MDM requirement to build high quality, consistent, accurate, and complete master customer data from numerous UK B2B customer systems of record CRM, SAP etc. and make them available enterprise wide </a:t>
            </a:r>
            <a:r>
              <a:rPr lang="en-US" sz="1200" b="0" dirty="0" err="1">
                <a:solidFill>
                  <a:schemeClr val="tx1">
                    <a:lumMod val="50000"/>
                  </a:schemeClr>
                </a:solidFill>
              </a:rPr>
              <a:t>eg</a:t>
            </a:r>
            <a:r>
              <a:rPr lang="en-US" sz="1200" b="0" dirty="0">
                <a:solidFill>
                  <a:schemeClr val="tx1">
                    <a:lumMod val="50000"/>
                  </a:schemeClr>
                </a:solidFill>
              </a:rPr>
              <a:t> ESO etc.</a:t>
            </a:r>
          </a:p>
          <a:p>
            <a:pPr marL="171450" indent="-171450">
              <a:buFont typeface="Arial" panose="020B0604020202020204" pitchFamily="34" charset="0"/>
              <a:buChar char="•"/>
            </a:pPr>
            <a:r>
              <a:rPr lang="en-US" sz="1400" dirty="0">
                <a:solidFill>
                  <a:schemeClr val="tx1">
                    <a:lumMod val="50000"/>
                  </a:schemeClr>
                </a:solidFill>
              </a:rPr>
              <a:t>UK Asset – </a:t>
            </a:r>
            <a:r>
              <a:rPr lang="en-US" sz="1200" b="0" dirty="0">
                <a:solidFill>
                  <a:schemeClr val="tx1">
                    <a:lumMod val="50000"/>
                  </a:schemeClr>
                </a:solidFill>
              </a:rPr>
              <a:t>MDM requirement to build high quality, consistent, accurate, and complete master asset data from numerous UK asset systems of record like Ellipse, </a:t>
            </a:r>
            <a:r>
              <a:rPr lang="en-US" sz="1200" b="0" dirty="0" err="1">
                <a:solidFill>
                  <a:schemeClr val="tx1">
                    <a:lumMod val="50000"/>
                  </a:schemeClr>
                </a:solidFill>
              </a:rPr>
              <a:t>FieldReach</a:t>
            </a:r>
            <a:r>
              <a:rPr lang="en-US" sz="1200" b="0" dirty="0">
                <a:solidFill>
                  <a:schemeClr val="tx1">
                    <a:lumMod val="50000"/>
                  </a:schemeClr>
                </a:solidFill>
              </a:rPr>
              <a:t>, </a:t>
            </a:r>
            <a:r>
              <a:rPr lang="en-US" sz="1200" b="0" dirty="0" err="1">
                <a:solidFill>
                  <a:schemeClr val="tx1">
                    <a:lumMod val="50000"/>
                  </a:schemeClr>
                </a:solidFill>
              </a:rPr>
              <a:t>GeoGrid</a:t>
            </a:r>
            <a:r>
              <a:rPr lang="en-US" sz="1200" b="0" dirty="0">
                <a:solidFill>
                  <a:schemeClr val="tx1">
                    <a:lumMod val="50000"/>
                  </a:schemeClr>
                </a:solidFill>
              </a:rPr>
              <a:t>, ET Power Factory etc. and make them available to enterprise </a:t>
            </a:r>
            <a:r>
              <a:rPr lang="en-US" sz="1200" b="0" dirty="0" err="1">
                <a:solidFill>
                  <a:schemeClr val="tx1">
                    <a:lumMod val="50000"/>
                  </a:schemeClr>
                </a:solidFill>
              </a:rPr>
              <a:t>eg</a:t>
            </a:r>
            <a:r>
              <a:rPr lang="en-US" sz="1200" b="0" dirty="0">
                <a:solidFill>
                  <a:schemeClr val="tx1">
                    <a:lumMod val="50000"/>
                  </a:schemeClr>
                </a:solidFill>
              </a:rPr>
              <a:t> ESO</a:t>
            </a:r>
            <a:r>
              <a:rPr lang="en-US" sz="1200" b="0">
                <a:solidFill>
                  <a:schemeClr val="tx1">
                    <a:lumMod val="50000"/>
                  </a:schemeClr>
                </a:solidFill>
              </a:rPr>
              <a:t>, RIIO </a:t>
            </a:r>
            <a:r>
              <a:rPr lang="en-US" sz="1200" b="0" dirty="0">
                <a:solidFill>
                  <a:schemeClr val="tx1">
                    <a:lumMod val="50000"/>
                  </a:schemeClr>
                </a:solidFill>
              </a:rPr>
              <a:t>T2 based UK GT and UK ET initiatives etc.</a:t>
            </a:r>
          </a:p>
          <a:p>
            <a:r>
              <a:rPr lang="en-US" sz="1400" i="1" dirty="0">
                <a:solidFill>
                  <a:srgbClr val="00148C"/>
                </a:solidFill>
                <a:latin typeface="Arial" panose="020B0604020202020204" pitchFamily="34" charset="0"/>
              </a:rPr>
              <a:t>Global Business Domain Demand</a:t>
            </a:r>
          </a:p>
          <a:p>
            <a:pPr marL="171450" indent="-171450">
              <a:buFont typeface="Arial" panose="020B0604020202020204" pitchFamily="34" charset="0"/>
              <a:buChar char="•"/>
            </a:pPr>
            <a:r>
              <a:rPr lang="en-US" sz="1400" dirty="0">
                <a:solidFill>
                  <a:schemeClr val="tx1">
                    <a:lumMod val="50000"/>
                  </a:schemeClr>
                </a:solidFill>
              </a:rPr>
              <a:t>Workforce</a:t>
            </a:r>
            <a:r>
              <a:rPr lang="en-US" sz="1400" b="0" dirty="0">
                <a:solidFill>
                  <a:schemeClr val="tx1">
                    <a:lumMod val="50000"/>
                  </a:schemeClr>
                </a:solidFill>
              </a:rPr>
              <a:t> </a:t>
            </a:r>
            <a:r>
              <a:rPr lang="en-US" sz="1200" b="0" dirty="0">
                <a:solidFill>
                  <a:schemeClr val="tx1">
                    <a:lumMod val="50000"/>
                  </a:schemeClr>
                </a:solidFill>
              </a:rPr>
              <a:t>– MDM requirement to build high quality, consistent, accurate, and complete master workforce (Employee, Contingent worker/Contractor, and Managed Service Provider/MSP workers) data from numerous workforce systems of record like </a:t>
            </a:r>
            <a:r>
              <a:rPr lang="en-US" sz="1200" b="0" dirty="0" err="1">
                <a:solidFill>
                  <a:schemeClr val="tx1">
                    <a:lumMod val="50000"/>
                  </a:schemeClr>
                </a:solidFill>
              </a:rPr>
              <a:t>MyHub</a:t>
            </a:r>
            <a:r>
              <a:rPr lang="en-US" sz="1200" b="0" dirty="0">
                <a:solidFill>
                  <a:schemeClr val="tx1">
                    <a:lumMod val="50000"/>
                  </a:schemeClr>
                </a:solidFill>
              </a:rPr>
              <a:t>/ </a:t>
            </a:r>
            <a:r>
              <a:rPr lang="en-US" sz="1200" b="0" dirty="0" err="1">
                <a:solidFill>
                  <a:schemeClr val="tx1">
                    <a:lumMod val="50000"/>
                  </a:schemeClr>
                </a:solidFill>
              </a:rPr>
              <a:t>SuccessFactor</a:t>
            </a:r>
            <a:r>
              <a:rPr lang="en-US" sz="1200" b="0" dirty="0">
                <a:solidFill>
                  <a:schemeClr val="tx1">
                    <a:lumMod val="50000"/>
                  </a:schemeClr>
                </a:solidFill>
              </a:rPr>
              <a:t>, </a:t>
            </a:r>
            <a:r>
              <a:rPr lang="en-US" sz="1200" b="0" dirty="0" err="1">
                <a:solidFill>
                  <a:schemeClr val="tx1">
                    <a:lumMod val="50000"/>
                  </a:schemeClr>
                </a:solidFill>
              </a:rPr>
              <a:t>FieldGlass</a:t>
            </a:r>
            <a:r>
              <a:rPr lang="en-US" sz="1200" b="0" dirty="0">
                <a:solidFill>
                  <a:schemeClr val="tx1">
                    <a:lumMod val="50000"/>
                  </a:schemeClr>
                </a:solidFill>
              </a:rPr>
              <a:t>, US/UK SAP etc. and make them available to enterprise e.g. Workforce Data Domain, IAM, GBE, Digital Enablement (On My Way) etc.</a:t>
            </a:r>
          </a:p>
          <a:p>
            <a:pPr marL="171450" indent="-171450">
              <a:buFont typeface="Arial" panose="020B0604020202020204" pitchFamily="34" charset="0"/>
              <a:buChar char="•"/>
            </a:pPr>
            <a:endParaRPr lang="en-US" sz="1400" b="0" dirty="0">
              <a:solidFill>
                <a:schemeClr val="tx1">
                  <a:lumMod val="50000"/>
                </a:schemeClr>
              </a:solidFill>
            </a:endParaRP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sz="2400" b="1" i="0" dirty="0">
                <a:solidFill>
                  <a:schemeClr val="accent1"/>
                </a:solidFill>
                <a:effectLst/>
                <a:latin typeface="+mj-lt"/>
                <a:ea typeface="+mj-ea"/>
                <a:cs typeface="+mj-cs"/>
              </a:rPr>
              <a:t>Business Demand for </a:t>
            </a:r>
            <a:r>
              <a:rPr lang="en-US" dirty="0"/>
              <a:t>the Master Data Management</a:t>
            </a:r>
          </a:p>
        </p:txBody>
      </p:sp>
    </p:spTree>
    <p:extLst>
      <p:ext uri="{BB962C8B-B14F-4D97-AF65-F5344CB8AC3E}">
        <p14:creationId xmlns:p14="http://schemas.microsoft.com/office/powerpoint/2010/main" val="15494715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a:extLst>
              <a:ext uri="{FF2B5EF4-FFF2-40B4-BE49-F238E27FC236}">
                <a16:creationId xmlns:a16="http://schemas.microsoft.com/office/drawing/2014/main" id="{F7E2D637-67BB-4C03-A830-9F6D48D5528F}"/>
              </a:ext>
            </a:extLst>
          </p:cNvPr>
          <p:cNvSpPr txBox="1">
            <a:spLocks/>
          </p:cNvSpPr>
          <p:nvPr/>
        </p:nvSpPr>
        <p:spPr bwMode="auto">
          <a:xfrm>
            <a:off x="113410" y="9034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defTabSz="914378">
              <a:buClrTx/>
            </a:pPr>
            <a:r>
              <a:rPr lang="en-US" sz="2100">
                <a:solidFill>
                  <a:srgbClr val="00148C"/>
                </a:solidFill>
                <a:latin typeface="Arial"/>
                <a:ea typeface="ＭＳ Ｐゴシック"/>
              </a:rPr>
              <a:t>Digital</a:t>
            </a:r>
            <a:r>
              <a:rPr lang="en-US">
                <a:solidFill>
                  <a:srgbClr val="00148C"/>
                </a:solidFill>
                <a:latin typeface="Arial"/>
                <a:ea typeface="ＭＳ Ｐゴシック"/>
              </a:rPr>
              <a:t> Transformation – Information Capabilities Pillars</a:t>
            </a:r>
          </a:p>
        </p:txBody>
      </p:sp>
      <p:grpSp>
        <p:nvGrpSpPr>
          <p:cNvPr id="5" name="Group 4">
            <a:extLst>
              <a:ext uri="{FF2B5EF4-FFF2-40B4-BE49-F238E27FC236}">
                <a16:creationId xmlns:a16="http://schemas.microsoft.com/office/drawing/2014/main" id="{7409FC41-ABD4-4F8D-B100-53178DD400DF}"/>
              </a:ext>
            </a:extLst>
          </p:cNvPr>
          <p:cNvGrpSpPr/>
          <p:nvPr/>
        </p:nvGrpSpPr>
        <p:grpSpPr>
          <a:xfrm>
            <a:off x="394389" y="579213"/>
            <a:ext cx="8598164" cy="4084228"/>
            <a:chOff x="651581" y="849329"/>
            <a:chExt cx="10329089" cy="4887099"/>
          </a:xfrm>
        </p:grpSpPr>
        <p:grpSp>
          <p:nvGrpSpPr>
            <p:cNvPr id="77" name="Group 76">
              <a:extLst>
                <a:ext uri="{FF2B5EF4-FFF2-40B4-BE49-F238E27FC236}">
                  <a16:creationId xmlns:a16="http://schemas.microsoft.com/office/drawing/2014/main" id="{3FE687C7-61A9-487B-836A-CF7B45370348}"/>
                </a:ext>
              </a:extLst>
            </p:cNvPr>
            <p:cNvGrpSpPr/>
            <p:nvPr/>
          </p:nvGrpSpPr>
          <p:grpSpPr>
            <a:xfrm>
              <a:off x="651581" y="849329"/>
              <a:ext cx="10329089" cy="4887099"/>
              <a:chOff x="592183" y="766668"/>
              <a:chExt cx="7746817" cy="3665324"/>
            </a:xfrm>
          </p:grpSpPr>
          <p:graphicFrame>
            <p:nvGraphicFramePr>
              <p:cNvPr id="91" name="Diagram 90">
                <a:extLst>
                  <a:ext uri="{FF2B5EF4-FFF2-40B4-BE49-F238E27FC236}">
                    <a16:creationId xmlns:a16="http://schemas.microsoft.com/office/drawing/2014/main" id="{A215F9BC-BC23-4752-8295-B374A9A22F57}"/>
                  </a:ext>
                </a:extLst>
              </p:cNvPr>
              <p:cNvGraphicFramePr/>
              <p:nvPr>
                <p:extLst>
                  <p:ext uri="{D42A27DB-BD31-4B8C-83A1-F6EECF244321}">
                    <p14:modId xmlns:p14="http://schemas.microsoft.com/office/powerpoint/2010/main" val="1850500930"/>
                  </p:ext>
                </p:extLst>
              </p:nvPr>
            </p:nvGraphicFramePr>
            <p:xfrm>
              <a:off x="592183" y="766668"/>
              <a:ext cx="7746817" cy="2664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Rectangle: Rounded Corners 91">
                <a:extLst>
                  <a:ext uri="{FF2B5EF4-FFF2-40B4-BE49-F238E27FC236}">
                    <a16:creationId xmlns:a16="http://schemas.microsoft.com/office/drawing/2014/main" id="{BAFD111A-2103-400E-9F53-3623FEF7D8D8}"/>
                  </a:ext>
                </a:extLst>
              </p:cNvPr>
              <p:cNvSpPr/>
              <p:nvPr/>
            </p:nvSpPr>
            <p:spPr bwMode="auto">
              <a:xfrm>
                <a:off x="603033" y="345225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1350" b="0">
                    <a:solidFill>
                      <a:srgbClr val="00148C">
                        <a:lumMod val="50000"/>
                      </a:srgbClr>
                    </a:solidFill>
                    <a:latin typeface="Arial"/>
                    <a:ea typeface="ＭＳ Ｐゴシック"/>
                  </a:rPr>
                  <a:t> </a:t>
                </a:r>
                <a:r>
                  <a:rPr lang="en-US" sz="975" b="0">
                    <a:solidFill>
                      <a:srgbClr val="FFFFFF"/>
                    </a:solidFill>
                    <a:latin typeface="Arial"/>
                    <a:ea typeface="ＭＳ Ｐゴシック"/>
                  </a:rPr>
                  <a:t>Business transformation alignment &amp; enablement</a:t>
                </a:r>
                <a:endParaRPr lang="en-US" sz="975" b="0" kern="1200">
                  <a:solidFill>
                    <a:srgbClr val="FFFFFF"/>
                  </a:solidFill>
                  <a:latin typeface="Arial"/>
                  <a:ea typeface="ＭＳ Ｐゴシック"/>
                </a:endParaRP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3" name="Rectangle: Rounded Corners 92">
                <a:extLst>
                  <a:ext uri="{FF2B5EF4-FFF2-40B4-BE49-F238E27FC236}">
                    <a16:creationId xmlns:a16="http://schemas.microsoft.com/office/drawing/2014/main" id="{A15435B0-62C3-4630-B0F6-F9238AC2F564}"/>
                  </a:ext>
                </a:extLst>
              </p:cNvPr>
              <p:cNvSpPr/>
              <p:nvPr/>
            </p:nvSpPr>
            <p:spPr bwMode="auto">
              <a:xfrm>
                <a:off x="603033" y="377942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975" b="0">
                    <a:solidFill>
                      <a:srgbClr val="FFFFFF"/>
                    </a:solidFill>
                    <a:latin typeface="Arial"/>
                    <a:ea typeface="ＭＳ Ｐゴシック"/>
                  </a:rPr>
                  <a:t>New technology &amp; architecture discovery and enablement – 6 month to 5 year event horizon</a:t>
                </a: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4" name="Rectangle: Rounded Corners 93">
                <a:extLst>
                  <a:ext uri="{FF2B5EF4-FFF2-40B4-BE49-F238E27FC236}">
                    <a16:creationId xmlns:a16="http://schemas.microsoft.com/office/drawing/2014/main" id="{89DACCD4-7B5D-49DE-9B0E-FE6F4DD7DB80}"/>
                  </a:ext>
                </a:extLst>
              </p:cNvPr>
              <p:cNvSpPr/>
              <p:nvPr/>
            </p:nvSpPr>
            <p:spPr bwMode="auto">
              <a:xfrm>
                <a:off x="603033" y="4112884"/>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975" b="0">
                    <a:solidFill>
                      <a:srgbClr val="00148C">
                        <a:lumMod val="50000"/>
                      </a:srgbClr>
                    </a:solidFill>
                    <a:latin typeface="Arial"/>
                    <a:ea typeface="ＭＳ Ｐゴシック"/>
                  </a:rPr>
                  <a:t> </a:t>
                </a:r>
                <a:r>
                  <a:rPr lang="en-US" sz="975" b="0">
                    <a:solidFill>
                      <a:srgbClr val="FFFFFF"/>
                    </a:solidFill>
                    <a:latin typeface="Arial"/>
                    <a:ea typeface="ＭＳ Ｐゴシック"/>
                  </a:rPr>
                  <a:t>Global and regional consulting support at program and project scope</a:t>
                </a:r>
                <a:endParaRPr lang="en-US" sz="975" b="0" kern="1200">
                  <a:solidFill>
                    <a:srgbClr val="FFFFFF"/>
                  </a:solidFill>
                  <a:latin typeface="Arial"/>
                  <a:ea typeface="ＭＳ Ｐゴシック"/>
                </a:endParaRP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7" name="TextBox 96">
                <a:extLst>
                  <a:ext uri="{FF2B5EF4-FFF2-40B4-BE49-F238E27FC236}">
                    <a16:creationId xmlns:a16="http://schemas.microsoft.com/office/drawing/2014/main" id="{B58397B3-51C7-413B-AEC5-F39124156706}"/>
                  </a:ext>
                </a:extLst>
              </p:cNvPr>
              <p:cNvSpPr txBox="1"/>
              <p:nvPr/>
            </p:nvSpPr>
            <p:spPr bwMode="auto">
              <a:xfrm>
                <a:off x="642070" y="798460"/>
                <a:ext cx="887974"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200" dirty="0"/>
                  <a:t>Idera ER/Studio</a:t>
                </a:r>
              </a:p>
            </p:txBody>
          </p:sp>
          <p:sp>
            <p:nvSpPr>
              <p:cNvPr id="98" name="TextBox 97">
                <a:extLst>
                  <a:ext uri="{FF2B5EF4-FFF2-40B4-BE49-F238E27FC236}">
                    <a16:creationId xmlns:a16="http://schemas.microsoft.com/office/drawing/2014/main" id="{96967370-92D3-47A2-80BD-36DD736E94F2}"/>
                  </a:ext>
                </a:extLst>
              </p:cNvPr>
              <p:cNvSpPr txBox="1"/>
              <p:nvPr/>
            </p:nvSpPr>
            <p:spPr bwMode="auto">
              <a:xfrm>
                <a:off x="1589309" y="798460"/>
                <a:ext cx="937036"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200" dirty="0"/>
                  <a:t>Informatica EDC and Axon</a:t>
                </a:r>
              </a:p>
            </p:txBody>
          </p:sp>
          <p:sp>
            <p:nvSpPr>
              <p:cNvPr id="99" name="TextBox 98">
                <a:extLst>
                  <a:ext uri="{FF2B5EF4-FFF2-40B4-BE49-F238E27FC236}">
                    <a16:creationId xmlns:a16="http://schemas.microsoft.com/office/drawing/2014/main" id="{99DAB696-9570-438F-9C78-CDAF6FD0E867}"/>
                  </a:ext>
                </a:extLst>
              </p:cNvPr>
              <p:cNvSpPr txBox="1"/>
              <p:nvPr/>
            </p:nvSpPr>
            <p:spPr bwMode="auto">
              <a:xfrm>
                <a:off x="3502842" y="822040"/>
                <a:ext cx="893212" cy="58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050" dirty="0"/>
                  <a:t>Matillion / MuleSoft / Striim / GoAnywhere MFT</a:t>
                </a:r>
              </a:p>
            </p:txBody>
          </p:sp>
          <p:sp>
            <p:nvSpPr>
              <p:cNvPr id="100" name="TextBox 99">
                <a:extLst>
                  <a:ext uri="{FF2B5EF4-FFF2-40B4-BE49-F238E27FC236}">
                    <a16:creationId xmlns:a16="http://schemas.microsoft.com/office/drawing/2014/main" id="{BA93295D-92A3-4940-8CAB-59F768A12A80}"/>
                  </a:ext>
                </a:extLst>
              </p:cNvPr>
              <p:cNvSpPr txBox="1"/>
              <p:nvPr/>
            </p:nvSpPr>
            <p:spPr bwMode="auto">
              <a:xfrm>
                <a:off x="4462411" y="796493"/>
                <a:ext cx="893212"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dirty="0">
                    <a:solidFill>
                      <a:srgbClr val="00BEB4">
                        <a:lumMod val="20000"/>
                        <a:lumOff val="80000"/>
                      </a:srgbClr>
                    </a:solidFill>
                    <a:latin typeface="Arial"/>
                    <a:ea typeface="ＭＳ Ｐゴシック"/>
                  </a:rPr>
                  <a:t>Reltio</a:t>
                </a:r>
              </a:p>
            </p:txBody>
          </p:sp>
          <p:sp>
            <p:nvSpPr>
              <p:cNvPr id="101" name="TextBox 100">
                <a:extLst>
                  <a:ext uri="{FF2B5EF4-FFF2-40B4-BE49-F238E27FC236}">
                    <a16:creationId xmlns:a16="http://schemas.microsoft.com/office/drawing/2014/main" id="{254318D4-AAD5-4CDB-94A2-724F0DBCF02B}"/>
                  </a:ext>
                </a:extLst>
              </p:cNvPr>
              <p:cNvSpPr txBox="1"/>
              <p:nvPr/>
            </p:nvSpPr>
            <p:spPr bwMode="auto">
              <a:xfrm>
                <a:off x="5430938" y="798460"/>
                <a:ext cx="860470"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dirty="0">
                    <a:solidFill>
                      <a:srgbClr val="00BEB4">
                        <a:lumMod val="20000"/>
                        <a:lumOff val="80000"/>
                      </a:srgbClr>
                    </a:solidFill>
                    <a:latin typeface="Arial"/>
                    <a:ea typeface="ＭＳ Ｐゴシック"/>
                  </a:rPr>
                  <a:t>Snowflake</a:t>
                </a:r>
              </a:p>
            </p:txBody>
          </p:sp>
          <p:sp>
            <p:nvSpPr>
              <p:cNvPr id="103" name="TextBox 102">
                <a:extLst>
                  <a:ext uri="{FF2B5EF4-FFF2-40B4-BE49-F238E27FC236}">
                    <a16:creationId xmlns:a16="http://schemas.microsoft.com/office/drawing/2014/main" id="{50A70CD6-8E27-4794-86B8-FE7C1225F751}"/>
                  </a:ext>
                </a:extLst>
              </p:cNvPr>
              <p:cNvSpPr txBox="1"/>
              <p:nvPr/>
            </p:nvSpPr>
            <p:spPr bwMode="auto">
              <a:xfrm>
                <a:off x="6417018" y="798460"/>
                <a:ext cx="792130"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dirty="0">
                    <a:solidFill>
                      <a:srgbClr val="00BEB4">
                        <a:lumMod val="20000"/>
                        <a:lumOff val="80000"/>
                      </a:srgbClr>
                    </a:solidFill>
                    <a:latin typeface="Arial"/>
                    <a:ea typeface="ＭＳ Ｐゴシック"/>
                  </a:rPr>
                  <a:t>Power BI</a:t>
                </a:r>
                <a:endParaRPr lang="en-US" sz="1000" b="0" dirty="0">
                  <a:solidFill>
                    <a:srgbClr val="00BEB4">
                      <a:lumMod val="20000"/>
                      <a:lumOff val="80000"/>
                    </a:srgbClr>
                  </a:solidFill>
                  <a:latin typeface="Arial"/>
                  <a:ea typeface="ＭＳ Ｐゴシック"/>
                </a:endParaRPr>
              </a:p>
            </p:txBody>
          </p:sp>
        </p:grpSp>
        <p:sp>
          <p:nvSpPr>
            <p:cNvPr id="17" name="TextBox 16">
              <a:extLst>
                <a:ext uri="{FF2B5EF4-FFF2-40B4-BE49-F238E27FC236}">
                  <a16:creationId xmlns:a16="http://schemas.microsoft.com/office/drawing/2014/main" id="{3CC33FFA-0F23-4AA4-8FAE-5B8AE2BD506A}"/>
                </a:ext>
              </a:extLst>
            </p:cNvPr>
            <p:cNvSpPr txBox="1"/>
            <p:nvPr/>
          </p:nvSpPr>
          <p:spPr bwMode="auto">
            <a:xfrm>
              <a:off x="3276576" y="911789"/>
              <a:ext cx="1183966" cy="62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125" dirty="0"/>
                <a:t>Informatica Cloud Data Quality (CDQ)</a:t>
              </a:r>
            </a:p>
          </p:txBody>
        </p:sp>
        <p:sp>
          <p:nvSpPr>
            <p:cNvPr id="19" name="TextBox 18">
              <a:extLst>
                <a:ext uri="{FF2B5EF4-FFF2-40B4-BE49-F238E27FC236}">
                  <a16:creationId xmlns:a16="http://schemas.microsoft.com/office/drawing/2014/main" id="{61DB8944-3F97-495A-AD22-1D068015141C}"/>
                </a:ext>
              </a:extLst>
            </p:cNvPr>
            <p:cNvSpPr txBox="1"/>
            <p:nvPr/>
          </p:nvSpPr>
          <p:spPr bwMode="auto">
            <a:xfrm>
              <a:off x="9612941" y="897525"/>
              <a:ext cx="1212341" cy="19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050" b="0" dirty="0">
                  <a:solidFill>
                    <a:srgbClr val="00BEB4">
                      <a:lumMod val="20000"/>
                      <a:lumOff val="80000"/>
                    </a:srgbClr>
                  </a:solidFill>
                  <a:latin typeface="Arial"/>
                  <a:ea typeface="ＭＳ Ｐゴシック"/>
                </a:rPr>
                <a:t>TBD</a:t>
              </a:r>
            </a:p>
          </p:txBody>
        </p:sp>
      </p:grpSp>
    </p:spTree>
    <p:extLst>
      <p:ext uri="{BB962C8B-B14F-4D97-AF65-F5344CB8AC3E}">
        <p14:creationId xmlns:p14="http://schemas.microsoft.com/office/powerpoint/2010/main" val="31590880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201">
            <a:extLst>
              <a:ext uri="{FF2B5EF4-FFF2-40B4-BE49-F238E27FC236}">
                <a16:creationId xmlns:a16="http://schemas.microsoft.com/office/drawing/2014/main" id="{6AE35193-B399-493F-A0B9-A3E6E8939CC0}"/>
              </a:ext>
            </a:extLst>
          </p:cNvPr>
          <p:cNvPicPr>
            <a:picLocks noChangeAspect="1"/>
          </p:cNvPicPr>
          <p:nvPr/>
        </p:nvPicPr>
        <p:blipFill>
          <a:blip r:embed="rId3">
            <a:duotone>
              <a:schemeClr val="accent1">
                <a:shade val="45000"/>
                <a:satMod val="135000"/>
              </a:schemeClr>
              <a:prstClr val="white"/>
            </a:duotone>
            <a:lum bright="-6000"/>
          </a:blip>
          <a:stretch>
            <a:fillRect/>
          </a:stretch>
        </p:blipFill>
        <p:spPr>
          <a:xfrm>
            <a:off x="2101963" y="745550"/>
            <a:ext cx="462453" cy="349821"/>
          </a:xfrm>
          <a:prstGeom prst="rect">
            <a:avLst/>
          </a:prstGeom>
          <a:solidFill>
            <a:srgbClr val="575A93"/>
          </a:solidFill>
        </p:spPr>
      </p:pic>
      <p:sp>
        <p:nvSpPr>
          <p:cNvPr id="163" name="Rectangle: Rounded Corners 8">
            <a:extLst>
              <a:ext uri="{FF2B5EF4-FFF2-40B4-BE49-F238E27FC236}">
                <a16:creationId xmlns:a16="http://schemas.microsoft.com/office/drawing/2014/main" id="{2D72B5C0-0FED-4E21-B4A7-B88D16652A78}"/>
              </a:ext>
            </a:extLst>
          </p:cNvPr>
          <p:cNvSpPr txBox="1"/>
          <p:nvPr/>
        </p:nvSpPr>
        <p:spPr>
          <a:xfrm>
            <a:off x="1986476" y="3554756"/>
            <a:ext cx="4638981" cy="661362"/>
          </a:xfrm>
          <a:prstGeom prst="rect">
            <a:avLst/>
          </a:prstGeom>
          <a:solidFill>
            <a:srgbClr val="00148C"/>
          </a:solidFill>
          <a:ln w="9525"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endParaRPr lang="en-US"/>
          </a:p>
        </p:txBody>
      </p:sp>
      <p:sp>
        <p:nvSpPr>
          <p:cNvPr id="2" name="Title 1">
            <a:extLst>
              <a:ext uri="{FF2B5EF4-FFF2-40B4-BE49-F238E27FC236}">
                <a16:creationId xmlns:a16="http://schemas.microsoft.com/office/drawing/2014/main" id="{25CC4FEA-E8B6-447E-A269-DE32E21A101F}"/>
              </a:ext>
            </a:extLst>
          </p:cNvPr>
          <p:cNvSpPr>
            <a:spLocks noGrp="1"/>
          </p:cNvSpPr>
          <p:nvPr>
            <p:ph type="title"/>
          </p:nvPr>
        </p:nvSpPr>
        <p:spPr>
          <a:xfrm>
            <a:off x="161708" y="167870"/>
            <a:ext cx="8280400" cy="276999"/>
          </a:xfrm>
        </p:spPr>
        <p:txBody>
          <a:bodyPr/>
          <a:lstStyle/>
          <a:p>
            <a:r>
              <a:rPr lang="en-US" dirty="0"/>
              <a:t>Enterprise Data Platform</a:t>
            </a:r>
          </a:p>
        </p:txBody>
      </p:sp>
      <p:grpSp>
        <p:nvGrpSpPr>
          <p:cNvPr id="121" name="Group 120">
            <a:extLst>
              <a:ext uri="{FF2B5EF4-FFF2-40B4-BE49-F238E27FC236}">
                <a16:creationId xmlns:a16="http://schemas.microsoft.com/office/drawing/2014/main" id="{14B8B241-0E40-400E-A570-0C12026F19CC}"/>
              </a:ext>
            </a:extLst>
          </p:cNvPr>
          <p:cNvGrpSpPr/>
          <p:nvPr/>
        </p:nvGrpSpPr>
        <p:grpSpPr>
          <a:xfrm>
            <a:off x="1986475" y="2053202"/>
            <a:ext cx="4641769" cy="928132"/>
            <a:chOff x="1428661" y="2073674"/>
            <a:chExt cx="4651417" cy="928132"/>
          </a:xfrm>
          <a:solidFill>
            <a:schemeClr val="bg2">
              <a:lumMod val="50000"/>
            </a:schemeClr>
          </a:solidFill>
        </p:grpSpPr>
        <p:sp>
          <p:nvSpPr>
            <p:cNvPr id="69" name="Rectangle 68">
              <a:extLst>
                <a:ext uri="{FF2B5EF4-FFF2-40B4-BE49-F238E27FC236}">
                  <a16:creationId xmlns:a16="http://schemas.microsoft.com/office/drawing/2014/main" id="{103459CD-08B9-41B8-9098-B6C8D487C5FA}"/>
                </a:ext>
              </a:extLst>
            </p:cNvPr>
            <p:cNvSpPr/>
            <p:nvPr/>
          </p:nvSpPr>
          <p:spPr bwMode="auto">
            <a:xfrm>
              <a:off x="1440558" y="2073674"/>
              <a:ext cx="4633482" cy="473073"/>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pic>
          <p:nvPicPr>
            <p:cNvPr id="3" name="Picture 2">
              <a:extLst>
                <a:ext uri="{FF2B5EF4-FFF2-40B4-BE49-F238E27FC236}">
                  <a16:creationId xmlns:a16="http://schemas.microsoft.com/office/drawing/2014/main" id="{5D6CC278-799E-4518-9067-E4B39BD6D793}"/>
                </a:ext>
              </a:extLst>
            </p:cNvPr>
            <p:cNvPicPr>
              <a:picLocks noChangeAspect="1"/>
            </p:cNvPicPr>
            <p:nvPr/>
          </p:nvPicPr>
          <p:blipFill>
            <a:blip r:embed="rId4">
              <a:duotone>
                <a:prstClr val="black"/>
                <a:srgbClr val="D9C3A5">
                  <a:tint val="50000"/>
                  <a:satMod val="180000"/>
                </a:srgbClr>
              </a:duotone>
            </a:blip>
            <a:stretch>
              <a:fillRect/>
            </a:stretch>
          </p:blipFill>
          <p:spPr>
            <a:xfrm>
              <a:off x="1428661" y="2379006"/>
              <a:ext cx="4651417" cy="622800"/>
            </a:xfrm>
            <a:prstGeom prst="rect">
              <a:avLst/>
            </a:prstGeom>
            <a:grpFill/>
          </p:spPr>
        </p:pic>
      </p:grpSp>
      <p:sp>
        <p:nvSpPr>
          <p:cNvPr id="38" name="Rectangle: Rounded Corners 37">
            <a:extLst>
              <a:ext uri="{FF2B5EF4-FFF2-40B4-BE49-F238E27FC236}">
                <a16:creationId xmlns:a16="http://schemas.microsoft.com/office/drawing/2014/main" id="{D192BD82-877D-4236-B3C8-9E9E5D379139}"/>
              </a:ext>
            </a:extLst>
          </p:cNvPr>
          <p:cNvSpPr/>
          <p:nvPr/>
        </p:nvSpPr>
        <p:spPr>
          <a:xfrm>
            <a:off x="4315425" y="2157882"/>
            <a:ext cx="1088404" cy="520801"/>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39" name="Rectangle: Rounded Corners 8">
            <a:extLst>
              <a:ext uri="{FF2B5EF4-FFF2-40B4-BE49-F238E27FC236}">
                <a16:creationId xmlns:a16="http://schemas.microsoft.com/office/drawing/2014/main" id="{C42B4F3D-1D90-4E3C-AAAA-C7DA8BC989EB}"/>
              </a:ext>
            </a:extLst>
          </p:cNvPr>
          <p:cNvSpPr txBox="1"/>
          <p:nvPr/>
        </p:nvSpPr>
        <p:spPr>
          <a:xfrm>
            <a:off x="4337588" y="2183430"/>
            <a:ext cx="1039274" cy="467063"/>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lvl="0" algn="ctr" defTabSz="266700">
              <a:lnSpc>
                <a:spcPct val="90000"/>
              </a:lnSpc>
              <a:spcAft>
                <a:spcPts val="0"/>
              </a:spcAft>
            </a:pPr>
            <a:r>
              <a:rPr lang="en-US" sz="800" dirty="0">
                <a:solidFill>
                  <a:schemeClr val="bg1"/>
                </a:solidFill>
                <a:latin typeface="Comic Sans MS" panose="030F0702030302020204" pitchFamily="66" charset="0"/>
                <a:cs typeface="Arial"/>
              </a:rPr>
              <a:t>Curated Foundational Layer</a:t>
            </a:r>
          </a:p>
          <a:p>
            <a:pPr lvl="0" algn="ctr" defTabSz="266700">
              <a:lnSpc>
                <a:spcPct val="90000"/>
              </a:lnSpc>
              <a:spcAft>
                <a:spcPts val="0"/>
              </a:spcAft>
            </a:pPr>
            <a:r>
              <a:rPr lang="en-US" sz="800" dirty="0">
                <a:solidFill>
                  <a:schemeClr val="bg1"/>
                </a:solidFill>
                <a:latin typeface="Comic Sans MS" panose="030F0702030302020204" pitchFamily="66" charset="0"/>
                <a:cs typeface="Arial"/>
              </a:rPr>
              <a:t>(DWH)</a:t>
            </a:r>
          </a:p>
        </p:txBody>
      </p:sp>
      <p:sp>
        <p:nvSpPr>
          <p:cNvPr id="40" name="Rectangle: Rounded Corners 8">
            <a:extLst>
              <a:ext uri="{FF2B5EF4-FFF2-40B4-BE49-F238E27FC236}">
                <a16:creationId xmlns:a16="http://schemas.microsoft.com/office/drawing/2014/main" id="{DD20F829-EF94-4DB9-856F-17F6FE36DB7A}"/>
              </a:ext>
            </a:extLst>
          </p:cNvPr>
          <p:cNvSpPr txBox="1"/>
          <p:nvPr/>
        </p:nvSpPr>
        <p:spPr>
          <a:xfrm>
            <a:off x="3885615" y="4213440"/>
            <a:ext cx="844490"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Catalog</a:t>
            </a:r>
          </a:p>
        </p:txBody>
      </p:sp>
      <p:sp>
        <p:nvSpPr>
          <p:cNvPr id="41" name="Rectangle: Rounded Corners 8">
            <a:extLst>
              <a:ext uri="{FF2B5EF4-FFF2-40B4-BE49-F238E27FC236}">
                <a16:creationId xmlns:a16="http://schemas.microsoft.com/office/drawing/2014/main" id="{D045A9FA-FA61-40FD-B0C7-7D634C495902}"/>
              </a:ext>
            </a:extLst>
          </p:cNvPr>
          <p:cNvSpPr txBox="1"/>
          <p:nvPr/>
        </p:nvSpPr>
        <p:spPr>
          <a:xfrm>
            <a:off x="5979713" y="4213440"/>
            <a:ext cx="645743"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Protection</a:t>
            </a:r>
          </a:p>
        </p:txBody>
      </p:sp>
      <p:sp>
        <p:nvSpPr>
          <p:cNvPr id="42" name="Rectangle: Rounded Corners 8">
            <a:extLst>
              <a:ext uri="{FF2B5EF4-FFF2-40B4-BE49-F238E27FC236}">
                <a16:creationId xmlns:a16="http://schemas.microsoft.com/office/drawing/2014/main" id="{D226B08F-880D-4D66-BBC5-B00E6AC5238B}"/>
              </a:ext>
            </a:extLst>
          </p:cNvPr>
          <p:cNvSpPr txBox="1"/>
          <p:nvPr/>
        </p:nvSpPr>
        <p:spPr>
          <a:xfrm>
            <a:off x="5387304" y="4213440"/>
            <a:ext cx="593711"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D/R</a:t>
            </a:r>
          </a:p>
        </p:txBody>
      </p:sp>
      <p:sp>
        <p:nvSpPr>
          <p:cNvPr id="43" name="Rectangle: Rounded Corners 8">
            <a:extLst>
              <a:ext uri="{FF2B5EF4-FFF2-40B4-BE49-F238E27FC236}">
                <a16:creationId xmlns:a16="http://schemas.microsoft.com/office/drawing/2014/main" id="{CBCE5E77-7539-4F76-89F3-E9678F29CBF8}"/>
              </a:ext>
            </a:extLst>
          </p:cNvPr>
          <p:cNvSpPr txBox="1"/>
          <p:nvPr/>
        </p:nvSpPr>
        <p:spPr>
          <a:xfrm>
            <a:off x="3018586" y="4213440"/>
            <a:ext cx="868498"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pic>
        <p:nvPicPr>
          <p:cNvPr id="44" name="Graphic 43" descr="Bar graph with upward trend RTL">
            <a:extLst>
              <a:ext uri="{FF2B5EF4-FFF2-40B4-BE49-F238E27FC236}">
                <a16:creationId xmlns:a16="http://schemas.microsoft.com/office/drawing/2014/main" id="{AE04EC79-1732-4F67-853B-0492A8C095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3850" y="779124"/>
            <a:ext cx="440778" cy="440778"/>
          </a:xfrm>
          <a:prstGeom prst="rect">
            <a:avLst/>
          </a:prstGeom>
        </p:spPr>
      </p:pic>
      <p:pic>
        <p:nvPicPr>
          <p:cNvPr id="7" name="Graphic 6" descr="Playbook">
            <a:extLst>
              <a:ext uri="{FF2B5EF4-FFF2-40B4-BE49-F238E27FC236}">
                <a16:creationId xmlns:a16="http://schemas.microsoft.com/office/drawing/2014/main" id="{665975D9-1F97-4F2E-A345-E55542C088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89504" y="1105581"/>
            <a:ext cx="574000" cy="447948"/>
          </a:xfrm>
          <a:prstGeom prst="rect">
            <a:avLst/>
          </a:prstGeom>
        </p:spPr>
      </p:pic>
      <p:sp>
        <p:nvSpPr>
          <p:cNvPr id="48" name="TextBox 47">
            <a:extLst>
              <a:ext uri="{FF2B5EF4-FFF2-40B4-BE49-F238E27FC236}">
                <a16:creationId xmlns:a16="http://schemas.microsoft.com/office/drawing/2014/main" id="{E900F6BF-3A90-41A3-8633-E329D12062D7}"/>
              </a:ext>
            </a:extLst>
          </p:cNvPr>
          <p:cNvSpPr txBox="1"/>
          <p:nvPr/>
        </p:nvSpPr>
        <p:spPr bwMode="auto">
          <a:xfrm>
            <a:off x="6201805" y="1165370"/>
            <a:ext cx="4099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dirty="0">
                <a:solidFill>
                  <a:schemeClr val="tx1"/>
                </a:solidFill>
                <a:latin typeface="+mn-lt"/>
                <a:ea typeface="+mn-ea"/>
              </a:rPr>
              <a:t>BI/Viz</a:t>
            </a:r>
          </a:p>
        </p:txBody>
      </p:sp>
      <p:sp>
        <p:nvSpPr>
          <p:cNvPr id="49" name="TextBox 48">
            <a:extLst>
              <a:ext uri="{FF2B5EF4-FFF2-40B4-BE49-F238E27FC236}">
                <a16:creationId xmlns:a16="http://schemas.microsoft.com/office/drawing/2014/main" id="{4A735CE7-0D54-4367-BBCA-E439B4260A07}"/>
              </a:ext>
            </a:extLst>
          </p:cNvPr>
          <p:cNvSpPr txBox="1"/>
          <p:nvPr/>
        </p:nvSpPr>
        <p:spPr bwMode="auto">
          <a:xfrm>
            <a:off x="2722875" y="1011399"/>
            <a:ext cx="4279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a:solidFill>
                  <a:schemeClr val="tx1"/>
                </a:solidFill>
                <a:latin typeface="+mn-lt"/>
                <a:ea typeface="+mn-ea"/>
              </a:rPr>
              <a:t>AI/ML</a:t>
            </a:r>
          </a:p>
        </p:txBody>
      </p:sp>
      <p:cxnSp>
        <p:nvCxnSpPr>
          <p:cNvPr id="51" name="Straight Connector 50">
            <a:extLst>
              <a:ext uri="{FF2B5EF4-FFF2-40B4-BE49-F238E27FC236}">
                <a16:creationId xmlns:a16="http://schemas.microsoft.com/office/drawing/2014/main" id="{A566F2F6-3D31-4450-9FFB-783ABEDFF061}"/>
              </a:ext>
            </a:extLst>
          </p:cNvPr>
          <p:cNvCxnSpPr/>
          <p:nvPr/>
        </p:nvCxnSpPr>
        <p:spPr bwMode="auto">
          <a:xfrm>
            <a:off x="1987688" y="3508840"/>
            <a:ext cx="4637769" cy="20421"/>
          </a:xfrm>
          <a:prstGeom prst="line">
            <a:avLst/>
          </a:prstGeom>
          <a:solidFill>
            <a:schemeClr val="accent1"/>
          </a:solidFill>
          <a:ln w="44450" cap="flat" cmpd="sng" algn="ctr">
            <a:solidFill>
              <a:srgbClr val="5555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ectangle 51">
            <a:extLst>
              <a:ext uri="{FF2B5EF4-FFF2-40B4-BE49-F238E27FC236}">
                <a16:creationId xmlns:a16="http://schemas.microsoft.com/office/drawing/2014/main" id="{3A7A74E2-FE6F-4FF5-B959-E245DBE5168A}"/>
              </a:ext>
            </a:extLst>
          </p:cNvPr>
          <p:cNvSpPr/>
          <p:nvPr/>
        </p:nvSpPr>
        <p:spPr bwMode="auto">
          <a:xfrm>
            <a:off x="3371096" y="3496613"/>
            <a:ext cx="3254894" cy="15011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53" name="TextBox 52">
            <a:extLst>
              <a:ext uri="{FF2B5EF4-FFF2-40B4-BE49-F238E27FC236}">
                <a16:creationId xmlns:a16="http://schemas.microsoft.com/office/drawing/2014/main" id="{D7447363-B66B-4982-85C0-22EAEA9112BF}"/>
              </a:ext>
            </a:extLst>
          </p:cNvPr>
          <p:cNvSpPr txBox="1"/>
          <p:nvPr/>
        </p:nvSpPr>
        <p:spPr bwMode="auto">
          <a:xfrm>
            <a:off x="3364793" y="1091940"/>
            <a:ext cx="2956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a:solidFill>
                  <a:schemeClr val="tx1"/>
                </a:solidFill>
                <a:latin typeface="+mn-lt"/>
                <a:ea typeface="+mn-ea"/>
              </a:rPr>
              <a:t>Ops</a:t>
            </a:r>
          </a:p>
        </p:txBody>
      </p:sp>
      <p:pic>
        <p:nvPicPr>
          <p:cNvPr id="57" name="Graphic 56" descr="Network">
            <a:extLst>
              <a:ext uri="{FF2B5EF4-FFF2-40B4-BE49-F238E27FC236}">
                <a16:creationId xmlns:a16="http://schemas.microsoft.com/office/drawing/2014/main" id="{39D4EC96-34DD-43E2-B0F0-BDD60A0327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09208" y="777110"/>
            <a:ext cx="360781" cy="381647"/>
          </a:xfrm>
          <a:prstGeom prst="rect">
            <a:avLst/>
          </a:prstGeom>
        </p:spPr>
      </p:pic>
      <p:grpSp>
        <p:nvGrpSpPr>
          <p:cNvPr id="65" name="Group 64">
            <a:extLst>
              <a:ext uri="{FF2B5EF4-FFF2-40B4-BE49-F238E27FC236}">
                <a16:creationId xmlns:a16="http://schemas.microsoft.com/office/drawing/2014/main" id="{43CCD1B2-66E8-4AC9-A96F-56EFAB93819C}"/>
              </a:ext>
            </a:extLst>
          </p:cNvPr>
          <p:cNvGrpSpPr/>
          <p:nvPr/>
        </p:nvGrpSpPr>
        <p:grpSpPr>
          <a:xfrm>
            <a:off x="4664519" y="759047"/>
            <a:ext cx="462453" cy="365119"/>
            <a:chOff x="4182220" y="1357069"/>
            <a:chExt cx="471760" cy="471760"/>
          </a:xfrm>
          <a:solidFill>
            <a:srgbClr val="575A93"/>
          </a:solidFill>
        </p:grpSpPr>
        <p:pic>
          <p:nvPicPr>
            <p:cNvPr id="61" name="Graphic 60" descr="Statistics">
              <a:extLst>
                <a:ext uri="{FF2B5EF4-FFF2-40B4-BE49-F238E27FC236}">
                  <a16:creationId xmlns:a16="http://schemas.microsoft.com/office/drawing/2014/main" id="{D2403475-2E21-46BD-86A5-69DBE13D76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82220" y="1357069"/>
              <a:ext cx="471760" cy="471760"/>
            </a:xfrm>
            <a:prstGeom prst="rect">
              <a:avLst/>
            </a:prstGeom>
          </p:spPr>
        </p:pic>
        <p:pic>
          <p:nvPicPr>
            <p:cNvPr id="63" name="Graphic 62" descr="Lighthouse scene">
              <a:extLst>
                <a:ext uri="{FF2B5EF4-FFF2-40B4-BE49-F238E27FC236}">
                  <a16:creationId xmlns:a16="http://schemas.microsoft.com/office/drawing/2014/main" id="{9ABAC006-F031-41A7-97B1-2D87B1EBE18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17904" y="1564028"/>
              <a:ext cx="214567" cy="176538"/>
            </a:xfrm>
            <a:prstGeom prst="rect">
              <a:avLst/>
            </a:prstGeom>
          </p:spPr>
        </p:pic>
      </p:grpSp>
      <p:sp>
        <p:nvSpPr>
          <p:cNvPr id="64" name="TextBox 63">
            <a:extLst>
              <a:ext uri="{FF2B5EF4-FFF2-40B4-BE49-F238E27FC236}">
                <a16:creationId xmlns:a16="http://schemas.microsoft.com/office/drawing/2014/main" id="{7EE5FBB4-1375-443A-9EC8-9FC8D4227875}"/>
              </a:ext>
            </a:extLst>
          </p:cNvPr>
          <p:cNvSpPr txBox="1"/>
          <p:nvPr/>
        </p:nvSpPr>
        <p:spPr bwMode="auto">
          <a:xfrm>
            <a:off x="4706583" y="1084877"/>
            <a:ext cx="4499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kern="0">
                <a:solidFill>
                  <a:schemeClr val="tx1"/>
                </a:solidFill>
                <a:latin typeface="+mn-lt"/>
                <a:ea typeface="+mn-ea"/>
              </a:rPr>
              <a:t>Streaming</a:t>
            </a:r>
          </a:p>
          <a:p>
            <a:pPr algn="l">
              <a:spcAft>
                <a:spcPts val="0"/>
              </a:spcAft>
              <a:buClr>
                <a:schemeClr val="tx1"/>
              </a:buClr>
            </a:pPr>
            <a:r>
              <a:rPr lang="en-US" sz="700" b="0">
                <a:solidFill>
                  <a:schemeClr val="tx1"/>
                </a:solidFill>
              </a:rPr>
              <a:t>Analytics</a:t>
            </a:r>
            <a:endParaRPr lang="en-US" sz="700" b="0" kern="0">
              <a:solidFill>
                <a:schemeClr val="tx1"/>
              </a:solidFill>
              <a:latin typeface="+mn-lt"/>
              <a:ea typeface="+mn-ea"/>
            </a:endParaRPr>
          </a:p>
        </p:txBody>
      </p:sp>
      <p:sp>
        <p:nvSpPr>
          <p:cNvPr id="66" name="TextBox 65">
            <a:extLst>
              <a:ext uri="{FF2B5EF4-FFF2-40B4-BE49-F238E27FC236}">
                <a16:creationId xmlns:a16="http://schemas.microsoft.com/office/drawing/2014/main" id="{2D91F5F0-4AEA-4E59-B389-E66A99030FC9}"/>
              </a:ext>
            </a:extLst>
          </p:cNvPr>
          <p:cNvSpPr txBox="1"/>
          <p:nvPr/>
        </p:nvSpPr>
        <p:spPr bwMode="auto">
          <a:xfrm>
            <a:off x="3957160" y="988726"/>
            <a:ext cx="385191" cy="21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0"/>
              </a:spcAft>
              <a:buClr>
                <a:schemeClr val="tx1"/>
              </a:buClr>
            </a:pPr>
            <a:r>
              <a:rPr lang="en-US" sz="700" kern="0">
                <a:solidFill>
                  <a:schemeClr val="tx1"/>
                </a:solidFill>
                <a:latin typeface="+mn-lt"/>
                <a:ea typeface="+mn-ea"/>
              </a:rPr>
              <a:t>Data </a:t>
            </a:r>
          </a:p>
          <a:p>
            <a:pPr algn="ctr">
              <a:spcAft>
                <a:spcPts val="0"/>
              </a:spcAft>
              <a:buClr>
                <a:schemeClr val="tx1"/>
              </a:buClr>
            </a:pPr>
            <a:r>
              <a:rPr lang="en-US" sz="700">
                <a:solidFill>
                  <a:schemeClr val="tx1"/>
                </a:solidFill>
              </a:rPr>
              <a:t>Science</a:t>
            </a:r>
            <a:endParaRPr lang="en-US" sz="700" kern="0">
              <a:solidFill>
                <a:schemeClr val="tx1"/>
              </a:solidFill>
              <a:latin typeface="+mn-lt"/>
              <a:ea typeface="+mn-ea"/>
            </a:endParaRPr>
          </a:p>
        </p:txBody>
      </p:sp>
      <p:pic>
        <p:nvPicPr>
          <p:cNvPr id="68" name="Graphic 67" descr="Internet">
            <a:extLst>
              <a:ext uri="{FF2B5EF4-FFF2-40B4-BE49-F238E27FC236}">
                <a16:creationId xmlns:a16="http://schemas.microsoft.com/office/drawing/2014/main" id="{FFEBF4F3-10B3-4189-9DD5-3FFC0EF1F83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86762" y="1107774"/>
            <a:ext cx="422968" cy="422968"/>
          </a:xfrm>
          <a:prstGeom prst="rect">
            <a:avLst/>
          </a:prstGeom>
        </p:spPr>
      </p:pic>
      <p:sp>
        <p:nvSpPr>
          <p:cNvPr id="70" name="Rectangle 69">
            <a:extLst>
              <a:ext uri="{FF2B5EF4-FFF2-40B4-BE49-F238E27FC236}">
                <a16:creationId xmlns:a16="http://schemas.microsoft.com/office/drawing/2014/main" id="{CCD4941A-68A4-41B3-A90D-61F0AC841C9B}"/>
              </a:ext>
            </a:extLst>
          </p:cNvPr>
          <p:cNvSpPr/>
          <p:nvPr/>
        </p:nvSpPr>
        <p:spPr bwMode="auto">
          <a:xfrm rot="10800000" flipV="1">
            <a:off x="1988222" y="3297998"/>
            <a:ext cx="4627372" cy="173755"/>
          </a:xfrm>
          <a:prstGeom prst="rect">
            <a:avLst/>
          </a:prstGeom>
          <a:solidFill>
            <a:srgbClr val="00148C">
              <a:alpha val="86000"/>
            </a:srgb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800" dirty="0">
                <a:solidFill>
                  <a:schemeClr val="bg1"/>
                </a:solidFill>
                <a:latin typeface="+mn-lt"/>
                <a:cs typeface="Arial"/>
              </a:rPr>
              <a:t>Data Ingest: Batch Pipeline, CDC, Streams, Triggers</a:t>
            </a:r>
          </a:p>
        </p:txBody>
      </p:sp>
      <p:cxnSp>
        <p:nvCxnSpPr>
          <p:cNvPr id="73" name="Straight Arrow Connector 72">
            <a:extLst>
              <a:ext uri="{FF2B5EF4-FFF2-40B4-BE49-F238E27FC236}">
                <a16:creationId xmlns:a16="http://schemas.microsoft.com/office/drawing/2014/main" id="{8A3CDD63-452D-4C47-844D-DC590AF3B744}"/>
              </a:ext>
            </a:extLst>
          </p:cNvPr>
          <p:cNvCxnSpPr>
            <a:cxnSpLocks/>
          </p:cNvCxnSpPr>
          <p:nvPr/>
        </p:nvCxnSpPr>
        <p:spPr bwMode="auto">
          <a:xfrm flipH="1" flipV="1">
            <a:off x="4311502" y="2981628"/>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a:extLst>
              <a:ext uri="{FF2B5EF4-FFF2-40B4-BE49-F238E27FC236}">
                <a16:creationId xmlns:a16="http://schemas.microsoft.com/office/drawing/2014/main" id="{076D8741-D701-4959-8D4F-FE009F3E30F8}"/>
              </a:ext>
            </a:extLst>
          </p:cNvPr>
          <p:cNvSpPr txBox="1"/>
          <p:nvPr/>
        </p:nvSpPr>
        <p:spPr bwMode="auto">
          <a:xfrm>
            <a:off x="2516802" y="3167002"/>
            <a:ext cx="336535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900" b="0" kern="0" dirty="0">
                <a:solidFill>
                  <a:schemeClr val="tx1"/>
                </a:solidFill>
                <a:latin typeface="+mn-lt"/>
                <a:ea typeface="+mn-ea"/>
              </a:rPr>
              <a:t>Structured, semi-structured   and unstructured Data</a:t>
            </a:r>
          </a:p>
        </p:txBody>
      </p:sp>
      <p:sp>
        <p:nvSpPr>
          <p:cNvPr id="80" name="TextBox 79">
            <a:extLst>
              <a:ext uri="{FF2B5EF4-FFF2-40B4-BE49-F238E27FC236}">
                <a16:creationId xmlns:a16="http://schemas.microsoft.com/office/drawing/2014/main" id="{C06026EC-BDB8-4682-AB08-069D4A3A7069}"/>
              </a:ext>
            </a:extLst>
          </p:cNvPr>
          <p:cNvSpPr txBox="1"/>
          <p:nvPr/>
        </p:nvSpPr>
        <p:spPr bwMode="auto">
          <a:xfrm>
            <a:off x="3785304" y="3634843"/>
            <a:ext cx="4464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a:solidFill>
                  <a:schemeClr val="bg1"/>
                </a:solidFill>
                <a:latin typeface="Comic Sans MS" panose="030F0702030302020204" pitchFamily="66" charset="0"/>
              </a:rPr>
              <a:t>OLTP</a:t>
            </a:r>
          </a:p>
        </p:txBody>
      </p:sp>
      <p:sp>
        <p:nvSpPr>
          <p:cNvPr id="81" name="TextBox 80">
            <a:extLst>
              <a:ext uri="{FF2B5EF4-FFF2-40B4-BE49-F238E27FC236}">
                <a16:creationId xmlns:a16="http://schemas.microsoft.com/office/drawing/2014/main" id="{356BD885-7791-4F7D-9360-6AC9E69CEC07}"/>
              </a:ext>
            </a:extLst>
          </p:cNvPr>
          <p:cNvSpPr txBox="1"/>
          <p:nvPr/>
        </p:nvSpPr>
        <p:spPr bwMode="auto">
          <a:xfrm>
            <a:off x="2984490" y="3643513"/>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a:solidFill>
                  <a:schemeClr val="bg1"/>
                </a:solidFill>
                <a:latin typeface="Comic Sans MS" panose="030F0702030302020204" pitchFamily="66" charset="0"/>
              </a:rPr>
              <a:t>IoT</a:t>
            </a:r>
            <a:endParaRPr lang="en-US" sz="1000" b="0" i="1" kern="0">
              <a:solidFill>
                <a:schemeClr val="bg1"/>
              </a:solidFill>
              <a:latin typeface="Comic Sans MS" panose="030F0702030302020204" pitchFamily="66" charset="0"/>
            </a:endParaRPr>
          </a:p>
        </p:txBody>
      </p:sp>
      <p:sp>
        <p:nvSpPr>
          <p:cNvPr id="82" name="TextBox 81">
            <a:extLst>
              <a:ext uri="{FF2B5EF4-FFF2-40B4-BE49-F238E27FC236}">
                <a16:creationId xmlns:a16="http://schemas.microsoft.com/office/drawing/2014/main" id="{96840A38-C6E5-42F8-BDDD-06A8F258243F}"/>
              </a:ext>
            </a:extLst>
          </p:cNvPr>
          <p:cNvSpPr txBox="1"/>
          <p:nvPr/>
        </p:nvSpPr>
        <p:spPr bwMode="auto">
          <a:xfrm>
            <a:off x="2617234" y="3803310"/>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dirty="0">
                <a:solidFill>
                  <a:schemeClr val="bg1"/>
                </a:solidFill>
                <a:latin typeface="Comic Sans MS" panose="030F0702030302020204" pitchFamily="66" charset="0"/>
              </a:rPr>
              <a:t>APIs</a:t>
            </a:r>
          </a:p>
        </p:txBody>
      </p:sp>
      <p:sp>
        <p:nvSpPr>
          <p:cNvPr id="84" name="TextBox 83">
            <a:extLst>
              <a:ext uri="{FF2B5EF4-FFF2-40B4-BE49-F238E27FC236}">
                <a16:creationId xmlns:a16="http://schemas.microsoft.com/office/drawing/2014/main" id="{CC8A8C34-4010-40FA-BA1D-8E89B0200C88}"/>
              </a:ext>
            </a:extLst>
          </p:cNvPr>
          <p:cNvSpPr txBox="1"/>
          <p:nvPr/>
        </p:nvSpPr>
        <p:spPr bwMode="auto">
          <a:xfrm>
            <a:off x="3309153" y="3777837"/>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a:solidFill>
                  <a:schemeClr val="bg1"/>
                </a:solidFill>
                <a:latin typeface="Comic Sans MS" panose="030F0702030302020204" pitchFamily="66" charset="0"/>
              </a:rPr>
              <a:t>Logs</a:t>
            </a:r>
          </a:p>
        </p:txBody>
      </p:sp>
      <p:sp>
        <p:nvSpPr>
          <p:cNvPr id="85" name="TextBox 84">
            <a:extLst>
              <a:ext uri="{FF2B5EF4-FFF2-40B4-BE49-F238E27FC236}">
                <a16:creationId xmlns:a16="http://schemas.microsoft.com/office/drawing/2014/main" id="{37E577FD-E77A-409D-85EC-9562A4F50AA1}"/>
              </a:ext>
            </a:extLst>
          </p:cNvPr>
          <p:cNvSpPr txBox="1"/>
          <p:nvPr/>
        </p:nvSpPr>
        <p:spPr bwMode="auto">
          <a:xfrm>
            <a:off x="2650923" y="4047532"/>
            <a:ext cx="261745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i="1">
                <a:solidFill>
                  <a:schemeClr val="bg1"/>
                </a:solidFill>
                <a:latin typeface="Comic Sans MS" panose="030F0702030302020204" pitchFamily="66" charset="0"/>
              </a:rPr>
              <a:t>SAP, Salesforce, Service Now, Maximo, other </a:t>
            </a:r>
            <a:endParaRPr lang="en-US" sz="800" b="0" i="1" kern="0">
              <a:solidFill>
                <a:schemeClr val="bg1"/>
              </a:solidFill>
              <a:latin typeface="Comic Sans MS" panose="030F0702030302020204" pitchFamily="66" charset="0"/>
            </a:endParaRPr>
          </a:p>
        </p:txBody>
      </p:sp>
      <p:sp>
        <p:nvSpPr>
          <p:cNvPr id="86" name="TextBox 85">
            <a:extLst>
              <a:ext uri="{FF2B5EF4-FFF2-40B4-BE49-F238E27FC236}">
                <a16:creationId xmlns:a16="http://schemas.microsoft.com/office/drawing/2014/main" id="{C50B3D68-677B-462E-968A-E3994EABDA18}"/>
              </a:ext>
            </a:extLst>
          </p:cNvPr>
          <p:cNvSpPr txBox="1"/>
          <p:nvPr/>
        </p:nvSpPr>
        <p:spPr bwMode="auto">
          <a:xfrm>
            <a:off x="5869211" y="3784652"/>
            <a:ext cx="627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1000" b="0" i="1" dirty="0">
                <a:solidFill>
                  <a:schemeClr val="bg1"/>
                </a:solidFill>
                <a:latin typeface="Comic Sans MS" panose="030F0702030302020204" pitchFamily="66" charset="0"/>
              </a:rPr>
              <a:t>3rd Party</a:t>
            </a:r>
          </a:p>
        </p:txBody>
      </p:sp>
      <p:cxnSp>
        <p:nvCxnSpPr>
          <p:cNvPr id="87" name="Straight Arrow Connector 86">
            <a:extLst>
              <a:ext uri="{FF2B5EF4-FFF2-40B4-BE49-F238E27FC236}">
                <a16:creationId xmlns:a16="http://schemas.microsoft.com/office/drawing/2014/main" id="{FC66FFA4-C409-4B1C-99B1-41EAB22D480A}"/>
              </a:ext>
            </a:extLst>
          </p:cNvPr>
          <p:cNvCxnSpPr/>
          <p:nvPr/>
        </p:nvCxnSpPr>
        <p:spPr bwMode="auto">
          <a:xfrm flipV="1">
            <a:off x="4894304" y="1304299"/>
            <a:ext cx="0" cy="48821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8A57EAE8-ED45-4F3E-B043-83234462FDCD}"/>
              </a:ext>
            </a:extLst>
          </p:cNvPr>
          <p:cNvCxnSpPr/>
          <p:nvPr/>
        </p:nvCxnSpPr>
        <p:spPr bwMode="auto">
          <a:xfrm flipH="1" flipV="1">
            <a:off x="2259081" y="1279239"/>
            <a:ext cx="9322" cy="51327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a:extLst>
              <a:ext uri="{FF2B5EF4-FFF2-40B4-BE49-F238E27FC236}">
                <a16:creationId xmlns:a16="http://schemas.microsoft.com/office/drawing/2014/main" id="{29E09097-635F-4670-B115-49F9F9467FC2}"/>
              </a:ext>
            </a:extLst>
          </p:cNvPr>
          <p:cNvCxnSpPr/>
          <p:nvPr/>
        </p:nvCxnSpPr>
        <p:spPr bwMode="auto">
          <a:xfrm flipV="1">
            <a:off x="3485312" y="1279239"/>
            <a:ext cx="0" cy="484029"/>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a:extLst>
              <a:ext uri="{FF2B5EF4-FFF2-40B4-BE49-F238E27FC236}">
                <a16:creationId xmlns:a16="http://schemas.microsoft.com/office/drawing/2014/main" id="{1DC39EB4-9F72-467A-87BA-40E3071AA329}"/>
              </a:ext>
            </a:extLst>
          </p:cNvPr>
          <p:cNvCxnSpPr/>
          <p:nvPr/>
        </p:nvCxnSpPr>
        <p:spPr bwMode="auto">
          <a:xfrm flipH="1" flipV="1">
            <a:off x="2872035" y="152148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Arrow Connector 95">
            <a:extLst>
              <a:ext uri="{FF2B5EF4-FFF2-40B4-BE49-F238E27FC236}">
                <a16:creationId xmlns:a16="http://schemas.microsoft.com/office/drawing/2014/main" id="{3570B213-D8DE-4602-BAFB-FF4B31BE1156}"/>
              </a:ext>
            </a:extLst>
          </p:cNvPr>
          <p:cNvCxnSpPr/>
          <p:nvPr/>
        </p:nvCxnSpPr>
        <p:spPr bwMode="auto">
          <a:xfrm flipH="1" flipV="1">
            <a:off x="4159329" y="152254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a:extLst>
              <a:ext uri="{FF2B5EF4-FFF2-40B4-BE49-F238E27FC236}">
                <a16:creationId xmlns:a16="http://schemas.microsoft.com/office/drawing/2014/main" id="{7D8B904B-87E9-4350-B2B0-601F10656C46}"/>
              </a:ext>
            </a:extLst>
          </p:cNvPr>
          <p:cNvSpPr txBox="1"/>
          <p:nvPr/>
        </p:nvSpPr>
        <p:spPr bwMode="auto">
          <a:xfrm>
            <a:off x="5390952" y="1074962"/>
            <a:ext cx="59541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Web/Portal</a:t>
            </a:r>
          </a:p>
        </p:txBody>
      </p:sp>
      <p:sp>
        <p:nvSpPr>
          <p:cNvPr id="110" name="TextBox 109">
            <a:extLst>
              <a:ext uri="{FF2B5EF4-FFF2-40B4-BE49-F238E27FC236}">
                <a16:creationId xmlns:a16="http://schemas.microsoft.com/office/drawing/2014/main" id="{D1A8C937-E92B-4EA2-82CB-6FB4EEDA0003}"/>
              </a:ext>
            </a:extLst>
          </p:cNvPr>
          <p:cNvSpPr txBox="1"/>
          <p:nvPr/>
        </p:nvSpPr>
        <p:spPr bwMode="auto">
          <a:xfrm>
            <a:off x="4204741" y="3746332"/>
            <a:ext cx="10588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800" b="0" i="1">
                <a:solidFill>
                  <a:schemeClr val="bg1"/>
                </a:solidFill>
                <a:latin typeface="Comic Sans MS" panose="030F0702030302020204" pitchFamily="66" charset="0"/>
              </a:rPr>
              <a:t>Social Media</a:t>
            </a:r>
          </a:p>
          <a:p>
            <a:pPr>
              <a:spcAft>
                <a:spcPts val="0"/>
              </a:spcAft>
            </a:pPr>
            <a:r>
              <a:rPr lang="en-US" sz="800" b="0" i="1">
                <a:solidFill>
                  <a:schemeClr val="bg1"/>
                </a:solidFill>
                <a:latin typeface="Comic Sans MS" panose="030F0702030302020204" pitchFamily="66" charset="0"/>
              </a:rPr>
              <a:t> &amp; Sentiment Data</a:t>
            </a:r>
          </a:p>
        </p:txBody>
      </p:sp>
      <p:sp>
        <p:nvSpPr>
          <p:cNvPr id="113" name="Rectangle: Rounded Corners 8">
            <a:extLst>
              <a:ext uri="{FF2B5EF4-FFF2-40B4-BE49-F238E27FC236}">
                <a16:creationId xmlns:a16="http://schemas.microsoft.com/office/drawing/2014/main" id="{A0046A96-FFF4-42BF-8037-F39C1856F9D6}"/>
              </a:ext>
            </a:extLst>
          </p:cNvPr>
          <p:cNvSpPr txBox="1"/>
          <p:nvPr/>
        </p:nvSpPr>
        <p:spPr>
          <a:xfrm>
            <a:off x="4730711" y="4213440"/>
            <a:ext cx="655909"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Archival</a:t>
            </a:r>
          </a:p>
        </p:txBody>
      </p:sp>
      <p:grpSp>
        <p:nvGrpSpPr>
          <p:cNvPr id="118" name="Group 117">
            <a:extLst>
              <a:ext uri="{FF2B5EF4-FFF2-40B4-BE49-F238E27FC236}">
                <a16:creationId xmlns:a16="http://schemas.microsoft.com/office/drawing/2014/main" id="{0501577D-30C4-48F3-B535-D29DA3FE2B6F}"/>
              </a:ext>
            </a:extLst>
          </p:cNvPr>
          <p:cNvGrpSpPr/>
          <p:nvPr/>
        </p:nvGrpSpPr>
        <p:grpSpPr>
          <a:xfrm>
            <a:off x="5464853" y="2168176"/>
            <a:ext cx="1088404" cy="520801"/>
            <a:chOff x="6235317" y="1322674"/>
            <a:chExt cx="647373" cy="404608"/>
          </a:xfrm>
          <a:solidFill>
            <a:schemeClr val="accent4"/>
          </a:solidFill>
        </p:grpSpPr>
        <p:sp>
          <p:nvSpPr>
            <p:cNvPr id="119" name="Rectangle: Rounded Corners 118">
              <a:extLst>
                <a:ext uri="{FF2B5EF4-FFF2-40B4-BE49-F238E27FC236}">
                  <a16:creationId xmlns:a16="http://schemas.microsoft.com/office/drawing/2014/main" id="{6420B4AB-6099-4330-8FEF-7C9DE152F110}"/>
                </a:ext>
              </a:extLst>
            </p:cNvPr>
            <p:cNvSpPr/>
            <p:nvPr/>
          </p:nvSpPr>
          <p:spPr>
            <a:xfrm>
              <a:off x="6235317" y="1322674"/>
              <a:ext cx="647373" cy="404608"/>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120" name="Rectangle: Rounded Corners 8">
              <a:extLst>
                <a:ext uri="{FF2B5EF4-FFF2-40B4-BE49-F238E27FC236}">
                  <a16:creationId xmlns:a16="http://schemas.microsoft.com/office/drawing/2014/main" id="{1AB04D0D-7EE7-4968-A748-07FBC026B6EC}"/>
                </a:ext>
              </a:extLst>
            </p:cNvPr>
            <p:cNvSpPr txBox="1"/>
            <p:nvPr/>
          </p:nvSpPr>
          <p:spPr>
            <a:xfrm>
              <a:off x="6247168" y="1334525"/>
              <a:ext cx="623671" cy="380906"/>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algn="ctr" defTabSz="266700">
                <a:lnSpc>
                  <a:spcPct val="90000"/>
                </a:lnSpc>
                <a:spcAft>
                  <a:spcPts val="0"/>
                </a:spcAft>
              </a:pPr>
              <a:r>
                <a:rPr lang="en-US" sz="800" dirty="0">
                  <a:solidFill>
                    <a:schemeClr val="bg1"/>
                  </a:solidFill>
                  <a:latin typeface="Comic Sans MS" panose="030F0702030302020204" pitchFamily="66" charset="0"/>
                  <a:cs typeface="Arial"/>
                </a:rPr>
                <a:t>Aggregated Data Layer</a:t>
              </a:r>
            </a:p>
            <a:p>
              <a:pPr algn="ctr" defTabSz="266700">
                <a:lnSpc>
                  <a:spcPct val="90000"/>
                </a:lnSpc>
                <a:spcAft>
                  <a:spcPts val="0"/>
                </a:spcAft>
              </a:pPr>
              <a:r>
                <a:rPr lang="en-US" sz="800" dirty="0">
                  <a:solidFill>
                    <a:schemeClr val="bg1"/>
                  </a:solidFill>
                  <a:latin typeface="Comic Sans MS" panose="030F0702030302020204" pitchFamily="66" charset="0"/>
                  <a:cs typeface="Arial"/>
                </a:rPr>
                <a:t>(DM)</a:t>
              </a:r>
            </a:p>
          </p:txBody>
        </p:sp>
      </p:grpSp>
      <p:grpSp>
        <p:nvGrpSpPr>
          <p:cNvPr id="122" name="Group 121">
            <a:extLst>
              <a:ext uri="{FF2B5EF4-FFF2-40B4-BE49-F238E27FC236}">
                <a16:creationId xmlns:a16="http://schemas.microsoft.com/office/drawing/2014/main" id="{2E749681-3E70-4914-A7AC-23B4755071BC}"/>
              </a:ext>
            </a:extLst>
          </p:cNvPr>
          <p:cNvGrpSpPr/>
          <p:nvPr/>
        </p:nvGrpSpPr>
        <p:grpSpPr>
          <a:xfrm>
            <a:off x="2035597" y="2144947"/>
            <a:ext cx="1088404"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3" name="Rectangle: Rounded Corners 122">
              <a:extLst>
                <a:ext uri="{FF2B5EF4-FFF2-40B4-BE49-F238E27FC236}">
                  <a16:creationId xmlns:a16="http://schemas.microsoft.com/office/drawing/2014/main" id="{732236A4-C39A-419C-A5B7-8706F08A403E}"/>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rgbClr val="7981E3"/>
              </a:solidFill>
              <a:prstDash val="solid"/>
              <a:round/>
              <a:headEnd type="none" w="med" len="med"/>
              <a:tailEnd type="none" w="med" len="med"/>
            </a:ln>
            <a:effectLst>
              <a:softEdge rad="25400"/>
            </a:effectLst>
          </p:spPr>
        </p:sp>
        <p:sp>
          <p:nvSpPr>
            <p:cNvPr id="124" name="Rectangle: Rounded Corners 8">
              <a:extLst>
                <a:ext uri="{FF2B5EF4-FFF2-40B4-BE49-F238E27FC236}">
                  <a16:creationId xmlns:a16="http://schemas.microsoft.com/office/drawing/2014/main" id="{94BBE351-FD8E-462E-92E7-1EE49EEE09AA}"/>
                </a:ext>
              </a:extLst>
            </p:cNvPr>
            <p:cNvSpPr txBox="1"/>
            <p:nvPr/>
          </p:nvSpPr>
          <p:spPr>
            <a:xfrm>
              <a:off x="6247168" y="1334525"/>
              <a:ext cx="623671" cy="380906"/>
            </a:xfrm>
            <a:prstGeom prst="rect">
              <a:avLst/>
            </a:prstGeom>
            <a:solidFill>
              <a:srgbClr val="00148C"/>
            </a:solidFill>
            <a:ln w="28575" cap="flat" cmpd="sng" algn="ctr">
              <a:solidFill>
                <a:srgbClr val="7981E3"/>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8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dirty="0"/>
                <a:t>Data Lake / Raw</a:t>
              </a:r>
            </a:p>
            <a:p>
              <a:pPr>
                <a:spcAft>
                  <a:spcPts val="0"/>
                </a:spcAft>
              </a:pPr>
              <a:r>
                <a:rPr lang="en-US" dirty="0"/>
                <a:t>(Landing)</a:t>
              </a:r>
            </a:p>
          </p:txBody>
        </p:sp>
      </p:grpSp>
      <p:grpSp>
        <p:nvGrpSpPr>
          <p:cNvPr id="125" name="Group 124">
            <a:extLst>
              <a:ext uri="{FF2B5EF4-FFF2-40B4-BE49-F238E27FC236}">
                <a16:creationId xmlns:a16="http://schemas.microsoft.com/office/drawing/2014/main" id="{87B0F86A-8C8A-4941-BB58-D9C4B4859A67}"/>
              </a:ext>
            </a:extLst>
          </p:cNvPr>
          <p:cNvGrpSpPr/>
          <p:nvPr/>
        </p:nvGrpSpPr>
        <p:grpSpPr>
          <a:xfrm>
            <a:off x="3165996" y="2152921"/>
            <a:ext cx="1088405"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6" name="Rectangle: Rounded Corners 125">
              <a:extLst>
                <a:ext uri="{FF2B5EF4-FFF2-40B4-BE49-F238E27FC236}">
                  <a16:creationId xmlns:a16="http://schemas.microsoft.com/office/drawing/2014/main" id="{F573ADDC-1C52-4012-9D28-0C1BC254B213}"/>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sp>
        <p:sp>
          <p:nvSpPr>
            <p:cNvPr id="127" name="Rectangle: Rounded Corners 8">
              <a:extLst>
                <a:ext uri="{FF2B5EF4-FFF2-40B4-BE49-F238E27FC236}">
                  <a16:creationId xmlns:a16="http://schemas.microsoft.com/office/drawing/2014/main" id="{6C00FD71-1FA5-424B-ABDC-23EF7C3198DB}"/>
                </a:ext>
              </a:extLst>
            </p:cNvPr>
            <p:cNvSpPr txBox="1"/>
            <p:nvPr/>
          </p:nvSpPr>
          <p:spPr>
            <a:xfrm>
              <a:off x="6247162" y="1334525"/>
              <a:ext cx="623671" cy="380906"/>
            </a:xfrm>
            <a:prstGeom prst="rect">
              <a:avLst/>
            </a:prstGeom>
            <a:solidFill>
              <a:srgbClr val="00148C"/>
            </a:solidFill>
            <a:ln w="28575" cap="flat" cmpd="sng" algn="ctr">
              <a:solidFill>
                <a:schemeClr val="accent1"/>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9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800" dirty="0"/>
                <a:t>Cached Transactional</a:t>
              </a:r>
            </a:p>
            <a:p>
              <a:pPr>
                <a:spcAft>
                  <a:spcPts val="0"/>
                </a:spcAft>
              </a:pPr>
              <a:r>
                <a:rPr lang="en-US" sz="800" dirty="0"/>
                <a:t>(ODS, Ops)</a:t>
              </a:r>
            </a:p>
          </p:txBody>
        </p:sp>
      </p:grpSp>
      <p:pic>
        <p:nvPicPr>
          <p:cNvPr id="143" name="Graphic 142" descr="Scientist">
            <a:extLst>
              <a:ext uri="{FF2B5EF4-FFF2-40B4-BE49-F238E27FC236}">
                <a16:creationId xmlns:a16="http://schemas.microsoft.com/office/drawing/2014/main" id="{9D810190-2935-4A2C-B0CD-D9E3ED72057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58893" y="1158757"/>
            <a:ext cx="403202" cy="403202"/>
          </a:xfrm>
          <a:prstGeom prst="rect">
            <a:avLst/>
          </a:prstGeom>
        </p:spPr>
      </p:pic>
      <p:sp>
        <p:nvSpPr>
          <p:cNvPr id="144" name="TextBox 143">
            <a:extLst>
              <a:ext uri="{FF2B5EF4-FFF2-40B4-BE49-F238E27FC236}">
                <a16:creationId xmlns:a16="http://schemas.microsoft.com/office/drawing/2014/main" id="{5058B72B-3D15-462D-9509-0B6E74C57F43}"/>
              </a:ext>
            </a:extLst>
          </p:cNvPr>
          <p:cNvSpPr txBox="1"/>
          <p:nvPr/>
        </p:nvSpPr>
        <p:spPr bwMode="auto">
          <a:xfrm>
            <a:off x="5081150" y="3631994"/>
            <a:ext cx="7339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a:solidFill>
                  <a:schemeClr val="bg1"/>
                </a:solidFill>
                <a:latin typeface="Comic Sans MS" panose="030F0702030302020204" pitchFamily="66" charset="0"/>
              </a:rPr>
              <a:t>Mainframe</a:t>
            </a:r>
            <a:endParaRPr lang="en-US" sz="1000" b="0" i="1" kern="0">
              <a:solidFill>
                <a:schemeClr val="bg1"/>
              </a:solidFill>
              <a:latin typeface="Comic Sans MS" panose="030F0702030302020204" pitchFamily="66" charset="0"/>
            </a:endParaRPr>
          </a:p>
        </p:txBody>
      </p:sp>
      <p:sp>
        <p:nvSpPr>
          <p:cNvPr id="150" name="TextBox 149">
            <a:extLst>
              <a:ext uri="{FF2B5EF4-FFF2-40B4-BE49-F238E27FC236}">
                <a16:creationId xmlns:a16="http://schemas.microsoft.com/office/drawing/2014/main" id="{ADD3B202-40BC-4BDA-A606-ECC174B8F46C}"/>
              </a:ext>
            </a:extLst>
          </p:cNvPr>
          <p:cNvSpPr txBox="1"/>
          <p:nvPr/>
        </p:nvSpPr>
        <p:spPr bwMode="auto">
          <a:xfrm>
            <a:off x="2018018" y="3624322"/>
            <a:ext cx="59729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dirty="0">
                <a:solidFill>
                  <a:schemeClr val="bg1"/>
                </a:solidFill>
                <a:latin typeface="Comic Sans MS" panose="030F0702030302020204" pitchFamily="66" charset="0"/>
              </a:rPr>
              <a:t>ERP/CRM</a:t>
            </a:r>
            <a:endParaRPr lang="en-US" sz="1000" b="0" i="1" kern="0" dirty="0">
              <a:solidFill>
                <a:schemeClr val="bg1"/>
              </a:solidFill>
              <a:latin typeface="Comic Sans MS" panose="030F0702030302020204" pitchFamily="66" charset="0"/>
            </a:endParaRPr>
          </a:p>
        </p:txBody>
      </p:sp>
      <p:cxnSp>
        <p:nvCxnSpPr>
          <p:cNvPr id="154" name="Connector: Curved 153">
            <a:extLst>
              <a:ext uri="{FF2B5EF4-FFF2-40B4-BE49-F238E27FC236}">
                <a16:creationId xmlns:a16="http://schemas.microsoft.com/office/drawing/2014/main" id="{79C74062-7BD9-4C40-A4FA-4C79782E2323}"/>
              </a:ext>
            </a:extLst>
          </p:cNvPr>
          <p:cNvCxnSpPr>
            <a:cxnSpLocks/>
            <a:stCxn id="150" idx="2"/>
          </p:cNvCxnSpPr>
          <p:nvPr/>
        </p:nvCxnSpPr>
        <p:spPr bwMode="auto">
          <a:xfrm rot="16200000" flipH="1">
            <a:off x="2305655" y="3789218"/>
            <a:ext cx="320660" cy="298644"/>
          </a:xfrm>
          <a:prstGeom prst="curvedConnector3">
            <a:avLst>
              <a:gd name="adj1" fmla="val 96818"/>
            </a:avLst>
          </a:prstGeom>
          <a:ln>
            <a:solidFill>
              <a:schemeClr val="accent2">
                <a:lumMod val="20000"/>
                <a:lumOff val="80000"/>
              </a:schemeClr>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58" name="Straight Arrow Connector 157">
            <a:extLst>
              <a:ext uri="{FF2B5EF4-FFF2-40B4-BE49-F238E27FC236}">
                <a16:creationId xmlns:a16="http://schemas.microsoft.com/office/drawing/2014/main" id="{756C034E-CCAF-4BE6-80FE-21A802FFD823}"/>
              </a:ext>
            </a:extLst>
          </p:cNvPr>
          <p:cNvCxnSpPr/>
          <p:nvPr/>
        </p:nvCxnSpPr>
        <p:spPr bwMode="auto">
          <a:xfrm flipH="1" flipV="1">
            <a:off x="5671347" y="1539105"/>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2" name="Group 161">
            <a:extLst>
              <a:ext uri="{FF2B5EF4-FFF2-40B4-BE49-F238E27FC236}">
                <a16:creationId xmlns:a16="http://schemas.microsoft.com/office/drawing/2014/main" id="{444208B1-91C0-4C47-A91B-C682B5AB7F08}"/>
              </a:ext>
            </a:extLst>
          </p:cNvPr>
          <p:cNvGrpSpPr/>
          <p:nvPr/>
        </p:nvGrpSpPr>
        <p:grpSpPr>
          <a:xfrm>
            <a:off x="1672201" y="779353"/>
            <a:ext cx="287510" cy="3637628"/>
            <a:chOff x="1030408" y="854180"/>
            <a:chExt cx="298369" cy="3207153"/>
          </a:xfrm>
          <a:solidFill>
            <a:srgbClr val="00148C"/>
          </a:solidFill>
        </p:grpSpPr>
        <p:sp>
          <p:nvSpPr>
            <p:cNvPr id="160" name="Arrow: Up-Down 159">
              <a:extLst>
                <a:ext uri="{FF2B5EF4-FFF2-40B4-BE49-F238E27FC236}">
                  <a16:creationId xmlns:a16="http://schemas.microsoft.com/office/drawing/2014/main" id="{08B1A63C-87A6-4A9B-AB5E-DEB7ED5274DB}"/>
                </a:ext>
              </a:extLst>
            </p:cNvPr>
            <p:cNvSpPr/>
            <p:nvPr/>
          </p:nvSpPr>
          <p:spPr bwMode="auto">
            <a:xfrm>
              <a:off x="1030408" y="854180"/>
              <a:ext cx="298369" cy="3207153"/>
            </a:xfrm>
            <a:prstGeom prst="upDownArrow">
              <a:avLst/>
            </a:prstGeom>
            <a:grpFill/>
            <a:ln w="9525" cap="flat" cmpd="sng" algn="ctr">
              <a:solidFill>
                <a:schemeClr val="accent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lvl="1">
                <a:spcAft>
                  <a:spcPts val="450"/>
                </a:spcAft>
              </a:pPr>
              <a:endParaRPr lang="en-US" sz="1000">
                <a:solidFill>
                  <a:schemeClr val="accent4"/>
                </a:solidFill>
                <a:latin typeface="+mn-lt"/>
                <a:cs typeface="Arial"/>
              </a:endParaRPr>
            </a:p>
          </p:txBody>
        </p:sp>
        <p:sp>
          <p:nvSpPr>
            <p:cNvPr id="161" name="TextBox 160">
              <a:extLst>
                <a:ext uri="{FF2B5EF4-FFF2-40B4-BE49-F238E27FC236}">
                  <a16:creationId xmlns:a16="http://schemas.microsoft.com/office/drawing/2014/main" id="{9DA96FB9-2657-45D4-9207-6EE8E2AC704C}"/>
                </a:ext>
              </a:extLst>
            </p:cNvPr>
            <p:cNvSpPr txBox="1"/>
            <p:nvPr/>
          </p:nvSpPr>
          <p:spPr bwMode="auto">
            <a:xfrm rot="16200000">
              <a:off x="364286" y="2241925"/>
              <a:ext cx="1627097" cy="1277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dirty="0">
                  <a:solidFill>
                    <a:schemeClr val="bg1"/>
                  </a:solidFill>
                  <a:latin typeface="+mn-lt"/>
                  <a:ea typeface="+mn-ea"/>
                </a:rPr>
                <a:t>Data</a:t>
              </a:r>
              <a:r>
                <a:rPr lang="en-US" sz="800" b="0" kern="0" dirty="0">
                  <a:solidFill>
                    <a:schemeClr val="accent4"/>
                  </a:solidFill>
                  <a:latin typeface="+mn-lt"/>
                  <a:ea typeface="+mn-ea"/>
                </a:rPr>
                <a:t> </a:t>
              </a:r>
              <a:r>
                <a:rPr lang="en-US" sz="800" b="0" kern="0" dirty="0">
                  <a:solidFill>
                    <a:schemeClr val="bg1"/>
                  </a:solidFill>
                  <a:latin typeface="+mn-lt"/>
                  <a:ea typeface="+mn-ea"/>
                </a:rPr>
                <a:t>Architecture &amp; Design</a:t>
              </a:r>
            </a:p>
          </p:txBody>
        </p:sp>
      </p:grpSp>
      <p:sp>
        <p:nvSpPr>
          <p:cNvPr id="171" name="Rectangle: Rounded Corners 8">
            <a:extLst>
              <a:ext uri="{FF2B5EF4-FFF2-40B4-BE49-F238E27FC236}">
                <a16:creationId xmlns:a16="http://schemas.microsoft.com/office/drawing/2014/main" id="{F748D4FC-3BD5-4FA6-B29B-245B9641E304}"/>
              </a:ext>
            </a:extLst>
          </p:cNvPr>
          <p:cNvSpPr txBox="1"/>
          <p:nvPr/>
        </p:nvSpPr>
        <p:spPr>
          <a:xfrm>
            <a:off x="1988222" y="4213440"/>
            <a:ext cx="1029757" cy="222527"/>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i="1">
                <a:solidFill>
                  <a:schemeClr val="accent5">
                    <a:lumMod val="50000"/>
                  </a:schemeClr>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b="0" i="0" dirty="0">
                <a:solidFill>
                  <a:schemeClr val="bg1"/>
                </a:solidFill>
              </a:rPr>
              <a:t>MDM</a:t>
            </a:r>
          </a:p>
        </p:txBody>
      </p:sp>
      <p:sp>
        <p:nvSpPr>
          <p:cNvPr id="185" name="Rectangle: Rounded Corners 8">
            <a:extLst>
              <a:ext uri="{FF2B5EF4-FFF2-40B4-BE49-F238E27FC236}">
                <a16:creationId xmlns:a16="http://schemas.microsoft.com/office/drawing/2014/main" id="{2DBF6B5E-0120-4572-8DB6-2FF23B047BF2}"/>
              </a:ext>
            </a:extLst>
          </p:cNvPr>
          <p:cNvSpPr txBox="1"/>
          <p:nvPr/>
        </p:nvSpPr>
        <p:spPr>
          <a:xfrm>
            <a:off x="3147775" y="1837005"/>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sp>
        <p:nvSpPr>
          <p:cNvPr id="187" name="Rectangle: Rounded Corners 8">
            <a:extLst>
              <a:ext uri="{FF2B5EF4-FFF2-40B4-BE49-F238E27FC236}">
                <a16:creationId xmlns:a16="http://schemas.microsoft.com/office/drawing/2014/main" id="{7A8A5CBD-123E-4D03-8D5E-706A078AC7B4}"/>
              </a:ext>
            </a:extLst>
          </p:cNvPr>
          <p:cNvSpPr txBox="1"/>
          <p:nvPr/>
        </p:nvSpPr>
        <p:spPr>
          <a:xfrm>
            <a:off x="1988288" y="1837377"/>
            <a:ext cx="1161017" cy="214389"/>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a:t>MDM</a:t>
            </a:r>
          </a:p>
        </p:txBody>
      </p:sp>
      <p:pic>
        <p:nvPicPr>
          <p:cNvPr id="189" name="Graphic 188" descr="Smart Phone">
            <a:extLst>
              <a:ext uri="{FF2B5EF4-FFF2-40B4-BE49-F238E27FC236}">
                <a16:creationId xmlns:a16="http://schemas.microsoft.com/office/drawing/2014/main" id="{8ABF6AD6-5200-4DB5-AD99-C6D9003E482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25457" y="1246556"/>
            <a:ext cx="279122" cy="279122"/>
          </a:xfrm>
          <a:prstGeom prst="rect">
            <a:avLst/>
          </a:prstGeom>
        </p:spPr>
      </p:pic>
      <p:sp>
        <p:nvSpPr>
          <p:cNvPr id="196" name="TextBox 195">
            <a:extLst>
              <a:ext uri="{FF2B5EF4-FFF2-40B4-BE49-F238E27FC236}">
                <a16:creationId xmlns:a16="http://schemas.microsoft.com/office/drawing/2014/main" id="{3C85B2DC-3D64-4546-BD3F-8F10649B8216}"/>
              </a:ext>
            </a:extLst>
          </p:cNvPr>
          <p:cNvSpPr txBox="1"/>
          <p:nvPr/>
        </p:nvSpPr>
        <p:spPr bwMode="auto">
          <a:xfrm>
            <a:off x="2035597" y="1082351"/>
            <a:ext cx="6617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dirty="0">
                <a:solidFill>
                  <a:schemeClr val="tx1"/>
                </a:solidFill>
              </a:rPr>
              <a:t>App/Service</a:t>
            </a:r>
          </a:p>
          <a:p>
            <a:pPr algn="l">
              <a:spcAft>
                <a:spcPts val="0"/>
              </a:spcAft>
              <a:buClr>
                <a:schemeClr val="tx1"/>
              </a:buClr>
            </a:pPr>
            <a:r>
              <a:rPr lang="en-US" sz="700" b="0" dirty="0">
                <a:solidFill>
                  <a:schemeClr val="tx1"/>
                </a:solidFill>
              </a:rPr>
              <a:t>(3</a:t>
            </a:r>
            <a:r>
              <a:rPr lang="en-US" sz="700" b="0" baseline="30000" dirty="0">
                <a:solidFill>
                  <a:schemeClr val="tx1"/>
                </a:solidFill>
              </a:rPr>
              <a:t>rd</a:t>
            </a:r>
            <a:r>
              <a:rPr lang="en-US" sz="700" b="0" dirty="0">
                <a:solidFill>
                  <a:schemeClr val="tx1"/>
                </a:solidFill>
              </a:rPr>
              <a:t> Party) </a:t>
            </a:r>
            <a:endParaRPr lang="en-US" sz="700" b="0" kern="0" dirty="0">
              <a:solidFill>
                <a:schemeClr val="tx1"/>
              </a:solidFill>
              <a:latin typeface="+mn-lt"/>
              <a:ea typeface="+mn-ea"/>
            </a:endParaRPr>
          </a:p>
        </p:txBody>
      </p:sp>
      <p:sp>
        <p:nvSpPr>
          <p:cNvPr id="199" name="Rectangle: Rounded Corners 8">
            <a:extLst>
              <a:ext uri="{FF2B5EF4-FFF2-40B4-BE49-F238E27FC236}">
                <a16:creationId xmlns:a16="http://schemas.microsoft.com/office/drawing/2014/main" id="{D46682C3-1B2A-47BA-8910-35181FF5367E}"/>
              </a:ext>
            </a:extLst>
          </p:cNvPr>
          <p:cNvSpPr txBox="1"/>
          <p:nvPr/>
        </p:nvSpPr>
        <p:spPr>
          <a:xfrm>
            <a:off x="5438967" y="1838803"/>
            <a:ext cx="1176626" cy="214389"/>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700" dirty="0"/>
              <a:t>Integration</a:t>
            </a:r>
          </a:p>
          <a:p>
            <a:pPr>
              <a:spcAft>
                <a:spcPts val="0"/>
              </a:spcAft>
            </a:pPr>
            <a:r>
              <a:rPr lang="en-US" sz="700" dirty="0"/>
              <a:t>Service</a:t>
            </a:r>
          </a:p>
        </p:txBody>
      </p:sp>
      <p:cxnSp>
        <p:nvCxnSpPr>
          <p:cNvPr id="203" name="Straight Arrow Connector 202">
            <a:extLst>
              <a:ext uri="{FF2B5EF4-FFF2-40B4-BE49-F238E27FC236}">
                <a16:creationId xmlns:a16="http://schemas.microsoft.com/office/drawing/2014/main" id="{6C482328-B9F4-4A7D-9EFB-CA72D3F2442B}"/>
              </a:ext>
            </a:extLst>
          </p:cNvPr>
          <p:cNvCxnSpPr/>
          <p:nvPr/>
        </p:nvCxnSpPr>
        <p:spPr bwMode="auto">
          <a:xfrm flipV="1">
            <a:off x="6352728" y="1304299"/>
            <a:ext cx="0" cy="495718"/>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 name="Rectangle: Rounded Corners 8">
            <a:extLst>
              <a:ext uri="{FF2B5EF4-FFF2-40B4-BE49-F238E27FC236}">
                <a16:creationId xmlns:a16="http://schemas.microsoft.com/office/drawing/2014/main" id="{14470DE5-5676-4DD5-84D9-79024324A972}"/>
              </a:ext>
            </a:extLst>
          </p:cNvPr>
          <p:cNvSpPr txBox="1"/>
          <p:nvPr/>
        </p:nvSpPr>
        <p:spPr>
          <a:xfrm>
            <a:off x="4293371" y="1837829"/>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a:t>Data Catalog</a:t>
            </a:r>
          </a:p>
        </p:txBody>
      </p:sp>
      <p:sp>
        <p:nvSpPr>
          <p:cNvPr id="207" name="Rectangle: Rounded Corners 206">
            <a:extLst>
              <a:ext uri="{FF2B5EF4-FFF2-40B4-BE49-F238E27FC236}">
                <a16:creationId xmlns:a16="http://schemas.microsoft.com/office/drawing/2014/main" id="{F07CF2F5-A434-4490-9E65-48178D20275D}"/>
              </a:ext>
            </a:extLst>
          </p:cNvPr>
          <p:cNvSpPr/>
          <p:nvPr/>
        </p:nvSpPr>
        <p:spPr bwMode="auto">
          <a:xfrm>
            <a:off x="6785746" y="3657525"/>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Source</a:t>
            </a:r>
          </a:p>
        </p:txBody>
      </p:sp>
      <p:sp>
        <p:nvSpPr>
          <p:cNvPr id="208" name="Rectangle: Rounded Corners 207">
            <a:extLst>
              <a:ext uri="{FF2B5EF4-FFF2-40B4-BE49-F238E27FC236}">
                <a16:creationId xmlns:a16="http://schemas.microsoft.com/office/drawing/2014/main" id="{E32BDBA6-8F50-4BBF-8895-C7FAAEB2DF48}"/>
              </a:ext>
            </a:extLst>
          </p:cNvPr>
          <p:cNvSpPr/>
          <p:nvPr/>
        </p:nvSpPr>
        <p:spPr bwMode="auto">
          <a:xfrm>
            <a:off x="6785745" y="2778684"/>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Ingest</a:t>
            </a:r>
          </a:p>
        </p:txBody>
      </p:sp>
      <p:sp>
        <p:nvSpPr>
          <p:cNvPr id="209" name="Rectangle: Rounded Corners 208">
            <a:extLst>
              <a:ext uri="{FF2B5EF4-FFF2-40B4-BE49-F238E27FC236}">
                <a16:creationId xmlns:a16="http://schemas.microsoft.com/office/drawing/2014/main" id="{A08B419B-57F6-4EBF-A1B9-6C9C52FD7614}"/>
              </a:ext>
            </a:extLst>
          </p:cNvPr>
          <p:cNvSpPr/>
          <p:nvPr/>
        </p:nvSpPr>
        <p:spPr bwMode="auto">
          <a:xfrm>
            <a:off x="6785748" y="1021000"/>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dirty="0">
                <a:solidFill>
                  <a:schemeClr val="bg1"/>
                </a:solidFill>
                <a:latin typeface="Comic Sans MS" panose="030F0702030302020204" pitchFamily="66" charset="0"/>
                <a:cs typeface="Arial"/>
              </a:rPr>
              <a:t>Consume</a:t>
            </a:r>
          </a:p>
        </p:txBody>
      </p:sp>
      <p:sp>
        <p:nvSpPr>
          <p:cNvPr id="210" name="Rectangle: Rounded Corners 209">
            <a:extLst>
              <a:ext uri="{FF2B5EF4-FFF2-40B4-BE49-F238E27FC236}">
                <a16:creationId xmlns:a16="http://schemas.microsoft.com/office/drawing/2014/main" id="{10018ECA-4D5E-4B18-8754-109103EB4246}"/>
              </a:ext>
            </a:extLst>
          </p:cNvPr>
          <p:cNvSpPr/>
          <p:nvPr/>
        </p:nvSpPr>
        <p:spPr bwMode="auto">
          <a:xfrm>
            <a:off x="6785746" y="1899842"/>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Process</a:t>
            </a:r>
          </a:p>
          <a:p>
            <a:pPr algn="ctr">
              <a:spcAft>
                <a:spcPts val="450"/>
              </a:spcAft>
            </a:pPr>
            <a:r>
              <a:rPr lang="en-US" sz="900">
                <a:solidFill>
                  <a:schemeClr val="bg1"/>
                </a:solidFill>
                <a:latin typeface="Comic Sans MS" panose="030F0702030302020204" pitchFamily="66" charset="0"/>
                <a:cs typeface="Arial"/>
              </a:rPr>
              <a:t>&amp; Serve</a:t>
            </a:r>
          </a:p>
        </p:txBody>
      </p:sp>
      <p:cxnSp>
        <p:nvCxnSpPr>
          <p:cNvPr id="79" name="Straight Arrow Connector 78">
            <a:extLst>
              <a:ext uri="{FF2B5EF4-FFF2-40B4-BE49-F238E27FC236}">
                <a16:creationId xmlns:a16="http://schemas.microsoft.com/office/drawing/2014/main" id="{FCB1ACE7-1203-4CD2-A9BB-E06FF48795AC}"/>
              </a:ext>
            </a:extLst>
          </p:cNvPr>
          <p:cNvCxnSpPr>
            <a:cxnSpLocks/>
          </p:cNvCxnSpPr>
          <p:nvPr/>
        </p:nvCxnSpPr>
        <p:spPr bwMode="auto">
          <a:xfrm flipH="1" flipV="1">
            <a:off x="2744270" y="2984384"/>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9CAE1C45-1DA4-45A2-ABFA-B5554720A654}"/>
              </a:ext>
            </a:extLst>
          </p:cNvPr>
          <p:cNvCxnSpPr>
            <a:cxnSpLocks/>
          </p:cNvCxnSpPr>
          <p:nvPr/>
        </p:nvCxnSpPr>
        <p:spPr bwMode="auto">
          <a:xfrm flipH="1" flipV="1">
            <a:off x="6098213" y="2994425"/>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5238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097591" cy="430887"/>
          </a:xfrm>
        </p:spPr>
        <p:txBody>
          <a:bodyPr/>
          <a:lstStyle/>
          <a:p>
            <a:r>
              <a:rPr lang="en-US" sz="2800" dirty="0">
                <a:latin typeface="Arial" pitchFamily="34" charset="0"/>
                <a:cs typeface="Arial" pitchFamily="34" charset="0"/>
              </a:rPr>
              <a:t>What is Master Data?</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02</a:t>
            </a:r>
            <a:endParaRPr lang="en-GB" sz="6600" dirty="0"/>
          </a:p>
        </p:txBody>
      </p:sp>
    </p:spTree>
    <p:extLst>
      <p:ext uri="{BB962C8B-B14F-4D97-AF65-F5344CB8AC3E}">
        <p14:creationId xmlns:p14="http://schemas.microsoft.com/office/powerpoint/2010/main" val="55933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48E73735-6E86-40D3-8CE0-B91F48C8C7EF}"/>
              </a:ext>
            </a:extLst>
          </p:cNvPr>
          <p:cNvSpPr/>
          <p:nvPr/>
        </p:nvSpPr>
        <p:spPr bwMode="auto">
          <a:xfrm>
            <a:off x="300162" y="3481925"/>
            <a:ext cx="4485497" cy="1375301"/>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5" name="Rectangle: Rounded Corners 34">
            <a:extLst>
              <a:ext uri="{FF2B5EF4-FFF2-40B4-BE49-F238E27FC236}">
                <a16:creationId xmlns:a16="http://schemas.microsoft.com/office/drawing/2014/main" id="{2CF813F6-C826-42C2-B99B-D61B3036D7B1}"/>
              </a:ext>
            </a:extLst>
          </p:cNvPr>
          <p:cNvSpPr/>
          <p:nvPr/>
        </p:nvSpPr>
        <p:spPr bwMode="auto">
          <a:xfrm>
            <a:off x="329813" y="453351"/>
            <a:ext cx="4441179" cy="833726"/>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 name="Rectangle: Rounded Corners 2">
            <a:extLst>
              <a:ext uri="{FF2B5EF4-FFF2-40B4-BE49-F238E27FC236}">
                <a16:creationId xmlns:a16="http://schemas.microsoft.com/office/drawing/2014/main" id="{1DECA2C8-A579-40E4-A335-8583202F9480}"/>
              </a:ext>
            </a:extLst>
          </p:cNvPr>
          <p:cNvSpPr/>
          <p:nvPr/>
        </p:nvSpPr>
        <p:spPr bwMode="auto">
          <a:xfrm>
            <a:off x="283384" y="1297816"/>
            <a:ext cx="4499371" cy="2170995"/>
          </a:xfrm>
          <a:prstGeom prst="roundRect">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dirty="0" err="1">
              <a:solidFill>
                <a:schemeClr val="bg1"/>
              </a:solidFill>
              <a:cs typeface="Arial"/>
            </a:endParaRPr>
          </a:p>
        </p:txBody>
      </p:sp>
      <p:sp>
        <p:nvSpPr>
          <p:cNvPr id="2" name="Title 1"/>
          <p:cNvSpPr>
            <a:spLocks noGrp="1"/>
          </p:cNvSpPr>
          <p:nvPr>
            <p:ph type="title"/>
          </p:nvPr>
        </p:nvSpPr>
        <p:spPr>
          <a:xfrm>
            <a:off x="115404" y="122799"/>
            <a:ext cx="6302261" cy="430887"/>
          </a:xfrm>
        </p:spPr>
        <p:txBody>
          <a:bodyPr/>
          <a:lstStyle/>
          <a:p>
            <a:r>
              <a:rPr lang="en-US" dirty="0"/>
              <a:t> Meta Data, Master Data, Transaction Data</a:t>
            </a:r>
          </a:p>
        </p:txBody>
      </p:sp>
      <p:sp>
        <p:nvSpPr>
          <p:cNvPr id="5" name="Text Placeholder 9"/>
          <p:cNvSpPr>
            <a:spLocks noGrp="1"/>
          </p:cNvSpPr>
          <p:nvPr>
            <p:ph type="body" sz="quarter" idx="11"/>
          </p:nvPr>
        </p:nvSpPr>
        <p:spPr>
          <a:xfrm>
            <a:off x="331160" y="505073"/>
            <a:ext cx="4345194" cy="4424288"/>
          </a:xfrm>
        </p:spPr>
        <p:txBody>
          <a:bodyPr numCol="1"/>
          <a:lstStyle/>
          <a:p>
            <a:pPr marL="269875" lvl="2" indent="-269875">
              <a:spcBef>
                <a:spcPts val="600"/>
              </a:spcBef>
              <a:spcAft>
                <a:spcPts val="0"/>
              </a:spcAft>
              <a:buClr>
                <a:schemeClr val="bg1"/>
              </a:buClr>
            </a:pPr>
            <a:r>
              <a:rPr lang="en-GB" sz="1050" b="1" dirty="0">
                <a:solidFill>
                  <a:schemeClr val="bg1"/>
                </a:solidFill>
              </a:rPr>
              <a:t>Meta Data</a:t>
            </a:r>
          </a:p>
          <a:p>
            <a:pPr marL="539875" lvl="3" indent="-269875">
              <a:spcAft>
                <a:spcPts val="0"/>
              </a:spcAft>
              <a:buClr>
                <a:schemeClr val="bg1"/>
              </a:buClr>
            </a:pPr>
            <a:r>
              <a:rPr lang="en-GB" sz="1050" dirty="0">
                <a:solidFill>
                  <a:schemeClr val="bg1"/>
                </a:solidFill>
              </a:rPr>
              <a:t>Data about data like structure, meaning, and relationships of data</a:t>
            </a:r>
          </a:p>
          <a:p>
            <a:pPr marL="539875" lvl="3" indent="-269875">
              <a:spcAft>
                <a:spcPts val="0"/>
              </a:spcAft>
              <a:buClr>
                <a:schemeClr val="bg1"/>
              </a:buClr>
            </a:pPr>
            <a:r>
              <a:rPr lang="en-GB" sz="1050" dirty="0">
                <a:solidFill>
                  <a:schemeClr val="bg1"/>
                </a:solidFill>
              </a:rPr>
              <a:t>E.g. Column CUST_ID is a Customer ID and has a size of 10 characters</a:t>
            </a:r>
          </a:p>
          <a:p>
            <a:pPr marL="269875" lvl="2" indent="-269875">
              <a:spcBef>
                <a:spcPts val="600"/>
              </a:spcBef>
              <a:spcAft>
                <a:spcPts val="0"/>
              </a:spcAft>
              <a:buClr>
                <a:schemeClr val="bg1"/>
              </a:buClr>
            </a:pPr>
            <a:r>
              <a:rPr lang="en-GB" sz="1050" b="1" dirty="0">
                <a:solidFill>
                  <a:schemeClr val="bg1"/>
                </a:solidFill>
              </a:rPr>
              <a:t>Reference Data </a:t>
            </a:r>
          </a:p>
          <a:p>
            <a:pPr marL="539750" lvl="3" indent="-269875">
              <a:spcAft>
                <a:spcPts val="0"/>
              </a:spcAft>
              <a:buClr>
                <a:schemeClr val="bg1"/>
              </a:buClr>
            </a:pPr>
            <a:r>
              <a:rPr lang="en-GB" sz="1050" dirty="0">
                <a:solidFill>
                  <a:schemeClr val="bg1"/>
                </a:solidFill>
                <a:cs typeface="Arial"/>
              </a:rPr>
              <a:t>Codes describing state and behaviour of organization entities and transactions</a:t>
            </a:r>
          </a:p>
          <a:p>
            <a:pPr marL="539750" lvl="3" indent="-269875">
              <a:spcAft>
                <a:spcPts val="0"/>
              </a:spcAft>
              <a:buClr>
                <a:schemeClr val="bg1"/>
              </a:buClr>
            </a:pPr>
            <a:r>
              <a:rPr lang="en-GB" sz="1050" dirty="0">
                <a:solidFill>
                  <a:schemeClr val="bg1"/>
                </a:solidFill>
                <a:cs typeface="Arial"/>
              </a:rPr>
              <a:t>E.g. Status codes, Reason codes, Type codes, Classification codes, Country, State, Zip/Postal codes</a:t>
            </a:r>
          </a:p>
          <a:p>
            <a:pPr marL="269875" lvl="2" indent="-269875">
              <a:spcBef>
                <a:spcPts val="600"/>
              </a:spcBef>
              <a:spcAft>
                <a:spcPts val="0"/>
              </a:spcAft>
              <a:buClr>
                <a:schemeClr val="bg1"/>
              </a:buClr>
            </a:pPr>
            <a:r>
              <a:rPr lang="en-GB" sz="1050" b="1" dirty="0">
                <a:solidFill>
                  <a:schemeClr val="bg1"/>
                </a:solidFill>
              </a:rPr>
              <a:t>Enterprise Structured Data</a:t>
            </a:r>
          </a:p>
          <a:p>
            <a:pPr marL="539750" lvl="3" indent="-269875">
              <a:spcAft>
                <a:spcPts val="0"/>
              </a:spcAft>
              <a:buClr>
                <a:schemeClr val="bg1"/>
              </a:buClr>
            </a:pPr>
            <a:r>
              <a:rPr lang="en-GB" sz="1050" dirty="0">
                <a:solidFill>
                  <a:schemeClr val="bg1"/>
                </a:solidFill>
              </a:rPr>
              <a:t>Hierarchies within the enterprise </a:t>
            </a:r>
          </a:p>
          <a:p>
            <a:pPr marL="539750" lvl="3" indent="-269875">
              <a:spcAft>
                <a:spcPts val="0"/>
              </a:spcAft>
              <a:buClr>
                <a:schemeClr val="bg1"/>
              </a:buClr>
            </a:pPr>
            <a:r>
              <a:rPr lang="en-GB" sz="1050" dirty="0">
                <a:solidFill>
                  <a:schemeClr val="bg1"/>
                </a:solidFill>
              </a:rPr>
              <a:t>E.g. Organization Hierarchy (Company, Business Unit, Division, Department etc)</a:t>
            </a:r>
            <a:endParaRPr lang="en-GB" sz="1050" dirty="0">
              <a:solidFill>
                <a:schemeClr val="bg1"/>
              </a:solidFill>
              <a:cs typeface="Arial"/>
            </a:endParaRPr>
          </a:p>
          <a:p>
            <a:pPr marL="269875" lvl="2" indent="-269875">
              <a:spcBef>
                <a:spcPts val="600"/>
              </a:spcBef>
              <a:spcAft>
                <a:spcPts val="0"/>
              </a:spcAft>
              <a:buClr>
                <a:schemeClr val="bg1"/>
              </a:buClr>
            </a:pPr>
            <a:r>
              <a:rPr lang="en-GB" sz="1050" b="1" dirty="0">
                <a:solidFill>
                  <a:schemeClr val="bg1"/>
                </a:solidFill>
              </a:rPr>
              <a:t>Transaction Structure Data</a:t>
            </a:r>
          </a:p>
          <a:p>
            <a:pPr marL="539875" lvl="3" indent="-269875">
              <a:spcAft>
                <a:spcPts val="0"/>
              </a:spcAft>
              <a:buClr>
                <a:schemeClr val="bg1"/>
              </a:buClr>
            </a:pPr>
            <a:r>
              <a:rPr lang="en-GB" sz="1050" dirty="0">
                <a:solidFill>
                  <a:schemeClr val="bg1"/>
                </a:solidFill>
                <a:cs typeface="Arial"/>
              </a:rPr>
              <a:t>Organization entities in which the transactions act upon </a:t>
            </a:r>
          </a:p>
          <a:p>
            <a:pPr marL="539875" lvl="3" indent="-269875">
              <a:spcAft>
                <a:spcPts val="0"/>
              </a:spcAft>
              <a:buClr>
                <a:schemeClr val="bg1"/>
              </a:buClr>
            </a:pPr>
            <a:r>
              <a:rPr lang="en-GB" sz="1050" dirty="0">
                <a:solidFill>
                  <a:schemeClr val="bg1"/>
                </a:solidFill>
                <a:cs typeface="Arial"/>
              </a:rPr>
              <a:t>E.g. Customer, Workforce, Asset, Product, Vendor etc </a:t>
            </a:r>
          </a:p>
          <a:p>
            <a:pPr marL="269875" lvl="2" indent="-269875">
              <a:spcBef>
                <a:spcPts val="600"/>
              </a:spcBef>
              <a:spcAft>
                <a:spcPts val="0"/>
              </a:spcAft>
              <a:buClr>
                <a:schemeClr val="bg1"/>
              </a:buClr>
            </a:pPr>
            <a:r>
              <a:rPr lang="en-GB" sz="1050" b="1" dirty="0">
                <a:solidFill>
                  <a:schemeClr val="bg1"/>
                </a:solidFill>
              </a:rPr>
              <a:t>Transaction Activity Data</a:t>
            </a:r>
          </a:p>
          <a:p>
            <a:pPr marL="539750" lvl="3" indent="-269875">
              <a:spcAft>
                <a:spcPts val="0"/>
              </a:spcAft>
              <a:buClr>
                <a:schemeClr val="bg1"/>
              </a:buClr>
            </a:pPr>
            <a:r>
              <a:rPr lang="en-GB" sz="1050" dirty="0">
                <a:solidFill>
                  <a:schemeClr val="bg1"/>
                </a:solidFill>
              </a:rPr>
              <a:t>Operational transactions typically automated in applications</a:t>
            </a:r>
          </a:p>
          <a:p>
            <a:pPr marL="539750" lvl="3" indent="-269875">
              <a:spcAft>
                <a:spcPts val="0"/>
              </a:spcAft>
              <a:buClr>
                <a:schemeClr val="bg1"/>
              </a:buClr>
            </a:pPr>
            <a:r>
              <a:rPr lang="en-GB" sz="1050" dirty="0">
                <a:solidFill>
                  <a:schemeClr val="bg1"/>
                </a:solidFill>
                <a:cs typeface="Arial"/>
              </a:rPr>
              <a:t>E.g. Customer Billing and Payment, Work Request, Work Order, Worker Learning and Salary/Payment</a:t>
            </a:r>
          </a:p>
          <a:p>
            <a:pPr marL="269875" lvl="2" indent="-269875">
              <a:spcBef>
                <a:spcPts val="600"/>
              </a:spcBef>
              <a:spcAft>
                <a:spcPts val="0"/>
              </a:spcAft>
              <a:buClr>
                <a:schemeClr val="bg1"/>
              </a:buClr>
            </a:pPr>
            <a:r>
              <a:rPr lang="en-GB" sz="1050" b="1" dirty="0">
                <a:solidFill>
                  <a:schemeClr val="bg1"/>
                </a:solidFill>
              </a:rPr>
              <a:t>Transaction Audit Data</a:t>
            </a:r>
          </a:p>
          <a:p>
            <a:pPr marL="539875" lvl="3" indent="-269875">
              <a:spcAft>
                <a:spcPts val="0"/>
              </a:spcAft>
              <a:buClr>
                <a:schemeClr val="bg1"/>
              </a:buClr>
            </a:pPr>
            <a:r>
              <a:rPr lang="en-GB" sz="1050" dirty="0">
                <a:solidFill>
                  <a:schemeClr val="bg1"/>
                </a:solidFill>
                <a:cs typeface="Arial"/>
              </a:rPr>
              <a:t>Logs of transactions executed to bring about a process flow</a:t>
            </a:r>
          </a:p>
          <a:p>
            <a:pPr marL="539875" lvl="3" indent="-269875">
              <a:spcAft>
                <a:spcPts val="0"/>
              </a:spcAft>
              <a:buClr>
                <a:schemeClr val="bg1"/>
              </a:buClr>
            </a:pPr>
            <a:r>
              <a:rPr lang="en-GB" sz="1050" dirty="0">
                <a:solidFill>
                  <a:schemeClr val="bg1"/>
                </a:solidFill>
                <a:cs typeface="Arial"/>
              </a:rPr>
              <a:t>E.g. transaction logs of create, update, and view of customer data</a:t>
            </a:r>
          </a:p>
        </p:txBody>
      </p:sp>
      <p:sp>
        <p:nvSpPr>
          <p:cNvPr id="6" name="TextBox 5">
            <a:extLst>
              <a:ext uri="{FF2B5EF4-FFF2-40B4-BE49-F238E27FC236}">
                <a16:creationId xmlns:a16="http://schemas.microsoft.com/office/drawing/2014/main" id="{5E81AA26-0289-4EDD-8AE0-8BF1A31B180E}"/>
              </a:ext>
            </a:extLst>
          </p:cNvPr>
          <p:cNvSpPr txBox="1"/>
          <p:nvPr/>
        </p:nvSpPr>
        <p:spPr bwMode="auto">
          <a:xfrm rot="16200000">
            <a:off x="-215096" y="2252502"/>
            <a:ext cx="867067" cy="153888"/>
          </a:xfrm>
          <a:prstGeom prst="rect">
            <a:avLst/>
          </a:prstGeom>
          <a:solidFill>
            <a:srgbClr val="00148C"/>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bg1"/>
                </a:solidFill>
                <a:latin typeface="+mn-lt"/>
                <a:ea typeface="+mn-ea"/>
              </a:rPr>
              <a:t>Master Data</a:t>
            </a:r>
          </a:p>
        </p:txBody>
      </p:sp>
      <p:sp>
        <p:nvSpPr>
          <p:cNvPr id="9" name="TextBox 8">
            <a:extLst>
              <a:ext uri="{FF2B5EF4-FFF2-40B4-BE49-F238E27FC236}">
                <a16:creationId xmlns:a16="http://schemas.microsoft.com/office/drawing/2014/main" id="{96D41EC2-9003-405F-A475-6A572C40FE05}"/>
              </a:ext>
            </a:extLst>
          </p:cNvPr>
          <p:cNvSpPr txBox="1"/>
          <p:nvPr/>
        </p:nvSpPr>
        <p:spPr bwMode="auto">
          <a:xfrm rot="16200000">
            <a:off x="-350008" y="4112382"/>
            <a:ext cx="1141918" cy="153888"/>
          </a:xfrm>
          <a:prstGeom prst="rect">
            <a:avLst/>
          </a:prstGeom>
          <a:solidFill>
            <a:schemeClr val="accent3">
              <a:lumMod val="60000"/>
              <a:lumOff val="40000"/>
            </a:schemeClr>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bg1"/>
                </a:solidFill>
                <a:latin typeface="+mn-lt"/>
                <a:ea typeface="+mn-ea"/>
              </a:rPr>
              <a:t>Transaction Data</a:t>
            </a:r>
          </a:p>
        </p:txBody>
      </p:sp>
      <p:sp>
        <p:nvSpPr>
          <p:cNvPr id="11" name="TextBox 10">
            <a:extLst>
              <a:ext uri="{FF2B5EF4-FFF2-40B4-BE49-F238E27FC236}">
                <a16:creationId xmlns:a16="http://schemas.microsoft.com/office/drawing/2014/main" id="{20E39CDF-1FEE-4ABA-B073-42D9611A0158}"/>
              </a:ext>
            </a:extLst>
          </p:cNvPr>
          <p:cNvSpPr txBox="1"/>
          <p:nvPr/>
        </p:nvSpPr>
        <p:spPr bwMode="auto">
          <a:xfrm rot="16200000">
            <a:off x="-149992" y="776475"/>
            <a:ext cx="802128" cy="153888"/>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dirty="0">
                <a:solidFill>
                  <a:schemeClr val="bg1"/>
                </a:solidFill>
              </a:rPr>
              <a:t>Meta Data</a:t>
            </a:r>
            <a:endParaRPr lang="en-US" sz="1000" kern="0" dirty="0">
              <a:solidFill>
                <a:schemeClr val="bg1"/>
              </a:solidFill>
            </a:endParaRPr>
          </a:p>
        </p:txBody>
      </p:sp>
      <p:graphicFrame>
        <p:nvGraphicFramePr>
          <p:cNvPr id="12" name="Content Placeholder 3">
            <a:extLst>
              <a:ext uri="{FF2B5EF4-FFF2-40B4-BE49-F238E27FC236}">
                <a16:creationId xmlns:a16="http://schemas.microsoft.com/office/drawing/2014/main" id="{D88BBBB7-39EE-46F4-A294-D6CD01805E7C}"/>
              </a:ext>
            </a:extLst>
          </p:cNvPr>
          <p:cNvGraphicFramePr>
            <a:graphicFrameLocks/>
          </p:cNvGraphicFramePr>
          <p:nvPr>
            <p:extLst>
              <p:ext uri="{D42A27DB-BD31-4B8C-83A1-F6EECF244321}">
                <p14:modId xmlns:p14="http://schemas.microsoft.com/office/powerpoint/2010/main" val="1775432965"/>
              </p:ext>
            </p:extLst>
          </p:nvPr>
        </p:nvGraphicFramePr>
        <p:xfrm>
          <a:off x="5396610" y="692350"/>
          <a:ext cx="3251535" cy="3829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Arrow: Down 12">
            <a:extLst>
              <a:ext uri="{FF2B5EF4-FFF2-40B4-BE49-F238E27FC236}">
                <a16:creationId xmlns:a16="http://schemas.microsoft.com/office/drawing/2014/main" id="{FA5A6719-FF50-4E00-98C5-D56F168976FD}"/>
              </a:ext>
            </a:extLst>
          </p:cNvPr>
          <p:cNvSpPr/>
          <p:nvPr/>
        </p:nvSpPr>
        <p:spPr>
          <a:xfrm>
            <a:off x="5099044" y="800817"/>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5362F3A-5CDF-443F-B122-16D87FC79A7D}"/>
              </a:ext>
            </a:extLst>
          </p:cNvPr>
          <p:cNvSpPr txBox="1"/>
          <p:nvPr/>
        </p:nvSpPr>
        <p:spPr>
          <a:xfrm>
            <a:off x="4731652" y="4359251"/>
            <a:ext cx="917300" cy="307777"/>
          </a:xfrm>
          <a:prstGeom prst="rect">
            <a:avLst/>
          </a:prstGeom>
          <a:noFill/>
        </p:spPr>
        <p:txBody>
          <a:bodyPr wrap="square" rtlCol="0">
            <a:spAutoFit/>
          </a:bodyPr>
          <a:lstStyle/>
          <a:p>
            <a:pPr algn="ctr"/>
            <a:r>
              <a:rPr lang="en-US" sz="1400" b="1" dirty="0">
                <a:solidFill>
                  <a:srgbClr val="002060"/>
                </a:solidFill>
              </a:rPr>
              <a:t>More</a:t>
            </a:r>
          </a:p>
        </p:txBody>
      </p:sp>
      <p:sp>
        <p:nvSpPr>
          <p:cNvPr id="18" name="TextBox 17">
            <a:extLst>
              <a:ext uri="{FF2B5EF4-FFF2-40B4-BE49-F238E27FC236}">
                <a16:creationId xmlns:a16="http://schemas.microsoft.com/office/drawing/2014/main" id="{E6DB6DCE-FE86-4EAB-B995-7089DFA6B3EF}"/>
              </a:ext>
            </a:extLst>
          </p:cNvPr>
          <p:cNvSpPr txBox="1"/>
          <p:nvPr/>
        </p:nvSpPr>
        <p:spPr>
          <a:xfrm>
            <a:off x="4744405" y="474294"/>
            <a:ext cx="917300" cy="307777"/>
          </a:xfrm>
          <a:prstGeom prst="rect">
            <a:avLst/>
          </a:prstGeom>
          <a:noFill/>
        </p:spPr>
        <p:txBody>
          <a:bodyPr wrap="square" rtlCol="0">
            <a:spAutoFit/>
          </a:bodyPr>
          <a:lstStyle/>
          <a:p>
            <a:pPr algn="ctr"/>
            <a:r>
              <a:rPr lang="en-US" sz="1400" b="1" dirty="0">
                <a:solidFill>
                  <a:srgbClr val="002060"/>
                </a:solidFill>
              </a:rPr>
              <a:t>Less</a:t>
            </a:r>
          </a:p>
        </p:txBody>
      </p:sp>
      <p:sp>
        <p:nvSpPr>
          <p:cNvPr id="29" name="Arrow: Down 28">
            <a:extLst>
              <a:ext uri="{FF2B5EF4-FFF2-40B4-BE49-F238E27FC236}">
                <a16:creationId xmlns:a16="http://schemas.microsoft.com/office/drawing/2014/main" id="{2DFDA0CF-5354-46D3-BA2F-1E002B800CD2}"/>
              </a:ext>
            </a:extLst>
          </p:cNvPr>
          <p:cNvSpPr/>
          <p:nvPr/>
        </p:nvSpPr>
        <p:spPr>
          <a:xfrm rot="10800000">
            <a:off x="8777080" y="769865"/>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960F58-5A86-4192-A7D0-B664572375DE}"/>
              </a:ext>
            </a:extLst>
          </p:cNvPr>
          <p:cNvSpPr txBox="1"/>
          <p:nvPr/>
        </p:nvSpPr>
        <p:spPr>
          <a:xfrm>
            <a:off x="8408908" y="4324821"/>
            <a:ext cx="917300" cy="307777"/>
          </a:xfrm>
          <a:prstGeom prst="rect">
            <a:avLst/>
          </a:prstGeom>
          <a:noFill/>
        </p:spPr>
        <p:txBody>
          <a:bodyPr wrap="square" rtlCol="0">
            <a:spAutoFit/>
          </a:bodyPr>
          <a:lstStyle>
            <a:defPPr>
              <a:defRPr lang="en-GB"/>
            </a:defPPr>
            <a:lvl1pPr algn="ctr">
              <a:defRPr sz="1400">
                <a:solidFill>
                  <a:srgbClr val="002060"/>
                </a:solidFill>
              </a:defRPr>
            </a:lvl1pPr>
          </a:lstStyle>
          <a:p>
            <a:r>
              <a:rPr lang="en-US" dirty="0"/>
              <a:t>Less</a:t>
            </a:r>
          </a:p>
        </p:txBody>
      </p:sp>
      <p:sp>
        <p:nvSpPr>
          <p:cNvPr id="31" name="TextBox 30">
            <a:extLst>
              <a:ext uri="{FF2B5EF4-FFF2-40B4-BE49-F238E27FC236}">
                <a16:creationId xmlns:a16="http://schemas.microsoft.com/office/drawing/2014/main" id="{C2172F0B-1A2B-4614-A963-53849F0870F1}"/>
              </a:ext>
            </a:extLst>
          </p:cNvPr>
          <p:cNvSpPr txBox="1"/>
          <p:nvPr/>
        </p:nvSpPr>
        <p:spPr>
          <a:xfrm>
            <a:off x="8422441" y="443342"/>
            <a:ext cx="917300" cy="307777"/>
          </a:xfrm>
          <a:prstGeom prst="rect">
            <a:avLst/>
          </a:prstGeom>
          <a:noFill/>
        </p:spPr>
        <p:txBody>
          <a:bodyPr wrap="square" rtlCol="0">
            <a:spAutoFit/>
          </a:bodyPr>
          <a:lstStyle/>
          <a:p>
            <a:pPr algn="ctr"/>
            <a:r>
              <a:rPr lang="en-US" sz="1400" b="1" dirty="0">
                <a:solidFill>
                  <a:srgbClr val="002060"/>
                </a:solidFill>
              </a:rPr>
              <a:t>More</a:t>
            </a:r>
          </a:p>
        </p:txBody>
      </p:sp>
      <p:sp>
        <p:nvSpPr>
          <p:cNvPr id="32" name="TextBox 31">
            <a:extLst>
              <a:ext uri="{FF2B5EF4-FFF2-40B4-BE49-F238E27FC236}">
                <a16:creationId xmlns:a16="http://schemas.microsoft.com/office/drawing/2014/main" id="{86FC7ABC-A6BB-4D69-83A0-5CE5F5683688}"/>
              </a:ext>
            </a:extLst>
          </p:cNvPr>
          <p:cNvSpPr txBox="1"/>
          <p:nvPr/>
        </p:nvSpPr>
        <p:spPr>
          <a:xfrm>
            <a:off x="7636983" y="895611"/>
            <a:ext cx="1433558" cy="307777"/>
          </a:xfrm>
          <a:prstGeom prst="rect">
            <a:avLst/>
          </a:prstGeom>
          <a:noFill/>
        </p:spPr>
        <p:txBody>
          <a:bodyPr wrap="square" rtlCol="0">
            <a:spAutoFit/>
          </a:bodyPr>
          <a:lstStyle/>
          <a:p>
            <a:pPr algn="ctr"/>
            <a:r>
              <a:rPr lang="en-US" sz="1400" b="1" dirty="0">
                <a:solidFill>
                  <a:srgbClr val="002060"/>
                </a:solidFill>
              </a:rPr>
              <a:t>Semantics</a:t>
            </a:r>
          </a:p>
        </p:txBody>
      </p:sp>
      <p:sp>
        <p:nvSpPr>
          <p:cNvPr id="33" name="TextBox 32">
            <a:extLst>
              <a:ext uri="{FF2B5EF4-FFF2-40B4-BE49-F238E27FC236}">
                <a16:creationId xmlns:a16="http://schemas.microsoft.com/office/drawing/2014/main" id="{3334869B-DFD9-4B8D-A8DD-30DE07DE7C3A}"/>
              </a:ext>
            </a:extLst>
          </p:cNvPr>
          <p:cNvSpPr txBox="1"/>
          <p:nvPr/>
        </p:nvSpPr>
        <p:spPr>
          <a:xfrm>
            <a:off x="5065487" y="800075"/>
            <a:ext cx="1433558" cy="523220"/>
          </a:xfrm>
          <a:prstGeom prst="rect">
            <a:avLst/>
          </a:prstGeom>
          <a:noFill/>
        </p:spPr>
        <p:txBody>
          <a:bodyPr wrap="square" rtlCol="0">
            <a:spAutoFit/>
          </a:bodyPr>
          <a:lstStyle/>
          <a:p>
            <a:pPr algn="ctr"/>
            <a:r>
              <a:rPr lang="en-US" sz="1400" b="1" dirty="0">
                <a:solidFill>
                  <a:srgbClr val="002060"/>
                </a:solidFill>
              </a:rPr>
              <a:t>Volume and Volatility</a:t>
            </a:r>
          </a:p>
        </p:txBody>
      </p:sp>
      <p:sp>
        <p:nvSpPr>
          <p:cNvPr id="34" name="TextBox 33">
            <a:extLst>
              <a:ext uri="{FF2B5EF4-FFF2-40B4-BE49-F238E27FC236}">
                <a16:creationId xmlns:a16="http://schemas.microsoft.com/office/drawing/2014/main" id="{B2D6D145-284F-403B-A27A-BE1AF2342271}"/>
              </a:ext>
            </a:extLst>
          </p:cNvPr>
          <p:cNvSpPr txBox="1"/>
          <p:nvPr/>
        </p:nvSpPr>
        <p:spPr>
          <a:xfrm rot="3978817">
            <a:off x="7333302" y="1866605"/>
            <a:ext cx="1473139" cy="523220"/>
          </a:xfrm>
          <a:prstGeom prst="rect">
            <a:avLst/>
          </a:prstGeom>
          <a:noFill/>
        </p:spPr>
        <p:txBody>
          <a:bodyPr wrap="square" rtlCol="0">
            <a:spAutoFit/>
          </a:bodyPr>
          <a:lstStyle/>
          <a:p>
            <a:pPr algn="ctr"/>
            <a:r>
              <a:rPr lang="en-US" sz="1400" dirty="0">
                <a:solidFill>
                  <a:srgbClr val="002060"/>
                </a:solidFill>
              </a:rPr>
              <a:t>Master Data Management</a:t>
            </a:r>
            <a:endParaRPr lang="en-US" sz="1400" b="1" dirty="0">
              <a:solidFill>
                <a:srgbClr val="002060"/>
              </a:solidFill>
            </a:endParaRPr>
          </a:p>
        </p:txBody>
      </p:sp>
      <p:sp>
        <p:nvSpPr>
          <p:cNvPr id="4" name="Right Brace 3">
            <a:extLst>
              <a:ext uri="{FF2B5EF4-FFF2-40B4-BE49-F238E27FC236}">
                <a16:creationId xmlns:a16="http://schemas.microsoft.com/office/drawing/2014/main" id="{68BACAB5-CCAD-4BB0-84C6-A67848FBB6AA}"/>
              </a:ext>
            </a:extLst>
          </p:cNvPr>
          <p:cNvSpPr/>
          <p:nvPr/>
        </p:nvSpPr>
        <p:spPr bwMode="auto">
          <a:xfrm rot="20233837">
            <a:off x="7656643" y="1235144"/>
            <a:ext cx="211681" cy="2043421"/>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3" name="Right Brace 22">
            <a:extLst>
              <a:ext uri="{FF2B5EF4-FFF2-40B4-BE49-F238E27FC236}">
                <a16:creationId xmlns:a16="http://schemas.microsoft.com/office/drawing/2014/main" id="{87776145-C6A7-4E3A-B786-EA8D7EABFD2A}"/>
              </a:ext>
            </a:extLst>
          </p:cNvPr>
          <p:cNvSpPr/>
          <p:nvPr/>
        </p:nvSpPr>
        <p:spPr bwMode="auto">
          <a:xfrm rot="12163305">
            <a:off x="6179114" y="1240613"/>
            <a:ext cx="229508" cy="2035323"/>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4" name="TextBox 23">
            <a:extLst>
              <a:ext uri="{FF2B5EF4-FFF2-40B4-BE49-F238E27FC236}">
                <a16:creationId xmlns:a16="http://schemas.microsoft.com/office/drawing/2014/main" id="{83B014F5-7C59-4C34-84C8-B0E088BAEC2D}"/>
              </a:ext>
            </a:extLst>
          </p:cNvPr>
          <p:cNvSpPr txBox="1"/>
          <p:nvPr/>
        </p:nvSpPr>
        <p:spPr>
          <a:xfrm rot="17527480">
            <a:off x="4953054" y="1755764"/>
            <a:ext cx="1930951" cy="738664"/>
          </a:xfrm>
          <a:prstGeom prst="rect">
            <a:avLst/>
          </a:prstGeom>
          <a:noFill/>
        </p:spPr>
        <p:txBody>
          <a:bodyPr wrap="square" rtlCol="0">
            <a:spAutoFit/>
          </a:bodyPr>
          <a:lstStyle/>
          <a:p>
            <a:pPr algn="ctr"/>
            <a:r>
              <a:rPr lang="en-US" sz="1400" dirty="0">
                <a:solidFill>
                  <a:srgbClr val="002060"/>
                </a:solidFill>
              </a:rPr>
              <a:t>Non transactional, Cross function, Business significant </a:t>
            </a:r>
            <a:endParaRPr lang="en-US" sz="1400" b="1" dirty="0">
              <a:solidFill>
                <a:srgbClr val="002060"/>
              </a:solidFill>
            </a:endParaRPr>
          </a:p>
        </p:txBody>
      </p:sp>
    </p:spTree>
    <p:extLst>
      <p:ext uri="{BB962C8B-B14F-4D97-AF65-F5344CB8AC3E}">
        <p14:creationId xmlns:p14="http://schemas.microsoft.com/office/powerpoint/2010/main" val="544382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EE5461-4101-49A9-A707-0A90845F1E43}">
  <ds:schemaRefs>
    <ds:schemaRef ds:uri="http://schemas.microsoft.com/sharepoint/v3/contenttype/forms"/>
  </ds:schemaRefs>
</ds:datastoreItem>
</file>

<file path=customXml/itemProps2.xml><?xml version="1.0" encoding="utf-8"?>
<ds:datastoreItem xmlns:ds="http://schemas.openxmlformats.org/officeDocument/2006/customXml" ds:itemID="{AD2C987D-4A47-4F11-8121-36694FAAAC40}">
  <ds:schemaRefs>
    <ds:schemaRef ds:uri="http://purl.org/dc/elements/1.1/"/>
    <ds:schemaRef ds:uri="http://schemas.microsoft.com/office/2006/metadata/properties"/>
    <ds:schemaRef ds:uri="2fb88c42-9484-45db-b1a7-c717f8961fa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4553ff-5444-4dd5-ba90-cf9ec227a264"/>
    <ds:schemaRef ds:uri="http://www.w3.org/XML/1998/namespace"/>
    <ds:schemaRef ds:uri="http://purl.org/dc/dcmitype/"/>
  </ds:schemaRefs>
</ds:datastoreItem>
</file>

<file path=customXml/itemProps3.xml><?xml version="1.0" encoding="utf-8"?>
<ds:datastoreItem xmlns:ds="http://schemas.openxmlformats.org/officeDocument/2006/customXml" ds:itemID="{9660FBF8-9DE6-471E-913A-3152BA878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30050</TotalTime>
  <Words>3171</Words>
  <Application>Microsoft Office PowerPoint</Application>
  <PresentationFormat>On-screen Show (16:9)</PresentationFormat>
  <Paragraphs>731</Paragraphs>
  <Slides>27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Comic Sans MS</vt:lpstr>
      <vt:lpstr>Google Sans</vt:lpstr>
      <vt:lpstr>Lato Light</vt:lpstr>
      <vt:lpstr>Poppins</vt:lpstr>
      <vt:lpstr>Wingdings</vt:lpstr>
      <vt:lpstr>NG_PPT_16x9_Generic_template-blue</vt:lpstr>
      <vt:lpstr>US Customer Master Data Management</vt:lpstr>
      <vt:lpstr>Contents</vt:lpstr>
      <vt:lpstr>PowerPoint Presentation</vt:lpstr>
      <vt:lpstr>Why Master Data Management (MDM)?</vt:lpstr>
      <vt:lpstr>Business Demand for the Master Data Management</vt:lpstr>
      <vt:lpstr>PowerPoint Presentation</vt:lpstr>
      <vt:lpstr>Enterprise Data Platform</vt:lpstr>
      <vt:lpstr>PowerPoint Presentation</vt:lpstr>
      <vt:lpstr> Meta Data, Master Data, Transaction Data</vt:lpstr>
      <vt:lpstr>Example: US Customer Gas Bill</vt:lpstr>
      <vt:lpstr>PowerPoint Presentation</vt:lpstr>
      <vt:lpstr>Master Data Management (MDM)</vt:lpstr>
      <vt:lpstr>PowerPoint Presentation</vt:lpstr>
      <vt:lpstr>MDM implementation Style</vt:lpstr>
      <vt:lpstr>MDM implementation Style</vt:lpstr>
      <vt:lpstr>Benefits of Master Data Management </vt:lpstr>
      <vt:lpstr>Master Data Management Use Cases</vt:lpstr>
      <vt:lpstr>Master Data Management – Organization Structure (WIP)</vt:lpstr>
      <vt:lpstr>Master Data Management – Roles and Responsibilities (RACI)</vt:lpstr>
      <vt:lpstr>Master Data Management High Level Architecture</vt:lpstr>
      <vt:lpstr>PowerPoint Presentation</vt:lpstr>
      <vt:lpstr>Data Capability Tools Roadmap (as of May 2021)</vt:lpstr>
      <vt:lpstr>Master Data Management Proposed Roadmap (Draft)</vt:lpstr>
      <vt:lpstr>US Customer MDM Proposed Roadmap (Draft)</vt:lpstr>
      <vt:lpstr>US Customer Business Capabilities Proposed Roadmap (Draft)</vt:lpstr>
      <vt:lpstr>Master Data Management Vendors/Tools</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36</cp:revision>
  <cp:lastPrinted>2021-06-02T15:13:28Z</cp:lastPrinted>
  <dcterms:created xsi:type="dcterms:W3CDTF">2018-09-19T13:44:21Z</dcterms:created>
  <dcterms:modified xsi:type="dcterms:W3CDTF">2021-06-07T22:17:04Z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ies>
</file>