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7"/>
  </p:notesMasterIdLst>
  <p:handoutMasterIdLst>
    <p:handoutMasterId r:id="rId8"/>
  </p:handoutMasterIdLst>
  <p:sldIdLst>
    <p:sldId id="2147307484" r:id="rId5"/>
    <p:sldId id="2147307485" r:id="rId6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A70"/>
    <a:srgbClr val="B20E12"/>
    <a:srgbClr val="B2DE82"/>
    <a:srgbClr val="C9E8A6"/>
    <a:srgbClr val="7FFFF8"/>
    <a:srgbClr val="B4DF85"/>
    <a:srgbClr val="FFFFFF"/>
    <a:srgbClr val="F9F9F9"/>
    <a:srgbClr val="E7F5D7"/>
    <a:srgbClr val="DA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C521B-9475-448A-8B93-279EDAC25C87}" v="1377" dt="2021-05-14T17:20:07.7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3817" autoAdjust="0"/>
  </p:normalViewPr>
  <p:slideViewPr>
    <p:cSldViewPr snapToGrid="0">
      <p:cViewPr varScale="1">
        <p:scale>
          <a:sx n="85" d="100"/>
          <a:sy n="85" d="100"/>
        </p:scale>
        <p:origin x="968" y="48"/>
      </p:cViewPr>
      <p:guideLst>
        <p:guide orient="horz" pos="962"/>
        <p:guide pos="748"/>
        <p:guide orient="horz" pos="2255"/>
      </p:guideLst>
    </p:cSldViewPr>
  </p:slideViewPr>
  <p:outlineViewPr>
    <p:cViewPr>
      <p:scale>
        <a:sx n="33" d="100"/>
        <a:sy n="33" d="100"/>
      </p:scale>
      <p:origin x="0" y="-2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0ABC521B-9475-448A-8B93-279EDAC25C87}"/>
    <pc:docChg chg="undo custSel addSld delSld modSld">
      <pc:chgData name="Ajwaliya, Nishit" userId="d6171631-3d08-453d-8afd-2dc62a5026e2" providerId="ADAL" clId="{0ABC521B-9475-448A-8B93-279EDAC25C87}" dt="2021-05-14T17:48:05.078" v="637" actId="1038"/>
      <pc:docMkLst>
        <pc:docMk/>
      </pc:docMkLst>
      <pc:sldChg chg="addSp delSp modSp del">
        <pc:chgData name="Ajwaliya, Nishit" userId="d6171631-3d08-453d-8afd-2dc62a5026e2" providerId="ADAL" clId="{0ABC521B-9475-448A-8B93-279EDAC25C87}" dt="2021-05-14T12:15:08.679" v="559" actId="2696"/>
        <pc:sldMkLst>
          <pc:docMk/>
          <pc:sldMk cId="3299959604" sldId="6895"/>
        </pc:sldMkLst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3" creationId="{E705DD29-DEEB-40F2-955C-8E9F8269A2E5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4" creationId="{F22F5D03-DBE6-4766-B9F0-652066D84E4F}"/>
          </ac:spMkLst>
        </pc:spChg>
        <pc:spChg chg="mod">
          <ac:chgData name="Ajwaliya, Nishit" userId="d6171631-3d08-453d-8afd-2dc62a5026e2" providerId="ADAL" clId="{0ABC521B-9475-448A-8B93-279EDAC25C87}" dt="2021-04-29T18:15:36.906" v="471" actId="14100"/>
          <ac:spMkLst>
            <pc:docMk/>
            <pc:sldMk cId="3299959604" sldId="6895"/>
            <ac:spMk id="9" creationId="{63CBB09D-EE89-48CC-A59F-A838F6A6E4AB}"/>
          </ac:spMkLst>
        </pc:spChg>
        <pc:spChg chg="mod">
          <ac:chgData name="Ajwaliya, Nishit" userId="d6171631-3d08-453d-8afd-2dc62a5026e2" providerId="ADAL" clId="{0ABC521B-9475-448A-8B93-279EDAC25C87}" dt="2021-04-29T16:08:55.252" v="244" actId="1076"/>
          <ac:spMkLst>
            <pc:docMk/>
            <pc:sldMk cId="3299959604" sldId="6895"/>
            <ac:spMk id="26" creationId="{24293CC2-EA11-43DE-85FC-3184F8128656}"/>
          </ac:spMkLst>
        </pc:spChg>
        <pc:spChg chg="del">
          <ac:chgData name="Ajwaliya, Nishit" userId="d6171631-3d08-453d-8afd-2dc62a5026e2" providerId="ADAL" clId="{0ABC521B-9475-448A-8B93-279EDAC25C87}" dt="2021-04-28T20:56:34.804" v="10" actId="478"/>
          <ac:spMkLst>
            <pc:docMk/>
            <pc:sldMk cId="3299959604" sldId="6895"/>
            <ac:spMk id="37" creationId="{1BCCC8E2-A35E-46D3-ABFD-A73F22814D78}"/>
          </ac:spMkLst>
        </pc:spChg>
        <pc:spChg chg="mod">
          <ac:chgData name="Ajwaliya, Nishit" userId="d6171631-3d08-453d-8afd-2dc62a5026e2" providerId="ADAL" clId="{0ABC521B-9475-448A-8B93-279EDAC25C87}" dt="2021-04-29T14:56:40.022" v="139" actId="242"/>
          <ac:spMkLst>
            <pc:docMk/>
            <pc:sldMk cId="3299959604" sldId="6895"/>
            <ac:spMk id="67" creationId="{13AF4990-BEC8-4F76-90A9-21EF7C67AE3B}"/>
          </ac:spMkLst>
        </pc:spChg>
        <pc:spChg chg="mod">
          <ac:chgData name="Ajwaliya, Nishit" userId="d6171631-3d08-453d-8afd-2dc62a5026e2" providerId="ADAL" clId="{0ABC521B-9475-448A-8B93-279EDAC25C87}" dt="2021-04-29T14:56:40.022" v="139" actId="242"/>
          <ac:spMkLst>
            <pc:docMk/>
            <pc:sldMk cId="3299959604" sldId="6895"/>
            <ac:spMk id="69" creationId="{01B95DB8-8395-45E2-8451-4D61E9C8C07C}"/>
          </ac:spMkLst>
        </pc:spChg>
        <pc:spChg chg="mod">
          <ac:chgData name="Ajwaliya, Nishit" userId="d6171631-3d08-453d-8afd-2dc62a5026e2" providerId="ADAL" clId="{0ABC521B-9475-448A-8B93-279EDAC25C87}" dt="2021-04-29T14:56:40.022" v="139" actId="242"/>
          <ac:spMkLst>
            <pc:docMk/>
            <pc:sldMk cId="3299959604" sldId="6895"/>
            <ac:spMk id="70" creationId="{CB334639-855E-4746-BFC5-89E45E4FD7C6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76" creationId="{9A520CC5-FA03-4165-9311-61DCAD63AA0D}"/>
          </ac:spMkLst>
        </pc:spChg>
        <pc:spChg chg="mod">
          <ac:chgData name="Ajwaliya, Nishit" userId="d6171631-3d08-453d-8afd-2dc62a5026e2" providerId="ADAL" clId="{0ABC521B-9475-448A-8B93-279EDAC25C87}" dt="2021-04-29T14:56:40.022" v="139" actId="242"/>
          <ac:spMkLst>
            <pc:docMk/>
            <pc:sldMk cId="3299959604" sldId="6895"/>
            <ac:spMk id="84" creationId="{60BBD388-7AED-42EE-A76C-C401F0E3C966}"/>
          </ac:spMkLst>
        </pc:spChg>
        <pc:spChg chg="mod">
          <ac:chgData name="Ajwaliya, Nishit" userId="d6171631-3d08-453d-8afd-2dc62a5026e2" providerId="ADAL" clId="{0ABC521B-9475-448A-8B93-279EDAC25C87}" dt="2021-04-29T14:56:40.022" v="139" actId="242"/>
          <ac:spMkLst>
            <pc:docMk/>
            <pc:sldMk cId="3299959604" sldId="6895"/>
            <ac:spMk id="86" creationId="{7BEAD126-BC38-4A82-9ADF-631A1EB5B79A}"/>
          </ac:spMkLst>
        </pc:spChg>
        <pc:spChg chg="mod">
          <ac:chgData name="Ajwaliya, Nishit" userId="d6171631-3d08-453d-8afd-2dc62a5026e2" providerId="ADAL" clId="{0ABC521B-9475-448A-8B93-279EDAC25C87}" dt="2021-04-29T14:56:40.022" v="139" actId="242"/>
          <ac:spMkLst>
            <pc:docMk/>
            <pc:sldMk cId="3299959604" sldId="6895"/>
            <ac:spMk id="87" creationId="{D171760A-447B-483E-87A3-5A7511C18F93}"/>
          </ac:spMkLst>
        </pc:spChg>
        <pc:spChg chg="mod">
          <ac:chgData name="Ajwaliya, Nishit" userId="d6171631-3d08-453d-8afd-2dc62a5026e2" providerId="ADAL" clId="{0ABC521B-9475-448A-8B93-279EDAC25C87}" dt="2021-04-29T14:56:40.022" v="139" actId="242"/>
          <ac:spMkLst>
            <pc:docMk/>
            <pc:sldMk cId="3299959604" sldId="6895"/>
            <ac:spMk id="88" creationId="{1C61089B-9BC4-4D8D-B373-9B95214FAE1A}"/>
          </ac:spMkLst>
        </pc:spChg>
        <pc:spChg chg="add 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97" creationId="{6E524798-4223-4344-86DC-003903A21CC8}"/>
          </ac:spMkLst>
        </pc:spChg>
        <pc:spChg chg="add del mod">
          <ac:chgData name="Ajwaliya, Nishit" userId="d6171631-3d08-453d-8afd-2dc62a5026e2" providerId="ADAL" clId="{0ABC521B-9475-448A-8B93-279EDAC25C87}" dt="2021-04-29T16:11:26.458" v="337" actId="478"/>
          <ac:spMkLst>
            <pc:docMk/>
            <pc:sldMk cId="3299959604" sldId="6895"/>
            <ac:spMk id="98" creationId="{14743418-5F24-4EBA-A397-E5C41029701D}"/>
          </ac:spMkLst>
        </pc:spChg>
        <pc:spChg chg="add mod">
          <ac:chgData name="Ajwaliya, Nishit" userId="d6171631-3d08-453d-8afd-2dc62a5026e2" providerId="ADAL" clId="{0ABC521B-9475-448A-8B93-279EDAC25C87}" dt="2021-04-29T16:12:54.064" v="410" actId="20577"/>
          <ac:spMkLst>
            <pc:docMk/>
            <pc:sldMk cId="3299959604" sldId="6895"/>
            <ac:spMk id="99" creationId="{A505583B-D85D-436F-999A-765C74864B85}"/>
          </ac:spMkLst>
        </pc:spChg>
        <pc:spChg chg="add mod">
          <ac:chgData name="Ajwaliya, Nishit" userId="d6171631-3d08-453d-8afd-2dc62a5026e2" providerId="ADAL" clId="{0ABC521B-9475-448A-8B93-279EDAC25C87}" dt="2021-04-29T16:10:27.597" v="295" actId="1038"/>
          <ac:spMkLst>
            <pc:docMk/>
            <pc:sldMk cId="3299959604" sldId="6895"/>
            <ac:spMk id="100" creationId="{7EF2B686-B864-4A0C-976A-AC294FF49356}"/>
          </ac:spMkLst>
        </pc:spChg>
        <pc:spChg chg="add del mod">
          <ac:chgData name="Ajwaliya, Nishit" userId="d6171631-3d08-453d-8afd-2dc62a5026e2" providerId="ADAL" clId="{0ABC521B-9475-448A-8B93-279EDAC25C87}" dt="2021-04-29T16:10:46.216" v="301"/>
          <ac:spMkLst>
            <pc:docMk/>
            <pc:sldMk cId="3299959604" sldId="6895"/>
            <ac:spMk id="101" creationId="{E80350EC-6A53-4E59-B9A6-56E4D18C170D}"/>
          </ac:spMkLst>
        </pc:spChg>
        <pc:spChg chg="add del mod">
          <ac:chgData name="Ajwaliya, Nishit" userId="d6171631-3d08-453d-8afd-2dc62a5026e2" providerId="ADAL" clId="{0ABC521B-9475-448A-8B93-279EDAC25C87}" dt="2021-04-29T16:10:46.216" v="301"/>
          <ac:spMkLst>
            <pc:docMk/>
            <pc:sldMk cId="3299959604" sldId="6895"/>
            <ac:spMk id="102" creationId="{6BAC3923-62BB-42C2-9D0B-E8712B5FF224}"/>
          </ac:spMkLst>
        </pc:spChg>
        <pc:spChg chg="add mod">
          <ac:chgData name="Ajwaliya, Nishit" userId="d6171631-3d08-453d-8afd-2dc62a5026e2" providerId="ADAL" clId="{0ABC521B-9475-448A-8B93-279EDAC25C87}" dt="2021-04-29T16:13:12.360" v="417" actId="1038"/>
          <ac:spMkLst>
            <pc:docMk/>
            <pc:sldMk cId="3299959604" sldId="6895"/>
            <ac:spMk id="103" creationId="{9E79760A-8C07-46FB-A2AB-5C7E24D6A648}"/>
          </ac:spMkLst>
        </pc:spChg>
        <pc:spChg chg="add mod">
          <ac:chgData name="Ajwaliya, Nishit" userId="d6171631-3d08-453d-8afd-2dc62a5026e2" providerId="ADAL" clId="{0ABC521B-9475-448A-8B93-279EDAC25C87}" dt="2021-04-29T16:18:47.340" v="434" actId="20577"/>
          <ac:spMkLst>
            <pc:docMk/>
            <pc:sldMk cId="3299959604" sldId="6895"/>
            <ac:spMk id="104" creationId="{705A9A38-02C7-4EB3-B963-C23BA41B0057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105" creationId="{B4573916-DB99-4B23-AC58-52569CC342AA}"/>
          </ac:spMkLst>
        </pc:spChg>
        <pc:spChg chg="add mod">
          <ac:chgData name="Ajwaliya, Nishit" userId="d6171631-3d08-453d-8afd-2dc62a5026e2" providerId="ADAL" clId="{0ABC521B-9475-448A-8B93-279EDAC25C87}" dt="2021-04-29T16:12:15.858" v="342" actId="1076"/>
          <ac:spMkLst>
            <pc:docMk/>
            <pc:sldMk cId="3299959604" sldId="6895"/>
            <ac:spMk id="106" creationId="{6F71CB73-EAE8-4326-9E84-00E5ACA661CB}"/>
          </ac:spMkLst>
        </pc:spChg>
        <pc:spChg chg="mod">
          <ac:chgData name="Ajwaliya, Nishit" userId="d6171631-3d08-453d-8afd-2dc62a5026e2" providerId="ADAL" clId="{0ABC521B-9475-448A-8B93-279EDAC25C87}" dt="2021-04-29T18:58:35.033" v="513" actId="14100"/>
          <ac:spMkLst>
            <pc:docMk/>
            <pc:sldMk cId="3299959604" sldId="6895"/>
            <ac:spMk id="107" creationId="{8C9ADB6B-5737-44AB-BA35-BDF2293631E7}"/>
          </ac:spMkLst>
        </pc:spChg>
        <pc:spChg chg="mod">
          <ac:chgData name="Ajwaliya, Nishit" userId="d6171631-3d08-453d-8afd-2dc62a5026e2" providerId="ADAL" clId="{0ABC521B-9475-448A-8B93-279EDAC25C87}" dt="2021-04-29T14:56:40.022" v="139" actId="242"/>
          <ac:spMkLst>
            <pc:docMk/>
            <pc:sldMk cId="3299959604" sldId="6895"/>
            <ac:spMk id="110" creationId="{6F87E31E-712F-4AB2-82B8-8BCF5ED1EFFC}"/>
          </ac:spMkLst>
        </pc:spChg>
        <pc:spChg chg="mod">
          <ac:chgData name="Ajwaliya, Nishit" userId="d6171631-3d08-453d-8afd-2dc62a5026e2" providerId="ADAL" clId="{0ABC521B-9475-448A-8B93-279EDAC25C87}" dt="2021-04-29T14:56:40.022" v="139" actId="242"/>
          <ac:spMkLst>
            <pc:docMk/>
            <pc:sldMk cId="3299959604" sldId="6895"/>
            <ac:spMk id="111" creationId="{7B33BC42-F6C2-4925-8E71-5FE5BE7BB53E}"/>
          </ac:spMkLst>
        </pc:spChg>
        <pc:spChg chg="mod">
          <ac:chgData name="Ajwaliya, Nishit" userId="d6171631-3d08-453d-8afd-2dc62a5026e2" providerId="ADAL" clId="{0ABC521B-9475-448A-8B93-279EDAC25C87}" dt="2021-04-29T14:56:40.022" v="139" actId="242"/>
          <ac:spMkLst>
            <pc:docMk/>
            <pc:sldMk cId="3299959604" sldId="6895"/>
            <ac:spMk id="119" creationId="{667A639C-B9C3-4DD1-ABE8-08EA94BC3D84}"/>
          </ac:spMkLst>
        </pc:spChg>
        <pc:spChg chg="mod">
          <ac:chgData name="Ajwaliya, Nishit" userId="d6171631-3d08-453d-8afd-2dc62a5026e2" providerId="ADAL" clId="{0ABC521B-9475-448A-8B93-279EDAC25C87}" dt="2021-04-29T14:56:40.022" v="139" actId="242"/>
          <ac:spMkLst>
            <pc:docMk/>
            <pc:sldMk cId="3299959604" sldId="6895"/>
            <ac:spMk id="121" creationId="{378FE9D9-C8AA-4E60-9C0C-66590B1E21BF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124" creationId="{0F8BAFA5-C39E-4D40-BEAB-6ECE84C10D74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125" creationId="{1C748C3D-94DF-43FE-96B3-A700756508CE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126" creationId="{F24ED024-8BEE-474D-A1C7-731AE9E7D118}"/>
          </ac:spMkLst>
        </pc:spChg>
        <pc:spChg chg="mod">
          <ac:chgData name="Ajwaliya, Nishit" userId="d6171631-3d08-453d-8afd-2dc62a5026e2" providerId="ADAL" clId="{0ABC521B-9475-448A-8B93-279EDAC25C87}" dt="2021-04-29T18:19:10.242" v="479" actId="1038"/>
          <ac:spMkLst>
            <pc:docMk/>
            <pc:sldMk cId="3299959604" sldId="6895"/>
            <ac:spMk id="128" creationId="{42E3C3F5-1547-421C-A2A3-071D520F9AA3}"/>
          </ac:spMkLst>
        </pc:spChg>
        <pc:spChg chg="mod">
          <ac:chgData name="Ajwaliya, Nishit" userId="d6171631-3d08-453d-8afd-2dc62a5026e2" providerId="ADAL" clId="{0ABC521B-9475-448A-8B93-279EDAC25C87}" dt="2021-04-29T18:19:10.242" v="479" actId="1038"/>
          <ac:spMkLst>
            <pc:docMk/>
            <pc:sldMk cId="3299959604" sldId="6895"/>
            <ac:spMk id="130" creationId="{28D44024-805C-42A3-A536-7F7CD8072048}"/>
          </ac:spMkLst>
        </pc:spChg>
        <pc:spChg chg="mod">
          <ac:chgData name="Ajwaliya, Nishit" userId="d6171631-3d08-453d-8afd-2dc62a5026e2" providerId="ADAL" clId="{0ABC521B-9475-448A-8B93-279EDAC25C87}" dt="2021-05-05T15:17:12.692" v="553" actId="20577"/>
          <ac:spMkLst>
            <pc:docMk/>
            <pc:sldMk cId="3299959604" sldId="6895"/>
            <ac:spMk id="134" creationId="{DDC0F982-804C-4C13-B6CF-886890383620}"/>
          </ac:spMkLst>
        </pc:spChg>
        <pc:spChg chg="mod">
          <ac:chgData name="Ajwaliya, Nishit" userId="d6171631-3d08-453d-8afd-2dc62a5026e2" providerId="ADAL" clId="{0ABC521B-9475-448A-8B93-279EDAC25C87}" dt="2021-04-29T14:56:40.022" v="139" actId="242"/>
          <ac:spMkLst>
            <pc:docMk/>
            <pc:sldMk cId="3299959604" sldId="6895"/>
            <ac:spMk id="135" creationId="{29EF487B-6194-4129-AC46-A7DEFC1BC40B}"/>
          </ac:spMkLst>
        </pc:spChg>
        <pc:spChg chg="mod">
          <ac:chgData name="Ajwaliya, Nishit" userId="d6171631-3d08-453d-8afd-2dc62a5026e2" providerId="ADAL" clId="{0ABC521B-9475-448A-8B93-279EDAC25C87}" dt="2021-04-29T14:56:40.022" v="139" actId="242"/>
          <ac:spMkLst>
            <pc:docMk/>
            <pc:sldMk cId="3299959604" sldId="6895"/>
            <ac:spMk id="140" creationId="{3FCD83B7-1EFF-4CD9-A187-C738E53A836A}"/>
          </ac:spMkLst>
        </pc:spChg>
        <pc:spChg chg="mod">
          <ac:chgData name="Ajwaliya, Nishit" userId="d6171631-3d08-453d-8afd-2dc62a5026e2" providerId="ADAL" clId="{0ABC521B-9475-448A-8B93-279EDAC25C87}" dt="2021-04-29T14:56:40.022" v="139" actId="242"/>
          <ac:spMkLst>
            <pc:docMk/>
            <pc:sldMk cId="3299959604" sldId="6895"/>
            <ac:spMk id="141" creationId="{24BC9807-652F-4E51-9BD1-4BC56411F2C3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144" creationId="{D9F430B6-AA12-4E55-BD8E-7F722DCC89EC}"/>
          </ac:spMkLst>
        </pc:spChg>
        <pc:spChg chg="mod">
          <ac:chgData name="Ajwaliya, Nishit" userId="d6171631-3d08-453d-8afd-2dc62a5026e2" providerId="ADAL" clId="{0ABC521B-9475-448A-8B93-279EDAC25C87}" dt="2021-04-29T18:57:43.641" v="510" actId="1037"/>
          <ac:spMkLst>
            <pc:docMk/>
            <pc:sldMk cId="3299959604" sldId="6895"/>
            <ac:spMk id="151" creationId="{3A4AC253-3FE1-4C73-ABAA-E3F0D079DB2B}"/>
          </ac:spMkLst>
        </pc:spChg>
        <pc:spChg chg="mod">
          <ac:chgData name="Ajwaliya, Nishit" userId="d6171631-3d08-453d-8afd-2dc62a5026e2" providerId="ADAL" clId="{0ABC521B-9475-448A-8B93-279EDAC25C87}" dt="2021-04-29T14:56:40.022" v="139" actId="242"/>
          <ac:spMkLst>
            <pc:docMk/>
            <pc:sldMk cId="3299959604" sldId="6895"/>
            <ac:spMk id="152" creationId="{B8132A58-8625-46BA-B378-908981D63D9E}"/>
          </ac:spMkLst>
        </pc:spChg>
        <pc:spChg chg="mod">
          <ac:chgData name="Ajwaliya, Nishit" userId="d6171631-3d08-453d-8afd-2dc62a5026e2" providerId="ADAL" clId="{0ABC521B-9475-448A-8B93-279EDAC25C87}" dt="2021-04-29T14:56:40.022" v="139" actId="242"/>
          <ac:spMkLst>
            <pc:docMk/>
            <pc:sldMk cId="3299959604" sldId="6895"/>
            <ac:spMk id="153" creationId="{D48604F7-129F-4FAE-90D3-437401E3ECDC}"/>
          </ac:spMkLst>
        </pc:spChg>
        <pc:spChg chg="mod">
          <ac:chgData name="Ajwaliya, Nishit" userId="d6171631-3d08-453d-8afd-2dc62a5026e2" providerId="ADAL" clId="{0ABC521B-9475-448A-8B93-279EDAC25C87}" dt="2021-04-29T14:56:40.022" v="139" actId="242"/>
          <ac:spMkLst>
            <pc:docMk/>
            <pc:sldMk cId="3299959604" sldId="6895"/>
            <ac:spMk id="154" creationId="{907276B4-0603-4BF9-9900-1A6B72799A92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155" creationId="{FA445F10-C787-448B-AE7C-7D1BF8D50D56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163" creationId="{BDD54725-3AE1-481F-A3CE-8E571CD871EC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165" creationId="{55FE46CB-4BAC-43D4-A7E3-73079C9B0A17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167" creationId="{87D8CC1F-B56A-4529-87AE-1441B76F21CA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169" creationId="{CA387B1C-1433-491C-888E-0EAE240B1442}"/>
          </ac:spMkLst>
        </pc:spChg>
        <pc:spChg chg="mod">
          <ac:chgData name="Ajwaliya, Nishit" userId="d6171631-3d08-453d-8afd-2dc62a5026e2" providerId="ADAL" clId="{0ABC521B-9475-448A-8B93-279EDAC25C87}" dt="2021-04-29T18:42:40.318" v="484" actId="207"/>
          <ac:spMkLst>
            <pc:docMk/>
            <pc:sldMk cId="3299959604" sldId="6895"/>
            <ac:spMk id="171" creationId="{A4968A38-1CB8-45E4-989B-D07B14C18791}"/>
          </ac:spMkLst>
        </pc:spChg>
        <pc:spChg chg="del mod">
          <ac:chgData name="Ajwaliya, Nishit" userId="d6171631-3d08-453d-8afd-2dc62a5026e2" providerId="ADAL" clId="{0ABC521B-9475-448A-8B93-279EDAC25C87}" dt="2021-04-29T18:40:46.744" v="483"/>
          <ac:spMkLst>
            <pc:docMk/>
            <pc:sldMk cId="3299959604" sldId="6895"/>
            <ac:spMk id="173" creationId="{D1B4FE46-6D7A-4FD4-B9DE-F23CC633E3FF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174" creationId="{6E729406-BCD9-431E-8B26-6F97A4C03E00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176" creationId="{6FFA297E-BD4C-4984-8DA1-974107E360C0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177" creationId="{F87CC682-6CBB-494A-8113-DA1E61FE62C6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181" creationId="{553BDFC6-BEB6-45E4-B002-7547682B4B9D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187" creationId="{EFF18A99-ABA3-4DD1-8F4C-F92ED78F9CC9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188" creationId="{4BE12BDB-E35A-4FA6-9DAC-9E141D05A38F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189" creationId="{5D211D3C-73F0-46FA-AD56-2BDECB55C184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03" creationId="{01978453-8B00-4A50-85D1-D02BB9CA7E7C}"/>
          </ac:spMkLst>
        </pc:spChg>
        <pc:spChg chg="mod">
          <ac:chgData name="Ajwaliya, Nishit" userId="d6171631-3d08-453d-8afd-2dc62a5026e2" providerId="ADAL" clId="{0ABC521B-9475-448A-8B93-279EDAC25C87}" dt="2021-04-29T14:56:40.022" v="139" actId="242"/>
          <ac:spMkLst>
            <pc:docMk/>
            <pc:sldMk cId="3299959604" sldId="6895"/>
            <ac:spMk id="204" creationId="{8592C76E-BEAD-4997-B0BA-B05BD6FD9A26}"/>
          </ac:spMkLst>
        </pc:spChg>
        <pc:spChg chg="mod">
          <ac:chgData name="Ajwaliya, Nishit" userId="d6171631-3d08-453d-8afd-2dc62a5026e2" providerId="ADAL" clId="{0ABC521B-9475-448A-8B93-279EDAC25C87}" dt="2021-04-29T14:56:40.022" v="139" actId="242"/>
          <ac:spMkLst>
            <pc:docMk/>
            <pc:sldMk cId="3299959604" sldId="6895"/>
            <ac:spMk id="205" creationId="{A347D48E-0186-41F2-A71B-686BD3326EE5}"/>
          </ac:spMkLst>
        </pc:spChg>
        <pc:spChg chg="mod">
          <ac:chgData name="Ajwaliya, Nishit" userId="d6171631-3d08-453d-8afd-2dc62a5026e2" providerId="ADAL" clId="{0ABC521B-9475-448A-8B93-279EDAC25C87}" dt="2021-04-29T14:56:40.022" v="139" actId="242"/>
          <ac:spMkLst>
            <pc:docMk/>
            <pc:sldMk cId="3299959604" sldId="6895"/>
            <ac:spMk id="206" creationId="{B6C28F17-2225-4512-B301-49439ABFFEF9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07" creationId="{D9CD409A-2087-48B4-993A-8965746DAF94}"/>
          </ac:spMkLst>
        </pc:spChg>
        <pc:spChg chg="mod">
          <ac:chgData name="Ajwaliya, Nishit" userId="d6171631-3d08-453d-8afd-2dc62a5026e2" providerId="ADAL" clId="{0ABC521B-9475-448A-8B93-279EDAC25C87}" dt="2021-04-29T18:42:40.318" v="484" actId="207"/>
          <ac:spMkLst>
            <pc:docMk/>
            <pc:sldMk cId="3299959604" sldId="6895"/>
            <ac:spMk id="208" creationId="{61A32064-03CA-4AE7-BE8D-FC359646695B}"/>
          </ac:spMkLst>
        </pc:spChg>
        <pc:spChg chg="del mod">
          <ac:chgData name="Ajwaliya, Nishit" userId="d6171631-3d08-453d-8afd-2dc62a5026e2" providerId="ADAL" clId="{0ABC521B-9475-448A-8B93-279EDAC25C87}" dt="2021-04-29T18:40:46.743" v="481" actId="478"/>
          <ac:spMkLst>
            <pc:docMk/>
            <pc:sldMk cId="3299959604" sldId="6895"/>
            <ac:spMk id="209" creationId="{1B0E839C-E9CF-4BCA-9BC8-9644B56541CD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10" creationId="{4709E27B-FE41-4D5F-AD41-BC3B13DDCF48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11" creationId="{D20D57CD-2D20-43B0-85A7-7E8142C5EE11}"/>
          </ac:spMkLst>
        </pc:spChg>
        <pc:spChg chg="mod">
          <ac:chgData name="Ajwaliya, Nishit" userId="d6171631-3d08-453d-8afd-2dc62a5026e2" providerId="ADAL" clId="{0ABC521B-9475-448A-8B93-279EDAC25C87}" dt="2021-04-29T18:57:35.393" v="499" actId="1037"/>
          <ac:spMkLst>
            <pc:docMk/>
            <pc:sldMk cId="3299959604" sldId="6895"/>
            <ac:spMk id="213" creationId="{2232032A-DFA7-4838-AEC8-875A56E572F3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14" creationId="{5E2E6BE7-326E-41CD-85A2-E03A52B74CC8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15" creationId="{6733E616-888B-470F-BAEC-AC78C624C992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17" creationId="{870F50A0-1175-47E9-92E7-DD46C849A279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18" creationId="{D5497791-1749-4298-9ECB-ABE31C240E5C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19" creationId="{6ECDE740-6837-4482-A75D-75D5CCCE1BE7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20" creationId="{EBF61E9E-C86F-4FCA-9664-C3BD1EAFFF2C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21" creationId="{3FEFAC13-FA4E-4722-8636-B0F4DB14B444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22" creationId="{36EE1830-4B80-4640-8773-23ACCEC0C97E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23" creationId="{D1BA4C75-1521-4DA8-9152-3A8902EEB53D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24" creationId="{F68889B6-1E8B-49C4-8457-3D36B7EC7231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25" creationId="{09087ACF-D453-4EBC-917B-F62E2471B9D5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26" creationId="{09701D7A-AEC3-4A15-9738-081D896783D1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27" creationId="{19F29F9B-05DD-4654-B270-BA9844B52123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30" creationId="{59218CDC-934C-45B4-81B5-23EADF04DBE4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31" creationId="{FF32807F-AF23-4470-B5FD-E1C220319C59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33" creationId="{9DC391FA-582E-462D-B80B-562DD6B38DFB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34" creationId="{65093B07-58CD-49EE-AC14-71373A166F11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35" creationId="{8FC37195-304C-48AF-BC1C-B1497FFCB94E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36" creationId="{7894B957-F935-4FE5-B515-B030CE51CF27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37" creationId="{1EA67941-3F59-4EAD-8228-FF39264EB893}"/>
          </ac:spMkLst>
        </pc:spChg>
        <pc:spChg chg="mod">
          <ac:chgData name="Ajwaliya, Nishit" userId="d6171631-3d08-453d-8afd-2dc62a5026e2" providerId="ADAL" clId="{0ABC521B-9475-448A-8B93-279EDAC25C87}" dt="2021-04-29T16:09:41.409" v="276" actId="1038"/>
          <ac:spMkLst>
            <pc:docMk/>
            <pc:sldMk cId="3299959604" sldId="6895"/>
            <ac:spMk id="238" creationId="{BB5198DF-7051-4F6D-A5D0-0E9E52DE6BC1}"/>
          </ac:spMkLst>
        </pc:spChg>
        <pc:picChg chg="del">
          <ac:chgData name="Ajwaliya, Nishit" userId="d6171631-3d08-453d-8afd-2dc62a5026e2" providerId="ADAL" clId="{0ABC521B-9475-448A-8B93-279EDAC25C87}" dt="2021-04-29T16:08:50.951" v="242" actId="478"/>
          <ac:picMkLst>
            <pc:docMk/>
            <pc:sldMk cId="3299959604" sldId="6895"/>
            <ac:picMk id="12" creationId="{CE8581A2-A733-4AFD-9FA1-D9AAE204BD7D}"/>
          </ac:picMkLst>
        </pc:picChg>
        <pc:picChg chg="mod">
          <ac:chgData name="Ajwaliya, Nishit" userId="d6171631-3d08-453d-8afd-2dc62a5026e2" providerId="ADAL" clId="{0ABC521B-9475-448A-8B93-279EDAC25C87}" dt="2021-04-29T16:09:41.409" v="276" actId="1038"/>
          <ac:picMkLst>
            <pc:docMk/>
            <pc:sldMk cId="3299959604" sldId="6895"/>
            <ac:picMk id="162" creationId="{D806E5C4-F5B7-4465-8699-4743B4EDE32C}"/>
          </ac:picMkLst>
        </pc:picChg>
        <pc:picChg chg="mod">
          <ac:chgData name="Ajwaliya, Nishit" userId="d6171631-3d08-453d-8afd-2dc62a5026e2" providerId="ADAL" clId="{0ABC521B-9475-448A-8B93-279EDAC25C87}" dt="2021-04-29T16:09:41.409" v="276" actId="1038"/>
          <ac:picMkLst>
            <pc:docMk/>
            <pc:sldMk cId="3299959604" sldId="6895"/>
            <ac:picMk id="164" creationId="{23DC112B-D90B-4346-8F00-D4444FA6DDFE}"/>
          </ac:picMkLst>
        </pc:picChg>
        <pc:picChg chg="mod">
          <ac:chgData name="Ajwaliya, Nishit" userId="d6171631-3d08-453d-8afd-2dc62a5026e2" providerId="ADAL" clId="{0ABC521B-9475-448A-8B93-279EDAC25C87}" dt="2021-04-29T16:09:41.409" v="276" actId="1038"/>
          <ac:picMkLst>
            <pc:docMk/>
            <pc:sldMk cId="3299959604" sldId="6895"/>
            <ac:picMk id="166" creationId="{ACBC42D8-1DCB-4CA5-A375-F401A599726A}"/>
          </ac:picMkLst>
        </pc:picChg>
        <pc:picChg chg="mod">
          <ac:chgData name="Ajwaliya, Nishit" userId="d6171631-3d08-453d-8afd-2dc62a5026e2" providerId="ADAL" clId="{0ABC521B-9475-448A-8B93-279EDAC25C87}" dt="2021-04-29T16:09:41.409" v="276" actId="1038"/>
          <ac:picMkLst>
            <pc:docMk/>
            <pc:sldMk cId="3299959604" sldId="6895"/>
            <ac:picMk id="168" creationId="{6CD85B61-1744-428F-99BE-BC0E382F68E6}"/>
          </ac:picMkLst>
        </pc:picChg>
        <pc:picChg chg="mod">
          <ac:chgData name="Ajwaliya, Nishit" userId="d6171631-3d08-453d-8afd-2dc62a5026e2" providerId="ADAL" clId="{0ABC521B-9475-448A-8B93-279EDAC25C87}" dt="2021-04-29T18:57:35.393" v="499" actId="1037"/>
          <ac:picMkLst>
            <pc:docMk/>
            <pc:sldMk cId="3299959604" sldId="6895"/>
            <ac:picMk id="212" creationId="{073E04DF-8316-4E39-A58D-09FFE3057DB0}"/>
          </ac:picMkLst>
        </pc:picChg>
        <pc:cxnChg chg="mod">
          <ac:chgData name="Ajwaliya, Nishit" userId="d6171631-3d08-453d-8afd-2dc62a5026e2" providerId="ADAL" clId="{0ABC521B-9475-448A-8B93-279EDAC25C87}" dt="2021-04-29T18:19:10.242" v="479" actId="1038"/>
          <ac:cxnSpMkLst>
            <pc:docMk/>
            <pc:sldMk cId="3299959604" sldId="6895"/>
            <ac:cxnSpMk id="5" creationId="{647B011B-7ADE-4400-839C-981A0590474B}"/>
          </ac:cxnSpMkLst>
        </pc:cxnChg>
        <pc:cxnChg chg="mod">
          <ac:chgData name="Ajwaliya, Nishit" userId="d6171631-3d08-453d-8afd-2dc62a5026e2" providerId="ADAL" clId="{0ABC521B-9475-448A-8B93-279EDAC25C87}" dt="2021-04-29T18:17:59.053" v="474" actId="14100"/>
          <ac:cxnSpMkLst>
            <pc:docMk/>
            <pc:sldMk cId="3299959604" sldId="6895"/>
            <ac:cxnSpMk id="122" creationId="{F961ADB8-2408-4630-9023-115E0C7AD7C2}"/>
          </ac:cxnSpMkLst>
        </pc:cxnChg>
        <pc:cxnChg chg="mod">
          <ac:chgData name="Ajwaliya, Nishit" userId="d6171631-3d08-453d-8afd-2dc62a5026e2" providerId="ADAL" clId="{0ABC521B-9475-448A-8B93-279EDAC25C87}" dt="2021-04-29T18:17:54.020" v="473" actId="14100"/>
          <ac:cxnSpMkLst>
            <pc:docMk/>
            <pc:sldMk cId="3299959604" sldId="6895"/>
            <ac:cxnSpMk id="127" creationId="{988282A2-0907-4B4B-9004-B461B0D19AEE}"/>
          </ac:cxnSpMkLst>
        </pc:cxnChg>
        <pc:cxnChg chg="mod">
          <ac:chgData name="Ajwaliya, Nishit" userId="d6171631-3d08-453d-8afd-2dc62a5026e2" providerId="ADAL" clId="{0ABC521B-9475-448A-8B93-279EDAC25C87}" dt="2021-04-29T18:17:46.852" v="472" actId="14100"/>
          <ac:cxnSpMkLst>
            <pc:docMk/>
            <pc:sldMk cId="3299959604" sldId="6895"/>
            <ac:cxnSpMk id="136" creationId="{F7671822-8FF2-476B-9E10-A02943AAFC20}"/>
          </ac:cxnSpMkLst>
        </pc:cxnChg>
      </pc:sldChg>
      <pc:sldChg chg="modSp add">
        <pc:chgData name="Ajwaliya, Nishit" userId="d6171631-3d08-453d-8afd-2dc62a5026e2" providerId="ADAL" clId="{0ABC521B-9475-448A-8B93-279EDAC25C87}" dt="2021-05-14T12:14:45.425" v="558" actId="1037"/>
        <pc:sldMkLst>
          <pc:docMk/>
          <pc:sldMk cId="802002898" sldId="2147307484"/>
        </pc:sldMkLst>
        <pc:spChg chg="mod">
          <ac:chgData name="Ajwaliya, Nishit" userId="d6171631-3d08-453d-8afd-2dc62a5026e2" providerId="ADAL" clId="{0ABC521B-9475-448A-8B93-279EDAC25C87}" dt="2021-05-14T12:14:45.425" v="558" actId="1037"/>
          <ac:spMkLst>
            <pc:docMk/>
            <pc:sldMk cId="802002898" sldId="2147307484"/>
            <ac:spMk id="128" creationId="{42E3C3F5-1547-421C-A2A3-071D520F9AA3}"/>
          </ac:spMkLst>
        </pc:spChg>
        <pc:spChg chg="mod">
          <ac:chgData name="Ajwaliya, Nishit" userId="d6171631-3d08-453d-8afd-2dc62a5026e2" providerId="ADAL" clId="{0ABC521B-9475-448A-8B93-279EDAC25C87}" dt="2021-05-14T12:14:45.425" v="558" actId="1037"/>
          <ac:spMkLst>
            <pc:docMk/>
            <pc:sldMk cId="802002898" sldId="2147307484"/>
            <ac:spMk id="130" creationId="{28D44024-805C-42A3-A536-7F7CD8072048}"/>
          </ac:spMkLst>
        </pc:spChg>
        <pc:cxnChg chg="mod">
          <ac:chgData name="Ajwaliya, Nishit" userId="d6171631-3d08-453d-8afd-2dc62a5026e2" providerId="ADAL" clId="{0ABC521B-9475-448A-8B93-279EDAC25C87}" dt="2021-05-14T12:14:40.590" v="555" actId="14100"/>
          <ac:cxnSpMkLst>
            <pc:docMk/>
            <pc:sldMk cId="802002898" sldId="2147307484"/>
            <ac:cxnSpMk id="5" creationId="{647B011B-7ADE-4400-839C-981A0590474B}"/>
          </ac:cxnSpMkLst>
        </pc:cxnChg>
      </pc:sldChg>
      <pc:sldChg chg="addSp delSp modSp add">
        <pc:chgData name="Ajwaliya, Nishit" userId="d6171631-3d08-453d-8afd-2dc62a5026e2" providerId="ADAL" clId="{0ABC521B-9475-448A-8B93-279EDAC25C87}" dt="2021-05-14T17:48:05.078" v="637" actId="1038"/>
        <pc:sldMkLst>
          <pc:docMk/>
          <pc:sldMk cId="2091940999" sldId="2147307485"/>
        </pc:sldMkLst>
        <pc:spChg chg="mod">
          <ac:chgData name="Ajwaliya, Nishit" userId="d6171631-3d08-453d-8afd-2dc62a5026e2" providerId="ADAL" clId="{0ABC521B-9475-448A-8B93-279EDAC25C87}" dt="2021-05-14T17:19:54.596" v="596" actId="20577"/>
          <ac:spMkLst>
            <pc:docMk/>
            <pc:sldMk cId="2091940999" sldId="2147307485"/>
            <ac:spMk id="2" creationId="{65606505-0DE3-4026-B55A-3FA303F48ACA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3" creationId="{E705DD29-DEEB-40F2-955C-8E9F8269A2E5}"/>
          </ac:spMkLst>
        </pc:spChg>
        <pc:spChg chg="del">
          <ac:chgData name="Ajwaliya, Nishit" userId="d6171631-3d08-453d-8afd-2dc62a5026e2" providerId="ADAL" clId="{0ABC521B-9475-448A-8B93-279EDAC25C87}" dt="2021-05-14T17:20:32.376" v="599" actId="478"/>
          <ac:spMkLst>
            <pc:docMk/>
            <pc:sldMk cId="2091940999" sldId="2147307485"/>
            <ac:spMk id="67" creationId="{13AF4990-BEC8-4F76-90A9-21EF7C67AE3B}"/>
          </ac:spMkLst>
        </pc:spChg>
        <pc:spChg chg="mod">
          <ac:chgData name="Ajwaliya, Nishit" userId="d6171631-3d08-453d-8afd-2dc62a5026e2" providerId="ADAL" clId="{0ABC521B-9475-448A-8B93-279EDAC25C87}" dt="2021-05-14T17:48:05.078" v="637" actId="1038"/>
          <ac:spMkLst>
            <pc:docMk/>
            <pc:sldMk cId="2091940999" sldId="2147307485"/>
            <ac:spMk id="69" creationId="{01B95DB8-8395-45E2-8451-4D61E9C8C07C}"/>
          </ac:spMkLst>
        </pc:spChg>
        <pc:spChg chg="mod">
          <ac:chgData name="Ajwaliya, Nishit" userId="d6171631-3d08-453d-8afd-2dc62a5026e2" providerId="ADAL" clId="{0ABC521B-9475-448A-8B93-279EDAC25C87}" dt="2021-05-14T17:48:05.078" v="637" actId="1038"/>
          <ac:spMkLst>
            <pc:docMk/>
            <pc:sldMk cId="2091940999" sldId="2147307485"/>
            <ac:spMk id="70" creationId="{CB334639-855E-4746-BFC5-89E45E4FD7C6}"/>
          </ac:spMkLst>
        </pc:spChg>
        <pc:spChg chg="mod">
          <ac:chgData name="Ajwaliya, Nishit" userId="d6171631-3d08-453d-8afd-2dc62a5026e2" providerId="ADAL" clId="{0ABC521B-9475-448A-8B93-279EDAC25C87}" dt="2021-05-14T17:21:37.553" v="607" actId="1076"/>
          <ac:spMkLst>
            <pc:docMk/>
            <pc:sldMk cId="2091940999" sldId="2147307485"/>
            <ac:spMk id="84" creationId="{60BBD388-7AED-42EE-A76C-C401F0E3C966}"/>
          </ac:spMkLst>
        </pc:spChg>
        <pc:spChg chg="mod">
          <ac:chgData name="Ajwaliya, Nishit" userId="d6171631-3d08-453d-8afd-2dc62a5026e2" providerId="ADAL" clId="{0ABC521B-9475-448A-8B93-279EDAC25C87}" dt="2021-05-14T17:21:52.923" v="610" actId="1076"/>
          <ac:spMkLst>
            <pc:docMk/>
            <pc:sldMk cId="2091940999" sldId="2147307485"/>
            <ac:spMk id="86" creationId="{7BEAD126-BC38-4A82-9ADF-631A1EB5B79A}"/>
          </ac:spMkLst>
        </pc:spChg>
        <pc:spChg chg="mod">
          <ac:chgData name="Ajwaliya, Nishit" userId="d6171631-3d08-453d-8afd-2dc62a5026e2" providerId="ADAL" clId="{0ABC521B-9475-448A-8B93-279EDAC25C87}" dt="2021-05-14T17:20:56.211" v="601" actId="1076"/>
          <ac:spMkLst>
            <pc:docMk/>
            <pc:sldMk cId="2091940999" sldId="2147307485"/>
            <ac:spMk id="87" creationId="{D171760A-447B-483E-87A3-5A7511C18F93}"/>
          </ac:spMkLst>
        </pc:spChg>
        <pc:spChg chg="mod">
          <ac:chgData name="Ajwaliya, Nishit" userId="d6171631-3d08-453d-8afd-2dc62a5026e2" providerId="ADAL" clId="{0ABC521B-9475-448A-8B93-279EDAC25C87}" dt="2021-05-14T17:21:02.576" v="602" actId="1076"/>
          <ac:spMkLst>
            <pc:docMk/>
            <pc:sldMk cId="2091940999" sldId="2147307485"/>
            <ac:spMk id="88" creationId="{1C61089B-9BC4-4D8D-B373-9B95214FAE1A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97" creationId="{6E524798-4223-4344-86DC-003903A21CC8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99" creationId="{A505583B-D85D-436F-999A-765C74864B85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100" creationId="{7EF2B686-B864-4A0C-976A-AC294FF49356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103" creationId="{9E79760A-8C07-46FB-A2AB-5C7E24D6A648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104" creationId="{705A9A38-02C7-4EB3-B963-C23BA41B0057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106" creationId="{6F71CB73-EAE8-4326-9E84-00E5ACA661CB}"/>
          </ac:spMkLst>
        </pc:spChg>
        <pc:spChg chg="mod">
          <ac:chgData name="Ajwaliya, Nishit" userId="d6171631-3d08-453d-8afd-2dc62a5026e2" providerId="ADAL" clId="{0ABC521B-9475-448A-8B93-279EDAC25C87}" dt="2021-05-14T17:21:10.679" v="603" actId="1076"/>
          <ac:spMkLst>
            <pc:docMk/>
            <pc:sldMk cId="2091940999" sldId="2147307485"/>
            <ac:spMk id="110" creationId="{6F87E31E-712F-4AB2-82B8-8BCF5ED1EFFC}"/>
          </ac:spMkLst>
        </pc:spChg>
        <pc:spChg chg="mod">
          <ac:chgData name="Ajwaliya, Nishit" userId="d6171631-3d08-453d-8afd-2dc62a5026e2" providerId="ADAL" clId="{0ABC521B-9475-448A-8B93-279EDAC25C87}" dt="2021-05-14T17:21:29.452" v="606" actId="14100"/>
          <ac:spMkLst>
            <pc:docMk/>
            <pc:sldMk cId="2091940999" sldId="2147307485"/>
            <ac:spMk id="111" creationId="{7B33BC42-F6C2-4925-8E71-5FE5BE7BB53E}"/>
          </ac:spMkLst>
        </pc:spChg>
        <pc:spChg chg="del">
          <ac:chgData name="Ajwaliya, Nishit" userId="d6171631-3d08-453d-8afd-2dc62a5026e2" providerId="ADAL" clId="{0ABC521B-9475-448A-8B93-279EDAC25C87}" dt="2021-05-14T17:20:32.376" v="599" actId="478"/>
          <ac:spMkLst>
            <pc:docMk/>
            <pc:sldMk cId="2091940999" sldId="2147307485"/>
            <ac:spMk id="119" creationId="{667A639C-B9C3-4DD1-ABE8-08EA94BC3D84}"/>
          </ac:spMkLst>
        </pc:spChg>
        <pc:spChg chg="mod">
          <ac:chgData name="Ajwaliya, Nishit" userId="d6171631-3d08-453d-8afd-2dc62a5026e2" providerId="ADAL" clId="{0ABC521B-9475-448A-8B93-279EDAC25C87}" dt="2021-05-14T17:20:48.784" v="600" actId="14100"/>
          <ac:spMkLst>
            <pc:docMk/>
            <pc:sldMk cId="2091940999" sldId="2147307485"/>
            <ac:spMk id="120" creationId="{0985C24F-0727-47A9-A4DC-E0DF87EF2AAF}"/>
          </ac:spMkLst>
        </pc:spChg>
        <pc:spChg chg="del">
          <ac:chgData name="Ajwaliya, Nishit" userId="d6171631-3d08-453d-8afd-2dc62a5026e2" providerId="ADAL" clId="{0ABC521B-9475-448A-8B93-279EDAC25C87}" dt="2021-05-14T17:20:32.376" v="599" actId="478"/>
          <ac:spMkLst>
            <pc:docMk/>
            <pc:sldMk cId="2091940999" sldId="2147307485"/>
            <ac:spMk id="121" creationId="{378FE9D9-C8AA-4E60-9C0C-66590B1E21BF}"/>
          </ac:spMkLst>
        </pc:spChg>
        <pc:spChg chg="del">
          <ac:chgData name="Ajwaliya, Nishit" userId="d6171631-3d08-453d-8afd-2dc62a5026e2" providerId="ADAL" clId="{0ABC521B-9475-448A-8B93-279EDAC25C87}" dt="2021-05-14T17:20:32.376" v="599" actId="478"/>
          <ac:spMkLst>
            <pc:docMk/>
            <pc:sldMk cId="2091940999" sldId="2147307485"/>
            <ac:spMk id="135" creationId="{29EF487B-6194-4129-AC46-A7DEFC1BC40B}"/>
          </ac:spMkLst>
        </pc:spChg>
        <pc:spChg chg="del">
          <ac:chgData name="Ajwaliya, Nishit" userId="d6171631-3d08-453d-8afd-2dc62a5026e2" providerId="ADAL" clId="{0ABC521B-9475-448A-8B93-279EDAC25C87}" dt="2021-05-14T17:20:32.376" v="599" actId="478"/>
          <ac:spMkLst>
            <pc:docMk/>
            <pc:sldMk cId="2091940999" sldId="2147307485"/>
            <ac:spMk id="139" creationId="{B63DC23E-751D-488B-90E7-2F7AB4022685}"/>
          </ac:spMkLst>
        </pc:spChg>
        <pc:spChg chg="del">
          <ac:chgData name="Ajwaliya, Nishit" userId="d6171631-3d08-453d-8afd-2dc62a5026e2" providerId="ADAL" clId="{0ABC521B-9475-448A-8B93-279EDAC25C87}" dt="2021-05-14T17:20:32.376" v="599" actId="478"/>
          <ac:spMkLst>
            <pc:docMk/>
            <pc:sldMk cId="2091940999" sldId="2147307485"/>
            <ac:spMk id="140" creationId="{3FCD83B7-1EFF-4CD9-A187-C738E53A836A}"/>
          </ac:spMkLst>
        </pc:spChg>
        <pc:spChg chg="del">
          <ac:chgData name="Ajwaliya, Nishit" userId="d6171631-3d08-453d-8afd-2dc62a5026e2" providerId="ADAL" clId="{0ABC521B-9475-448A-8B93-279EDAC25C87}" dt="2021-05-14T17:20:32.376" v="599" actId="478"/>
          <ac:spMkLst>
            <pc:docMk/>
            <pc:sldMk cId="2091940999" sldId="2147307485"/>
            <ac:spMk id="141" creationId="{24BC9807-652F-4E51-9BD1-4BC56411F2C3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151" creationId="{3A4AC253-3FE1-4C73-ABAA-E3F0D079DB2B}"/>
          </ac:spMkLst>
        </pc:spChg>
        <pc:spChg chg="del">
          <ac:chgData name="Ajwaliya, Nishit" userId="d6171631-3d08-453d-8afd-2dc62a5026e2" providerId="ADAL" clId="{0ABC521B-9475-448A-8B93-279EDAC25C87}" dt="2021-05-14T17:20:32.376" v="599" actId="478"/>
          <ac:spMkLst>
            <pc:docMk/>
            <pc:sldMk cId="2091940999" sldId="2147307485"/>
            <ac:spMk id="152" creationId="{B8132A58-8625-46BA-B378-908981D63D9E}"/>
          </ac:spMkLst>
        </pc:spChg>
        <pc:spChg chg="del">
          <ac:chgData name="Ajwaliya, Nishit" userId="d6171631-3d08-453d-8afd-2dc62a5026e2" providerId="ADAL" clId="{0ABC521B-9475-448A-8B93-279EDAC25C87}" dt="2021-05-14T17:20:32.376" v="599" actId="478"/>
          <ac:spMkLst>
            <pc:docMk/>
            <pc:sldMk cId="2091940999" sldId="2147307485"/>
            <ac:spMk id="153" creationId="{D48604F7-129F-4FAE-90D3-437401E3ECDC}"/>
          </ac:spMkLst>
        </pc:spChg>
        <pc:spChg chg="del">
          <ac:chgData name="Ajwaliya, Nishit" userId="d6171631-3d08-453d-8afd-2dc62a5026e2" providerId="ADAL" clId="{0ABC521B-9475-448A-8B93-279EDAC25C87}" dt="2021-05-14T17:20:32.376" v="599" actId="478"/>
          <ac:spMkLst>
            <pc:docMk/>
            <pc:sldMk cId="2091940999" sldId="2147307485"/>
            <ac:spMk id="154" creationId="{907276B4-0603-4BF9-9900-1A6B72799A92}"/>
          </ac:spMkLst>
        </pc:spChg>
        <pc:spChg chg="del">
          <ac:chgData name="Ajwaliya, Nishit" userId="d6171631-3d08-453d-8afd-2dc62a5026e2" providerId="ADAL" clId="{0ABC521B-9475-448A-8B93-279EDAC25C87}" dt="2021-05-14T17:20:32.376" v="599" actId="478"/>
          <ac:spMkLst>
            <pc:docMk/>
            <pc:sldMk cId="2091940999" sldId="2147307485"/>
            <ac:spMk id="204" creationId="{8592C76E-BEAD-4997-B0BA-B05BD6FD9A26}"/>
          </ac:spMkLst>
        </pc:spChg>
        <pc:spChg chg="del">
          <ac:chgData name="Ajwaliya, Nishit" userId="d6171631-3d08-453d-8afd-2dc62a5026e2" providerId="ADAL" clId="{0ABC521B-9475-448A-8B93-279EDAC25C87}" dt="2021-05-14T17:20:32.376" v="599" actId="478"/>
          <ac:spMkLst>
            <pc:docMk/>
            <pc:sldMk cId="2091940999" sldId="2147307485"/>
            <ac:spMk id="205" creationId="{A347D48E-0186-41F2-A71B-686BD3326EE5}"/>
          </ac:spMkLst>
        </pc:spChg>
        <pc:spChg chg="del">
          <ac:chgData name="Ajwaliya, Nishit" userId="d6171631-3d08-453d-8afd-2dc62a5026e2" providerId="ADAL" clId="{0ABC521B-9475-448A-8B93-279EDAC25C87}" dt="2021-05-14T17:20:32.376" v="599" actId="478"/>
          <ac:spMkLst>
            <pc:docMk/>
            <pc:sldMk cId="2091940999" sldId="2147307485"/>
            <ac:spMk id="206" creationId="{B6C28F17-2225-4512-B301-49439ABFFEF9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207" creationId="{D9CD409A-2087-48B4-993A-8965746DAF94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214" creationId="{5E2E6BE7-326E-41CD-85A2-E03A52B74CC8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215" creationId="{6733E616-888B-470F-BAEC-AC78C624C992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217" creationId="{870F50A0-1175-47E9-92E7-DD46C849A279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218" creationId="{D5497791-1749-4298-9ECB-ABE31C240E5C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219" creationId="{6ECDE740-6837-4482-A75D-75D5CCCE1BE7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220" creationId="{EBF61E9E-C86F-4FCA-9664-C3BD1EAFFF2C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221" creationId="{3FEFAC13-FA4E-4722-8636-B0F4DB14B444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222" creationId="{36EE1830-4B80-4640-8773-23ACCEC0C97E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223" creationId="{D1BA4C75-1521-4DA8-9152-3A8902EEB53D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224" creationId="{F68889B6-1E8B-49C4-8457-3D36B7EC7231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225" creationId="{09087ACF-D453-4EBC-917B-F62E2471B9D5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226" creationId="{09701D7A-AEC3-4A15-9738-081D896783D1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227" creationId="{19F29F9B-05DD-4654-B270-BA9844B52123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230" creationId="{59218CDC-934C-45B4-81B5-23EADF04DBE4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231" creationId="{FF32807F-AF23-4470-B5FD-E1C220319C59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233" creationId="{9DC391FA-582E-462D-B80B-562DD6B38DFB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234" creationId="{65093B07-58CD-49EE-AC14-71373A166F11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235" creationId="{8FC37195-304C-48AF-BC1C-B1497FFCB94E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236" creationId="{7894B957-F935-4FE5-B515-B030CE51CF27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237" creationId="{1EA67941-3F59-4EAD-8228-FF39264EB893}"/>
          </ac:spMkLst>
        </pc:spChg>
        <pc:spChg chg="add del">
          <ac:chgData name="Ajwaliya, Nishit" userId="d6171631-3d08-453d-8afd-2dc62a5026e2" providerId="ADAL" clId="{0ABC521B-9475-448A-8B93-279EDAC25C87}" dt="2021-05-14T17:20:07.724" v="598" actId="478"/>
          <ac:spMkLst>
            <pc:docMk/>
            <pc:sldMk cId="2091940999" sldId="2147307485"/>
            <ac:spMk id="238" creationId="{BB5198DF-7051-4F6D-A5D0-0E9E52DE6BC1}"/>
          </ac:spMkLst>
        </pc:spChg>
        <pc:picChg chg="add del">
          <ac:chgData name="Ajwaliya, Nishit" userId="d6171631-3d08-453d-8afd-2dc62a5026e2" providerId="ADAL" clId="{0ABC521B-9475-448A-8B93-279EDAC25C87}" dt="2021-05-14T17:20:07.724" v="598" actId="478"/>
          <ac:picMkLst>
            <pc:docMk/>
            <pc:sldMk cId="2091940999" sldId="2147307485"/>
            <ac:picMk id="162" creationId="{D806E5C4-F5B7-4465-8699-4743B4EDE32C}"/>
          </ac:picMkLst>
        </pc:picChg>
        <pc:picChg chg="add del">
          <ac:chgData name="Ajwaliya, Nishit" userId="d6171631-3d08-453d-8afd-2dc62a5026e2" providerId="ADAL" clId="{0ABC521B-9475-448A-8B93-279EDAC25C87}" dt="2021-05-14T17:20:07.724" v="598" actId="478"/>
          <ac:picMkLst>
            <pc:docMk/>
            <pc:sldMk cId="2091940999" sldId="2147307485"/>
            <ac:picMk id="164" creationId="{23DC112B-D90B-4346-8F00-D4444FA6DDFE}"/>
          </ac:picMkLst>
        </pc:picChg>
        <pc:picChg chg="add del">
          <ac:chgData name="Ajwaliya, Nishit" userId="d6171631-3d08-453d-8afd-2dc62a5026e2" providerId="ADAL" clId="{0ABC521B-9475-448A-8B93-279EDAC25C87}" dt="2021-05-14T17:20:07.724" v="598" actId="478"/>
          <ac:picMkLst>
            <pc:docMk/>
            <pc:sldMk cId="2091940999" sldId="2147307485"/>
            <ac:picMk id="166" creationId="{ACBC42D8-1DCB-4CA5-A375-F401A599726A}"/>
          </ac:picMkLst>
        </pc:picChg>
        <pc:picChg chg="add del">
          <ac:chgData name="Ajwaliya, Nishit" userId="d6171631-3d08-453d-8afd-2dc62a5026e2" providerId="ADAL" clId="{0ABC521B-9475-448A-8B93-279EDAC25C87}" dt="2021-05-14T17:20:07.724" v="598" actId="478"/>
          <ac:picMkLst>
            <pc:docMk/>
            <pc:sldMk cId="2091940999" sldId="2147307485"/>
            <ac:picMk id="168" creationId="{6CD85B61-1744-428F-99BE-BC0E382F68E6}"/>
          </ac:picMkLst>
        </pc:picChg>
        <pc:picChg chg="add del">
          <ac:chgData name="Ajwaliya, Nishit" userId="d6171631-3d08-453d-8afd-2dc62a5026e2" providerId="ADAL" clId="{0ABC521B-9475-448A-8B93-279EDAC25C87}" dt="2021-05-14T17:20:07.724" v="598" actId="478"/>
          <ac:picMkLst>
            <pc:docMk/>
            <pc:sldMk cId="2091940999" sldId="2147307485"/>
            <ac:picMk id="212" creationId="{073E04DF-8316-4E39-A58D-09FFE3057DB0}"/>
          </ac:picMkLst>
        </pc:picChg>
      </pc:sldChg>
    </pc:docChg>
  </pc:docChgLst>
  <pc:docChgLst>
    <pc:chgData name="Ajwaliya, Nishit" userId="d6171631-3d08-453d-8afd-2dc62a5026e2" providerId="ADAL" clId="{678AD243-71C4-4A17-8592-AF5CDCD65377}"/>
    <pc:docChg chg="undo custSel addSld delSld modSld">
      <pc:chgData name="Ajwaliya, Nishit" userId="d6171631-3d08-453d-8afd-2dc62a5026e2" providerId="ADAL" clId="{678AD243-71C4-4A17-8592-AF5CDCD65377}" dt="2021-04-27T23:47:47.654" v="3791" actId="1035"/>
      <pc:docMkLst>
        <pc:docMk/>
      </pc:docMkLst>
      <pc:sldMasterChg chg="delSldLayout">
        <pc:chgData name="Ajwaliya, Nishit" userId="d6171631-3d08-453d-8afd-2dc62a5026e2" providerId="ADAL" clId="{678AD243-71C4-4A17-8592-AF5CDCD65377}" dt="2021-04-26T21:30:14.176" v="29" actId="2696"/>
        <pc:sldMasterMkLst>
          <pc:docMk/>
          <pc:sldMasterMk cId="0" sldId="2147483651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14/05/2021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14/05/2021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 dirty="0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 dirty="0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 dirty="0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 dirty="0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dirty="0"/>
              <a:t>                -  Note: </a:t>
            </a:r>
            <a:r>
              <a:rPr lang="en-US" sz="1600" b="0" dirty="0">
                <a:solidFill>
                  <a:schemeClr val="tx1"/>
                </a:solidFill>
              </a:rPr>
              <a:t>CRM and Marketing Automation Completes in Dec 2022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 dirty="0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47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 dirty="0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 dirty="0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 dirty="0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 dirty="0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dirty="0"/>
              <a:t>                -  Note: </a:t>
            </a:r>
            <a:r>
              <a:rPr lang="en-US" sz="1600" b="0" dirty="0">
                <a:solidFill>
                  <a:schemeClr val="tx1"/>
                </a:solidFill>
              </a:rPr>
              <a:t>CRM and Marketing Automation Completes in Dec 2022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 dirty="0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95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1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0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8.pn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tags" Target="../tags/tag62.xml"/><Relationship Id="rId39" Type="http://schemas.openxmlformats.org/officeDocument/2006/relationships/image" Target="../media/image8.png"/><Relationship Id="rId3" Type="http://schemas.openxmlformats.org/officeDocument/2006/relationships/tags" Target="../tags/tag39.xml"/><Relationship Id="rId21" Type="http://schemas.openxmlformats.org/officeDocument/2006/relationships/tags" Target="../tags/tag57.xml"/><Relationship Id="rId34" Type="http://schemas.openxmlformats.org/officeDocument/2006/relationships/tags" Target="../tags/tag70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tags" Target="../tags/tag61.xml"/><Relationship Id="rId33" Type="http://schemas.openxmlformats.org/officeDocument/2006/relationships/tags" Target="../tags/tag69.xml"/><Relationship Id="rId38" Type="http://schemas.openxmlformats.org/officeDocument/2006/relationships/notesSlide" Target="../notesSlides/notesSlide2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tags" Target="../tags/tag56.xml"/><Relationship Id="rId29" Type="http://schemas.openxmlformats.org/officeDocument/2006/relationships/tags" Target="../tags/tag65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tags" Target="../tags/tag60.xml"/><Relationship Id="rId32" Type="http://schemas.openxmlformats.org/officeDocument/2006/relationships/tags" Target="../tags/tag68.xml"/><Relationship Id="rId37" Type="http://schemas.openxmlformats.org/officeDocument/2006/relationships/slideLayout" Target="../slideLayouts/slideLayout1.xml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tags" Target="../tags/tag59.xml"/><Relationship Id="rId28" Type="http://schemas.openxmlformats.org/officeDocument/2006/relationships/tags" Target="../tags/tag64.xml"/><Relationship Id="rId36" Type="http://schemas.openxmlformats.org/officeDocument/2006/relationships/tags" Target="../tags/tag72.xml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31" Type="http://schemas.openxmlformats.org/officeDocument/2006/relationships/tags" Target="../tags/tag67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tags" Target="../tags/tag58.xml"/><Relationship Id="rId27" Type="http://schemas.openxmlformats.org/officeDocument/2006/relationships/tags" Target="../tags/tag63.xml"/><Relationship Id="rId30" Type="http://schemas.openxmlformats.org/officeDocument/2006/relationships/tags" Target="../tags/tag66.xml"/><Relationship Id="rId35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TLSHAPE_SL_f6ffadc9780a4f3ab22a7e53bade919d_BackgroundRectangle">
            <a:extLst>
              <a:ext uri="{FF2B5EF4-FFF2-40B4-BE49-F238E27FC236}">
                <a16:creationId xmlns:a16="http://schemas.microsoft.com/office/drawing/2014/main" id="{24293CC2-EA11-43DE-85FC-3184F812865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5918" y="1150443"/>
            <a:ext cx="8967825" cy="1891220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7" name="OTLSHAPE_SLT_e8a0d0690d7843edaca796e8b25719da_Shape">
            <a:extLst>
              <a:ext uri="{FF2B5EF4-FFF2-40B4-BE49-F238E27FC236}">
                <a16:creationId xmlns:a16="http://schemas.microsoft.com/office/drawing/2014/main" id="{8C9ADB6B-5737-44AB-BA35-BDF2293631E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95321" y="1274854"/>
            <a:ext cx="7567649" cy="118928"/>
          </a:xfrm>
          <a:prstGeom prst="homePlat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Business Capabilities Support</a:t>
            </a:r>
          </a:p>
        </p:txBody>
      </p:sp>
      <p:sp>
        <p:nvSpPr>
          <p:cNvPr id="142" name="OTLSHAPE_SL_f6ffadc9780a4f3ab22a7e53bade919d_BackgroundRectangle">
            <a:extLst>
              <a:ext uri="{FF2B5EF4-FFF2-40B4-BE49-F238E27FC236}">
                <a16:creationId xmlns:a16="http://schemas.microsoft.com/office/drawing/2014/main" id="{7E5D1AD3-EE5B-4258-8631-DEA307AB510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238" y="3714501"/>
            <a:ext cx="8964821" cy="602602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9" name="OTLSHAPE_SL_f6ffadc9780a4f3ab22a7e53bade919d_BackgroundRectangle">
            <a:extLst>
              <a:ext uri="{FF2B5EF4-FFF2-40B4-BE49-F238E27FC236}">
                <a16:creationId xmlns:a16="http://schemas.microsoft.com/office/drawing/2014/main" id="{2F6E28C1-E0B7-4DB7-B52F-A5FF83593D7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2423" y="3128339"/>
            <a:ext cx="8964821" cy="529019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3" name="OTLSHAPE_SLT_e8a0d0690d7843edaca796e8b25719da_Shape">
            <a:extLst>
              <a:ext uri="{FF2B5EF4-FFF2-40B4-BE49-F238E27FC236}">
                <a16:creationId xmlns:a16="http://schemas.microsoft.com/office/drawing/2014/main" id="{3272B8BB-B968-4C50-992E-6482D9F8745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5942" y="3219697"/>
            <a:ext cx="8961080" cy="127937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 MDM/DQ/DG</a:t>
            </a:r>
          </a:p>
        </p:txBody>
      </p:sp>
      <p:sp>
        <p:nvSpPr>
          <p:cNvPr id="134" name="OTLSHAPE_SLM_0aec949068fc4edb9016a17022f2fa0f_Title">
            <a:extLst>
              <a:ext uri="{FF2B5EF4-FFF2-40B4-BE49-F238E27FC236}">
                <a16:creationId xmlns:a16="http://schemas.microsoft.com/office/drawing/2014/main" id="{DDC0F982-804C-4C13-B6CF-88689038362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040609" y="3354199"/>
            <a:ext cx="107858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Persistent ID (leverage UDM) , Key Customer Profile fields, Product, Account</a:t>
            </a:r>
          </a:p>
        </p:txBody>
      </p:sp>
      <p:sp>
        <p:nvSpPr>
          <p:cNvPr id="138" name="OTLSHAPE_SLT_e8a0d0690d7843edaca796e8b25719da_Shape">
            <a:extLst>
              <a:ext uri="{FF2B5EF4-FFF2-40B4-BE49-F238E27FC236}">
                <a16:creationId xmlns:a16="http://schemas.microsoft.com/office/drawing/2014/main" id="{C5E0B5E7-7900-49EA-AD84-0B2C9DA3631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7747" y="3790467"/>
            <a:ext cx="8911590" cy="141129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CDP</a:t>
            </a:r>
          </a:p>
        </p:txBody>
      </p:sp>
      <p:sp>
        <p:nvSpPr>
          <p:cNvPr id="144" name="OTLSHAPE_SLM_0aec949068fc4edb9016a17022f2fa0f_Title">
            <a:extLst>
              <a:ext uri="{FF2B5EF4-FFF2-40B4-BE49-F238E27FC236}">
                <a16:creationId xmlns:a16="http://schemas.microsoft.com/office/drawing/2014/main" id="{D9F430B6-AA12-4E55-BD8E-7F722DCC89E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549994" y="3354199"/>
            <a:ext cx="95360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Contact, 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Preference, Premise, Meter</a:t>
            </a:r>
          </a:p>
        </p:txBody>
      </p:sp>
      <p:sp>
        <p:nvSpPr>
          <p:cNvPr id="171" name="OTLSHAPE_SLM_0aec949068fc4edb9016a17022f2fa0f_Title">
            <a:extLst>
              <a:ext uri="{FF2B5EF4-FFF2-40B4-BE49-F238E27FC236}">
                <a16:creationId xmlns:a16="http://schemas.microsoft.com/office/drawing/2014/main" id="{A4968A38-1CB8-45E4-989B-D07B14C1879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95826" y="3357435"/>
            <a:ext cx="1457796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Data model, Data Catalog, Data Governance, Data Quality Profiling, CDC, Business Rules/Requirement</a:t>
            </a:r>
          </a:p>
        </p:txBody>
      </p:sp>
      <p:sp>
        <p:nvSpPr>
          <p:cNvPr id="174" name="OTLSHAPE_SLM_0aec949068fc4edb9016a17022f2fa0f_Title">
            <a:extLst>
              <a:ext uri="{FF2B5EF4-FFF2-40B4-BE49-F238E27FC236}">
                <a16:creationId xmlns:a16="http://schemas.microsoft.com/office/drawing/2014/main" id="{6E729406-BCD9-431E-8B26-6F97A4C03E0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795560" y="3358170"/>
            <a:ext cx="997273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Customer, Segments,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Programs/Plans</a:t>
            </a:r>
          </a:p>
        </p:txBody>
      </p:sp>
      <p:sp>
        <p:nvSpPr>
          <p:cNvPr id="181" name="OTLSHAPE_SLM_0aec949068fc4edb9016a17022f2fa0f_Title">
            <a:extLst>
              <a:ext uri="{FF2B5EF4-FFF2-40B4-BE49-F238E27FC236}">
                <a16:creationId xmlns:a16="http://schemas.microsoft.com/office/drawing/2014/main" id="{553BDFC6-BEB6-45E4-B002-7547682B4B9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828345" y="3931030"/>
            <a:ext cx="924701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Segments,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Program/Plan, Campaign, Campaign  Response</a:t>
            </a:r>
          </a:p>
        </p:txBody>
      </p:sp>
      <p:sp>
        <p:nvSpPr>
          <p:cNvPr id="187" name="OTLSHAPE_SLM_0aec949068fc4edb9016a17022f2fa0f_Shape">
            <a:extLst>
              <a:ext uri="{FF2B5EF4-FFF2-40B4-BE49-F238E27FC236}">
                <a16:creationId xmlns:a16="http://schemas.microsoft.com/office/drawing/2014/main" id="{EFF18A99-ABA3-4DD1-8F4C-F92ED78F9CC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371245" y="3216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7671822-8FF2-476B-9E10-A02943AAFC20}"/>
              </a:ext>
            </a:extLst>
          </p:cNvPr>
          <p:cNvCxnSpPr>
            <a:cxnSpLocks/>
            <a:stCxn id="211" idx="0"/>
          </p:cNvCxnSpPr>
          <p:nvPr/>
        </p:nvCxnSpPr>
        <p:spPr bwMode="auto">
          <a:xfrm>
            <a:off x="7490949" y="1015661"/>
            <a:ext cx="18354" cy="3061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88282A2-0907-4B4B-9004-B461B0D19AEE}"/>
              </a:ext>
            </a:extLst>
          </p:cNvPr>
          <p:cNvCxnSpPr>
            <a:cxnSpLocks/>
            <a:stCxn id="126" idx="0"/>
          </p:cNvCxnSpPr>
          <p:nvPr/>
        </p:nvCxnSpPr>
        <p:spPr bwMode="auto">
          <a:xfrm>
            <a:off x="6261423" y="1018241"/>
            <a:ext cx="30857" cy="3035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961ADB8-2408-4630-9023-115E0C7AD7C2}"/>
              </a:ext>
            </a:extLst>
          </p:cNvPr>
          <p:cNvCxnSpPr>
            <a:cxnSpLocks/>
          </p:cNvCxnSpPr>
          <p:nvPr/>
        </p:nvCxnSpPr>
        <p:spPr bwMode="auto">
          <a:xfrm>
            <a:off x="5009567" y="996601"/>
            <a:ext cx="29068" cy="3096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7B011B-7ADE-4400-839C-981A0590474B}"/>
              </a:ext>
            </a:extLst>
          </p:cNvPr>
          <p:cNvCxnSpPr/>
          <p:nvPr/>
        </p:nvCxnSpPr>
        <p:spPr bwMode="auto">
          <a:xfrm>
            <a:off x="3550157" y="1149834"/>
            <a:ext cx="0" cy="27768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</p:spPr>
        <p:txBody>
          <a:bodyPr/>
          <a:lstStyle/>
          <a:p>
            <a:r>
              <a:rPr lang="en-GB" sz="1800" dirty="0"/>
              <a:t>US Customer Business Capabilities Proposed Roadmap (Draft)</a:t>
            </a:r>
            <a:endParaRPr lang="en-GB" sz="1800" b="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B95DB8-8395-45E2-8451-4D61E9C8C07C}"/>
              </a:ext>
            </a:extLst>
          </p:cNvPr>
          <p:cNvSpPr/>
          <p:nvPr/>
        </p:nvSpPr>
        <p:spPr>
          <a:xfrm>
            <a:off x="718697" y="799082"/>
            <a:ext cx="401041" cy="18218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334639-855E-4746-BFC5-89E45E4FD7C6}"/>
              </a:ext>
            </a:extLst>
          </p:cNvPr>
          <p:cNvSpPr/>
          <p:nvPr/>
        </p:nvSpPr>
        <p:spPr>
          <a:xfrm>
            <a:off x="301918" y="798421"/>
            <a:ext cx="401041" cy="188756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985C24F-0727-47A9-A4DC-E0DF87EF2AAF}"/>
              </a:ext>
            </a:extLst>
          </p:cNvPr>
          <p:cNvSpPr txBox="1"/>
          <p:nvPr/>
        </p:nvSpPr>
        <p:spPr bwMode="auto">
          <a:xfrm flipH="1">
            <a:off x="301916" y="578756"/>
            <a:ext cx="3620137" cy="1692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800" fontAlgn="auto">
              <a:spcBef>
                <a:spcPts val="0"/>
              </a:spcBef>
              <a:buClr>
                <a:srgbClr val="55555A"/>
              </a:buClr>
              <a:defRPr sz="1100" b="0">
                <a:solidFill>
                  <a:srgbClr val="55555A"/>
                </a:solidFill>
                <a:latin typeface="Arial"/>
                <a:ea typeface="ＭＳ Ｐゴシック"/>
              </a:defRPr>
            </a:lvl1pPr>
          </a:lstStyle>
          <a:p>
            <a:pPr defTabSz="685766"/>
            <a:r>
              <a:rPr lang="en-US" b="1">
                <a:solidFill>
                  <a:srgbClr val="FFFFFF"/>
                </a:solidFill>
              </a:rPr>
              <a:t>2021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0BBD388-7AED-42EE-A76C-C401F0E3C966}"/>
              </a:ext>
            </a:extLst>
          </p:cNvPr>
          <p:cNvSpPr/>
          <p:nvPr/>
        </p:nvSpPr>
        <p:spPr>
          <a:xfrm>
            <a:off x="1579114" y="796783"/>
            <a:ext cx="456466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BEAD126-BC38-4A82-9ADF-631A1EB5B79A}"/>
              </a:ext>
            </a:extLst>
          </p:cNvPr>
          <p:cNvSpPr/>
          <p:nvPr/>
        </p:nvSpPr>
        <p:spPr>
          <a:xfrm>
            <a:off x="1136620" y="798798"/>
            <a:ext cx="419370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171760A-447B-483E-87A3-5A7511C18F93}"/>
              </a:ext>
            </a:extLst>
          </p:cNvPr>
          <p:cNvSpPr/>
          <p:nvPr/>
        </p:nvSpPr>
        <p:spPr>
          <a:xfrm>
            <a:off x="3462134" y="796281"/>
            <a:ext cx="456466" cy="190896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C61089B-9BC4-4D8D-B373-9B95214FAE1A}"/>
              </a:ext>
            </a:extLst>
          </p:cNvPr>
          <p:cNvSpPr/>
          <p:nvPr/>
        </p:nvSpPr>
        <p:spPr>
          <a:xfrm>
            <a:off x="2994157" y="797648"/>
            <a:ext cx="456466" cy="18952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AF4990-BEC8-4F76-90A9-21EF7C67AE3B}"/>
              </a:ext>
            </a:extLst>
          </p:cNvPr>
          <p:cNvSpPr/>
          <p:nvPr/>
        </p:nvSpPr>
        <p:spPr>
          <a:xfrm>
            <a:off x="3947434" y="796514"/>
            <a:ext cx="401041" cy="190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Jan</a:t>
            </a:r>
          </a:p>
        </p:txBody>
      </p:sp>
      <p:sp>
        <p:nvSpPr>
          <p:cNvPr id="76" name="OTLSHAPE_SLM_0aec949068fc4edb9016a17022f2fa0f_Title">
            <a:extLst>
              <a:ext uri="{FF2B5EF4-FFF2-40B4-BE49-F238E27FC236}">
                <a16:creationId xmlns:a16="http://schemas.microsoft.com/office/drawing/2014/main" id="{9A520CC5-FA03-4165-9311-61DCAD63AA0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224977" y="1019848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 dirty="0">
                <a:solidFill>
                  <a:schemeClr val="dk1"/>
                </a:solidFill>
              </a:rPr>
              <a:t>MVP R1</a:t>
            </a:r>
          </a:p>
          <a:p>
            <a:pPr algn="ctr">
              <a:spcAft>
                <a:spcPts val="0"/>
              </a:spcAft>
            </a:pPr>
            <a:endParaRPr lang="en-US" sz="800" spc="-2" dirty="0">
              <a:solidFill>
                <a:schemeClr val="dk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63DC23E-751D-488B-90E7-2F7AB4022685}"/>
              </a:ext>
            </a:extLst>
          </p:cNvPr>
          <p:cNvSpPr txBox="1"/>
          <p:nvPr/>
        </p:nvSpPr>
        <p:spPr bwMode="auto">
          <a:xfrm flipH="1">
            <a:off x="3947434" y="579603"/>
            <a:ext cx="5087616" cy="1692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800" fontAlgn="auto">
              <a:spcBef>
                <a:spcPts val="0"/>
              </a:spcBef>
              <a:buClr>
                <a:srgbClr val="55555A"/>
              </a:buClr>
              <a:defRPr sz="1100" b="0">
                <a:solidFill>
                  <a:srgbClr val="55555A"/>
                </a:solidFill>
                <a:latin typeface="Arial"/>
                <a:ea typeface="ＭＳ Ｐゴシック"/>
              </a:defRPr>
            </a:lvl1pPr>
          </a:lstStyle>
          <a:p>
            <a:pPr defTabSz="685766"/>
            <a:r>
              <a:rPr lang="en-US" b="1" dirty="0">
                <a:solidFill>
                  <a:srgbClr val="FFFFFF"/>
                </a:solidFill>
              </a:rPr>
              <a:t>2022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FCD83B7-1EFF-4CD9-A187-C738E53A836A}"/>
              </a:ext>
            </a:extLst>
          </p:cNvPr>
          <p:cNvSpPr/>
          <p:nvPr/>
        </p:nvSpPr>
        <p:spPr>
          <a:xfrm>
            <a:off x="4370117" y="798163"/>
            <a:ext cx="401041" cy="18451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Feb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4BC9807-652F-4E51-9BD1-4BC56411F2C3}"/>
              </a:ext>
            </a:extLst>
          </p:cNvPr>
          <p:cNvSpPr/>
          <p:nvPr/>
        </p:nvSpPr>
        <p:spPr>
          <a:xfrm>
            <a:off x="4797182" y="795712"/>
            <a:ext cx="401041" cy="19093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Mar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67A639C-B9C3-4DD1-ABE8-08EA94BC3D84}"/>
              </a:ext>
            </a:extLst>
          </p:cNvPr>
          <p:cNvSpPr/>
          <p:nvPr/>
        </p:nvSpPr>
        <p:spPr>
          <a:xfrm>
            <a:off x="5610050" y="795711"/>
            <a:ext cx="365078" cy="19109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78FE9D9-C8AA-4E60-9C0C-66590B1E21BF}"/>
              </a:ext>
            </a:extLst>
          </p:cNvPr>
          <p:cNvSpPr/>
          <p:nvPr/>
        </p:nvSpPr>
        <p:spPr>
          <a:xfrm>
            <a:off x="5217648" y="795712"/>
            <a:ext cx="367863" cy="190676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Apr</a:t>
            </a:r>
          </a:p>
        </p:txBody>
      </p:sp>
      <p:sp>
        <p:nvSpPr>
          <p:cNvPr id="105" name="OTLSHAPE_SLM_0aec949068fc4edb9016a17022f2fa0f_Title">
            <a:extLst>
              <a:ext uri="{FF2B5EF4-FFF2-40B4-BE49-F238E27FC236}">
                <a16:creationId xmlns:a16="http://schemas.microsoft.com/office/drawing/2014/main" id="{B4573916-DB99-4B23-AC58-52569CC342AA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698486" y="1019848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 dirty="0">
                <a:solidFill>
                  <a:schemeClr val="dk1"/>
                </a:solidFill>
              </a:rPr>
              <a:t>MVP R2</a:t>
            </a:r>
          </a:p>
          <a:p>
            <a:pPr algn="ctr">
              <a:spcAft>
                <a:spcPts val="0"/>
              </a:spcAft>
            </a:pPr>
            <a:endParaRPr lang="en-US" sz="800" spc="-2" dirty="0">
              <a:solidFill>
                <a:schemeClr val="dk1"/>
              </a:solidFill>
            </a:endParaRPr>
          </a:p>
        </p:txBody>
      </p:sp>
      <p:sp>
        <p:nvSpPr>
          <p:cNvPr id="126" name="OTLSHAPE_SLM_0aec949068fc4edb9016a17022f2fa0f_Title">
            <a:extLst>
              <a:ext uri="{FF2B5EF4-FFF2-40B4-BE49-F238E27FC236}">
                <a16:creationId xmlns:a16="http://schemas.microsoft.com/office/drawing/2014/main" id="{F24ED024-8BEE-474D-A1C7-731AE9E7D11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5934844" y="1018241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 dirty="0">
                <a:solidFill>
                  <a:schemeClr val="dk1"/>
                </a:solidFill>
              </a:rPr>
              <a:t>MVP R3</a:t>
            </a:r>
          </a:p>
          <a:p>
            <a:pPr algn="ctr">
              <a:spcAft>
                <a:spcPts val="0"/>
              </a:spcAft>
            </a:pPr>
            <a:endParaRPr lang="en-US" sz="800" spc="-2" dirty="0">
              <a:solidFill>
                <a:schemeClr val="dk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F87E31E-712F-4AB2-82B8-8BCF5ED1EFFC}"/>
              </a:ext>
            </a:extLst>
          </p:cNvPr>
          <p:cNvSpPr/>
          <p:nvPr/>
        </p:nvSpPr>
        <p:spPr>
          <a:xfrm>
            <a:off x="2531029" y="799907"/>
            <a:ext cx="433822" cy="18727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B33BC42-F6C2-4925-8E71-5FE5BE7BB53E}"/>
              </a:ext>
            </a:extLst>
          </p:cNvPr>
          <p:cNvSpPr/>
          <p:nvPr/>
        </p:nvSpPr>
        <p:spPr>
          <a:xfrm>
            <a:off x="2055799" y="800871"/>
            <a:ext cx="456466" cy="18180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8132A58-8625-46BA-B378-908981D63D9E}"/>
              </a:ext>
            </a:extLst>
          </p:cNvPr>
          <p:cNvSpPr/>
          <p:nvPr/>
        </p:nvSpPr>
        <p:spPr>
          <a:xfrm>
            <a:off x="8217677" y="794970"/>
            <a:ext cx="401041" cy="19037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48604F7-129F-4FAE-90D3-437401E3ECDC}"/>
              </a:ext>
            </a:extLst>
          </p:cNvPr>
          <p:cNvSpPr/>
          <p:nvPr/>
        </p:nvSpPr>
        <p:spPr>
          <a:xfrm>
            <a:off x="8634009" y="794970"/>
            <a:ext cx="401041" cy="19037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7276B4-0603-4BF9-9900-1A6B72799A92}"/>
              </a:ext>
            </a:extLst>
          </p:cNvPr>
          <p:cNvSpPr/>
          <p:nvPr/>
        </p:nvSpPr>
        <p:spPr>
          <a:xfrm>
            <a:off x="7801362" y="795549"/>
            <a:ext cx="401041" cy="1894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CBB09D-EE89-48CC-A59F-A838F6A6E4AB}"/>
              </a:ext>
            </a:extLst>
          </p:cNvPr>
          <p:cNvSpPr/>
          <p:nvPr/>
        </p:nvSpPr>
        <p:spPr>
          <a:xfrm>
            <a:off x="7445101" y="181406"/>
            <a:ext cx="1582958" cy="323165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 lIns="91440" tIns="0" r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700" b="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Management Foundational</a:t>
            </a:r>
          </a:p>
          <a:p>
            <a:pPr>
              <a:spcAft>
                <a:spcPts val="0"/>
              </a:spcAft>
            </a:pPr>
            <a:r>
              <a:rPr lang="en-US" sz="700" b="0" dirty="0">
                <a:solidFill>
                  <a:schemeClr val="accent2">
                    <a:lumMod val="75000"/>
                  </a:schemeClr>
                </a:solidFill>
              </a:rPr>
              <a:t>Customer Dara Foundational</a:t>
            </a:r>
          </a:p>
          <a:p>
            <a:pPr>
              <a:spcAft>
                <a:spcPts val="0"/>
              </a:spcAft>
            </a:pPr>
            <a:r>
              <a:rPr lang="en-US" sz="7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Data Integration Services</a:t>
            </a:r>
          </a:p>
        </p:txBody>
      </p:sp>
      <p:sp>
        <p:nvSpPr>
          <p:cNvPr id="151" name="OTLSHAPE_SLM_0aec949068fc4edb9016a17022f2fa0f_Shape">
            <a:extLst>
              <a:ext uri="{FF2B5EF4-FFF2-40B4-BE49-F238E27FC236}">
                <a16:creationId xmlns:a16="http://schemas.microsoft.com/office/drawing/2014/main" id="{3A4AC253-3FE1-4C73-ABAA-E3F0D079DB2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51911" y="147394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D806E5C4-F5B7-4465-8699-4743B4EDE32C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470160" y="1449317"/>
            <a:ext cx="142179" cy="139685"/>
          </a:xfrm>
          <a:prstGeom prst="rect">
            <a:avLst/>
          </a:prstGeom>
        </p:spPr>
      </p:pic>
      <p:sp>
        <p:nvSpPr>
          <p:cNvPr id="163" name="OTLSHAPE_SLM_0aec949068fc4edb9016a17022f2fa0f_Shape">
            <a:extLst>
              <a:ext uri="{FF2B5EF4-FFF2-40B4-BE49-F238E27FC236}">
                <a16:creationId xmlns:a16="http://schemas.microsoft.com/office/drawing/2014/main" id="{BDD54725-3AE1-481F-A3CE-8E571CD871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482793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23DC112B-D90B-4346-8F00-D4444FA6DDFE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940865" y="1449317"/>
            <a:ext cx="142179" cy="139685"/>
          </a:xfrm>
          <a:prstGeom prst="rect">
            <a:avLst/>
          </a:prstGeom>
        </p:spPr>
      </p:pic>
      <p:sp>
        <p:nvSpPr>
          <p:cNvPr id="165" name="OTLSHAPE_SLM_0aec949068fc4edb9016a17022f2fa0f_Shape">
            <a:extLst>
              <a:ext uri="{FF2B5EF4-FFF2-40B4-BE49-F238E27FC236}">
                <a16:creationId xmlns:a16="http://schemas.microsoft.com/office/drawing/2014/main" id="{55FE46CB-4BAC-43D4-A7E3-73079C9B0A1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4958664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ACBC42D8-1DCB-4CA5-A375-F401A599726A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6190850" y="1449317"/>
            <a:ext cx="142179" cy="139685"/>
          </a:xfrm>
          <a:prstGeom prst="rect">
            <a:avLst/>
          </a:prstGeom>
        </p:spPr>
      </p:pic>
      <p:sp>
        <p:nvSpPr>
          <p:cNvPr id="167" name="OTLSHAPE_SLM_0aec949068fc4edb9016a17022f2fa0f_Shape">
            <a:extLst>
              <a:ext uri="{FF2B5EF4-FFF2-40B4-BE49-F238E27FC236}">
                <a16:creationId xmlns:a16="http://schemas.microsoft.com/office/drawing/2014/main" id="{87D8CC1F-B56A-4529-87AE-1441B76F21CA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208649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6CD85B61-1744-428F-99BE-BC0E382F68E6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417399" y="1449317"/>
            <a:ext cx="142179" cy="139685"/>
          </a:xfrm>
          <a:prstGeom prst="rect">
            <a:avLst/>
          </a:prstGeom>
        </p:spPr>
      </p:pic>
      <p:sp>
        <p:nvSpPr>
          <p:cNvPr id="169" name="OTLSHAPE_SLM_0aec949068fc4edb9016a17022f2fa0f_Shape">
            <a:extLst>
              <a:ext uri="{FF2B5EF4-FFF2-40B4-BE49-F238E27FC236}">
                <a16:creationId xmlns:a16="http://schemas.microsoft.com/office/drawing/2014/main" id="{CA387B1C-1433-491C-888E-0EAE240B144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435198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F5D03-DBE6-4766-B9F0-652066D84E4F}"/>
              </a:ext>
            </a:extLst>
          </p:cNvPr>
          <p:cNvSpPr/>
          <p:nvPr/>
        </p:nvSpPr>
        <p:spPr>
          <a:xfrm>
            <a:off x="266202" y="970939"/>
            <a:ext cx="6648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pc="-2" dirty="0">
                <a:solidFill>
                  <a:schemeClr val="dk1"/>
                </a:solidFill>
              </a:rPr>
              <a:t>Releases:</a:t>
            </a:r>
            <a:endParaRPr 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A00580-B033-4CE3-A0EC-9D792B642F8B}"/>
              </a:ext>
            </a:extLst>
          </p:cNvPr>
          <p:cNvSpPr txBox="1"/>
          <p:nvPr/>
        </p:nvSpPr>
        <p:spPr bwMode="auto">
          <a:xfrm>
            <a:off x="7356660" y="41144"/>
            <a:ext cx="107561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700" kern="0" dirty="0">
                <a:solidFill>
                  <a:schemeClr val="tx1"/>
                </a:solidFill>
                <a:latin typeface="+mn-lt"/>
                <a:ea typeface="+mn-ea"/>
              </a:rPr>
              <a:t>Delivery / Value Streams: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5DD29-DEEB-40F2-955C-8E9F8269A2E5}"/>
              </a:ext>
            </a:extLst>
          </p:cNvPr>
          <p:cNvSpPr txBox="1"/>
          <p:nvPr/>
        </p:nvSpPr>
        <p:spPr bwMode="auto">
          <a:xfrm>
            <a:off x="4618895" y="1737211"/>
            <a:ext cx="80720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C9 – Usage Analysis</a:t>
            </a:r>
            <a:endParaRPr lang="en-US" sz="600" dirty="0">
              <a:cs typeface="Arial"/>
            </a:endParaRPr>
          </a:p>
        </p:txBody>
      </p:sp>
      <p:sp>
        <p:nvSpPr>
          <p:cNvPr id="188" name="OTLSHAPE_SLM_0aec949068fc4edb9016a17022f2fa0f_Shape">
            <a:extLst>
              <a:ext uri="{FF2B5EF4-FFF2-40B4-BE49-F238E27FC236}">
                <a16:creationId xmlns:a16="http://schemas.microsoft.com/office/drawing/2014/main" id="{4BE12BDB-E35A-4FA6-9DAC-9E141D05A38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4973387" y="320979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4" name="OTLSHAPE_SLM_0aec949068fc4edb9016a17022f2fa0f_Shape">
            <a:extLst>
              <a:ext uri="{FF2B5EF4-FFF2-40B4-BE49-F238E27FC236}">
                <a16:creationId xmlns:a16="http://schemas.microsoft.com/office/drawing/2014/main" id="{0F8BAFA5-C39E-4D40-BEAB-6ECE84C10D7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7453473" y="3797306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OTLSHAPE_SLM_0aec949068fc4edb9016a17022f2fa0f_Title">
            <a:extLst>
              <a:ext uri="{FF2B5EF4-FFF2-40B4-BE49-F238E27FC236}">
                <a16:creationId xmlns:a16="http://schemas.microsoft.com/office/drawing/2014/main" id="{1C748C3D-94DF-43FE-96B3-A700756508CE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7108368" y="3933976"/>
            <a:ext cx="796962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Interaction,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Messages, Addition Customer Data 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9EF487B-6194-4129-AC46-A7DEFC1BC40B}"/>
              </a:ext>
            </a:extLst>
          </p:cNvPr>
          <p:cNvSpPr/>
          <p:nvPr/>
        </p:nvSpPr>
        <p:spPr>
          <a:xfrm>
            <a:off x="5991635" y="795841"/>
            <a:ext cx="401041" cy="1893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592C76E-BEAD-4997-B0BA-B05BD6FD9A26}"/>
              </a:ext>
            </a:extLst>
          </p:cNvPr>
          <p:cNvSpPr/>
          <p:nvPr/>
        </p:nvSpPr>
        <p:spPr>
          <a:xfrm>
            <a:off x="6852052" y="800028"/>
            <a:ext cx="456466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347D48E-0186-41F2-A71B-686BD3326EE5}"/>
              </a:ext>
            </a:extLst>
          </p:cNvPr>
          <p:cNvSpPr/>
          <p:nvPr/>
        </p:nvSpPr>
        <p:spPr>
          <a:xfrm>
            <a:off x="6409558" y="795558"/>
            <a:ext cx="419370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6C28F17-2225-4512-B301-49439ABFFEF9}"/>
              </a:ext>
            </a:extLst>
          </p:cNvPr>
          <p:cNvSpPr/>
          <p:nvPr/>
        </p:nvSpPr>
        <p:spPr>
          <a:xfrm>
            <a:off x="7328737" y="797631"/>
            <a:ext cx="456466" cy="18875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128" name="OTLSHAPE_SLM_0aec949068fc4edb9016a17022f2fa0f_Shape">
            <a:extLst>
              <a:ext uri="{FF2B5EF4-FFF2-40B4-BE49-F238E27FC236}">
                <a16:creationId xmlns:a16="http://schemas.microsoft.com/office/drawing/2014/main" id="{42E3C3F5-1547-421C-A2A3-071D520F9AA3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490852" y="3793313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9" name="OTLSHAPE_SLM_0aec949068fc4edb9016a17022f2fa0f_Shape">
            <a:extLst>
              <a:ext uri="{FF2B5EF4-FFF2-40B4-BE49-F238E27FC236}">
                <a16:creationId xmlns:a16="http://schemas.microsoft.com/office/drawing/2014/main" id="{5D211D3C-73F0-46FA-AD56-2BDECB55C18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508714" y="321625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0" name="OTLSHAPE_SLM_0aec949068fc4edb9016a17022f2fa0f_Title">
            <a:extLst>
              <a:ext uri="{FF2B5EF4-FFF2-40B4-BE49-F238E27FC236}">
                <a16:creationId xmlns:a16="http://schemas.microsoft.com/office/drawing/2014/main" id="{28D44024-805C-42A3-A536-7F7CD8072048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3112440" y="3933828"/>
            <a:ext cx="887179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Persistent ID, Key Customer Profile fields, Product, Account</a:t>
            </a:r>
          </a:p>
        </p:txBody>
      </p:sp>
      <p:sp>
        <p:nvSpPr>
          <p:cNvPr id="155" name="OTLSHAPE_SLM_0aec949068fc4edb9016a17022f2fa0f_Shape">
            <a:extLst>
              <a:ext uri="{FF2B5EF4-FFF2-40B4-BE49-F238E27FC236}">
                <a16:creationId xmlns:a16="http://schemas.microsoft.com/office/drawing/2014/main" id="{FA445F10-C787-448B-AE7C-7D1BF8D50D5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226169" y="320721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3" name="OTLSHAPE_SLM_0aec949068fc4edb9016a17022f2fa0f_Title">
            <a:extLst>
              <a:ext uri="{FF2B5EF4-FFF2-40B4-BE49-F238E27FC236}">
                <a16:creationId xmlns:a16="http://schemas.microsoft.com/office/drawing/2014/main" id="{01978453-8B00-4A50-85D1-D02BB9CA7E7C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4513887" y="3940080"/>
            <a:ext cx="1032803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Usage, Bill/Credit/Payment, Customer Contact, Preference, Premise, Meter</a:t>
            </a:r>
          </a:p>
        </p:txBody>
      </p:sp>
      <p:sp>
        <p:nvSpPr>
          <p:cNvPr id="176" name="OTLSHAPE_SLM_0aec949068fc4edb9016a17022f2fa0f_Shape">
            <a:extLst>
              <a:ext uri="{FF2B5EF4-FFF2-40B4-BE49-F238E27FC236}">
                <a16:creationId xmlns:a16="http://schemas.microsoft.com/office/drawing/2014/main" id="{6FFA297E-BD4C-4984-8DA1-974107E360C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975375" y="3795893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7" name="OTLSHAPE_SLM_0aec949068fc4edb9016a17022f2fa0f_Shape">
            <a:extLst>
              <a:ext uri="{FF2B5EF4-FFF2-40B4-BE49-F238E27FC236}">
                <a16:creationId xmlns:a16="http://schemas.microsoft.com/office/drawing/2014/main" id="{F87CC682-6CBB-494A-8113-DA1E61FE62C6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225141" y="379397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9CD409A-2087-48B4-993A-8965746DAF94}"/>
              </a:ext>
            </a:extLst>
          </p:cNvPr>
          <p:cNvSpPr txBox="1"/>
          <p:nvPr/>
        </p:nvSpPr>
        <p:spPr bwMode="auto">
          <a:xfrm>
            <a:off x="4585319" y="1874113"/>
            <a:ext cx="86838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C14 – Usage Prediction</a:t>
            </a:r>
            <a:endParaRPr lang="en-US" sz="600" dirty="0">
              <a:cs typeface="Arial"/>
            </a:endParaRPr>
          </a:p>
        </p:txBody>
      </p:sp>
      <p:sp>
        <p:nvSpPr>
          <p:cNvPr id="208" name="OTLSHAPE_SLM_0aec949068fc4edb9016a17022f2fa0f_Title">
            <a:extLst>
              <a:ext uri="{FF2B5EF4-FFF2-40B4-BE49-F238E27FC236}">
                <a16:creationId xmlns:a16="http://schemas.microsoft.com/office/drawing/2014/main" id="{61A32064-03CA-4AE7-BE8D-FC359646695B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83887" y="3939598"/>
            <a:ext cx="824268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Data Quality Profiling, CDC, Business Rules/Requirement</a:t>
            </a:r>
          </a:p>
        </p:txBody>
      </p:sp>
      <p:sp>
        <p:nvSpPr>
          <p:cNvPr id="210" name="OTLSHAPE_SLM_0aec949068fc4edb9016a17022f2fa0f_Shape">
            <a:extLst>
              <a:ext uri="{FF2B5EF4-FFF2-40B4-BE49-F238E27FC236}">
                <a16:creationId xmlns:a16="http://schemas.microsoft.com/office/drawing/2014/main" id="{4709E27B-FE41-4D5F-AD41-BC3B13DDCF48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639880" y="379498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1" name="OTLSHAPE_SLM_0aec949068fc4edb9016a17022f2fa0f_Title">
            <a:extLst>
              <a:ext uri="{FF2B5EF4-FFF2-40B4-BE49-F238E27FC236}">
                <a16:creationId xmlns:a16="http://schemas.microsoft.com/office/drawing/2014/main" id="{D20D57CD-2D20-43B0-85A7-7E8142C5EE11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7164370" y="1015661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 dirty="0">
                <a:solidFill>
                  <a:schemeClr val="dk1"/>
                </a:solidFill>
              </a:rPr>
              <a:t>MVP R4</a:t>
            </a:r>
          </a:p>
          <a:p>
            <a:pPr algn="ctr">
              <a:spcAft>
                <a:spcPts val="0"/>
              </a:spcAft>
            </a:pPr>
            <a:endParaRPr lang="en-US" sz="800" spc="-2" dirty="0">
              <a:solidFill>
                <a:schemeClr val="dk1"/>
              </a:solidFill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73E04DF-8316-4E39-A58D-09FFE3057DB0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477522" y="1446737"/>
            <a:ext cx="142179" cy="139685"/>
          </a:xfrm>
          <a:prstGeom prst="rect">
            <a:avLst/>
          </a:prstGeom>
        </p:spPr>
      </p:pic>
      <p:sp>
        <p:nvSpPr>
          <p:cNvPr id="213" name="OTLSHAPE_SLM_0aec949068fc4edb9016a17022f2fa0f_Shape">
            <a:extLst>
              <a:ext uri="{FF2B5EF4-FFF2-40B4-BE49-F238E27FC236}">
                <a16:creationId xmlns:a16="http://schemas.microsoft.com/office/drawing/2014/main" id="{2232032A-DFA7-4838-AEC8-875A56E572F3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495321" y="137280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E2E6BE7-326E-41CD-85A2-E03A52B74CC8}"/>
              </a:ext>
            </a:extLst>
          </p:cNvPr>
          <p:cNvSpPr txBox="1"/>
          <p:nvPr/>
        </p:nvSpPr>
        <p:spPr bwMode="auto">
          <a:xfrm>
            <a:off x="5540269" y="1592417"/>
            <a:ext cx="145186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 – Segmentation Campaign Metrics</a:t>
            </a:r>
            <a:endParaRPr lang="en-US" sz="600" dirty="0">
              <a:cs typeface="Arial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733E616-888B-470F-BAEC-AC78C624C992}"/>
              </a:ext>
            </a:extLst>
          </p:cNvPr>
          <p:cNvSpPr txBox="1"/>
          <p:nvPr/>
        </p:nvSpPr>
        <p:spPr bwMode="auto">
          <a:xfrm>
            <a:off x="3165135" y="1600088"/>
            <a:ext cx="7918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C7 – Product Catalog</a:t>
            </a:r>
            <a:endParaRPr lang="en-US" sz="600" dirty="0">
              <a:cs typeface="Arial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70F50A0-1175-47E9-92E7-DD46C849A279}"/>
              </a:ext>
            </a:extLst>
          </p:cNvPr>
          <p:cNvSpPr txBox="1"/>
          <p:nvPr/>
        </p:nvSpPr>
        <p:spPr bwMode="auto">
          <a:xfrm>
            <a:off x="6975559" y="1588921"/>
            <a:ext cx="11159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C3 – Personalized Messages</a:t>
            </a:r>
            <a:endParaRPr lang="en-US" sz="600" dirty="0">
              <a:cs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5497791-1749-4298-9ECB-ABE31C240E5C}"/>
              </a:ext>
            </a:extLst>
          </p:cNvPr>
          <p:cNvSpPr txBox="1"/>
          <p:nvPr/>
        </p:nvSpPr>
        <p:spPr bwMode="auto">
          <a:xfrm>
            <a:off x="5660943" y="1744905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 – Utilization Recommendation</a:t>
            </a:r>
            <a:endParaRPr lang="en-US" sz="600" dirty="0">
              <a:cs typeface="Arial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ECDE740-6837-4482-A75D-75D5CCCE1BE7}"/>
              </a:ext>
            </a:extLst>
          </p:cNvPr>
          <p:cNvSpPr txBox="1"/>
          <p:nvPr/>
        </p:nvSpPr>
        <p:spPr bwMode="auto">
          <a:xfrm>
            <a:off x="5750247" y="1874896"/>
            <a:ext cx="10363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C5 – Comprehensive Profile</a:t>
            </a:r>
            <a:endParaRPr lang="en-US" sz="600" dirty="0">
              <a:cs typeface="Arial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BF61E9E-C86F-4FCA-9664-C3BD1EAFFF2C}"/>
              </a:ext>
            </a:extLst>
          </p:cNvPr>
          <p:cNvSpPr txBox="1"/>
          <p:nvPr/>
        </p:nvSpPr>
        <p:spPr bwMode="auto">
          <a:xfrm>
            <a:off x="7016889" y="1754233"/>
            <a:ext cx="10363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C4 – Customer Interactions </a:t>
            </a:r>
            <a:endParaRPr lang="en-US" sz="600" dirty="0">
              <a:cs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FEFAC13-FA4E-4722-8636-B0F4DB14B444}"/>
              </a:ext>
            </a:extLst>
          </p:cNvPr>
          <p:cNvSpPr txBox="1"/>
          <p:nvPr/>
        </p:nvSpPr>
        <p:spPr bwMode="auto">
          <a:xfrm>
            <a:off x="3030822" y="1734920"/>
            <a:ext cx="10363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C13 – Consolidated Profile</a:t>
            </a:r>
            <a:endParaRPr lang="en-US" sz="600" dirty="0">
              <a:cs typeface="Arial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6EE1830-4B80-4640-8773-23ACCEC0C97E}"/>
              </a:ext>
            </a:extLst>
          </p:cNvPr>
          <p:cNvSpPr txBox="1"/>
          <p:nvPr/>
        </p:nvSpPr>
        <p:spPr bwMode="auto">
          <a:xfrm>
            <a:off x="5657492" y="1999323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C8 – Customer Programs</a:t>
            </a:r>
            <a:endParaRPr lang="en-US" sz="600" dirty="0">
              <a:cs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1BA4C75-1521-4DA8-9152-3A8902EEB53D}"/>
              </a:ext>
            </a:extLst>
          </p:cNvPr>
          <p:cNvSpPr txBox="1"/>
          <p:nvPr/>
        </p:nvSpPr>
        <p:spPr bwMode="auto">
          <a:xfrm>
            <a:off x="4405199" y="1604942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C8 – Customer Programs</a:t>
            </a:r>
            <a:endParaRPr lang="en-US" sz="600" dirty="0">
              <a:cs typeface="Arial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68889B6-1E8B-49C4-8457-3D36B7EC7231}"/>
              </a:ext>
            </a:extLst>
          </p:cNvPr>
          <p:cNvSpPr txBox="1"/>
          <p:nvPr/>
        </p:nvSpPr>
        <p:spPr bwMode="auto">
          <a:xfrm>
            <a:off x="4436830" y="2014446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C10 – EE Recommendations</a:t>
            </a:r>
            <a:endParaRPr lang="en-US" sz="600" dirty="0">
              <a:cs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9087ACF-D453-4EBC-917B-F62E2471B9D5}"/>
              </a:ext>
            </a:extLst>
          </p:cNvPr>
          <p:cNvSpPr txBox="1"/>
          <p:nvPr/>
        </p:nvSpPr>
        <p:spPr bwMode="auto">
          <a:xfrm>
            <a:off x="5659903" y="2125071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C12 – Energy Usage Insights</a:t>
            </a:r>
            <a:endParaRPr lang="en-US" sz="600" dirty="0">
              <a:cs typeface="Arial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9701D7A-AEC3-4A15-9738-081D896783D1}"/>
              </a:ext>
            </a:extLst>
          </p:cNvPr>
          <p:cNvSpPr txBox="1"/>
          <p:nvPr/>
        </p:nvSpPr>
        <p:spPr bwMode="auto">
          <a:xfrm>
            <a:off x="4439867" y="2316392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C17 – EE Ratings</a:t>
            </a:r>
            <a:endParaRPr lang="en-US" sz="600" dirty="0">
              <a:cs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9F29F9B-05DD-4654-B270-BA9844B52123}"/>
              </a:ext>
            </a:extLst>
          </p:cNvPr>
          <p:cNvSpPr txBox="1"/>
          <p:nvPr/>
        </p:nvSpPr>
        <p:spPr bwMode="auto">
          <a:xfrm>
            <a:off x="6854851" y="1883385"/>
            <a:ext cx="136094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C15 –Campaign Performance Metrics</a:t>
            </a:r>
            <a:endParaRPr lang="en-US" sz="600" dirty="0">
              <a:cs typeface="Arial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18CDC-934C-45B4-81B5-23EADF04DBE4}"/>
              </a:ext>
            </a:extLst>
          </p:cNvPr>
          <p:cNvSpPr txBox="1"/>
          <p:nvPr/>
        </p:nvSpPr>
        <p:spPr bwMode="auto">
          <a:xfrm>
            <a:off x="7045997" y="2020287"/>
            <a:ext cx="96077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C16 – Loyalty Program</a:t>
            </a:r>
            <a:endParaRPr lang="en-US" sz="600" dirty="0">
              <a:cs typeface="Arial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F32807F-AF23-4470-B5FD-E1C220319C59}"/>
              </a:ext>
            </a:extLst>
          </p:cNvPr>
          <p:cNvSpPr txBox="1"/>
          <p:nvPr/>
        </p:nvSpPr>
        <p:spPr bwMode="auto">
          <a:xfrm>
            <a:off x="5497848" y="2253585"/>
            <a:ext cx="156961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C18 – Personalized Product Guidance</a:t>
            </a:r>
            <a:endParaRPr lang="en-US" sz="600" dirty="0">
              <a:cs typeface="Arial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DC391FA-582E-462D-B80B-562DD6B38DFB}"/>
              </a:ext>
            </a:extLst>
          </p:cNvPr>
          <p:cNvSpPr txBox="1"/>
          <p:nvPr/>
        </p:nvSpPr>
        <p:spPr bwMode="auto">
          <a:xfrm>
            <a:off x="5589664" y="2393498"/>
            <a:ext cx="139309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C19 – Energy Savings and Incentives</a:t>
            </a:r>
            <a:endParaRPr lang="en-US" sz="600" dirty="0">
              <a:cs typeface="Arial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5093B07-58CD-49EE-AC14-71373A166F11}"/>
              </a:ext>
            </a:extLst>
          </p:cNvPr>
          <p:cNvSpPr txBox="1"/>
          <p:nvPr/>
        </p:nvSpPr>
        <p:spPr bwMode="auto">
          <a:xfrm>
            <a:off x="4430466" y="2463504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C20 – Usage History</a:t>
            </a:r>
            <a:endParaRPr lang="en-US" sz="600" dirty="0">
              <a:cs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FC37195-304C-48AF-BC1C-B1497FFCB94E}"/>
              </a:ext>
            </a:extLst>
          </p:cNvPr>
          <p:cNvSpPr txBox="1"/>
          <p:nvPr/>
        </p:nvSpPr>
        <p:spPr bwMode="auto">
          <a:xfrm>
            <a:off x="5818975" y="2529676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C21 – Enrollment Offers</a:t>
            </a:r>
            <a:endParaRPr lang="en-US" sz="600" dirty="0">
              <a:cs typeface="Arial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894B957-F935-4FE5-B515-B030CE51CF27}"/>
              </a:ext>
            </a:extLst>
          </p:cNvPr>
          <p:cNvSpPr txBox="1"/>
          <p:nvPr/>
        </p:nvSpPr>
        <p:spPr bwMode="auto">
          <a:xfrm>
            <a:off x="4381582" y="2600306"/>
            <a:ext cx="127476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C22 – Proactive Usage Feedback</a:t>
            </a:r>
            <a:endParaRPr lang="en-US" sz="600" dirty="0">
              <a:cs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EA67941-3F59-4EAD-8228-FF39264EB893}"/>
              </a:ext>
            </a:extLst>
          </p:cNvPr>
          <p:cNvSpPr txBox="1"/>
          <p:nvPr/>
        </p:nvSpPr>
        <p:spPr bwMode="auto">
          <a:xfrm>
            <a:off x="5811058" y="2666212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C23 – Outage Status</a:t>
            </a:r>
            <a:endParaRPr lang="en-US" sz="600" dirty="0">
              <a:cs typeface="Arial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B5198DF-7051-4F6D-A5D0-0E9E52DE6BC1}"/>
              </a:ext>
            </a:extLst>
          </p:cNvPr>
          <p:cNvSpPr txBox="1"/>
          <p:nvPr/>
        </p:nvSpPr>
        <p:spPr bwMode="auto">
          <a:xfrm>
            <a:off x="5824815" y="2802430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C25 – Customer Balance</a:t>
            </a:r>
            <a:endParaRPr lang="en-US" sz="600" dirty="0">
              <a:cs typeface="Arial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524798-4223-4344-86DC-003903A21CC8}"/>
              </a:ext>
            </a:extLst>
          </p:cNvPr>
          <p:cNvSpPr txBox="1"/>
          <p:nvPr/>
        </p:nvSpPr>
        <p:spPr bwMode="auto">
          <a:xfrm>
            <a:off x="4427377" y="2168992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C11 – Energy Self Service</a:t>
            </a:r>
            <a:endParaRPr lang="en-US" sz="600" dirty="0">
              <a:cs typeface="Arial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505583B-D85D-436F-999A-765C74864B85}"/>
              </a:ext>
            </a:extLst>
          </p:cNvPr>
          <p:cNvSpPr txBox="1"/>
          <p:nvPr/>
        </p:nvSpPr>
        <p:spPr bwMode="auto">
          <a:xfrm>
            <a:off x="1178970" y="2320240"/>
            <a:ext cx="5983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/>
              </a:rPr>
              <a:t>CRIS and CSS CDC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EF2B686-B864-4A0C-976A-AC294FF49356}"/>
              </a:ext>
            </a:extLst>
          </p:cNvPr>
          <p:cNvSpPr txBox="1"/>
          <p:nvPr/>
        </p:nvSpPr>
        <p:spPr bwMode="auto">
          <a:xfrm>
            <a:off x="-13830" y="1578606"/>
            <a:ext cx="962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rPr>
              <a:t>Informatica Catalog, Governance and Quality Tools available</a:t>
            </a:r>
          </a:p>
        </p:txBody>
      </p:sp>
      <p:sp>
        <p:nvSpPr>
          <p:cNvPr id="103" name="OTLSHAPE_SLM_0aec949068fc4edb9016a17022f2fa0f_Shape">
            <a:extLst>
              <a:ext uri="{FF2B5EF4-FFF2-40B4-BE49-F238E27FC236}">
                <a16:creationId xmlns:a16="http://schemas.microsoft.com/office/drawing/2014/main" id="{9E79760A-8C07-46FB-A2AB-5C7E24D6A648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276148" y="179001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05A9A38-02C7-4EB3-B963-C23BA41B0057}"/>
              </a:ext>
            </a:extLst>
          </p:cNvPr>
          <p:cNvSpPr txBox="1"/>
          <p:nvPr/>
        </p:nvSpPr>
        <p:spPr bwMode="auto">
          <a:xfrm>
            <a:off x="1018791" y="1924656"/>
            <a:ext cx="6434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rPr>
              <a:t>Reltio MDM and Matillion Tools available</a:t>
            </a:r>
          </a:p>
        </p:txBody>
      </p:sp>
      <p:sp>
        <p:nvSpPr>
          <p:cNvPr id="106" name="OTLSHAPE_SLM_0aec949068fc4edb9016a17022f2fa0f_Shape">
            <a:extLst>
              <a:ext uri="{FF2B5EF4-FFF2-40B4-BE49-F238E27FC236}">
                <a16:creationId xmlns:a16="http://schemas.microsoft.com/office/drawing/2014/main" id="{6F71CB73-EAE8-4326-9E84-00E5ACA661CB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428395" y="219599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0200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TLSHAPE_SL_f6ffadc9780a4f3ab22a7e53bade919d_BackgroundRectangle">
            <a:extLst>
              <a:ext uri="{FF2B5EF4-FFF2-40B4-BE49-F238E27FC236}">
                <a16:creationId xmlns:a16="http://schemas.microsoft.com/office/drawing/2014/main" id="{24293CC2-EA11-43DE-85FC-3184F812865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5918" y="1150443"/>
            <a:ext cx="8967825" cy="1891220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7" name="OTLSHAPE_SLT_e8a0d0690d7843edaca796e8b25719da_Shape">
            <a:extLst>
              <a:ext uri="{FF2B5EF4-FFF2-40B4-BE49-F238E27FC236}">
                <a16:creationId xmlns:a16="http://schemas.microsoft.com/office/drawing/2014/main" id="{8C9ADB6B-5737-44AB-BA35-BDF2293631E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95321" y="1274854"/>
            <a:ext cx="7567649" cy="118928"/>
          </a:xfrm>
          <a:prstGeom prst="homePlat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Business Capabilities Support</a:t>
            </a:r>
          </a:p>
        </p:txBody>
      </p:sp>
      <p:sp>
        <p:nvSpPr>
          <p:cNvPr id="142" name="OTLSHAPE_SL_f6ffadc9780a4f3ab22a7e53bade919d_BackgroundRectangle">
            <a:extLst>
              <a:ext uri="{FF2B5EF4-FFF2-40B4-BE49-F238E27FC236}">
                <a16:creationId xmlns:a16="http://schemas.microsoft.com/office/drawing/2014/main" id="{7E5D1AD3-EE5B-4258-8631-DEA307AB510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238" y="3714501"/>
            <a:ext cx="8964821" cy="602602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9" name="OTLSHAPE_SL_f6ffadc9780a4f3ab22a7e53bade919d_BackgroundRectangle">
            <a:extLst>
              <a:ext uri="{FF2B5EF4-FFF2-40B4-BE49-F238E27FC236}">
                <a16:creationId xmlns:a16="http://schemas.microsoft.com/office/drawing/2014/main" id="{2F6E28C1-E0B7-4DB7-B52F-A5FF83593D7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2423" y="3128339"/>
            <a:ext cx="8964821" cy="529019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3" name="OTLSHAPE_SLT_e8a0d0690d7843edaca796e8b25719da_Shape">
            <a:extLst>
              <a:ext uri="{FF2B5EF4-FFF2-40B4-BE49-F238E27FC236}">
                <a16:creationId xmlns:a16="http://schemas.microsoft.com/office/drawing/2014/main" id="{3272B8BB-B968-4C50-992E-6482D9F8745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5942" y="3219697"/>
            <a:ext cx="8961080" cy="127937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 MDM/DQ/DG</a:t>
            </a:r>
          </a:p>
        </p:txBody>
      </p:sp>
      <p:sp>
        <p:nvSpPr>
          <p:cNvPr id="134" name="OTLSHAPE_SLM_0aec949068fc4edb9016a17022f2fa0f_Title">
            <a:extLst>
              <a:ext uri="{FF2B5EF4-FFF2-40B4-BE49-F238E27FC236}">
                <a16:creationId xmlns:a16="http://schemas.microsoft.com/office/drawing/2014/main" id="{DDC0F982-804C-4C13-B6CF-88689038362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040609" y="3354199"/>
            <a:ext cx="107858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Persistent ID (leverage UDM) , Key Customer Profile fields, Product, Account</a:t>
            </a:r>
          </a:p>
        </p:txBody>
      </p:sp>
      <p:sp>
        <p:nvSpPr>
          <p:cNvPr id="138" name="OTLSHAPE_SLT_e8a0d0690d7843edaca796e8b25719da_Shape">
            <a:extLst>
              <a:ext uri="{FF2B5EF4-FFF2-40B4-BE49-F238E27FC236}">
                <a16:creationId xmlns:a16="http://schemas.microsoft.com/office/drawing/2014/main" id="{C5E0B5E7-7900-49EA-AD84-0B2C9DA3631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7747" y="3790467"/>
            <a:ext cx="8911590" cy="141129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CDP</a:t>
            </a:r>
          </a:p>
        </p:txBody>
      </p:sp>
      <p:sp>
        <p:nvSpPr>
          <p:cNvPr id="144" name="OTLSHAPE_SLM_0aec949068fc4edb9016a17022f2fa0f_Title">
            <a:extLst>
              <a:ext uri="{FF2B5EF4-FFF2-40B4-BE49-F238E27FC236}">
                <a16:creationId xmlns:a16="http://schemas.microsoft.com/office/drawing/2014/main" id="{D9F430B6-AA12-4E55-BD8E-7F722DCC89E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549994" y="3354199"/>
            <a:ext cx="95360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Contact, 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Preference, Premise, Meter</a:t>
            </a:r>
          </a:p>
        </p:txBody>
      </p:sp>
      <p:sp>
        <p:nvSpPr>
          <p:cNvPr id="171" name="OTLSHAPE_SLM_0aec949068fc4edb9016a17022f2fa0f_Title">
            <a:extLst>
              <a:ext uri="{FF2B5EF4-FFF2-40B4-BE49-F238E27FC236}">
                <a16:creationId xmlns:a16="http://schemas.microsoft.com/office/drawing/2014/main" id="{A4968A38-1CB8-45E4-989B-D07B14C1879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95826" y="3357435"/>
            <a:ext cx="1457796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Data model, Data Catalog, Data Governance, Data Quality Profiling, CDC, Business Rules/Requirement</a:t>
            </a:r>
          </a:p>
        </p:txBody>
      </p:sp>
      <p:sp>
        <p:nvSpPr>
          <p:cNvPr id="174" name="OTLSHAPE_SLM_0aec949068fc4edb9016a17022f2fa0f_Title">
            <a:extLst>
              <a:ext uri="{FF2B5EF4-FFF2-40B4-BE49-F238E27FC236}">
                <a16:creationId xmlns:a16="http://schemas.microsoft.com/office/drawing/2014/main" id="{6E729406-BCD9-431E-8B26-6F97A4C03E0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795560" y="3358170"/>
            <a:ext cx="997273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Customer, Segments,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Programs/Plans</a:t>
            </a:r>
          </a:p>
        </p:txBody>
      </p:sp>
      <p:sp>
        <p:nvSpPr>
          <p:cNvPr id="181" name="OTLSHAPE_SLM_0aec949068fc4edb9016a17022f2fa0f_Title">
            <a:extLst>
              <a:ext uri="{FF2B5EF4-FFF2-40B4-BE49-F238E27FC236}">
                <a16:creationId xmlns:a16="http://schemas.microsoft.com/office/drawing/2014/main" id="{553BDFC6-BEB6-45E4-B002-7547682B4B9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828345" y="3931030"/>
            <a:ext cx="924701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Segments,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Program/Plan, Campaign, Campaign  Response</a:t>
            </a:r>
          </a:p>
        </p:txBody>
      </p:sp>
      <p:sp>
        <p:nvSpPr>
          <p:cNvPr id="187" name="OTLSHAPE_SLM_0aec949068fc4edb9016a17022f2fa0f_Shape">
            <a:extLst>
              <a:ext uri="{FF2B5EF4-FFF2-40B4-BE49-F238E27FC236}">
                <a16:creationId xmlns:a16="http://schemas.microsoft.com/office/drawing/2014/main" id="{EFF18A99-ABA3-4DD1-8F4C-F92ED78F9CC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371245" y="3216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7671822-8FF2-476B-9E10-A02943AAFC20}"/>
              </a:ext>
            </a:extLst>
          </p:cNvPr>
          <p:cNvCxnSpPr>
            <a:cxnSpLocks/>
            <a:stCxn id="211" idx="0"/>
          </p:cNvCxnSpPr>
          <p:nvPr/>
        </p:nvCxnSpPr>
        <p:spPr bwMode="auto">
          <a:xfrm>
            <a:off x="7490949" y="1015661"/>
            <a:ext cx="18354" cy="3061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88282A2-0907-4B4B-9004-B461B0D19AEE}"/>
              </a:ext>
            </a:extLst>
          </p:cNvPr>
          <p:cNvCxnSpPr>
            <a:cxnSpLocks/>
            <a:stCxn id="126" idx="0"/>
          </p:cNvCxnSpPr>
          <p:nvPr/>
        </p:nvCxnSpPr>
        <p:spPr bwMode="auto">
          <a:xfrm>
            <a:off x="6261423" y="1018241"/>
            <a:ext cx="30857" cy="3035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961ADB8-2408-4630-9023-115E0C7AD7C2}"/>
              </a:ext>
            </a:extLst>
          </p:cNvPr>
          <p:cNvCxnSpPr>
            <a:cxnSpLocks/>
          </p:cNvCxnSpPr>
          <p:nvPr/>
        </p:nvCxnSpPr>
        <p:spPr bwMode="auto">
          <a:xfrm>
            <a:off x="5009567" y="996601"/>
            <a:ext cx="29068" cy="3096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7B011B-7ADE-4400-839C-981A0590474B}"/>
              </a:ext>
            </a:extLst>
          </p:cNvPr>
          <p:cNvCxnSpPr/>
          <p:nvPr/>
        </p:nvCxnSpPr>
        <p:spPr bwMode="auto">
          <a:xfrm>
            <a:off x="3550157" y="1149834"/>
            <a:ext cx="0" cy="27768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</p:spPr>
        <p:txBody>
          <a:bodyPr/>
          <a:lstStyle/>
          <a:p>
            <a:r>
              <a:rPr lang="en-GB" sz="1800" dirty="0"/>
              <a:t>US Customer High Level Plan for MVP 1 </a:t>
            </a:r>
            <a:endParaRPr lang="en-GB" sz="1800" b="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B95DB8-8395-45E2-8451-4D61E9C8C07C}"/>
              </a:ext>
            </a:extLst>
          </p:cNvPr>
          <p:cNvSpPr/>
          <p:nvPr/>
        </p:nvSpPr>
        <p:spPr>
          <a:xfrm>
            <a:off x="1430298" y="776885"/>
            <a:ext cx="955770" cy="196698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334639-855E-4746-BFC5-89E45E4FD7C6}"/>
              </a:ext>
            </a:extLst>
          </p:cNvPr>
          <p:cNvSpPr/>
          <p:nvPr/>
        </p:nvSpPr>
        <p:spPr>
          <a:xfrm>
            <a:off x="444323" y="768389"/>
            <a:ext cx="955770" cy="203798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985C24F-0727-47A9-A4DC-E0DF87EF2AAF}"/>
              </a:ext>
            </a:extLst>
          </p:cNvPr>
          <p:cNvSpPr txBox="1"/>
          <p:nvPr/>
        </p:nvSpPr>
        <p:spPr bwMode="auto">
          <a:xfrm flipH="1">
            <a:off x="301915" y="565266"/>
            <a:ext cx="8627592" cy="1692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800" fontAlgn="auto">
              <a:spcBef>
                <a:spcPts val="0"/>
              </a:spcBef>
              <a:buClr>
                <a:srgbClr val="55555A"/>
              </a:buClr>
              <a:defRPr sz="1100" b="0">
                <a:solidFill>
                  <a:srgbClr val="55555A"/>
                </a:solidFill>
                <a:latin typeface="Arial"/>
                <a:ea typeface="ＭＳ Ｐゴシック"/>
              </a:defRPr>
            </a:lvl1pPr>
          </a:lstStyle>
          <a:p>
            <a:pPr defTabSz="685766"/>
            <a:r>
              <a:rPr lang="en-US" b="1">
                <a:solidFill>
                  <a:srgbClr val="FFFFFF"/>
                </a:solidFill>
              </a:rPr>
              <a:t>2021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0BBD388-7AED-42EE-A76C-C401F0E3C966}"/>
              </a:ext>
            </a:extLst>
          </p:cNvPr>
          <p:cNvSpPr/>
          <p:nvPr/>
        </p:nvSpPr>
        <p:spPr>
          <a:xfrm>
            <a:off x="3461808" y="781141"/>
            <a:ext cx="1087860" cy="20281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BEAD126-BC38-4A82-9ADF-631A1EB5B79A}"/>
              </a:ext>
            </a:extLst>
          </p:cNvPr>
          <p:cNvSpPr/>
          <p:nvPr/>
        </p:nvSpPr>
        <p:spPr>
          <a:xfrm>
            <a:off x="2422775" y="769590"/>
            <a:ext cx="999452" cy="20281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171760A-447B-483E-87A3-5A7511C18F93}"/>
              </a:ext>
            </a:extLst>
          </p:cNvPr>
          <p:cNvSpPr/>
          <p:nvPr/>
        </p:nvSpPr>
        <p:spPr>
          <a:xfrm>
            <a:off x="7841647" y="779497"/>
            <a:ext cx="1087860" cy="206109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C61089B-9BC4-4D8D-B373-9B95214FAE1A}"/>
              </a:ext>
            </a:extLst>
          </p:cNvPr>
          <p:cNvSpPr/>
          <p:nvPr/>
        </p:nvSpPr>
        <p:spPr>
          <a:xfrm>
            <a:off x="6729667" y="782591"/>
            <a:ext cx="1087860" cy="20463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76" name="OTLSHAPE_SLM_0aec949068fc4edb9016a17022f2fa0f_Title">
            <a:extLst>
              <a:ext uri="{FF2B5EF4-FFF2-40B4-BE49-F238E27FC236}">
                <a16:creationId xmlns:a16="http://schemas.microsoft.com/office/drawing/2014/main" id="{9A520CC5-FA03-4165-9311-61DCAD63AA0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224977" y="1019848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 dirty="0">
                <a:solidFill>
                  <a:schemeClr val="dk1"/>
                </a:solidFill>
              </a:rPr>
              <a:t>MVP R1</a:t>
            </a:r>
          </a:p>
          <a:p>
            <a:pPr algn="ctr">
              <a:spcAft>
                <a:spcPts val="0"/>
              </a:spcAft>
            </a:pPr>
            <a:endParaRPr lang="en-US" sz="800" spc="-2" dirty="0">
              <a:solidFill>
                <a:schemeClr val="dk1"/>
              </a:solidFill>
            </a:endParaRPr>
          </a:p>
        </p:txBody>
      </p:sp>
      <p:sp>
        <p:nvSpPr>
          <p:cNvPr id="105" name="OTLSHAPE_SLM_0aec949068fc4edb9016a17022f2fa0f_Title">
            <a:extLst>
              <a:ext uri="{FF2B5EF4-FFF2-40B4-BE49-F238E27FC236}">
                <a16:creationId xmlns:a16="http://schemas.microsoft.com/office/drawing/2014/main" id="{B4573916-DB99-4B23-AC58-52569CC342AA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698486" y="1019848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 dirty="0">
                <a:solidFill>
                  <a:schemeClr val="dk1"/>
                </a:solidFill>
              </a:rPr>
              <a:t>MVP R2</a:t>
            </a:r>
          </a:p>
          <a:p>
            <a:pPr algn="ctr">
              <a:spcAft>
                <a:spcPts val="0"/>
              </a:spcAft>
            </a:pPr>
            <a:endParaRPr lang="en-US" sz="800" spc="-2" dirty="0">
              <a:solidFill>
                <a:schemeClr val="dk1"/>
              </a:solidFill>
            </a:endParaRPr>
          </a:p>
        </p:txBody>
      </p:sp>
      <p:sp>
        <p:nvSpPr>
          <p:cNvPr id="126" name="OTLSHAPE_SLM_0aec949068fc4edb9016a17022f2fa0f_Title">
            <a:extLst>
              <a:ext uri="{FF2B5EF4-FFF2-40B4-BE49-F238E27FC236}">
                <a16:creationId xmlns:a16="http://schemas.microsoft.com/office/drawing/2014/main" id="{F24ED024-8BEE-474D-A1C7-731AE9E7D11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5934844" y="1018241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 dirty="0">
                <a:solidFill>
                  <a:schemeClr val="dk1"/>
                </a:solidFill>
              </a:rPr>
              <a:t>MVP R3</a:t>
            </a:r>
          </a:p>
          <a:p>
            <a:pPr algn="ctr">
              <a:spcAft>
                <a:spcPts val="0"/>
              </a:spcAft>
            </a:pPr>
            <a:endParaRPr lang="en-US" sz="800" spc="-2" dirty="0">
              <a:solidFill>
                <a:schemeClr val="dk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F87E31E-712F-4AB2-82B8-8BCF5ED1EFFC}"/>
              </a:ext>
            </a:extLst>
          </p:cNvPr>
          <p:cNvSpPr/>
          <p:nvPr/>
        </p:nvSpPr>
        <p:spPr>
          <a:xfrm>
            <a:off x="5671653" y="785251"/>
            <a:ext cx="1033894" cy="202194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B33BC42-F6C2-4925-8E71-5FE5BE7BB53E}"/>
              </a:ext>
            </a:extLst>
          </p:cNvPr>
          <p:cNvSpPr/>
          <p:nvPr/>
        </p:nvSpPr>
        <p:spPr>
          <a:xfrm>
            <a:off x="4568490" y="785979"/>
            <a:ext cx="1087860" cy="20610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CBB09D-EE89-48CC-A59F-A838F6A6E4AB}"/>
              </a:ext>
            </a:extLst>
          </p:cNvPr>
          <p:cNvSpPr/>
          <p:nvPr/>
        </p:nvSpPr>
        <p:spPr>
          <a:xfrm>
            <a:off x="7445101" y="181406"/>
            <a:ext cx="1582958" cy="323165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 lIns="91440" tIns="0" r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700" b="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Management Foundational</a:t>
            </a:r>
          </a:p>
          <a:p>
            <a:pPr>
              <a:spcAft>
                <a:spcPts val="0"/>
              </a:spcAft>
            </a:pPr>
            <a:r>
              <a:rPr lang="en-US" sz="700" b="0" dirty="0">
                <a:solidFill>
                  <a:schemeClr val="accent2">
                    <a:lumMod val="75000"/>
                  </a:schemeClr>
                </a:solidFill>
              </a:rPr>
              <a:t>Customer Dara Foundational</a:t>
            </a:r>
          </a:p>
          <a:p>
            <a:pPr>
              <a:spcAft>
                <a:spcPts val="0"/>
              </a:spcAft>
            </a:pPr>
            <a:r>
              <a:rPr lang="en-US" sz="7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Data Integration Services</a:t>
            </a:r>
          </a:p>
        </p:txBody>
      </p:sp>
      <p:sp>
        <p:nvSpPr>
          <p:cNvPr id="151" name="OTLSHAPE_SLM_0aec949068fc4edb9016a17022f2fa0f_Shape">
            <a:extLst>
              <a:ext uri="{FF2B5EF4-FFF2-40B4-BE49-F238E27FC236}">
                <a16:creationId xmlns:a16="http://schemas.microsoft.com/office/drawing/2014/main" id="{3A4AC253-3FE1-4C73-ABAA-E3F0D079DB2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51911" y="147394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D806E5C4-F5B7-4465-8699-4743B4EDE32C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470160" y="1449317"/>
            <a:ext cx="142179" cy="139685"/>
          </a:xfrm>
          <a:prstGeom prst="rect">
            <a:avLst/>
          </a:prstGeom>
        </p:spPr>
      </p:pic>
      <p:sp>
        <p:nvSpPr>
          <p:cNvPr id="163" name="OTLSHAPE_SLM_0aec949068fc4edb9016a17022f2fa0f_Shape">
            <a:extLst>
              <a:ext uri="{FF2B5EF4-FFF2-40B4-BE49-F238E27FC236}">
                <a16:creationId xmlns:a16="http://schemas.microsoft.com/office/drawing/2014/main" id="{BDD54725-3AE1-481F-A3CE-8E571CD871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482793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23DC112B-D90B-4346-8F00-D4444FA6DDFE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940865" y="1449317"/>
            <a:ext cx="142179" cy="139685"/>
          </a:xfrm>
          <a:prstGeom prst="rect">
            <a:avLst/>
          </a:prstGeom>
        </p:spPr>
      </p:pic>
      <p:sp>
        <p:nvSpPr>
          <p:cNvPr id="165" name="OTLSHAPE_SLM_0aec949068fc4edb9016a17022f2fa0f_Shape">
            <a:extLst>
              <a:ext uri="{FF2B5EF4-FFF2-40B4-BE49-F238E27FC236}">
                <a16:creationId xmlns:a16="http://schemas.microsoft.com/office/drawing/2014/main" id="{55FE46CB-4BAC-43D4-A7E3-73079C9B0A1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4958664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ACBC42D8-1DCB-4CA5-A375-F401A599726A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6190850" y="1449317"/>
            <a:ext cx="142179" cy="139685"/>
          </a:xfrm>
          <a:prstGeom prst="rect">
            <a:avLst/>
          </a:prstGeom>
        </p:spPr>
      </p:pic>
      <p:sp>
        <p:nvSpPr>
          <p:cNvPr id="167" name="OTLSHAPE_SLM_0aec949068fc4edb9016a17022f2fa0f_Shape">
            <a:extLst>
              <a:ext uri="{FF2B5EF4-FFF2-40B4-BE49-F238E27FC236}">
                <a16:creationId xmlns:a16="http://schemas.microsoft.com/office/drawing/2014/main" id="{87D8CC1F-B56A-4529-87AE-1441B76F21CA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208649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6CD85B61-1744-428F-99BE-BC0E382F68E6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417399" y="1449317"/>
            <a:ext cx="142179" cy="139685"/>
          </a:xfrm>
          <a:prstGeom prst="rect">
            <a:avLst/>
          </a:prstGeom>
        </p:spPr>
      </p:pic>
      <p:sp>
        <p:nvSpPr>
          <p:cNvPr id="169" name="OTLSHAPE_SLM_0aec949068fc4edb9016a17022f2fa0f_Shape">
            <a:extLst>
              <a:ext uri="{FF2B5EF4-FFF2-40B4-BE49-F238E27FC236}">
                <a16:creationId xmlns:a16="http://schemas.microsoft.com/office/drawing/2014/main" id="{CA387B1C-1433-491C-888E-0EAE240B144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435198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F5D03-DBE6-4766-B9F0-652066D84E4F}"/>
              </a:ext>
            </a:extLst>
          </p:cNvPr>
          <p:cNvSpPr/>
          <p:nvPr/>
        </p:nvSpPr>
        <p:spPr>
          <a:xfrm>
            <a:off x="266202" y="970939"/>
            <a:ext cx="6648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pc="-2" dirty="0">
                <a:solidFill>
                  <a:schemeClr val="dk1"/>
                </a:solidFill>
              </a:rPr>
              <a:t>Releases:</a:t>
            </a:r>
            <a:endParaRPr 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A00580-B033-4CE3-A0EC-9D792B642F8B}"/>
              </a:ext>
            </a:extLst>
          </p:cNvPr>
          <p:cNvSpPr txBox="1"/>
          <p:nvPr/>
        </p:nvSpPr>
        <p:spPr bwMode="auto">
          <a:xfrm>
            <a:off x="7356660" y="41144"/>
            <a:ext cx="107561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700" kern="0" dirty="0">
                <a:solidFill>
                  <a:schemeClr val="tx1"/>
                </a:solidFill>
                <a:latin typeface="+mn-lt"/>
                <a:ea typeface="+mn-ea"/>
              </a:rPr>
              <a:t>Delivery / Value Streams: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5DD29-DEEB-40F2-955C-8E9F8269A2E5}"/>
              </a:ext>
            </a:extLst>
          </p:cNvPr>
          <p:cNvSpPr txBox="1"/>
          <p:nvPr/>
        </p:nvSpPr>
        <p:spPr bwMode="auto">
          <a:xfrm>
            <a:off x="4618895" y="1737211"/>
            <a:ext cx="80720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C9 – Usage Analysis</a:t>
            </a:r>
            <a:endParaRPr lang="en-US" sz="600" dirty="0">
              <a:cs typeface="Arial"/>
            </a:endParaRPr>
          </a:p>
        </p:txBody>
      </p:sp>
      <p:sp>
        <p:nvSpPr>
          <p:cNvPr id="188" name="OTLSHAPE_SLM_0aec949068fc4edb9016a17022f2fa0f_Shape">
            <a:extLst>
              <a:ext uri="{FF2B5EF4-FFF2-40B4-BE49-F238E27FC236}">
                <a16:creationId xmlns:a16="http://schemas.microsoft.com/office/drawing/2014/main" id="{4BE12BDB-E35A-4FA6-9DAC-9E141D05A38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4973387" y="320979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4" name="OTLSHAPE_SLM_0aec949068fc4edb9016a17022f2fa0f_Shape">
            <a:extLst>
              <a:ext uri="{FF2B5EF4-FFF2-40B4-BE49-F238E27FC236}">
                <a16:creationId xmlns:a16="http://schemas.microsoft.com/office/drawing/2014/main" id="{0F8BAFA5-C39E-4D40-BEAB-6ECE84C10D7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7453473" y="3797306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OTLSHAPE_SLM_0aec949068fc4edb9016a17022f2fa0f_Title">
            <a:extLst>
              <a:ext uri="{FF2B5EF4-FFF2-40B4-BE49-F238E27FC236}">
                <a16:creationId xmlns:a16="http://schemas.microsoft.com/office/drawing/2014/main" id="{1C748C3D-94DF-43FE-96B3-A700756508CE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7108368" y="3933976"/>
            <a:ext cx="796962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Interaction,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Messages, Addition Customer Data </a:t>
            </a:r>
          </a:p>
        </p:txBody>
      </p:sp>
      <p:sp>
        <p:nvSpPr>
          <p:cNvPr id="128" name="OTLSHAPE_SLM_0aec949068fc4edb9016a17022f2fa0f_Shape">
            <a:extLst>
              <a:ext uri="{FF2B5EF4-FFF2-40B4-BE49-F238E27FC236}">
                <a16:creationId xmlns:a16="http://schemas.microsoft.com/office/drawing/2014/main" id="{42E3C3F5-1547-421C-A2A3-071D520F9AA3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490852" y="3793313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9" name="OTLSHAPE_SLM_0aec949068fc4edb9016a17022f2fa0f_Shape">
            <a:extLst>
              <a:ext uri="{FF2B5EF4-FFF2-40B4-BE49-F238E27FC236}">
                <a16:creationId xmlns:a16="http://schemas.microsoft.com/office/drawing/2014/main" id="{5D211D3C-73F0-46FA-AD56-2BDECB55C18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508714" y="321625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0" name="OTLSHAPE_SLM_0aec949068fc4edb9016a17022f2fa0f_Title">
            <a:extLst>
              <a:ext uri="{FF2B5EF4-FFF2-40B4-BE49-F238E27FC236}">
                <a16:creationId xmlns:a16="http://schemas.microsoft.com/office/drawing/2014/main" id="{28D44024-805C-42A3-A536-7F7CD8072048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3112440" y="3933828"/>
            <a:ext cx="887179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Persistent ID, Key Customer Profile fields, Product, Account</a:t>
            </a:r>
          </a:p>
        </p:txBody>
      </p:sp>
      <p:sp>
        <p:nvSpPr>
          <p:cNvPr id="155" name="OTLSHAPE_SLM_0aec949068fc4edb9016a17022f2fa0f_Shape">
            <a:extLst>
              <a:ext uri="{FF2B5EF4-FFF2-40B4-BE49-F238E27FC236}">
                <a16:creationId xmlns:a16="http://schemas.microsoft.com/office/drawing/2014/main" id="{FA445F10-C787-448B-AE7C-7D1BF8D50D5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226169" y="320721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3" name="OTLSHAPE_SLM_0aec949068fc4edb9016a17022f2fa0f_Title">
            <a:extLst>
              <a:ext uri="{FF2B5EF4-FFF2-40B4-BE49-F238E27FC236}">
                <a16:creationId xmlns:a16="http://schemas.microsoft.com/office/drawing/2014/main" id="{01978453-8B00-4A50-85D1-D02BB9CA7E7C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4513887" y="3940080"/>
            <a:ext cx="1032803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Usage, Bill/Credit/Payment, Customer Contact, Preference, Premise, Meter</a:t>
            </a:r>
          </a:p>
        </p:txBody>
      </p:sp>
      <p:sp>
        <p:nvSpPr>
          <p:cNvPr id="176" name="OTLSHAPE_SLM_0aec949068fc4edb9016a17022f2fa0f_Shape">
            <a:extLst>
              <a:ext uri="{FF2B5EF4-FFF2-40B4-BE49-F238E27FC236}">
                <a16:creationId xmlns:a16="http://schemas.microsoft.com/office/drawing/2014/main" id="{6FFA297E-BD4C-4984-8DA1-974107E360C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975375" y="3795893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7" name="OTLSHAPE_SLM_0aec949068fc4edb9016a17022f2fa0f_Shape">
            <a:extLst>
              <a:ext uri="{FF2B5EF4-FFF2-40B4-BE49-F238E27FC236}">
                <a16:creationId xmlns:a16="http://schemas.microsoft.com/office/drawing/2014/main" id="{F87CC682-6CBB-494A-8113-DA1E61FE62C6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225141" y="379397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9CD409A-2087-48B4-993A-8965746DAF94}"/>
              </a:ext>
            </a:extLst>
          </p:cNvPr>
          <p:cNvSpPr txBox="1"/>
          <p:nvPr/>
        </p:nvSpPr>
        <p:spPr bwMode="auto">
          <a:xfrm>
            <a:off x="4585319" y="1874113"/>
            <a:ext cx="86838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C14 – Usage Prediction</a:t>
            </a:r>
            <a:endParaRPr lang="en-US" sz="600" dirty="0">
              <a:cs typeface="Arial"/>
            </a:endParaRPr>
          </a:p>
        </p:txBody>
      </p:sp>
      <p:sp>
        <p:nvSpPr>
          <p:cNvPr id="208" name="OTLSHAPE_SLM_0aec949068fc4edb9016a17022f2fa0f_Title">
            <a:extLst>
              <a:ext uri="{FF2B5EF4-FFF2-40B4-BE49-F238E27FC236}">
                <a16:creationId xmlns:a16="http://schemas.microsoft.com/office/drawing/2014/main" id="{61A32064-03CA-4AE7-BE8D-FC359646695B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83887" y="3939598"/>
            <a:ext cx="824268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Data Quality Profiling, CDC, Business Rules/Requirement</a:t>
            </a:r>
          </a:p>
        </p:txBody>
      </p:sp>
      <p:sp>
        <p:nvSpPr>
          <p:cNvPr id="210" name="OTLSHAPE_SLM_0aec949068fc4edb9016a17022f2fa0f_Shape">
            <a:extLst>
              <a:ext uri="{FF2B5EF4-FFF2-40B4-BE49-F238E27FC236}">
                <a16:creationId xmlns:a16="http://schemas.microsoft.com/office/drawing/2014/main" id="{4709E27B-FE41-4D5F-AD41-BC3B13DDCF48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639880" y="379498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1" name="OTLSHAPE_SLM_0aec949068fc4edb9016a17022f2fa0f_Title">
            <a:extLst>
              <a:ext uri="{FF2B5EF4-FFF2-40B4-BE49-F238E27FC236}">
                <a16:creationId xmlns:a16="http://schemas.microsoft.com/office/drawing/2014/main" id="{D20D57CD-2D20-43B0-85A7-7E8142C5EE11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7164370" y="1015661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 dirty="0">
                <a:solidFill>
                  <a:schemeClr val="dk1"/>
                </a:solidFill>
              </a:rPr>
              <a:t>MVP R4</a:t>
            </a:r>
          </a:p>
          <a:p>
            <a:pPr algn="ctr">
              <a:spcAft>
                <a:spcPts val="0"/>
              </a:spcAft>
            </a:pPr>
            <a:endParaRPr lang="en-US" sz="800" spc="-2" dirty="0">
              <a:solidFill>
                <a:schemeClr val="dk1"/>
              </a:solidFill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73E04DF-8316-4E39-A58D-09FFE3057DB0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477522" y="1446737"/>
            <a:ext cx="142179" cy="139685"/>
          </a:xfrm>
          <a:prstGeom prst="rect">
            <a:avLst/>
          </a:prstGeom>
        </p:spPr>
      </p:pic>
      <p:sp>
        <p:nvSpPr>
          <p:cNvPr id="213" name="OTLSHAPE_SLM_0aec949068fc4edb9016a17022f2fa0f_Shape">
            <a:extLst>
              <a:ext uri="{FF2B5EF4-FFF2-40B4-BE49-F238E27FC236}">
                <a16:creationId xmlns:a16="http://schemas.microsoft.com/office/drawing/2014/main" id="{2232032A-DFA7-4838-AEC8-875A56E572F3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495321" y="137280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E2E6BE7-326E-41CD-85A2-E03A52B74CC8}"/>
              </a:ext>
            </a:extLst>
          </p:cNvPr>
          <p:cNvSpPr txBox="1"/>
          <p:nvPr/>
        </p:nvSpPr>
        <p:spPr bwMode="auto">
          <a:xfrm>
            <a:off x="5540269" y="1592417"/>
            <a:ext cx="145186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 – Segmentation Campaign Metrics</a:t>
            </a:r>
            <a:endParaRPr lang="en-US" sz="600" dirty="0">
              <a:cs typeface="Arial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733E616-888B-470F-BAEC-AC78C624C992}"/>
              </a:ext>
            </a:extLst>
          </p:cNvPr>
          <p:cNvSpPr txBox="1"/>
          <p:nvPr/>
        </p:nvSpPr>
        <p:spPr bwMode="auto">
          <a:xfrm>
            <a:off x="3165135" y="1600088"/>
            <a:ext cx="7918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C7 – Product Catalog</a:t>
            </a:r>
            <a:endParaRPr lang="en-US" sz="600" dirty="0">
              <a:cs typeface="Arial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70F50A0-1175-47E9-92E7-DD46C849A279}"/>
              </a:ext>
            </a:extLst>
          </p:cNvPr>
          <p:cNvSpPr txBox="1"/>
          <p:nvPr/>
        </p:nvSpPr>
        <p:spPr bwMode="auto">
          <a:xfrm>
            <a:off x="6975559" y="1588921"/>
            <a:ext cx="11159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C3 – Personalized Messages</a:t>
            </a:r>
            <a:endParaRPr lang="en-US" sz="600" dirty="0">
              <a:cs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5497791-1749-4298-9ECB-ABE31C240E5C}"/>
              </a:ext>
            </a:extLst>
          </p:cNvPr>
          <p:cNvSpPr txBox="1"/>
          <p:nvPr/>
        </p:nvSpPr>
        <p:spPr bwMode="auto">
          <a:xfrm>
            <a:off x="5660943" y="1744905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 – Utilization Recommendation</a:t>
            </a:r>
            <a:endParaRPr lang="en-US" sz="600" dirty="0">
              <a:cs typeface="Arial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ECDE740-6837-4482-A75D-75D5CCCE1BE7}"/>
              </a:ext>
            </a:extLst>
          </p:cNvPr>
          <p:cNvSpPr txBox="1"/>
          <p:nvPr/>
        </p:nvSpPr>
        <p:spPr bwMode="auto">
          <a:xfrm>
            <a:off x="5750247" y="1874896"/>
            <a:ext cx="10363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C5 – Comprehensive Profile</a:t>
            </a:r>
            <a:endParaRPr lang="en-US" sz="600" dirty="0">
              <a:cs typeface="Arial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BF61E9E-C86F-4FCA-9664-C3BD1EAFFF2C}"/>
              </a:ext>
            </a:extLst>
          </p:cNvPr>
          <p:cNvSpPr txBox="1"/>
          <p:nvPr/>
        </p:nvSpPr>
        <p:spPr bwMode="auto">
          <a:xfrm>
            <a:off x="7016889" y="1754233"/>
            <a:ext cx="10363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C4 – Customer Interactions </a:t>
            </a:r>
            <a:endParaRPr lang="en-US" sz="600" dirty="0">
              <a:cs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FEFAC13-FA4E-4722-8636-B0F4DB14B444}"/>
              </a:ext>
            </a:extLst>
          </p:cNvPr>
          <p:cNvSpPr txBox="1"/>
          <p:nvPr/>
        </p:nvSpPr>
        <p:spPr bwMode="auto">
          <a:xfrm>
            <a:off x="3030822" y="1734920"/>
            <a:ext cx="10363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C13 – Consolidated Profile</a:t>
            </a:r>
            <a:endParaRPr lang="en-US" sz="600" dirty="0">
              <a:cs typeface="Arial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6EE1830-4B80-4640-8773-23ACCEC0C97E}"/>
              </a:ext>
            </a:extLst>
          </p:cNvPr>
          <p:cNvSpPr txBox="1"/>
          <p:nvPr/>
        </p:nvSpPr>
        <p:spPr bwMode="auto">
          <a:xfrm>
            <a:off x="5657492" y="1999323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C8 – Customer Programs</a:t>
            </a:r>
            <a:endParaRPr lang="en-US" sz="600" dirty="0">
              <a:cs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1BA4C75-1521-4DA8-9152-3A8902EEB53D}"/>
              </a:ext>
            </a:extLst>
          </p:cNvPr>
          <p:cNvSpPr txBox="1"/>
          <p:nvPr/>
        </p:nvSpPr>
        <p:spPr bwMode="auto">
          <a:xfrm>
            <a:off x="4405199" y="1604942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C8 – Customer Programs</a:t>
            </a:r>
            <a:endParaRPr lang="en-US" sz="600" dirty="0">
              <a:cs typeface="Arial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68889B6-1E8B-49C4-8457-3D36B7EC7231}"/>
              </a:ext>
            </a:extLst>
          </p:cNvPr>
          <p:cNvSpPr txBox="1"/>
          <p:nvPr/>
        </p:nvSpPr>
        <p:spPr bwMode="auto">
          <a:xfrm>
            <a:off x="4436830" y="2014446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C10 – EE Recommendations</a:t>
            </a:r>
            <a:endParaRPr lang="en-US" sz="600" dirty="0">
              <a:cs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9087ACF-D453-4EBC-917B-F62E2471B9D5}"/>
              </a:ext>
            </a:extLst>
          </p:cNvPr>
          <p:cNvSpPr txBox="1"/>
          <p:nvPr/>
        </p:nvSpPr>
        <p:spPr bwMode="auto">
          <a:xfrm>
            <a:off x="5659903" y="2125071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C12 – Energy Usage Insights</a:t>
            </a:r>
            <a:endParaRPr lang="en-US" sz="600" dirty="0">
              <a:cs typeface="Arial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9701D7A-AEC3-4A15-9738-081D896783D1}"/>
              </a:ext>
            </a:extLst>
          </p:cNvPr>
          <p:cNvSpPr txBox="1"/>
          <p:nvPr/>
        </p:nvSpPr>
        <p:spPr bwMode="auto">
          <a:xfrm>
            <a:off x="4439867" y="2316392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C17 – EE Ratings</a:t>
            </a:r>
            <a:endParaRPr lang="en-US" sz="600" dirty="0">
              <a:cs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9F29F9B-05DD-4654-B270-BA9844B52123}"/>
              </a:ext>
            </a:extLst>
          </p:cNvPr>
          <p:cNvSpPr txBox="1"/>
          <p:nvPr/>
        </p:nvSpPr>
        <p:spPr bwMode="auto">
          <a:xfrm>
            <a:off x="6854851" y="1883385"/>
            <a:ext cx="136094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C15 –Campaign Performance Metrics</a:t>
            </a:r>
            <a:endParaRPr lang="en-US" sz="600" dirty="0">
              <a:cs typeface="Arial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18CDC-934C-45B4-81B5-23EADF04DBE4}"/>
              </a:ext>
            </a:extLst>
          </p:cNvPr>
          <p:cNvSpPr txBox="1"/>
          <p:nvPr/>
        </p:nvSpPr>
        <p:spPr bwMode="auto">
          <a:xfrm>
            <a:off x="7045997" y="2020287"/>
            <a:ext cx="96077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C16 – Loyalty Program</a:t>
            </a:r>
            <a:endParaRPr lang="en-US" sz="600" dirty="0">
              <a:cs typeface="Arial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F32807F-AF23-4470-B5FD-E1C220319C59}"/>
              </a:ext>
            </a:extLst>
          </p:cNvPr>
          <p:cNvSpPr txBox="1"/>
          <p:nvPr/>
        </p:nvSpPr>
        <p:spPr bwMode="auto">
          <a:xfrm>
            <a:off x="5497848" y="2253585"/>
            <a:ext cx="156961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C18 – Personalized Product Guidance</a:t>
            </a:r>
            <a:endParaRPr lang="en-US" sz="600" dirty="0">
              <a:cs typeface="Arial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DC391FA-582E-462D-B80B-562DD6B38DFB}"/>
              </a:ext>
            </a:extLst>
          </p:cNvPr>
          <p:cNvSpPr txBox="1"/>
          <p:nvPr/>
        </p:nvSpPr>
        <p:spPr bwMode="auto">
          <a:xfrm>
            <a:off x="5589664" y="2393498"/>
            <a:ext cx="139309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C19 – Energy Savings and Incentives</a:t>
            </a:r>
            <a:endParaRPr lang="en-US" sz="600" dirty="0">
              <a:cs typeface="Arial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5093B07-58CD-49EE-AC14-71373A166F11}"/>
              </a:ext>
            </a:extLst>
          </p:cNvPr>
          <p:cNvSpPr txBox="1"/>
          <p:nvPr/>
        </p:nvSpPr>
        <p:spPr bwMode="auto">
          <a:xfrm>
            <a:off x="4430466" y="2463504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C20 – Usage History</a:t>
            </a:r>
            <a:endParaRPr lang="en-US" sz="600" dirty="0">
              <a:cs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FC37195-304C-48AF-BC1C-B1497FFCB94E}"/>
              </a:ext>
            </a:extLst>
          </p:cNvPr>
          <p:cNvSpPr txBox="1"/>
          <p:nvPr/>
        </p:nvSpPr>
        <p:spPr bwMode="auto">
          <a:xfrm>
            <a:off x="5818975" y="2529676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C21 – Enrollment Offers</a:t>
            </a:r>
            <a:endParaRPr lang="en-US" sz="600" dirty="0">
              <a:cs typeface="Arial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894B957-F935-4FE5-B515-B030CE51CF27}"/>
              </a:ext>
            </a:extLst>
          </p:cNvPr>
          <p:cNvSpPr txBox="1"/>
          <p:nvPr/>
        </p:nvSpPr>
        <p:spPr bwMode="auto">
          <a:xfrm>
            <a:off x="4381582" y="2600306"/>
            <a:ext cx="127476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C22 – Proactive Usage Feedback</a:t>
            </a:r>
            <a:endParaRPr lang="en-US" sz="600" dirty="0">
              <a:cs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EA67941-3F59-4EAD-8228-FF39264EB893}"/>
              </a:ext>
            </a:extLst>
          </p:cNvPr>
          <p:cNvSpPr txBox="1"/>
          <p:nvPr/>
        </p:nvSpPr>
        <p:spPr bwMode="auto">
          <a:xfrm>
            <a:off x="5811058" y="2666212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C23 – Outage Status</a:t>
            </a:r>
            <a:endParaRPr lang="en-US" sz="600" dirty="0">
              <a:cs typeface="Arial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B5198DF-7051-4F6D-A5D0-0E9E52DE6BC1}"/>
              </a:ext>
            </a:extLst>
          </p:cNvPr>
          <p:cNvSpPr txBox="1"/>
          <p:nvPr/>
        </p:nvSpPr>
        <p:spPr bwMode="auto">
          <a:xfrm>
            <a:off x="5824815" y="2802430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C25 – Customer Balance</a:t>
            </a:r>
            <a:endParaRPr lang="en-US" sz="600" dirty="0">
              <a:cs typeface="Arial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524798-4223-4344-86DC-003903A21CC8}"/>
              </a:ext>
            </a:extLst>
          </p:cNvPr>
          <p:cNvSpPr txBox="1"/>
          <p:nvPr/>
        </p:nvSpPr>
        <p:spPr bwMode="auto">
          <a:xfrm>
            <a:off x="4427377" y="2168992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C11 – Energy Self Service</a:t>
            </a:r>
            <a:endParaRPr lang="en-US" sz="600" dirty="0">
              <a:cs typeface="Arial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505583B-D85D-436F-999A-765C74864B85}"/>
              </a:ext>
            </a:extLst>
          </p:cNvPr>
          <p:cNvSpPr txBox="1"/>
          <p:nvPr/>
        </p:nvSpPr>
        <p:spPr bwMode="auto">
          <a:xfrm>
            <a:off x="1178970" y="2320240"/>
            <a:ext cx="5983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/>
              </a:rPr>
              <a:t>CRIS and CSS CDC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EF2B686-B864-4A0C-976A-AC294FF49356}"/>
              </a:ext>
            </a:extLst>
          </p:cNvPr>
          <p:cNvSpPr txBox="1"/>
          <p:nvPr/>
        </p:nvSpPr>
        <p:spPr bwMode="auto">
          <a:xfrm>
            <a:off x="-13830" y="1578606"/>
            <a:ext cx="962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rPr>
              <a:t>Informatica Catalog, Governance and Quality Tools available</a:t>
            </a:r>
          </a:p>
        </p:txBody>
      </p:sp>
      <p:sp>
        <p:nvSpPr>
          <p:cNvPr id="103" name="OTLSHAPE_SLM_0aec949068fc4edb9016a17022f2fa0f_Shape">
            <a:extLst>
              <a:ext uri="{FF2B5EF4-FFF2-40B4-BE49-F238E27FC236}">
                <a16:creationId xmlns:a16="http://schemas.microsoft.com/office/drawing/2014/main" id="{9E79760A-8C07-46FB-A2AB-5C7E24D6A648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276148" y="179001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05A9A38-02C7-4EB3-B963-C23BA41B0057}"/>
              </a:ext>
            </a:extLst>
          </p:cNvPr>
          <p:cNvSpPr txBox="1"/>
          <p:nvPr/>
        </p:nvSpPr>
        <p:spPr bwMode="auto">
          <a:xfrm>
            <a:off x="1018791" y="1924656"/>
            <a:ext cx="6434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rPr>
              <a:t>Reltio MDM and Matillion Tools available</a:t>
            </a:r>
          </a:p>
        </p:txBody>
      </p:sp>
      <p:sp>
        <p:nvSpPr>
          <p:cNvPr id="106" name="OTLSHAPE_SLM_0aec949068fc4edb9016a17022f2fa0f_Shape">
            <a:extLst>
              <a:ext uri="{FF2B5EF4-FFF2-40B4-BE49-F238E27FC236}">
                <a16:creationId xmlns:a16="http://schemas.microsoft.com/office/drawing/2014/main" id="{6F71CB73-EAE8-4326-9E84-00E5ACA661CB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428395" y="219599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9194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2" ma:contentTypeDescription="Create a new document." ma:contentTypeScope="" ma:versionID="138bd2563609da7d5a9db950db7f5b8f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2e3ed490b5bcd9cf790df84676ec4f50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60FBF8-9DE6-471E-913A-3152BA878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2C987D-4A47-4F11-8121-36694FAAAC40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2fb88c42-9484-45db-b1a7-c717f8961fa6"/>
    <ds:schemaRef ds:uri="d04553ff-5444-4dd5-ba90-cf9ec227a26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28698</TotalTime>
  <Words>994</Words>
  <Application>Microsoft Office PowerPoint</Application>
  <PresentationFormat>On-screen Show (16:9)</PresentationFormat>
  <Paragraphs>155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NG_PPT_16x9_Generic_template-blue</vt:lpstr>
      <vt:lpstr>US Customer Business Capabilities Proposed Roadmap (Draft)</vt:lpstr>
      <vt:lpstr>US Customer High Level Plan for MVP 1 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two lines)</dc:title>
  <dc:creator>Thomson, Fraser</dc:creator>
  <cp:lastModifiedBy>Ajwaliya, Nishit</cp:lastModifiedBy>
  <cp:revision>36</cp:revision>
  <cp:lastPrinted>2018-08-10T07:16:05Z</cp:lastPrinted>
  <dcterms:created xsi:type="dcterms:W3CDTF">2018-09-19T13:44:21Z</dcterms:created>
  <dcterms:modified xsi:type="dcterms:W3CDTF">2021-05-14T17:48:10Z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0x0101001AD0F478B68CCB418629D5A3D5ECB678</vt:lpwstr>
  </property>
</Properties>
</file>