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  <p:sldMasterId id="2147483693" r:id="rId6"/>
    <p:sldMasterId id="2147483735" r:id="rId7"/>
    <p:sldMasterId id="2147483747" r:id="rId8"/>
  </p:sldMasterIdLst>
  <p:notesMasterIdLst>
    <p:notesMasterId r:id="rId12"/>
  </p:notesMasterIdLst>
  <p:sldIdLst>
    <p:sldId id="838840203" r:id="rId9"/>
    <p:sldId id="2147307531" r:id="rId10"/>
    <p:sldId id="21473075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orce" id="{ACE3090A-99D2-4CFE-91D5-8FFF5269FA37}">
          <p14:sldIdLst>
            <p14:sldId id="838840203"/>
            <p14:sldId id="2147307531"/>
            <p14:sldId id="2147307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Vaz" initials="PV" lastIdx="16" clrIdx="0">
    <p:extLst>
      <p:ext uri="{19B8F6BF-5375-455C-9EA6-DF929625EA0E}">
        <p15:presenceInfo xmlns:p15="http://schemas.microsoft.com/office/powerpoint/2012/main" userId="S::pedro.vaz@accenture.com::ce26620d-8ffe-4aa6-abd7-19d547ea6f29" providerId="AD"/>
      </p:ext>
    </p:extLst>
  </p:cmAuthor>
  <p:cmAuthor id="2" name="Tyagi, Vikas X." initials="TX" lastIdx="2" clrIdx="1">
    <p:extLst>
      <p:ext uri="{19B8F6BF-5375-455C-9EA6-DF929625EA0E}">
        <p15:presenceInfo xmlns:p15="http://schemas.microsoft.com/office/powerpoint/2012/main" userId="S::vikas.x.tyagi@accenture.com::e6b160a9-e15d-429f-9bb1-3f6b2628b8a8" providerId="AD"/>
      </p:ext>
    </p:extLst>
  </p:cmAuthor>
  <p:cmAuthor id="3" name="Reynolds, Tim" initials="RT" lastIdx="1" clrIdx="2">
    <p:extLst>
      <p:ext uri="{19B8F6BF-5375-455C-9EA6-DF929625EA0E}">
        <p15:presenceInfo xmlns:p15="http://schemas.microsoft.com/office/powerpoint/2012/main" userId="S::tim.reynolds@accenture.com::474805a4-3ae6-42dc-8e53-f2601aee5a34" providerId="AD"/>
      </p:ext>
    </p:extLst>
  </p:cmAuthor>
  <p:cmAuthor id="4" name="Smith3, David" initials="SD" lastIdx="12" clrIdx="3">
    <p:extLst>
      <p:ext uri="{19B8F6BF-5375-455C-9EA6-DF929625EA0E}">
        <p15:presenceInfo xmlns:p15="http://schemas.microsoft.com/office/powerpoint/2012/main" userId="S::David.Smith32@uk.nationalgrid.com::02ddaf5c-1808-4dae-bb4b-7bb85b25d22d" providerId="AD"/>
      </p:ext>
    </p:extLst>
  </p:cmAuthor>
  <p:cmAuthor id="5" name="Bharj, Kam" initials="BK" lastIdx="1" clrIdx="4">
    <p:extLst>
      <p:ext uri="{19B8F6BF-5375-455C-9EA6-DF929625EA0E}">
        <p15:presenceInfo xmlns:p15="http://schemas.microsoft.com/office/powerpoint/2012/main" userId="S::Kam.Bharj@uk.nationalgrid.com::c346c863-01be-4a71-ba36-8d40a8162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32"/>
    <a:srgbClr val="00148C"/>
    <a:srgbClr val="FA461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22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95C352A-CF5C-42BC-8A05-17DA5D0DE960}"/>
    <pc:docChg chg="custSel modSld">
      <pc:chgData name="Ajwaliya, Nishit" userId="d6171631-3d08-453d-8afd-2dc62a5026e2" providerId="ADAL" clId="{395C352A-CF5C-42BC-8A05-17DA5D0DE960}" dt="2021-10-04T12:50:23.733" v="52" actId="22"/>
      <pc:docMkLst>
        <pc:docMk/>
      </pc:docMkLst>
      <pc:sldChg chg="addSp delSp modSp mod">
        <pc:chgData name="Ajwaliya, Nishit" userId="d6171631-3d08-453d-8afd-2dc62a5026e2" providerId="ADAL" clId="{395C352A-CF5C-42BC-8A05-17DA5D0DE960}" dt="2021-10-04T12:50:23.733" v="52" actId="22"/>
        <pc:sldMkLst>
          <pc:docMk/>
          <pc:sldMk cId="3198995261" sldId="838840203"/>
        </pc:sldMkLst>
        <pc:spChg chg="mod">
          <ac:chgData name="Ajwaliya, Nishit" userId="d6171631-3d08-453d-8afd-2dc62a5026e2" providerId="ADAL" clId="{395C352A-CF5C-42BC-8A05-17DA5D0DE960}" dt="2021-10-04T12:50:10.562" v="50" actId="20577"/>
          <ac:spMkLst>
            <pc:docMk/>
            <pc:sldMk cId="3198995261" sldId="838840203"/>
            <ac:spMk id="2" creationId="{DEE005B2-3512-4AD4-BA08-567DC24E470A}"/>
          </ac:spMkLst>
        </pc:spChg>
        <pc:spChg chg="del">
          <ac:chgData name="Ajwaliya, Nishit" userId="d6171631-3d08-453d-8afd-2dc62a5026e2" providerId="ADAL" clId="{395C352A-CF5C-42BC-8A05-17DA5D0DE960}" dt="2021-10-04T12:39:16.285" v="14" actId="478"/>
          <ac:spMkLst>
            <pc:docMk/>
            <pc:sldMk cId="3198995261" sldId="838840203"/>
            <ac:spMk id="8" creationId="{DC781E0F-358F-4BBA-8BD2-DDC5D503158F}"/>
          </ac:spMkLst>
        </pc:spChg>
        <pc:picChg chg="add">
          <ac:chgData name="Ajwaliya, Nishit" userId="d6171631-3d08-453d-8afd-2dc62a5026e2" providerId="ADAL" clId="{395C352A-CF5C-42BC-8A05-17DA5D0DE960}" dt="2021-10-04T12:50:23.733" v="52" actId="22"/>
          <ac:picMkLst>
            <pc:docMk/>
            <pc:sldMk cId="3198995261" sldId="838840203"/>
            <ac:picMk id="4" creationId="{0F05942D-253D-4745-81B9-51B46783EDAC}"/>
          </ac:picMkLst>
        </pc:picChg>
        <pc:picChg chg="del mod">
          <ac:chgData name="Ajwaliya, Nishit" userId="d6171631-3d08-453d-8afd-2dc62a5026e2" providerId="ADAL" clId="{395C352A-CF5C-42BC-8A05-17DA5D0DE960}" dt="2021-10-04T12:50:15.834" v="51" actId="478"/>
          <ac:picMkLst>
            <pc:docMk/>
            <pc:sldMk cId="3198995261" sldId="838840203"/>
            <ac:picMk id="7" creationId="{F780C6EA-05B5-4DCA-90F8-A37CA5BEB15C}"/>
          </ac:picMkLst>
        </pc:picChg>
      </pc:sldChg>
      <pc:sldChg chg="addSp delSp modSp mod">
        <pc:chgData name="Ajwaliya, Nishit" userId="d6171631-3d08-453d-8afd-2dc62a5026e2" providerId="ADAL" clId="{395C352A-CF5C-42BC-8A05-17DA5D0DE960}" dt="2021-10-04T12:49:54.226" v="40" actId="20577"/>
        <pc:sldMkLst>
          <pc:docMk/>
          <pc:sldMk cId="1538689941" sldId="2147307531"/>
        </pc:sldMkLst>
        <pc:spChg chg="mod">
          <ac:chgData name="Ajwaliya, Nishit" userId="d6171631-3d08-453d-8afd-2dc62a5026e2" providerId="ADAL" clId="{395C352A-CF5C-42BC-8A05-17DA5D0DE960}" dt="2021-10-04T12:49:54.226" v="40" actId="20577"/>
          <ac:spMkLst>
            <pc:docMk/>
            <pc:sldMk cId="1538689941" sldId="2147307531"/>
            <ac:spMk id="2" creationId="{DEE005B2-3512-4AD4-BA08-567DC24E470A}"/>
          </ac:spMkLst>
        </pc:spChg>
        <pc:spChg chg="del">
          <ac:chgData name="Ajwaliya, Nishit" userId="d6171631-3d08-453d-8afd-2dc62a5026e2" providerId="ADAL" clId="{395C352A-CF5C-42BC-8A05-17DA5D0DE960}" dt="2021-10-04T12:39:37.408" v="18" actId="478"/>
          <ac:spMkLst>
            <pc:docMk/>
            <pc:sldMk cId="1538689941" sldId="2147307531"/>
            <ac:spMk id="8" creationId="{DC781E0F-358F-4BBA-8BD2-DDC5D503158F}"/>
          </ac:spMkLst>
        </pc:spChg>
        <pc:picChg chg="add mod">
          <ac:chgData name="Ajwaliya, Nishit" userId="d6171631-3d08-453d-8afd-2dc62a5026e2" providerId="ADAL" clId="{395C352A-CF5C-42BC-8A05-17DA5D0DE960}" dt="2021-10-04T12:39:03.753" v="5" actId="1076"/>
          <ac:picMkLst>
            <pc:docMk/>
            <pc:sldMk cId="1538689941" sldId="2147307531"/>
            <ac:picMk id="4" creationId="{1A42F0ED-20B7-4220-8360-93C648E0CBBE}"/>
          </ac:picMkLst>
        </pc:picChg>
        <pc:picChg chg="del">
          <ac:chgData name="Ajwaliya, Nishit" userId="d6171631-3d08-453d-8afd-2dc62a5026e2" providerId="ADAL" clId="{395C352A-CF5C-42BC-8A05-17DA5D0DE960}" dt="2021-10-04T12:38:23.375" v="0" actId="478"/>
          <ac:picMkLst>
            <pc:docMk/>
            <pc:sldMk cId="1538689941" sldId="2147307531"/>
            <ac:picMk id="5" creationId="{284BA931-13BA-4613-A4AB-D0ECD9164F4A}"/>
          </ac:picMkLst>
        </pc:picChg>
      </pc:sldChg>
      <pc:sldChg chg="delSp modSp mod">
        <pc:chgData name="Ajwaliya, Nishit" userId="d6171631-3d08-453d-8afd-2dc62a5026e2" providerId="ADAL" clId="{395C352A-CF5C-42BC-8A05-17DA5D0DE960}" dt="2021-10-04T12:40:04.144" v="34" actId="1037"/>
        <pc:sldMkLst>
          <pc:docMk/>
          <pc:sldMk cId="2924946486" sldId="2147307532"/>
        </pc:sldMkLst>
        <pc:spChg chg="mod">
          <ac:chgData name="Ajwaliya, Nishit" userId="d6171631-3d08-453d-8afd-2dc62a5026e2" providerId="ADAL" clId="{395C352A-CF5C-42BC-8A05-17DA5D0DE960}" dt="2021-10-04T12:40:04.144" v="34" actId="1037"/>
          <ac:spMkLst>
            <pc:docMk/>
            <pc:sldMk cId="2924946486" sldId="2147307532"/>
            <ac:spMk id="102" creationId="{B9C48391-D516-4B99-9594-2AABB5CA04A0}"/>
          </ac:spMkLst>
        </pc:spChg>
        <pc:spChg chg="del">
          <ac:chgData name="Ajwaliya, Nishit" userId="d6171631-3d08-453d-8afd-2dc62a5026e2" providerId="ADAL" clId="{395C352A-CF5C-42BC-8A05-17DA5D0DE960}" dt="2021-10-04T12:39:59.201" v="26" actId="478"/>
          <ac:spMkLst>
            <pc:docMk/>
            <pc:sldMk cId="2924946486" sldId="2147307532"/>
            <ac:spMk id="106" creationId="{0A07051D-CE3B-4EC8-B18C-540B45AB3DB7}"/>
          </ac:spMkLst>
        </pc:spChg>
      </pc:sldChg>
    </pc:docChg>
  </pc:docChgLst>
  <pc:docChgLst>
    <pc:chgData name="Ajwaliya, Nishit" userId="d6171631-3d08-453d-8afd-2dc62a5026e2" providerId="ADAL" clId="{F930F145-11E2-4940-BA51-83DD3F7DDDCE}"/>
    <pc:docChg chg="custSel addSld delSld modSld modSection">
      <pc:chgData name="Ajwaliya, Nishit" userId="d6171631-3d08-453d-8afd-2dc62a5026e2" providerId="ADAL" clId="{F930F145-11E2-4940-BA51-83DD3F7DDDCE}" dt="2021-08-13T19:38:15.643" v="26" actId="20577"/>
      <pc:docMkLst>
        <pc:docMk/>
      </pc:docMkLst>
      <pc:sldChg chg="del">
        <pc:chgData name="Ajwaliya, Nishit" userId="d6171631-3d08-453d-8afd-2dc62a5026e2" providerId="ADAL" clId="{F930F145-11E2-4940-BA51-83DD3F7DDDCE}" dt="2021-08-06T20:21:58.512" v="23" actId="47"/>
        <pc:sldMkLst>
          <pc:docMk/>
          <pc:sldMk cId="1517717599" sldId="2147307518"/>
        </pc:sldMkLst>
      </pc:sldChg>
      <pc:sldChg chg="addSp delSp modSp mod">
        <pc:chgData name="Ajwaliya, Nishit" userId="d6171631-3d08-453d-8afd-2dc62a5026e2" providerId="ADAL" clId="{F930F145-11E2-4940-BA51-83DD3F7DDDCE}" dt="2021-08-06T17:51:00.051" v="3" actId="1076"/>
        <pc:sldMkLst>
          <pc:docMk/>
          <pc:sldMk cId="1538689941" sldId="2147307531"/>
        </pc:sldMkLst>
        <pc:picChg chg="del">
          <ac:chgData name="Ajwaliya, Nishit" userId="d6171631-3d08-453d-8afd-2dc62a5026e2" providerId="ADAL" clId="{F930F145-11E2-4940-BA51-83DD3F7DDDCE}" dt="2021-08-06T16:33:53.903" v="0" actId="478"/>
          <ac:picMkLst>
            <pc:docMk/>
            <pc:sldMk cId="1538689941" sldId="2147307531"/>
            <ac:picMk id="4" creationId="{0244052E-3E09-4981-9EC3-CC1CA0A7AA74}"/>
          </ac:picMkLst>
        </pc:picChg>
        <pc:picChg chg="add mod">
          <ac:chgData name="Ajwaliya, Nishit" userId="d6171631-3d08-453d-8afd-2dc62a5026e2" providerId="ADAL" clId="{F930F145-11E2-4940-BA51-83DD3F7DDDCE}" dt="2021-08-06T17:51:00.051" v="3" actId="1076"/>
          <ac:picMkLst>
            <pc:docMk/>
            <pc:sldMk cId="1538689941" sldId="2147307531"/>
            <ac:picMk id="5" creationId="{284BA931-13BA-4613-A4AB-D0ECD9164F4A}"/>
          </ac:picMkLst>
        </pc:picChg>
      </pc:sldChg>
      <pc:sldChg chg="addSp modSp add mod modNotes">
        <pc:chgData name="Ajwaliya, Nishit" userId="d6171631-3d08-453d-8afd-2dc62a5026e2" providerId="ADAL" clId="{F930F145-11E2-4940-BA51-83DD3F7DDDCE}" dt="2021-08-13T19:38:15.643" v="26" actId="20577"/>
        <pc:sldMkLst>
          <pc:docMk/>
          <pc:sldMk cId="2924946486" sldId="2147307532"/>
        </pc:sldMkLst>
        <pc:spChg chg="mod">
          <ac:chgData name="Ajwaliya, Nishit" userId="d6171631-3d08-453d-8afd-2dc62a5026e2" providerId="ADAL" clId="{F930F145-11E2-4940-BA51-83DD3F7DDDCE}" dt="2021-08-06T20:21:51.947" v="22" actId="20577"/>
          <ac:spMkLst>
            <pc:docMk/>
            <pc:sldMk cId="2924946486" sldId="2147307532"/>
            <ac:spMk id="102" creationId="{B9C48391-D516-4B99-9594-2AABB5CA04A0}"/>
          </ac:spMkLst>
        </pc:spChg>
        <pc:spChg chg="add mod">
          <ac:chgData name="Ajwaliya, Nishit" userId="d6171631-3d08-453d-8afd-2dc62a5026e2" providerId="ADAL" clId="{F930F145-11E2-4940-BA51-83DD3F7DDDCE}" dt="2021-08-06T20:21:43.347" v="6"/>
          <ac:spMkLst>
            <pc:docMk/>
            <pc:sldMk cId="2924946486" sldId="2147307532"/>
            <ac:spMk id="106" creationId="{0A07051D-CE3B-4EC8-B18C-540B45AB3DB7}"/>
          </ac:spMkLst>
        </pc:spChg>
        <pc:spChg chg="mod">
          <ac:chgData name="Ajwaliya, Nishit" userId="d6171631-3d08-453d-8afd-2dc62a5026e2" providerId="ADAL" clId="{F930F145-11E2-4940-BA51-83DD3F7DDDCE}" dt="2021-08-13T19:34:37.188" v="25" actId="20577"/>
          <ac:spMkLst>
            <pc:docMk/>
            <pc:sldMk cId="2924946486" sldId="2147307532"/>
            <ac:spMk id="152" creationId="{DCA6D242-BDDC-40D6-91DE-750F5A4CC991}"/>
          </ac:spMkLst>
        </pc:spChg>
        <pc:spChg chg="mod">
          <ac:chgData name="Ajwaliya, Nishit" userId="d6171631-3d08-453d-8afd-2dc62a5026e2" providerId="ADAL" clId="{F930F145-11E2-4940-BA51-83DD3F7DDDCE}" dt="2021-08-13T19:38:15.643" v="26" actId="20577"/>
          <ac:spMkLst>
            <pc:docMk/>
            <pc:sldMk cId="2924946486" sldId="2147307532"/>
            <ac:spMk id="154" creationId="{5BC10F2F-3AA3-403D-B736-7E2C9DF821AD}"/>
          </ac:spMkLst>
        </pc:spChg>
      </pc:sldChg>
    </pc:docChg>
  </pc:docChgLst>
  <pc:docChgLst>
    <pc:chgData name="Ajwaliya, Nishit" userId="d6171631-3d08-453d-8afd-2dc62a5026e2" providerId="ADAL" clId="{6B568F35-DA38-4EA3-9043-59A811DBF051}"/>
    <pc:docChg chg="custSel delSld modSld modSection">
      <pc:chgData name="Ajwaliya, Nishit" userId="d6171631-3d08-453d-8afd-2dc62a5026e2" providerId="ADAL" clId="{6B568F35-DA38-4EA3-9043-59A811DBF051}" dt="2021-07-23T16:03:17.841" v="20" actId="20577"/>
      <pc:docMkLst>
        <pc:docMk/>
      </pc:docMkLst>
      <pc:sldChg chg="del">
        <pc:chgData name="Ajwaliya, Nishit" userId="d6171631-3d08-453d-8afd-2dc62a5026e2" providerId="ADAL" clId="{6B568F35-DA38-4EA3-9043-59A811DBF051}" dt="2021-07-23T15:24:14.536" v="15" actId="2696"/>
        <pc:sldMkLst>
          <pc:docMk/>
          <pc:sldMk cId="1304618986" sldId="494"/>
        </pc:sldMkLst>
      </pc:sldChg>
      <pc:sldChg chg="del">
        <pc:chgData name="Ajwaliya, Nishit" userId="d6171631-3d08-453d-8afd-2dc62a5026e2" providerId="ADAL" clId="{6B568F35-DA38-4EA3-9043-59A811DBF051}" dt="2021-07-23T15:23:58.420" v="9" actId="2696"/>
        <pc:sldMkLst>
          <pc:docMk/>
          <pc:sldMk cId="2754001761" sldId="542"/>
        </pc:sldMkLst>
      </pc:sldChg>
      <pc:sldChg chg="del">
        <pc:chgData name="Ajwaliya, Nishit" userId="d6171631-3d08-453d-8afd-2dc62a5026e2" providerId="ADAL" clId="{6B568F35-DA38-4EA3-9043-59A811DBF051}" dt="2021-07-23T15:23:55.322" v="0" actId="2696"/>
        <pc:sldMkLst>
          <pc:docMk/>
          <pc:sldMk cId="136374311" sldId="3947"/>
        </pc:sldMkLst>
      </pc:sldChg>
      <pc:sldChg chg="del">
        <pc:chgData name="Ajwaliya, Nishit" userId="d6171631-3d08-453d-8afd-2dc62a5026e2" providerId="ADAL" clId="{6B568F35-DA38-4EA3-9043-59A811DBF051}" dt="2021-07-23T15:23:57.814" v="7" actId="2696"/>
        <pc:sldMkLst>
          <pc:docMk/>
          <pc:sldMk cId="2905865635" sldId="4096"/>
        </pc:sldMkLst>
      </pc:sldChg>
      <pc:sldChg chg="del">
        <pc:chgData name="Ajwaliya, Nishit" userId="d6171631-3d08-453d-8afd-2dc62a5026e2" providerId="ADAL" clId="{6B568F35-DA38-4EA3-9043-59A811DBF051}" dt="2021-07-23T15:24:13.744" v="14" actId="2696"/>
        <pc:sldMkLst>
          <pc:docMk/>
          <pc:sldMk cId="2640996553" sldId="838839870"/>
        </pc:sldMkLst>
      </pc:sldChg>
      <pc:sldChg chg="del">
        <pc:chgData name="Ajwaliya, Nishit" userId="d6171631-3d08-453d-8afd-2dc62a5026e2" providerId="ADAL" clId="{6B568F35-DA38-4EA3-9043-59A811DBF051}" dt="2021-07-23T15:23:55.510" v="1" actId="2696"/>
        <pc:sldMkLst>
          <pc:docMk/>
          <pc:sldMk cId="1760984849" sldId="838840200"/>
        </pc:sldMkLst>
      </pc:sldChg>
      <pc:sldChg chg="del">
        <pc:chgData name="Ajwaliya, Nishit" userId="d6171631-3d08-453d-8afd-2dc62a5026e2" providerId="ADAL" clId="{6B568F35-DA38-4EA3-9043-59A811DBF051}" dt="2021-07-23T15:24:08.143" v="13" actId="2696"/>
        <pc:sldMkLst>
          <pc:docMk/>
          <pc:sldMk cId="1742480203" sldId="838840204"/>
        </pc:sldMkLst>
      </pc:sldChg>
      <pc:sldChg chg="modSp">
        <pc:chgData name="Ajwaliya, Nishit" userId="d6171631-3d08-453d-8afd-2dc62a5026e2" providerId="ADAL" clId="{6B568F35-DA38-4EA3-9043-59A811DBF051}" dt="2021-07-23T16:03:17.841" v="20" actId="20577"/>
        <pc:sldMkLst>
          <pc:docMk/>
          <pc:sldMk cId="1517717599" sldId="2147307518"/>
        </pc:sldMkLst>
        <pc:spChg chg="mod">
          <ac:chgData name="Ajwaliya, Nishit" userId="d6171631-3d08-453d-8afd-2dc62a5026e2" providerId="ADAL" clId="{6B568F35-DA38-4EA3-9043-59A811DBF051}" dt="2021-07-23T16:03:17.841" v="20" actId="20577"/>
          <ac:spMkLst>
            <pc:docMk/>
            <pc:sldMk cId="1517717599" sldId="2147307518"/>
            <ac:spMk id="152" creationId="{DCA6D242-BDDC-40D6-91DE-750F5A4CC991}"/>
          </ac:spMkLst>
        </pc:spChg>
      </pc:sldChg>
      <pc:sldChg chg="del">
        <pc:chgData name="Ajwaliya, Nishit" userId="d6171631-3d08-453d-8afd-2dc62a5026e2" providerId="ADAL" clId="{6B568F35-DA38-4EA3-9043-59A811DBF051}" dt="2021-07-23T15:24:07.390" v="12" actId="2696"/>
        <pc:sldMkLst>
          <pc:docMk/>
          <pc:sldMk cId="54558304" sldId="2147307520"/>
        </pc:sldMkLst>
      </pc:sldChg>
      <pc:sldChg chg="del">
        <pc:chgData name="Ajwaliya, Nishit" userId="d6171631-3d08-453d-8afd-2dc62a5026e2" providerId="ADAL" clId="{6B568F35-DA38-4EA3-9043-59A811DBF051}" dt="2021-07-23T15:23:55.714" v="2" actId="2696"/>
        <pc:sldMkLst>
          <pc:docMk/>
          <pc:sldMk cId="4135496317" sldId="2147307523"/>
        </pc:sldMkLst>
      </pc:sldChg>
      <pc:sldChg chg="del">
        <pc:chgData name="Ajwaliya, Nishit" userId="d6171631-3d08-453d-8afd-2dc62a5026e2" providerId="ADAL" clId="{6B568F35-DA38-4EA3-9043-59A811DBF051}" dt="2021-07-23T15:23:55.900" v="3" actId="2696"/>
        <pc:sldMkLst>
          <pc:docMk/>
          <pc:sldMk cId="1208402770" sldId="2147307524"/>
        </pc:sldMkLst>
      </pc:sldChg>
      <pc:sldChg chg="del">
        <pc:chgData name="Ajwaliya, Nishit" userId="d6171631-3d08-453d-8afd-2dc62a5026e2" providerId="ADAL" clId="{6B568F35-DA38-4EA3-9043-59A811DBF051}" dt="2021-07-23T15:23:56.091" v="4" actId="2696"/>
        <pc:sldMkLst>
          <pc:docMk/>
          <pc:sldMk cId="824225204" sldId="2147307525"/>
        </pc:sldMkLst>
      </pc:sldChg>
      <pc:sldChg chg="del">
        <pc:chgData name="Ajwaliya, Nishit" userId="d6171631-3d08-453d-8afd-2dc62a5026e2" providerId="ADAL" clId="{6B568F35-DA38-4EA3-9043-59A811DBF051}" dt="2021-07-23T15:23:56.754" v="5" actId="2696"/>
        <pc:sldMkLst>
          <pc:docMk/>
          <pc:sldMk cId="127553332" sldId="2147307526"/>
        </pc:sldMkLst>
      </pc:sldChg>
      <pc:sldChg chg="del">
        <pc:chgData name="Ajwaliya, Nishit" userId="d6171631-3d08-453d-8afd-2dc62a5026e2" providerId="ADAL" clId="{6B568F35-DA38-4EA3-9043-59A811DBF051}" dt="2021-07-23T15:23:59.337" v="10" actId="2696"/>
        <pc:sldMkLst>
          <pc:docMk/>
          <pc:sldMk cId="857160364" sldId="2147307529"/>
        </pc:sldMkLst>
      </pc:sldChg>
      <pc:sldChg chg="del">
        <pc:chgData name="Ajwaliya, Nishit" userId="d6171631-3d08-453d-8afd-2dc62a5026e2" providerId="ADAL" clId="{6B568F35-DA38-4EA3-9043-59A811DBF051}" dt="2021-07-23T15:23:57.181" v="6" actId="2696"/>
        <pc:sldMkLst>
          <pc:docMk/>
          <pc:sldMk cId="1154723828" sldId="2147307530"/>
        </pc:sldMkLst>
      </pc:sldChg>
      <pc:sldChg chg="addSp delSp">
        <pc:chgData name="Ajwaliya, Nishit" userId="d6171631-3d08-453d-8afd-2dc62a5026e2" providerId="ADAL" clId="{6B568F35-DA38-4EA3-9043-59A811DBF051}" dt="2021-07-23T15:34:03.615" v="17"/>
        <pc:sldMkLst>
          <pc:docMk/>
          <pc:sldMk cId="1538689941" sldId="2147307531"/>
        </pc:sldMkLst>
        <pc:picChg chg="del">
          <ac:chgData name="Ajwaliya, Nishit" userId="d6171631-3d08-453d-8afd-2dc62a5026e2" providerId="ADAL" clId="{6B568F35-DA38-4EA3-9043-59A811DBF051}" dt="2021-07-23T15:34:03.152" v="16" actId="478"/>
          <ac:picMkLst>
            <pc:docMk/>
            <pc:sldMk cId="1538689941" sldId="2147307531"/>
            <ac:picMk id="3" creationId="{16B1AD02-68B2-4AAD-B084-422662F194F4}"/>
          </ac:picMkLst>
        </pc:picChg>
        <pc:picChg chg="add">
          <ac:chgData name="Ajwaliya, Nishit" userId="d6171631-3d08-453d-8afd-2dc62a5026e2" providerId="ADAL" clId="{6B568F35-DA38-4EA3-9043-59A811DBF051}" dt="2021-07-23T15:34:03.615" v="17"/>
          <ac:picMkLst>
            <pc:docMk/>
            <pc:sldMk cId="1538689941" sldId="2147307531"/>
            <ac:picMk id="4" creationId="{0244052E-3E09-4981-9EC3-CC1CA0A7AA74}"/>
          </ac:picMkLst>
        </pc:picChg>
      </pc:sldChg>
      <pc:sldMasterChg chg="delSldLayout">
        <pc:chgData name="Ajwaliya, Nishit" userId="d6171631-3d08-453d-8afd-2dc62a5026e2" providerId="ADAL" clId="{6B568F35-DA38-4EA3-9043-59A811DBF051}" dt="2021-07-23T15:23:57.815" v="8" actId="2696"/>
        <pc:sldMasterMkLst>
          <pc:docMk/>
          <pc:sldMasterMk cId="1030417972" sldId="2147483660"/>
        </pc:sldMasterMkLst>
        <pc:sldLayoutChg chg="del">
          <pc:chgData name="Ajwaliya, Nishit" userId="d6171631-3d08-453d-8afd-2dc62a5026e2" providerId="ADAL" clId="{6B568F35-DA38-4EA3-9043-59A811DBF051}" dt="2021-07-23T15:23:57.815" v="8" actId="2696"/>
          <pc:sldLayoutMkLst>
            <pc:docMk/>
            <pc:sldMasterMk cId="1030417972" sldId="2147483660"/>
            <pc:sldLayoutMk cId="806496555" sldId="2147483746"/>
          </pc:sldLayoutMkLst>
        </pc:sldLayoutChg>
      </pc:sldMasterChg>
      <pc:sldMasterChg chg="delSldLayout">
        <pc:chgData name="Ajwaliya, Nishit" userId="d6171631-3d08-453d-8afd-2dc62a5026e2" providerId="ADAL" clId="{6B568F35-DA38-4EA3-9043-59A811DBF051}" dt="2021-07-23T15:23:59.338" v="11" actId="2696"/>
        <pc:sldMasterMkLst>
          <pc:docMk/>
          <pc:sldMasterMk cId="2000181141" sldId="2147483747"/>
        </pc:sldMasterMkLst>
        <pc:sldLayoutChg chg="del">
          <pc:chgData name="Ajwaliya, Nishit" userId="d6171631-3d08-453d-8afd-2dc62a5026e2" providerId="ADAL" clId="{6B568F35-DA38-4EA3-9043-59A811DBF051}" dt="2021-07-23T15:23:59.338" v="11" actId="2696"/>
          <pc:sldLayoutMkLst>
            <pc:docMk/>
            <pc:sldMasterMk cId="2000181141" sldId="2147483747"/>
            <pc:sldLayoutMk cId="15660306" sldId="2147483761"/>
          </pc:sldLayoutMkLst>
        </pc:sldLayoutChg>
      </pc:sldMasterChg>
    </pc:docChg>
  </pc:docChgLst>
  <pc:docChgLst>
    <pc:chgData name="Ajwaliya, Nishit" userId="d6171631-3d08-453d-8afd-2dc62a5026e2" providerId="ADAL" clId="{E591132F-F19E-4CF7-B8B0-FB2A045669B6}"/>
    <pc:docChg chg="undo custSel modSld">
      <pc:chgData name="Ajwaliya, Nishit" userId="d6171631-3d08-453d-8afd-2dc62a5026e2" providerId="ADAL" clId="{E591132F-F19E-4CF7-B8B0-FB2A045669B6}" dt="2021-11-01T16:32:19.297" v="44" actId="255"/>
      <pc:docMkLst>
        <pc:docMk/>
      </pc:docMkLst>
      <pc:sldChg chg="addSp delSp mod">
        <pc:chgData name="Ajwaliya, Nishit" userId="d6171631-3d08-453d-8afd-2dc62a5026e2" providerId="ADAL" clId="{E591132F-F19E-4CF7-B8B0-FB2A045669B6}" dt="2021-11-01T16:31:15.307" v="3" actId="22"/>
        <pc:sldMkLst>
          <pc:docMk/>
          <pc:sldMk cId="3198995261" sldId="838840203"/>
        </pc:sldMkLst>
        <pc:picChg chg="del">
          <ac:chgData name="Ajwaliya, Nishit" userId="d6171631-3d08-453d-8afd-2dc62a5026e2" providerId="ADAL" clId="{E591132F-F19E-4CF7-B8B0-FB2A045669B6}" dt="2021-11-01T16:29:51.783" v="0" actId="478"/>
          <ac:picMkLst>
            <pc:docMk/>
            <pc:sldMk cId="3198995261" sldId="838840203"/>
            <ac:picMk id="4" creationId="{0F05942D-253D-4745-81B9-51B46783EDAC}"/>
          </ac:picMkLst>
        </pc:picChg>
        <pc:picChg chg="add del">
          <ac:chgData name="Ajwaliya, Nishit" userId="d6171631-3d08-453d-8afd-2dc62a5026e2" providerId="ADAL" clId="{E591132F-F19E-4CF7-B8B0-FB2A045669B6}" dt="2021-11-01T16:31:09.416" v="2" actId="22"/>
          <ac:picMkLst>
            <pc:docMk/>
            <pc:sldMk cId="3198995261" sldId="838840203"/>
            <ac:picMk id="5" creationId="{E5E82992-9E43-46E8-BD68-53E83D0051F7}"/>
          </ac:picMkLst>
        </pc:picChg>
        <pc:picChg chg="add">
          <ac:chgData name="Ajwaliya, Nishit" userId="d6171631-3d08-453d-8afd-2dc62a5026e2" providerId="ADAL" clId="{E591132F-F19E-4CF7-B8B0-FB2A045669B6}" dt="2021-11-01T16:31:15.307" v="3" actId="22"/>
          <ac:picMkLst>
            <pc:docMk/>
            <pc:sldMk cId="3198995261" sldId="838840203"/>
            <ac:picMk id="7" creationId="{2FABB2E2-46B7-40C0-82C1-108DC61D2E5F}"/>
          </ac:picMkLst>
        </pc:picChg>
      </pc:sldChg>
      <pc:sldChg chg="addSp delSp mod">
        <pc:chgData name="Ajwaliya, Nishit" userId="d6171631-3d08-453d-8afd-2dc62a5026e2" providerId="ADAL" clId="{E591132F-F19E-4CF7-B8B0-FB2A045669B6}" dt="2021-11-01T16:31:41.783" v="5" actId="22"/>
        <pc:sldMkLst>
          <pc:docMk/>
          <pc:sldMk cId="1538689941" sldId="2147307531"/>
        </pc:sldMkLst>
        <pc:picChg chg="del">
          <ac:chgData name="Ajwaliya, Nishit" userId="d6171631-3d08-453d-8afd-2dc62a5026e2" providerId="ADAL" clId="{E591132F-F19E-4CF7-B8B0-FB2A045669B6}" dt="2021-11-01T16:31:19.862" v="4" actId="478"/>
          <ac:picMkLst>
            <pc:docMk/>
            <pc:sldMk cId="1538689941" sldId="2147307531"/>
            <ac:picMk id="4" creationId="{1A42F0ED-20B7-4220-8360-93C648E0CBBE}"/>
          </ac:picMkLst>
        </pc:picChg>
        <pc:picChg chg="add">
          <ac:chgData name="Ajwaliya, Nishit" userId="d6171631-3d08-453d-8afd-2dc62a5026e2" providerId="ADAL" clId="{E591132F-F19E-4CF7-B8B0-FB2A045669B6}" dt="2021-11-01T16:31:41.783" v="5" actId="22"/>
          <ac:picMkLst>
            <pc:docMk/>
            <pc:sldMk cId="1538689941" sldId="2147307531"/>
            <ac:picMk id="5" creationId="{065D7CD8-175D-4C4B-B9DC-4DAF2C7783C8}"/>
          </ac:picMkLst>
        </pc:picChg>
      </pc:sldChg>
      <pc:sldChg chg="modSp mod">
        <pc:chgData name="Ajwaliya, Nishit" userId="d6171631-3d08-453d-8afd-2dc62a5026e2" providerId="ADAL" clId="{E591132F-F19E-4CF7-B8B0-FB2A045669B6}" dt="2021-11-01T16:32:19.297" v="44" actId="255"/>
        <pc:sldMkLst>
          <pc:docMk/>
          <pc:sldMk cId="2924946486" sldId="2147307532"/>
        </pc:sldMkLst>
        <pc:spChg chg="mod">
          <ac:chgData name="Ajwaliya, Nishit" userId="d6171631-3d08-453d-8afd-2dc62a5026e2" providerId="ADAL" clId="{E591132F-F19E-4CF7-B8B0-FB2A045669B6}" dt="2021-11-01T16:32:19.297" v="44" actId="255"/>
          <ac:spMkLst>
            <pc:docMk/>
            <pc:sldMk cId="2924946486" sldId="2147307532"/>
            <ac:spMk id="102" creationId="{B9C48391-D516-4B99-9594-2AABB5CA04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5A27A-6EA2-4247-8810-D750F1BBF5D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8BE9-0187-4CAA-AA93-9EC207E63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7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0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44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10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10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9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9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852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19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4856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1821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448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712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59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2703646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5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4712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8" y="3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4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1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33756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84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4197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C8C29B5-0459-44E2-893D-68F8D6DE68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7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pic>
        <p:nvPicPr>
          <p:cNvPr id="10" name="Picture 2" descr="A picture containing sky, outdoor, water sport, swimming&#10;&#10;Description automatically generated">
            <a:extLst>
              <a:ext uri="{FF2B5EF4-FFF2-40B4-BE49-F238E27FC236}">
                <a16:creationId xmlns:a16="http://schemas.microsoft.com/office/drawing/2014/main" id="{68EADA17-8BD7-4AD0-94C2-B3D8B34FF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836" y="-1"/>
            <a:ext cx="12203836" cy="6858001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1001" y="5216095"/>
            <a:ext cx="3630930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1798322"/>
            <a:ext cx="5751674" cy="3261358"/>
          </a:xfrm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Headline</a:t>
            </a:r>
            <a:br>
              <a:rPr lang="en-US"/>
            </a:br>
            <a:r>
              <a:rPr lang="en-US"/>
              <a:t>This is a Subhead</a:t>
            </a:r>
            <a:endParaRPr lang="en-AU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5B98C87-D6DD-4595-B803-BF96BBC33CC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13155" y="381000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E3F49AE-1B53-455E-8566-60AA2FC40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6B5F75-01DA-4901-AD9D-7C6B0F3B9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35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63713"/>
            <a:ext cx="114300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182875">
              <a:defRPr lang="en-US" sz="1600" dirty="0" smtClean="0"/>
            </a:lvl2pPr>
            <a:lvl3pPr marL="365751"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6703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/>
          <a:lstStyle>
            <a:lvl1pPr>
              <a:lnSpc>
                <a:spcPct val="80000"/>
              </a:lnSpc>
              <a:defRPr sz="5400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513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1">
          <p15:clr>
            <a:srgbClr val="FBAE40"/>
          </p15:clr>
        </p15:guide>
        <p15:guide id="2" pos="374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35"/>
          <p:cNvGrpSpPr/>
          <p:nvPr userDrawn="1"/>
        </p:nvGrpSpPr>
        <p:grpSpPr>
          <a:xfrm>
            <a:off x="1828800" y="1676821"/>
            <a:ext cx="4105275" cy="4190699"/>
            <a:chOff x="336907" y="342900"/>
            <a:chExt cx="2298344" cy="2346169"/>
          </a:xfrm>
        </p:grpSpPr>
        <p:sp>
          <p:nvSpPr>
            <p:cNvPr id="6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 anchor="ctr" anchorCtr="0"/>
          <a:lstStyle>
            <a:lvl1pPr>
              <a:lnSpc>
                <a:spcPct val="80000"/>
              </a:lnSpc>
              <a:defRPr sz="5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11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13"/>
            <a:ext cx="55530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067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29"/>
            <a:ext cx="3547493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7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18828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66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2479">
          <p15:clr>
            <a:srgbClr val="FBAE40"/>
          </p15:clr>
        </p15:guide>
        <p15:guide id="3" pos="4974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337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810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865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368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  <p15:guide id="3" pos="5586">
          <p15:clr>
            <a:srgbClr val="FBAE40"/>
          </p15:clr>
        </p15:guide>
        <p15:guide id="4" pos="5813">
          <p15:clr>
            <a:srgbClr val="FBAE40"/>
          </p15:clr>
        </p15:guide>
        <p15:guide id="5" pos="2094">
          <p15:clr>
            <a:srgbClr val="FBAE40"/>
          </p15:clr>
        </p15:guide>
        <p15:guide id="6" pos="186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121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pic>
        <p:nvPicPr>
          <p:cNvPr id="5" name="Picture 4" hidden="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1"/>
            <a:ext cx="12055819" cy="68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51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8718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gradFill>
          <a:gsLst>
            <a:gs pos="100000">
              <a:schemeClr val="accent1"/>
            </a:gs>
            <a:gs pos="64000">
              <a:schemeClr val="accent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5899D8A-FE23-4DC1-8812-EA427C1B1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5899D8A-FE23-4DC1-8812-EA427C1B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A6284F9-4365-4306-A46C-5FAB997F5F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719880"/>
            <a:ext cx="9955742" cy="11510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4935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2443699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8804" y="6546469"/>
            <a:ext cx="770951" cy="1384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5A5A5A"/>
                </a:solidFill>
                <a:latin typeface="Graphik" panose="020B0503030202060203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000" y="6546469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5A5A5A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43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D1AAF-D369-4DD1-852D-5D66A17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343024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3200">
                <a:solidFill>
                  <a:srgbClr val="7E00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4ABF8-6417-4266-85FB-7678EEDC229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343025"/>
            <a:ext cx="11430000" cy="512445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0" cap="none">
                <a:latin typeface="+mj-lt"/>
              </a:defRPr>
            </a:lvl1pPr>
            <a:lvl2pPr marL="1619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2pPr>
            <a:lvl3pPr marL="352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3pPr>
            <a:lvl4pPr marL="5810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4pPr>
            <a:lvl5pPr marL="733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68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1295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A03F2D7-2EF8-452B-B7E7-ECCBE59810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1808163"/>
            <a:ext cx="11430000" cy="43576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</p:spTree>
    <p:extLst>
      <p:ext uri="{BB962C8B-B14F-4D97-AF65-F5344CB8AC3E}">
        <p14:creationId xmlns:p14="http://schemas.microsoft.com/office/powerpoint/2010/main" val="23079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626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©2018 Accenture.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742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451000" y="6525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1D7AC9-097A-C748-9CAF-086618482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F5F1FE0-C522-4A6E-9169-282B3139EC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4092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F5F1FE0-C522-4A6E-9169-282B3139E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AF954D-A8B5-45A8-B252-B4A5F33237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1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FB99C89-D81F-4096-9B0D-074C8C8541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113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FB99C89-D81F-4096-9B0D-074C8C854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EB1089-C912-46BF-BF90-738A542E5C7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402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69492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737585-BAE7-4EF3-B6A4-D54E5E98A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8820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737585-BAE7-4EF3-B6A4-D54E5E98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22DF0B-34FC-41FF-A525-CC056CFC22A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9798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935762-4394-48C3-90D0-57F2BC3284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875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935762-4394-48C3-90D0-57F2BC328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26C035-212C-48C8-A759-D72AC24022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27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1441B29-FD32-4D5E-87D7-C2BF459790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7071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1441B29-FD32-4D5E-87D7-C2BF45979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FD49C5-8334-46EA-9817-324120800E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4235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A2C5F47-1F00-4FDA-BA0E-A1B49D2ED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182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A2C5F47-1F00-4FDA-BA0E-A1B49D2ED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20C6BF-CFFC-4D92-B428-054F2FB1D2D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451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2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Black">
    <p:bg>
      <p:bgPr>
        <a:solidFill>
          <a:srgbClr val="71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49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8FDB24-DF8F-4ACC-9487-5B599DD4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0D011F8-5DD5-49BB-8B51-5066959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A7E7AF2-3963-4B36-A6FC-0A394B8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US"/>
              <a:t>| [IBM P9 Power Business Case] | [June 2019]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8140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US"/>
              <a:t>| [IBM P9 Power Business Case] | [June 2019]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3084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US"/>
              <a:t>| [IBM P9 Power Business Case] | [June 2019]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6010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16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US"/>
              <a:t>| [IBM P9 Power Business Case] | [June 2019]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4926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32891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597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207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375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624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93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070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0872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9877776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13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4644030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71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5" y="1411818"/>
            <a:ext cx="11331253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9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ags" Target="../tags/tag1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ags" Target="../tags/tag11.xml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03041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45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2706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1" imgW="425" imgH="426" progId="TCLayout.ActiveDocument.1">
                  <p:embed/>
                </p:oleObj>
              </mc:Choice>
              <mc:Fallback>
                <p:oleObj name="think-cell Folie" r:id="rId21" imgW="425" imgH="42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D46ED98-0623-47E6-9825-23D46E43767A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63713"/>
            <a:ext cx="11430000" cy="4686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81686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0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7106"/>
            <a:r>
              <a:rPr lang="en-US">
                <a:solidFill>
                  <a:srgbClr val="919191"/>
                </a:solidFill>
              </a:rPr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23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 cap="all" baseline="0">
          <a:solidFill>
            <a:schemeClr val="accent3"/>
          </a:solidFill>
          <a:latin typeface="+mj-lt"/>
          <a:ea typeface="+mn-ea"/>
          <a:cs typeface="+mn-cs"/>
        </a:defRPr>
      </a:lvl1pPr>
      <a:lvl2pPr marL="182563" indent="-18256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68275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07715E0-5BB1-41A4-9224-1A3DEB59DB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43597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07715E0-5BB1-41A4-9224-1A3DEB59D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AC646FF-B4AE-4ABA-BC44-1E567697D54E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en-US"/>
              <a:t>| [IBM P9 Power Business Case] | [June 2019]</a:t>
            </a:r>
            <a:endParaRPr lang="fr-FR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0001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notesSlide" Target="../notesSlides/notesSlide3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image" Target="../media/image24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5B2-3512-4AD4-BA08-567DC24E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0" y="84621"/>
            <a:ext cx="11329827" cy="574516"/>
          </a:xfrm>
        </p:spPr>
        <p:txBody>
          <a:bodyPr/>
          <a:lstStyle/>
          <a:p>
            <a:r>
              <a:rPr lang="en-GB" dirty="0"/>
              <a:t>Future High Level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BB2E2-46B7-40C0-82C1-108DC61D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657225"/>
            <a:ext cx="89154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5B2-3512-4AD4-BA08-567DC24E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6" y="84623"/>
            <a:ext cx="11329827" cy="574516"/>
          </a:xfrm>
        </p:spPr>
        <p:txBody>
          <a:bodyPr/>
          <a:lstStyle/>
          <a:p>
            <a:r>
              <a:rPr lang="en-GB" dirty="0"/>
              <a:t>Future Detail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D7CD8-175D-4C4B-B9DC-4DAF2C77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55575"/>
            <a:ext cx="893445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C97E4443-00D8-445E-88F0-59AF6CF609DB}"/>
              </a:ext>
            </a:extLst>
          </p:cNvPr>
          <p:cNvSpPr/>
          <p:nvPr/>
        </p:nvSpPr>
        <p:spPr>
          <a:xfrm>
            <a:off x="10273738" y="270535"/>
            <a:ext cx="1817593" cy="28713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121920" tIns="0" rIns="0" bIns="0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 dirty="0">
                <a:solidFill>
                  <a:srgbClr val="C800A1">
                    <a:lumMod val="60000"/>
                    <a:lumOff val="40000"/>
                  </a:srgbClr>
                </a:solidFill>
                <a:latin typeface="Arial"/>
                <a:ea typeface="ＭＳ Ｐゴシック"/>
              </a:rPr>
              <a:t>IAM </a:t>
            </a:r>
          </a:p>
          <a:p>
            <a:pPr defTabSz="1219140">
              <a:buClr>
                <a:srgbClr val="55555A"/>
              </a:buClr>
              <a:defRPr/>
            </a:pPr>
            <a:r>
              <a:rPr lang="en-US" sz="933" dirty="0">
                <a:solidFill>
                  <a:srgbClr val="00AFF0"/>
                </a:solidFill>
                <a:latin typeface="Arial"/>
                <a:ea typeface="ＭＳ Ｐゴシック"/>
              </a:rPr>
              <a:t>Workforce Data Domain (WDD)</a:t>
            </a:r>
            <a:endParaRPr lang="en-US" sz="933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CA45006-2609-44FB-A183-311DEE2661C9}"/>
              </a:ext>
            </a:extLst>
          </p:cNvPr>
          <p:cNvSpPr txBox="1"/>
          <p:nvPr/>
        </p:nvSpPr>
        <p:spPr bwMode="auto">
          <a:xfrm>
            <a:off x="10255812" y="120462"/>
            <a:ext cx="1359346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 dirty="0">
                <a:solidFill>
                  <a:srgbClr val="55555A"/>
                </a:solidFill>
                <a:latin typeface="Arial"/>
                <a:ea typeface="ＭＳ Ｐゴシック"/>
              </a:rPr>
              <a:t>Delivery / Value Streams:</a:t>
            </a:r>
          </a:p>
        </p:txBody>
      </p:sp>
      <p:sp>
        <p:nvSpPr>
          <p:cNvPr id="85" name="OTLSHAPE_SL_f6ffadc9780a4f3ab22a7e53bade919d_BackgroundRectangle">
            <a:extLst>
              <a:ext uri="{FF2B5EF4-FFF2-40B4-BE49-F238E27FC236}">
                <a16:creationId xmlns:a16="http://schemas.microsoft.com/office/drawing/2014/main" id="{58B7720C-BF08-4AEE-BE09-226A0766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557" y="5421374"/>
            <a:ext cx="11953095" cy="77920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6" name="OTLSHAPE_SL_f6ffadc9780a4f3ab22a7e53bade919d_BackgroundRectangle">
            <a:extLst>
              <a:ext uri="{FF2B5EF4-FFF2-40B4-BE49-F238E27FC236}">
                <a16:creationId xmlns:a16="http://schemas.microsoft.com/office/drawing/2014/main" id="{23E89D2D-6E3A-4930-94FB-9A41F46C75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63" y="4637647"/>
            <a:ext cx="11953095" cy="75426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7" name="OTLSHAPE_SLT_e8a0d0690d7843edaca796e8b25719da_Shape">
            <a:extLst>
              <a:ext uri="{FF2B5EF4-FFF2-40B4-BE49-F238E27FC236}">
                <a16:creationId xmlns:a16="http://schemas.microsoft.com/office/drawing/2014/main" id="{66DCC5A3-3370-4055-B4D2-BD637B47D6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50" y="4800446"/>
            <a:ext cx="11953093" cy="152823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 MDM/DQ/DG</a:t>
            </a:r>
          </a:p>
        </p:txBody>
      </p:sp>
      <p:sp>
        <p:nvSpPr>
          <p:cNvPr id="88" name="OTLSHAPE_SLT_e8a0d0690d7843edaca796e8b25719da_Shape">
            <a:extLst>
              <a:ext uri="{FF2B5EF4-FFF2-40B4-BE49-F238E27FC236}">
                <a16:creationId xmlns:a16="http://schemas.microsoft.com/office/drawing/2014/main" id="{EE28E206-2224-4825-91D0-F72341AC6F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4350" y="5594408"/>
            <a:ext cx="11953093" cy="16825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CDP (Snowflake)</a:t>
            </a:r>
          </a:p>
        </p:txBody>
      </p:sp>
      <p:sp>
        <p:nvSpPr>
          <p:cNvPr id="89" name="OTLSHAPE_SLM_0aec949068fc4edb9016a17022f2fa0f_Title">
            <a:extLst>
              <a:ext uri="{FF2B5EF4-FFF2-40B4-BE49-F238E27FC236}">
                <a16:creationId xmlns:a16="http://schemas.microsoft.com/office/drawing/2014/main" id="{564FC827-9F84-47B9-85BD-64944536BA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15365" y="4640194"/>
            <a:ext cx="870876" cy="1435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933" spc="-3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Pre-work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46022D4B-E9CE-4FC8-868F-65DA66BF89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76311" y="479659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3" name="OTLSHAPE_SLM_0aec949068fc4edb9016a17022f2fa0f_Shape">
            <a:extLst>
              <a:ext uri="{FF2B5EF4-FFF2-40B4-BE49-F238E27FC236}">
                <a16:creationId xmlns:a16="http://schemas.microsoft.com/office/drawing/2014/main" id="{0A6B3A5E-9C47-48DD-BE68-2D214E3270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996224" y="558675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4" name="OTLSHAPE_SL_f6ffadc9780a4f3ab22a7e53bade919d_BackgroundRectangle">
            <a:extLst>
              <a:ext uri="{FF2B5EF4-FFF2-40B4-BE49-F238E27FC236}">
                <a16:creationId xmlns:a16="http://schemas.microsoft.com/office/drawing/2014/main" id="{2299157D-A076-46A3-BD41-6DAEFE145D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039" y="2006429"/>
            <a:ext cx="11913632" cy="2583023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2CA404-6760-4856-B524-FC7EB8EFB4B2}"/>
              </a:ext>
            </a:extLst>
          </p:cNvPr>
          <p:cNvCxnSpPr>
            <a:cxnSpLocks/>
            <a:stCxn id="96" idx="2"/>
            <a:endCxn id="170" idx="2"/>
          </p:cNvCxnSpPr>
          <p:nvPr/>
        </p:nvCxnSpPr>
        <p:spPr bwMode="auto">
          <a:xfrm>
            <a:off x="8279632" y="1489572"/>
            <a:ext cx="26877" cy="427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22D62F15-0863-4255-B34F-50EE6B8E38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693706" y="1325360"/>
            <a:ext cx="1171852" cy="1642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 dirty="0">
                <a:solidFill>
                  <a:srgbClr val="55555A"/>
                </a:solidFill>
                <a:latin typeface="Arial"/>
                <a:ea typeface="ＭＳ Ｐゴシック"/>
              </a:rPr>
              <a:t>MVP Release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02C180-CD4F-4FD3-A882-D51501373911}"/>
              </a:ext>
            </a:extLst>
          </p:cNvPr>
          <p:cNvCxnSpPr>
            <a:cxnSpLocks/>
            <a:stCxn id="100" idx="2"/>
          </p:cNvCxnSpPr>
          <p:nvPr/>
        </p:nvCxnSpPr>
        <p:spPr bwMode="auto">
          <a:xfrm>
            <a:off x="3516117" y="1640581"/>
            <a:ext cx="37393" cy="3825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TLSHAPE_SLM_0aec949068fc4edb9016a17022f2fa0f_Title">
            <a:extLst>
              <a:ext uri="{FF2B5EF4-FFF2-40B4-BE49-F238E27FC236}">
                <a16:creationId xmlns:a16="http://schemas.microsoft.com/office/drawing/2014/main" id="{C1B1957A-29B6-412E-B4A7-62E95C9DF44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79492" y="1302025"/>
            <a:ext cx="873249" cy="3385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endParaRPr lang="en-US" sz="1067" spc="-3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 dirty="0">
                <a:solidFill>
                  <a:srgbClr val="55555A"/>
                </a:solidFill>
                <a:latin typeface="Arial"/>
                <a:ea typeface="ＭＳ Ｐゴシック"/>
              </a:rPr>
              <a:t>(WDD Phase 1)</a:t>
            </a:r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62324F70-0F3D-49E7-BDAD-AE0AF4C7464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89888" y="1269380"/>
            <a:ext cx="963221" cy="386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 dirty="0">
                <a:solidFill>
                  <a:srgbClr val="55555A"/>
                </a:solidFill>
                <a:latin typeface="Arial"/>
                <a:ea typeface="ＭＳ Ｐゴシック"/>
              </a:rPr>
              <a:t>MVP Release 2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 dirty="0">
                <a:solidFill>
                  <a:srgbClr val="55555A"/>
                </a:solidFill>
                <a:latin typeface="Arial"/>
                <a:ea typeface="ＭＳ Ｐゴシック"/>
              </a:rPr>
              <a:t>(WDD Phase 3)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1214A6-3BEC-4558-A81D-F66A686FB901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4986710" y="1630306"/>
            <a:ext cx="78700" cy="413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OTLSHAPE_SLM_0aec949068fc4edb9016a17022f2fa0f_Title">
            <a:extLst>
              <a:ext uri="{FF2B5EF4-FFF2-40B4-BE49-F238E27FC236}">
                <a16:creationId xmlns:a16="http://schemas.microsoft.com/office/drawing/2014/main" id="{D5409082-9816-41A2-B697-E40378C12B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93672" y="1285067"/>
            <a:ext cx="986075" cy="3452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 dirty="0">
                <a:solidFill>
                  <a:srgbClr val="55555A"/>
                </a:solidFill>
                <a:latin typeface="Arial"/>
                <a:ea typeface="ＭＳ Ｐゴシック"/>
              </a:rPr>
              <a:t>MVP Release 1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 dirty="0">
                <a:solidFill>
                  <a:srgbClr val="55555A"/>
                </a:solidFill>
                <a:latin typeface="Arial"/>
                <a:ea typeface="ＭＳ Ｐゴシック"/>
              </a:rPr>
              <a:t>(WDD Phase 2)</a:t>
            </a:r>
          </a:p>
        </p:txBody>
      </p:sp>
      <p:sp>
        <p:nvSpPr>
          <p:cNvPr id="109" name="OTLSHAPE_SLT_e8a0d0690d7843edaca796e8b25719da_Shape">
            <a:extLst>
              <a:ext uri="{FF2B5EF4-FFF2-40B4-BE49-F238E27FC236}">
                <a16:creationId xmlns:a16="http://schemas.microsoft.com/office/drawing/2014/main" id="{2953D0EA-F607-44B6-856D-D89D1279B2A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0330" y="1810131"/>
            <a:ext cx="11904321" cy="16501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Data Integration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285F70D-BE35-4862-8B85-ECD56571645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85898" y="2032910"/>
            <a:ext cx="189572" cy="186247"/>
          </a:xfrm>
          <a:prstGeom prst="rect">
            <a:avLst/>
          </a:prstGeom>
        </p:spPr>
      </p:pic>
      <p:sp>
        <p:nvSpPr>
          <p:cNvPr id="113" name="OTLSHAPE_SLM_0aec949068fc4edb9016a17022f2fa0f_Shape">
            <a:extLst>
              <a:ext uri="{FF2B5EF4-FFF2-40B4-BE49-F238E27FC236}">
                <a16:creationId xmlns:a16="http://schemas.microsoft.com/office/drawing/2014/main" id="{491ECB5D-8302-494E-AEB2-7DA0C35521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91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C633B8-A309-4EC8-937A-E1ED19D56A6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179279" y="2032910"/>
            <a:ext cx="189572" cy="186247"/>
          </a:xfrm>
          <a:prstGeom prst="rect">
            <a:avLst/>
          </a:prstGeom>
        </p:spPr>
      </p:pic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8C261054-4FB8-4296-A678-EBBD47B83F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0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931BD4D-C8DC-4673-9960-C02E0473235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517101" y="2020947"/>
            <a:ext cx="189572" cy="186247"/>
          </a:xfrm>
          <a:prstGeom prst="rect">
            <a:avLst/>
          </a:prstGeom>
        </p:spPr>
      </p:pic>
      <p:sp>
        <p:nvSpPr>
          <p:cNvPr id="118" name="OTLSHAPE_SLM_0aec949068fc4edb9016a17022f2fa0f_Shape">
            <a:extLst>
              <a:ext uri="{FF2B5EF4-FFF2-40B4-BE49-F238E27FC236}">
                <a16:creationId xmlns:a16="http://schemas.microsoft.com/office/drawing/2014/main" id="{0875427D-EB51-40AA-8C1B-ECB45D96B17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542100" y="1922364"/>
            <a:ext cx="152400" cy="17780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9" name="OTLSHAPE_SLM_0aec949068fc4edb9016a17022f2fa0f_Shape">
            <a:extLst>
              <a:ext uri="{FF2B5EF4-FFF2-40B4-BE49-F238E27FC236}">
                <a16:creationId xmlns:a16="http://schemas.microsoft.com/office/drawing/2014/main" id="{051689E2-F393-4C0C-9FC1-2E1D2E1D6C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984512" y="480619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48D4FFA-184E-4726-B439-AD125DC9E55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1554" y="2049619"/>
            <a:ext cx="189572" cy="186247"/>
          </a:xfrm>
          <a:prstGeom prst="rect">
            <a:avLst/>
          </a:prstGeom>
        </p:spPr>
      </p:pic>
      <p:sp>
        <p:nvSpPr>
          <p:cNvPr id="121" name="OTLSHAPE_SLM_0aec949068fc4edb9016a17022f2fa0f_Shape">
            <a:extLst>
              <a:ext uri="{FF2B5EF4-FFF2-40B4-BE49-F238E27FC236}">
                <a16:creationId xmlns:a16="http://schemas.microsoft.com/office/drawing/2014/main" id="{D3069606-8E64-4DEB-BC9B-B81B417532A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445285" y="19510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E17E5B1-FE00-489C-9BB2-D47F15BC439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42451" y="2028161"/>
            <a:ext cx="189572" cy="186247"/>
          </a:xfrm>
          <a:prstGeom prst="rect">
            <a:avLst/>
          </a:prstGeom>
        </p:spPr>
      </p:pic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B70E7539-752A-4C29-B2E6-EA78A1CC00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67448" y="192957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4" name="OTLSHAPE_SLM_0aec949068fc4edb9016a17022f2fa0f_Title">
            <a:extLst>
              <a:ext uri="{FF2B5EF4-FFF2-40B4-BE49-F238E27FC236}">
                <a16:creationId xmlns:a16="http://schemas.microsoft.com/office/drawing/2014/main" id="{73A84B22-1080-47FE-9B1D-039C82035D7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852310" y="4980578"/>
            <a:ext cx="135116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</a:t>
            </a:r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8E5A4A7D-A880-4B79-94C4-57097CA52A3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591787" y="4991266"/>
            <a:ext cx="152788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Data Governance </a:t>
            </a:r>
          </a:p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Rules/Requirement</a:t>
            </a:r>
          </a:p>
        </p:txBody>
      </p:sp>
      <p:sp>
        <p:nvSpPr>
          <p:cNvPr id="128" name="OTLSHAPE_SLM_0aec949068fc4edb9016a17022f2fa0f_Title">
            <a:extLst>
              <a:ext uri="{FF2B5EF4-FFF2-40B4-BE49-F238E27FC236}">
                <a16:creationId xmlns:a16="http://schemas.microsoft.com/office/drawing/2014/main" id="{4392698E-D3D0-4511-AAD9-590930A3BA3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351203" y="4969924"/>
            <a:ext cx="144400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Worker Persistent ID (leverage Tactical IAM MDM) , Key Worker &amp; </a:t>
            </a:r>
            <a:r>
              <a:rPr lang="en-US" sz="800" spc="-3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Position </a:t>
            </a: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fields, </a:t>
            </a:r>
            <a:endParaRPr lang="en-US" sz="800" spc="-3" dirty="0">
              <a:solidFill>
                <a:srgbClr val="55555A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" name="OTLSHAPE_SLM_0aec949068fc4edb9016a17022f2fa0f_Title">
            <a:extLst>
              <a:ext uri="{FF2B5EF4-FFF2-40B4-BE49-F238E27FC236}">
                <a16:creationId xmlns:a16="http://schemas.microsoft.com/office/drawing/2014/main" id="{2CDBE013-8DE1-456F-AA83-2DBC8522E6F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510405" y="5781468"/>
            <a:ext cx="110198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MDM Worker </a:t>
            </a:r>
            <a:r>
              <a:rPr lang="en-US" sz="800" spc="-3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ID, Key worker fields, Position </a:t>
            </a:r>
            <a:r>
              <a:rPr lang="en-US" sz="800" spc="-3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12AF9E59-0931-4484-BD1E-B778914187C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746861" y="5784951"/>
            <a:ext cx="158835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 Data Sync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630FF13C-04CF-4292-8284-E0977FB6E5B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635013" y="5785115"/>
            <a:ext cx="133468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SF  </a:t>
            </a:r>
            <a:r>
              <a:rPr lang="en-US" sz="800" spc="-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Competencies,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Measure </a:t>
            </a:r>
            <a:r>
              <a:rPr lang="en-US" sz="800" spc="-3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51" name="OTLSHAPE_SLM_0aec949068fc4edb9016a17022f2fa0f_Title">
            <a:extLst>
              <a:ext uri="{FF2B5EF4-FFF2-40B4-BE49-F238E27FC236}">
                <a16:creationId xmlns:a16="http://schemas.microsoft.com/office/drawing/2014/main" id="{462158B7-509E-49DD-97DD-F8998B8833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60214" y="2242815"/>
            <a:ext cx="1287327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IAM Tactical MDM Solution with Unique </a:t>
            </a:r>
            <a:r>
              <a:rPr lang="en-US" sz="8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Persistent ID </a:t>
            </a:r>
            <a:endParaRPr lang="en-US" sz="800" dirty="0">
              <a:solidFill>
                <a:srgbClr val="C800A1">
                  <a:lumMod val="60000"/>
                  <a:lumOff val="40000"/>
                </a:srgb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A6D242-BDDC-40D6-91DE-750F5A4CC991}"/>
              </a:ext>
            </a:extLst>
          </p:cNvPr>
          <p:cNvSpPr/>
          <p:nvPr/>
        </p:nvSpPr>
        <p:spPr>
          <a:xfrm>
            <a:off x="2812041" y="2176253"/>
            <a:ext cx="1443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Impact analysis of ~120 workforce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FC4415-DE21-4150-9DDA-E87EB66D3459}"/>
              </a:ext>
            </a:extLst>
          </p:cNvPr>
          <p:cNvSpPr/>
          <p:nvPr/>
        </p:nvSpPr>
        <p:spPr>
          <a:xfrm>
            <a:off x="2888273" y="4092033"/>
            <a:ext cx="129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MDM and EDP detail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Roadmap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C10F2F-3AA3-403D-B736-7E2C9DF821AD}"/>
              </a:ext>
            </a:extLst>
          </p:cNvPr>
          <p:cNvSpPr/>
          <p:nvPr/>
        </p:nvSpPr>
        <p:spPr>
          <a:xfrm>
            <a:off x="1960033" y="2197934"/>
            <a:ext cx="119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Deep dive 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Integration issues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E8606D-6BBE-4D72-8A89-F887978C8248}"/>
              </a:ext>
            </a:extLst>
          </p:cNvPr>
          <p:cNvSpPr/>
          <p:nvPr/>
        </p:nvSpPr>
        <p:spPr>
          <a:xfrm>
            <a:off x="2816087" y="2545657"/>
            <a:ext cx="1416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Consolidated systems and interfaces  Architecture View 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540C8-AD87-4075-B827-952001AF80D6}"/>
              </a:ext>
            </a:extLst>
          </p:cNvPr>
          <p:cNvCxnSpPr>
            <a:cxnSpLocks/>
          </p:cNvCxnSpPr>
          <p:nvPr/>
        </p:nvCxnSpPr>
        <p:spPr bwMode="auto">
          <a:xfrm>
            <a:off x="6449129" y="1655930"/>
            <a:ext cx="61676" cy="411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5E7E98-2777-4F9B-B8DD-7A9DBE8C156D}"/>
              </a:ext>
            </a:extLst>
          </p:cNvPr>
          <p:cNvSpPr/>
          <p:nvPr/>
        </p:nvSpPr>
        <p:spPr>
          <a:xfrm>
            <a:off x="2883163" y="3055426"/>
            <a:ext cx="1297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Enterprise data model and data glossary in ER/Studio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0AE57C9-0344-4A5C-BA32-15030DD7700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366741" y="2020926"/>
            <a:ext cx="189572" cy="186247"/>
          </a:xfrm>
          <a:prstGeom prst="rect">
            <a:avLst/>
          </a:prstGeom>
        </p:spPr>
      </p:pic>
      <p:sp>
        <p:nvSpPr>
          <p:cNvPr id="164" name="OTLSHAPE_SLM_0aec949068fc4edb9016a17022f2fa0f_Shape">
            <a:extLst>
              <a:ext uri="{FF2B5EF4-FFF2-40B4-BE49-F238E27FC236}">
                <a16:creationId xmlns:a16="http://schemas.microsoft.com/office/drawing/2014/main" id="{6DEA526F-2898-401F-863A-D1AF5EC8F55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90471" y="192234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5" name="OTLSHAPE_SLM_0aec949068fc4edb9016a17022f2fa0f_Title">
            <a:extLst>
              <a:ext uri="{FF2B5EF4-FFF2-40B4-BE49-F238E27FC236}">
                <a16:creationId xmlns:a16="http://schemas.microsoft.com/office/drawing/2014/main" id="{EF51F17A-54C5-4AE9-AE69-216B878AA65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149427" y="4994428"/>
            <a:ext cx="81298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 dirty="0">
                <a:solidFill>
                  <a:srgbClr val="55555A"/>
                </a:solidFill>
                <a:latin typeface="Arial"/>
                <a:ea typeface="ＭＳ Ｐゴシック"/>
                <a:cs typeface="Calibri"/>
              </a:rPr>
              <a:t>Data Catalog, DQ Program</a:t>
            </a:r>
            <a:endParaRPr lang="en-US" sz="800" spc="-3" dirty="0">
              <a:solidFill>
                <a:srgbClr val="55555A"/>
              </a:solidFill>
              <a:latin typeface="Arial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68" name="OTLSHAPE_SLM_0aec949068fc4edb9016a17022f2fa0f_Shape">
            <a:extLst>
              <a:ext uri="{FF2B5EF4-FFF2-40B4-BE49-F238E27FC236}">
                <a16:creationId xmlns:a16="http://schemas.microsoft.com/office/drawing/2014/main" id="{52C275A8-C855-4943-A866-47019F02860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5196" y="47726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60F02E9D-D05E-4602-8ADE-5426A178ED1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456975" y="55945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0" name="OTLSHAPE_SLM_0aec949068fc4edb9016a17022f2fa0f_Shape">
            <a:extLst>
              <a:ext uri="{FF2B5EF4-FFF2-40B4-BE49-F238E27FC236}">
                <a16:creationId xmlns:a16="http://schemas.microsoft.com/office/drawing/2014/main" id="{80AD804F-CA8D-4BE8-BE55-95A7AE30346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30309" y="558271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1" name="OTLSHAPE_SLM_0aec949068fc4edb9016a17022f2fa0f_Shape">
            <a:extLst>
              <a:ext uri="{FF2B5EF4-FFF2-40B4-BE49-F238E27FC236}">
                <a16:creationId xmlns:a16="http://schemas.microsoft.com/office/drawing/2014/main" id="{1ECB4C3A-0DCD-466E-85DF-E7E4BFBB75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431896" y="4797580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0C9837-0337-4839-A736-A0DA26A59A56}"/>
              </a:ext>
            </a:extLst>
          </p:cNvPr>
          <p:cNvSpPr/>
          <p:nvPr/>
        </p:nvSpPr>
        <p:spPr>
          <a:xfrm>
            <a:off x="4231614" y="2639462"/>
            <a:ext cx="1552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Integration improvements to Downstream systems are driven from Golden Record recommendations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EF18D1-B090-48AF-A816-131E9640B124}"/>
              </a:ext>
            </a:extLst>
          </p:cNvPr>
          <p:cNvSpPr/>
          <p:nvPr/>
        </p:nvSpPr>
        <p:spPr>
          <a:xfrm>
            <a:off x="4236522" y="3219865"/>
            <a:ext cx="1552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KPIs and information ready to be consumed in a consistent approach (use of a EDP solution).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A8353-56FF-4398-AA1E-6C70BFAA9642}"/>
              </a:ext>
            </a:extLst>
          </p:cNvPr>
          <p:cNvSpPr/>
          <p:nvPr/>
        </p:nvSpPr>
        <p:spPr>
          <a:xfrm>
            <a:off x="4260563" y="379997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BC23775-FE39-462E-B293-6BEC3BF0DF04}"/>
              </a:ext>
            </a:extLst>
          </p:cNvPr>
          <p:cNvSpPr/>
          <p:nvPr/>
        </p:nvSpPr>
        <p:spPr>
          <a:xfrm>
            <a:off x="4210867" y="4141815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23F34D0-9BFA-4831-B871-C4A55CDD64C7}"/>
              </a:ext>
            </a:extLst>
          </p:cNvPr>
          <p:cNvSpPr/>
          <p:nvPr/>
        </p:nvSpPr>
        <p:spPr>
          <a:xfrm>
            <a:off x="5710371" y="260295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43D94BB-C307-414A-9B88-FCEEE9026B6B}"/>
              </a:ext>
            </a:extLst>
          </p:cNvPr>
          <p:cNvSpPr/>
          <p:nvPr/>
        </p:nvSpPr>
        <p:spPr>
          <a:xfrm>
            <a:off x="5701097" y="2986410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07B6FD-43E3-4FA0-8963-A1A55D1B4ED9}"/>
              </a:ext>
            </a:extLst>
          </p:cNvPr>
          <p:cNvSpPr/>
          <p:nvPr/>
        </p:nvSpPr>
        <p:spPr>
          <a:xfrm>
            <a:off x="7512688" y="2183748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FAC2A76-68A9-4223-BA6D-EEB3F734F81F}"/>
              </a:ext>
            </a:extLst>
          </p:cNvPr>
          <p:cNvSpPr/>
          <p:nvPr/>
        </p:nvSpPr>
        <p:spPr>
          <a:xfrm>
            <a:off x="7400834" y="2568277"/>
            <a:ext cx="179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2871BFF-17C3-4025-A94E-A11801DCD712}"/>
              </a:ext>
            </a:extLst>
          </p:cNvPr>
          <p:cNvSpPr/>
          <p:nvPr/>
        </p:nvSpPr>
        <p:spPr>
          <a:xfrm>
            <a:off x="2847127" y="3548711"/>
            <a:ext cx="139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00AFF0"/>
                </a:solidFill>
                <a:latin typeface="Arial"/>
                <a:ea typeface="ＭＳ Ｐゴシック"/>
              </a:rPr>
              <a:t>Data Linage &amp; Data Glossary in Informatica Data Catalog tool</a:t>
            </a:r>
          </a:p>
        </p:txBody>
      </p:sp>
      <p:sp>
        <p:nvSpPr>
          <p:cNvPr id="189" name="OTLSHAPE_SLM_0aec949068fc4edb9016a17022f2fa0f_Title">
            <a:extLst>
              <a:ext uri="{FF2B5EF4-FFF2-40B4-BE49-F238E27FC236}">
                <a16:creationId xmlns:a16="http://schemas.microsoft.com/office/drawing/2014/main" id="{C88D507E-CD29-4CB6-BAB8-24B3D1664B9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920324" y="2210898"/>
            <a:ext cx="114430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Transition  and retire  IAM Interim MDM Solution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B9C48391-D516-4B99-9594-2AABB5C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3" y="98941"/>
            <a:ext cx="11842703" cy="5025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Workforce Data Domain Proposed Roadmap </a:t>
            </a:r>
            <a:r>
              <a:rPr lang="en-GB" sz="1000" dirty="0"/>
              <a:t>(As of Jun 2021)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21EC70C-5342-4A33-BCF1-291E49A50ABD}"/>
              </a:ext>
            </a:extLst>
          </p:cNvPr>
          <p:cNvSpPr/>
          <p:nvPr/>
        </p:nvSpPr>
        <p:spPr>
          <a:xfrm>
            <a:off x="818457" y="1031579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D620A-8CB3-4820-95E0-4C8002CD2BAB}"/>
              </a:ext>
            </a:extLst>
          </p:cNvPr>
          <p:cNvSpPr/>
          <p:nvPr/>
        </p:nvSpPr>
        <p:spPr>
          <a:xfrm>
            <a:off x="262752" y="1030697"/>
            <a:ext cx="534721" cy="251675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C6D5AD-037E-45E6-99D3-7EABEBB0A762}"/>
              </a:ext>
            </a:extLst>
          </p:cNvPr>
          <p:cNvSpPr txBox="1"/>
          <p:nvPr/>
        </p:nvSpPr>
        <p:spPr bwMode="auto">
          <a:xfrm flipH="1">
            <a:off x="262749" y="737811"/>
            <a:ext cx="4826849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/>
              <a:t>2021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D76B765-BC7D-4449-ADC6-3EEBC2FD3093}"/>
              </a:ext>
            </a:extLst>
          </p:cNvPr>
          <p:cNvSpPr/>
          <p:nvPr/>
        </p:nvSpPr>
        <p:spPr>
          <a:xfrm>
            <a:off x="1965679" y="1028514"/>
            <a:ext cx="608621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0C00B8-4E69-40B8-9564-1AD1951C71F6}"/>
              </a:ext>
            </a:extLst>
          </p:cNvPr>
          <p:cNvSpPr/>
          <p:nvPr/>
        </p:nvSpPr>
        <p:spPr>
          <a:xfrm>
            <a:off x="1375687" y="1031202"/>
            <a:ext cx="559160" cy="24517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B6B909B-E542-4F5F-A56C-FAF78A99BCA1}"/>
              </a:ext>
            </a:extLst>
          </p:cNvPr>
          <p:cNvSpPr/>
          <p:nvPr/>
        </p:nvSpPr>
        <p:spPr>
          <a:xfrm>
            <a:off x="4476372" y="1027844"/>
            <a:ext cx="608621" cy="24338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EB7719E-8674-43A8-8886-38FD1C3569F8}"/>
              </a:ext>
            </a:extLst>
          </p:cNvPr>
          <p:cNvSpPr/>
          <p:nvPr/>
        </p:nvSpPr>
        <p:spPr>
          <a:xfrm>
            <a:off x="3841218" y="1029668"/>
            <a:ext cx="608621" cy="24909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4E574EF-8163-40B1-8415-B7AF1116807F}"/>
              </a:ext>
            </a:extLst>
          </p:cNvPr>
          <p:cNvSpPr/>
          <p:nvPr/>
        </p:nvSpPr>
        <p:spPr>
          <a:xfrm>
            <a:off x="5123440" y="1028155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EB145-F508-47BC-B133-BCBC583F398D}"/>
              </a:ext>
            </a:extLst>
          </p:cNvPr>
          <p:cNvSpPr txBox="1"/>
          <p:nvPr/>
        </p:nvSpPr>
        <p:spPr bwMode="auto">
          <a:xfrm flipH="1">
            <a:off x="5123439" y="738941"/>
            <a:ext cx="6783488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 dirty="0"/>
              <a:t>2022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F9AD033-3222-4BE0-81B8-8C33382DF5EF}"/>
              </a:ext>
            </a:extLst>
          </p:cNvPr>
          <p:cNvSpPr/>
          <p:nvPr/>
        </p:nvSpPr>
        <p:spPr>
          <a:xfrm>
            <a:off x="5687017" y="1030354"/>
            <a:ext cx="534721" cy="24602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0149444-B59B-48C5-8735-29E22194356F}"/>
              </a:ext>
            </a:extLst>
          </p:cNvPr>
          <p:cNvSpPr/>
          <p:nvPr/>
        </p:nvSpPr>
        <p:spPr>
          <a:xfrm>
            <a:off x="6256437" y="1027085"/>
            <a:ext cx="534721" cy="24928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31DAF4-D016-4DED-A438-A2C32F38C6C0}"/>
              </a:ext>
            </a:extLst>
          </p:cNvPr>
          <p:cNvSpPr/>
          <p:nvPr/>
        </p:nvSpPr>
        <p:spPr>
          <a:xfrm>
            <a:off x="7340260" y="1027085"/>
            <a:ext cx="486771" cy="25167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BDB6959-B939-4791-8329-9A32CF1A93BC}"/>
              </a:ext>
            </a:extLst>
          </p:cNvPr>
          <p:cNvSpPr/>
          <p:nvPr/>
        </p:nvSpPr>
        <p:spPr>
          <a:xfrm>
            <a:off x="6817058" y="1027085"/>
            <a:ext cx="490484" cy="251672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BBCFCEB-8F54-40F4-85A1-D334FE73D4C9}"/>
              </a:ext>
            </a:extLst>
          </p:cNvPr>
          <p:cNvSpPr/>
          <p:nvPr/>
        </p:nvSpPr>
        <p:spPr>
          <a:xfrm>
            <a:off x="3234899" y="1032679"/>
            <a:ext cx="578429" cy="239880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6B0DEE9-AE44-4D7D-A118-2A0A69ACD663}"/>
              </a:ext>
            </a:extLst>
          </p:cNvPr>
          <p:cNvSpPr/>
          <p:nvPr/>
        </p:nvSpPr>
        <p:spPr>
          <a:xfrm>
            <a:off x="2601259" y="1033965"/>
            <a:ext cx="608621" cy="24240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A893023-7845-4D83-B67D-EA67DA1F7565}"/>
              </a:ext>
            </a:extLst>
          </p:cNvPr>
          <p:cNvSpPr/>
          <p:nvPr/>
        </p:nvSpPr>
        <p:spPr>
          <a:xfrm>
            <a:off x="10817097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200885-13CD-408C-A33F-DCE08522E70E}"/>
              </a:ext>
            </a:extLst>
          </p:cNvPr>
          <p:cNvSpPr/>
          <p:nvPr/>
        </p:nvSpPr>
        <p:spPr>
          <a:xfrm>
            <a:off x="11372206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F0BBABA-21F1-48CA-98FE-20C93CF9CFC2}"/>
              </a:ext>
            </a:extLst>
          </p:cNvPr>
          <p:cNvSpPr/>
          <p:nvPr/>
        </p:nvSpPr>
        <p:spPr>
          <a:xfrm>
            <a:off x="10262010" y="1026869"/>
            <a:ext cx="534721" cy="25263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753CB6-4BB5-41E6-98D8-82C8331EEA84}"/>
              </a:ext>
            </a:extLst>
          </p:cNvPr>
          <p:cNvSpPr/>
          <p:nvPr/>
        </p:nvSpPr>
        <p:spPr>
          <a:xfrm>
            <a:off x="7849041" y="1027259"/>
            <a:ext cx="534721" cy="245141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AD4B63A-D55F-488F-A11D-D29D0C71F13E}"/>
              </a:ext>
            </a:extLst>
          </p:cNvPr>
          <p:cNvSpPr/>
          <p:nvPr/>
        </p:nvSpPr>
        <p:spPr>
          <a:xfrm>
            <a:off x="8996263" y="1032841"/>
            <a:ext cx="608621" cy="24613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ED5B048-6116-461D-B9C7-83B164EAC102}"/>
              </a:ext>
            </a:extLst>
          </p:cNvPr>
          <p:cNvSpPr/>
          <p:nvPr/>
        </p:nvSpPr>
        <p:spPr>
          <a:xfrm>
            <a:off x="8406271" y="1026881"/>
            <a:ext cx="559160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A5F3C-7CC8-4A22-B9C3-07546F0BF733}"/>
              </a:ext>
            </a:extLst>
          </p:cNvPr>
          <p:cNvSpPr/>
          <p:nvPr/>
        </p:nvSpPr>
        <p:spPr>
          <a:xfrm>
            <a:off x="9631843" y="1029645"/>
            <a:ext cx="608621" cy="24933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E9389B-E5B1-4B32-B261-29D796C9A240}"/>
              </a:ext>
            </a:extLst>
          </p:cNvPr>
          <p:cNvSpPr txBox="1"/>
          <p:nvPr/>
        </p:nvSpPr>
        <p:spPr bwMode="auto">
          <a:xfrm>
            <a:off x="5971721" y="6222868"/>
            <a:ext cx="4582316" cy="607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67"/>
              </a:spcAft>
            </a:pPr>
            <a:r>
              <a:rPr lang="en-US" sz="800" dirty="0"/>
              <a:t>Note: 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All Timelines are subject to budget approval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Scope of each release will be finalized as per pre-work findings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Future Release timeline will be changed based on the current release date change</a:t>
            </a: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1C85BA79-D196-4613-B86F-DC6CFF58527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337967" y="2237490"/>
            <a:ext cx="131373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Retire/replace  IAM Interim MDM Unique Worker Persistent ID Generation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630AED-FBFE-43B7-A065-7D134A3A0A33}"/>
              </a:ext>
            </a:extLst>
          </p:cNvPr>
          <p:cNvSpPr/>
          <p:nvPr/>
        </p:nvSpPr>
        <p:spPr>
          <a:xfrm>
            <a:off x="16179" y="1291753"/>
            <a:ext cx="7887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1067" spc="-3" dirty="0">
                <a:solidFill>
                  <a:srgbClr val="55555A"/>
                </a:solidFill>
                <a:latin typeface="Arial"/>
                <a:ea typeface="ＭＳ Ｐゴシック"/>
              </a:rPr>
              <a:t>Releases:</a:t>
            </a:r>
            <a:endParaRPr lang="en-US" sz="1067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92" name="OTLSHAPE_SLT_e8a0d0690d7843edaca796e8b25719da_Shape">
            <a:extLst>
              <a:ext uri="{FF2B5EF4-FFF2-40B4-BE49-F238E27FC236}">
                <a16:creationId xmlns:a16="http://schemas.microsoft.com/office/drawing/2014/main" id="{054830F4-5D32-4072-AFD0-F6396B161CA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64877" y="1524849"/>
            <a:ext cx="2643028" cy="16699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MDM Tool</a:t>
            </a:r>
          </a:p>
        </p:txBody>
      </p:sp>
      <p:sp>
        <p:nvSpPr>
          <p:cNvPr id="101" name="OTLSHAPE_SLM_0aec949068fc4edb9016a17022f2fa0f_Shape">
            <a:extLst>
              <a:ext uri="{FF2B5EF4-FFF2-40B4-BE49-F238E27FC236}">
                <a16:creationId xmlns:a16="http://schemas.microsoft.com/office/drawing/2014/main" id="{91E259F9-21CC-47FB-BD98-E9C1834561C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644458" y="1526739"/>
            <a:ext cx="136207" cy="171973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  <p:sp>
        <p:nvSpPr>
          <p:cNvPr id="104" name="OTLSHAPE_SLM_0aec949068fc4edb9016a17022f2fa0f_Title">
            <a:extLst>
              <a:ext uri="{FF2B5EF4-FFF2-40B4-BE49-F238E27FC236}">
                <a16:creationId xmlns:a16="http://schemas.microsoft.com/office/drawing/2014/main" id="{86B971EC-004B-4958-BB13-A3F59EEF47B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295207" y="1228119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MDM  tool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</p:spTree>
    <p:extLst>
      <p:ext uri="{BB962C8B-B14F-4D97-AF65-F5344CB8AC3E}">
        <p14:creationId xmlns:p14="http://schemas.microsoft.com/office/powerpoint/2010/main" val="29249464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tfSuvqSLu4ebUrAMz.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SaKwkYR4GTnWOaOLtG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7DtlTNS4.psaVM1VS4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AHH1g1Stmxu.glsE.I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3OKrlh09NdSNKWbeIg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_e.E3yT42oFfBlHr8G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nPCGpS4q2RXSu1Esz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CfKIAuSz2Mcehxx5.D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Ty6xiOIMOVtaI0U9I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.NVOOvRO6SBH3ZrUoD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2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solidFill>
          <a:srgbClr val="00148C"/>
        </a:solidFill>
        <a:ln w="9525" cap="flat" cmpd="sng" algn="ctr">
          <a:solidFill>
            <a:sysClr val="window" lastClr="FFFFFF">
              <a:lumMod val="50000"/>
            </a:sysClr>
          </a:solidFill>
          <a:prstDash val="sys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3.xml><?xml version="1.0" encoding="utf-8"?>
<a:theme xmlns:a="http://schemas.openxmlformats.org/drawingml/2006/main" name="2_Titles">
  <a:themeElements>
    <a:clrScheme name="ACN_Standart_2018">
      <a:dk1>
        <a:sysClr val="windowText" lastClr="000000"/>
      </a:dk1>
      <a:lt1>
        <a:sysClr val="window" lastClr="FFFFFF"/>
      </a:lt1>
      <a:dk2>
        <a:srgbClr val="BEBEBE"/>
      </a:dk2>
      <a:lt2>
        <a:srgbClr val="5A5A5A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2800FF"/>
      </a:hlink>
      <a:folHlink>
        <a:srgbClr val="7E00FF"/>
      </a:folHlink>
    </a:clrScheme>
    <a:fontScheme name="Benutzerdefiniert 11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4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4007F9DA-96E2-4AF0-BDD4-D195919EC94B}" vid="{DE9766F9-014C-4693-AE2B-35F1D353A358}"/>
    </a:ext>
  </a:extLst>
</a:theme>
</file>

<file path=ppt/theme/theme5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16x9 2018" id="{8DB84FBE-EA52-ED4D-A583-A25345CAC623}" vid="{88F07E53-A129-264F-8CD1-4B8FC20218E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04553ff-5444-4dd5-ba90-cf9ec227a264">
      <UserInfo>
        <DisplayName>Tripathi, Bharat</DisplayName>
        <AccountId>13</AccountId>
        <AccountType/>
      </UserInfo>
      <UserInfo>
        <DisplayName>Senter, Daniel</DisplayName>
        <AccountId>10</AccountId>
        <AccountType/>
      </UserInfo>
      <UserInfo>
        <DisplayName>Ajwaliya, Nishit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4F00D4-A9B9-4ED6-8D29-9E89EF72FF0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926C6A-B08D-43FA-A71A-640E51B809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C3CF0-63D8-4747-B6CC-D6F43D28A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574</Words>
  <Application>Microsoft Office PowerPoint</Application>
  <PresentationFormat>Widescreen</PresentationFormat>
  <Paragraphs>87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Arial Black</vt:lpstr>
      <vt:lpstr>Calibri</vt:lpstr>
      <vt:lpstr>Graphik</vt:lpstr>
      <vt:lpstr>Graphik Black</vt:lpstr>
      <vt:lpstr>Symbol</vt:lpstr>
      <vt:lpstr>2_US NG_2018 PPT__EnergyLines Template 16x9</vt:lpstr>
      <vt:lpstr>1_US NG_2018 PPT__EnergyLines Template 16x9</vt:lpstr>
      <vt:lpstr>2_Titles</vt:lpstr>
      <vt:lpstr>Content Layouts</vt:lpstr>
      <vt:lpstr>NG_PPT_16x9_Generic_template-blue</vt:lpstr>
      <vt:lpstr>think-cell Folie</vt:lpstr>
      <vt:lpstr>think-cell Slide</vt:lpstr>
      <vt:lpstr>Future High Level Architecture</vt:lpstr>
      <vt:lpstr>Future Detail Architecture</vt:lpstr>
      <vt:lpstr>Workforce Data Domain Proposed Roadmap (As of Jun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Assessment  Summary Pack</dc:title>
  <dc:creator>Tim Reynolds</dc:creator>
  <cp:lastModifiedBy>Ajwaliya, Nishit</cp:lastModifiedBy>
  <cp:revision>3</cp:revision>
  <dcterms:created xsi:type="dcterms:W3CDTF">2020-07-13T09:08:15Z</dcterms:created>
  <dcterms:modified xsi:type="dcterms:W3CDTF">2021-11-01T16:32:21Z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