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68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BE4E6365-6142-4068-B698-6F703F978BAC}"/>
    <pc:docChg chg="modSld">
      <pc:chgData name="Ajwaliya, Nishit" userId="d6171631-3d08-453d-8afd-2dc62a5026e2" providerId="ADAL" clId="{BE4E6365-6142-4068-B698-6F703F978BAC}" dt="2021-06-10T03:29:29.751" v="3" actId="1076"/>
      <pc:docMkLst>
        <pc:docMk/>
      </pc:docMkLst>
      <pc:sldChg chg="modSp">
        <pc:chgData name="Ajwaliya, Nishit" userId="d6171631-3d08-453d-8afd-2dc62a5026e2" providerId="ADAL" clId="{BE4E6365-6142-4068-B698-6F703F978BAC}" dt="2021-06-10T03:29:29.751" v="3" actId="1076"/>
        <pc:sldMkLst>
          <pc:docMk/>
          <pc:sldMk cId="387105641" sldId="256"/>
        </pc:sldMkLst>
        <pc:picChg chg="mod">
          <ac:chgData name="Ajwaliya, Nishit" userId="d6171631-3d08-453d-8afd-2dc62a5026e2" providerId="ADAL" clId="{BE4E6365-6142-4068-B698-6F703F978BAC}" dt="2021-06-10T03:29:29.751" v="3" actId="1076"/>
          <ac:picMkLst>
            <pc:docMk/>
            <pc:sldMk cId="387105641" sldId="256"/>
            <ac:picMk id="6" creationId="{9D3D4566-6CF4-4314-B1D9-4E15D56580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08176-2440-401E-8431-6E40AB012C2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F513D-79FB-42D5-87FB-22986252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1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F9CE-AFB9-4BB6-BFA9-B904C2AFA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FA471-9062-43AF-83EE-6F6B03958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8A7A-803C-4E8D-96BF-344419E4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AFE-0C15-4041-8A37-42743C8AAE9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A35C-4462-43D0-A2FB-2EFE1F29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F29D-6EB3-41E8-B837-8AA97BB5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43F1-A1E1-486A-992B-7B90CE064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C3B1-09A4-4FB0-8F7B-7D0A661C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AD5E3-D57B-492A-AF70-502747B1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D6043-570C-44CC-9BC9-941067D3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AFE-0C15-4041-8A37-42743C8AAE9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97C8-AEB2-4476-935D-DC5F148A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CD96B-140D-48C5-89D9-9F3F5DF0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43F1-A1E1-486A-992B-7B90CE064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33068-DCE1-42E6-9F92-B9DB00E83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60F13-A64E-431B-B006-87E9D822E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66A8A-3FB0-429A-B918-5F16FC17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AFE-0C15-4041-8A37-42743C8AAE9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2FE0A-9C60-4AC3-80F7-1823A6E4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B80C1-661D-444D-8D06-037D6C1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43F1-A1E1-486A-992B-7B90CE064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E4A6-E26E-4CFE-A63D-B9754776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D9B2-1933-424E-81C8-7E5C14E7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4C2D5-1607-4B58-9F1C-31F4FE5D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AFE-0C15-4041-8A37-42743C8AAE9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A31C0-F27C-48E9-A814-20E282F1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05CD-B17B-4A5E-BB1D-D534C74A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43F1-A1E1-486A-992B-7B90CE064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C22C-C222-4B90-8F33-0AA5F762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83FB-E798-43BE-8476-E796A609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BD29E-61E6-43D0-9CE5-3BC0426A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AFE-0C15-4041-8A37-42743C8AAE9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4C10-3B6A-4F07-814A-80CFF764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F7B0-26C9-4E2A-AD5E-C522B4F9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43F1-A1E1-486A-992B-7B90CE064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2EF6-824A-42B5-A841-2E23166B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ED10-FB24-477B-86D8-CECC15DB3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33EFB-6FB8-43EE-93C6-279F19A27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C02E4-23E1-4E1A-8970-62270064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AFE-0C15-4041-8A37-42743C8AAE9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F52EE-E917-4BC5-97DE-5215736F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9BF4B-DCEE-4CFA-920D-CF2C0B1F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43F1-A1E1-486A-992B-7B90CE064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7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04A1-3759-430C-ADE1-A2494829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1F998-334B-48A1-A412-8DA28C5F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2304C-E0CF-44AE-89C4-BC922CC2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652C7-9F32-4F67-8816-E8ADCEB93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A63E7-8932-4115-895E-973D82588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481C0-2A99-4C4C-8444-0843AA09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AFE-0C15-4041-8A37-42743C8AAE9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63D72-1327-4125-8768-D2D9CE46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40998-07A8-42BF-AF7F-8B387FC7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43F1-A1E1-486A-992B-7B90CE064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3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8AEC-C4CE-448D-A3E1-DA987954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C1285-9063-45E8-A21E-BEEA2837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AFE-0C15-4041-8A37-42743C8AAE9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F654F-4FF0-4C8A-A016-0AA8B802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49263-744B-430A-9519-E676248C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43F1-A1E1-486A-992B-7B90CE064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14911-E28F-4E3B-A21D-6BCE8870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AFE-0C15-4041-8A37-42743C8AAE9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2BD28-67CB-4D67-AA1E-85EB2CEB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25A48-7823-4B8A-8F25-2E9BBA21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43F1-A1E1-486A-992B-7B90CE064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1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4106-9EC9-4B7C-A0AD-E2D523D2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7221-2DEF-4AC7-9831-C00B14B9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ACCBF-B293-4868-A28E-6732B3BE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48675-B106-4287-9117-2694CBE9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AFE-0C15-4041-8A37-42743C8AAE9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A0722-4D8D-4F1C-A308-AF14C298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A5705-7D6E-49BE-A5B2-7F082F54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43F1-A1E1-486A-992B-7B90CE064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E9DD-4144-4A3B-B29A-AE4028C9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E00F2-1CF0-42EF-ACC4-2B30A2FEF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17C1D-73EA-4594-BA30-C8B1D7096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1B601-B230-441F-A861-957C550D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9AFE-0C15-4041-8A37-42743C8AAE9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2BF47-5BD8-46A0-A0B5-642D91E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3CC09-5866-4661-9F2A-D661CA8B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43F1-A1E1-486A-992B-7B90CE064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D62A6-054F-4068-9A22-22160B4E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7F581-656E-44C8-9502-878C831BE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0F2EF-11EB-44CF-9B5F-8409E086C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49AFE-0C15-4041-8A37-42743C8AAE9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8FAFD-AB40-4326-B017-EE39D239C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CA38-C82F-4CDD-8856-6373BA43D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843F1-A1E1-486A-992B-7B90CE064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3D4566-6CF4-4314-B1D9-4E15D565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0" y="1341830"/>
            <a:ext cx="11660919" cy="436323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1F5859E-55FD-4930-88EB-BBAE4CBF5392}"/>
              </a:ext>
            </a:extLst>
          </p:cNvPr>
          <p:cNvSpPr txBox="1">
            <a:spLocks/>
          </p:cNvSpPr>
          <p:nvPr/>
        </p:nvSpPr>
        <p:spPr bwMode="auto">
          <a:xfrm>
            <a:off x="113410" y="90344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defTabSz="914378">
              <a:buClrTx/>
            </a:pPr>
            <a:r>
              <a:rPr lang="en-US" sz="2800" dirty="0">
                <a:solidFill>
                  <a:srgbClr val="00148C"/>
                </a:solidFill>
                <a:latin typeface="Arial"/>
                <a:ea typeface="ＭＳ Ｐゴシック"/>
              </a:rPr>
              <a:t>Workforce Future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710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F5859E-55FD-4930-88EB-BBAE4CBF5392}"/>
              </a:ext>
            </a:extLst>
          </p:cNvPr>
          <p:cNvSpPr txBox="1">
            <a:spLocks/>
          </p:cNvSpPr>
          <p:nvPr/>
        </p:nvSpPr>
        <p:spPr bwMode="auto">
          <a:xfrm>
            <a:off x="113410" y="90344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5pPr>
            <a:lvl6pPr marL="342866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6pPr>
            <a:lvl7pPr marL="685732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7pPr>
            <a:lvl8pPr marL="1028598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8pPr>
            <a:lvl9pPr marL="1371464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79C1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defTabSz="914378">
              <a:buClrTx/>
            </a:pPr>
            <a:r>
              <a:rPr lang="en-US" sz="2800" dirty="0">
                <a:solidFill>
                  <a:srgbClr val="00148C"/>
                </a:solidFill>
                <a:latin typeface="Arial"/>
                <a:ea typeface="ＭＳ Ｐゴシック"/>
              </a:rPr>
              <a:t>Workforce Future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3CC2D7-EFF7-4EC0-8D69-20256498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24" y="521231"/>
            <a:ext cx="9875937" cy="60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3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2" ma:contentTypeDescription="Create a new document." ma:contentTypeScope="" ma:versionID="0786c4a64ef1191fd5e17f50e1ebebf5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518ce2f680ad6ffba4208e7eccf7f939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7A5CCA-2763-4DF7-BD9C-75527E3139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3F026C-E87A-447F-BD00-00016F1759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C02A66-3056-489A-B35B-0E87D527C0B2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2fb88c42-9484-45db-b1a7-c717f8961fa6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d04553ff-5444-4dd5-ba90-cf9ec227a26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Ajwaliya, Nishit</dc:creator>
  <cp:lastModifiedBy>Ajwaliya, Nishit</cp:lastModifiedBy>
  <cp:revision>1</cp:revision>
  <dcterms:created xsi:type="dcterms:W3CDTF">2021-06-10T03:23:18Z</dcterms:created>
  <dcterms:modified xsi:type="dcterms:W3CDTF">2021-06-10T03:29:31Z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0x0101001AD0F478B68CCB418629D5A3D5ECB678</vt:lpwstr>
  </property>
</Properties>
</file>