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31" r:id="rId5"/>
  </p:sldMasterIdLst>
  <p:notesMasterIdLst>
    <p:notesMasterId r:id="rId16"/>
  </p:notesMasterIdLst>
  <p:sldIdLst>
    <p:sldId id="669" r:id="rId6"/>
    <p:sldId id="863" r:id="rId7"/>
    <p:sldId id="4853" r:id="rId8"/>
    <p:sldId id="4854" r:id="rId9"/>
    <p:sldId id="825" r:id="rId10"/>
    <p:sldId id="765" r:id="rId11"/>
    <p:sldId id="834" r:id="rId12"/>
    <p:sldId id="818" r:id="rId13"/>
    <p:sldId id="819" r:id="rId14"/>
    <p:sldId id="8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22"/>
    <a:srgbClr val="C2CD23"/>
    <a:srgbClr val="D3045E"/>
    <a:srgbClr val="6A2C91"/>
    <a:srgbClr val="FFFFFF"/>
    <a:srgbClr val="E0DC01"/>
    <a:srgbClr val="DED901"/>
    <a:srgbClr val="EF7D3F"/>
    <a:srgbClr val="49CAA6"/>
    <a:srgbClr val="001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80" autoAdjust="0"/>
  </p:normalViewPr>
  <p:slideViewPr>
    <p:cSldViewPr snapToGrid="0">
      <p:cViewPr varScale="1">
        <p:scale>
          <a:sx n="73" d="100"/>
          <a:sy n="73" d="100"/>
        </p:scale>
        <p:origin x="57" y="32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son, Matthew" userId="S::matthew.howson@uk.nationalgrid.com::2b25efd8-a7f3-4c72-a632-1508785e3047" providerId="AD" clId="Web-{B2AA1E79-68DB-5B50-786A-523273DE6C30}"/>
  </pc:docChgLst>
  <pc:docChgLst>
    <pc:chgData name="Howson, Matthew" userId="S::matthew.howson@uk.nationalgrid.com::2b25efd8-a7f3-4c72-a632-1508785e3047" providerId="AD" clId="Web-{28DCA26A-34A8-4BB4-7199-697EC35D440B}"/>
  </pc:docChgLst>
  <pc:docChgLst>
    <pc:chgData name="Mulvaney, Poppy" userId="7650c9e2-f1d0-419c-8487-ef6172ff8b94" providerId="ADAL" clId="{674DBEDD-72F5-4C1B-AFB0-14A19E598EAE}"/>
  </pc:docChgLst>
  <pc:docChgLst>
    <pc:chgData name="Howson, Matthew" userId="S::matthew.howson@uk.nationalgrid.com::2b25efd8-a7f3-4c72-a632-1508785e3047" providerId="AD" clId="Web-{429FF160-8D9B-F31F-0C5A-918676CE477B}"/>
  </pc:docChgLst>
  <pc:docChgLst>
    <pc:chgData name="White, Gary" userId="94e42686-bb95-4543-8217-0ba952f74c54" providerId="ADAL" clId="{3F57D137-125A-4C0B-BCD9-C7B8B134ABB4}"/>
    <pc:docChg chg="custSel addSld delSld modSld sldOrd">
      <pc:chgData name="White, Gary" userId="94e42686-bb95-4543-8217-0ba952f74c54" providerId="ADAL" clId="{3F57D137-125A-4C0B-BCD9-C7B8B134ABB4}" dt="2020-05-18T08:37:56.148" v="635" actId="1036"/>
      <pc:docMkLst>
        <pc:docMk/>
      </pc:docMkLst>
      <pc:sldChg chg="modSp">
        <pc:chgData name="White, Gary" userId="94e42686-bb95-4543-8217-0ba952f74c54" providerId="ADAL" clId="{3F57D137-125A-4C0B-BCD9-C7B8B134ABB4}" dt="2020-05-15T12:07:24.815" v="375" actId="255"/>
        <pc:sldMkLst>
          <pc:docMk/>
          <pc:sldMk cId="179146977" sldId="669"/>
        </pc:sldMkLst>
        <pc:spChg chg="mod">
          <ac:chgData name="White, Gary" userId="94e42686-bb95-4543-8217-0ba952f74c54" providerId="ADAL" clId="{3F57D137-125A-4C0B-BCD9-C7B8B134ABB4}" dt="2020-05-15T12:07:24.815" v="375" actId="255"/>
          <ac:spMkLst>
            <pc:docMk/>
            <pc:sldMk cId="179146977" sldId="669"/>
            <ac:spMk id="9" creationId="{6EAB2A2F-2679-44FB-A26A-A9E0DF1CBFFB}"/>
          </ac:spMkLst>
        </pc:spChg>
      </pc:sldChg>
      <pc:sldChg chg="add ord">
        <pc:chgData name="White, Gary" userId="94e42686-bb95-4543-8217-0ba952f74c54" providerId="ADAL" clId="{3F57D137-125A-4C0B-BCD9-C7B8B134ABB4}" dt="2020-05-15T11:49:05.665" v="372" actId="14100"/>
        <pc:sldMkLst>
          <pc:docMk/>
          <pc:sldMk cId="3999237190" sldId="765"/>
        </pc:sldMkLst>
      </pc:sldChg>
      <pc:sldChg chg="add">
        <pc:chgData name="White, Gary" userId="94e42686-bb95-4543-8217-0ba952f74c54" providerId="ADAL" clId="{3F57D137-125A-4C0B-BCD9-C7B8B134ABB4}" dt="2020-05-15T11:50:21.738" v="374" actId="14100"/>
        <pc:sldMkLst>
          <pc:docMk/>
          <pc:sldMk cId="1346578933" sldId="768"/>
        </pc:sldMkLst>
      </pc:sldChg>
      <pc:sldChg chg="add">
        <pc:chgData name="White, Gary" userId="94e42686-bb95-4543-8217-0ba952f74c54" providerId="ADAL" clId="{3F57D137-125A-4C0B-BCD9-C7B8B134ABB4}" dt="2020-05-15T11:50:08.057" v="373" actId="14100"/>
        <pc:sldMkLst>
          <pc:docMk/>
          <pc:sldMk cId="587200236" sldId="772"/>
        </pc:sldMkLst>
      </pc:sldChg>
      <pc:sldChg chg="addSp delSp modSp">
        <pc:chgData name="White, Gary" userId="94e42686-bb95-4543-8217-0ba952f74c54" providerId="ADAL" clId="{3F57D137-125A-4C0B-BCD9-C7B8B134ABB4}" dt="2020-05-01T07:42:29.459" v="183" actId="404"/>
        <pc:sldMkLst>
          <pc:docMk/>
          <pc:sldMk cId="578579813" sldId="818"/>
        </pc:sldMkLst>
        <pc:spChg chg="del">
          <ac:chgData name="White, Gary" userId="94e42686-bb95-4543-8217-0ba952f74c54" providerId="ADAL" clId="{3F57D137-125A-4C0B-BCD9-C7B8B134ABB4}" dt="2020-05-01T07:41:29.225" v="85" actId="478"/>
          <ac:spMkLst>
            <pc:docMk/>
            <pc:sldMk cId="578579813" sldId="818"/>
            <ac:spMk id="2" creationId="{DC9627F3-8D48-44CC-84CF-F9C64FCFBB50}"/>
          </ac:spMkLst>
        </pc:spChg>
        <pc:spChg chg="add mod">
          <ac:chgData name="White, Gary" userId="94e42686-bb95-4543-8217-0ba952f74c54" providerId="ADAL" clId="{3F57D137-125A-4C0B-BCD9-C7B8B134ABB4}" dt="2020-05-01T07:42:29.459" v="183" actId="404"/>
          <ac:spMkLst>
            <pc:docMk/>
            <pc:sldMk cId="578579813" sldId="818"/>
            <ac:spMk id="4" creationId="{88196E00-D5DB-4E5A-924B-64D68F45CA78}"/>
          </ac:spMkLst>
        </pc:spChg>
        <pc:spChg chg="mod">
          <ac:chgData name="White, Gary" userId="94e42686-bb95-4543-8217-0ba952f74c54" providerId="ADAL" clId="{3F57D137-125A-4C0B-BCD9-C7B8B134ABB4}" dt="2020-05-01T07:42:15.217" v="172" actId="20577"/>
          <ac:spMkLst>
            <pc:docMk/>
            <pc:sldMk cId="578579813" sldId="818"/>
            <ac:spMk id="7" creationId="{84AC0278-B01E-48E5-B7C5-16E95CB07D89}"/>
          </ac:spMkLst>
        </pc:spChg>
      </pc:sldChg>
      <pc:sldChg chg="addSp delSp modSp add">
        <pc:chgData name="White, Gary" userId="94e42686-bb95-4543-8217-0ba952f74c54" providerId="ADAL" clId="{3F57D137-125A-4C0B-BCD9-C7B8B134ABB4}" dt="2020-05-01T07:49:52.866" v="364" actId="20577"/>
        <pc:sldMkLst>
          <pc:docMk/>
          <pc:sldMk cId="222360594" sldId="819"/>
        </pc:sldMkLst>
        <pc:spChg chg="del mod">
          <ac:chgData name="White, Gary" userId="94e42686-bb95-4543-8217-0ba952f74c54" providerId="ADAL" clId="{3F57D137-125A-4C0B-BCD9-C7B8B134ABB4}" dt="2020-05-01T07:43:28.549" v="221" actId="478"/>
          <ac:spMkLst>
            <pc:docMk/>
            <pc:sldMk cId="222360594" sldId="819"/>
            <ac:spMk id="4" creationId="{88196E00-D5DB-4E5A-924B-64D68F45CA78}"/>
          </ac:spMkLst>
        </pc:spChg>
        <pc:spChg chg="add mod">
          <ac:chgData name="White, Gary" userId="94e42686-bb95-4543-8217-0ba952f74c54" providerId="ADAL" clId="{3F57D137-125A-4C0B-BCD9-C7B8B134ABB4}" dt="2020-05-01T07:49:52.866" v="364" actId="20577"/>
          <ac:spMkLst>
            <pc:docMk/>
            <pc:sldMk cId="222360594" sldId="819"/>
            <ac:spMk id="5" creationId="{482A6D87-7835-4A12-833A-B1F171A8F8B5}"/>
          </ac:spMkLst>
        </pc:spChg>
        <pc:spChg chg="mod">
          <ac:chgData name="White, Gary" userId="94e42686-bb95-4543-8217-0ba952f74c54" providerId="ADAL" clId="{3F57D137-125A-4C0B-BCD9-C7B8B134ABB4}" dt="2020-05-01T07:43:22.166" v="220" actId="1076"/>
          <ac:spMkLst>
            <pc:docMk/>
            <pc:sldMk cId="222360594" sldId="819"/>
            <ac:spMk id="7" creationId="{84AC0278-B01E-48E5-B7C5-16E95CB07D89}"/>
          </ac:spMkLst>
        </pc:spChg>
      </pc:sldChg>
      <pc:sldChg chg="add ord">
        <pc:chgData name="White, Gary" userId="94e42686-bb95-4543-8217-0ba952f74c54" providerId="ADAL" clId="{3F57D137-125A-4C0B-BCD9-C7B8B134ABB4}" dt="2020-05-15T11:46:23.501" v="367" actId="14100"/>
        <pc:sldMkLst>
          <pc:docMk/>
          <pc:sldMk cId="679954817" sldId="825"/>
        </pc:sldMkLst>
      </pc:sldChg>
      <pc:sldChg chg="add">
        <pc:chgData name="White, Gary" userId="94e42686-bb95-4543-8217-0ba952f74c54" providerId="ADAL" clId="{3F57D137-125A-4C0B-BCD9-C7B8B134ABB4}" dt="2020-05-15T11:48:20.625" v="370" actId="14100"/>
        <pc:sldMkLst>
          <pc:docMk/>
          <pc:sldMk cId="4233779836" sldId="834"/>
        </pc:sldMkLst>
      </pc:sldChg>
      <pc:sldChg chg="add ord">
        <pc:chgData name="White, Gary" userId="94e42686-bb95-4543-8217-0ba952f74c54" providerId="ADAL" clId="{3F57D137-125A-4C0B-BCD9-C7B8B134ABB4}" dt="2020-05-15T11:47:19.135" v="369" actId="14100"/>
        <pc:sldMkLst>
          <pc:docMk/>
          <pc:sldMk cId="3133314950" sldId="862"/>
        </pc:sldMkLst>
      </pc:sldChg>
      <pc:sldChg chg="addSp delSp modSp add ord">
        <pc:chgData name="White, Gary" userId="94e42686-bb95-4543-8217-0ba952f74c54" providerId="ADAL" clId="{3F57D137-125A-4C0B-BCD9-C7B8B134ABB4}" dt="2020-05-15T12:15:16.938" v="386" actId="14100"/>
        <pc:sldMkLst>
          <pc:docMk/>
          <pc:sldMk cId="419653656" sldId="863"/>
        </pc:sldMkLst>
        <pc:spChg chg="del">
          <ac:chgData name="White, Gary" userId="94e42686-bb95-4543-8217-0ba952f74c54" providerId="ADAL" clId="{3F57D137-125A-4C0B-BCD9-C7B8B134ABB4}" dt="2020-05-15T12:12:43.700" v="379" actId="478"/>
          <ac:spMkLst>
            <pc:docMk/>
            <pc:sldMk cId="419653656" sldId="863"/>
            <ac:spMk id="2" creationId="{72E5E6D3-1D36-4EA2-88D8-2AA99E8FE646}"/>
          </ac:spMkLst>
        </pc:spChg>
        <pc:spChg chg="del">
          <ac:chgData name="White, Gary" userId="94e42686-bb95-4543-8217-0ba952f74c54" providerId="ADAL" clId="{3F57D137-125A-4C0B-BCD9-C7B8B134ABB4}" dt="2020-05-15T12:12:40.515" v="378" actId="478"/>
          <ac:spMkLst>
            <pc:docMk/>
            <pc:sldMk cId="419653656" sldId="863"/>
            <ac:spMk id="3" creationId="{03A0A146-454D-40CA-8A2B-8D420DF64008}"/>
          </ac:spMkLst>
        </pc:spChg>
        <pc:picChg chg="add mod">
          <ac:chgData name="White, Gary" userId="94e42686-bb95-4543-8217-0ba952f74c54" providerId="ADAL" clId="{3F57D137-125A-4C0B-BCD9-C7B8B134ABB4}" dt="2020-05-15T12:15:16.938" v="386" actId="14100"/>
          <ac:picMkLst>
            <pc:docMk/>
            <pc:sldMk cId="419653656" sldId="863"/>
            <ac:picMk id="5" creationId="{501F2FAD-D721-4650-A0D9-4B6181DDA8EB}"/>
          </ac:picMkLst>
        </pc:picChg>
      </pc:sldChg>
      <pc:sldChg chg="modSp add">
        <pc:chgData name="White, Gary" userId="94e42686-bb95-4543-8217-0ba952f74c54" providerId="ADAL" clId="{3F57D137-125A-4C0B-BCD9-C7B8B134ABB4}" dt="2020-05-18T08:29:15.109" v="440" actId="1038"/>
        <pc:sldMkLst>
          <pc:docMk/>
          <pc:sldMk cId="4124102704" sldId="4853"/>
        </pc:sldMkLst>
        <pc:spChg chg="mod">
          <ac:chgData name="White, Gary" userId="94e42686-bb95-4543-8217-0ba952f74c54" providerId="ADAL" clId="{3F57D137-125A-4C0B-BCD9-C7B8B134ABB4}" dt="2020-05-18T08:29:15.109" v="440" actId="1038"/>
          <ac:spMkLst>
            <pc:docMk/>
            <pc:sldMk cId="4124102704" sldId="4853"/>
            <ac:spMk id="11" creationId="{25AE1B09-0A01-C240-8F1E-ADC618301A5B}"/>
          </ac:spMkLst>
        </pc:spChg>
        <pc:spChg chg="mod">
          <ac:chgData name="White, Gary" userId="94e42686-bb95-4543-8217-0ba952f74c54" providerId="ADAL" clId="{3F57D137-125A-4C0B-BCD9-C7B8B134ABB4}" dt="2020-05-18T08:29:15.109" v="440" actId="1038"/>
          <ac:spMkLst>
            <pc:docMk/>
            <pc:sldMk cId="4124102704" sldId="4853"/>
            <ac:spMk id="12" creationId="{394BB284-550E-3647-A752-A857A823B13D}"/>
          </ac:spMkLst>
        </pc:spChg>
      </pc:sldChg>
      <pc:sldChg chg="addSp modSp add">
        <pc:chgData name="White, Gary" userId="94e42686-bb95-4543-8217-0ba952f74c54" providerId="ADAL" clId="{3F57D137-125A-4C0B-BCD9-C7B8B134ABB4}" dt="2020-05-18T08:37:56.148" v="635" actId="1036"/>
        <pc:sldMkLst>
          <pc:docMk/>
          <pc:sldMk cId="2307622810" sldId="4854"/>
        </pc:sldMkLst>
        <pc:spChg chg="mod">
          <ac:chgData name="White, Gary" userId="94e42686-bb95-4543-8217-0ba952f74c54" providerId="ADAL" clId="{3F57D137-125A-4C0B-BCD9-C7B8B134ABB4}" dt="2020-05-18T08:36:05.999" v="541" actId="1035"/>
          <ac:spMkLst>
            <pc:docMk/>
            <pc:sldMk cId="2307622810" sldId="4854"/>
            <ac:spMk id="2" creationId="{ACDC7899-0427-4530-A220-49AD68F14C78}"/>
          </ac:spMkLst>
        </pc:spChg>
        <pc:spChg chg="add mod">
          <ac:chgData name="White, Gary" userId="94e42686-bb95-4543-8217-0ba952f74c54" providerId="ADAL" clId="{3F57D137-125A-4C0B-BCD9-C7B8B134ABB4}" dt="2020-05-18T08:37:56.148" v="635" actId="1036"/>
          <ac:spMkLst>
            <pc:docMk/>
            <pc:sldMk cId="2307622810" sldId="4854"/>
            <ac:spMk id="5" creationId="{D0F8E162-BF41-412B-B848-57FAE18583FA}"/>
          </ac:spMkLst>
        </pc:spChg>
        <pc:picChg chg="add mod">
          <ac:chgData name="White, Gary" userId="94e42686-bb95-4543-8217-0ba952f74c54" providerId="ADAL" clId="{3F57D137-125A-4C0B-BCD9-C7B8B134ABB4}" dt="2020-05-18T08:36:35.505" v="544" actId="14100"/>
          <ac:picMkLst>
            <pc:docMk/>
            <pc:sldMk cId="2307622810" sldId="4854"/>
            <ac:picMk id="4" creationId="{9D381568-A3AF-4404-A4A1-56D4EDFFC685}"/>
          </ac:picMkLst>
        </pc:picChg>
      </pc:sldChg>
    </pc:docChg>
  </pc:docChgLst>
  <pc:docChgLst>
    <pc:chgData name="White, Gary" userId="94e42686-bb95-4543-8217-0ba952f74c54" providerId="ADAL" clId="{60E4364C-0F06-4C5D-9CBE-1D57B2997E96}"/>
    <pc:docChg chg="undo custSel addSld delSld modSld">
      <pc:chgData name="White, Gary" userId="94e42686-bb95-4543-8217-0ba952f74c54" providerId="ADAL" clId="{60E4364C-0F06-4C5D-9CBE-1D57B2997E96}" dt="2020-04-30T14:54:20.486" v="1258" actId="1076"/>
      <pc:docMkLst>
        <pc:docMk/>
      </pc:docMkLst>
      <pc:sldChg chg="modSp">
        <pc:chgData name="White, Gary" userId="94e42686-bb95-4543-8217-0ba952f74c54" providerId="ADAL" clId="{60E4364C-0F06-4C5D-9CBE-1D57B2997E96}" dt="2020-04-30T13:50:14.320" v="664" actId="20577"/>
        <pc:sldMkLst>
          <pc:docMk/>
          <pc:sldMk cId="179146977" sldId="669"/>
        </pc:sldMkLst>
        <pc:spChg chg="mod">
          <ac:chgData name="White, Gary" userId="94e42686-bb95-4543-8217-0ba952f74c54" providerId="ADAL" clId="{60E4364C-0F06-4C5D-9CBE-1D57B2997E96}" dt="2020-04-30T13:50:14.320" v="664" actId="20577"/>
          <ac:spMkLst>
            <pc:docMk/>
            <pc:sldMk cId="179146977" sldId="669"/>
            <ac:spMk id="9" creationId="{6EAB2A2F-2679-44FB-A26A-A9E0DF1CBFFB}"/>
          </ac:spMkLst>
        </pc:spChg>
      </pc:sldChg>
      <pc:sldChg chg="addSp delSp modSp add del">
        <pc:chgData name="White, Gary" userId="94e42686-bb95-4543-8217-0ba952f74c54" providerId="ADAL" clId="{60E4364C-0F06-4C5D-9CBE-1D57B2997E96}" dt="2020-04-30T14:22:11.559" v="1035" actId="20577"/>
        <pc:sldMkLst>
          <pc:docMk/>
          <pc:sldMk cId="578579813" sldId="818"/>
        </pc:sldMkLst>
        <pc:spChg chg="add mod">
          <ac:chgData name="White, Gary" userId="94e42686-bb95-4543-8217-0ba952f74c54" providerId="ADAL" clId="{60E4364C-0F06-4C5D-9CBE-1D57B2997E96}" dt="2020-04-30T14:22:11.559" v="1035" actId="20577"/>
          <ac:spMkLst>
            <pc:docMk/>
            <pc:sldMk cId="578579813" sldId="818"/>
            <ac:spMk id="2" creationId="{DC9627F3-8D48-44CC-84CF-F9C64FCFBB50}"/>
          </ac:spMkLst>
        </pc:spChg>
        <pc:spChg chg="add del mod">
          <ac:chgData name="White, Gary" userId="94e42686-bb95-4543-8217-0ba952f74c54" providerId="ADAL" clId="{60E4364C-0F06-4C5D-9CBE-1D57B2997E96}" dt="2020-04-30T13:40:03.367" v="189" actId="478"/>
          <ac:spMkLst>
            <pc:docMk/>
            <pc:sldMk cId="578579813" sldId="818"/>
            <ac:spMk id="3" creationId="{D15DFB90-D1F5-4D60-8717-787022DF85E0}"/>
          </ac:spMkLst>
        </pc:spChg>
        <pc:spChg chg="add mod">
          <ac:chgData name="White, Gary" userId="94e42686-bb95-4543-8217-0ba952f74c54" providerId="ADAL" clId="{60E4364C-0F06-4C5D-9CBE-1D57B2997E96}" dt="2020-04-30T14:16:04.691" v="969" actId="20577"/>
          <ac:spMkLst>
            <pc:docMk/>
            <pc:sldMk cId="578579813" sldId="818"/>
            <ac:spMk id="7" creationId="{84AC0278-B01E-48E5-B7C5-16E95CB07D89}"/>
          </ac:spMkLst>
        </pc:spChg>
        <pc:spChg chg="add del mod">
          <ac:chgData name="White, Gary" userId="94e42686-bb95-4543-8217-0ba952f74c54" providerId="ADAL" clId="{60E4364C-0F06-4C5D-9CBE-1D57B2997E96}" dt="2020-04-30T14:16:12.887" v="971" actId="478"/>
          <ac:spMkLst>
            <pc:docMk/>
            <pc:sldMk cId="578579813" sldId="818"/>
            <ac:spMk id="9" creationId="{69D1F9A3-E882-44D1-BC8E-F01C4E239365}"/>
          </ac:spMkLst>
        </pc:spChg>
        <pc:spChg chg="add del mod">
          <ac:chgData name="White, Gary" userId="94e42686-bb95-4543-8217-0ba952f74c54" providerId="ADAL" clId="{60E4364C-0F06-4C5D-9CBE-1D57B2997E96}" dt="2020-04-30T14:16:09.742" v="970" actId="478"/>
          <ac:spMkLst>
            <pc:docMk/>
            <pc:sldMk cId="578579813" sldId="818"/>
            <ac:spMk id="10" creationId="{41CFB895-264F-44AC-9116-E0AD2EE09770}"/>
          </ac:spMkLst>
        </pc:spChg>
        <pc:spChg chg="del">
          <ac:chgData name="White, Gary" userId="94e42686-bb95-4543-8217-0ba952f74c54" providerId="ADAL" clId="{60E4364C-0F06-4C5D-9CBE-1D57B2997E96}" dt="2020-04-30T13:39:57.229" v="187" actId="478"/>
          <ac:spMkLst>
            <pc:docMk/>
            <pc:sldMk cId="578579813" sldId="818"/>
            <ac:spMk id="11" creationId="{7E380340-5D98-4F96-A482-7ABDAFEC9133}"/>
          </ac:spMkLst>
        </pc:spChg>
        <pc:spChg chg="del">
          <ac:chgData name="White, Gary" userId="94e42686-bb95-4543-8217-0ba952f74c54" providerId="ADAL" clId="{60E4364C-0F06-4C5D-9CBE-1D57B2997E96}" dt="2020-04-30T13:40:00.242" v="188" actId="478"/>
          <ac:spMkLst>
            <pc:docMk/>
            <pc:sldMk cId="578579813" sldId="818"/>
            <ac:spMk id="12" creationId="{93946CD8-3ACB-4E8E-A3D3-3D447F6B53D6}"/>
          </ac:spMkLst>
        </pc:spChg>
        <pc:spChg chg="add del mod">
          <ac:chgData name="White, Gary" userId="94e42686-bb95-4543-8217-0ba952f74c54" providerId="ADAL" clId="{60E4364C-0F06-4C5D-9CBE-1D57B2997E96}" dt="2020-04-30T14:16:29.033" v="972" actId="478"/>
          <ac:spMkLst>
            <pc:docMk/>
            <pc:sldMk cId="578579813" sldId="818"/>
            <ac:spMk id="13" creationId="{04CEDBC9-4717-4EB6-BFA4-156E3BBB683F}"/>
          </ac:spMkLst>
        </pc:spChg>
        <pc:picChg chg="add del mod">
          <ac:chgData name="White, Gary" userId="94e42686-bb95-4543-8217-0ba952f74c54" providerId="ADAL" clId="{60E4364C-0F06-4C5D-9CBE-1D57B2997E96}" dt="2020-04-30T13:45:19.129" v="346" actId="478"/>
          <ac:picMkLst>
            <pc:docMk/>
            <pc:sldMk cId="578579813" sldId="818"/>
            <ac:picMk id="6" creationId="{479035D3-E7C0-4FFC-A4FF-EE51B93AFEE0}"/>
          </ac:picMkLst>
        </pc:picChg>
        <pc:picChg chg="add del mod">
          <ac:chgData name="White, Gary" userId="94e42686-bb95-4543-8217-0ba952f74c54" providerId="ADAL" clId="{60E4364C-0F06-4C5D-9CBE-1D57B2997E96}" dt="2020-04-30T14:15:52.183" v="944" actId="478"/>
          <ac:picMkLst>
            <pc:docMk/>
            <pc:sldMk cId="578579813" sldId="818"/>
            <ac:picMk id="8" creationId="{56779D54-AE6C-44A0-A5ED-929B103E10FC}"/>
          </ac:picMkLst>
        </pc:picChg>
      </pc:sldChg>
    </pc:docChg>
  </pc:docChgLst>
  <pc:docChgLst>
    <pc:chgData name="White, Gary" userId="94e42686-bb95-4543-8217-0ba952f74c54" providerId="ADAL" clId="{56BD9568-4AA9-4964-9DC2-5781DD2C6A20}"/>
    <pc:docChg chg="undo custSel addSld delSld modSld">
      <pc:chgData name="White, Gary" userId="94e42686-bb95-4543-8217-0ba952f74c54" providerId="ADAL" clId="{56BD9568-4AA9-4964-9DC2-5781DD2C6A20}" dt="2020-03-23T17:19:56.094" v="209" actId="20577"/>
      <pc:docMkLst>
        <pc:docMk/>
      </pc:docMkLst>
      <pc:sldChg chg="addSp delSp modSp">
        <pc:chgData name="White, Gary" userId="94e42686-bb95-4543-8217-0ba952f74c54" providerId="ADAL" clId="{56BD9568-4AA9-4964-9DC2-5781DD2C6A20}" dt="2020-03-23T17:18:18.704" v="183" actId="6549"/>
        <pc:sldMkLst>
          <pc:docMk/>
          <pc:sldMk cId="578579813" sldId="818"/>
        </pc:sldMkLst>
        <pc:spChg chg="del">
          <ac:chgData name="White, Gary" userId="94e42686-bb95-4543-8217-0ba952f74c54" providerId="ADAL" clId="{56BD9568-4AA9-4964-9DC2-5781DD2C6A20}" dt="2020-03-23T17:17:31.290" v="154" actId="478"/>
          <ac:spMkLst>
            <pc:docMk/>
            <pc:sldMk cId="578579813" sldId="818"/>
            <ac:spMk id="2" creationId="{00000000-0000-0000-0000-000000000000}"/>
          </ac:spMkLst>
        </pc:spChg>
        <pc:spChg chg="del">
          <ac:chgData name="White, Gary" userId="94e42686-bb95-4543-8217-0ba952f74c54" providerId="ADAL" clId="{56BD9568-4AA9-4964-9DC2-5781DD2C6A20}" dt="2020-03-23T17:17:31.290" v="154" actId="478"/>
          <ac:spMkLst>
            <pc:docMk/>
            <pc:sldMk cId="578579813" sldId="818"/>
            <ac:spMk id="3" creationId="{00000000-0000-0000-0000-000000000000}"/>
          </ac:spMkLst>
        </pc:spChg>
        <pc:spChg chg="del">
          <ac:chgData name="White, Gary" userId="94e42686-bb95-4543-8217-0ba952f74c54" providerId="ADAL" clId="{56BD9568-4AA9-4964-9DC2-5781DD2C6A20}" dt="2020-03-23T17:17:31.290" v="154" actId="478"/>
          <ac:spMkLst>
            <pc:docMk/>
            <pc:sldMk cId="578579813" sldId="818"/>
            <ac:spMk id="4" creationId="{00000000-0000-0000-0000-000000000000}"/>
          </ac:spMkLst>
        </pc:spChg>
        <pc:spChg chg="add del mod">
          <ac:chgData name="White, Gary" userId="94e42686-bb95-4543-8217-0ba952f74c54" providerId="ADAL" clId="{56BD9568-4AA9-4964-9DC2-5781DD2C6A20}" dt="2020-03-23T17:18:05.489" v="156" actId="6549"/>
          <ac:spMkLst>
            <pc:docMk/>
            <pc:sldMk cId="578579813" sldId="818"/>
            <ac:spMk id="6" creationId="{6B72D9FD-0890-4B09-907F-9FE696AC15CD}"/>
          </ac:spMkLst>
        </pc:spChg>
        <pc:spChg chg="add mod">
          <ac:chgData name="White, Gary" userId="94e42686-bb95-4543-8217-0ba952f74c54" providerId="ADAL" clId="{56BD9568-4AA9-4964-9DC2-5781DD2C6A20}" dt="2020-03-23T17:18:18.704" v="183" actId="6549"/>
          <ac:spMkLst>
            <pc:docMk/>
            <pc:sldMk cId="578579813" sldId="818"/>
            <ac:spMk id="11" creationId="{7E380340-5D98-4F96-A482-7ABDAFEC9133}"/>
          </ac:spMkLst>
        </pc:spChg>
        <pc:spChg chg="add mod">
          <ac:chgData name="White, Gary" userId="94e42686-bb95-4543-8217-0ba952f74c54" providerId="ADAL" clId="{56BD9568-4AA9-4964-9DC2-5781DD2C6A20}" dt="2020-03-23T17:18:13.088" v="181" actId="1036"/>
          <ac:spMkLst>
            <pc:docMk/>
            <pc:sldMk cId="578579813" sldId="818"/>
            <ac:spMk id="12" creationId="{93946CD8-3ACB-4E8E-A3D3-3D447F6B53D6}"/>
          </ac:spMkLst>
        </pc:spChg>
        <pc:spChg chg="del">
          <ac:chgData name="White, Gary" userId="94e42686-bb95-4543-8217-0ba952f74c54" providerId="ADAL" clId="{56BD9568-4AA9-4964-9DC2-5781DD2C6A20}" dt="2020-03-23T17:17:31.290" v="154" actId="478"/>
          <ac:spMkLst>
            <pc:docMk/>
            <pc:sldMk cId="578579813" sldId="818"/>
            <ac:spMk id="36" creationId="{00000000-0000-0000-0000-000000000000}"/>
          </ac:spMkLst>
        </pc:spChg>
        <pc:spChg chg="del">
          <ac:chgData name="White, Gary" userId="94e42686-bb95-4543-8217-0ba952f74c54" providerId="ADAL" clId="{56BD9568-4AA9-4964-9DC2-5781DD2C6A20}" dt="2020-03-23T17:17:31.290" v="154" actId="478"/>
          <ac:spMkLst>
            <pc:docMk/>
            <pc:sldMk cId="578579813" sldId="818"/>
            <ac:spMk id="37" creationId="{00000000-0000-0000-0000-000000000000}"/>
          </ac:spMkLst>
        </pc:spChg>
        <pc:spChg chg="del">
          <ac:chgData name="White, Gary" userId="94e42686-bb95-4543-8217-0ba952f74c54" providerId="ADAL" clId="{56BD9568-4AA9-4964-9DC2-5781DD2C6A20}" dt="2020-03-23T17:17:31.290" v="154" actId="478"/>
          <ac:spMkLst>
            <pc:docMk/>
            <pc:sldMk cId="578579813" sldId="818"/>
            <ac:spMk id="38" creationId="{00000000-0000-0000-0000-000000000000}"/>
          </ac:spMkLst>
        </pc:spChg>
        <pc:spChg chg="del">
          <ac:chgData name="White, Gary" userId="94e42686-bb95-4543-8217-0ba952f74c54" providerId="ADAL" clId="{56BD9568-4AA9-4964-9DC2-5781DD2C6A20}" dt="2020-03-23T17:17:31.290" v="154" actId="478"/>
          <ac:spMkLst>
            <pc:docMk/>
            <pc:sldMk cId="578579813" sldId="818"/>
            <ac:spMk id="43" creationId="{00000000-0000-0000-0000-000000000000}"/>
          </ac:spMkLst>
        </pc:spChg>
      </pc:sldChg>
    </pc:docChg>
  </pc:docChgLst>
  <pc:docChgLst>
    <pc:chgData name="Howson, Matthew" userId="S::matthew.howson@uk.nationalgrid.com::2b25efd8-a7f3-4c72-a632-1508785e3047" providerId="AD" clId="Web-{C6393EFF-A86C-DD75-E2F5-6E6C15938999}"/>
  </pc:docChgLst>
  <pc:docChgLst>
    <pc:chgData name="Howson, Matthew" userId="S::matthew.howson@uk.nationalgrid.com::2b25efd8-a7f3-4c72-a632-1508785e3047" providerId="AD" clId="Web-{08516BD0-93EB-8373-363F-EFA5DBADA38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015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9079" y="0"/>
            <a:ext cx="2914015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D09F-5379-4C00-97AF-330DAC5110D3}" type="datetimeFigureOut">
              <a:rPr lang="en-GB" smtClean="0"/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2465" y="4751983"/>
            <a:ext cx="537972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14015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9079" y="9378824"/>
            <a:ext cx="2914015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3A94B-7DC3-4702-89A5-10DAA57163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4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/>
          </a:p>
          <a:p>
            <a:pPr marL="172753" marR="0" lvl="0" indent="-17275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522"/>
              </a:buClr>
              <a:buSzPct val="120000"/>
              <a:buFontTx/>
              <a:buChar char="-"/>
              <a:tabLst/>
              <a:defRPr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 is inseparable from our ambition </a:t>
            </a:r>
          </a:p>
          <a:p>
            <a:pPr marL="172753" marR="0" lvl="0" indent="-17275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522"/>
              </a:buClr>
              <a:buSzPct val="120000"/>
              <a:buFontTx/>
              <a:buChar char="-"/>
              <a:tabLst/>
              <a:defRPr/>
            </a:pPr>
            <a:r>
              <a:rPr lang="en-GB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information technology (IT) strategy is deeply embedded within our organisational strategy</a:t>
            </a:r>
          </a:p>
          <a:p>
            <a:pPr marL="172753" marR="0" lvl="0" indent="-17275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522"/>
              </a:buClr>
              <a:buSzPct val="120000"/>
              <a:buFontTx/>
              <a:buChar char="-"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core systems provide secure, highly available and reliable services that support system operation and competitive open markets, and ensure the lights stay on around the clock</a:t>
            </a:r>
            <a:endParaRPr lang="en-GB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2753" marR="0" lvl="0" indent="-17275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6522"/>
              </a:buClr>
              <a:buSzPct val="120000"/>
              <a:buFontTx/>
              <a:buChar char="-"/>
              <a:tabLst/>
              <a:defRPr/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technologies must enable a market where anyone can participate, regardless of their generation type or the maturity of their in-house systems and technical capability</a:t>
            </a:r>
            <a:endParaRPr lang="en-GB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3A94B-7DC3-4702-89A5-10DAA57163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349">
              <a:defRPr/>
            </a:pPr>
            <a:fld id="{DF33A94B-7DC3-4702-89A5-10DAA5716374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921349">
                <a:defRPr/>
              </a:pPr>
              <a:t>5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37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349">
              <a:defRPr/>
            </a:pPr>
            <a:fld id="{DF33A94B-7DC3-4702-89A5-10DAA5716374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921349">
                <a:defRPr/>
              </a:pPr>
              <a:t>7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628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3A94B-7DC3-4702-89A5-10DAA571637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2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3A94B-7DC3-4702-89A5-10DAA57163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400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1349">
              <a:defRPr/>
            </a:pPr>
            <a:fld id="{DF33A94B-7DC3-4702-89A5-10DAA5716374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921349">
                <a:defRPr/>
              </a:pPr>
              <a:t>10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653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B93E380-F998-4DEF-96E1-8C5C9E9CC8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0104100"/>
              <a:gd name="connsiteY0" fmla="*/ 0 h 11309350"/>
              <a:gd name="connsiteX1" fmla="*/ 20104100 w 20104100"/>
              <a:gd name="connsiteY1" fmla="*/ 0 h 11309350"/>
              <a:gd name="connsiteX2" fmla="*/ 20104100 w 20104100"/>
              <a:gd name="connsiteY2" fmla="*/ 11309350 h 11309350"/>
              <a:gd name="connsiteX3" fmla="*/ 20104096 w 20104100"/>
              <a:gd name="connsiteY3" fmla="*/ 11309350 h 11309350"/>
              <a:gd name="connsiteX4" fmla="*/ 20104096 w 20104100"/>
              <a:gd name="connsiteY4" fmla="*/ 9552064 h 11309350"/>
              <a:gd name="connsiteX5" fmla="*/ 19996830 w 20104100"/>
              <a:gd name="connsiteY5" fmla="*/ 9513907 h 11309350"/>
              <a:gd name="connsiteX6" fmla="*/ 19891140 w 20104100"/>
              <a:gd name="connsiteY6" fmla="*/ 9478187 h 11309350"/>
              <a:gd name="connsiteX7" fmla="*/ 19787000 w 20104100"/>
              <a:gd name="connsiteY7" fmla="*/ 9444863 h 11309350"/>
              <a:gd name="connsiteX8" fmla="*/ 19684380 w 20104100"/>
              <a:gd name="connsiteY8" fmla="*/ 9413895 h 11309350"/>
              <a:gd name="connsiteX9" fmla="*/ 19583248 w 20104100"/>
              <a:gd name="connsiteY9" fmla="*/ 9385243 h 11309350"/>
              <a:gd name="connsiteX10" fmla="*/ 19483580 w 20104100"/>
              <a:gd name="connsiteY10" fmla="*/ 9358866 h 11309350"/>
              <a:gd name="connsiteX11" fmla="*/ 19385346 w 20104100"/>
              <a:gd name="connsiteY11" fmla="*/ 9334724 h 11309350"/>
              <a:gd name="connsiteX12" fmla="*/ 19288516 w 20104100"/>
              <a:gd name="connsiteY12" fmla="*/ 9312779 h 11309350"/>
              <a:gd name="connsiteX13" fmla="*/ 19193064 w 20104100"/>
              <a:gd name="connsiteY13" fmla="*/ 9292987 h 11309350"/>
              <a:gd name="connsiteX14" fmla="*/ 19098956 w 20104100"/>
              <a:gd name="connsiteY14" fmla="*/ 9275312 h 11309350"/>
              <a:gd name="connsiteX15" fmla="*/ 19006168 w 20104100"/>
              <a:gd name="connsiteY15" fmla="*/ 9259711 h 11309350"/>
              <a:gd name="connsiteX16" fmla="*/ 18914672 w 20104100"/>
              <a:gd name="connsiteY16" fmla="*/ 9246144 h 11309350"/>
              <a:gd name="connsiteX17" fmla="*/ 18869400 w 20104100"/>
              <a:gd name="connsiteY17" fmla="*/ 9240111 h 11309350"/>
              <a:gd name="connsiteX18" fmla="*/ 18824436 w 20104100"/>
              <a:gd name="connsiteY18" fmla="*/ 9234572 h 11309350"/>
              <a:gd name="connsiteX19" fmla="*/ 18779784 w 20104100"/>
              <a:gd name="connsiteY19" fmla="*/ 9229521 h 11309350"/>
              <a:gd name="connsiteX20" fmla="*/ 18735434 w 20104100"/>
              <a:gd name="connsiteY20" fmla="*/ 9224953 h 11309350"/>
              <a:gd name="connsiteX21" fmla="*/ 18691386 w 20104100"/>
              <a:gd name="connsiteY21" fmla="*/ 9220864 h 11309350"/>
              <a:gd name="connsiteX22" fmla="*/ 18647636 w 20104100"/>
              <a:gd name="connsiteY22" fmla="*/ 9217250 h 11309350"/>
              <a:gd name="connsiteX23" fmla="*/ 18604180 w 20104100"/>
              <a:gd name="connsiteY23" fmla="*/ 9214102 h 11309350"/>
              <a:gd name="connsiteX24" fmla="*/ 18561012 w 20104100"/>
              <a:gd name="connsiteY24" fmla="*/ 9211419 h 11309350"/>
              <a:gd name="connsiteX25" fmla="*/ 18518134 w 20104100"/>
              <a:gd name="connsiteY25" fmla="*/ 9209193 h 11309350"/>
              <a:gd name="connsiteX26" fmla="*/ 18475536 w 20104100"/>
              <a:gd name="connsiteY26" fmla="*/ 9207422 h 11309350"/>
              <a:gd name="connsiteX27" fmla="*/ 18433220 w 20104100"/>
              <a:gd name="connsiteY27" fmla="*/ 9206099 h 11309350"/>
              <a:gd name="connsiteX28" fmla="*/ 18391180 w 20104100"/>
              <a:gd name="connsiteY28" fmla="*/ 9205218 h 11309350"/>
              <a:gd name="connsiteX29" fmla="*/ 18349412 w 20104100"/>
              <a:gd name="connsiteY29" fmla="*/ 9204777 h 11309350"/>
              <a:gd name="connsiteX30" fmla="*/ 18307912 w 20104100"/>
              <a:gd name="connsiteY30" fmla="*/ 9204769 h 11309350"/>
              <a:gd name="connsiteX31" fmla="*/ 18266678 w 20104100"/>
              <a:gd name="connsiteY31" fmla="*/ 9205188 h 11309350"/>
              <a:gd name="connsiteX32" fmla="*/ 18225704 w 20104100"/>
              <a:gd name="connsiteY32" fmla="*/ 9206031 h 11309350"/>
              <a:gd name="connsiteX33" fmla="*/ 18184992 w 20104100"/>
              <a:gd name="connsiteY33" fmla="*/ 9207293 h 11309350"/>
              <a:gd name="connsiteX34" fmla="*/ 18144530 w 20104100"/>
              <a:gd name="connsiteY34" fmla="*/ 9208967 h 11309350"/>
              <a:gd name="connsiteX35" fmla="*/ 18104322 w 20104100"/>
              <a:gd name="connsiteY35" fmla="*/ 9211050 h 11309350"/>
              <a:gd name="connsiteX36" fmla="*/ 18064360 w 20104100"/>
              <a:gd name="connsiteY36" fmla="*/ 9213536 h 11309350"/>
              <a:gd name="connsiteX37" fmla="*/ 18024642 w 20104100"/>
              <a:gd name="connsiteY37" fmla="*/ 9216420 h 11309350"/>
              <a:gd name="connsiteX38" fmla="*/ 17985164 w 20104100"/>
              <a:gd name="connsiteY38" fmla="*/ 9219696 h 11309350"/>
              <a:gd name="connsiteX39" fmla="*/ 17945924 w 20104100"/>
              <a:gd name="connsiteY39" fmla="*/ 9223361 h 11309350"/>
              <a:gd name="connsiteX40" fmla="*/ 17906916 w 20104100"/>
              <a:gd name="connsiteY40" fmla="*/ 9227409 h 11309350"/>
              <a:gd name="connsiteX41" fmla="*/ 17868136 w 20104100"/>
              <a:gd name="connsiteY41" fmla="*/ 9231836 h 11309350"/>
              <a:gd name="connsiteX42" fmla="*/ 17829584 w 20104100"/>
              <a:gd name="connsiteY42" fmla="*/ 9236635 h 11309350"/>
              <a:gd name="connsiteX43" fmla="*/ 17791254 w 20104100"/>
              <a:gd name="connsiteY43" fmla="*/ 9241802 h 11309350"/>
              <a:gd name="connsiteX44" fmla="*/ 17753142 w 20104100"/>
              <a:gd name="connsiteY44" fmla="*/ 9247333 h 11309350"/>
              <a:gd name="connsiteX45" fmla="*/ 17715246 w 20104100"/>
              <a:gd name="connsiteY45" fmla="*/ 9253221 h 11309350"/>
              <a:gd name="connsiteX46" fmla="*/ 17677560 w 20104100"/>
              <a:gd name="connsiteY46" fmla="*/ 9259462 h 11309350"/>
              <a:gd name="connsiteX47" fmla="*/ 17602810 w 20104100"/>
              <a:gd name="connsiteY47" fmla="*/ 9272982 h 11309350"/>
              <a:gd name="connsiteX48" fmla="*/ 17528864 w 20104100"/>
              <a:gd name="connsiteY48" fmla="*/ 9287855 h 11309350"/>
              <a:gd name="connsiteX49" fmla="*/ 17419388 w 20104100"/>
              <a:gd name="connsiteY49" fmla="*/ 9312608 h 11309350"/>
              <a:gd name="connsiteX50" fmla="*/ 17347324 w 20104100"/>
              <a:gd name="connsiteY50" fmla="*/ 9330683 h 11309350"/>
              <a:gd name="connsiteX51" fmla="*/ 17275962 w 20104100"/>
              <a:gd name="connsiteY51" fmla="*/ 9349969 h 11309350"/>
              <a:gd name="connsiteX52" fmla="*/ 17205276 w 20104100"/>
              <a:gd name="connsiteY52" fmla="*/ 9370425 h 11309350"/>
              <a:gd name="connsiteX53" fmla="*/ 17135234 w 20104100"/>
              <a:gd name="connsiteY53" fmla="*/ 9392011 h 11309350"/>
              <a:gd name="connsiteX54" fmla="*/ 17065810 w 20104100"/>
              <a:gd name="connsiteY54" fmla="*/ 9414687 h 11309350"/>
              <a:gd name="connsiteX55" fmla="*/ 16996974 w 20104100"/>
              <a:gd name="connsiteY55" fmla="*/ 9438415 h 11309350"/>
              <a:gd name="connsiteX56" fmla="*/ 16928698 w 20104100"/>
              <a:gd name="connsiteY56" fmla="*/ 9463151 h 11309350"/>
              <a:gd name="connsiteX57" fmla="*/ 16860952 w 20104100"/>
              <a:gd name="connsiteY57" fmla="*/ 9488857 h 11309350"/>
              <a:gd name="connsiteX58" fmla="*/ 16793708 w 20104100"/>
              <a:gd name="connsiteY58" fmla="*/ 9515493 h 11309350"/>
              <a:gd name="connsiteX59" fmla="*/ 16726940 w 20104100"/>
              <a:gd name="connsiteY59" fmla="*/ 9543018 h 11309350"/>
              <a:gd name="connsiteX60" fmla="*/ 16660616 w 20104100"/>
              <a:gd name="connsiteY60" fmla="*/ 9571391 h 11309350"/>
              <a:gd name="connsiteX61" fmla="*/ 16594708 w 20104100"/>
              <a:gd name="connsiteY61" fmla="*/ 9600574 h 11309350"/>
              <a:gd name="connsiteX62" fmla="*/ 16529188 w 20104100"/>
              <a:gd name="connsiteY62" fmla="*/ 9630525 h 11309350"/>
              <a:gd name="connsiteX63" fmla="*/ 16431572 w 20104100"/>
              <a:gd name="connsiteY63" fmla="*/ 9676806 h 11309350"/>
              <a:gd name="connsiteX64" fmla="*/ 16334668 w 20104100"/>
              <a:gd name="connsiteY64" fmla="*/ 9724590 h 11309350"/>
              <a:gd name="connsiteX65" fmla="*/ 16238378 w 20104100"/>
              <a:gd name="connsiteY65" fmla="*/ 9773743 h 11309350"/>
              <a:gd name="connsiteX66" fmla="*/ 16142608 w 20104100"/>
              <a:gd name="connsiteY66" fmla="*/ 9824128 h 11309350"/>
              <a:gd name="connsiteX67" fmla="*/ 16015550 w 20104100"/>
              <a:gd name="connsiteY67" fmla="*/ 9892989 h 11309350"/>
              <a:gd name="connsiteX68" fmla="*/ 15825868 w 20104100"/>
              <a:gd name="connsiteY68" fmla="*/ 9999234 h 11309350"/>
              <a:gd name="connsiteX69" fmla="*/ 15351700 w 20104100"/>
              <a:gd name="connsiteY69" fmla="*/ 10273756 h 11309350"/>
              <a:gd name="connsiteX70" fmla="*/ 14998552 w 20104100"/>
              <a:gd name="connsiteY70" fmla="*/ 10475498 h 11309350"/>
              <a:gd name="connsiteX71" fmla="*/ 14835031 w 20104100"/>
              <a:gd name="connsiteY71" fmla="*/ 10565242 h 11309350"/>
              <a:gd name="connsiteX72" fmla="*/ 14702436 w 20104100"/>
              <a:gd name="connsiteY72" fmla="*/ 10635553 h 11309350"/>
              <a:gd name="connsiteX73" fmla="*/ 14601802 w 20104100"/>
              <a:gd name="connsiteY73" fmla="*/ 10687210 h 11309350"/>
              <a:gd name="connsiteX74" fmla="*/ 14500042 w 20104100"/>
              <a:gd name="connsiteY74" fmla="*/ 10737795 h 11309350"/>
              <a:gd name="connsiteX75" fmla="*/ 14397059 w 20104100"/>
              <a:gd name="connsiteY75" fmla="*/ 10787170 h 11309350"/>
              <a:gd name="connsiteX76" fmla="*/ 14292757 w 20104100"/>
              <a:gd name="connsiteY76" fmla="*/ 10835200 h 11309350"/>
              <a:gd name="connsiteX77" fmla="*/ 14222442 w 20104100"/>
              <a:gd name="connsiteY77" fmla="*/ 10866407 h 11309350"/>
              <a:gd name="connsiteX78" fmla="*/ 14151468 w 20104100"/>
              <a:gd name="connsiteY78" fmla="*/ 10896916 h 11309350"/>
              <a:gd name="connsiteX79" fmla="*/ 14079809 w 20104100"/>
              <a:gd name="connsiteY79" fmla="*/ 10926686 h 11309350"/>
              <a:gd name="connsiteX80" fmla="*/ 14007434 w 20104100"/>
              <a:gd name="connsiteY80" fmla="*/ 10955678 h 11309350"/>
              <a:gd name="connsiteX81" fmla="*/ 13934315 w 20104100"/>
              <a:gd name="connsiteY81" fmla="*/ 10983851 h 11309350"/>
              <a:gd name="connsiteX82" fmla="*/ 13860424 w 20104100"/>
              <a:gd name="connsiteY82" fmla="*/ 11011166 h 11309350"/>
              <a:gd name="connsiteX83" fmla="*/ 13785731 w 20104100"/>
              <a:gd name="connsiteY83" fmla="*/ 11037582 h 11309350"/>
              <a:gd name="connsiteX84" fmla="*/ 13710209 w 20104100"/>
              <a:gd name="connsiteY84" fmla="*/ 11063059 h 11309350"/>
              <a:gd name="connsiteX85" fmla="*/ 13633828 w 20104100"/>
              <a:gd name="connsiteY85" fmla="*/ 11087555 h 11309350"/>
              <a:gd name="connsiteX86" fmla="*/ 13556560 w 20104100"/>
              <a:gd name="connsiteY86" fmla="*/ 11111033 h 11309350"/>
              <a:gd name="connsiteX87" fmla="*/ 13478376 w 20104100"/>
              <a:gd name="connsiteY87" fmla="*/ 11133452 h 11309350"/>
              <a:gd name="connsiteX88" fmla="*/ 13399248 w 20104100"/>
              <a:gd name="connsiteY88" fmla="*/ 11154770 h 11309350"/>
              <a:gd name="connsiteX89" fmla="*/ 13319147 w 20104100"/>
              <a:gd name="connsiteY89" fmla="*/ 11174948 h 11309350"/>
              <a:gd name="connsiteX90" fmla="*/ 13238044 w 20104100"/>
              <a:gd name="connsiteY90" fmla="*/ 11193947 h 11309350"/>
              <a:gd name="connsiteX91" fmla="*/ 13155911 w 20104100"/>
              <a:gd name="connsiteY91" fmla="*/ 11211724 h 11309350"/>
              <a:gd name="connsiteX92" fmla="*/ 13072718 w 20104100"/>
              <a:gd name="connsiteY92" fmla="*/ 11228241 h 11309350"/>
              <a:gd name="connsiteX93" fmla="*/ 12988438 w 20104100"/>
              <a:gd name="connsiteY93" fmla="*/ 11243458 h 11309350"/>
              <a:gd name="connsiteX94" fmla="*/ 12903042 w 20104100"/>
              <a:gd name="connsiteY94" fmla="*/ 11257332 h 11309350"/>
              <a:gd name="connsiteX95" fmla="*/ 12816501 w 20104100"/>
              <a:gd name="connsiteY95" fmla="*/ 11269827 h 11309350"/>
              <a:gd name="connsiteX96" fmla="*/ 12728786 w 20104100"/>
              <a:gd name="connsiteY96" fmla="*/ 11280899 h 11309350"/>
              <a:gd name="connsiteX97" fmla="*/ 12639869 w 20104100"/>
              <a:gd name="connsiteY97" fmla="*/ 11290510 h 11309350"/>
              <a:gd name="connsiteX98" fmla="*/ 12549721 w 20104100"/>
              <a:gd name="connsiteY98" fmla="*/ 11298621 h 11309350"/>
              <a:gd name="connsiteX99" fmla="*/ 12458313 w 20104100"/>
              <a:gd name="connsiteY99" fmla="*/ 11305188 h 11309350"/>
              <a:gd name="connsiteX100" fmla="*/ 12380949 w 20104100"/>
              <a:gd name="connsiteY100" fmla="*/ 11309350 h 11309350"/>
              <a:gd name="connsiteX101" fmla="*/ 0 w 20104100"/>
              <a:gd name="connsiteY101" fmla="*/ 11309350 h 113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104100" h="11309350">
                <a:moveTo>
                  <a:pt x="0" y="0"/>
                </a:moveTo>
                <a:lnTo>
                  <a:pt x="20104100" y="0"/>
                </a:lnTo>
                <a:lnTo>
                  <a:pt x="20104100" y="11309350"/>
                </a:lnTo>
                <a:lnTo>
                  <a:pt x="20104096" y="11309350"/>
                </a:lnTo>
                <a:lnTo>
                  <a:pt x="20104096" y="9552064"/>
                </a:lnTo>
                <a:lnTo>
                  <a:pt x="19996830" y="9513907"/>
                </a:lnTo>
                <a:lnTo>
                  <a:pt x="19891140" y="9478187"/>
                </a:lnTo>
                <a:lnTo>
                  <a:pt x="19787000" y="9444863"/>
                </a:lnTo>
                <a:lnTo>
                  <a:pt x="19684380" y="9413895"/>
                </a:lnTo>
                <a:lnTo>
                  <a:pt x="19583248" y="9385243"/>
                </a:lnTo>
                <a:lnTo>
                  <a:pt x="19483580" y="9358866"/>
                </a:lnTo>
                <a:lnTo>
                  <a:pt x="19385346" y="9334724"/>
                </a:lnTo>
                <a:lnTo>
                  <a:pt x="19288516" y="9312779"/>
                </a:lnTo>
                <a:lnTo>
                  <a:pt x="19193064" y="9292987"/>
                </a:lnTo>
                <a:lnTo>
                  <a:pt x="19098956" y="9275312"/>
                </a:lnTo>
                <a:lnTo>
                  <a:pt x="19006168" y="9259711"/>
                </a:lnTo>
                <a:lnTo>
                  <a:pt x="18914672" y="9246144"/>
                </a:lnTo>
                <a:lnTo>
                  <a:pt x="18869400" y="9240111"/>
                </a:lnTo>
                <a:lnTo>
                  <a:pt x="18824436" y="9234572"/>
                </a:lnTo>
                <a:lnTo>
                  <a:pt x="18779784" y="9229521"/>
                </a:lnTo>
                <a:lnTo>
                  <a:pt x="18735434" y="9224953"/>
                </a:lnTo>
                <a:lnTo>
                  <a:pt x="18691386" y="9220864"/>
                </a:lnTo>
                <a:lnTo>
                  <a:pt x="18647636" y="9217250"/>
                </a:lnTo>
                <a:lnTo>
                  <a:pt x="18604180" y="9214102"/>
                </a:lnTo>
                <a:lnTo>
                  <a:pt x="18561012" y="9211419"/>
                </a:lnTo>
                <a:lnTo>
                  <a:pt x="18518134" y="9209193"/>
                </a:lnTo>
                <a:lnTo>
                  <a:pt x="18475536" y="9207422"/>
                </a:lnTo>
                <a:lnTo>
                  <a:pt x="18433220" y="9206099"/>
                </a:lnTo>
                <a:lnTo>
                  <a:pt x="18391180" y="9205218"/>
                </a:lnTo>
                <a:lnTo>
                  <a:pt x="18349412" y="9204777"/>
                </a:lnTo>
                <a:lnTo>
                  <a:pt x="18307912" y="9204769"/>
                </a:lnTo>
                <a:lnTo>
                  <a:pt x="18266678" y="9205188"/>
                </a:lnTo>
                <a:lnTo>
                  <a:pt x="18225704" y="9206031"/>
                </a:lnTo>
                <a:lnTo>
                  <a:pt x="18184992" y="9207293"/>
                </a:lnTo>
                <a:lnTo>
                  <a:pt x="18144530" y="9208967"/>
                </a:lnTo>
                <a:lnTo>
                  <a:pt x="18104322" y="9211050"/>
                </a:lnTo>
                <a:lnTo>
                  <a:pt x="18064360" y="9213536"/>
                </a:lnTo>
                <a:lnTo>
                  <a:pt x="18024642" y="9216420"/>
                </a:lnTo>
                <a:lnTo>
                  <a:pt x="17985164" y="9219696"/>
                </a:lnTo>
                <a:lnTo>
                  <a:pt x="17945924" y="9223361"/>
                </a:lnTo>
                <a:lnTo>
                  <a:pt x="17906916" y="9227409"/>
                </a:lnTo>
                <a:lnTo>
                  <a:pt x="17868136" y="9231836"/>
                </a:lnTo>
                <a:lnTo>
                  <a:pt x="17829584" y="9236635"/>
                </a:lnTo>
                <a:lnTo>
                  <a:pt x="17791254" y="9241802"/>
                </a:lnTo>
                <a:lnTo>
                  <a:pt x="17753142" y="9247333"/>
                </a:lnTo>
                <a:lnTo>
                  <a:pt x="17715246" y="9253221"/>
                </a:lnTo>
                <a:lnTo>
                  <a:pt x="17677560" y="9259462"/>
                </a:lnTo>
                <a:lnTo>
                  <a:pt x="17602810" y="9272982"/>
                </a:lnTo>
                <a:lnTo>
                  <a:pt x="17528864" y="9287855"/>
                </a:lnTo>
                <a:lnTo>
                  <a:pt x="17419388" y="9312608"/>
                </a:lnTo>
                <a:lnTo>
                  <a:pt x="17347324" y="9330683"/>
                </a:lnTo>
                <a:lnTo>
                  <a:pt x="17275962" y="9349969"/>
                </a:lnTo>
                <a:lnTo>
                  <a:pt x="17205276" y="9370425"/>
                </a:lnTo>
                <a:lnTo>
                  <a:pt x="17135234" y="9392011"/>
                </a:lnTo>
                <a:lnTo>
                  <a:pt x="17065810" y="9414687"/>
                </a:lnTo>
                <a:lnTo>
                  <a:pt x="16996974" y="9438415"/>
                </a:lnTo>
                <a:lnTo>
                  <a:pt x="16928698" y="9463151"/>
                </a:lnTo>
                <a:lnTo>
                  <a:pt x="16860952" y="9488857"/>
                </a:lnTo>
                <a:lnTo>
                  <a:pt x="16793708" y="9515493"/>
                </a:lnTo>
                <a:lnTo>
                  <a:pt x="16726940" y="9543018"/>
                </a:lnTo>
                <a:lnTo>
                  <a:pt x="16660616" y="9571391"/>
                </a:lnTo>
                <a:lnTo>
                  <a:pt x="16594708" y="9600574"/>
                </a:lnTo>
                <a:lnTo>
                  <a:pt x="16529188" y="9630525"/>
                </a:lnTo>
                <a:lnTo>
                  <a:pt x="16431572" y="9676806"/>
                </a:lnTo>
                <a:lnTo>
                  <a:pt x="16334668" y="9724590"/>
                </a:lnTo>
                <a:lnTo>
                  <a:pt x="16238378" y="9773743"/>
                </a:lnTo>
                <a:lnTo>
                  <a:pt x="16142608" y="9824128"/>
                </a:lnTo>
                <a:lnTo>
                  <a:pt x="16015550" y="9892989"/>
                </a:lnTo>
                <a:lnTo>
                  <a:pt x="15825868" y="9999234"/>
                </a:lnTo>
                <a:lnTo>
                  <a:pt x="15351700" y="10273756"/>
                </a:lnTo>
                <a:lnTo>
                  <a:pt x="14998552" y="10475498"/>
                </a:lnTo>
                <a:lnTo>
                  <a:pt x="14835031" y="10565242"/>
                </a:lnTo>
                <a:lnTo>
                  <a:pt x="14702436" y="10635553"/>
                </a:lnTo>
                <a:lnTo>
                  <a:pt x="14601802" y="10687210"/>
                </a:lnTo>
                <a:lnTo>
                  <a:pt x="14500042" y="10737795"/>
                </a:lnTo>
                <a:lnTo>
                  <a:pt x="14397059" y="10787170"/>
                </a:lnTo>
                <a:lnTo>
                  <a:pt x="14292757" y="10835200"/>
                </a:lnTo>
                <a:lnTo>
                  <a:pt x="14222442" y="10866407"/>
                </a:lnTo>
                <a:lnTo>
                  <a:pt x="14151468" y="10896916"/>
                </a:lnTo>
                <a:lnTo>
                  <a:pt x="14079809" y="10926686"/>
                </a:lnTo>
                <a:lnTo>
                  <a:pt x="14007434" y="10955678"/>
                </a:lnTo>
                <a:lnTo>
                  <a:pt x="13934315" y="10983851"/>
                </a:lnTo>
                <a:lnTo>
                  <a:pt x="13860424" y="11011166"/>
                </a:lnTo>
                <a:lnTo>
                  <a:pt x="13785731" y="11037582"/>
                </a:lnTo>
                <a:lnTo>
                  <a:pt x="13710209" y="11063059"/>
                </a:lnTo>
                <a:lnTo>
                  <a:pt x="13633828" y="11087555"/>
                </a:lnTo>
                <a:lnTo>
                  <a:pt x="13556560" y="11111033"/>
                </a:lnTo>
                <a:lnTo>
                  <a:pt x="13478376" y="11133452"/>
                </a:lnTo>
                <a:lnTo>
                  <a:pt x="13399248" y="11154770"/>
                </a:lnTo>
                <a:lnTo>
                  <a:pt x="13319147" y="11174948"/>
                </a:lnTo>
                <a:lnTo>
                  <a:pt x="13238044" y="11193947"/>
                </a:lnTo>
                <a:lnTo>
                  <a:pt x="13155911" y="11211724"/>
                </a:lnTo>
                <a:lnTo>
                  <a:pt x="13072718" y="11228241"/>
                </a:lnTo>
                <a:lnTo>
                  <a:pt x="12988438" y="11243458"/>
                </a:lnTo>
                <a:lnTo>
                  <a:pt x="12903042" y="11257332"/>
                </a:lnTo>
                <a:lnTo>
                  <a:pt x="12816501" y="11269827"/>
                </a:lnTo>
                <a:lnTo>
                  <a:pt x="12728786" y="11280899"/>
                </a:lnTo>
                <a:lnTo>
                  <a:pt x="12639869" y="11290510"/>
                </a:lnTo>
                <a:lnTo>
                  <a:pt x="12549721" y="11298621"/>
                </a:lnTo>
                <a:lnTo>
                  <a:pt x="12458313" y="11305188"/>
                </a:lnTo>
                <a:lnTo>
                  <a:pt x="12380949" y="11309350"/>
                </a:lnTo>
                <a:lnTo>
                  <a:pt x="0" y="113093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anchor="b">
            <a:noAutofit/>
          </a:bodyPr>
          <a:lstStyle>
            <a:lvl1pPr marL="0" indent="0" algn="ctr">
              <a:buNone/>
              <a:defRPr sz="2183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43140-9E20-47E5-ADE6-D31C094578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408031"/>
            <a:ext cx="7391400" cy="328295"/>
          </a:xfrm>
        </p:spPr>
        <p:txBody>
          <a:bodyPr/>
          <a:lstStyle>
            <a:lvl1pPr>
              <a:defRPr sz="2133" b="0">
                <a:solidFill>
                  <a:schemeClr val="tx1"/>
                </a:solidFill>
              </a:defRPr>
            </a:lvl1pPr>
            <a:lvl2pPr>
              <a:defRPr sz="1940"/>
            </a:lvl2pPr>
            <a:lvl3pPr marL="0" indent="0">
              <a:buNone/>
              <a:defRPr sz="1940"/>
            </a:lvl3pPr>
            <a:lvl4pPr>
              <a:defRPr sz="1940"/>
            </a:lvl4pPr>
            <a:lvl5pPr>
              <a:defRPr sz="194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25EDD5-C8D0-479D-8200-3E2F103CDD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800" y="1787949"/>
            <a:ext cx="7391400" cy="328295"/>
          </a:xfrm>
        </p:spPr>
        <p:txBody>
          <a:bodyPr/>
          <a:lstStyle>
            <a:lvl1pPr>
              <a:defRPr sz="2133" b="0">
                <a:solidFill>
                  <a:schemeClr val="tx1"/>
                </a:solidFill>
              </a:defRPr>
            </a:lvl1pPr>
            <a:lvl2pPr>
              <a:defRPr sz="1940"/>
            </a:lvl2pPr>
            <a:lvl3pPr marL="0" indent="0">
              <a:buNone/>
              <a:defRPr sz="1940"/>
            </a:lvl3pPr>
            <a:lvl4pPr>
              <a:defRPr sz="1940"/>
            </a:lvl4pPr>
            <a:lvl5pPr>
              <a:defRPr sz="194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7DE8549-C3B0-481A-81ED-E8F8EBFEA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223" y="6242427"/>
            <a:ext cx="1795407" cy="264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4FBBB-9918-4694-A880-66D9B889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68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B61B7-ECC6-4ABC-9069-45A9590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7" y="1416667"/>
            <a:ext cx="3436201" cy="4605251"/>
          </a:xfrm>
          <a:solidFill>
            <a:schemeClr val="accent1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974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3829" y="1416667"/>
            <a:ext cx="3436800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87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B61B7-ECC6-4ABC-9069-45A9590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29085" y="1416667"/>
            <a:ext cx="3436201" cy="4605251"/>
          </a:xfrm>
          <a:solidFill>
            <a:schemeClr val="accent1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974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AFD44EC-D9DC-4A2D-91EF-9F07DE3F1C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2117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14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rt Placeholder 5"/>
          <p:cNvSpPr>
            <a:spLocks noGrp="1"/>
          </p:cNvSpPr>
          <p:nvPr>
            <p:ph type="chart" sz="quarter" idx="15" hasCustomPrompt="1"/>
          </p:nvPr>
        </p:nvSpPr>
        <p:spPr>
          <a:xfrm>
            <a:off x="431800" y="1416667"/>
            <a:ext cx="73914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2CC84-39CD-4CBB-B3E7-E705009B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F0A20-4521-4105-B244-E4D7D8DC4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3829" y="1416667"/>
            <a:ext cx="3436800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2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78C4F-BC10-44FA-BC77-6768BE68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3EBF3A2-2E7C-4F57-BC5D-3417991A9CB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23829" y="1416667"/>
            <a:ext cx="34368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7845B65-2392-4819-94E4-E3EB31C4C4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7" y="1416667"/>
            <a:ext cx="7371084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279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2524-0972-45E6-8233-6ABAD7F7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FC37DAF-12F7-4FE3-99E2-B1BC731C4C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7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EC6E2C5-7988-4109-B04E-4C5B434E0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7974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BB4BB1-10D0-4A42-B2B1-1F058F0E599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8323829" y="1416667"/>
            <a:ext cx="3436800" cy="460525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9351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F9F85F-25C9-4329-94BD-2B24DD70B7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1800" y="3794592"/>
            <a:ext cx="5664200" cy="2227411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PICTURE</a:t>
            </a:r>
            <a:endParaRPr lang="en-GB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D75CC03-96EB-4F3B-B0BB-D44347AA9A9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0516" y="3794592"/>
            <a:ext cx="5664200" cy="2227411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6738F-1383-4C63-86BC-6C31BCD1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3E568BE-ED6A-426F-B0BF-A1453B694E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8" y="1416667"/>
            <a:ext cx="54047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DFB1F70-48E1-4D12-8CA0-02A9C5416B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7516" y="1416667"/>
            <a:ext cx="54047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69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3F9F85F-25C9-4329-94BD-2B24DD70B7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46336" y="3794592"/>
            <a:ext cx="3768000" cy="2227411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PICTURE</a:t>
            </a:r>
            <a:endParaRPr lang="en-GB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D75CC03-96EB-4F3B-B0BB-D44347AA9A9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217496" y="3794592"/>
            <a:ext cx="3768000" cy="2227411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PICTURE</a:t>
            </a:r>
            <a:endParaRPr lang="en-GB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515E9C8-29C7-4E99-B52B-311CBD5099A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988656" y="3794592"/>
            <a:ext cx="3768000" cy="2227411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6738F-1383-4C63-86BC-6C31BCD1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656B92A-8C51-4E0D-9A97-008FAAAA53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7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EA95D6EE-CA00-40A4-BFBB-A0BB7573F2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974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93AEB12-C997-4994-99B9-11940CF7DB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3829" y="1416667"/>
            <a:ext cx="34368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76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81" y="1556793"/>
            <a:ext cx="10972800" cy="33829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779063-46DA-7342-B97D-58A965EE6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4128" y="6525345"/>
            <a:ext cx="2844800" cy="2681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1744" y="260649"/>
            <a:ext cx="8160907" cy="288032"/>
          </a:xfrm>
          <a:prstGeom prst="rect">
            <a:avLst/>
          </a:prstGeom>
        </p:spPr>
        <p:txBody>
          <a:bodyPr tIns="72000"/>
          <a:lstStyle>
            <a:lvl1pPr algn="r">
              <a:defRPr sz="1350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Place title here, please do not move the position of this box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4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83766" y="288000"/>
            <a:ext cx="7996469" cy="288032"/>
          </a:xfrm>
          <a:prstGeom prst="rect">
            <a:avLst/>
          </a:prstGeom>
        </p:spPr>
        <p:txBody>
          <a:bodyPr/>
          <a:lstStyle>
            <a:lvl1pPr algn="r">
              <a:defRPr sz="1350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Place title here, please do not move the position of this box</a:t>
            </a: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EB0159-7AC8-4246-BB9E-B60FC531E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4128" y="6525345"/>
            <a:ext cx="2844800" cy="2681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1" y="1556793"/>
            <a:ext cx="10972800" cy="3382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Add text here…</a:t>
            </a:r>
          </a:p>
        </p:txBody>
      </p:sp>
    </p:spTree>
    <p:extLst>
      <p:ext uri="{BB962C8B-B14F-4D97-AF65-F5344CB8AC3E}">
        <p14:creationId xmlns:p14="http://schemas.microsoft.com/office/powerpoint/2010/main" val="3720340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7755" y="288000"/>
            <a:ext cx="8115333" cy="288032"/>
          </a:xfrm>
          <a:prstGeom prst="rect">
            <a:avLst/>
          </a:prstGeom>
        </p:spPr>
        <p:txBody>
          <a:bodyPr/>
          <a:lstStyle>
            <a:lvl1pPr algn="r">
              <a:defRPr sz="1350" b="1" baseline="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Place title, please do not move the position of this box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7381" y="1556793"/>
            <a:ext cx="10972800" cy="33829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Add text here…</a:t>
            </a:r>
          </a:p>
        </p:txBody>
      </p:sp>
    </p:spTree>
    <p:extLst>
      <p:ext uri="{BB962C8B-B14F-4D97-AF65-F5344CB8AC3E}">
        <p14:creationId xmlns:p14="http://schemas.microsoft.com/office/powerpoint/2010/main" val="14777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0D0B7F-E4F2-4096-8B54-8A20048554A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706879" y="0"/>
            <a:ext cx="9485121" cy="6857037"/>
          </a:xfrm>
          <a:custGeom>
            <a:avLst/>
            <a:gdLst>
              <a:gd name="connsiteX0" fmla="*/ 2033723 w 15640569"/>
              <a:gd name="connsiteY0" fmla="*/ 0 h 11307763"/>
              <a:gd name="connsiteX1" fmla="*/ 15640569 w 15640569"/>
              <a:gd name="connsiteY1" fmla="*/ 0 h 11307763"/>
              <a:gd name="connsiteX2" fmla="*/ 15640569 w 15640569"/>
              <a:gd name="connsiteY2" fmla="*/ 11307763 h 11307763"/>
              <a:gd name="connsiteX3" fmla="*/ 15640565 w 15640569"/>
              <a:gd name="connsiteY3" fmla="*/ 11307763 h 11307763"/>
              <a:gd name="connsiteX4" fmla="*/ 15640565 w 15640569"/>
              <a:gd name="connsiteY4" fmla="*/ 9551799 h 11307763"/>
              <a:gd name="connsiteX5" fmla="*/ 15533299 w 15640569"/>
              <a:gd name="connsiteY5" fmla="*/ 9513672 h 11307763"/>
              <a:gd name="connsiteX6" fmla="*/ 15427609 w 15640569"/>
              <a:gd name="connsiteY6" fmla="*/ 9477979 h 11307763"/>
              <a:gd name="connsiteX7" fmla="*/ 15323469 w 15640569"/>
              <a:gd name="connsiteY7" fmla="*/ 9444680 h 11307763"/>
              <a:gd name="connsiteX8" fmla="*/ 15220849 w 15640569"/>
              <a:gd name="connsiteY8" fmla="*/ 9413736 h 11307763"/>
              <a:gd name="connsiteX9" fmla="*/ 15119717 w 15640569"/>
              <a:gd name="connsiteY9" fmla="*/ 9385106 h 11307763"/>
              <a:gd name="connsiteX10" fmla="*/ 15020049 w 15640569"/>
              <a:gd name="connsiteY10" fmla="*/ 9358749 h 11307763"/>
              <a:gd name="connsiteX11" fmla="*/ 14921815 w 15640569"/>
              <a:gd name="connsiteY11" fmla="*/ 9334626 h 11307763"/>
              <a:gd name="connsiteX12" fmla="*/ 14824985 w 15640569"/>
              <a:gd name="connsiteY12" fmla="*/ 9312697 h 11307763"/>
              <a:gd name="connsiteX13" fmla="*/ 14729533 w 15640569"/>
              <a:gd name="connsiteY13" fmla="*/ 9292921 h 11307763"/>
              <a:gd name="connsiteX14" fmla="*/ 14635425 w 15640569"/>
              <a:gd name="connsiteY14" fmla="*/ 9275259 h 11307763"/>
              <a:gd name="connsiteX15" fmla="*/ 14542637 w 15640569"/>
              <a:gd name="connsiteY15" fmla="*/ 9259670 h 11307763"/>
              <a:gd name="connsiteX16" fmla="*/ 14451141 w 15640569"/>
              <a:gd name="connsiteY16" fmla="*/ 9246113 h 11307763"/>
              <a:gd name="connsiteX17" fmla="*/ 14405869 w 15640569"/>
              <a:gd name="connsiteY17" fmla="*/ 9240085 h 11307763"/>
              <a:gd name="connsiteX18" fmla="*/ 14360905 w 15640569"/>
              <a:gd name="connsiteY18" fmla="*/ 9234550 h 11307763"/>
              <a:gd name="connsiteX19" fmla="*/ 14316253 w 15640569"/>
              <a:gd name="connsiteY19" fmla="*/ 9229503 h 11307763"/>
              <a:gd name="connsiteX20" fmla="*/ 14271903 w 15640569"/>
              <a:gd name="connsiteY20" fmla="*/ 9224939 h 11307763"/>
              <a:gd name="connsiteX21" fmla="*/ 14227855 w 15640569"/>
              <a:gd name="connsiteY21" fmla="*/ 9220853 h 11307763"/>
              <a:gd name="connsiteX22" fmla="*/ 14184105 w 15640569"/>
              <a:gd name="connsiteY22" fmla="*/ 9217241 h 11307763"/>
              <a:gd name="connsiteX23" fmla="*/ 14140649 w 15640569"/>
              <a:gd name="connsiteY23" fmla="*/ 9214096 h 11307763"/>
              <a:gd name="connsiteX24" fmla="*/ 14097481 w 15640569"/>
              <a:gd name="connsiteY24" fmla="*/ 9211415 h 11307763"/>
              <a:gd name="connsiteX25" fmla="*/ 14054603 w 15640569"/>
              <a:gd name="connsiteY25" fmla="*/ 9209191 h 11307763"/>
              <a:gd name="connsiteX26" fmla="*/ 14012005 w 15640569"/>
              <a:gd name="connsiteY26" fmla="*/ 9207421 h 11307763"/>
              <a:gd name="connsiteX27" fmla="*/ 13969689 w 15640569"/>
              <a:gd name="connsiteY27" fmla="*/ 9206099 h 11307763"/>
              <a:gd name="connsiteX28" fmla="*/ 13927649 w 15640569"/>
              <a:gd name="connsiteY28" fmla="*/ 9205219 h 11307763"/>
              <a:gd name="connsiteX29" fmla="*/ 13885881 w 15640569"/>
              <a:gd name="connsiteY29" fmla="*/ 9204778 h 11307763"/>
              <a:gd name="connsiteX30" fmla="*/ 13844381 w 15640569"/>
              <a:gd name="connsiteY30" fmla="*/ 9204770 h 11307763"/>
              <a:gd name="connsiteX31" fmla="*/ 13803147 w 15640569"/>
              <a:gd name="connsiteY31" fmla="*/ 9205189 h 11307763"/>
              <a:gd name="connsiteX32" fmla="*/ 13762173 w 15640569"/>
              <a:gd name="connsiteY32" fmla="*/ 9206031 h 11307763"/>
              <a:gd name="connsiteX33" fmla="*/ 13721461 w 15640569"/>
              <a:gd name="connsiteY33" fmla="*/ 9207292 h 11307763"/>
              <a:gd name="connsiteX34" fmla="*/ 13680999 w 15640569"/>
              <a:gd name="connsiteY34" fmla="*/ 9208965 h 11307763"/>
              <a:gd name="connsiteX35" fmla="*/ 13640791 w 15640569"/>
              <a:gd name="connsiteY35" fmla="*/ 9211046 h 11307763"/>
              <a:gd name="connsiteX36" fmla="*/ 13600829 w 15640569"/>
              <a:gd name="connsiteY36" fmla="*/ 9213530 h 11307763"/>
              <a:gd name="connsiteX37" fmla="*/ 13561111 w 15640569"/>
              <a:gd name="connsiteY37" fmla="*/ 9216412 h 11307763"/>
              <a:gd name="connsiteX38" fmla="*/ 13521633 w 15640569"/>
              <a:gd name="connsiteY38" fmla="*/ 9219686 h 11307763"/>
              <a:gd name="connsiteX39" fmla="*/ 13482393 w 15640569"/>
              <a:gd name="connsiteY39" fmla="*/ 9223348 h 11307763"/>
              <a:gd name="connsiteX40" fmla="*/ 13443385 w 15640569"/>
              <a:gd name="connsiteY40" fmla="*/ 9227393 h 11307763"/>
              <a:gd name="connsiteX41" fmla="*/ 13404605 w 15640569"/>
              <a:gd name="connsiteY41" fmla="*/ 9231816 h 11307763"/>
              <a:gd name="connsiteX42" fmla="*/ 13366053 w 15640569"/>
              <a:gd name="connsiteY42" fmla="*/ 9236612 h 11307763"/>
              <a:gd name="connsiteX43" fmla="*/ 13327723 w 15640569"/>
              <a:gd name="connsiteY43" fmla="*/ 9241775 h 11307763"/>
              <a:gd name="connsiteX44" fmla="*/ 13289611 w 15640569"/>
              <a:gd name="connsiteY44" fmla="*/ 9247301 h 11307763"/>
              <a:gd name="connsiteX45" fmla="*/ 13251715 w 15640569"/>
              <a:gd name="connsiteY45" fmla="*/ 9253185 h 11307763"/>
              <a:gd name="connsiteX46" fmla="*/ 13214029 w 15640569"/>
              <a:gd name="connsiteY46" fmla="*/ 9259421 h 11307763"/>
              <a:gd name="connsiteX47" fmla="*/ 13139279 w 15640569"/>
              <a:gd name="connsiteY47" fmla="*/ 9272931 h 11307763"/>
              <a:gd name="connsiteX48" fmla="*/ 13065333 w 15640569"/>
              <a:gd name="connsiteY48" fmla="*/ 9287792 h 11307763"/>
              <a:gd name="connsiteX49" fmla="*/ 12955857 w 15640569"/>
              <a:gd name="connsiteY49" fmla="*/ 9312527 h 11307763"/>
              <a:gd name="connsiteX50" fmla="*/ 12883793 w 15640569"/>
              <a:gd name="connsiteY50" fmla="*/ 9330588 h 11307763"/>
              <a:gd name="connsiteX51" fmla="*/ 12812431 w 15640569"/>
              <a:gd name="connsiteY51" fmla="*/ 9349859 h 11307763"/>
              <a:gd name="connsiteX52" fmla="*/ 12741745 w 15640569"/>
              <a:gd name="connsiteY52" fmla="*/ 9370299 h 11307763"/>
              <a:gd name="connsiteX53" fmla="*/ 12671703 w 15640569"/>
              <a:gd name="connsiteY53" fmla="*/ 9391869 h 11307763"/>
              <a:gd name="connsiteX54" fmla="*/ 12602279 w 15640569"/>
              <a:gd name="connsiteY54" fmla="*/ 9414528 h 11307763"/>
              <a:gd name="connsiteX55" fmla="*/ 12533443 w 15640569"/>
              <a:gd name="connsiteY55" fmla="*/ 9438237 h 11307763"/>
              <a:gd name="connsiteX56" fmla="*/ 12465167 w 15640569"/>
              <a:gd name="connsiteY56" fmla="*/ 9462954 h 11307763"/>
              <a:gd name="connsiteX57" fmla="*/ 12397421 w 15640569"/>
              <a:gd name="connsiteY57" fmla="*/ 9488641 h 11307763"/>
              <a:gd name="connsiteX58" fmla="*/ 12330177 w 15640569"/>
              <a:gd name="connsiteY58" fmla="*/ 9515256 h 11307763"/>
              <a:gd name="connsiteX59" fmla="*/ 12263409 w 15640569"/>
              <a:gd name="connsiteY59" fmla="*/ 9542760 h 11307763"/>
              <a:gd name="connsiteX60" fmla="*/ 12197085 w 15640569"/>
              <a:gd name="connsiteY60" fmla="*/ 9571112 h 11307763"/>
              <a:gd name="connsiteX61" fmla="*/ 12131177 w 15640569"/>
              <a:gd name="connsiteY61" fmla="*/ 9600272 h 11307763"/>
              <a:gd name="connsiteX62" fmla="*/ 12065657 w 15640569"/>
              <a:gd name="connsiteY62" fmla="*/ 9630201 h 11307763"/>
              <a:gd name="connsiteX63" fmla="*/ 11968041 w 15640569"/>
              <a:gd name="connsiteY63" fmla="*/ 9676446 h 11307763"/>
              <a:gd name="connsiteX64" fmla="*/ 11871137 w 15640569"/>
              <a:gd name="connsiteY64" fmla="*/ 9724194 h 11307763"/>
              <a:gd name="connsiteX65" fmla="*/ 11774847 w 15640569"/>
              <a:gd name="connsiteY65" fmla="*/ 9773309 h 11307763"/>
              <a:gd name="connsiteX66" fmla="*/ 11679077 w 15640569"/>
              <a:gd name="connsiteY66" fmla="*/ 9823655 h 11307763"/>
              <a:gd name="connsiteX67" fmla="*/ 11552019 w 15640569"/>
              <a:gd name="connsiteY67" fmla="*/ 9892464 h 11307763"/>
              <a:gd name="connsiteX68" fmla="*/ 11362337 w 15640569"/>
              <a:gd name="connsiteY68" fmla="*/ 9998628 h 11307763"/>
              <a:gd name="connsiteX69" fmla="*/ 10888169 w 15640569"/>
              <a:gd name="connsiteY69" fmla="*/ 10272940 h 11307763"/>
              <a:gd name="connsiteX70" fmla="*/ 10535021 w 15640569"/>
              <a:gd name="connsiteY70" fmla="*/ 10474528 h 11307763"/>
              <a:gd name="connsiteX71" fmla="*/ 10371500 w 15640569"/>
              <a:gd name="connsiteY71" fmla="*/ 10564203 h 11307763"/>
              <a:gd name="connsiteX72" fmla="*/ 10238905 w 15640569"/>
              <a:gd name="connsiteY72" fmla="*/ 10634460 h 11307763"/>
              <a:gd name="connsiteX73" fmla="*/ 10138271 w 15640569"/>
              <a:gd name="connsiteY73" fmla="*/ 10686078 h 11307763"/>
              <a:gd name="connsiteX74" fmla="*/ 10036511 w 15640569"/>
              <a:gd name="connsiteY74" fmla="*/ 10736624 h 11307763"/>
              <a:gd name="connsiteX75" fmla="*/ 9933528 w 15640569"/>
              <a:gd name="connsiteY75" fmla="*/ 10785961 h 11307763"/>
              <a:gd name="connsiteX76" fmla="*/ 9829226 w 15640569"/>
              <a:gd name="connsiteY76" fmla="*/ 10833955 h 11307763"/>
              <a:gd name="connsiteX77" fmla="*/ 9758911 w 15640569"/>
              <a:gd name="connsiteY77" fmla="*/ 10865138 h 11307763"/>
              <a:gd name="connsiteX78" fmla="*/ 9687937 w 15640569"/>
              <a:gd name="connsiteY78" fmla="*/ 10895623 h 11307763"/>
              <a:gd name="connsiteX79" fmla="*/ 9616278 w 15640569"/>
              <a:gd name="connsiteY79" fmla="*/ 10925371 h 11307763"/>
              <a:gd name="connsiteX80" fmla="*/ 9543903 w 15640569"/>
              <a:gd name="connsiteY80" fmla="*/ 10954340 h 11307763"/>
              <a:gd name="connsiteX81" fmla="*/ 9470784 w 15640569"/>
              <a:gd name="connsiteY81" fmla="*/ 10982492 h 11307763"/>
              <a:gd name="connsiteX82" fmla="*/ 9396893 w 15640569"/>
              <a:gd name="connsiteY82" fmla="*/ 11009786 h 11307763"/>
              <a:gd name="connsiteX83" fmla="*/ 9322200 w 15640569"/>
              <a:gd name="connsiteY83" fmla="*/ 11036182 h 11307763"/>
              <a:gd name="connsiteX84" fmla="*/ 9246678 w 15640569"/>
              <a:gd name="connsiteY84" fmla="*/ 11061639 h 11307763"/>
              <a:gd name="connsiteX85" fmla="*/ 9170297 w 15640569"/>
              <a:gd name="connsiteY85" fmla="*/ 11086117 h 11307763"/>
              <a:gd name="connsiteX86" fmla="*/ 9093029 w 15640569"/>
              <a:gd name="connsiteY86" fmla="*/ 11109577 h 11307763"/>
              <a:gd name="connsiteX87" fmla="*/ 9014845 w 15640569"/>
              <a:gd name="connsiteY87" fmla="*/ 11131978 h 11307763"/>
              <a:gd name="connsiteX88" fmla="*/ 8935717 w 15640569"/>
              <a:gd name="connsiteY88" fmla="*/ 11153280 h 11307763"/>
              <a:gd name="connsiteX89" fmla="*/ 8855616 w 15640569"/>
              <a:gd name="connsiteY89" fmla="*/ 11173443 h 11307763"/>
              <a:gd name="connsiteX90" fmla="*/ 8774513 w 15640569"/>
              <a:gd name="connsiteY90" fmla="*/ 11192427 h 11307763"/>
              <a:gd name="connsiteX91" fmla="*/ 8692380 w 15640569"/>
              <a:gd name="connsiteY91" fmla="*/ 11210191 h 11307763"/>
              <a:gd name="connsiteX92" fmla="*/ 8609187 w 15640569"/>
              <a:gd name="connsiteY92" fmla="*/ 11226695 h 11307763"/>
              <a:gd name="connsiteX93" fmla="*/ 8524907 w 15640569"/>
              <a:gd name="connsiteY93" fmla="*/ 11241900 h 11307763"/>
              <a:gd name="connsiteX94" fmla="*/ 8439511 w 15640569"/>
              <a:gd name="connsiteY94" fmla="*/ 11255764 h 11307763"/>
              <a:gd name="connsiteX95" fmla="*/ 8352970 w 15640569"/>
              <a:gd name="connsiteY95" fmla="*/ 11268249 h 11307763"/>
              <a:gd name="connsiteX96" fmla="*/ 8265255 w 15640569"/>
              <a:gd name="connsiteY96" fmla="*/ 11279313 h 11307763"/>
              <a:gd name="connsiteX97" fmla="*/ 8176338 w 15640569"/>
              <a:gd name="connsiteY97" fmla="*/ 11288917 h 11307763"/>
              <a:gd name="connsiteX98" fmla="*/ 8086190 w 15640569"/>
              <a:gd name="connsiteY98" fmla="*/ 11297021 h 11307763"/>
              <a:gd name="connsiteX99" fmla="*/ 7994782 w 15640569"/>
              <a:gd name="connsiteY99" fmla="*/ 11303583 h 11307763"/>
              <a:gd name="connsiteX100" fmla="*/ 7917020 w 15640569"/>
              <a:gd name="connsiteY100" fmla="*/ 11307763 h 11307763"/>
              <a:gd name="connsiteX101" fmla="*/ 0 w 15640569"/>
              <a:gd name="connsiteY101" fmla="*/ 11307763 h 11307763"/>
              <a:gd name="connsiteX102" fmla="*/ 79930 w 15640569"/>
              <a:gd name="connsiteY102" fmla="*/ 11165612 h 11307763"/>
              <a:gd name="connsiteX103" fmla="*/ 187773 w 15640569"/>
              <a:gd name="connsiteY103" fmla="*/ 10975891 h 11307763"/>
              <a:gd name="connsiteX104" fmla="*/ 361285 w 15640569"/>
              <a:gd name="connsiteY104" fmla="*/ 10674325 h 11307763"/>
              <a:gd name="connsiteX105" fmla="*/ 838176 w 15640569"/>
              <a:gd name="connsiteY105" fmla="*/ 9853077 h 11307763"/>
              <a:gd name="connsiteX106" fmla="*/ 966500 w 15640569"/>
              <a:gd name="connsiteY106" fmla="*/ 9629960 h 11307763"/>
              <a:gd name="connsiteX107" fmla="*/ 1051282 w 15640569"/>
              <a:gd name="connsiteY107" fmla="*/ 9481168 h 11307763"/>
              <a:gd name="connsiteX108" fmla="*/ 1135325 w 15640569"/>
              <a:gd name="connsiteY108" fmla="*/ 9332250 h 11307763"/>
              <a:gd name="connsiteX109" fmla="*/ 1197810 w 15640569"/>
              <a:gd name="connsiteY109" fmla="*/ 9220432 h 11307763"/>
              <a:gd name="connsiteX110" fmla="*/ 1259775 w 15640569"/>
              <a:gd name="connsiteY110" fmla="*/ 9108469 h 11307763"/>
              <a:gd name="connsiteX111" fmla="*/ 1300776 w 15640569"/>
              <a:gd name="connsiteY111" fmla="*/ 9033731 h 11307763"/>
              <a:gd name="connsiteX112" fmla="*/ 1341510 w 15640569"/>
              <a:gd name="connsiteY112" fmla="*/ 8958904 h 11307763"/>
              <a:gd name="connsiteX113" fmla="*/ 1381969 w 15640569"/>
              <a:gd name="connsiteY113" fmla="*/ 8883979 h 11307763"/>
              <a:gd name="connsiteX114" fmla="*/ 1422138 w 15640569"/>
              <a:gd name="connsiteY114" fmla="*/ 8808947 h 11307763"/>
              <a:gd name="connsiteX115" fmla="*/ 1462002 w 15640569"/>
              <a:gd name="connsiteY115" fmla="*/ 8733798 h 11307763"/>
              <a:gd name="connsiteX116" fmla="*/ 1501550 w 15640569"/>
              <a:gd name="connsiteY116" fmla="*/ 8658524 h 11307763"/>
              <a:gd name="connsiteX117" fmla="*/ 1521200 w 15640569"/>
              <a:gd name="connsiteY117" fmla="*/ 8620836 h 11307763"/>
              <a:gd name="connsiteX118" fmla="*/ 1540766 w 15640569"/>
              <a:gd name="connsiteY118" fmla="*/ 8583113 h 11307763"/>
              <a:gd name="connsiteX119" fmla="*/ 1560247 w 15640569"/>
              <a:gd name="connsiteY119" fmla="*/ 8545354 h 11307763"/>
              <a:gd name="connsiteX120" fmla="*/ 1579640 w 15640569"/>
              <a:gd name="connsiteY120" fmla="*/ 8507557 h 11307763"/>
              <a:gd name="connsiteX121" fmla="*/ 1598944 w 15640569"/>
              <a:gd name="connsiteY121" fmla="*/ 8469722 h 11307763"/>
              <a:gd name="connsiteX122" fmla="*/ 1618157 w 15640569"/>
              <a:gd name="connsiteY122" fmla="*/ 8431847 h 11307763"/>
              <a:gd name="connsiteX123" fmla="*/ 1637277 w 15640569"/>
              <a:gd name="connsiteY123" fmla="*/ 8393931 h 11307763"/>
              <a:gd name="connsiteX124" fmla="*/ 1656303 w 15640569"/>
              <a:gd name="connsiteY124" fmla="*/ 8355973 h 11307763"/>
              <a:gd name="connsiteX125" fmla="*/ 1675234 w 15640569"/>
              <a:gd name="connsiteY125" fmla="*/ 8317971 h 11307763"/>
              <a:gd name="connsiteX126" fmla="*/ 1694067 w 15640569"/>
              <a:gd name="connsiteY126" fmla="*/ 8279925 h 11307763"/>
              <a:gd name="connsiteX127" fmla="*/ 1712800 w 15640569"/>
              <a:gd name="connsiteY127" fmla="*/ 8241833 h 11307763"/>
              <a:gd name="connsiteX128" fmla="*/ 1731433 w 15640569"/>
              <a:gd name="connsiteY128" fmla="*/ 8203694 h 11307763"/>
              <a:gd name="connsiteX129" fmla="*/ 1749964 w 15640569"/>
              <a:gd name="connsiteY129" fmla="*/ 8165507 h 11307763"/>
              <a:gd name="connsiteX130" fmla="*/ 1768390 w 15640569"/>
              <a:gd name="connsiteY130" fmla="*/ 8127271 h 11307763"/>
              <a:gd name="connsiteX131" fmla="*/ 1786711 w 15640569"/>
              <a:gd name="connsiteY131" fmla="*/ 8088984 h 11307763"/>
              <a:gd name="connsiteX132" fmla="*/ 1804924 w 15640569"/>
              <a:gd name="connsiteY132" fmla="*/ 8050646 h 11307763"/>
              <a:gd name="connsiteX133" fmla="*/ 1823027 w 15640569"/>
              <a:gd name="connsiteY133" fmla="*/ 8012255 h 11307763"/>
              <a:gd name="connsiteX134" fmla="*/ 1841022 w 15640569"/>
              <a:gd name="connsiteY134" fmla="*/ 7973810 h 11307763"/>
              <a:gd name="connsiteX135" fmla="*/ 1858903 w 15640569"/>
              <a:gd name="connsiteY135" fmla="*/ 7935309 h 11307763"/>
              <a:gd name="connsiteX136" fmla="*/ 1876670 w 15640569"/>
              <a:gd name="connsiteY136" fmla="*/ 7896753 h 11307763"/>
              <a:gd name="connsiteX137" fmla="*/ 1894320 w 15640569"/>
              <a:gd name="connsiteY137" fmla="*/ 7858138 h 11307763"/>
              <a:gd name="connsiteX138" fmla="*/ 1911854 w 15640569"/>
              <a:gd name="connsiteY138" fmla="*/ 7819465 h 11307763"/>
              <a:gd name="connsiteX139" fmla="*/ 1929270 w 15640569"/>
              <a:gd name="connsiteY139" fmla="*/ 7780732 h 11307763"/>
              <a:gd name="connsiteX140" fmla="*/ 1946564 w 15640569"/>
              <a:gd name="connsiteY140" fmla="*/ 7741938 h 11307763"/>
              <a:gd name="connsiteX141" fmla="*/ 1963735 w 15640569"/>
              <a:gd name="connsiteY141" fmla="*/ 7703082 h 11307763"/>
              <a:gd name="connsiteX142" fmla="*/ 1980783 w 15640569"/>
              <a:gd name="connsiteY142" fmla="*/ 7664162 h 11307763"/>
              <a:gd name="connsiteX143" fmla="*/ 1997705 w 15640569"/>
              <a:gd name="connsiteY143" fmla="*/ 7625177 h 11307763"/>
              <a:gd name="connsiteX144" fmla="*/ 2014499 w 15640569"/>
              <a:gd name="connsiteY144" fmla="*/ 7586127 h 11307763"/>
              <a:gd name="connsiteX145" fmla="*/ 2031166 w 15640569"/>
              <a:gd name="connsiteY145" fmla="*/ 7547009 h 11307763"/>
              <a:gd name="connsiteX146" fmla="*/ 2047701 w 15640569"/>
              <a:gd name="connsiteY146" fmla="*/ 7507824 h 11307763"/>
              <a:gd name="connsiteX147" fmla="*/ 2064104 w 15640569"/>
              <a:gd name="connsiteY147" fmla="*/ 7468569 h 11307763"/>
              <a:gd name="connsiteX148" fmla="*/ 2080372 w 15640569"/>
              <a:gd name="connsiteY148" fmla="*/ 7429243 h 11307763"/>
              <a:gd name="connsiteX149" fmla="*/ 2096505 w 15640569"/>
              <a:gd name="connsiteY149" fmla="*/ 7389846 h 11307763"/>
              <a:gd name="connsiteX150" fmla="*/ 2112502 w 15640569"/>
              <a:gd name="connsiteY150" fmla="*/ 7350376 h 11307763"/>
              <a:gd name="connsiteX151" fmla="*/ 2128360 w 15640569"/>
              <a:gd name="connsiteY151" fmla="*/ 7310831 h 11307763"/>
              <a:gd name="connsiteX152" fmla="*/ 2144075 w 15640569"/>
              <a:gd name="connsiteY152" fmla="*/ 7271212 h 11307763"/>
              <a:gd name="connsiteX153" fmla="*/ 2159651 w 15640569"/>
              <a:gd name="connsiteY153" fmla="*/ 7231516 h 11307763"/>
              <a:gd name="connsiteX154" fmla="*/ 2175080 w 15640569"/>
              <a:gd name="connsiteY154" fmla="*/ 7191742 h 11307763"/>
              <a:gd name="connsiteX155" fmla="*/ 2190366 w 15640569"/>
              <a:gd name="connsiteY155" fmla="*/ 7151889 h 11307763"/>
              <a:gd name="connsiteX156" fmla="*/ 2205504 w 15640569"/>
              <a:gd name="connsiteY156" fmla="*/ 7111956 h 11307763"/>
              <a:gd name="connsiteX157" fmla="*/ 2220493 w 15640569"/>
              <a:gd name="connsiteY157" fmla="*/ 7071943 h 11307763"/>
              <a:gd name="connsiteX158" fmla="*/ 2235331 w 15640569"/>
              <a:gd name="connsiteY158" fmla="*/ 7031846 h 11307763"/>
              <a:gd name="connsiteX159" fmla="*/ 2250017 w 15640569"/>
              <a:gd name="connsiteY159" fmla="*/ 6991666 h 11307763"/>
              <a:gd name="connsiteX160" fmla="*/ 2264549 w 15640569"/>
              <a:gd name="connsiteY160" fmla="*/ 6951402 h 11307763"/>
              <a:gd name="connsiteX161" fmla="*/ 2278926 w 15640569"/>
              <a:gd name="connsiteY161" fmla="*/ 6911051 h 11307763"/>
              <a:gd name="connsiteX162" fmla="*/ 2293146 w 15640569"/>
              <a:gd name="connsiteY162" fmla="*/ 6870613 h 11307763"/>
              <a:gd name="connsiteX163" fmla="*/ 2307207 w 15640569"/>
              <a:gd name="connsiteY163" fmla="*/ 6830087 h 11307763"/>
              <a:gd name="connsiteX164" fmla="*/ 2321107 w 15640569"/>
              <a:gd name="connsiteY164" fmla="*/ 6789472 h 11307763"/>
              <a:gd name="connsiteX165" fmla="*/ 2334846 w 15640569"/>
              <a:gd name="connsiteY165" fmla="*/ 6748766 h 11307763"/>
              <a:gd name="connsiteX166" fmla="*/ 2348419 w 15640569"/>
              <a:gd name="connsiteY166" fmla="*/ 6707968 h 11307763"/>
              <a:gd name="connsiteX167" fmla="*/ 2361828 w 15640569"/>
              <a:gd name="connsiteY167" fmla="*/ 6667077 h 11307763"/>
              <a:gd name="connsiteX168" fmla="*/ 2375071 w 15640569"/>
              <a:gd name="connsiteY168" fmla="*/ 6626091 h 11307763"/>
              <a:gd name="connsiteX169" fmla="*/ 2388144 w 15640569"/>
              <a:gd name="connsiteY169" fmla="*/ 6585011 h 11307763"/>
              <a:gd name="connsiteX170" fmla="*/ 2401047 w 15640569"/>
              <a:gd name="connsiteY170" fmla="*/ 6543833 h 11307763"/>
              <a:gd name="connsiteX171" fmla="*/ 2413778 w 15640569"/>
              <a:gd name="connsiteY171" fmla="*/ 6502558 h 11307763"/>
              <a:gd name="connsiteX172" fmla="*/ 2426335 w 15640569"/>
              <a:gd name="connsiteY172" fmla="*/ 6461184 h 11307763"/>
              <a:gd name="connsiteX173" fmla="*/ 2438717 w 15640569"/>
              <a:gd name="connsiteY173" fmla="*/ 6419710 h 11307763"/>
              <a:gd name="connsiteX174" fmla="*/ 2450921 w 15640569"/>
              <a:gd name="connsiteY174" fmla="*/ 6378135 h 11307763"/>
              <a:gd name="connsiteX175" fmla="*/ 2462946 w 15640569"/>
              <a:gd name="connsiteY175" fmla="*/ 6336457 h 11307763"/>
              <a:gd name="connsiteX176" fmla="*/ 2474793 w 15640569"/>
              <a:gd name="connsiteY176" fmla="*/ 6294675 h 11307763"/>
              <a:gd name="connsiteX177" fmla="*/ 2486455 w 15640569"/>
              <a:gd name="connsiteY177" fmla="*/ 6252789 h 11307763"/>
              <a:gd name="connsiteX178" fmla="*/ 2497935 w 15640569"/>
              <a:gd name="connsiteY178" fmla="*/ 6210796 h 11307763"/>
              <a:gd name="connsiteX179" fmla="*/ 2509231 w 15640569"/>
              <a:gd name="connsiteY179" fmla="*/ 6168696 h 11307763"/>
              <a:gd name="connsiteX180" fmla="*/ 2520338 w 15640569"/>
              <a:gd name="connsiteY180" fmla="*/ 6126488 h 11307763"/>
              <a:gd name="connsiteX181" fmla="*/ 2531257 w 15640569"/>
              <a:gd name="connsiteY181" fmla="*/ 6084171 h 11307763"/>
              <a:gd name="connsiteX182" fmla="*/ 2541986 w 15640569"/>
              <a:gd name="connsiteY182" fmla="*/ 6041742 h 11307763"/>
              <a:gd name="connsiteX183" fmla="*/ 2552523 w 15640569"/>
              <a:gd name="connsiteY183" fmla="*/ 5999201 h 11307763"/>
              <a:gd name="connsiteX184" fmla="*/ 2562866 w 15640569"/>
              <a:gd name="connsiteY184" fmla="*/ 5956548 h 11307763"/>
              <a:gd name="connsiteX185" fmla="*/ 2573013 w 15640569"/>
              <a:gd name="connsiteY185" fmla="*/ 5913780 h 11307763"/>
              <a:gd name="connsiteX186" fmla="*/ 2582964 w 15640569"/>
              <a:gd name="connsiteY186" fmla="*/ 5870896 h 11307763"/>
              <a:gd name="connsiteX187" fmla="*/ 2592717 w 15640569"/>
              <a:gd name="connsiteY187" fmla="*/ 5827896 h 11307763"/>
              <a:gd name="connsiteX188" fmla="*/ 2602269 w 15640569"/>
              <a:gd name="connsiteY188" fmla="*/ 5784778 h 11307763"/>
              <a:gd name="connsiteX189" fmla="*/ 2611619 w 15640569"/>
              <a:gd name="connsiteY189" fmla="*/ 5741541 h 11307763"/>
              <a:gd name="connsiteX190" fmla="*/ 2620765 w 15640569"/>
              <a:gd name="connsiteY190" fmla="*/ 5698184 h 11307763"/>
              <a:gd name="connsiteX191" fmla="*/ 2629707 w 15640569"/>
              <a:gd name="connsiteY191" fmla="*/ 5654705 h 11307763"/>
              <a:gd name="connsiteX192" fmla="*/ 2638440 w 15640569"/>
              <a:gd name="connsiteY192" fmla="*/ 5611104 h 11307763"/>
              <a:gd name="connsiteX193" fmla="*/ 2646967 w 15640569"/>
              <a:gd name="connsiteY193" fmla="*/ 5567379 h 11307763"/>
              <a:gd name="connsiteX194" fmla="*/ 2655283 w 15640569"/>
              <a:gd name="connsiteY194" fmla="*/ 5523529 h 11307763"/>
              <a:gd name="connsiteX195" fmla="*/ 2663387 w 15640569"/>
              <a:gd name="connsiteY195" fmla="*/ 5479552 h 11307763"/>
              <a:gd name="connsiteX196" fmla="*/ 2671278 w 15640569"/>
              <a:gd name="connsiteY196" fmla="*/ 5435449 h 11307763"/>
              <a:gd name="connsiteX197" fmla="*/ 2678953 w 15640569"/>
              <a:gd name="connsiteY197" fmla="*/ 5391217 h 11307763"/>
              <a:gd name="connsiteX198" fmla="*/ 2686411 w 15640569"/>
              <a:gd name="connsiteY198" fmla="*/ 5346855 h 11307763"/>
              <a:gd name="connsiteX199" fmla="*/ 2693651 w 15640569"/>
              <a:gd name="connsiteY199" fmla="*/ 5302362 h 11307763"/>
              <a:gd name="connsiteX200" fmla="*/ 2700671 w 15640569"/>
              <a:gd name="connsiteY200" fmla="*/ 5257738 h 11307763"/>
              <a:gd name="connsiteX201" fmla="*/ 2707469 w 15640569"/>
              <a:gd name="connsiteY201" fmla="*/ 5212980 h 11307763"/>
              <a:gd name="connsiteX202" fmla="*/ 2714044 w 15640569"/>
              <a:gd name="connsiteY202" fmla="*/ 5168087 h 11307763"/>
              <a:gd name="connsiteX203" fmla="*/ 2720393 w 15640569"/>
              <a:gd name="connsiteY203" fmla="*/ 5123059 h 11307763"/>
              <a:gd name="connsiteX204" fmla="*/ 2726516 w 15640569"/>
              <a:gd name="connsiteY204" fmla="*/ 5077895 h 11307763"/>
              <a:gd name="connsiteX205" fmla="*/ 2732411 w 15640569"/>
              <a:gd name="connsiteY205" fmla="*/ 5032592 h 11307763"/>
              <a:gd name="connsiteX206" fmla="*/ 2738075 w 15640569"/>
              <a:gd name="connsiteY206" fmla="*/ 4987150 h 11307763"/>
              <a:gd name="connsiteX207" fmla="*/ 2743507 w 15640569"/>
              <a:gd name="connsiteY207" fmla="*/ 4941568 h 11307763"/>
              <a:gd name="connsiteX208" fmla="*/ 2748707 w 15640569"/>
              <a:gd name="connsiteY208" fmla="*/ 4895844 h 11307763"/>
              <a:gd name="connsiteX209" fmla="*/ 2753671 w 15640569"/>
              <a:gd name="connsiteY209" fmla="*/ 4849978 h 11307763"/>
              <a:gd name="connsiteX210" fmla="*/ 2758398 w 15640569"/>
              <a:gd name="connsiteY210" fmla="*/ 4803967 h 11307763"/>
              <a:gd name="connsiteX211" fmla="*/ 2762887 w 15640569"/>
              <a:gd name="connsiteY211" fmla="*/ 4757812 h 11307763"/>
              <a:gd name="connsiteX212" fmla="*/ 2767136 w 15640569"/>
              <a:gd name="connsiteY212" fmla="*/ 4711510 h 11307763"/>
              <a:gd name="connsiteX213" fmla="*/ 2771144 w 15640569"/>
              <a:gd name="connsiteY213" fmla="*/ 4665061 h 11307763"/>
              <a:gd name="connsiteX214" fmla="*/ 2774908 w 15640569"/>
              <a:gd name="connsiteY214" fmla="*/ 4618463 h 11307763"/>
              <a:gd name="connsiteX215" fmla="*/ 2778427 w 15640569"/>
              <a:gd name="connsiteY215" fmla="*/ 4571716 h 11307763"/>
              <a:gd name="connsiteX216" fmla="*/ 2781698 w 15640569"/>
              <a:gd name="connsiteY216" fmla="*/ 4524817 h 11307763"/>
              <a:gd name="connsiteX217" fmla="*/ 2784723 w 15640569"/>
              <a:gd name="connsiteY217" fmla="*/ 4477767 h 11307763"/>
              <a:gd name="connsiteX218" fmla="*/ 2787497 w 15640569"/>
              <a:gd name="connsiteY218" fmla="*/ 4430563 h 11307763"/>
              <a:gd name="connsiteX219" fmla="*/ 2790020 w 15640569"/>
              <a:gd name="connsiteY219" fmla="*/ 4383204 h 11307763"/>
              <a:gd name="connsiteX220" fmla="*/ 2792288 w 15640569"/>
              <a:gd name="connsiteY220" fmla="*/ 4335690 h 11307763"/>
              <a:gd name="connsiteX221" fmla="*/ 2794303 w 15640569"/>
              <a:gd name="connsiteY221" fmla="*/ 4288019 h 11307763"/>
              <a:gd name="connsiteX222" fmla="*/ 2796061 w 15640569"/>
              <a:gd name="connsiteY222" fmla="*/ 4240190 h 11307763"/>
              <a:gd name="connsiteX223" fmla="*/ 2797560 w 15640569"/>
              <a:gd name="connsiteY223" fmla="*/ 4192202 h 11307763"/>
              <a:gd name="connsiteX224" fmla="*/ 2798800 w 15640569"/>
              <a:gd name="connsiteY224" fmla="*/ 4144053 h 11307763"/>
              <a:gd name="connsiteX225" fmla="*/ 2799777 w 15640569"/>
              <a:gd name="connsiteY225" fmla="*/ 4095743 h 11307763"/>
              <a:gd name="connsiteX226" fmla="*/ 2800492 w 15640569"/>
              <a:gd name="connsiteY226" fmla="*/ 4047268 h 11307763"/>
              <a:gd name="connsiteX227" fmla="*/ 2800943 w 15640569"/>
              <a:gd name="connsiteY227" fmla="*/ 3998632 h 11307763"/>
              <a:gd name="connsiteX228" fmla="*/ 2801041 w 15640569"/>
              <a:gd name="connsiteY228" fmla="*/ 3900861 h 11307763"/>
              <a:gd name="connsiteX229" fmla="*/ 2800687 w 15640569"/>
              <a:gd name="connsiteY229" fmla="*/ 3851724 h 11307763"/>
              <a:gd name="connsiteX230" fmla="*/ 2800059 w 15640569"/>
              <a:gd name="connsiteY230" fmla="*/ 3802418 h 11307763"/>
              <a:gd name="connsiteX231" fmla="*/ 2799160 w 15640569"/>
              <a:gd name="connsiteY231" fmla="*/ 3752943 h 11307763"/>
              <a:gd name="connsiteX232" fmla="*/ 2797987 w 15640569"/>
              <a:gd name="connsiteY232" fmla="*/ 3703298 h 11307763"/>
              <a:gd name="connsiteX233" fmla="*/ 2796536 w 15640569"/>
              <a:gd name="connsiteY233" fmla="*/ 3653480 h 11307763"/>
              <a:gd name="connsiteX234" fmla="*/ 2794807 w 15640569"/>
              <a:gd name="connsiteY234" fmla="*/ 3603487 h 11307763"/>
              <a:gd name="connsiteX235" fmla="*/ 2792799 w 15640569"/>
              <a:gd name="connsiteY235" fmla="*/ 3553322 h 11307763"/>
              <a:gd name="connsiteX236" fmla="*/ 2790509 w 15640569"/>
              <a:gd name="connsiteY236" fmla="*/ 3502978 h 11307763"/>
              <a:gd name="connsiteX237" fmla="*/ 2787935 w 15640569"/>
              <a:gd name="connsiteY237" fmla="*/ 3452460 h 11307763"/>
              <a:gd name="connsiteX238" fmla="*/ 2785077 w 15640569"/>
              <a:gd name="connsiteY238" fmla="*/ 3401763 h 11307763"/>
              <a:gd name="connsiteX239" fmla="*/ 2781932 w 15640569"/>
              <a:gd name="connsiteY239" fmla="*/ 3350886 h 11307763"/>
              <a:gd name="connsiteX240" fmla="*/ 2778501 w 15640569"/>
              <a:gd name="connsiteY240" fmla="*/ 3299829 h 11307763"/>
              <a:gd name="connsiteX241" fmla="*/ 2774778 w 15640569"/>
              <a:gd name="connsiteY241" fmla="*/ 3248589 h 11307763"/>
              <a:gd name="connsiteX242" fmla="*/ 2770765 w 15640569"/>
              <a:gd name="connsiteY242" fmla="*/ 3197168 h 11307763"/>
              <a:gd name="connsiteX243" fmla="*/ 2766458 w 15640569"/>
              <a:gd name="connsiteY243" fmla="*/ 3145562 h 11307763"/>
              <a:gd name="connsiteX244" fmla="*/ 2761856 w 15640569"/>
              <a:gd name="connsiteY244" fmla="*/ 3093770 h 11307763"/>
              <a:gd name="connsiteX245" fmla="*/ 2756959 w 15640569"/>
              <a:gd name="connsiteY245" fmla="*/ 3041793 h 11307763"/>
              <a:gd name="connsiteX246" fmla="*/ 2751763 w 15640569"/>
              <a:gd name="connsiteY246" fmla="*/ 2989627 h 11307763"/>
              <a:gd name="connsiteX247" fmla="*/ 2746268 w 15640569"/>
              <a:gd name="connsiteY247" fmla="*/ 2937272 h 11307763"/>
              <a:gd name="connsiteX248" fmla="*/ 2740471 w 15640569"/>
              <a:gd name="connsiteY248" fmla="*/ 2884729 h 11307763"/>
              <a:gd name="connsiteX249" fmla="*/ 2734370 w 15640569"/>
              <a:gd name="connsiteY249" fmla="*/ 2831992 h 11307763"/>
              <a:gd name="connsiteX250" fmla="*/ 2727967 w 15640569"/>
              <a:gd name="connsiteY250" fmla="*/ 2779065 h 11307763"/>
              <a:gd name="connsiteX251" fmla="*/ 2721256 w 15640569"/>
              <a:gd name="connsiteY251" fmla="*/ 2725944 h 11307763"/>
              <a:gd name="connsiteX252" fmla="*/ 2714237 w 15640569"/>
              <a:gd name="connsiteY252" fmla="*/ 2672628 h 11307763"/>
              <a:gd name="connsiteX253" fmla="*/ 2706908 w 15640569"/>
              <a:gd name="connsiteY253" fmla="*/ 2619116 h 11307763"/>
              <a:gd name="connsiteX254" fmla="*/ 2699268 w 15640569"/>
              <a:gd name="connsiteY254" fmla="*/ 2565406 h 11307763"/>
              <a:gd name="connsiteX255" fmla="*/ 2691317 w 15640569"/>
              <a:gd name="connsiteY255" fmla="*/ 2511500 h 11307763"/>
              <a:gd name="connsiteX256" fmla="*/ 2683050 w 15640569"/>
              <a:gd name="connsiteY256" fmla="*/ 2457393 h 11307763"/>
              <a:gd name="connsiteX257" fmla="*/ 2674465 w 15640569"/>
              <a:gd name="connsiteY257" fmla="*/ 2403085 h 11307763"/>
              <a:gd name="connsiteX258" fmla="*/ 2665565 w 15640569"/>
              <a:gd name="connsiteY258" fmla="*/ 2348575 h 11307763"/>
              <a:gd name="connsiteX259" fmla="*/ 2656344 w 15640569"/>
              <a:gd name="connsiteY259" fmla="*/ 2293864 h 11307763"/>
              <a:gd name="connsiteX260" fmla="*/ 2646802 w 15640569"/>
              <a:gd name="connsiteY260" fmla="*/ 2238946 h 11307763"/>
              <a:gd name="connsiteX261" fmla="*/ 2636937 w 15640569"/>
              <a:gd name="connsiteY261" fmla="*/ 2183824 h 11307763"/>
              <a:gd name="connsiteX262" fmla="*/ 2626747 w 15640569"/>
              <a:gd name="connsiteY262" fmla="*/ 2128497 h 11307763"/>
              <a:gd name="connsiteX263" fmla="*/ 2616231 w 15640569"/>
              <a:gd name="connsiteY263" fmla="*/ 2072960 h 11307763"/>
              <a:gd name="connsiteX264" fmla="*/ 2605388 w 15640569"/>
              <a:gd name="connsiteY264" fmla="*/ 2017215 h 11307763"/>
              <a:gd name="connsiteX265" fmla="*/ 2594215 w 15640569"/>
              <a:gd name="connsiteY265" fmla="*/ 1961259 h 11307763"/>
              <a:gd name="connsiteX266" fmla="*/ 2582710 w 15640569"/>
              <a:gd name="connsiteY266" fmla="*/ 1905093 h 11307763"/>
              <a:gd name="connsiteX267" fmla="*/ 2570873 w 15640569"/>
              <a:gd name="connsiteY267" fmla="*/ 1848714 h 11307763"/>
              <a:gd name="connsiteX268" fmla="*/ 2558701 w 15640569"/>
              <a:gd name="connsiteY268" fmla="*/ 1792121 h 11307763"/>
              <a:gd name="connsiteX269" fmla="*/ 2546194 w 15640569"/>
              <a:gd name="connsiteY269" fmla="*/ 1735314 h 11307763"/>
              <a:gd name="connsiteX270" fmla="*/ 2533348 w 15640569"/>
              <a:gd name="connsiteY270" fmla="*/ 1678290 h 11307763"/>
              <a:gd name="connsiteX271" fmla="*/ 2520163 w 15640569"/>
              <a:gd name="connsiteY271" fmla="*/ 1621050 h 11307763"/>
              <a:gd name="connsiteX272" fmla="*/ 2506637 w 15640569"/>
              <a:gd name="connsiteY272" fmla="*/ 1563591 h 11307763"/>
              <a:gd name="connsiteX273" fmla="*/ 2492768 w 15640569"/>
              <a:gd name="connsiteY273" fmla="*/ 1505912 h 11307763"/>
              <a:gd name="connsiteX274" fmla="*/ 2478553 w 15640569"/>
              <a:gd name="connsiteY274" fmla="*/ 1448013 h 11307763"/>
              <a:gd name="connsiteX275" fmla="*/ 2463995 w 15640569"/>
              <a:gd name="connsiteY275" fmla="*/ 1389891 h 11307763"/>
              <a:gd name="connsiteX276" fmla="*/ 2449088 w 15640569"/>
              <a:gd name="connsiteY276" fmla="*/ 1331547 h 11307763"/>
              <a:gd name="connsiteX277" fmla="*/ 2433831 w 15640569"/>
              <a:gd name="connsiteY277" fmla="*/ 1272978 h 11307763"/>
              <a:gd name="connsiteX278" fmla="*/ 2418223 w 15640569"/>
              <a:gd name="connsiteY278" fmla="*/ 1214184 h 11307763"/>
              <a:gd name="connsiteX279" fmla="*/ 2402263 w 15640569"/>
              <a:gd name="connsiteY279" fmla="*/ 1155163 h 11307763"/>
              <a:gd name="connsiteX280" fmla="*/ 2385948 w 15640569"/>
              <a:gd name="connsiteY280" fmla="*/ 1095915 h 11307763"/>
              <a:gd name="connsiteX281" fmla="*/ 2369276 w 15640569"/>
              <a:gd name="connsiteY281" fmla="*/ 1036437 h 11307763"/>
              <a:gd name="connsiteX282" fmla="*/ 2352249 w 15640569"/>
              <a:gd name="connsiteY282" fmla="*/ 976729 h 11307763"/>
              <a:gd name="connsiteX283" fmla="*/ 2334861 w 15640569"/>
              <a:gd name="connsiteY283" fmla="*/ 916790 h 11307763"/>
              <a:gd name="connsiteX284" fmla="*/ 2317112 w 15640569"/>
              <a:gd name="connsiteY284" fmla="*/ 856618 h 11307763"/>
              <a:gd name="connsiteX285" fmla="*/ 2299000 w 15640569"/>
              <a:gd name="connsiteY285" fmla="*/ 796212 h 11307763"/>
              <a:gd name="connsiteX286" fmla="*/ 2280523 w 15640569"/>
              <a:gd name="connsiteY286" fmla="*/ 735571 h 11307763"/>
              <a:gd name="connsiteX287" fmla="*/ 2261681 w 15640569"/>
              <a:gd name="connsiteY287" fmla="*/ 674695 h 11307763"/>
              <a:gd name="connsiteX288" fmla="*/ 2242472 w 15640569"/>
              <a:gd name="connsiteY288" fmla="*/ 613581 h 11307763"/>
              <a:gd name="connsiteX289" fmla="*/ 2222894 w 15640569"/>
              <a:gd name="connsiteY289" fmla="*/ 552228 h 11307763"/>
              <a:gd name="connsiteX290" fmla="*/ 2202944 w 15640569"/>
              <a:gd name="connsiteY290" fmla="*/ 490636 h 11307763"/>
              <a:gd name="connsiteX291" fmla="*/ 2182622 w 15640569"/>
              <a:gd name="connsiteY291" fmla="*/ 428803 h 11307763"/>
              <a:gd name="connsiteX292" fmla="*/ 2161925 w 15640569"/>
              <a:gd name="connsiteY292" fmla="*/ 366728 h 11307763"/>
              <a:gd name="connsiteX293" fmla="*/ 2140853 w 15640569"/>
              <a:gd name="connsiteY293" fmla="*/ 304410 h 11307763"/>
              <a:gd name="connsiteX294" fmla="*/ 2119403 w 15640569"/>
              <a:gd name="connsiteY294" fmla="*/ 241847 h 11307763"/>
              <a:gd name="connsiteX295" fmla="*/ 2097573 w 15640569"/>
              <a:gd name="connsiteY295" fmla="*/ 179039 h 11307763"/>
              <a:gd name="connsiteX296" fmla="*/ 2075363 w 15640569"/>
              <a:gd name="connsiteY296" fmla="*/ 115984 h 11307763"/>
              <a:gd name="connsiteX297" fmla="*/ 2052770 w 15640569"/>
              <a:gd name="connsiteY297" fmla="*/ 52681 h 1130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15640569" h="11307763">
                <a:moveTo>
                  <a:pt x="2033723" y="0"/>
                </a:moveTo>
                <a:lnTo>
                  <a:pt x="15640569" y="0"/>
                </a:lnTo>
                <a:lnTo>
                  <a:pt x="15640569" y="11307763"/>
                </a:lnTo>
                <a:lnTo>
                  <a:pt x="15640565" y="11307763"/>
                </a:lnTo>
                <a:lnTo>
                  <a:pt x="15640565" y="9551799"/>
                </a:lnTo>
                <a:lnTo>
                  <a:pt x="15533299" y="9513672"/>
                </a:lnTo>
                <a:lnTo>
                  <a:pt x="15427609" y="9477979"/>
                </a:lnTo>
                <a:lnTo>
                  <a:pt x="15323469" y="9444680"/>
                </a:lnTo>
                <a:lnTo>
                  <a:pt x="15220849" y="9413736"/>
                </a:lnTo>
                <a:lnTo>
                  <a:pt x="15119717" y="9385106"/>
                </a:lnTo>
                <a:lnTo>
                  <a:pt x="15020049" y="9358749"/>
                </a:lnTo>
                <a:lnTo>
                  <a:pt x="14921815" y="9334626"/>
                </a:lnTo>
                <a:lnTo>
                  <a:pt x="14824985" y="9312697"/>
                </a:lnTo>
                <a:lnTo>
                  <a:pt x="14729533" y="9292921"/>
                </a:lnTo>
                <a:lnTo>
                  <a:pt x="14635425" y="9275259"/>
                </a:lnTo>
                <a:lnTo>
                  <a:pt x="14542637" y="9259670"/>
                </a:lnTo>
                <a:lnTo>
                  <a:pt x="14451141" y="9246113"/>
                </a:lnTo>
                <a:lnTo>
                  <a:pt x="14405869" y="9240085"/>
                </a:lnTo>
                <a:lnTo>
                  <a:pt x="14360905" y="9234550"/>
                </a:lnTo>
                <a:lnTo>
                  <a:pt x="14316253" y="9229503"/>
                </a:lnTo>
                <a:lnTo>
                  <a:pt x="14271903" y="9224939"/>
                </a:lnTo>
                <a:lnTo>
                  <a:pt x="14227855" y="9220853"/>
                </a:lnTo>
                <a:lnTo>
                  <a:pt x="14184105" y="9217241"/>
                </a:lnTo>
                <a:lnTo>
                  <a:pt x="14140649" y="9214096"/>
                </a:lnTo>
                <a:lnTo>
                  <a:pt x="14097481" y="9211415"/>
                </a:lnTo>
                <a:lnTo>
                  <a:pt x="14054603" y="9209191"/>
                </a:lnTo>
                <a:lnTo>
                  <a:pt x="14012005" y="9207421"/>
                </a:lnTo>
                <a:lnTo>
                  <a:pt x="13969689" y="9206099"/>
                </a:lnTo>
                <a:lnTo>
                  <a:pt x="13927649" y="9205219"/>
                </a:lnTo>
                <a:lnTo>
                  <a:pt x="13885881" y="9204778"/>
                </a:lnTo>
                <a:lnTo>
                  <a:pt x="13844381" y="9204770"/>
                </a:lnTo>
                <a:lnTo>
                  <a:pt x="13803147" y="9205189"/>
                </a:lnTo>
                <a:lnTo>
                  <a:pt x="13762173" y="9206031"/>
                </a:lnTo>
                <a:lnTo>
                  <a:pt x="13721461" y="9207292"/>
                </a:lnTo>
                <a:lnTo>
                  <a:pt x="13680999" y="9208965"/>
                </a:lnTo>
                <a:lnTo>
                  <a:pt x="13640791" y="9211046"/>
                </a:lnTo>
                <a:lnTo>
                  <a:pt x="13600829" y="9213530"/>
                </a:lnTo>
                <a:lnTo>
                  <a:pt x="13561111" y="9216412"/>
                </a:lnTo>
                <a:lnTo>
                  <a:pt x="13521633" y="9219686"/>
                </a:lnTo>
                <a:lnTo>
                  <a:pt x="13482393" y="9223348"/>
                </a:lnTo>
                <a:lnTo>
                  <a:pt x="13443385" y="9227393"/>
                </a:lnTo>
                <a:lnTo>
                  <a:pt x="13404605" y="9231816"/>
                </a:lnTo>
                <a:lnTo>
                  <a:pt x="13366053" y="9236612"/>
                </a:lnTo>
                <a:lnTo>
                  <a:pt x="13327723" y="9241775"/>
                </a:lnTo>
                <a:lnTo>
                  <a:pt x="13289611" y="9247301"/>
                </a:lnTo>
                <a:lnTo>
                  <a:pt x="13251715" y="9253185"/>
                </a:lnTo>
                <a:lnTo>
                  <a:pt x="13214029" y="9259421"/>
                </a:lnTo>
                <a:lnTo>
                  <a:pt x="13139279" y="9272931"/>
                </a:lnTo>
                <a:lnTo>
                  <a:pt x="13065333" y="9287792"/>
                </a:lnTo>
                <a:lnTo>
                  <a:pt x="12955857" y="9312527"/>
                </a:lnTo>
                <a:lnTo>
                  <a:pt x="12883793" y="9330588"/>
                </a:lnTo>
                <a:lnTo>
                  <a:pt x="12812431" y="9349859"/>
                </a:lnTo>
                <a:lnTo>
                  <a:pt x="12741745" y="9370299"/>
                </a:lnTo>
                <a:lnTo>
                  <a:pt x="12671703" y="9391869"/>
                </a:lnTo>
                <a:lnTo>
                  <a:pt x="12602279" y="9414528"/>
                </a:lnTo>
                <a:lnTo>
                  <a:pt x="12533443" y="9438237"/>
                </a:lnTo>
                <a:lnTo>
                  <a:pt x="12465167" y="9462954"/>
                </a:lnTo>
                <a:lnTo>
                  <a:pt x="12397421" y="9488641"/>
                </a:lnTo>
                <a:lnTo>
                  <a:pt x="12330177" y="9515256"/>
                </a:lnTo>
                <a:lnTo>
                  <a:pt x="12263409" y="9542760"/>
                </a:lnTo>
                <a:lnTo>
                  <a:pt x="12197085" y="9571112"/>
                </a:lnTo>
                <a:lnTo>
                  <a:pt x="12131177" y="9600272"/>
                </a:lnTo>
                <a:lnTo>
                  <a:pt x="12065657" y="9630201"/>
                </a:lnTo>
                <a:lnTo>
                  <a:pt x="11968041" y="9676446"/>
                </a:lnTo>
                <a:lnTo>
                  <a:pt x="11871137" y="9724194"/>
                </a:lnTo>
                <a:lnTo>
                  <a:pt x="11774847" y="9773309"/>
                </a:lnTo>
                <a:lnTo>
                  <a:pt x="11679077" y="9823655"/>
                </a:lnTo>
                <a:lnTo>
                  <a:pt x="11552019" y="9892464"/>
                </a:lnTo>
                <a:lnTo>
                  <a:pt x="11362337" y="9998628"/>
                </a:lnTo>
                <a:lnTo>
                  <a:pt x="10888169" y="10272940"/>
                </a:lnTo>
                <a:lnTo>
                  <a:pt x="10535021" y="10474528"/>
                </a:lnTo>
                <a:lnTo>
                  <a:pt x="10371500" y="10564203"/>
                </a:lnTo>
                <a:lnTo>
                  <a:pt x="10238905" y="10634460"/>
                </a:lnTo>
                <a:lnTo>
                  <a:pt x="10138271" y="10686078"/>
                </a:lnTo>
                <a:lnTo>
                  <a:pt x="10036511" y="10736624"/>
                </a:lnTo>
                <a:lnTo>
                  <a:pt x="9933528" y="10785961"/>
                </a:lnTo>
                <a:lnTo>
                  <a:pt x="9829226" y="10833955"/>
                </a:lnTo>
                <a:lnTo>
                  <a:pt x="9758911" y="10865138"/>
                </a:lnTo>
                <a:lnTo>
                  <a:pt x="9687937" y="10895623"/>
                </a:lnTo>
                <a:lnTo>
                  <a:pt x="9616278" y="10925371"/>
                </a:lnTo>
                <a:lnTo>
                  <a:pt x="9543903" y="10954340"/>
                </a:lnTo>
                <a:lnTo>
                  <a:pt x="9470784" y="10982492"/>
                </a:lnTo>
                <a:lnTo>
                  <a:pt x="9396893" y="11009786"/>
                </a:lnTo>
                <a:lnTo>
                  <a:pt x="9322200" y="11036182"/>
                </a:lnTo>
                <a:lnTo>
                  <a:pt x="9246678" y="11061639"/>
                </a:lnTo>
                <a:lnTo>
                  <a:pt x="9170297" y="11086117"/>
                </a:lnTo>
                <a:lnTo>
                  <a:pt x="9093029" y="11109577"/>
                </a:lnTo>
                <a:lnTo>
                  <a:pt x="9014845" y="11131978"/>
                </a:lnTo>
                <a:lnTo>
                  <a:pt x="8935717" y="11153280"/>
                </a:lnTo>
                <a:lnTo>
                  <a:pt x="8855616" y="11173443"/>
                </a:lnTo>
                <a:lnTo>
                  <a:pt x="8774513" y="11192427"/>
                </a:lnTo>
                <a:lnTo>
                  <a:pt x="8692380" y="11210191"/>
                </a:lnTo>
                <a:lnTo>
                  <a:pt x="8609187" y="11226695"/>
                </a:lnTo>
                <a:lnTo>
                  <a:pt x="8524907" y="11241900"/>
                </a:lnTo>
                <a:lnTo>
                  <a:pt x="8439511" y="11255764"/>
                </a:lnTo>
                <a:lnTo>
                  <a:pt x="8352970" y="11268249"/>
                </a:lnTo>
                <a:lnTo>
                  <a:pt x="8265255" y="11279313"/>
                </a:lnTo>
                <a:lnTo>
                  <a:pt x="8176338" y="11288917"/>
                </a:lnTo>
                <a:lnTo>
                  <a:pt x="8086190" y="11297021"/>
                </a:lnTo>
                <a:lnTo>
                  <a:pt x="7994782" y="11303583"/>
                </a:lnTo>
                <a:lnTo>
                  <a:pt x="7917020" y="11307763"/>
                </a:lnTo>
                <a:lnTo>
                  <a:pt x="0" y="11307763"/>
                </a:lnTo>
                <a:lnTo>
                  <a:pt x="79930" y="11165612"/>
                </a:lnTo>
                <a:lnTo>
                  <a:pt x="187773" y="10975891"/>
                </a:lnTo>
                <a:lnTo>
                  <a:pt x="361285" y="10674325"/>
                </a:lnTo>
                <a:lnTo>
                  <a:pt x="838176" y="9853077"/>
                </a:lnTo>
                <a:lnTo>
                  <a:pt x="966500" y="9629960"/>
                </a:lnTo>
                <a:lnTo>
                  <a:pt x="1051282" y="9481168"/>
                </a:lnTo>
                <a:lnTo>
                  <a:pt x="1135325" y="9332250"/>
                </a:lnTo>
                <a:lnTo>
                  <a:pt x="1197810" y="9220432"/>
                </a:lnTo>
                <a:lnTo>
                  <a:pt x="1259775" y="9108469"/>
                </a:lnTo>
                <a:lnTo>
                  <a:pt x="1300776" y="9033731"/>
                </a:lnTo>
                <a:lnTo>
                  <a:pt x="1341510" y="8958904"/>
                </a:lnTo>
                <a:lnTo>
                  <a:pt x="1381969" y="8883979"/>
                </a:lnTo>
                <a:lnTo>
                  <a:pt x="1422138" y="8808947"/>
                </a:lnTo>
                <a:lnTo>
                  <a:pt x="1462002" y="8733798"/>
                </a:lnTo>
                <a:lnTo>
                  <a:pt x="1501550" y="8658524"/>
                </a:lnTo>
                <a:lnTo>
                  <a:pt x="1521200" y="8620836"/>
                </a:lnTo>
                <a:lnTo>
                  <a:pt x="1540766" y="8583113"/>
                </a:lnTo>
                <a:lnTo>
                  <a:pt x="1560247" y="8545354"/>
                </a:lnTo>
                <a:lnTo>
                  <a:pt x="1579640" y="8507557"/>
                </a:lnTo>
                <a:lnTo>
                  <a:pt x="1598944" y="8469722"/>
                </a:lnTo>
                <a:lnTo>
                  <a:pt x="1618157" y="8431847"/>
                </a:lnTo>
                <a:lnTo>
                  <a:pt x="1637277" y="8393931"/>
                </a:lnTo>
                <a:lnTo>
                  <a:pt x="1656303" y="8355973"/>
                </a:lnTo>
                <a:lnTo>
                  <a:pt x="1675234" y="8317971"/>
                </a:lnTo>
                <a:lnTo>
                  <a:pt x="1694067" y="8279925"/>
                </a:lnTo>
                <a:lnTo>
                  <a:pt x="1712800" y="8241833"/>
                </a:lnTo>
                <a:lnTo>
                  <a:pt x="1731433" y="8203694"/>
                </a:lnTo>
                <a:lnTo>
                  <a:pt x="1749964" y="8165507"/>
                </a:lnTo>
                <a:lnTo>
                  <a:pt x="1768390" y="8127271"/>
                </a:lnTo>
                <a:lnTo>
                  <a:pt x="1786711" y="8088984"/>
                </a:lnTo>
                <a:lnTo>
                  <a:pt x="1804924" y="8050646"/>
                </a:lnTo>
                <a:lnTo>
                  <a:pt x="1823027" y="8012255"/>
                </a:lnTo>
                <a:lnTo>
                  <a:pt x="1841022" y="7973810"/>
                </a:lnTo>
                <a:lnTo>
                  <a:pt x="1858903" y="7935309"/>
                </a:lnTo>
                <a:lnTo>
                  <a:pt x="1876670" y="7896753"/>
                </a:lnTo>
                <a:lnTo>
                  <a:pt x="1894320" y="7858138"/>
                </a:lnTo>
                <a:lnTo>
                  <a:pt x="1911854" y="7819465"/>
                </a:lnTo>
                <a:lnTo>
                  <a:pt x="1929270" y="7780732"/>
                </a:lnTo>
                <a:lnTo>
                  <a:pt x="1946564" y="7741938"/>
                </a:lnTo>
                <a:lnTo>
                  <a:pt x="1963735" y="7703082"/>
                </a:lnTo>
                <a:lnTo>
                  <a:pt x="1980783" y="7664162"/>
                </a:lnTo>
                <a:lnTo>
                  <a:pt x="1997705" y="7625177"/>
                </a:lnTo>
                <a:lnTo>
                  <a:pt x="2014499" y="7586127"/>
                </a:lnTo>
                <a:lnTo>
                  <a:pt x="2031166" y="7547009"/>
                </a:lnTo>
                <a:lnTo>
                  <a:pt x="2047701" y="7507824"/>
                </a:lnTo>
                <a:lnTo>
                  <a:pt x="2064104" y="7468569"/>
                </a:lnTo>
                <a:lnTo>
                  <a:pt x="2080372" y="7429243"/>
                </a:lnTo>
                <a:lnTo>
                  <a:pt x="2096505" y="7389846"/>
                </a:lnTo>
                <a:lnTo>
                  <a:pt x="2112502" y="7350376"/>
                </a:lnTo>
                <a:lnTo>
                  <a:pt x="2128360" y="7310831"/>
                </a:lnTo>
                <a:lnTo>
                  <a:pt x="2144075" y="7271212"/>
                </a:lnTo>
                <a:lnTo>
                  <a:pt x="2159651" y="7231516"/>
                </a:lnTo>
                <a:lnTo>
                  <a:pt x="2175080" y="7191742"/>
                </a:lnTo>
                <a:lnTo>
                  <a:pt x="2190366" y="7151889"/>
                </a:lnTo>
                <a:lnTo>
                  <a:pt x="2205504" y="7111956"/>
                </a:lnTo>
                <a:lnTo>
                  <a:pt x="2220493" y="7071943"/>
                </a:lnTo>
                <a:lnTo>
                  <a:pt x="2235331" y="7031846"/>
                </a:lnTo>
                <a:lnTo>
                  <a:pt x="2250017" y="6991666"/>
                </a:lnTo>
                <a:lnTo>
                  <a:pt x="2264549" y="6951402"/>
                </a:lnTo>
                <a:lnTo>
                  <a:pt x="2278926" y="6911051"/>
                </a:lnTo>
                <a:lnTo>
                  <a:pt x="2293146" y="6870613"/>
                </a:lnTo>
                <a:lnTo>
                  <a:pt x="2307207" y="6830087"/>
                </a:lnTo>
                <a:lnTo>
                  <a:pt x="2321107" y="6789472"/>
                </a:lnTo>
                <a:lnTo>
                  <a:pt x="2334846" y="6748766"/>
                </a:lnTo>
                <a:lnTo>
                  <a:pt x="2348419" y="6707968"/>
                </a:lnTo>
                <a:lnTo>
                  <a:pt x="2361828" y="6667077"/>
                </a:lnTo>
                <a:lnTo>
                  <a:pt x="2375071" y="6626091"/>
                </a:lnTo>
                <a:lnTo>
                  <a:pt x="2388144" y="6585011"/>
                </a:lnTo>
                <a:lnTo>
                  <a:pt x="2401047" y="6543833"/>
                </a:lnTo>
                <a:lnTo>
                  <a:pt x="2413778" y="6502558"/>
                </a:lnTo>
                <a:lnTo>
                  <a:pt x="2426335" y="6461184"/>
                </a:lnTo>
                <a:lnTo>
                  <a:pt x="2438717" y="6419710"/>
                </a:lnTo>
                <a:lnTo>
                  <a:pt x="2450921" y="6378135"/>
                </a:lnTo>
                <a:lnTo>
                  <a:pt x="2462946" y="6336457"/>
                </a:lnTo>
                <a:lnTo>
                  <a:pt x="2474793" y="6294675"/>
                </a:lnTo>
                <a:lnTo>
                  <a:pt x="2486455" y="6252789"/>
                </a:lnTo>
                <a:lnTo>
                  <a:pt x="2497935" y="6210796"/>
                </a:lnTo>
                <a:lnTo>
                  <a:pt x="2509231" y="6168696"/>
                </a:lnTo>
                <a:lnTo>
                  <a:pt x="2520338" y="6126488"/>
                </a:lnTo>
                <a:lnTo>
                  <a:pt x="2531257" y="6084171"/>
                </a:lnTo>
                <a:lnTo>
                  <a:pt x="2541986" y="6041742"/>
                </a:lnTo>
                <a:lnTo>
                  <a:pt x="2552523" y="5999201"/>
                </a:lnTo>
                <a:lnTo>
                  <a:pt x="2562866" y="5956548"/>
                </a:lnTo>
                <a:lnTo>
                  <a:pt x="2573013" y="5913780"/>
                </a:lnTo>
                <a:lnTo>
                  <a:pt x="2582964" y="5870896"/>
                </a:lnTo>
                <a:lnTo>
                  <a:pt x="2592717" y="5827896"/>
                </a:lnTo>
                <a:lnTo>
                  <a:pt x="2602269" y="5784778"/>
                </a:lnTo>
                <a:lnTo>
                  <a:pt x="2611619" y="5741541"/>
                </a:lnTo>
                <a:lnTo>
                  <a:pt x="2620765" y="5698184"/>
                </a:lnTo>
                <a:lnTo>
                  <a:pt x="2629707" y="5654705"/>
                </a:lnTo>
                <a:lnTo>
                  <a:pt x="2638440" y="5611104"/>
                </a:lnTo>
                <a:lnTo>
                  <a:pt x="2646967" y="5567379"/>
                </a:lnTo>
                <a:lnTo>
                  <a:pt x="2655283" y="5523529"/>
                </a:lnTo>
                <a:lnTo>
                  <a:pt x="2663387" y="5479552"/>
                </a:lnTo>
                <a:lnTo>
                  <a:pt x="2671278" y="5435449"/>
                </a:lnTo>
                <a:lnTo>
                  <a:pt x="2678953" y="5391217"/>
                </a:lnTo>
                <a:lnTo>
                  <a:pt x="2686411" y="5346855"/>
                </a:lnTo>
                <a:lnTo>
                  <a:pt x="2693651" y="5302362"/>
                </a:lnTo>
                <a:lnTo>
                  <a:pt x="2700671" y="5257738"/>
                </a:lnTo>
                <a:lnTo>
                  <a:pt x="2707469" y="5212980"/>
                </a:lnTo>
                <a:lnTo>
                  <a:pt x="2714044" y="5168087"/>
                </a:lnTo>
                <a:lnTo>
                  <a:pt x="2720393" y="5123059"/>
                </a:lnTo>
                <a:lnTo>
                  <a:pt x="2726516" y="5077895"/>
                </a:lnTo>
                <a:lnTo>
                  <a:pt x="2732411" y="5032592"/>
                </a:lnTo>
                <a:lnTo>
                  <a:pt x="2738075" y="4987150"/>
                </a:lnTo>
                <a:lnTo>
                  <a:pt x="2743507" y="4941568"/>
                </a:lnTo>
                <a:lnTo>
                  <a:pt x="2748707" y="4895844"/>
                </a:lnTo>
                <a:lnTo>
                  <a:pt x="2753671" y="4849978"/>
                </a:lnTo>
                <a:lnTo>
                  <a:pt x="2758398" y="4803967"/>
                </a:lnTo>
                <a:lnTo>
                  <a:pt x="2762887" y="4757812"/>
                </a:lnTo>
                <a:lnTo>
                  <a:pt x="2767136" y="4711510"/>
                </a:lnTo>
                <a:lnTo>
                  <a:pt x="2771144" y="4665061"/>
                </a:lnTo>
                <a:lnTo>
                  <a:pt x="2774908" y="4618463"/>
                </a:lnTo>
                <a:lnTo>
                  <a:pt x="2778427" y="4571716"/>
                </a:lnTo>
                <a:lnTo>
                  <a:pt x="2781698" y="4524817"/>
                </a:lnTo>
                <a:lnTo>
                  <a:pt x="2784723" y="4477767"/>
                </a:lnTo>
                <a:lnTo>
                  <a:pt x="2787497" y="4430563"/>
                </a:lnTo>
                <a:lnTo>
                  <a:pt x="2790020" y="4383204"/>
                </a:lnTo>
                <a:lnTo>
                  <a:pt x="2792288" y="4335690"/>
                </a:lnTo>
                <a:lnTo>
                  <a:pt x="2794303" y="4288019"/>
                </a:lnTo>
                <a:lnTo>
                  <a:pt x="2796061" y="4240190"/>
                </a:lnTo>
                <a:lnTo>
                  <a:pt x="2797560" y="4192202"/>
                </a:lnTo>
                <a:lnTo>
                  <a:pt x="2798800" y="4144053"/>
                </a:lnTo>
                <a:lnTo>
                  <a:pt x="2799777" y="4095743"/>
                </a:lnTo>
                <a:lnTo>
                  <a:pt x="2800492" y="4047268"/>
                </a:lnTo>
                <a:lnTo>
                  <a:pt x="2800943" y="3998632"/>
                </a:lnTo>
                <a:lnTo>
                  <a:pt x="2801041" y="3900861"/>
                </a:lnTo>
                <a:lnTo>
                  <a:pt x="2800687" y="3851724"/>
                </a:lnTo>
                <a:lnTo>
                  <a:pt x="2800059" y="3802418"/>
                </a:lnTo>
                <a:lnTo>
                  <a:pt x="2799160" y="3752943"/>
                </a:lnTo>
                <a:lnTo>
                  <a:pt x="2797987" y="3703298"/>
                </a:lnTo>
                <a:lnTo>
                  <a:pt x="2796536" y="3653480"/>
                </a:lnTo>
                <a:lnTo>
                  <a:pt x="2794807" y="3603487"/>
                </a:lnTo>
                <a:lnTo>
                  <a:pt x="2792799" y="3553322"/>
                </a:lnTo>
                <a:lnTo>
                  <a:pt x="2790509" y="3502978"/>
                </a:lnTo>
                <a:lnTo>
                  <a:pt x="2787935" y="3452460"/>
                </a:lnTo>
                <a:lnTo>
                  <a:pt x="2785077" y="3401763"/>
                </a:lnTo>
                <a:lnTo>
                  <a:pt x="2781932" y="3350886"/>
                </a:lnTo>
                <a:lnTo>
                  <a:pt x="2778501" y="3299829"/>
                </a:lnTo>
                <a:lnTo>
                  <a:pt x="2774778" y="3248589"/>
                </a:lnTo>
                <a:lnTo>
                  <a:pt x="2770765" y="3197168"/>
                </a:lnTo>
                <a:lnTo>
                  <a:pt x="2766458" y="3145562"/>
                </a:lnTo>
                <a:lnTo>
                  <a:pt x="2761856" y="3093770"/>
                </a:lnTo>
                <a:lnTo>
                  <a:pt x="2756959" y="3041793"/>
                </a:lnTo>
                <a:lnTo>
                  <a:pt x="2751763" y="2989627"/>
                </a:lnTo>
                <a:lnTo>
                  <a:pt x="2746268" y="2937272"/>
                </a:lnTo>
                <a:lnTo>
                  <a:pt x="2740471" y="2884729"/>
                </a:lnTo>
                <a:lnTo>
                  <a:pt x="2734370" y="2831992"/>
                </a:lnTo>
                <a:lnTo>
                  <a:pt x="2727967" y="2779065"/>
                </a:lnTo>
                <a:lnTo>
                  <a:pt x="2721256" y="2725944"/>
                </a:lnTo>
                <a:lnTo>
                  <a:pt x="2714237" y="2672628"/>
                </a:lnTo>
                <a:lnTo>
                  <a:pt x="2706908" y="2619116"/>
                </a:lnTo>
                <a:lnTo>
                  <a:pt x="2699268" y="2565406"/>
                </a:lnTo>
                <a:lnTo>
                  <a:pt x="2691317" y="2511500"/>
                </a:lnTo>
                <a:lnTo>
                  <a:pt x="2683050" y="2457393"/>
                </a:lnTo>
                <a:lnTo>
                  <a:pt x="2674465" y="2403085"/>
                </a:lnTo>
                <a:lnTo>
                  <a:pt x="2665565" y="2348575"/>
                </a:lnTo>
                <a:lnTo>
                  <a:pt x="2656344" y="2293864"/>
                </a:lnTo>
                <a:lnTo>
                  <a:pt x="2646802" y="2238946"/>
                </a:lnTo>
                <a:lnTo>
                  <a:pt x="2636937" y="2183824"/>
                </a:lnTo>
                <a:lnTo>
                  <a:pt x="2626747" y="2128497"/>
                </a:lnTo>
                <a:lnTo>
                  <a:pt x="2616231" y="2072960"/>
                </a:lnTo>
                <a:lnTo>
                  <a:pt x="2605388" y="2017215"/>
                </a:lnTo>
                <a:lnTo>
                  <a:pt x="2594215" y="1961259"/>
                </a:lnTo>
                <a:lnTo>
                  <a:pt x="2582710" y="1905093"/>
                </a:lnTo>
                <a:lnTo>
                  <a:pt x="2570873" y="1848714"/>
                </a:lnTo>
                <a:lnTo>
                  <a:pt x="2558701" y="1792121"/>
                </a:lnTo>
                <a:lnTo>
                  <a:pt x="2546194" y="1735314"/>
                </a:lnTo>
                <a:lnTo>
                  <a:pt x="2533348" y="1678290"/>
                </a:lnTo>
                <a:lnTo>
                  <a:pt x="2520163" y="1621050"/>
                </a:lnTo>
                <a:lnTo>
                  <a:pt x="2506637" y="1563591"/>
                </a:lnTo>
                <a:lnTo>
                  <a:pt x="2492768" y="1505912"/>
                </a:lnTo>
                <a:lnTo>
                  <a:pt x="2478553" y="1448013"/>
                </a:lnTo>
                <a:lnTo>
                  <a:pt x="2463995" y="1389891"/>
                </a:lnTo>
                <a:lnTo>
                  <a:pt x="2449088" y="1331547"/>
                </a:lnTo>
                <a:lnTo>
                  <a:pt x="2433831" y="1272978"/>
                </a:lnTo>
                <a:lnTo>
                  <a:pt x="2418223" y="1214184"/>
                </a:lnTo>
                <a:lnTo>
                  <a:pt x="2402263" y="1155163"/>
                </a:lnTo>
                <a:lnTo>
                  <a:pt x="2385948" y="1095915"/>
                </a:lnTo>
                <a:lnTo>
                  <a:pt x="2369276" y="1036437"/>
                </a:lnTo>
                <a:lnTo>
                  <a:pt x="2352249" y="976729"/>
                </a:lnTo>
                <a:lnTo>
                  <a:pt x="2334861" y="916790"/>
                </a:lnTo>
                <a:lnTo>
                  <a:pt x="2317112" y="856618"/>
                </a:lnTo>
                <a:lnTo>
                  <a:pt x="2299000" y="796212"/>
                </a:lnTo>
                <a:lnTo>
                  <a:pt x="2280523" y="735571"/>
                </a:lnTo>
                <a:lnTo>
                  <a:pt x="2261681" y="674695"/>
                </a:lnTo>
                <a:lnTo>
                  <a:pt x="2242472" y="613581"/>
                </a:lnTo>
                <a:lnTo>
                  <a:pt x="2222894" y="552228"/>
                </a:lnTo>
                <a:lnTo>
                  <a:pt x="2202944" y="490636"/>
                </a:lnTo>
                <a:lnTo>
                  <a:pt x="2182622" y="428803"/>
                </a:lnTo>
                <a:lnTo>
                  <a:pt x="2161925" y="366728"/>
                </a:lnTo>
                <a:lnTo>
                  <a:pt x="2140853" y="304410"/>
                </a:lnTo>
                <a:lnTo>
                  <a:pt x="2119403" y="241847"/>
                </a:lnTo>
                <a:lnTo>
                  <a:pt x="2097573" y="179039"/>
                </a:lnTo>
                <a:lnTo>
                  <a:pt x="2075363" y="115984"/>
                </a:lnTo>
                <a:lnTo>
                  <a:pt x="2052770" y="526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2E4862-F26F-4BEA-9FEB-DFE15AA4E1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2117" y="1427258"/>
            <a:ext cx="3436201" cy="328295"/>
          </a:xfrm>
        </p:spPr>
        <p:txBody>
          <a:bodyPr/>
          <a:lstStyle>
            <a:lvl1pPr>
              <a:defRPr sz="2133" b="0">
                <a:solidFill>
                  <a:schemeClr val="tx1"/>
                </a:solidFill>
              </a:defRPr>
            </a:lvl1pPr>
            <a:lvl2pPr>
              <a:defRPr sz="1940"/>
            </a:lvl2pPr>
            <a:lvl3pPr marL="0" indent="0">
              <a:buNone/>
              <a:defRPr sz="1940"/>
            </a:lvl3pPr>
            <a:lvl4pPr>
              <a:defRPr sz="1940"/>
            </a:lvl4pPr>
            <a:lvl5pPr>
              <a:defRPr sz="194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B9D8165-B9AB-4025-A5F1-BAB214F574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223" y="6242427"/>
            <a:ext cx="1795407" cy="2645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4A285-3B8B-472A-A9F1-D0ECF1DA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17" y="423078"/>
            <a:ext cx="3436201" cy="797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59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576D51F-52D4-4DC0-8A7D-6D12557F5F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8119" y="0"/>
            <a:ext cx="9480900" cy="6857037"/>
          </a:xfrm>
          <a:custGeom>
            <a:avLst/>
            <a:gdLst>
              <a:gd name="connsiteX0" fmla="*/ 0 w 15633609"/>
              <a:gd name="connsiteY0" fmla="*/ 0 h 11307763"/>
              <a:gd name="connsiteX1" fmla="*/ 13600449 w 15633609"/>
              <a:gd name="connsiteY1" fmla="*/ 0 h 11307763"/>
              <a:gd name="connsiteX2" fmla="*/ 13581182 w 15633609"/>
              <a:gd name="connsiteY2" fmla="*/ 53290 h 11307763"/>
              <a:gd name="connsiteX3" fmla="*/ 13558589 w 15633609"/>
              <a:gd name="connsiteY3" fmla="*/ 116593 h 11307763"/>
              <a:gd name="connsiteX4" fmla="*/ 13536379 w 15633609"/>
              <a:gd name="connsiteY4" fmla="*/ 179648 h 11307763"/>
              <a:gd name="connsiteX5" fmla="*/ 13514550 w 15633609"/>
              <a:gd name="connsiteY5" fmla="*/ 242456 h 11307763"/>
              <a:gd name="connsiteX6" fmla="*/ 13493100 w 15633609"/>
              <a:gd name="connsiteY6" fmla="*/ 305018 h 11307763"/>
              <a:gd name="connsiteX7" fmla="*/ 13472027 w 15633609"/>
              <a:gd name="connsiteY7" fmla="*/ 367337 h 11307763"/>
              <a:gd name="connsiteX8" fmla="*/ 13451330 w 15633609"/>
              <a:gd name="connsiteY8" fmla="*/ 429411 h 11307763"/>
              <a:gd name="connsiteX9" fmla="*/ 13431008 w 15633609"/>
              <a:gd name="connsiteY9" fmla="*/ 491244 h 11307763"/>
              <a:gd name="connsiteX10" fmla="*/ 13411058 w 15633609"/>
              <a:gd name="connsiteY10" fmla="*/ 552836 h 11307763"/>
              <a:gd name="connsiteX11" fmla="*/ 13391480 w 15633609"/>
              <a:gd name="connsiteY11" fmla="*/ 614189 h 11307763"/>
              <a:gd name="connsiteX12" fmla="*/ 13372270 w 15633609"/>
              <a:gd name="connsiteY12" fmla="*/ 675303 h 11307763"/>
              <a:gd name="connsiteX13" fmla="*/ 13353428 w 15633609"/>
              <a:gd name="connsiteY13" fmla="*/ 736179 h 11307763"/>
              <a:gd name="connsiteX14" fmla="*/ 13334952 w 15633609"/>
              <a:gd name="connsiteY14" fmla="*/ 796820 h 11307763"/>
              <a:gd name="connsiteX15" fmla="*/ 13316841 w 15633609"/>
              <a:gd name="connsiteY15" fmla="*/ 857225 h 11307763"/>
              <a:gd name="connsiteX16" fmla="*/ 13299092 w 15633609"/>
              <a:gd name="connsiteY16" fmla="*/ 917397 h 11307763"/>
              <a:gd name="connsiteX17" fmla="*/ 13281704 w 15633609"/>
              <a:gd name="connsiteY17" fmla="*/ 977336 h 11307763"/>
              <a:gd name="connsiteX18" fmla="*/ 13264675 w 15633609"/>
              <a:gd name="connsiteY18" fmla="*/ 1037044 h 11307763"/>
              <a:gd name="connsiteX19" fmla="*/ 13248005 w 15633609"/>
              <a:gd name="connsiteY19" fmla="*/ 1096522 h 11307763"/>
              <a:gd name="connsiteX20" fmla="*/ 13231690 w 15633609"/>
              <a:gd name="connsiteY20" fmla="*/ 1155770 h 11307763"/>
              <a:gd name="connsiteX21" fmla="*/ 13215729 w 15633609"/>
              <a:gd name="connsiteY21" fmla="*/ 1214791 h 11307763"/>
              <a:gd name="connsiteX22" fmla="*/ 13200122 w 15633609"/>
              <a:gd name="connsiteY22" fmla="*/ 1273585 h 11307763"/>
              <a:gd name="connsiteX23" fmla="*/ 13184865 w 15633609"/>
              <a:gd name="connsiteY23" fmla="*/ 1332154 h 11307763"/>
              <a:gd name="connsiteX24" fmla="*/ 13169958 w 15633609"/>
              <a:gd name="connsiteY24" fmla="*/ 1390498 h 11307763"/>
              <a:gd name="connsiteX25" fmla="*/ 13155398 w 15633609"/>
              <a:gd name="connsiteY25" fmla="*/ 1448619 h 11307763"/>
              <a:gd name="connsiteX26" fmla="*/ 13141185 w 15633609"/>
              <a:gd name="connsiteY26" fmla="*/ 1506519 h 11307763"/>
              <a:gd name="connsiteX27" fmla="*/ 13127316 w 15633609"/>
              <a:gd name="connsiteY27" fmla="*/ 1564197 h 11307763"/>
              <a:gd name="connsiteX28" fmla="*/ 13113790 w 15633609"/>
              <a:gd name="connsiteY28" fmla="*/ 1621656 h 11307763"/>
              <a:gd name="connsiteX29" fmla="*/ 13100605 w 15633609"/>
              <a:gd name="connsiteY29" fmla="*/ 1678897 h 11307763"/>
              <a:gd name="connsiteX30" fmla="*/ 13087759 w 15633609"/>
              <a:gd name="connsiteY30" fmla="*/ 1735920 h 11307763"/>
              <a:gd name="connsiteX31" fmla="*/ 13075251 w 15633609"/>
              <a:gd name="connsiteY31" fmla="*/ 1792727 h 11307763"/>
              <a:gd name="connsiteX32" fmla="*/ 13063080 w 15633609"/>
              <a:gd name="connsiteY32" fmla="*/ 1849320 h 11307763"/>
              <a:gd name="connsiteX33" fmla="*/ 13051242 w 15633609"/>
              <a:gd name="connsiteY33" fmla="*/ 1905699 h 11307763"/>
              <a:gd name="connsiteX34" fmla="*/ 13039738 w 15633609"/>
              <a:gd name="connsiteY34" fmla="*/ 1961865 h 11307763"/>
              <a:gd name="connsiteX35" fmla="*/ 13028565 w 15633609"/>
              <a:gd name="connsiteY35" fmla="*/ 2017820 h 11307763"/>
              <a:gd name="connsiteX36" fmla="*/ 13017721 w 15633609"/>
              <a:gd name="connsiteY36" fmla="*/ 2073565 h 11307763"/>
              <a:gd name="connsiteX37" fmla="*/ 13007205 w 15633609"/>
              <a:gd name="connsiteY37" fmla="*/ 2129101 h 11307763"/>
              <a:gd name="connsiteX38" fmla="*/ 12997016 w 15633609"/>
              <a:gd name="connsiteY38" fmla="*/ 2184430 h 11307763"/>
              <a:gd name="connsiteX39" fmla="*/ 12987151 w 15633609"/>
              <a:gd name="connsiteY39" fmla="*/ 2239551 h 11307763"/>
              <a:gd name="connsiteX40" fmla="*/ 12977609 w 15633609"/>
              <a:gd name="connsiteY40" fmla="*/ 2294468 h 11307763"/>
              <a:gd name="connsiteX41" fmla="*/ 12968388 w 15633609"/>
              <a:gd name="connsiteY41" fmla="*/ 2349180 h 11307763"/>
              <a:gd name="connsiteX42" fmla="*/ 12959486 w 15633609"/>
              <a:gd name="connsiteY42" fmla="*/ 2403689 h 11307763"/>
              <a:gd name="connsiteX43" fmla="*/ 12950903 w 15633609"/>
              <a:gd name="connsiteY43" fmla="*/ 2457997 h 11307763"/>
              <a:gd name="connsiteX44" fmla="*/ 12942636 w 15633609"/>
              <a:gd name="connsiteY44" fmla="*/ 2512103 h 11307763"/>
              <a:gd name="connsiteX45" fmla="*/ 12934683 w 15633609"/>
              <a:gd name="connsiteY45" fmla="*/ 2566011 h 11307763"/>
              <a:gd name="connsiteX46" fmla="*/ 12927044 w 15633609"/>
              <a:gd name="connsiteY46" fmla="*/ 2619720 h 11307763"/>
              <a:gd name="connsiteX47" fmla="*/ 12919715 w 15633609"/>
              <a:gd name="connsiteY47" fmla="*/ 2673232 h 11307763"/>
              <a:gd name="connsiteX48" fmla="*/ 12912696 w 15633609"/>
              <a:gd name="connsiteY48" fmla="*/ 2726548 h 11307763"/>
              <a:gd name="connsiteX49" fmla="*/ 12905986 w 15633609"/>
              <a:gd name="connsiteY49" fmla="*/ 2779669 h 11307763"/>
              <a:gd name="connsiteX50" fmla="*/ 12899581 w 15633609"/>
              <a:gd name="connsiteY50" fmla="*/ 2832597 h 11307763"/>
              <a:gd name="connsiteX51" fmla="*/ 12893481 w 15633609"/>
              <a:gd name="connsiteY51" fmla="*/ 2885332 h 11307763"/>
              <a:gd name="connsiteX52" fmla="*/ 12887685 w 15633609"/>
              <a:gd name="connsiteY52" fmla="*/ 2937876 h 11307763"/>
              <a:gd name="connsiteX53" fmla="*/ 12882189 w 15633609"/>
              <a:gd name="connsiteY53" fmla="*/ 2990230 h 11307763"/>
              <a:gd name="connsiteX54" fmla="*/ 12876994 w 15633609"/>
              <a:gd name="connsiteY54" fmla="*/ 3042396 h 11307763"/>
              <a:gd name="connsiteX55" fmla="*/ 12872096 w 15633609"/>
              <a:gd name="connsiteY55" fmla="*/ 3094373 h 11307763"/>
              <a:gd name="connsiteX56" fmla="*/ 12867494 w 15633609"/>
              <a:gd name="connsiteY56" fmla="*/ 3146165 h 11307763"/>
              <a:gd name="connsiteX57" fmla="*/ 12863188 w 15633609"/>
              <a:gd name="connsiteY57" fmla="*/ 3197771 h 11307763"/>
              <a:gd name="connsiteX58" fmla="*/ 12859174 w 15633609"/>
              <a:gd name="connsiteY58" fmla="*/ 3249192 h 11307763"/>
              <a:gd name="connsiteX59" fmla="*/ 12855452 w 15633609"/>
              <a:gd name="connsiteY59" fmla="*/ 3300431 h 11307763"/>
              <a:gd name="connsiteX60" fmla="*/ 12852020 w 15633609"/>
              <a:gd name="connsiteY60" fmla="*/ 3351489 h 11307763"/>
              <a:gd name="connsiteX61" fmla="*/ 12848875 w 15633609"/>
              <a:gd name="connsiteY61" fmla="*/ 3402365 h 11307763"/>
              <a:gd name="connsiteX62" fmla="*/ 12846017 w 15633609"/>
              <a:gd name="connsiteY62" fmla="*/ 3453063 h 11307763"/>
              <a:gd name="connsiteX63" fmla="*/ 12843444 w 15633609"/>
              <a:gd name="connsiteY63" fmla="*/ 3503582 h 11307763"/>
              <a:gd name="connsiteX64" fmla="*/ 12841154 w 15633609"/>
              <a:gd name="connsiteY64" fmla="*/ 3553924 h 11307763"/>
              <a:gd name="connsiteX65" fmla="*/ 12839145 w 15633609"/>
              <a:gd name="connsiteY65" fmla="*/ 3604090 h 11307763"/>
              <a:gd name="connsiteX66" fmla="*/ 12837417 w 15633609"/>
              <a:gd name="connsiteY66" fmla="*/ 3654082 h 11307763"/>
              <a:gd name="connsiteX67" fmla="*/ 12835966 w 15633609"/>
              <a:gd name="connsiteY67" fmla="*/ 3703900 h 11307763"/>
              <a:gd name="connsiteX68" fmla="*/ 12834792 w 15633609"/>
              <a:gd name="connsiteY68" fmla="*/ 3753546 h 11307763"/>
              <a:gd name="connsiteX69" fmla="*/ 12833892 w 15633609"/>
              <a:gd name="connsiteY69" fmla="*/ 3803021 h 11307763"/>
              <a:gd name="connsiteX70" fmla="*/ 12833266 w 15633609"/>
              <a:gd name="connsiteY70" fmla="*/ 3852326 h 11307763"/>
              <a:gd name="connsiteX71" fmla="*/ 12832911 w 15633609"/>
              <a:gd name="connsiteY71" fmla="*/ 3901463 h 11307763"/>
              <a:gd name="connsiteX72" fmla="*/ 12832827 w 15633609"/>
              <a:gd name="connsiteY72" fmla="*/ 3950432 h 11307763"/>
              <a:gd name="connsiteX73" fmla="*/ 12833010 w 15633609"/>
              <a:gd name="connsiteY73" fmla="*/ 3999234 h 11307763"/>
              <a:gd name="connsiteX74" fmla="*/ 12833460 w 15633609"/>
              <a:gd name="connsiteY74" fmla="*/ 4047871 h 11307763"/>
              <a:gd name="connsiteX75" fmla="*/ 12834174 w 15633609"/>
              <a:gd name="connsiteY75" fmla="*/ 4096344 h 11307763"/>
              <a:gd name="connsiteX76" fmla="*/ 12835152 w 15633609"/>
              <a:gd name="connsiteY76" fmla="*/ 4144655 h 11307763"/>
              <a:gd name="connsiteX77" fmla="*/ 12836392 w 15633609"/>
              <a:gd name="connsiteY77" fmla="*/ 4192804 h 11307763"/>
              <a:gd name="connsiteX78" fmla="*/ 12837891 w 15633609"/>
              <a:gd name="connsiteY78" fmla="*/ 4240792 h 11307763"/>
              <a:gd name="connsiteX79" fmla="*/ 12839649 w 15633609"/>
              <a:gd name="connsiteY79" fmla="*/ 4288621 h 11307763"/>
              <a:gd name="connsiteX80" fmla="*/ 12841663 w 15633609"/>
              <a:gd name="connsiteY80" fmla="*/ 4336292 h 11307763"/>
              <a:gd name="connsiteX81" fmla="*/ 12843933 w 15633609"/>
              <a:gd name="connsiteY81" fmla="*/ 4383807 h 11307763"/>
              <a:gd name="connsiteX82" fmla="*/ 12846455 w 15633609"/>
              <a:gd name="connsiteY82" fmla="*/ 4431165 h 11307763"/>
              <a:gd name="connsiteX83" fmla="*/ 12849229 w 15633609"/>
              <a:gd name="connsiteY83" fmla="*/ 4478369 h 11307763"/>
              <a:gd name="connsiteX84" fmla="*/ 12852253 w 15633609"/>
              <a:gd name="connsiteY84" fmla="*/ 4525420 h 11307763"/>
              <a:gd name="connsiteX85" fmla="*/ 12855526 w 15633609"/>
              <a:gd name="connsiteY85" fmla="*/ 4572318 h 11307763"/>
              <a:gd name="connsiteX86" fmla="*/ 12859045 w 15633609"/>
              <a:gd name="connsiteY86" fmla="*/ 4619066 h 11307763"/>
              <a:gd name="connsiteX87" fmla="*/ 12862809 w 15633609"/>
              <a:gd name="connsiteY87" fmla="*/ 4665663 h 11307763"/>
              <a:gd name="connsiteX88" fmla="*/ 12866816 w 15633609"/>
              <a:gd name="connsiteY88" fmla="*/ 4712112 h 11307763"/>
              <a:gd name="connsiteX89" fmla="*/ 12871065 w 15633609"/>
              <a:gd name="connsiteY89" fmla="*/ 4758414 h 11307763"/>
              <a:gd name="connsiteX90" fmla="*/ 12875554 w 15633609"/>
              <a:gd name="connsiteY90" fmla="*/ 4804569 h 11307763"/>
              <a:gd name="connsiteX91" fmla="*/ 12880282 w 15633609"/>
              <a:gd name="connsiteY91" fmla="*/ 4850580 h 11307763"/>
              <a:gd name="connsiteX92" fmla="*/ 12885246 w 15633609"/>
              <a:gd name="connsiteY92" fmla="*/ 4896446 h 11307763"/>
              <a:gd name="connsiteX93" fmla="*/ 12890445 w 15633609"/>
              <a:gd name="connsiteY93" fmla="*/ 4942170 h 11307763"/>
              <a:gd name="connsiteX94" fmla="*/ 12895878 w 15633609"/>
              <a:gd name="connsiteY94" fmla="*/ 4987752 h 11307763"/>
              <a:gd name="connsiteX95" fmla="*/ 12901542 w 15633609"/>
              <a:gd name="connsiteY95" fmla="*/ 5033194 h 11307763"/>
              <a:gd name="connsiteX96" fmla="*/ 12907436 w 15633609"/>
              <a:gd name="connsiteY96" fmla="*/ 5078497 h 11307763"/>
              <a:gd name="connsiteX97" fmla="*/ 12913559 w 15633609"/>
              <a:gd name="connsiteY97" fmla="*/ 5123661 h 11307763"/>
              <a:gd name="connsiteX98" fmla="*/ 12919909 w 15633609"/>
              <a:gd name="connsiteY98" fmla="*/ 5168689 h 11307763"/>
              <a:gd name="connsiteX99" fmla="*/ 12926483 w 15633609"/>
              <a:gd name="connsiteY99" fmla="*/ 5213582 h 11307763"/>
              <a:gd name="connsiteX100" fmla="*/ 12933281 w 15633609"/>
              <a:gd name="connsiteY100" fmla="*/ 5258339 h 11307763"/>
              <a:gd name="connsiteX101" fmla="*/ 12940301 w 15633609"/>
              <a:gd name="connsiteY101" fmla="*/ 5302964 h 11307763"/>
              <a:gd name="connsiteX102" fmla="*/ 12947541 w 15633609"/>
              <a:gd name="connsiteY102" fmla="*/ 5347457 h 11307763"/>
              <a:gd name="connsiteX103" fmla="*/ 12955000 w 15633609"/>
              <a:gd name="connsiteY103" fmla="*/ 5391819 h 11307763"/>
              <a:gd name="connsiteX104" fmla="*/ 12962675 w 15633609"/>
              <a:gd name="connsiteY104" fmla="*/ 5436051 h 11307763"/>
              <a:gd name="connsiteX105" fmla="*/ 12970566 w 15633609"/>
              <a:gd name="connsiteY105" fmla="*/ 5480154 h 11307763"/>
              <a:gd name="connsiteX106" fmla="*/ 12978669 w 15633609"/>
              <a:gd name="connsiteY106" fmla="*/ 5524130 h 11307763"/>
              <a:gd name="connsiteX107" fmla="*/ 12986985 w 15633609"/>
              <a:gd name="connsiteY107" fmla="*/ 5567980 h 11307763"/>
              <a:gd name="connsiteX108" fmla="*/ 12995511 w 15633609"/>
              <a:gd name="connsiteY108" fmla="*/ 5611705 h 11307763"/>
              <a:gd name="connsiteX109" fmla="*/ 13004246 w 15633609"/>
              <a:gd name="connsiteY109" fmla="*/ 5655307 h 11307763"/>
              <a:gd name="connsiteX110" fmla="*/ 13013187 w 15633609"/>
              <a:gd name="connsiteY110" fmla="*/ 5698785 h 11307763"/>
              <a:gd name="connsiteX111" fmla="*/ 13022334 w 15633609"/>
              <a:gd name="connsiteY111" fmla="*/ 5742143 h 11307763"/>
              <a:gd name="connsiteX112" fmla="*/ 13031684 w 15633609"/>
              <a:gd name="connsiteY112" fmla="*/ 5785380 h 11307763"/>
              <a:gd name="connsiteX113" fmla="*/ 13041236 w 15633609"/>
              <a:gd name="connsiteY113" fmla="*/ 5828498 h 11307763"/>
              <a:gd name="connsiteX114" fmla="*/ 13050988 w 15633609"/>
              <a:gd name="connsiteY114" fmla="*/ 5871498 h 11307763"/>
              <a:gd name="connsiteX115" fmla="*/ 13060939 w 15633609"/>
              <a:gd name="connsiteY115" fmla="*/ 5914381 h 11307763"/>
              <a:gd name="connsiteX116" fmla="*/ 13071087 w 15633609"/>
              <a:gd name="connsiteY116" fmla="*/ 5957149 h 11307763"/>
              <a:gd name="connsiteX117" fmla="*/ 13081430 w 15633609"/>
              <a:gd name="connsiteY117" fmla="*/ 5999803 h 11307763"/>
              <a:gd name="connsiteX118" fmla="*/ 13091967 w 15633609"/>
              <a:gd name="connsiteY118" fmla="*/ 6042343 h 11307763"/>
              <a:gd name="connsiteX119" fmla="*/ 13102695 w 15633609"/>
              <a:gd name="connsiteY119" fmla="*/ 6084772 h 11307763"/>
              <a:gd name="connsiteX120" fmla="*/ 13113614 w 15633609"/>
              <a:gd name="connsiteY120" fmla="*/ 6127090 h 11307763"/>
              <a:gd name="connsiteX121" fmla="*/ 13124722 w 15633609"/>
              <a:gd name="connsiteY121" fmla="*/ 6169298 h 11307763"/>
              <a:gd name="connsiteX122" fmla="*/ 13136016 w 15633609"/>
              <a:gd name="connsiteY122" fmla="*/ 6211398 h 11307763"/>
              <a:gd name="connsiteX123" fmla="*/ 13147496 w 15633609"/>
              <a:gd name="connsiteY123" fmla="*/ 6253390 h 11307763"/>
              <a:gd name="connsiteX124" fmla="*/ 13159160 w 15633609"/>
              <a:gd name="connsiteY124" fmla="*/ 6295277 h 11307763"/>
              <a:gd name="connsiteX125" fmla="*/ 13171005 w 15633609"/>
              <a:gd name="connsiteY125" fmla="*/ 6337058 h 11307763"/>
              <a:gd name="connsiteX126" fmla="*/ 13183031 w 15633609"/>
              <a:gd name="connsiteY126" fmla="*/ 6378736 h 11307763"/>
              <a:gd name="connsiteX127" fmla="*/ 13195236 w 15633609"/>
              <a:gd name="connsiteY127" fmla="*/ 6420312 h 11307763"/>
              <a:gd name="connsiteX128" fmla="*/ 13207618 w 15633609"/>
              <a:gd name="connsiteY128" fmla="*/ 6461786 h 11307763"/>
              <a:gd name="connsiteX129" fmla="*/ 13220175 w 15633609"/>
              <a:gd name="connsiteY129" fmla="*/ 6503160 h 11307763"/>
              <a:gd name="connsiteX130" fmla="*/ 13232905 w 15633609"/>
              <a:gd name="connsiteY130" fmla="*/ 6544435 h 11307763"/>
              <a:gd name="connsiteX131" fmla="*/ 13245808 w 15633609"/>
              <a:gd name="connsiteY131" fmla="*/ 6585612 h 11307763"/>
              <a:gd name="connsiteX132" fmla="*/ 13258881 w 15633609"/>
              <a:gd name="connsiteY132" fmla="*/ 6626693 h 11307763"/>
              <a:gd name="connsiteX133" fmla="*/ 13272123 w 15633609"/>
              <a:gd name="connsiteY133" fmla="*/ 6667678 h 11307763"/>
              <a:gd name="connsiteX134" fmla="*/ 13285533 w 15633609"/>
              <a:gd name="connsiteY134" fmla="*/ 6708569 h 11307763"/>
              <a:gd name="connsiteX135" fmla="*/ 13299107 w 15633609"/>
              <a:gd name="connsiteY135" fmla="*/ 6749367 h 11307763"/>
              <a:gd name="connsiteX136" fmla="*/ 13312845 w 15633609"/>
              <a:gd name="connsiteY136" fmla="*/ 6790073 h 11307763"/>
              <a:gd name="connsiteX137" fmla="*/ 13326746 w 15633609"/>
              <a:gd name="connsiteY137" fmla="*/ 6830689 h 11307763"/>
              <a:gd name="connsiteX138" fmla="*/ 13340807 w 15633609"/>
              <a:gd name="connsiteY138" fmla="*/ 6871215 h 11307763"/>
              <a:gd name="connsiteX139" fmla="*/ 13355026 w 15633609"/>
              <a:gd name="connsiteY139" fmla="*/ 6911653 h 11307763"/>
              <a:gd name="connsiteX140" fmla="*/ 13369403 w 15633609"/>
              <a:gd name="connsiteY140" fmla="*/ 6952003 h 11307763"/>
              <a:gd name="connsiteX141" fmla="*/ 13383935 w 15633609"/>
              <a:gd name="connsiteY141" fmla="*/ 6992268 h 11307763"/>
              <a:gd name="connsiteX142" fmla="*/ 13398622 w 15633609"/>
              <a:gd name="connsiteY142" fmla="*/ 7032448 h 11307763"/>
              <a:gd name="connsiteX143" fmla="*/ 13413460 w 15633609"/>
              <a:gd name="connsiteY143" fmla="*/ 7072544 h 11307763"/>
              <a:gd name="connsiteX144" fmla="*/ 13428449 w 15633609"/>
              <a:gd name="connsiteY144" fmla="*/ 7112558 h 11307763"/>
              <a:gd name="connsiteX145" fmla="*/ 13443587 w 15633609"/>
              <a:gd name="connsiteY145" fmla="*/ 7152491 h 11307763"/>
              <a:gd name="connsiteX146" fmla="*/ 13458871 w 15633609"/>
              <a:gd name="connsiteY146" fmla="*/ 7192343 h 11307763"/>
              <a:gd name="connsiteX147" fmla="*/ 13474302 w 15633609"/>
              <a:gd name="connsiteY147" fmla="*/ 7232117 h 11307763"/>
              <a:gd name="connsiteX148" fmla="*/ 13489876 w 15633609"/>
              <a:gd name="connsiteY148" fmla="*/ 7271813 h 11307763"/>
              <a:gd name="connsiteX149" fmla="*/ 13505593 w 15633609"/>
              <a:gd name="connsiteY149" fmla="*/ 7311433 h 11307763"/>
              <a:gd name="connsiteX150" fmla="*/ 13521450 w 15633609"/>
              <a:gd name="connsiteY150" fmla="*/ 7350977 h 11307763"/>
              <a:gd name="connsiteX151" fmla="*/ 13537446 w 15633609"/>
              <a:gd name="connsiteY151" fmla="*/ 7390448 h 11307763"/>
              <a:gd name="connsiteX152" fmla="*/ 13553580 w 15633609"/>
              <a:gd name="connsiteY152" fmla="*/ 7429845 h 11307763"/>
              <a:gd name="connsiteX153" fmla="*/ 13569849 w 15633609"/>
              <a:gd name="connsiteY153" fmla="*/ 7469171 h 11307763"/>
              <a:gd name="connsiteX154" fmla="*/ 13586251 w 15633609"/>
              <a:gd name="connsiteY154" fmla="*/ 7508426 h 11307763"/>
              <a:gd name="connsiteX155" fmla="*/ 13602787 w 15633609"/>
              <a:gd name="connsiteY155" fmla="*/ 7547611 h 11307763"/>
              <a:gd name="connsiteX156" fmla="*/ 13619452 w 15633609"/>
              <a:gd name="connsiteY156" fmla="*/ 7586729 h 11307763"/>
              <a:gd name="connsiteX157" fmla="*/ 13636247 w 15633609"/>
              <a:gd name="connsiteY157" fmla="*/ 7625779 h 11307763"/>
              <a:gd name="connsiteX158" fmla="*/ 13653169 w 15633609"/>
              <a:gd name="connsiteY158" fmla="*/ 7664764 h 11307763"/>
              <a:gd name="connsiteX159" fmla="*/ 13670217 w 15633609"/>
              <a:gd name="connsiteY159" fmla="*/ 7703683 h 11307763"/>
              <a:gd name="connsiteX160" fmla="*/ 13687389 w 15633609"/>
              <a:gd name="connsiteY160" fmla="*/ 7742540 h 11307763"/>
              <a:gd name="connsiteX161" fmla="*/ 13704683 w 15633609"/>
              <a:gd name="connsiteY161" fmla="*/ 7781334 h 11307763"/>
              <a:gd name="connsiteX162" fmla="*/ 13722098 w 15633609"/>
              <a:gd name="connsiteY162" fmla="*/ 7820067 h 11307763"/>
              <a:gd name="connsiteX163" fmla="*/ 13739632 w 15633609"/>
              <a:gd name="connsiteY163" fmla="*/ 7858740 h 11307763"/>
              <a:gd name="connsiteX164" fmla="*/ 13757283 w 15633609"/>
              <a:gd name="connsiteY164" fmla="*/ 7897355 h 11307763"/>
              <a:gd name="connsiteX165" fmla="*/ 13775050 w 15633609"/>
              <a:gd name="connsiteY165" fmla="*/ 7935911 h 11307763"/>
              <a:gd name="connsiteX166" fmla="*/ 13792931 w 15633609"/>
              <a:gd name="connsiteY166" fmla="*/ 7974412 h 11307763"/>
              <a:gd name="connsiteX167" fmla="*/ 13810924 w 15633609"/>
              <a:gd name="connsiteY167" fmla="*/ 8012857 h 11307763"/>
              <a:gd name="connsiteX168" fmla="*/ 13829028 w 15633609"/>
              <a:gd name="connsiteY168" fmla="*/ 8051248 h 11307763"/>
              <a:gd name="connsiteX169" fmla="*/ 13847242 w 15633609"/>
              <a:gd name="connsiteY169" fmla="*/ 8089587 h 11307763"/>
              <a:gd name="connsiteX170" fmla="*/ 13865562 w 15633609"/>
              <a:gd name="connsiteY170" fmla="*/ 8127873 h 11307763"/>
              <a:gd name="connsiteX171" fmla="*/ 13883989 w 15633609"/>
              <a:gd name="connsiteY171" fmla="*/ 8166110 h 11307763"/>
              <a:gd name="connsiteX172" fmla="*/ 13902519 w 15633609"/>
              <a:gd name="connsiteY172" fmla="*/ 8204296 h 11307763"/>
              <a:gd name="connsiteX173" fmla="*/ 13921152 w 15633609"/>
              <a:gd name="connsiteY173" fmla="*/ 8242435 h 11307763"/>
              <a:gd name="connsiteX174" fmla="*/ 13939886 w 15633609"/>
              <a:gd name="connsiteY174" fmla="*/ 8280527 h 11307763"/>
              <a:gd name="connsiteX175" fmla="*/ 13958719 w 15633609"/>
              <a:gd name="connsiteY175" fmla="*/ 8318574 h 11307763"/>
              <a:gd name="connsiteX176" fmla="*/ 13977649 w 15633609"/>
              <a:gd name="connsiteY176" fmla="*/ 8356575 h 11307763"/>
              <a:gd name="connsiteX177" fmla="*/ 13996675 w 15633609"/>
              <a:gd name="connsiteY177" fmla="*/ 8394533 h 11307763"/>
              <a:gd name="connsiteX178" fmla="*/ 14015796 w 15633609"/>
              <a:gd name="connsiteY178" fmla="*/ 8432450 h 11307763"/>
              <a:gd name="connsiteX179" fmla="*/ 14035009 w 15633609"/>
              <a:gd name="connsiteY179" fmla="*/ 8470325 h 11307763"/>
              <a:gd name="connsiteX180" fmla="*/ 14054313 w 15633609"/>
              <a:gd name="connsiteY180" fmla="*/ 8508160 h 11307763"/>
              <a:gd name="connsiteX181" fmla="*/ 14073706 w 15633609"/>
              <a:gd name="connsiteY181" fmla="*/ 8545957 h 11307763"/>
              <a:gd name="connsiteX182" fmla="*/ 14093186 w 15633609"/>
              <a:gd name="connsiteY182" fmla="*/ 8583716 h 11307763"/>
              <a:gd name="connsiteX183" fmla="*/ 14112752 w 15633609"/>
              <a:gd name="connsiteY183" fmla="*/ 8621439 h 11307763"/>
              <a:gd name="connsiteX184" fmla="*/ 14132403 w 15633609"/>
              <a:gd name="connsiteY184" fmla="*/ 8659126 h 11307763"/>
              <a:gd name="connsiteX185" fmla="*/ 14171950 w 15633609"/>
              <a:gd name="connsiteY185" fmla="*/ 8734401 h 11307763"/>
              <a:gd name="connsiteX186" fmla="*/ 14211815 w 15633609"/>
              <a:gd name="connsiteY186" fmla="*/ 8809550 h 11307763"/>
              <a:gd name="connsiteX187" fmla="*/ 14251983 w 15633609"/>
              <a:gd name="connsiteY187" fmla="*/ 8884582 h 11307763"/>
              <a:gd name="connsiteX188" fmla="*/ 14292441 w 15633609"/>
              <a:gd name="connsiteY188" fmla="*/ 8959507 h 11307763"/>
              <a:gd name="connsiteX189" fmla="*/ 14333177 w 15633609"/>
              <a:gd name="connsiteY189" fmla="*/ 9034334 h 11307763"/>
              <a:gd name="connsiteX190" fmla="*/ 14374177 w 15633609"/>
              <a:gd name="connsiteY190" fmla="*/ 9109073 h 11307763"/>
              <a:gd name="connsiteX191" fmla="*/ 14436142 w 15633609"/>
              <a:gd name="connsiteY191" fmla="*/ 9221036 h 11307763"/>
              <a:gd name="connsiteX192" fmla="*/ 14498627 w 15633609"/>
              <a:gd name="connsiteY192" fmla="*/ 9332854 h 11307763"/>
              <a:gd name="connsiteX193" fmla="*/ 14582671 w 15633609"/>
              <a:gd name="connsiteY193" fmla="*/ 9481773 h 11307763"/>
              <a:gd name="connsiteX194" fmla="*/ 14667452 w 15633609"/>
              <a:gd name="connsiteY194" fmla="*/ 9630565 h 11307763"/>
              <a:gd name="connsiteX195" fmla="*/ 14795776 w 15633609"/>
              <a:gd name="connsiteY195" fmla="*/ 9853682 h 11307763"/>
              <a:gd name="connsiteX196" fmla="*/ 15272668 w 15633609"/>
              <a:gd name="connsiteY196" fmla="*/ 10674932 h 11307763"/>
              <a:gd name="connsiteX197" fmla="*/ 15446180 w 15633609"/>
              <a:gd name="connsiteY197" fmla="*/ 10976499 h 11307763"/>
              <a:gd name="connsiteX198" fmla="*/ 15554022 w 15633609"/>
              <a:gd name="connsiteY198" fmla="*/ 11166221 h 11307763"/>
              <a:gd name="connsiteX199" fmla="*/ 15633609 w 15633609"/>
              <a:gd name="connsiteY199" fmla="*/ 11307763 h 11307763"/>
              <a:gd name="connsiteX200" fmla="*/ 0 w 15633609"/>
              <a:gd name="connsiteY200" fmla="*/ 11307763 h 1130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15633609" h="11307763">
                <a:moveTo>
                  <a:pt x="0" y="0"/>
                </a:moveTo>
                <a:lnTo>
                  <a:pt x="13600449" y="0"/>
                </a:lnTo>
                <a:lnTo>
                  <a:pt x="13581182" y="53290"/>
                </a:lnTo>
                <a:lnTo>
                  <a:pt x="13558589" y="116593"/>
                </a:lnTo>
                <a:lnTo>
                  <a:pt x="13536379" y="179648"/>
                </a:lnTo>
                <a:lnTo>
                  <a:pt x="13514550" y="242456"/>
                </a:lnTo>
                <a:lnTo>
                  <a:pt x="13493100" y="305018"/>
                </a:lnTo>
                <a:lnTo>
                  <a:pt x="13472027" y="367337"/>
                </a:lnTo>
                <a:lnTo>
                  <a:pt x="13451330" y="429411"/>
                </a:lnTo>
                <a:lnTo>
                  <a:pt x="13431008" y="491244"/>
                </a:lnTo>
                <a:lnTo>
                  <a:pt x="13411058" y="552836"/>
                </a:lnTo>
                <a:lnTo>
                  <a:pt x="13391480" y="614189"/>
                </a:lnTo>
                <a:lnTo>
                  <a:pt x="13372270" y="675303"/>
                </a:lnTo>
                <a:lnTo>
                  <a:pt x="13353428" y="736179"/>
                </a:lnTo>
                <a:lnTo>
                  <a:pt x="13334952" y="796820"/>
                </a:lnTo>
                <a:lnTo>
                  <a:pt x="13316841" y="857225"/>
                </a:lnTo>
                <a:lnTo>
                  <a:pt x="13299092" y="917397"/>
                </a:lnTo>
                <a:lnTo>
                  <a:pt x="13281704" y="977336"/>
                </a:lnTo>
                <a:lnTo>
                  <a:pt x="13264675" y="1037044"/>
                </a:lnTo>
                <a:lnTo>
                  <a:pt x="13248005" y="1096522"/>
                </a:lnTo>
                <a:lnTo>
                  <a:pt x="13231690" y="1155770"/>
                </a:lnTo>
                <a:lnTo>
                  <a:pt x="13215729" y="1214791"/>
                </a:lnTo>
                <a:lnTo>
                  <a:pt x="13200122" y="1273585"/>
                </a:lnTo>
                <a:lnTo>
                  <a:pt x="13184865" y="1332154"/>
                </a:lnTo>
                <a:lnTo>
                  <a:pt x="13169958" y="1390498"/>
                </a:lnTo>
                <a:lnTo>
                  <a:pt x="13155398" y="1448619"/>
                </a:lnTo>
                <a:lnTo>
                  <a:pt x="13141185" y="1506519"/>
                </a:lnTo>
                <a:lnTo>
                  <a:pt x="13127316" y="1564197"/>
                </a:lnTo>
                <a:lnTo>
                  <a:pt x="13113790" y="1621656"/>
                </a:lnTo>
                <a:lnTo>
                  <a:pt x="13100605" y="1678897"/>
                </a:lnTo>
                <a:lnTo>
                  <a:pt x="13087759" y="1735920"/>
                </a:lnTo>
                <a:lnTo>
                  <a:pt x="13075251" y="1792727"/>
                </a:lnTo>
                <a:lnTo>
                  <a:pt x="13063080" y="1849320"/>
                </a:lnTo>
                <a:lnTo>
                  <a:pt x="13051242" y="1905699"/>
                </a:lnTo>
                <a:lnTo>
                  <a:pt x="13039738" y="1961865"/>
                </a:lnTo>
                <a:lnTo>
                  <a:pt x="13028565" y="2017820"/>
                </a:lnTo>
                <a:lnTo>
                  <a:pt x="13017721" y="2073565"/>
                </a:lnTo>
                <a:lnTo>
                  <a:pt x="13007205" y="2129101"/>
                </a:lnTo>
                <a:lnTo>
                  <a:pt x="12997016" y="2184430"/>
                </a:lnTo>
                <a:lnTo>
                  <a:pt x="12987151" y="2239551"/>
                </a:lnTo>
                <a:lnTo>
                  <a:pt x="12977609" y="2294468"/>
                </a:lnTo>
                <a:lnTo>
                  <a:pt x="12968388" y="2349180"/>
                </a:lnTo>
                <a:lnTo>
                  <a:pt x="12959486" y="2403689"/>
                </a:lnTo>
                <a:lnTo>
                  <a:pt x="12950903" y="2457997"/>
                </a:lnTo>
                <a:lnTo>
                  <a:pt x="12942636" y="2512103"/>
                </a:lnTo>
                <a:lnTo>
                  <a:pt x="12934683" y="2566011"/>
                </a:lnTo>
                <a:lnTo>
                  <a:pt x="12927044" y="2619720"/>
                </a:lnTo>
                <a:lnTo>
                  <a:pt x="12919715" y="2673232"/>
                </a:lnTo>
                <a:lnTo>
                  <a:pt x="12912696" y="2726548"/>
                </a:lnTo>
                <a:lnTo>
                  <a:pt x="12905986" y="2779669"/>
                </a:lnTo>
                <a:lnTo>
                  <a:pt x="12899581" y="2832597"/>
                </a:lnTo>
                <a:lnTo>
                  <a:pt x="12893481" y="2885332"/>
                </a:lnTo>
                <a:lnTo>
                  <a:pt x="12887685" y="2937876"/>
                </a:lnTo>
                <a:lnTo>
                  <a:pt x="12882189" y="2990230"/>
                </a:lnTo>
                <a:lnTo>
                  <a:pt x="12876994" y="3042396"/>
                </a:lnTo>
                <a:lnTo>
                  <a:pt x="12872096" y="3094373"/>
                </a:lnTo>
                <a:lnTo>
                  <a:pt x="12867494" y="3146165"/>
                </a:lnTo>
                <a:lnTo>
                  <a:pt x="12863188" y="3197771"/>
                </a:lnTo>
                <a:lnTo>
                  <a:pt x="12859174" y="3249192"/>
                </a:lnTo>
                <a:lnTo>
                  <a:pt x="12855452" y="3300431"/>
                </a:lnTo>
                <a:lnTo>
                  <a:pt x="12852020" y="3351489"/>
                </a:lnTo>
                <a:lnTo>
                  <a:pt x="12848875" y="3402365"/>
                </a:lnTo>
                <a:lnTo>
                  <a:pt x="12846017" y="3453063"/>
                </a:lnTo>
                <a:lnTo>
                  <a:pt x="12843444" y="3503582"/>
                </a:lnTo>
                <a:lnTo>
                  <a:pt x="12841154" y="3553924"/>
                </a:lnTo>
                <a:lnTo>
                  <a:pt x="12839145" y="3604090"/>
                </a:lnTo>
                <a:lnTo>
                  <a:pt x="12837417" y="3654082"/>
                </a:lnTo>
                <a:lnTo>
                  <a:pt x="12835966" y="3703900"/>
                </a:lnTo>
                <a:lnTo>
                  <a:pt x="12834792" y="3753546"/>
                </a:lnTo>
                <a:lnTo>
                  <a:pt x="12833892" y="3803021"/>
                </a:lnTo>
                <a:lnTo>
                  <a:pt x="12833266" y="3852326"/>
                </a:lnTo>
                <a:lnTo>
                  <a:pt x="12832911" y="3901463"/>
                </a:lnTo>
                <a:lnTo>
                  <a:pt x="12832827" y="3950432"/>
                </a:lnTo>
                <a:lnTo>
                  <a:pt x="12833010" y="3999234"/>
                </a:lnTo>
                <a:lnTo>
                  <a:pt x="12833460" y="4047871"/>
                </a:lnTo>
                <a:lnTo>
                  <a:pt x="12834174" y="4096344"/>
                </a:lnTo>
                <a:lnTo>
                  <a:pt x="12835152" y="4144655"/>
                </a:lnTo>
                <a:lnTo>
                  <a:pt x="12836392" y="4192804"/>
                </a:lnTo>
                <a:lnTo>
                  <a:pt x="12837891" y="4240792"/>
                </a:lnTo>
                <a:lnTo>
                  <a:pt x="12839649" y="4288621"/>
                </a:lnTo>
                <a:lnTo>
                  <a:pt x="12841663" y="4336292"/>
                </a:lnTo>
                <a:lnTo>
                  <a:pt x="12843933" y="4383807"/>
                </a:lnTo>
                <a:lnTo>
                  <a:pt x="12846455" y="4431165"/>
                </a:lnTo>
                <a:lnTo>
                  <a:pt x="12849229" y="4478369"/>
                </a:lnTo>
                <a:lnTo>
                  <a:pt x="12852253" y="4525420"/>
                </a:lnTo>
                <a:lnTo>
                  <a:pt x="12855526" y="4572318"/>
                </a:lnTo>
                <a:lnTo>
                  <a:pt x="12859045" y="4619066"/>
                </a:lnTo>
                <a:lnTo>
                  <a:pt x="12862809" y="4665663"/>
                </a:lnTo>
                <a:lnTo>
                  <a:pt x="12866816" y="4712112"/>
                </a:lnTo>
                <a:lnTo>
                  <a:pt x="12871065" y="4758414"/>
                </a:lnTo>
                <a:lnTo>
                  <a:pt x="12875554" y="4804569"/>
                </a:lnTo>
                <a:lnTo>
                  <a:pt x="12880282" y="4850580"/>
                </a:lnTo>
                <a:lnTo>
                  <a:pt x="12885246" y="4896446"/>
                </a:lnTo>
                <a:lnTo>
                  <a:pt x="12890445" y="4942170"/>
                </a:lnTo>
                <a:lnTo>
                  <a:pt x="12895878" y="4987752"/>
                </a:lnTo>
                <a:lnTo>
                  <a:pt x="12901542" y="5033194"/>
                </a:lnTo>
                <a:lnTo>
                  <a:pt x="12907436" y="5078497"/>
                </a:lnTo>
                <a:lnTo>
                  <a:pt x="12913559" y="5123661"/>
                </a:lnTo>
                <a:lnTo>
                  <a:pt x="12919909" y="5168689"/>
                </a:lnTo>
                <a:lnTo>
                  <a:pt x="12926483" y="5213582"/>
                </a:lnTo>
                <a:lnTo>
                  <a:pt x="12933281" y="5258339"/>
                </a:lnTo>
                <a:lnTo>
                  <a:pt x="12940301" y="5302964"/>
                </a:lnTo>
                <a:lnTo>
                  <a:pt x="12947541" y="5347457"/>
                </a:lnTo>
                <a:lnTo>
                  <a:pt x="12955000" y="5391819"/>
                </a:lnTo>
                <a:lnTo>
                  <a:pt x="12962675" y="5436051"/>
                </a:lnTo>
                <a:lnTo>
                  <a:pt x="12970566" y="5480154"/>
                </a:lnTo>
                <a:lnTo>
                  <a:pt x="12978669" y="5524130"/>
                </a:lnTo>
                <a:lnTo>
                  <a:pt x="12986985" y="5567980"/>
                </a:lnTo>
                <a:lnTo>
                  <a:pt x="12995511" y="5611705"/>
                </a:lnTo>
                <a:lnTo>
                  <a:pt x="13004246" y="5655307"/>
                </a:lnTo>
                <a:lnTo>
                  <a:pt x="13013187" y="5698785"/>
                </a:lnTo>
                <a:lnTo>
                  <a:pt x="13022334" y="5742143"/>
                </a:lnTo>
                <a:lnTo>
                  <a:pt x="13031684" y="5785380"/>
                </a:lnTo>
                <a:lnTo>
                  <a:pt x="13041236" y="5828498"/>
                </a:lnTo>
                <a:lnTo>
                  <a:pt x="13050988" y="5871498"/>
                </a:lnTo>
                <a:lnTo>
                  <a:pt x="13060939" y="5914381"/>
                </a:lnTo>
                <a:lnTo>
                  <a:pt x="13071087" y="5957149"/>
                </a:lnTo>
                <a:lnTo>
                  <a:pt x="13081430" y="5999803"/>
                </a:lnTo>
                <a:lnTo>
                  <a:pt x="13091967" y="6042343"/>
                </a:lnTo>
                <a:lnTo>
                  <a:pt x="13102695" y="6084772"/>
                </a:lnTo>
                <a:lnTo>
                  <a:pt x="13113614" y="6127090"/>
                </a:lnTo>
                <a:lnTo>
                  <a:pt x="13124722" y="6169298"/>
                </a:lnTo>
                <a:lnTo>
                  <a:pt x="13136016" y="6211398"/>
                </a:lnTo>
                <a:lnTo>
                  <a:pt x="13147496" y="6253390"/>
                </a:lnTo>
                <a:lnTo>
                  <a:pt x="13159160" y="6295277"/>
                </a:lnTo>
                <a:lnTo>
                  <a:pt x="13171005" y="6337058"/>
                </a:lnTo>
                <a:lnTo>
                  <a:pt x="13183031" y="6378736"/>
                </a:lnTo>
                <a:lnTo>
                  <a:pt x="13195236" y="6420312"/>
                </a:lnTo>
                <a:lnTo>
                  <a:pt x="13207618" y="6461786"/>
                </a:lnTo>
                <a:lnTo>
                  <a:pt x="13220175" y="6503160"/>
                </a:lnTo>
                <a:lnTo>
                  <a:pt x="13232905" y="6544435"/>
                </a:lnTo>
                <a:lnTo>
                  <a:pt x="13245808" y="6585612"/>
                </a:lnTo>
                <a:lnTo>
                  <a:pt x="13258881" y="6626693"/>
                </a:lnTo>
                <a:lnTo>
                  <a:pt x="13272123" y="6667678"/>
                </a:lnTo>
                <a:lnTo>
                  <a:pt x="13285533" y="6708569"/>
                </a:lnTo>
                <a:lnTo>
                  <a:pt x="13299107" y="6749367"/>
                </a:lnTo>
                <a:lnTo>
                  <a:pt x="13312845" y="6790073"/>
                </a:lnTo>
                <a:lnTo>
                  <a:pt x="13326746" y="6830689"/>
                </a:lnTo>
                <a:lnTo>
                  <a:pt x="13340807" y="6871215"/>
                </a:lnTo>
                <a:lnTo>
                  <a:pt x="13355026" y="6911653"/>
                </a:lnTo>
                <a:lnTo>
                  <a:pt x="13369403" y="6952003"/>
                </a:lnTo>
                <a:lnTo>
                  <a:pt x="13383935" y="6992268"/>
                </a:lnTo>
                <a:lnTo>
                  <a:pt x="13398622" y="7032448"/>
                </a:lnTo>
                <a:lnTo>
                  <a:pt x="13413460" y="7072544"/>
                </a:lnTo>
                <a:lnTo>
                  <a:pt x="13428449" y="7112558"/>
                </a:lnTo>
                <a:lnTo>
                  <a:pt x="13443587" y="7152491"/>
                </a:lnTo>
                <a:lnTo>
                  <a:pt x="13458871" y="7192343"/>
                </a:lnTo>
                <a:lnTo>
                  <a:pt x="13474302" y="7232117"/>
                </a:lnTo>
                <a:lnTo>
                  <a:pt x="13489876" y="7271813"/>
                </a:lnTo>
                <a:lnTo>
                  <a:pt x="13505593" y="7311433"/>
                </a:lnTo>
                <a:lnTo>
                  <a:pt x="13521450" y="7350977"/>
                </a:lnTo>
                <a:lnTo>
                  <a:pt x="13537446" y="7390448"/>
                </a:lnTo>
                <a:lnTo>
                  <a:pt x="13553580" y="7429845"/>
                </a:lnTo>
                <a:lnTo>
                  <a:pt x="13569849" y="7469171"/>
                </a:lnTo>
                <a:lnTo>
                  <a:pt x="13586251" y="7508426"/>
                </a:lnTo>
                <a:lnTo>
                  <a:pt x="13602787" y="7547611"/>
                </a:lnTo>
                <a:lnTo>
                  <a:pt x="13619452" y="7586729"/>
                </a:lnTo>
                <a:lnTo>
                  <a:pt x="13636247" y="7625779"/>
                </a:lnTo>
                <a:lnTo>
                  <a:pt x="13653169" y="7664764"/>
                </a:lnTo>
                <a:lnTo>
                  <a:pt x="13670217" y="7703683"/>
                </a:lnTo>
                <a:lnTo>
                  <a:pt x="13687389" y="7742540"/>
                </a:lnTo>
                <a:lnTo>
                  <a:pt x="13704683" y="7781334"/>
                </a:lnTo>
                <a:lnTo>
                  <a:pt x="13722098" y="7820067"/>
                </a:lnTo>
                <a:lnTo>
                  <a:pt x="13739632" y="7858740"/>
                </a:lnTo>
                <a:lnTo>
                  <a:pt x="13757283" y="7897355"/>
                </a:lnTo>
                <a:lnTo>
                  <a:pt x="13775050" y="7935911"/>
                </a:lnTo>
                <a:lnTo>
                  <a:pt x="13792931" y="7974412"/>
                </a:lnTo>
                <a:lnTo>
                  <a:pt x="13810924" y="8012857"/>
                </a:lnTo>
                <a:lnTo>
                  <a:pt x="13829028" y="8051248"/>
                </a:lnTo>
                <a:lnTo>
                  <a:pt x="13847242" y="8089587"/>
                </a:lnTo>
                <a:lnTo>
                  <a:pt x="13865562" y="8127873"/>
                </a:lnTo>
                <a:lnTo>
                  <a:pt x="13883989" y="8166110"/>
                </a:lnTo>
                <a:lnTo>
                  <a:pt x="13902519" y="8204296"/>
                </a:lnTo>
                <a:lnTo>
                  <a:pt x="13921152" y="8242435"/>
                </a:lnTo>
                <a:lnTo>
                  <a:pt x="13939886" y="8280527"/>
                </a:lnTo>
                <a:lnTo>
                  <a:pt x="13958719" y="8318574"/>
                </a:lnTo>
                <a:lnTo>
                  <a:pt x="13977649" y="8356575"/>
                </a:lnTo>
                <a:lnTo>
                  <a:pt x="13996675" y="8394533"/>
                </a:lnTo>
                <a:lnTo>
                  <a:pt x="14015796" y="8432450"/>
                </a:lnTo>
                <a:lnTo>
                  <a:pt x="14035009" y="8470325"/>
                </a:lnTo>
                <a:lnTo>
                  <a:pt x="14054313" y="8508160"/>
                </a:lnTo>
                <a:lnTo>
                  <a:pt x="14073706" y="8545957"/>
                </a:lnTo>
                <a:lnTo>
                  <a:pt x="14093186" y="8583716"/>
                </a:lnTo>
                <a:lnTo>
                  <a:pt x="14112752" y="8621439"/>
                </a:lnTo>
                <a:lnTo>
                  <a:pt x="14132403" y="8659126"/>
                </a:lnTo>
                <a:lnTo>
                  <a:pt x="14171950" y="8734401"/>
                </a:lnTo>
                <a:lnTo>
                  <a:pt x="14211815" y="8809550"/>
                </a:lnTo>
                <a:lnTo>
                  <a:pt x="14251983" y="8884582"/>
                </a:lnTo>
                <a:lnTo>
                  <a:pt x="14292441" y="8959507"/>
                </a:lnTo>
                <a:lnTo>
                  <a:pt x="14333177" y="9034334"/>
                </a:lnTo>
                <a:lnTo>
                  <a:pt x="14374177" y="9109073"/>
                </a:lnTo>
                <a:lnTo>
                  <a:pt x="14436142" y="9221036"/>
                </a:lnTo>
                <a:lnTo>
                  <a:pt x="14498627" y="9332854"/>
                </a:lnTo>
                <a:lnTo>
                  <a:pt x="14582671" y="9481773"/>
                </a:lnTo>
                <a:lnTo>
                  <a:pt x="14667452" y="9630565"/>
                </a:lnTo>
                <a:lnTo>
                  <a:pt x="14795776" y="9853682"/>
                </a:lnTo>
                <a:lnTo>
                  <a:pt x="15272668" y="10674932"/>
                </a:lnTo>
                <a:lnTo>
                  <a:pt x="15446180" y="10976499"/>
                </a:lnTo>
                <a:lnTo>
                  <a:pt x="15554022" y="11166221"/>
                </a:lnTo>
                <a:lnTo>
                  <a:pt x="15633609" y="11307763"/>
                </a:lnTo>
                <a:lnTo>
                  <a:pt x="0" y="1130776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 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690566-6807-478B-842D-F5AB25A54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9452" y="1427258"/>
            <a:ext cx="3436800" cy="328295"/>
          </a:xfrm>
        </p:spPr>
        <p:txBody>
          <a:bodyPr/>
          <a:lstStyle>
            <a:lvl1pPr>
              <a:defRPr sz="2133" b="0">
                <a:solidFill>
                  <a:schemeClr val="tx1"/>
                </a:solidFill>
              </a:defRPr>
            </a:lvl1pPr>
            <a:lvl2pPr>
              <a:defRPr sz="1940"/>
            </a:lvl2pPr>
            <a:lvl3pPr marL="0" indent="0">
              <a:buNone/>
              <a:defRPr sz="1940"/>
            </a:lvl3pPr>
            <a:lvl4pPr>
              <a:defRPr sz="1940"/>
            </a:lvl4pPr>
            <a:lvl5pPr>
              <a:defRPr sz="194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2CB7CE-FB96-4294-87F9-B8EEB82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52" y="443769"/>
            <a:ext cx="3436800" cy="3732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C01ABB4-11F1-419E-872D-75953520B8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223" y="6242427"/>
            <a:ext cx="1795407" cy="2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8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4">
            <a:extLst>
              <a:ext uri="{FF2B5EF4-FFF2-40B4-BE49-F238E27FC236}">
                <a16:creationId xmlns:a16="http://schemas.microsoft.com/office/drawing/2014/main" id="{0509D035-D167-41E1-BE3B-E86F148F7EC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0104100"/>
              <a:gd name="connsiteY0" fmla="*/ 0 h 11309350"/>
              <a:gd name="connsiteX1" fmla="*/ 20104100 w 20104100"/>
              <a:gd name="connsiteY1" fmla="*/ 0 h 11309350"/>
              <a:gd name="connsiteX2" fmla="*/ 20104100 w 20104100"/>
              <a:gd name="connsiteY2" fmla="*/ 11309350 h 11309350"/>
              <a:gd name="connsiteX3" fmla="*/ 20104096 w 20104100"/>
              <a:gd name="connsiteY3" fmla="*/ 11309350 h 11309350"/>
              <a:gd name="connsiteX4" fmla="*/ 20104096 w 20104100"/>
              <a:gd name="connsiteY4" fmla="*/ 9552064 h 11309350"/>
              <a:gd name="connsiteX5" fmla="*/ 19996830 w 20104100"/>
              <a:gd name="connsiteY5" fmla="*/ 9513907 h 11309350"/>
              <a:gd name="connsiteX6" fmla="*/ 19891140 w 20104100"/>
              <a:gd name="connsiteY6" fmla="*/ 9478187 h 11309350"/>
              <a:gd name="connsiteX7" fmla="*/ 19787000 w 20104100"/>
              <a:gd name="connsiteY7" fmla="*/ 9444863 h 11309350"/>
              <a:gd name="connsiteX8" fmla="*/ 19684380 w 20104100"/>
              <a:gd name="connsiteY8" fmla="*/ 9413895 h 11309350"/>
              <a:gd name="connsiteX9" fmla="*/ 19583248 w 20104100"/>
              <a:gd name="connsiteY9" fmla="*/ 9385243 h 11309350"/>
              <a:gd name="connsiteX10" fmla="*/ 19483580 w 20104100"/>
              <a:gd name="connsiteY10" fmla="*/ 9358866 h 11309350"/>
              <a:gd name="connsiteX11" fmla="*/ 19385346 w 20104100"/>
              <a:gd name="connsiteY11" fmla="*/ 9334724 h 11309350"/>
              <a:gd name="connsiteX12" fmla="*/ 19288516 w 20104100"/>
              <a:gd name="connsiteY12" fmla="*/ 9312779 h 11309350"/>
              <a:gd name="connsiteX13" fmla="*/ 19193064 w 20104100"/>
              <a:gd name="connsiteY13" fmla="*/ 9292987 h 11309350"/>
              <a:gd name="connsiteX14" fmla="*/ 19098956 w 20104100"/>
              <a:gd name="connsiteY14" fmla="*/ 9275312 h 11309350"/>
              <a:gd name="connsiteX15" fmla="*/ 19006168 w 20104100"/>
              <a:gd name="connsiteY15" fmla="*/ 9259711 h 11309350"/>
              <a:gd name="connsiteX16" fmla="*/ 18914672 w 20104100"/>
              <a:gd name="connsiteY16" fmla="*/ 9246144 h 11309350"/>
              <a:gd name="connsiteX17" fmla="*/ 18869400 w 20104100"/>
              <a:gd name="connsiteY17" fmla="*/ 9240111 h 11309350"/>
              <a:gd name="connsiteX18" fmla="*/ 18824436 w 20104100"/>
              <a:gd name="connsiteY18" fmla="*/ 9234572 h 11309350"/>
              <a:gd name="connsiteX19" fmla="*/ 18779784 w 20104100"/>
              <a:gd name="connsiteY19" fmla="*/ 9229521 h 11309350"/>
              <a:gd name="connsiteX20" fmla="*/ 18735434 w 20104100"/>
              <a:gd name="connsiteY20" fmla="*/ 9224953 h 11309350"/>
              <a:gd name="connsiteX21" fmla="*/ 18691386 w 20104100"/>
              <a:gd name="connsiteY21" fmla="*/ 9220864 h 11309350"/>
              <a:gd name="connsiteX22" fmla="*/ 18647636 w 20104100"/>
              <a:gd name="connsiteY22" fmla="*/ 9217250 h 11309350"/>
              <a:gd name="connsiteX23" fmla="*/ 18604180 w 20104100"/>
              <a:gd name="connsiteY23" fmla="*/ 9214102 h 11309350"/>
              <a:gd name="connsiteX24" fmla="*/ 18561012 w 20104100"/>
              <a:gd name="connsiteY24" fmla="*/ 9211419 h 11309350"/>
              <a:gd name="connsiteX25" fmla="*/ 18518134 w 20104100"/>
              <a:gd name="connsiteY25" fmla="*/ 9209193 h 11309350"/>
              <a:gd name="connsiteX26" fmla="*/ 18475536 w 20104100"/>
              <a:gd name="connsiteY26" fmla="*/ 9207422 h 11309350"/>
              <a:gd name="connsiteX27" fmla="*/ 18433220 w 20104100"/>
              <a:gd name="connsiteY27" fmla="*/ 9206099 h 11309350"/>
              <a:gd name="connsiteX28" fmla="*/ 18391180 w 20104100"/>
              <a:gd name="connsiteY28" fmla="*/ 9205218 h 11309350"/>
              <a:gd name="connsiteX29" fmla="*/ 18349412 w 20104100"/>
              <a:gd name="connsiteY29" fmla="*/ 9204777 h 11309350"/>
              <a:gd name="connsiteX30" fmla="*/ 18307912 w 20104100"/>
              <a:gd name="connsiteY30" fmla="*/ 9204769 h 11309350"/>
              <a:gd name="connsiteX31" fmla="*/ 18266678 w 20104100"/>
              <a:gd name="connsiteY31" fmla="*/ 9205188 h 11309350"/>
              <a:gd name="connsiteX32" fmla="*/ 18225704 w 20104100"/>
              <a:gd name="connsiteY32" fmla="*/ 9206031 h 11309350"/>
              <a:gd name="connsiteX33" fmla="*/ 18184992 w 20104100"/>
              <a:gd name="connsiteY33" fmla="*/ 9207293 h 11309350"/>
              <a:gd name="connsiteX34" fmla="*/ 18144530 w 20104100"/>
              <a:gd name="connsiteY34" fmla="*/ 9208967 h 11309350"/>
              <a:gd name="connsiteX35" fmla="*/ 18104322 w 20104100"/>
              <a:gd name="connsiteY35" fmla="*/ 9211050 h 11309350"/>
              <a:gd name="connsiteX36" fmla="*/ 18064360 w 20104100"/>
              <a:gd name="connsiteY36" fmla="*/ 9213536 h 11309350"/>
              <a:gd name="connsiteX37" fmla="*/ 18024642 w 20104100"/>
              <a:gd name="connsiteY37" fmla="*/ 9216420 h 11309350"/>
              <a:gd name="connsiteX38" fmla="*/ 17985164 w 20104100"/>
              <a:gd name="connsiteY38" fmla="*/ 9219696 h 11309350"/>
              <a:gd name="connsiteX39" fmla="*/ 17945924 w 20104100"/>
              <a:gd name="connsiteY39" fmla="*/ 9223361 h 11309350"/>
              <a:gd name="connsiteX40" fmla="*/ 17906916 w 20104100"/>
              <a:gd name="connsiteY40" fmla="*/ 9227409 h 11309350"/>
              <a:gd name="connsiteX41" fmla="*/ 17868136 w 20104100"/>
              <a:gd name="connsiteY41" fmla="*/ 9231836 h 11309350"/>
              <a:gd name="connsiteX42" fmla="*/ 17829584 w 20104100"/>
              <a:gd name="connsiteY42" fmla="*/ 9236635 h 11309350"/>
              <a:gd name="connsiteX43" fmla="*/ 17791254 w 20104100"/>
              <a:gd name="connsiteY43" fmla="*/ 9241802 h 11309350"/>
              <a:gd name="connsiteX44" fmla="*/ 17753142 w 20104100"/>
              <a:gd name="connsiteY44" fmla="*/ 9247333 h 11309350"/>
              <a:gd name="connsiteX45" fmla="*/ 17715246 w 20104100"/>
              <a:gd name="connsiteY45" fmla="*/ 9253221 h 11309350"/>
              <a:gd name="connsiteX46" fmla="*/ 17677560 w 20104100"/>
              <a:gd name="connsiteY46" fmla="*/ 9259462 h 11309350"/>
              <a:gd name="connsiteX47" fmla="*/ 17602810 w 20104100"/>
              <a:gd name="connsiteY47" fmla="*/ 9272982 h 11309350"/>
              <a:gd name="connsiteX48" fmla="*/ 17528864 w 20104100"/>
              <a:gd name="connsiteY48" fmla="*/ 9287855 h 11309350"/>
              <a:gd name="connsiteX49" fmla="*/ 17419388 w 20104100"/>
              <a:gd name="connsiteY49" fmla="*/ 9312608 h 11309350"/>
              <a:gd name="connsiteX50" fmla="*/ 17347324 w 20104100"/>
              <a:gd name="connsiteY50" fmla="*/ 9330683 h 11309350"/>
              <a:gd name="connsiteX51" fmla="*/ 17275962 w 20104100"/>
              <a:gd name="connsiteY51" fmla="*/ 9349969 h 11309350"/>
              <a:gd name="connsiteX52" fmla="*/ 17205276 w 20104100"/>
              <a:gd name="connsiteY52" fmla="*/ 9370425 h 11309350"/>
              <a:gd name="connsiteX53" fmla="*/ 17135234 w 20104100"/>
              <a:gd name="connsiteY53" fmla="*/ 9392011 h 11309350"/>
              <a:gd name="connsiteX54" fmla="*/ 17065810 w 20104100"/>
              <a:gd name="connsiteY54" fmla="*/ 9414687 h 11309350"/>
              <a:gd name="connsiteX55" fmla="*/ 16996974 w 20104100"/>
              <a:gd name="connsiteY55" fmla="*/ 9438415 h 11309350"/>
              <a:gd name="connsiteX56" fmla="*/ 16928698 w 20104100"/>
              <a:gd name="connsiteY56" fmla="*/ 9463151 h 11309350"/>
              <a:gd name="connsiteX57" fmla="*/ 16860952 w 20104100"/>
              <a:gd name="connsiteY57" fmla="*/ 9488857 h 11309350"/>
              <a:gd name="connsiteX58" fmla="*/ 16793708 w 20104100"/>
              <a:gd name="connsiteY58" fmla="*/ 9515493 h 11309350"/>
              <a:gd name="connsiteX59" fmla="*/ 16726940 w 20104100"/>
              <a:gd name="connsiteY59" fmla="*/ 9543018 h 11309350"/>
              <a:gd name="connsiteX60" fmla="*/ 16660616 w 20104100"/>
              <a:gd name="connsiteY60" fmla="*/ 9571391 h 11309350"/>
              <a:gd name="connsiteX61" fmla="*/ 16594708 w 20104100"/>
              <a:gd name="connsiteY61" fmla="*/ 9600574 h 11309350"/>
              <a:gd name="connsiteX62" fmla="*/ 16529188 w 20104100"/>
              <a:gd name="connsiteY62" fmla="*/ 9630525 h 11309350"/>
              <a:gd name="connsiteX63" fmla="*/ 16431572 w 20104100"/>
              <a:gd name="connsiteY63" fmla="*/ 9676806 h 11309350"/>
              <a:gd name="connsiteX64" fmla="*/ 16334668 w 20104100"/>
              <a:gd name="connsiteY64" fmla="*/ 9724590 h 11309350"/>
              <a:gd name="connsiteX65" fmla="*/ 16238378 w 20104100"/>
              <a:gd name="connsiteY65" fmla="*/ 9773743 h 11309350"/>
              <a:gd name="connsiteX66" fmla="*/ 16142608 w 20104100"/>
              <a:gd name="connsiteY66" fmla="*/ 9824128 h 11309350"/>
              <a:gd name="connsiteX67" fmla="*/ 16015550 w 20104100"/>
              <a:gd name="connsiteY67" fmla="*/ 9892989 h 11309350"/>
              <a:gd name="connsiteX68" fmla="*/ 15825868 w 20104100"/>
              <a:gd name="connsiteY68" fmla="*/ 9999234 h 11309350"/>
              <a:gd name="connsiteX69" fmla="*/ 15351700 w 20104100"/>
              <a:gd name="connsiteY69" fmla="*/ 10273756 h 11309350"/>
              <a:gd name="connsiteX70" fmla="*/ 14998552 w 20104100"/>
              <a:gd name="connsiteY70" fmla="*/ 10475498 h 11309350"/>
              <a:gd name="connsiteX71" fmla="*/ 14835031 w 20104100"/>
              <a:gd name="connsiteY71" fmla="*/ 10565242 h 11309350"/>
              <a:gd name="connsiteX72" fmla="*/ 14702436 w 20104100"/>
              <a:gd name="connsiteY72" fmla="*/ 10635553 h 11309350"/>
              <a:gd name="connsiteX73" fmla="*/ 14601802 w 20104100"/>
              <a:gd name="connsiteY73" fmla="*/ 10687210 h 11309350"/>
              <a:gd name="connsiteX74" fmla="*/ 14500042 w 20104100"/>
              <a:gd name="connsiteY74" fmla="*/ 10737795 h 11309350"/>
              <a:gd name="connsiteX75" fmla="*/ 14397059 w 20104100"/>
              <a:gd name="connsiteY75" fmla="*/ 10787170 h 11309350"/>
              <a:gd name="connsiteX76" fmla="*/ 14292757 w 20104100"/>
              <a:gd name="connsiteY76" fmla="*/ 10835200 h 11309350"/>
              <a:gd name="connsiteX77" fmla="*/ 14222442 w 20104100"/>
              <a:gd name="connsiteY77" fmla="*/ 10866407 h 11309350"/>
              <a:gd name="connsiteX78" fmla="*/ 14151468 w 20104100"/>
              <a:gd name="connsiteY78" fmla="*/ 10896916 h 11309350"/>
              <a:gd name="connsiteX79" fmla="*/ 14079809 w 20104100"/>
              <a:gd name="connsiteY79" fmla="*/ 10926686 h 11309350"/>
              <a:gd name="connsiteX80" fmla="*/ 14007434 w 20104100"/>
              <a:gd name="connsiteY80" fmla="*/ 10955678 h 11309350"/>
              <a:gd name="connsiteX81" fmla="*/ 13934315 w 20104100"/>
              <a:gd name="connsiteY81" fmla="*/ 10983851 h 11309350"/>
              <a:gd name="connsiteX82" fmla="*/ 13860424 w 20104100"/>
              <a:gd name="connsiteY82" fmla="*/ 11011166 h 11309350"/>
              <a:gd name="connsiteX83" fmla="*/ 13785731 w 20104100"/>
              <a:gd name="connsiteY83" fmla="*/ 11037582 h 11309350"/>
              <a:gd name="connsiteX84" fmla="*/ 13710209 w 20104100"/>
              <a:gd name="connsiteY84" fmla="*/ 11063059 h 11309350"/>
              <a:gd name="connsiteX85" fmla="*/ 13633828 w 20104100"/>
              <a:gd name="connsiteY85" fmla="*/ 11087555 h 11309350"/>
              <a:gd name="connsiteX86" fmla="*/ 13556560 w 20104100"/>
              <a:gd name="connsiteY86" fmla="*/ 11111033 h 11309350"/>
              <a:gd name="connsiteX87" fmla="*/ 13478376 w 20104100"/>
              <a:gd name="connsiteY87" fmla="*/ 11133452 h 11309350"/>
              <a:gd name="connsiteX88" fmla="*/ 13399248 w 20104100"/>
              <a:gd name="connsiteY88" fmla="*/ 11154770 h 11309350"/>
              <a:gd name="connsiteX89" fmla="*/ 13319147 w 20104100"/>
              <a:gd name="connsiteY89" fmla="*/ 11174948 h 11309350"/>
              <a:gd name="connsiteX90" fmla="*/ 13238044 w 20104100"/>
              <a:gd name="connsiteY90" fmla="*/ 11193947 h 11309350"/>
              <a:gd name="connsiteX91" fmla="*/ 13155911 w 20104100"/>
              <a:gd name="connsiteY91" fmla="*/ 11211724 h 11309350"/>
              <a:gd name="connsiteX92" fmla="*/ 13072718 w 20104100"/>
              <a:gd name="connsiteY92" fmla="*/ 11228241 h 11309350"/>
              <a:gd name="connsiteX93" fmla="*/ 12988438 w 20104100"/>
              <a:gd name="connsiteY93" fmla="*/ 11243458 h 11309350"/>
              <a:gd name="connsiteX94" fmla="*/ 12903042 w 20104100"/>
              <a:gd name="connsiteY94" fmla="*/ 11257332 h 11309350"/>
              <a:gd name="connsiteX95" fmla="*/ 12816501 w 20104100"/>
              <a:gd name="connsiteY95" fmla="*/ 11269827 h 11309350"/>
              <a:gd name="connsiteX96" fmla="*/ 12728786 w 20104100"/>
              <a:gd name="connsiteY96" fmla="*/ 11280899 h 11309350"/>
              <a:gd name="connsiteX97" fmla="*/ 12639869 w 20104100"/>
              <a:gd name="connsiteY97" fmla="*/ 11290510 h 11309350"/>
              <a:gd name="connsiteX98" fmla="*/ 12549721 w 20104100"/>
              <a:gd name="connsiteY98" fmla="*/ 11298621 h 11309350"/>
              <a:gd name="connsiteX99" fmla="*/ 12458313 w 20104100"/>
              <a:gd name="connsiteY99" fmla="*/ 11305188 h 11309350"/>
              <a:gd name="connsiteX100" fmla="*/ 12380949 w 20104100"/>
              <a:gd name="connsiteY100" fmla="*/ 11309350 h 11309350"/>
              <a:gd name="connsiteX101" fmla="*/ 0 w 20104100"/>
              <a:gd name="connsiteY101" fmla="*/ 11309350 h 1130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104100" h="11309350">
                <a:moveTo>
                  <a:pt x="0" y="0"/>
                </a:moveTo>
                <a:lnTo>
                  <a:pt x="20104100" y="0"/>
                </a:lnTo>
                <a:lnTo>
                  <a:pt x="20104100" y="11309350"/>
                </a:lnTo>
                <a:lnTo>
                  <a:pt x="20104096" y="11309350"/>
                </a:lnTo>
                <a:lnTo>
                  <a:pt x="20104096" y="9552064"/>
                </a:lnTo>
                <a:lnTo>
                  <a:pt x="19996830" y="9513907"/>
                </a:lnTo>
                <a:lnTo>
                  <a:pt x="19891140" y="9478187"/>
                </a:lnTo>
                <a:lnTo>
                  <a:pt x="19787000" y="9444863"/>
                </a:lnTo>
                <a:lnTo>
                  <a:pt x="19684380" y="9413895"/>
                </a:lnTo>
                <a:lnTo>
                  <a:pt x="19583248" y="9385243"/>
                </a:lnTo>
                <a:lnTo>
                  <a:pt x="19483580" y="9358866"/>
                </a:lnTo>
                <a:lnTo>
                  <a:pt x="19385346" y="9334724"/>
                </a:lnTo>
                <a:lnTo>
                  <a:pt x="19288516" y="9312779"/>
                </a:lnTo>
                <a:lnTo>
                  <a:pt x="19193064" y="9292987"/>
                </a:lnTo>
                <a:lnTo>
                  <a:pt x="19098956" y="9275312"/>
                </a:lnTo>
                <a:lnTo>
                  <a:pt x="19006168" y="9259711"/>
                </a:lnTo>
                <a:lnTo>
                  <a:pt x="18914672" y="9246144"/>
                </a:lnTo>
                <a:lnTo>
                  <a:pt x="18869400" y="9240111"/>
                </a:lnTo>
                <a:lnTo>
                  <a:pt x="18824436" y="9234572"/>
                </a:lnTo>
                <a:lnTo>
                  <a:pt x="18779784" y="9229521"/>
                </a:lnTo>
                <a:lnTo>
                  <a:pt x="18735434" y="9224953"/>
                </a:lnTo>
                <a:lnTo>
                  <a:pt x="18691386" y="9220864"/>
                </a:lnTo>
                <a:lnTo>
                  <a:pt x="18647636" y="9217250"/>
                </a:lnTo>
                <a:lnTo>
                  <a:pt x="18604180" y="9214102"/>
                </a:lnTo>
                <a:lnTo>
                  <a:pt x="18561012" y="9211419"/>
                </a:lnTo>
                <a:lnTo>
                  <a:pt x="18518134" y="9209193"/>
                </a:lnTo>
                <a:lnTo>
                  <a:pt x="18475536" y="9207422"/>
                </a:lnTo>
                <a:lnTo>
                  <a:pt x="18433220" y="9206099"/>
                </a:lnTo>
                <a:lnTo>
                  <a:pt x="18391180" y="9205218"/>
                </a:lnTo>
                <a:lnTo>
                  <a:pt x="18349412" y="9204777"/>
                </a:lnTo>
                <a:lnTo>
                  <a:pt x="18307912" y="9204769"/>
                </a:lnTo>
                <a:lnTo>
                  <a:pt x="18266678" y="9205188"/>
                </a:lnTo>
                <a:lnTo>
                  <a:pt x="18225704" y="9206031"/>
                </a:lnTo>
                <a:lnTo>
                  <a:pt x="18184992" y="9207293"/>
                </a:lnTo>
                <a:lnTo>
                  <a:pt x="18144530" y="9208967"/>
                </a:lnTo>
                <a:lnTo>
                  <a:pt x="18104322" y="9211050"/>
                </a:lnTo>
                <a:lnTo>
                  <a:pt x="18064360" y="9213536"/>
                </a:lnTo>
                <a:lnTo>
                  <a:pt x="18024642" y="9216420"/>
                </a:lnTo>
                <a:lnTo>
                  <a:pt x="17985164" y="9219696"/>
                </a:lnTo>
                <a:lnTo>
                  <a:pt x="17945924" y="9223361"/>
                </a:lnTo>
                <a:lnTo>
                  <a:pt x="17906916" y="9227409"/>
                </a:lnTo>
                <a:lnTo>
                  <a:pt x="17868136" y="9231836"/>
                </a:lnTo>
                <a:lnTo>
                  <a:pt x="17829584" y="9236635"/>
                </a:lnTo>
                <a:lnTo>
                  <a:pt x="17791254" y="9241802"/>
                </a:lnTo>
                <a:lnTo>
                  <a:pt x="17753142" y="9247333"/>
                </a:lnTo>
                <a:lnTo>
                  <a:pt x="17715246" y="9253221"/>
                </a:lnTo>
                <a:lnTo>
                  <a:pt x="17677560" y="9259462"/>
                </a:lnTo>
                <a:lnTo>
                  <a:pt x="17602810" y="9272982"/>
                </a:lnTo>
                <a:lnTo>
                  <a:pt x="17528864" y="9287855"/>
                </a:lnTo>
                <a:lnTo>
                  <a:pt x="17419388" y="9312608"/>
                </a:lnTo>
                <a:lnTo>
                  <a:pt x="17347324" y="9330683"/>
                </a:lnTo>
                <a:lnTo>
                  <a:pt x="17275962" y="9349969"/>
                </a:lnTo>
                <a:lnTo>
                  <a:pt x="17205276" y="9370425"/>
                </a:lnTo>
                <a:lnTo>
                  <a:pt x="17135234" y="9392011"/>
                </a:lnTo>
                <a:lnTo>
                  <a:pt x="17065810" y="9414687"/>
                </a:lnTo>
                <a:lnTo>
                  <a:pt x="16996974" y="9438415"/>
                </a:lnTo>
                <a:lnTo>
                  <a:pt x="16928698" y="9463151"/>
                </a:lnTo>
                <a:lnTo>
                  <a:pt x="16860952" y="9488857"/>
                </a:lnTo>
                <a:lnTo>
                  <a:pt x="16793708" y="9515493"/>
                </a:lnTo>
                <a:lnTo>
                  <a:pt x="16726940" y="9543018"/>
                </a:lnTo>
                <a:lnTo>
                  <a:pt x="16660616" y="9571391"/>
                </a:lnTo>
                <a:lnTo>
                  <a:pt x="16594708" y="9600574"/>
                </a:lnTo>
                <a:lnTo>
                  <a:pt x="16529188" y="9630525"/>
                </a:lnTo>
                <a:lnTo>
                  <a:pt x="16431572" y="9676806"/>
                </a:lnTo>
                <a:lnTo>
                  <a:pt x="16334668" y="9724590"/>
                </a:lnTo>
                <a:lnTo>
                  <a:pt x="16238378" y="9773743"/>
                </a:lnTo>
                <a:lnTo>
                  <a:pt x="16142608" y="9824128"/>
                </a:lnTo>
                <a:lnTo>
                  <a:pt x="16015550" y="9892989"/>
                </a:lnTo>
                <a:lnTo>
                  <a:pt x="15825868" y="9999234"/>
                </a:lnTo>
                <a:lnTo>
                  <a:pt x="15351700" y="10273756"/>
                </a:lnTo>
                <a:lnTo>
                  <a:pt x="14998552" y="10475498"/>
                </a:lnTo>
                <a:lnTo>
                  <a:pt x="14835031" y="10565242"/>
                </a:lnTo>
                <a:lnTo>
                  <a:pt x="14702436" y="10635553"/>
                </a:lnTo>
                <a:lnTo>
                  <a:pt x="14601802" y="10687210"/>
                </a:lnTo>
                <a:lnTo>
                  <a:pt x="14500042" y="10737795"/>
                </a:lnTo>
                <a:lnTo>
                  <a:pt x="14397059" y="10787170"/>
                </a:lnTo>
                <a:lnTo>
                  <a:pt x="14292757" y="10835200"/>
                </a:lnTo>
                <a:lnTo>
                  <a:pt x="14222442" y="10866407"/>
                </a:lnTo>
                <a:lnTo>
                  <a:pt x="14151468" y="10896916"/>
                </a:lnTo>
                <a:lnTo>
                  <a:pt x="14079809" y="10926686"/>
                </a:lnTo>
                <a:lnTo>
                  <a:pt x="14007434" y="10955678"/>
                </a:lnTo>
                <a:lnTo>
                  <a:pt x="13934315" y="10983851"/>
                </a:lnTo>
                <a:lnTo>
                  <a:pt x="13860424" y="11011166"/>
                </a:lnTo>
                <a:lnTo>
                  <a:pt x="13785731" y="11037582"/>
                </a:lnTo>
                <a:lnTo>
                  <a:pt x="13710209" y="11063059"/>
                </a:lnTo>
                <a:lnTo>
                  <a:pt x="13633828" y="11087555"/>
                </a:lnTo>
                <a:lnTo>
                  <a:pt x="13556560" y="11111033"/>
                </a:lnTo>
                <a:lnTo>
                  <a:pt x="13478376" y="11133452"/>
                </a:lnTo>
                <a:lnTo>
                  <a:pt x="13399248" y="11154770"/>
                </a:lnTo>
                <a:lnTo>
                  <a:pt x="13319147" y="11174948"/>
                </a:lnTo>
                <a:lnTo>
                  <a:pt x="13238044" y="11193947"/>
                </a:lnTo>
                <a:lnTo>
                  <a:pt x="13155911" y="11211724"/>
                </a:lnTo>
                <a:lnTo>
                  <a:pt x="13072718" y="11228241"/>
                </a:lnTo>
                <a:lnTo>
                  <a:pt x="12988438" y="11243458"/>
                </a:lnTo>
                <a:lnTo>
                  <a:pt x="12903042" y="11257332"/>
                </a:lnTo>
                <a:lnTo>
                  <a:pt x="12816501" y="11269827"/>
                </a:lnTo>
                <a:lnTo>
                  <a:pt x="12728786" y="11280899"/>
                </a:lnTo>
                <a:lnTo>
                  <a:pt x="12639869" y="11290510"/>
                </a:lnTo>
                <a:lnTo>
                  <a:pt x="12549721" y="11298621"/>
                </a:lnTo>
                <a:lnTo>
                  <a:pt x="12458313" y="11305188"/>
                </a:lnTo>
                <a:lnTo>
                  <a:pt x="12380949" y="11309350"/>
                </a:lnTo>
                <a:lnTo>
                  <a:pt x="0" y="1130935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anchor="b">
            <a:noAutofit/>
          </a:bodyPr>
          <a:lstStyle>
            <a:lvl1pPr marL="0" indent="0" algn="ctr">
              <a:buNone/>
              <a:defRPr sz="2183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199F2-FD0B-48CB-BF88-E2A9677AD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635" y="5120019"/>
            <a:ext cx="5408183" cy="1333699"/>
          </a:xfrm>
        </p:spPr>
        <p:txBody>
          <a:bodyPr anchor="b"/>
          <a:lstStyle>
            <a:lvl1pPr>
              <a:defRPr sz="1200" b="1">
                <a:solidFill>
                  <a:schemeClr val="tx1"/>
                </a:solidFill>
              </a:defRPr>
            </a:lvl1pPr>
            <a:lvl2pPr>
              <a:defRPr sz="1200" b="0">
                <a:solidFill>
                  <a:schemeClr val="tx1"/>
                </a:solidFill>
              </a:defRPr>
            </a:lvl2pPr>
            <a:lvl3pPr marL="0" indent="0"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930D586-F867-4413-A3CF-12D75911D1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223" y="6242427"/>
            <a:ext cx="1795407" cy="2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3202-ABC8-43FB-AC03-1A7B6709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15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68C13-C2EE-4262-9D45-890F2EC3CC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6" y="1416667"/>
            <a:ext cx="11328000" cy="2092624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78C4F-BC10-44FA-BC77-6768BE68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16" y="443769"/>
            <a:ext cx="11328000" cy="3732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96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F340-DC34-40A9-AAD0-1975F23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F52CBFD-699B-45C5-A157-E323D3A6D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8" y="1416667"/>
            <a:ext cx="54047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54D8696-31B7-4DB8-B15D-873BDA4653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7516" y="1416667"/>
            <a:ext cx="54047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15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B61B7-ECC6-4ABC-9069-45A9590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930CD1D-A41A-4185-9CFA-885F60C5B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7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5C4283E-702E-4783-AE1B-598C33ABAD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7974" y="1416667"/>
            <a:ext cx="34362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5ABD336-6DA0-4C14-8548-610B7CB3FD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3829" y="1416667"/>
            <a:ext cx="3436800" cy="2092880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40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B61B7-ECC6-4ABC-9069-45A9590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0C88B5B-AAF5-47BD-AD69-1EE3F9438D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118" y="1416667"/>
            <a:ext cx="5404701" cy="209288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7301" y="1416051"/>
            <a:ext cx="5402583" cy="4605867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INSERT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82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4866F-397A-442D-8608-60CDBC11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19" y="1421748"/>
            <a:ext cx="11328000" cy="39805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GB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85A9BAF-70C4-4682-9C98-A7480CE7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16" y="423079"/>
            <a:ext cx="11328000" cy="39395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1812127-B3D2-429A-9858-5DB971013A8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074951" y="6388731"/>
            <a:ext cx="1795407" cy="2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7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>
        <a:lnSpc>
          <a:spcPct val="80000"/>
        </a:lnSpc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>
        <a:spcAft>
          <a:spcPts val="800"/>
        </a:spcAft>
        <a:buFont typeface="Wingdings 2" panose="05020102010507070707" pitchFamily="18" charset="2"/>
        <a:buNone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>
        <a:spcAft>
          <a:spcPts val="800"/>
        </a:spcAft>
        <a:buFont typeface="Wingdings 2" panose="05020102010507070707" pitchFamily="18" charset="2"/>
        <a:buNone/>
        <a:defRPr sz="2133">
          <a:solidFill>
            <a:schemeClr val="tx1"/>
          </a:solidFill>
          <a:latin typeface="+mn-lt"/>
          <a:ea typeface="+mn-ea"/>
          <a:cs typeface="+mn-cs"/>
        </a:defRPr>
      </a:lvl2pPr>
      <a:lvl3pPr marL="239994" indent="-239994">
        <a:spcAft>
          <a:spcPts val="800"/>
        </a:spcAft>
        <a:buClr>
          <a:schemeClr val="accent1"/>
        </a:buClr>
        <a:buFont typeface="Wingdings 2" panose="05020102010507070707" pitchFamily="18" charset="2"/>
        <a:buChar char=""/>
        <a:defRPr sz="2133">
          <a:solidFill>
            <a:schemeClr val="tx1"/>
          </a:solidFill>
          <a:latin typeface="+mn-lt"/>
          <a:ea typeface="+mn-ea"/>
          <a:cs typeface="+mn-cs"/>
        </a:defRPr>
      </a:lvl3pPr>
      <a:lvl4pPr marL="479988" indent="-239994">
        <a:spcAft>
          <a:spcPts val="800"/>
        </a:spcAft>
        <a:buClr>
          <a:schemeClr val="accent1"/>
        </a:buClr>
        <a:buFont typeface="Symbol" panose="05050102010706020507" pitchFamily="18" charset="2"/>
        <a:buChar char=""/>
        <a:defRPr sz="2133">
          <a:solidFill>
            <a:schemeClr val="tx1"/>
          </a:solidFill>
          <a:latin typeface="+mn-lt"/>
          <a:ea typeface="+mn-ea"/>
          <a:cs typeface="+mn-cs"/>
        </a:defRPr>
      </a:lvl4pPr>
      <a:lvl5pPr marL="719982" indent="-239994">
        <a:spcAft>
          <a:spcPts val="800"/>
        </a:spcAft>
        <a:buClr>
          <a:schemeClr val="accent1"/>
        </a:buClr>
        <a:buFont typeface="Symbol" panose="05050102010706020507" pitchFamily="18" charset="2"/>
        <a:buChar char=""/>
        <a:defRPr sz="2133">
          <a:solidFill>
            <a:schemeClr val="tx1"/>
          </a:solidFill>
          <a:latin typeface="+mn-lt"/>
          <a:ea typeface="+mn-ea"/>
          <a:cs typeface="+mn-cs"/>
        </a:defRPr>
      </a:lvl5pPr>
      <a:lvl6pPr marL="239994" indent="-239994">
        <a:spcAft>
          <a:spcPts val="800"/>
        </a:spcAft>
        <a:buFont typeface="+mj-lt"/>
        <a:buAutoNum type="arabicPeriod"/>
        <a:defRPr sz="2133">
          <a:solidFill>
            <a:schemeClr val="tx1"/>
          </a:solidFill>
          <a:latin typeface="+mn-lt"/>
          <a:ea typeface="+mn-ea"/>
          <a:cs typeface="+mn-cs"/>
        </a:defRPr>
      </a:lvl6pPr>
      <a:lvl7pPr marL="479988" indent="-239994">
        <a:spcAft>
          <a:spcPts val="800"/>
        </a:spcAft>
        <a:buFont typeface="+mj-lt"/>
        <a:buAutoNum type="alphaLcPeriod"/>
        <a:defRPr sz="2133">
          <a:solidFill>
            <a:schemeClr val="tx1"/>
          </a:solidFill>
          <a:latin typeface="+mn-lt"/>
          <a:ea typeface="+mn-ea"/>
          <a:cs typeface="+mn-cs"/>
        </a:defRPr>
      </a:lvl7pPr>
      <a:lvl8pPr marL="719982" indent="-239994">
        <a:spcAft>
          <a:spcPts val="800"/>
        </a:spcAft>
        <a:buFont typeface="+mj-lt"/>
        <a:buAutoNum type="romanLcPeriod"/>
        <a:defRPr sz="2133">
          <a:solidFill>
            <a:schemeClr val="tx1"/>
          </a:solidFill>
          <a:latin typeface="+mn-lt"/>
          <a:ea typeface="+mn-ea"/>
          <a:cs typeface="+mn-cs"/>
        </a:defRPr>
      </a:lvl8pPr>
      <a:lvl9pPr marL="0" indent="0">
        <a:spcAft>
          <a:spcPts val="800"/>
        </a:spcAft>
        <a:defRPr sz="3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0">
        <a:defRPr>
          <a:latin typeface="+mn-lt"/>
          <a:ea typeface="+mn-ea"/>
          <a:cs typeface="+mn-cs"/>
        </a:defRPr>
      </a:lvl2pPr>
      <a:lvl3pPr marL="554478">
        <a:defRPr>
          <a:latin typeface="+mn-lt"/>
          <a:ea typeface="+mn-ea"/>
          <a:cs typeface="+mn-cs"/>
        </a:defRPr>
      </a:lvl3pPr>
      <a:lvl4pPr marL="831718">
        <a:defRPr>
          <a:latin typeface="+mn-lt"/>
          <a:ea typeface="+mn-ea"/>
          <a:cs typeface="+mn-cs"/>
        </a:defRPr>
      </a:lvl4pPr>
      <a:lvl5pPr marL="1108956">
        <a:defRPr>
          <a:latin typeface="+mn-lt"/>
          <a:ea typeface="+mn-ea"/>
          <a:cs typeface="+mn-cs"/>
        </a:defRPr>
      </a:lvl5pPr>
      <a:lvl6pPr marL="1386196">
        <a:defRPr>
          <a:latin typeface="+mn-lt"/>
          <a:ea typeface="+mn-ea"/>
          <a:cs typeface="+mn-cs"/>
        </a:defRPr>
      </a:lvl6pPr>
      <a:lvl7pPr marL="1663434">
        <a:defRPr>
          <a:latin typeface="+mn-lt"/>
          <a:ea typeface="+mn-ea"/>
          <a:cs typeface="+mn-cs"/>
        </a:defRPr>
      </a:lvl7pPr>
      <a:lvl8pPr marL="1940674">
        <a:defRPr>
          <a:latin typeface="+mn-lt"/>
          <a:ea typeface="+mn-ea"/>
          <a:cs typeface="+mn-cs"/>
        </a:defRPr>
      </a:lvl8pPr>
      <a:lvl9pPr marL="2217913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04">
          <p15:clr>
            <a:srgbClr val="F26B43"/>
          </p15:clr>
        </p15:guide>
        <p15:guide id="2" orient="horz" pos="667">
          <p15:clr>
            <a:srgbClr val="F26B43"/>
          </p15:clr>
        </p15:guide>
        <p15:guide id="7" pos="1837">
          <p15:clr>
            <a:srgbClr val="F26B43"/>
          </p15:clr>
        </p15:guide>
        <p15:guide id="8" pos="2064">
          <p15:clr>
            <a:srgbClr val="F26B43"/>
          </p15:clr>
        </p15:guide>
        <p15:guide id="9" pos="3696">
          <p15:clr>
            <a:srgbClr val="F26B43"/>
          </p15:clr>
        </p15:guide>
        <p15:guide id="10" pos="3923">
          <p15:clr>
            <a:srgbClr val="F26B43"/>
          </p15:clr>
        </p15:guide>
        <p15:guide id="12" pos="2767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1053">
          <p15:clr>
            <a:srgbClr val="F26B43"/>
          </p15:clr>
        </p15:guide>
        <p15:guide id="15" orient="horz" pos="350">
          <p15:clr>
            <a:srgbClr val="F26B43"/>
          </p15:clr>
        </p15:guide>
        <p15:guide id="16" orient="horz" pos="2845">
          <p15:clr>
            <a:srgbClr val="F26B43"/>
          </p15:clr>
        </p15:guide>
        <p15:guide id="17" pos="5556">
          <p15:clr>
            <a:srgbClr val="F26B43"/>
          </p15:clr>
        </p15:guide>
        <p15:guide id="18" orient="horz" pos="304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28446E-A796-DF46-B6B8-5B91A3893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4128" y="6525345"/>
            <a:ext cx="2844800" cy="268139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49596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D0DF9ED-8BA0-410B-84D1-2D8774E69E9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373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>
            <a:fillRect/>
          </a:stretch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EAB2A2F-2679-44FB-A26A-A9E0DF1C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16" y="423079"/>
            <a:ext cx="11328000" cy="948521"/>
          </a:xfrm>
        </p:spPr>
        <p:txBody>
          <a:bodyPr anchor="t"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dirty="0"/>
              <a:t>ESO Enterprise Data Platform – Demand Summary FY21</a:t>
            </a:r>
            <a:br>
              <a:rPr lang="en-GB" sz="4000" dirty="0"/>
            </a:br>
            <a:br>
              <a:rPr lang="en-GB" sz="4000" dirty="0"/>
            </a:br>
            <a:br>
              <a:rPr lang="en-GB" sz="1800" b="0" dirty="0"/>
            </a:br>
            <a:r>
              <a:rPr lang="en-GB" sz="1800" b="0" dirty="0"/>
              <a:t>March 2020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7914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8B11A0-A256-4A83-BF78-52F10652D876}"/>
              </a:ext>
            </a:extLst>
          </p:cNvPr>
          <p:cNvSpPr/>
          <p:nvPr/>
        </p:nvSpPr>
        <p:spPr bwMode="auto">
          <a:xfrm>
            <a:off x="1770038" y="4783196"/>
            <a:ext cx="8640000" cy="69638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Training and development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/>
              </a:rPr>
              <a:t>Command and control, balancing, commercial and markets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FE78F-72B1-418A-8B3B-FAC81AFE232F}"/>
              </a:ext>
            </a:extLst>
          </p:cNvPr>
          <p:cNvSpPr/>
          <p:nvPr/>
        </p:nvSpPr>
        <p:spPr bwMode="auto">
          <a:xfrm>
            <a:off x="4686038" y="3367766"/>
            <a:ext cx="2808000" cy="133200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Energy balancing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454546"/>
              </a:solidFill>
              <a:latin typeface="Arial" panose="020B0604020202020204"/>
              <a:cs typeface="Arial"/>
            </a:endParaRP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8000"/>
                </a:highlight>
                <a:latin typeface="Arial" panose="020B0604020202020204"/>
                <a:cs typeface="Arial"/>
              </a:rPr>
              <a:t>Planning &amp; forecasting 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/>
              </a:rPr>
              <a:t>Scheduling 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8000"/>
                </a:highlight>
                <a:latin typeface="Arial" panose="020B0604020202020204"/>
                <a:cs typeface="Arial"/>
              </a:rPr>
              <a:t>Dispatch</a:t>
            </a:r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/>
                <a:cs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B11A0-A256-4A83-BF78-52F10652D876}"/>
              </a:ext>
            </a:extLst>
          </p:cNvPr>
          <p:cNvSpPr/>
          <p:nvPr/>
        </p:nvSpPr>
        <p:spPr bwMode="auto">
          <a:xfrm>
            <a:off x="1770038" y="3367766"/>
            <a:ext cx="2808000" cy="133200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Network operation, control &amp; development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/>
              </a:rPr>
              <a:t>Command and control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EBD48B"/>
                </a:solidFill>
                <a:highlight>
                  <a:srgbClr val="008000"/>
                </a:highlight>
                <a:latin typeface="Arial" panose="020B0604020202020204"/>
                <a:cs typeface="Arial"/>
              </a:rPr>
              <a:t>Outage planning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/>
              </a:rPr>
              <a:t>Network analysis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23CD6-8023-47F0-86B0-D281184775E0}"/>
              </a:ext>
            </a:extLst>
          </p:cNvPr>
          <p:cNvSpPr/>
          <p:nvPr/>
        </p:nvSpPr>
        <p:spPr bwMode="auto">
          <a:xfrm>
            <a:off x="7602038" y="3367766"/>
            <a:ext cx="2808000" cy="133200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Commercial and markets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454546"/>
              </a:solidFill>
              <a:latin typeface="Arial" panose="020B0604020202020204"/>
              <a:cs typeface="Arial"/>
            </a:endParaRP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8000"/>
                </a:highlight>
                <a:latin typeface="Arial" panose="020B0604020202020204"/>
                <a:cs typeface="Arial"/>
              </a:rPr>
              <a:t>Ancillary services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/>
              </a:rPr>
              <a:t>Market enablement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8000"/>
                </a:highlight>
                <a:latin typeface="Arial" panose="020B0604020202020204"/>
                <a:cs typeface="Arial"/>
              </a:rPr>
              <a:t>Capacity markets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7E924-F869-46E9-985A-1306FC1F039E}"/>
              </a:ext>
            </a:extLst>
          </p:cNvPr>
          <p:cNvSpPr/>
          <p:nvPr/>
        </p:nvSpPr>
        <p:spPr bwMode="auto">
          <a:xfrm>
            <a:off x="1770038" y="1181354"/>
            <a:ext cx="8640000" cy="1116000"/>
          </a:xfrm>
          <a:prstGeom prst="rect">
            <a:avLst/>
          </a:prstGeom>
          <a:solidFill>
            <a:srgbClr val="F26522"/>
          </a:solidFill>
          <a:ln w="9525" cap="flat" cmpd="sng" algn="ctr">
            <a:solidFill>
              <a:srgbClr val="F265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 panose="020B0604020202020204"/>
                <a:cs typeface="Arial"/>
              </a:rPr>
              <a:t>Digital experience, channels and engagement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+mn-ea"/>
                <a:cs typeface="Arial"/>
              </a:rPr>
              <a:t>Web sites, APIs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Native device channels</a:t>
            </a:r>
          </a:p>
          <a:p>
            <a:pPr marL="228594" lvl="0" indent="-228594">
              <a:lnSpc>
                <a:spcPct val="114000"/>
              </a:lnSpc>
              <a:spcAft>
                <a:spcPts val="200"/>
              </a:spcAft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Social 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cs typeface="Arial"/>
              </a:rPr>
              <a:t>media, chat, alerts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F62EC-B13E-4AB0-AD49-532A2816F59B}"/>
              </a:ext>
            </a:extLst>
          </p:cNvPr>
          <p:cNvSpPr/>
          <p:nvPr/>
        </p:nvSpPr>
        <p:spPr bwMode="auto">
          <a:xfrm>
            <a:off x="1770038" y="2459540"/>
            <a:ext cx="8640000" cy="900000"/>
          </a:xfrm>
          <a:prstGeom prst="rect">
            <a:avLst/>
          </a:prstGeom>
          <a:solidFill>
            <a:srgbClr val="F26522"/>
          </a:solidFill>
          <a:ln w="9525" cap="flat" cmpd="sng" algn="ctr">
            <a:solidFill>
              <a:srgbClr val="F265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chemeClr val="bg1"/>
                </a:solidFill>
                <a:latin typeface="Arial" panose="020B0604020202020204"/>
                <a:cs typeface="Arial"/>
              </a:rPr>
              <a:t>Insights and data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EAE89D"/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+mn-ea"/>
                <a:cs typeface="Arial"/>
              </a:rPr>
              <a:t>Data management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+mn-ea"/>
                <a:cs typeface="Arial"/>
              </a:rPr>
              <a:t>Internal / external reporting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4806675" y="2759806"/>
            <a:ext cx="2994409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Digital twin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bg1">
                    <a:lumMod val="75000"/>
                  </a:schemeClr>
                </a:solidFill>
                <a:cs typeface="Arial"/>
              </a:rPr>
              <a:t>Simulation and modelling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726040" y="2745292"/>
            <a:ext cx="1925207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Predictive analytics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Digital grid 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  <a:latin typeface="Arial" panose="020B0604020202020204"/>
                <a:cs typeface="Arial"/>
              </a:rPr>
              <a:t>c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ode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06675" y="1551363"/>
            <a:ext cx="1925207" cy="6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Content management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Knowledge management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+mn-ea"/>
                <a:cs typeface="Arial"/>
              </a:rPr>
              <a:t>Workflow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000000"/>
                </a:highlight>
                <a:uLnTx/>
                <a:uFillTx/>
                <a:latin typeface="Arial" panose="020B0604020202020204"/>
                <a:ea typeface="+mn-ea"/>
                <a:cs typeface="Arial"/>
              </a:rPr>
              <a:t> 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8B11A0-A256-4A83-BF78-52F10652D876}"/>
              </a:ext>
            </a:extLst>
          </p:cNvPr>
          <p:cNvSpPr/>
          <p:nvPr/>
        </p:nvSpPr>
        <p:spPr bwMode="auto">
          <a:xfrm>
            <a:off x="1770038" y="5563999"/>
            <a:ext cx="8640000" cy="86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Shared foundation 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CNI data centres 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IT Networks (LAN / WAN)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06675" y="5924628"/>
            <a:ext cx="2013880" cy="53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Cyber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End user computing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36000" y="423079"/>
            <a:ext cx="11520000" cy="3939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80000"/>
              </a:lnSpc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F2652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Electricity System Operator landscape – 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AD6376-5DEC-47C2-BDA2-DC8B6AF2D89C}"/>
              </a:ext>
            </a:extLst>
          </p:cNvPr>
          <p:cNvSpPr txBox="1"/>
          <p:nvPr/>
        </p:nvSpPr>
        <p:spPr bwMode="auto">
          <a:xfrm>
            <a:off x="7726040" y="5924628"/>
            <a:ext cx="1330492" cy="54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Shared 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0713FD-DD9A-4B7A-812A-CE3CD772B3C8}"/>
              </a:ext>
            </a:extLst>
          </p:cNvPr>
          <p:cNvSpPr txBox="1"/>
          <p:nvPr/>
        </p:nvSpPr>
        <p:spPr bwMode="auto">
          <a:xfrm>
            <a:off x="7726040" y="1551363"/>
            <a:ext cx="2559996" cy="1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highlight>
                  <a:srgbClr val="008000"/>
                </a:highlight>
                <a:uLnTx/>
                <a:uFillTx/>
                <a:latin typeface="Arial" panose="020B0604020202020204"/>
                <a:ea typeface="+mn-ea"/>
                <a:cs typeface="Arial"/>
              </a:rPr>
              <a:t>Customer relationship mgt. (CRM)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highlight>
                <a:srgbClr val="008000"/>
              </a:highlight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1C55C-F098-41CD-9843-AA35D13220CB}"/>
              </a:ext>
            </a:extLst>
          </p:cNvPr>
          <p:cNvSpPr txBox="1"/>
          <p:nvPr/>
        </p:nvSpPr>
        <p:spPr>
          <a:xfrm>
            <a:off x="155388" y="1458259"/>
            <a:ext cx="1631051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u="sng" dirty="0"/>
              <a:t>Key</a:t>
            </a:r>
            <a:r>
              <a:rPr lang="en-GB" sz="1400" dirty="0"/>
              <a:t> 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8000"/>
                </a:highlight>
              </a:rPr>
              <a:t>Delivery Priority  </a:t>
            </a:r>
          </a:p>
          <a:p>
            <a:pPr algn="l"/>
            <a:endParaRPr lang="en-GB" sz="1400" dirty="0"/>
          </a:p>
          <a:p>
            <a:pPr algn="l"/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Planning / Pipeline </a:t>
            </a:r>
          </a:p>
        </p:txBody>
      </p:sp>
    </p:spTree>
    <p:extLst>
      <p:ext uri="{BB962C8B-B14F-4D97-AF65-F5344CB8AC3E}">
        <p14:creationId xmlns:p14="http://schemas.microsoft.com/office/powerpoint/2010/main" val="31333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F2FAD-D721-4650-A0D9-4B6181DD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3" y="329937"/>
            <a:ext cx="9624767" cy="60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4BB284-550E-3647-A752-A857A823B13D}"/>
              </a:ext>
            </a:extLst>
          </p:cNvPr>
          <p:cNvSpPr/>
          <p:nvPr/>
        </p:nvSpPr>
        <p:spPr>
          <a:xfrm>
            <a:off x="2345253" y="5270919"/>
            <a:ext cx="7523676" cy="136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108000" tIns="108000" rIns="108000" bIns="108000" rtlCol="0" anchor="t">
            <a:no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endParaRPr lang="en-GB" sz="1400" b="0" i="0" dirty="0">
              <a:solidFill>
                <a:schemeClr val="bg1"/>
              </a:solidFill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423079"/>
            <a:ext cx="11520000" cy="393955"/>
          </a:xfrm>
        </p:spPr>
        <p:txBody>
          <a:bodyPr anchor="ctr"/>
          <a:lstStyle/>
          <a:p>
            <a:r>
              <a:rPr lang="en-GB"/>
              <a:t>ESO has set out an ambitious plan for RIIO-2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A47A76-BFB2-4F51-80CC-9392CFADE39E}"/>
              </a:ext>
            </a:extLst>
          </p:cNvPr>
          <p:cNvSpPr/>
          <p:nvPr/>
        </p:nvSpPr>
        <p:spPr>
          <a:xfrm>
            <a:off x="336000" y="973994"/>
            <a:ext cx="2808000" cy="1368000"/>
          </a:xfrm>
          <a:prstGeom prst="rect">
            <a:avLst/>
          </a:prstGeom>
          <a:solidFill>
            <a:srgbClr val="6A2C91"/>
          </a:solidFill>
          <a:ln>
            <a:solidFill>
              <a:srgbClr val="6A2C91"/>
            </a:solidFill>
          </a:ln>
        </p:spPr>
        <p:txBody>
          <a:bodyPr wrap="square" lIns="108000" tIns="108000" rIns="108000" bIns="108000" rtlCol="0" anchor="t">
            <a:no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GB" b="0" i="0" dirty="0">
                <a:solidFill>
                  <a:schemeClr val="bg1"/>
                </a:solidFill>
                <a:cs typeface="Helvetica" charset="0"/>
              </a:rPr>
              <a:t>Theme 1</a:t>
            </a:r>
          </a:p>
          <a:p>
            <a:pPr algn="ctr">
              <a:lnSpc>
                <a:spcPct val="114000"/>
              </a:lnSpc>
            </a:pPr>
            <a:r>
              <a:rPr lang="en-GB" sz="1400" dirty="0">
                <a:solidFill>
                  <a:schemeClr val="bg1"/>
                </a:solidFill>
                <a:cs typeface="Helvetica" charset="0"/>
              </a:rPr>
              <a:t>Ensure reliable, secure system operation to deliver electricity when customers need it</a:t>
            </a:r>
            <a:endParaRPr lang="en-GB" sz="1400" b="0" i="0" dirty="0">
              <a:solidFill>
                <a:schemeClr val="bg1"/>
              </a:solidFill>
              <a:cs typeface="Helvetica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3F3AE1-80C9-4BD7-93A6-82C013239FD4}"/>
              </a:ext>
            </a:extLst>
          </p:cNvPr>
          <p:cNvSpPr/>
          <p:nvPr/>
        </p:nvSpPr>
        <p:spPr>
          <a:xfrm>
            <a:off x="3240000" y="973994"/>
            <a:ext cx="2808000" cy="1368000"/>
          </a:xfrm>
          <a:prstGeom prst="rect">
            <a:avLst/>
          </a:prstGeom>
          <a:solidFill>
            <a:srgbClr val="CC0057"/>
          </a:solidFill>
          <a:ln>
            <a:solidFill>
              <a:srgbClr val="CC0057"/>
            </a:solidFill>
          </a:ln>
        </p:spPr>
        <p:txBody>
          <a:bodyPr wrap="square" lIns="108000" tIns="108000" rIns="108000" bIns="108000" rtlCol="0" anchor="t">
            <a:no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cs typeface="Helvetica" charset="0"/>
              </a:rPr>
              <a:t>Theme 2</a:t>
            </a:r>
          </a:p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cs typeface="Helvetica" charset="0"/>
              </a:rPr>
              <a:t>Transforming participation in smart and sustainable markets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E71409-E605-4123-90D4-41E909B9B471}"/>
              </a:ext>
            </a:extLst>
          </p:cNvPr>
          <p:cNvSpPr/>
          <p:nvPr/>
        </p:nvSpPr>
        <p:spPr>
          <a:xfrm>
            <a:off x="6144000" y="973994"/>
            <a:ext cx="2808000" cy="1368000"/>
          </a:xfrm>
          <a:prstGeom prst="rect">
            <a:avLst/>
          </a:prstGeom>
          <a:solidFill>
            <a:srgbClr val="F26522"/>
          </a:solidFill>
          <a:ln>
            <a:solidFill>
              <a:srgbClr val="F26522"/>
            </a:solidFill>
          </a:ln>
        </p:spPr>
        <p:txBody>
          <a:bodyPr wrap="square" lIns="108000" tIns="108000" rIns="108000" bIns="108000" rtlCol="0" anchor="t">
            <a:no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cs typeface="Helvetica" charset="0"/>
              </a:rPr>
              <a:t>Theme 3</a:t>
            </a:r>
          </a:p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cs typeface="Helvetica" charset="0"/>
              </a:rPr>
              <a:t>Unlock consumer value through competition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3DEFC-5F86-49FB-A32A-C425621DC888}"/>
              </a:ext>
            </a:extLst>
          </p:cNvPr>
          <p:cNvSpPr/>
          <p:nvPr/>
        </p:nvSpPr>
        <p:spPr>
          <a:xfrm>
            <a:off x="9048000" y="973994"/>
            <a:ext cx="2808000" cy="1368000"/>
          </a:xfrm>
          <a:prstGeom prst="rect">
            <a:avLst/>
          </a:prstGeom>
          <a:solidFill>
            <a:srgbClr val="C2CD23"/>
          </a:solidFill>
          <a:ln>
            <a:solidFill>
              <a:srgbClr val="C2CD23"/>
            </a:solidFill>
          </a:ln>
        </p:spPr>
        <p:txBody>
          <a:bodyPr wrap="square" lIns="108000" tIns="108000" rIns="108000" bIns="108000" rtlCol="0" anchor="t">
            <a:noAutofit/>
          </a:bodyPr>
          <a:lstStyle/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GB" dirty="0">
                <a:solidFill>
                  <a:schemeClr val="bg1"/>
                </a:solidFill>
                <a:cs typeface="Helvetica" charset="0"/>
              </a:rPr>
              <a:t>Theme 4</a:t>
            </a:r>
          </a:p>
          <a:p>
            <a:pPr algn="ctr">
              <a:lnSpc>
                <a:spcPct val="114000"/>
              </a:lnSpc>
              <a:spcAft>
                <a:spcPts val="600"/>
              </a:spcAft>
            </a:pPr>
            <a:r>
              <a:rPr lang="en-GB" sz="1400" dirty="0">
                <a:solidFill>
                  <a:schemeClr val="bg1"/>
                </a:solidFill>
                <a:cs typeface="Helvetica" charset="0"/>
              </a:rPr>
              <a:t>Driving towards a sustainable, whole energy future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9CC99-B8A1-4B25-A8E8-F8489DA31FA4}"/>
              </a:ext>
            </a:extLst>
          </p:cNvPr>
          <p:cNvSpPr txBox="1"/>
          <p:nvPr/>
        </p:nvSpPr>
        <p:spPr>
          <a:xfrm>
            <a:off x="336000" y="2495036"/>
            <a:ext cx="2808000" cy="34598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Control centre, balancing and network control capabilities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Ability to operate a carbon-free system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Open data portal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Modelling and simulation (digital twin)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Training 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Restoration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634D88-9490-4C91-BEB4-F64C9254BFDD}"/>
              </a:ext>
            </a:extLst>
          </p:cNvPr>
          <p:cNvSpPr txBox="1"/>
          <p:nvPr/>
        </p:nvSpPr>
        <p:spPr>
          <a:xfrm>
            <a:off x="3240000" y="2495037"/>
            <a:ext cx="2808000" cy="25096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Close to real-time markets for balancing services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Equal access for market participants 1MW and above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Single integrated market platform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management and accessibility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D66179-FB20-4846-9D79-51C8C3DA2BEC}"/>
              </a:ext>
            </a:extLst>
          </p:cNvPr>
          <p:cNvSpPr txBox="1"/>
          <p:nvPr/>
        </p:nvSpPr>
        <p:spPr>
          <a:xfrm>
            <a:off x="9048000" y="2495037"/>
            <a:ext cx="2808000" cy="25096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Insight to inform policy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Facilitate efficient connection and access to the system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Ensure we have the tools to manage overall system operability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6D083-7447-418A-B861-DB8B16F0F380}"/>
              </a:ext>
            </a:extLst>
          </p:cNvPr>
          <p:cNvSpPr txBox="1"/>
          <p:nvPr/>
        </p:nvSpPr>
        <p:spPr>
          <a:xfrm>
            <a:off x="6144000" y="2495037"/>
            <a:ext cx="2808000" cy="25096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Expanded NOA process with more connections, wider works, and end-of-life asset replacement 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Targeted review of SQSS</a:t>
            </a:r>
          </a:p>
          <a:p>
            <a:pPr marL="179388" indent="-179388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600"/>
              <a:t>Early competition plan proposal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1B09-0A01-C240-8F1E-ADC618301A5B}"/>
              </a:ext>
            </a:extLst>
          </p:cNvPr>
          <p:cNvSpPr txBox="1"/>
          <p:nvPr/>
        </p:nvSpPr>
        <p:spPr>
          <a:xfrm>
            <a:off x="2525253" y="5413883"/>
            <a:ext cx="8150984" cy="10820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69875" lvl="1" indent="-258763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Scale of change (£407m IT ; £450m Business direct portfolio)</a:t>
            </a:r>
          </a:p>
          <a:p>
            <a:pPr marL="269875" lvl="1" indent="-258763">
              <a:lnSpc>
                <a:spcPct val="114000"/>
              </a:lnSpc>
              <a:spcAft>
                <a:spcPts val="6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2400" dirty="0"/>
              <a:t>Pace of change (first deliverables in FY22)</a:t>
            </a:r>
          </a:p>
        </p:txBody>
      </p:sp>
    </p:spTree>
    <p:extLst>
      <p:ext uri="{BB962C8B-B14F-4D97-AF65-F5344CB8AC3E}">
        <p14:creationId xmlns:p14="http://schemas.microsoft.com/office/powerpoint/2010/main" val="412410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7899-0427-4530-A220-49AD68F1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16" y="126515"/>
            <a:ext cx="11328000" cy="393955"/>
          </a:xfrm>
        </p:spPr>
        <p:txBody>
          <a:bodyPr/>
          <a:lstStyle/>
          <a:p>
            <a:r>
              <a:rPr lang="en-GB" dirty="0"/>
              <a:t>Themes – Data and Digital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81568-A3AF-4404-A4A1-56D4EDFF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454"/>
            <a:ext cx="12076669" cy="5535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8E162-BF41-412B-B848-57FAE18583FA}"/>
              </a:ext>
            </a:extLst>
          </p:cNvPr>
          <p:cNvSpPr txBox="1"/>
          <p:nvPr/>
        </p:nvSpPr>
        <p:spPr>
          <a:xfrm>
            <a:off x="337751" y="6441991"/>
            <a:ext cx="62957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1600" dirty="0"/>
              <a:t>EDTF – Energy Data Task Force (UK </a:t>
            </a:r>
            <a:r>
              <a:rPr lang="en-GB" sz="1600" dirty="0" err="1"/>
              <a:t>Gov</a:t>
            </a:r>
            <a:r>
              <a:rPr lang="en-GB" sz="1600" dirty="0"/>
              <a:t>; OFGEM; Energy Industry) </a:t>
            </a:r>
          </a:p>
        </p:txBody>
      </p:sp>
    </p:spTree>
    <p:extLst>
      <p:ext uri="{BB962C8B-B14F-4D97-AF65-F5344CB8AC3E}">
        <p14:creationId xmlns:p14="http://schemas.microsoft.com/office/powerpoint/2010/main" val="23076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C8B11A0-A256-4A83-BF78-52F10652D876}"/>
              </a:ext>
            </a:extLst>
          </p:cNvPr>
          <p:cNvSpPr/>
          <p:nvPr/>
        </p:nvSpPr>
        <p:spPr bwMode="auto">
          <a:xfrm>
            <a:off x="1775999" y="4783196"/>
            <a:ext cx="8640000" cy="68400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Training and development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Command and control, balancing, commercial and markets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FE78F-72B1-418A-8B3B-FAC81AFE232F}"/>
              </a:ext>
            </a:extLst>
          </p:cNvPr>
          <p:cNvSpPr/>
          <p:nvPr/>
        </p:nvSpPr>
        <p:spPr bwMode="auto">
          <a:xfrm>
            <a:off x="4691999" y="3367766"/>
            <a:ext cx="2808000" cy="133200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>
                <a:solidFill>
                  <a:srgbClr val="454546"/>
                </a:solidFill>
                <a:latin typeface="Arial" panose="020B0604020202020204"/>
                <a:cs typeface="Arial"/>
              </a:rPr>
              <a:t>Energy balancing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endParaRPr lang="en-GB" sz="1200">
              <a:solidFill>
                <a:srgbClr val="454546"/>
              </a:solidFill>
              <a:latin typeface="Arial" panose="020B0604020202020204"/>
              <a:cs typeface="Arial"/>
            </a:endParaRP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454546"/>
                </a:solidFill>
                <a:latin typeface="Arial" panose="020B0604020202020204"/>
                <a:cs typeface="Arial"/>
              </a:rPr>
              <a:t>Planning &amp; forecasting 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>
                <a:solidFill>
                  <a:srgbClr val="454546"/>
                </a:solidFill>
                <a:latin typeface="Arial" panose="020B0604020202020204"/>
                <a:cs typeface="Arial"/>
              </a:rPr>
              <a:t>Scheduling 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>
                <a:solidFill>
                  <a:srgbClr val="454546"/>
                </a:solidFill>
                <a:latin typeface="Arial" panose="020B0604020202020204"/>
                <a:cs typeface="Arial"/>
              </a:rPr>
              <a:t>Dispatch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B11A0-A256-4A83-BF78-52F10652D876}"/>
              </a:ext>
            </a:extLst>
          </p:cNvPr>
          <p:cNvSpPr/>
          <p:nvPr/>
        </p:nvSpPr>
        <p:spPr bwMode="auto">
          <a:xfrm>
            <a:off x="1775999" y="3367766"/>
            <a:ext cx="2808000" cy="133200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Network operation, control &amp; development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Command and control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Outage planning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Network analysis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F23CD6-8023-47F0-86B0-D281184775E0}"/>
              </a:ext>
            </a:extLst>
          </p:cNvPr>
          <p:cNvSpPr/>
          <p:nvPr/>
        </p:nvSpPr>
        <p:spPr bwMode="auto">
          <a:xfrm>
            <a:off x="7607999" y="3367766"/>
            <a:ext cx="2808000" cy="1332000"/>
          </a:xfrm>
          <a:prstGeom prst="rect">
            <a:avLst/>
          </a:prstGeom>
          <a:solidFill>
            <a:srgbClr val="FFBF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>
                <a:solidFill>
                  <a:srgbClr val="454546"/>
                </a:solidFill>
                <a:latin typeface="Arial" panose="020B0604020202020204"/>
                <a:cs typeface="Arial"/>
              </a:rPr>
              <a:t>Commercial and markets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endParaRPr lang="en-GB" sz="1200">
              <a:solidFill>
                <a:srgbClr val="454546"/>
              </a:solidFill>
              <a:latin typeface="Arial" panose="020B0604020202020204"/>
              <a:cs typeface="Arial"/>
            </a:endParaRP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454546"/>
                </a:solidFill>
                <a:latin typeface="Arial" panose="020B0604020202020204"/>
                <a:cs typeface="Arial"/>
              </a:rPr>
              <a:t>Ancillary services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454546"/>
                </a:solidFill>
                <a:latin typeface="Arial" panose="020B0604020202020204"/>
                <a:cs typeface="Arial"/>
              </a:rPr>
              <a:t>Market enablement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srgbClr val="454546"/>
                </a:solidFill>
                <a:latin typeface="Arial" panose="020B0604020202020204"/>
                <a:cs typeface="Arial"/>
              </a:rPr>
              <a:t>Capacity markets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54546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7E924-F869-46E9-985A-1306FC1F039E}"/>
              </a:ext>
            </a:extLst>
          </p:cNvPr>
          <p:cNvSpPr/>
          <p:nvPr/>
        </p:nvSpPr>
        <p:spPr bwMode="auto">
          <a:xfrm>
            <a:off x="1775999" y="1181354"/>
            <a:ext cx="8640000" cy="1116000"/>
          </a:xfrm>
          <a:prstGeom prst="rect">
            <a:avLst/>
          </a:prstGeom>
          <a:solidFill>
            <a:srgbClr val="F26522"/>
          </a:solidFill>
          <a:ln w="9525" cap="flat" cmpd="sng" algn="ctr">
            <a:solidFill>
              <a:srgbClr val="F265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400" b="1">
                <a:solidFill>
                  <a:schemeClr val="bg1"/>
                </a:solidFill>
                <a:latin typeface="Arial" panose="020B0604020202020204"/>
                <a:cs typeface="Arial"/>
              </a:rPr>
              <a:t>Digital experience, channels and engagement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Web sites, APIs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Native device channels</a:t>
            </a:r>
          </a:p>
          <a:p>
            <a:pPr marL="228594" lvl="0" indent="-228594">
              <a:lnSpc>
                <a:spcPct val="114000"/>
              </a:lnSpc>
              <a:spcAft>
                <a:spcPts val="200"/>
              </a:spcAft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Social </a:t>
            </a:r>
            <a:r>
              <a:rPr lang="en-GB" sz="1200">
                <a:solidFill>
                  <a:prstClr val="white"/>
                </a:solidFill>
                <a:cs typeface="Arial"/>
              </a:rPr>
              <a:t>media, chat, alerts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F62EC-B13E-4AB0-AD49-532A2816F59B}"/>
              </a:ext>
            </a:extLst>
          </p:cNvPr>
          <p:cNvSpPr/>
          <p:nvPr/>
        </p:nvSpPr>
        <p:spPr bwMode="auto">
          <a:xfrm>
            <a:off x="1775999" y="2386046"/>
            <a:ext cx="8640000" cy="900000"/>
          </a:xfrm>
          <a:prstGeom prst="rect">
            <a:avLst/>
          </a:prstGeom>
          <a:solidFill>
            <a:srgbClr val="F26522"/>
          </a:solidFill>
          <a:ln w="9525" cap="flat" cmpd="sng" algn="ctr">
            <a:solidFill>
              <a:srgbClr val="F265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chemeClr val="bg1"/>
                </a:solidFill>
                <a:latin typeface="Arial" panose="020B0604020202020204"/>
                <a:cs typeface="Arial"/>
              </a:rPr>
              <a:t>Insights and data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Data management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Internal / external reporting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4812636" y="2759806"/>
            <a:ext cx="2994409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Digital twin </a:t>
            </a:r>
          </a:p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prstClr val="white"/>
              </a:buClr>
              <a:buFont typeface="Arial" panose="020B0604020202020204" pitchFamily="34" charset="0"/>
              <a:buChar char="•"/>
            </a:pPr>
            <a:r>
              <a:rPr lang="en-GB" sz="1200">
                <a:solidFill>
                  <a:prstClr val="white"/>
                </a:solidFill>
                <a:cs typeface="Arial"/>
              </a:rPr>
              <a:t>Simulation and modelling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732001" y="2745292"/>
            <a:ext cx="1925207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Predictive analytics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Digital grid </a:t>
            </a:r>
            <a:r>
              <a:rPr lang="en-GB" sz="1200">
                <a:solidFill>
                  <a:prstClr val="white"/>
                </a:solidFill>
                <a:latin typeface="Arial" panose="020B0604020202020204"/>
                <a:cs typeface="Arial"/>
              </a:rPr>
              <a:t>c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ode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12636" y="1551363"/>
            <a:ext cx="1925207" cy="6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Content management 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Knowledge management</a:t>
            </a:r>
          </a:p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Workflow  </a:t>
            </a:r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8B11A0-A256-4A83-BF78-52F10652D876}"/>
              </a:ext>
            </a:extLst>
          </p:cNvPr>
          <p:cNvSpPr/>
          <p:nvPr/>
        </p:nvSpPr>
        <p:spPr bwMode="auto">
          <a:xfrm>
            <a:off x="1775999" y="5563999"/>
            <a:ext cx="8640000" cy="86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2" tIns="60957" rIns="121912" bIns="60957" numCol="1" rtlCol="0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800"/>
              </a:spcAft>
            </a:pPr>
            <a:r>
              <a:rPr lang="en-GB" sz="1400" b="1" dirty="0">
                <a:solidFill>
                  <a:srgbClr val="454546"/>
                </a:solidFill>
                <a:latin typeface="Arial" panose="020B0604020202020204"/>
                <a:cs typeface="Arial"/>
              </a:rPr>
              <a:t>Shared foundation 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CNI data centres 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IT Networks (LAN / WAN)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12636" y="5924628"/>
            <a:ext cx="2013880" cy="53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Cyber</a:t>
            </a:r>
          </a:p>
          <a:p>
            <a:pPr marL="228594" marR="0" lvl="0" indent="-228594" fontAlgn="auto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srgbClr val="45454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End user computing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36000" y="423079"/>
            <a:ext cx="11520000" cy="3939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80000"/>
              </a:lnSpc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>
                <a:ln>
                  <a:noFill/>
                </a:ln>
                <a:solidFill>
                  <a:srgbClr val="F2652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Electricity System Operator landscape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AD6376-5DEC-47C2-BDA2-DC8B6AF2D89C}"/>
              </a:ext>
            </a:extLst>
          </p:cNvPr>
          <p:cNvSpPr txBox="1"/>
          <p:nvPr/>
        </p:nvSpPr>
        <p:spPr bwMode="auto">
          <a:xfrm>
            <a:off x="7732001" y="5924628"/>
            <a:ext cx="1330492" cy="54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indent="-228594">
              <a:lnSpc>
                <a:spcPct val="114000"/>
              </a:lnSpc>
              <a:spcAft>
                <a:spcPts val="200"/>
              </a:spcAft>
              <a:buClr>
                <a:srgbClr val="454546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454546"/>
                </a:solidFill>
                <a:latin typeface="Arial" panose="020B0604020202020204"/>
                <a:cs typeface="Arial"/>
              </a:rPr>
              <a:t>Shared services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0713FD-DD9A-4B7A-812A-CE3CD772B3C8}"/>
              </a:ext>
            </a:extLst>
          </p:cNvPr>
          <p:cNvSpPr txBox="1"/>
          <p:nvPr/>
        </p:nvSpPr>
        <p:spPr bwMode="auto">
          <a:xfrm>
            <a:off x="7732001" y="1551363"/>
            <a:ext cx="2559996" cy="1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28594" marR="0" lvl="0" indent="-228594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200"/>
              </a:spcAft>
              <a:buClr>
                <a:prstClr val="whit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Customer relationship mgt. (CRM)</a:t>
            </a:r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99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00" y="1736036"/>
            <a:ext cx="6560765" cy="3624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36000" y="423079"/>
            <a:ext cx="11520000" cy="3939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80000"/>
              </a:lnSpc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kern="0"/>
              <a:t>Electricity System Operator landscape</a:t>
            </a:r>
          </a:p>
        </p:txBody>
      </p:sp>
      <p:sp>
        <p:nvSpPr>
          <p:cNvPr id="6" name="Callout: Bent Line 5"/>
          <p:cNvSpPr/>
          <p:nvPr/>
        </p:nvSpPr>
        <p:spPr>
          <a:xfrm>
            <a:off x="9516000" y="979192"/>
            <a:ext cx="2340000" cy="18946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878"/>
              <a:gd name="adj6" fmla="val -7333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72000" tIns="72000" rIns="72000" bIns="72000" rtlCol="0" anchor="t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1200" b="1" ker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&amp; Innovation  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 holding all raw and aggregated data for external and internal use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for support of new digital capabilities – AI,  Simulation, Modeling </a:t>
            </a:r>
          </a:p>
        </p:txBody>
      </p:sp>
      <p:sp>
        <p:nvSpPr>
          <p:cNvPr id="24" name="Callout: Bent Line 23"/>
          <p:cNvSpPr/>
          <p:nvPr/>
        </p:nvSpPr>
        <p:spPr>
          <a:xfrm>
            <a:off x="9516000" y="4126613"/>
            <a:ext cx="2340000" cy="15484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827"/>
              <a:gd name="adj6" fmla="val -6403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72000" tIns="72000" rIns="72000" bIns="72000" rtlCol="0" anchor="t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1200" b="1" ker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Development   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Mirror production capability using digital technologies and innovation  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 and continuous education </a:t>
            </a:r>
          </a:p>
        </p:txBody>
      </p:sp>
      <p:sp>
        <p:nvSpPr>
          <p:cNvPr id="25" name="Callout: Bent Line 24"/>
          <p:cNvSpPr/>
          <p:nvPr/>
        </p:nvSpPr>
        <p:spPr>
          <a:xfrm flipH="1">
            <a:off x="336000" y="4870127"/>
            <a:ext cx="2340000" cy="16758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1666"/>
              <a:gd name="adj6" fmla="val -6589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72000" tIns="72000" rIns="72000" bIns="72000" rtlCol="0" anchor="t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GB" sz="1200" b="1" ker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&amp; Market  Platforms 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Command, Control,  Balancing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 Insights and Innovation 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GB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 and Asset Heath  </a:t>
            </a:r>
          </a:p>
        </p:txBody>
      </p:sp>
      <p:sp>
        <p:nvSpPr>
          <p:cNvPr id="27" name="Callout: Bent Line 26"/>
          <p:cNvSpPr/>
          <p:nvPr/>
        </p:nvSpPr>
        <p:spPr>
          <a:xfrm flipH="1">
            <a:off x="336000" y="1241664"/>
            <a:ext cx="2340000" cy="29277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7061"/>
              <a:gd name="adj6" fmla="val -7395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72000" tIns="72000" rIns="72000" bIns="72000" rtlCol="0" anchor="t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1200" b="1" ker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Experience / Communication  Platform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‘Portal’ landing area for all external engagement 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Transactional customer engagement (CRM, APIs)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Exchange / Discussion (Blog, Debate, Social Media) 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Device Experience (IPHONE – Android)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/ Chat</a:t>
            </a:r>
            <a:endParaRPr lang="en-GB" sz="11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llout: Bent Line 27"/>
          <p:cNvSpPr/>
          <p:nvPr/>
        </p:nvSpPr>
        <p:spPr>
          <a:xfrm>
            <a:off x="6477989" y="5782951"/>
            <a:ext cx="2340000" cy="7629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6621"/>
              <a:gd name="adj6" fmla="val -6458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lIns="72000" tIns="72000" rIns="72000" bIns="72000" rtlCol="0" anchor="t">
            <a:noAutofit/>
          </a:bodyPr>
          <a:lstStyle/>
          <a:p>
            <a:pPr>
              <a:lnSpc>
                <a:spcPct val="114000"/>
              </a:lnSpc>
              <a:spcAft>
                <a:spcPts val="800"/>
              </a:spcAft>
            </a:pPr>
            <a:r>
              <a:rPr lang="en-US" sz="1200" b="1" ker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Infrastructure</a:t>
            </a:r>
          </a:p>
          <a:p>
            <a:pPr marL="174625" indent="-174625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-"/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Wider Access Networks</a:t>
            </a:r>
          </a:p>
          <a:p>
            <a:pPr>
              <a:lnSpc>
                <a:spcPct val="114000"/>
              </a:lnSpc>
            </a:pPr>
            <a:endParaRPr lang="en-US" sz="1100"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33">
            <a:extLst>
              <a:ext uri="{FF2B5EF4-FFF2-40B4-BE49-F238E27FC236}">
                <a16:creationId xmlns:a16="http://schemas.microsoft.com/office/drawing/2014/main" id="{143B4F91-C9B5-402A-BA60-0FB526E51CEA}"/>
              </a:ext>
            </a:extLst>
          </p:cNvPr>
          <p:cNvSpPr/>
          <p:nvPr/>
        </p:nvSpPr>
        <p:spPr>
          <a:xfrm>
            <a:off x="511054" y="4976563"/>
            <a:ext cx="6480000" cy="823452"/>
          </a:xfrm>
          <a:prstGeom prst="parallelogram">
            <a:avLst>
              <a:gd name="adj" fmla="val 16675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600" b="0" i="0" dirty="0">
              <a:cs typeface="Helvetica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FA0DB7-607D-4B16-B4AB-C7DEC821C84E}"/>
              </a:ext>
            </a:extLst>
          </p:cNvPr>
          <p:cNvCxnSpPr/>
          <p:nvPr/>
        </p:nvCxnSpPr>
        <p:spPr>
          <a:xfrm>
            <a:off x="5207592" y="4696306"/>
            <a:ext cx="0" cy="792000"/>
          </a:xfrm>
          <a:prstGeom prst="line">
            <a:avLst/>
          </a:prstGeom>
          <a:ln w="38100">
            <a:solidFill>
              <a:srgbClr val="4545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683C53B0-27D9-4962-A3C6-4645604B69FA}"/>
              </a:ext>
            </a:extLst>
          </p:cNvPr>
          <p:cNvSpPr/>
          <p:nvPr/>
        </p:nvSpPr>
        <p:spPr>
          <a:xfrm>
            <a:off x="511054" y="4328795"/>
            <a:ext cx="6480000" cy="823452"/>
          </a:xfrm>
          <a:prstGeom prst="parallelogram">
            <a:avLst>
              <a:gd name="adj" fmla="val 16675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600" b="0" i="0" dirty="0">
              <a:cs typeface="Helvetica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486EC9-B979-4EE8-B68E-3363CE38171F}"/>
              </a:ext>
            </a:extLst>
          </p:cNvPr>
          <p:cNvCxnSpPr/>
          <p:nvPr/>
        </p:nvCxnSpPr>
        <p:spPr>
          <a:xfrm>
            <a:off x="5207592" y="4029065"/>
            <a:ext cx="0" cy="792000"/>
          </a:xfrm>
          <a:prstGeom prst="line">
            <a:avLst/>
          </a:prstGeom>
          <a:ln w="38100">
            <a:solidFill>
              <a:srgbClr val="4545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11A82D5D-F88B-4282-B2B9-D0336D54B2DF}"/>
              </a:ext>
            </a:extLst>
          </p:cNvPr>
          <p:cNvSpPr/>
          <p:nvPr/>
        </p:nvSpPr>
        <p:spPr>
          <a:xfrm>
            <a:off x="511054" y="3681027"/>
            <a:ext cx="6480000" cy="823452"/>
          </a:xfrm>
          <a:prstGeom prst="parallelogram">
            <a:avLst>
              <a:gd name="adj" fmla="val 16675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600" b="0" i="0" dirty="0">
              <a:cs typeface="Helvetica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C2476B-72CB-4B4A-AA95-C0AD1B597DD7}"/>
              </a:ext>
            </a:extLst>
          </p:cNvPr>
          <p:cNvCxnSpPr/>
          <p:nvPr/>
        </p:nvCxnSpPr>
        <p:spPr>
          <a:xfrm>
            <a:off x="5210611" y="3361824"/>
            <a:ext cx="0" cy="792000"/>
          </a:xfrm>
          <a:prstGeom prst="line">
            <a:avLst/>
          </a:prstGeom>
          <a:ln w="38100">
            <a:solidFill>
              <a:srgbClr val="4545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8E5261BE-762A-450E-8422-6E6AD711434E}"/>
              </a:ext>
            </a:extLst>
          </p:cNvPr>
          <p:cNvSpPr/>
          <p:nvPr/>
        </p:nvSpPr>
        <p:spPr>
          <a:xfrm>
            <a:off x="511054" y="3033259"/>
            <a:ext cx="6480000" cy="823452"/>
          </a:xfrm>
          <a:prstGeom prst="parallelogram">
            <a:avLst>
              <a:gd name="adj" fmla="val 16675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600" b="0" i="0" dirty="0">
              <a:cs typeface="Helvetica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336000" y="423079"/>
            <a:ext cx="11520000" cy="39395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80000"/>
              </a:lnSpc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rgbClr val="F26522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Platform architecture 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663A3C-82A2-44EA-B798-6D33C1839907}"/>
              </a:ext>
            </a:extLst>
          </p:cNvPr>
          <p:cNvGrpSpPr/>
          <p:nvPr/>
        </p:nvGrpSpPr>
        <p:grpSpPr>
          <a:xfrm>
            <a:off x="5035286" y="1385671"/>
            <a:ext cx="360000" cy="600728"/>
            <a:chOff x="5501786" y="1248909"/>
            <a:chExt cx="360000" cy="600728"/>
          </a:xfrm>
        </p:grpSpPr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77B53E4F-3A1E-4EFE-AF18-C49D222FED3B}"/>
                </a:ext>
              </a:extLst>
            </p:cNvPr>
            <p:cNvSpPr/>
            <p:nvPr/>
          </p:nvSpPr>
          <p:spPr>
            <a:xfrm rot="16200000">
              <a:off x="5519786" y="1507637"/>
              <a:ext cx="324000" cy="360000"/>
            </a:xfrm>
            <a:prstGeom prst="flowChartDelay">
              <a:avLst/>
            </a:prstGeom>
            <a:solidFill>
              <a:srgbClr val="454546"/>
            </a:solidFill>
            <a:ln>
              <a:solidFill>
                <a:srgbClr val="45454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GB" sz="1600" b="0" i="0" dirty="0">
                <a:cs typeface="Helvetica" charset="0"/>
              </a:endParaRP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B3C324CC-A967-4067-9844-BDCF03C27D97}"/>
                </a:ext>
              </a:extLst>
            </p:cNvPr>
            <p:cNvSpPr/>
            <p:nvPr/>
          </p:nvSpPr>
          <p:spPr>
            <a:xfrm>
              <a:off x="5552767" y="1248909"/>
              <a:ext cx="252000" cy="252000"/>
            </a:xfrm>
            <a:prstGeom prst="flowChartConnector">
              <a:avLst/>
            </a:prstGeom>
            <a:solidFill>
              <a:srgbClr val="454546"/>
            </a:solidFill>
            <a:ln>
              <a:solidFill>
                <a:srgbClr val="454546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GB" sz="1600" b="0" i="0" dirty="0">
                <a:cs typeface="Helvetica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D0822C-6247-4C3E-ADAE-1B0946C473BF}"/>
              </a:ext>
            </a:extLst>
          </p:cNvPr>
          <p:cNvSpPr txBox="1"/>
          <p:nvPr/>
        </p:nvSpPr>
        <p:spPr>
          <a:xfrm>
            <a:off x="7299292" y="1336627"/>
            <a:ext cx="3600000" cy="32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b="1" dirty="0"/>
              <a:t>Vertical business capability </a:t>
            </a:r>
          </a:p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endParaRPr lang="en-GB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9C9626-2507-40E6-9DC2-3B9B240DD2BE}"/>
              </a:ext>
            </a:extLst>
          </p:cNvPr>
          <p:cNvCxnSpPr/>
          <p:nvPr/>
        </p:nvCxnSpPr>
        <p:spPr>
          <a:xfrm>
            <a:off x="5210611" y="2694583"/>
            <a:ext cx="0" cy="792000"/>
          </a:xfrm>
          <a:prstGeom prst="line">
            <a:avLst/>
          </a:prstGeom>
          <a:ln w="38100">
            <a:solidFill>
              <a:srgbClr val="45454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3A7CF0-2A41-43F9-9672-659EF25C9260}"/>
              </a:ext>
            </a:extLst>
          </p:cNvPr>
          <p:cNvSpPr txBox="1"/>
          <p:nvPr/>
        </p:nvSpPr>
        <p:spPr>
          <a:xfrm>
            <a:off x="7335333" y="2468146"/>
            <a:ext cx="4320000" cy="50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API access to data (e.g. MW, price, duration of instruction)</a:t>
            </a:r>
          </a:p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Decision transparency (reason for instruction)</a:t>
            </a:r>
          </a:p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endParaRPr lang="en-GB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4CDAD2-3985-4C0B-A434-D4C9D1158AA0}"/>
              </a:ext>
            </a:extLst>
          </p:cNvPr>
          <p:cNvSpPr txBox="1"/>
          <p:nvPr/>
        </p:nvSpPr>
        <p:spPr>
          <a:xfrm>
            <a:off x="7335333" y="3119913"/>
            <a:ext cx="4320000" cy="50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Internal access to all unit parameters to send instruction and system limits in all relevant systems</a:t>
            </a:r>
          </a:p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DC6CA4-6B44-40A7-A180-FB542EE538CE}"/>
              </a:ext>
            </a:extLst>
          </p:cNvPr>
          <p:cNvSpPr txBox="1"/>
          <p:nvPr/>
        </p:nvSpPr>
        <p:spPr>
          <a:xfrm>
            <a:off x="7335333" y="3771680"/>
            <a:ext cx="4320000" cy="50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Ability to instruct any type of service to any type of unit</a:t>
            </a:r>
          </a:p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Economic and secure decisions supported by AI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22D93-5C7D-4413-8C12-EEF3C0B796F2}"/>
              </a:ext>
            </a:extLst>
          </p:cNvPr>
          <p:cNvSpPr txBox="1"/>
          <p:nvPr/>
        </p:nvSpPr>
        <p:spPr>
          <a:xfrm>
            <a:off x="7335333" y="4423447"/>
            <a:ext cx="4320000" cy="50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Control centre engineers have rehearsed scenarios using digital twin</a:t>
            </a:r>
          </a:p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endParaRPr lang="en-GB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DCB3B7-E982-4F8E-AFED-58C79D746EB2}"/>
              </a:ext>
            </a:extLst>
          </p:cNvPr>
          <p:cNvSpPr txBox="1"/>
          <p:nvPr/>
        </p:nvSpPr>
        <p:spPr>
          <a:xfrm>
            <a:off x="7335333" y="5075212"/>
            <a:ext cx="4320000" cy="50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Applications hosted on critical national infrastructure</a:t>
            </a:r>
          </a:p>
          <a:p>
            <a:pPr marL="171450" indent="-1714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200" dirty="0"/>
              <a:t>Dual-redundant, high-availability, and highly-secure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8B1FD0-5426-4286-8DE3-9F4EC6E7E273}"/>
              </a:ext>
            </a:extLst>
          </p:cNvPr>
          <p:cNvSpPr txBox="1"/>
          <p:nvPr/>
        </p:nvSpPr>
        <p:spPr>
          <a:xfrm>
            <a:off x="3340855" y="1385671"/>
            <a:ext cx="1553535" cy="75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Customers</a:t>
            </a:r>
          </a:p>
          <a:p>
            <a:pPr marL="285750" indent="-2857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Stakeholders</a:t>
            </a:r>
          </a:p>
          <a:p>
            <a:pPr marL="285750" indent="-285750"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  <a:buFont typeface="Arial" panose="020B0604020202020204" pitchFamily="34" charset="0"/>
              <a:buChar char="•"/>
            </a:pPr>
            <a:r>
              <a:rPr lang="en-GB" sz="1400" dirty="0"/>
              <a:t>ESO teams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AA0E7C4-CA50-49FF-A630-A08AD38DA375}"/>
              </a:ext>
            </a:extLst>
          </p:cNvPr>
          <p:cNvSpPr/>
          <p:nvPr/>
        </p:nvSpPr>
        <p:spPr>
          <a:xfrm>
            <a:off x="511054" y="2385491"/>
            <a:ext cx="6480000" cy="823452"/>
          </a:xfrm>
          <a:prstGeom prst="parallelogram">
            <a:avLst>
              <a:gd name="adj" fmla="val 16675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600" b="0" i="0" dirty="0">
              <a:cs typeface="Helvetica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D51FA5-B915-426C-9C52-13B6C450A2D1}"/>
              </a:ext>
            </a:extLst>
          </p:cNvPr>
          <p:cNvSpPr txBox="1"/>
          <p:nvPr/>
        </p:nvSpPr>
        <p:spPr>
          <a:xfrm>
            <a:off x="1070611" y="2863083"/>
            <a:ext cx="4140000" cy="340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b="1" dirty="0">
                <a:solidFill>
                  <a:srgbClr val="F26522"/>
                </a:solidFill>
              </a:rPr>
              <a:t>Digital experience, channels and engagement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826FD3-DD7F-4C1D-9D9C-3E8C8B0FD5C8}"/>
              </a:ext>
            </a:extLst>
          </p:cNvPr>
          <p:cNvSpPr txBox="1"/>
          <p:nvPr/>
        </p:nvSpPr>
        <p:spPr>
          <a:xfrm>
            <a:off x="1070611" y="3508569"/>
            <a:ext cx="2520000" cy="340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b="1" dirty="0">
                <a:solidFill>
                  <a:srgbClr val="F26522"/>
                </a:solidFill>
              </a:rPr>
              <a:t>Insights and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413113-0CF4-4112-B623-76054A596EC3}"/>
              </a:ext>
            </a:extLst>
          </p:cNvPr>
          <p:cNvSpPr txBox="1"/>
          <p:nvPr/>
        </p:nvSpPr>
        <p:spPr>
          <a:xfrm>
            <a:off x="1070611" y="4799542"/>
            <a:ext cx="2520000" cy="340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b="1" dirty="0">
                <a:solidFill>
                  <a:srgbClr val="F26522"/>
                </a:solidFill>
              </a:rPr>
              <a:t>Training and development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850150-C0D2-4579-8B4D-32F86E15BBC0}"/>
              </a:ext>
            </a:extLst>
          </p:cNvPr>
          <p:cNvSpPr txBox="1"/>
          <p:nvPr/>
        </p:nvSpPr>
        <p:spPr>
          <a:xfrm>
            <a:off x="1070611" y="5445029"/>
            <a:ext cx="2520000" cy="340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b="1" dirty="0">
                <a:solidFill>
                  <a:srgbClr val="F26522"/>
                </a:solidFill>
              </a:rPr>
              <a:t>Shared infrastructure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A006B9-7491-4E08-91F9-E12868163A69}"/>
              </a:ext>
            </a:extLst>
          </p:cNvPr>
          <p:cNvSpPr txBox="1"/>
          <p:nvPr/>
        </p:nvSpPr>
        <p:spPr>
          <a:xfrm>
            <a:off x="1070611" y="4154055"/>
            <a:ext cx="2520000" cy="340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b="1" dirty="0">
                <a:solidFill>
                  <a:srgbClr val="F26522"/>
                </a:solidFill>
              </a:rPr>
              <a:t>Engineering services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A53676-5726-4DA6-B9CF-8AAB5079939B}"/>
              </a:ext>
            </a:extLst>
          </p:cNvPr>
          <p:cNvCxnSpPr>
            <a:cxnSpLocks/>
          </p:cNvCxnSpPr>
          <p:nvPr/>
        </p:nvCxnSpPr>
        <p:spPr>
          <a:xfrm>
            <a:off x="5210611" y="2218829"/>
            <a:ext cx="0" cy="600513"/>
          </a:xfrm>
          <a:prstGeom prst="line">
            <a:avLst/>
          </a:prstGeom>
          <a:ln w="38100">
            <a:solidFill>
              <a:srgbClr val="454546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E51420-C939-4E31-8CC4-9565E2A681DE}"/>
              </a:ext>
            </a:extLst>
          </p:cNvPr>
          <p:cNvSpPr txBox="1"/>
          <p:nvPr/>
        </p:nvSpPr>
        <p:spPr>
          <a:xfrm>
            <a:off x="511054" y="5813940"/>
            <a:ext cx="2880000" cy="3408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i="1" dirty="0">
                <a:solidFill>
                  <a:srgbClr val="F26522"/>
                </a:solidFill>
              </a:rPr>
              <a:t>Horizontal technology platforms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A32AEC8-A652-43D5-B17C-53EB8BAFDFBE}"/>
              </a:ext>
            </a:extLst>
          </p:cNvPr>
          <p:cNvSpPr/>
          <p:nvPr/>
        </p:nvSpPr>
        <p:spPr>
          <a:xfrm rot="16200000">
            <a:off x="3173101" y="5860996"/>
            <a:ext cx="90000" cy="252000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F26522"/>
          </a:solidFill>
          <a:ln>
            <a:solidFill>
              <a:srgbClr val="F26522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600" b="0" i="0" dirty="0">
              <a:cs typeface="Helvetica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C9B8F1-E3AB-4F7B-A323-C0457A455F4F}"/>
              </a:ext>
            </a:extLst>
          </p:cNvPr>
          <p:cNvSpPr txBox="1"/>
          <p:nvPr/>
        </p:nvSpPr>
        <p:spPr>
          <a:xfrm>
            <a:off x="7498286" y="1584808"/>
            <a:ext cx="3131007" cy="756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r>
              <a:rPr lang="en-GB" sz="1400" i="1" dirty="0"/>
              <a:t>Example</a:t>
            </a:r>
            <a:r>
              <a:rPr lang="en-GB" sz="1400" dirty="0"/>
              <a:t>: Issuing and reporting of balancing instructions</a:t>
            </a:r>
          </a:p>
          <a:p>
            <a:pPr>
              <a:lnSpc>
                <a:spcPct val="114000"/>
              </a:lnSpc>
              <a:spcAft>
                <a:spcPts val="200"/>
              </a:spcAft>
              <a:buClr>
                <a:srgbClr val="F26522"/>
              </a:buClr>
            </a:pPr>
            <a:endParaRPr lang="en-GB" sz="1400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22AF83B-AE72-43DC-B041-F32FC79957C1}"/>
              </a:ext>
            </a:extLst>
          </p:cNvPr>
          <p:cNvSpPr/>
          <p:nvPr/>
        </p:nvSpPr>
        <p:spPr>
          <a:xfrm>
            <a:off x="7313884" y="1645128"/>
            <a:ext cx="90000" cy="252000"/>
          </a:xfrm>
          <a:prstGeom prst="downArrow">
            <a:avLst>
              <a:gd name="adj1" fmla="val 100000"/>
              <a:gd name="adj2" fmla="val 50000"/>
            </a:avLst>
          </a:prstGeom>
          <a:solidFill>
            <a:srgbClr val="454546"/>
          </a:solidFill>
          <a:ln>
            <a:solidFill>
              <a:srgbClr val="454546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GB" sz="1600" b="0" i="0" dirty="0">
              <a:cs typeface="Helvetica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08B23-12CA-45B6-AF5F-052347AC3943}"/>
              </a:ext>
            </a:extLst>
          </p:cNvPr>
          <p:cNvCxnSpPr/>
          <p:nvPr/>
        </p:nvCxnSpPr>
        <p:spPr>
          <a:xfrm>
            <a:off x="7335333" y="2385491"/>
            <a:ext cx="4320000" cy="0"/>
          </a:xfrm>
          <a:prstGeom prst="line">
            <a:avLst/>
          </a:prstGeom>
          <a:ln w="12700">
            <a:solidFill>
              <a:srgbClr val="454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2224A0-8101-4D35-A045-D31D2B53B88F}"/>
              </a:ext>
            </a:extLst>
          </p:cNvPr>
          <p:cNvCxnSpPr/>
          <p:nvPr/>
        </p:nvCxnSpPr>
        <p:spPr>
          <a:xfrm>
            <a:off x="7335333" y="3033259"/>
            <a:ext cx="4320000" cy="0"/>
          </a:xfrm>
          <a:prstGeom prst="line">
            <a:avLst/>
          </a:prstGeom>
          <a:ln w="12700">
            <a:solidFill>
              <a:srgbClr val="454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0D1B02-A01B-4DAA-89B5-4D486266FAA3}"/>
              </a:ext>
            </a:extLst>
          </p:cNvPr>
          <p:cNvCxnSpPr/>
          <p:nvPr/>
        </p:nvCxnSpPr>
        <p:spPr>
          <a:xfrm>
            <a:off x="7335333" y="3681027"/>
            <a:ext cx="4320000" cy="0"/>
          </a:xfrm>
          <a:prstGeom prst="line">
            <a:avLst/>
          </a:prstGeom>
          <a:ln w="12700">
            <a:solidFill>
              <a:srgbClr val="454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9E28E9-9996-4C90-91CF-057B20F3D2DE}"/>
              </a:ext>
            </a:extLst>
          </p:cNvPr>
          <p:cNvCxnSpPr/>
          <p:nvPr/>
        </p:nvCxnSpPr>
        <p:spPr>
          <a:xfrm>
            <a:off x="7335333" y="4328795"/>
            <a:ext cx="4320000" cy="0"/>
          </a:xfrm>
          <a:prstGeom prst="line">
            <a:avLst/>
          </a:prstGeom>
          <a:ln w="12700">
            <a:solidFill>
              <a:srgbClr val="454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CB73BF-2F0B-4F12-8FA1-D73C11A663BF}"/>
              </a:ext>
            </a:extLst>
          </p:cNvPr>
          <p:cNvCxnSpPr/>
          <p:nvPr/>
        </p:nvCxnSpPr>
        <p:spPr>
          <a:xfrm>
            <a:off x="7335333" y="4976563"/>
            <a:ext cx="4320000" cy="0"/>
          </a:xfrm>
          <a:prstGeom prst="line">
            <a:avLst/>
          </a:prstGeom>
          <a:ln w="12700">
            <a:solidFill>
              <a:srgbClr val="4545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4AC0278-B01E-48E5-B7C5-16E95CB07D89}"/>
              </a:ext>
            </a:extLst>
          </p:cNvPr>
          <p:cNvSpPr txBox="1">
            <a:spLocks noChangeArrowheads="1"/>
          </p:cNvSpPr>
          <p:nvPr/>
        </p:nvSpPr>
        <p:spPr>
          <a:xfrm>
            <a:off x="472242" y="-63044"/>
            <a:ext cx="8839343" cy="51911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80000"/>
              </a:lnSpc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kern="0" dirty="0"/>
              <a:t>ESO Enterprise Data Platform – Demand Summary </a:t>
            </a:r>
            <a:endParaRPr lang="en-US" altLang="en-US" sz="2800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96E00-D5DB-4E5A-924B-64D68F45C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407" y="701433"/>
            <a:ext cx="10299672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25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23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21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9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171450" algn="just">
              <a:spcAft>
                <a:spcPts val="1200"/>
              </a:spcAft>
              <a:buNone/>
            </a:pPr>
            <a:r>
              <a:rPr lang="en-GB" sz="1800" b="0" dirty="0">
                <a:solidFill>
                  <a:schemeClr val="tx1">
                    <a:lumMod val="50000"/>
                  </a:schemeClr>
                </a:solidFill>
              </a:rPr>
              <a:t>1. ESO General Requirements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Diverse Data Management Workloads: Datawarehouse, Data Lake, Data Staging, Unstructured Data Management, Event Processing across ‘Historic’ , ‘Real-Time’ , and ‘Future Modelling’ data sets. 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Usage by Mathematical Modelling, Mathematical Optimisation, Data Science, analytics, and Machine Learning teams in the business (i.e. not IT) – Business “Self-Service” Capability 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Usage for CNI private hosted, and cloud resident workloads.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CNI , private hosted, and cloud resident data sources and targets.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Secure Partner/Customer/ Academic Access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Open Public Data Access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Cost Efficiency / Scalability for ‘Public Access’ </a:t>
            </a:r>
          </a:p>
        </p:txBody>
      </p:sp>
    </p:spTree>
    <p:extLst>
      <p:ext uri="{BB962C8B-B14F-4D97-AF65-F5344CB8AC3E}">
        <p14:creationId xmlns:p14="http://schemas.microsoft.com/office/powerpoint/2010/main" val="57857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4AC0278-B01E-48E5-B7C5-16E95CB07D89}"/>
              </a:ext>
            </a:extLst>
          </p:cNvPr>
          <p:cNvSpPr txBox="1">
            <a:spLocks noChangeArrowheads="1"/>
          </p:cNvSpPr>
          <p:nvPr/>
        </p:nvSpPr>
        <p:spPr>
          <a:xfrm>
            <a:off x="472242" y="317444"/>
            <a:ext cx="8839343" cy="51911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80000"/>
              </a:lnSpc>
              <a:defRPr sz="32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kern="0" dirty="0"/>
              <a:t>ESO Enterprise Data Platform – Demand Summary</a:t>
            </a:r>
          </a:p>
          <a:p>
            <a:r>
              <a:rPr lang="en-GB" altLang="en-US" sz="2800" kern="0" dirty="0"/>
              <a:t>FY21 Initiatives </a:t>
            </a:r>
            <a:endParaRPr lang="en-US" altLang="en-US" sz="2800" kern="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82A6D87-7835-4A12-833A-B1F171A8F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11" y="960921"/>
            <a:ext cx="11494738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25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23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21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9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rgbClr val="0079C1"/>
              </a:buClr>
              <a:buFont typeface="Wingdings 2" pitchFamily="18" charset="2"/>
              <a:buChar char="¾"/>
              <a:defRPr sz="16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171450" algn="just">
              <a:spcAft>
                <a:spcPts val="1200"/>
              </a:spcAft>
              <a:buNone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2. ESO Project Specific Demand </a:t>
            </a:r>
            <a:r>
              <a:rPr lang="en-US" sz="1800" b="0" i="1" dirty="0">
                <a:solidFill>
                  <a:schemeClr val="tx1">
                    <a:lumMod val="50000"/>
                  </a:schemeClr>
                </a:solidFill>
              </a:rPr>
              <a:t>Highlights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Future Balancing Programme (FBP): Mathematical Optimisation, Data Science, Machine Learning, Artificial Intelligence </a:t>
            </a:r>
          </a:p>
          <a:p>
            <a:pPr marL="1200150" lvl="1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Design and Development Capability R</a:t>
            </a: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equired Q2/Q3 FY21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Electricity Market Reform (EMR): Secure Partner/Customer Access, Data Warehouse, and Data Staging</a:t>
            </a:r>
          </a:p>
          <a:p>
            <a:pPr marL="1200150" lvl="1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Go-Live Required Q2/Q3 FY21 </a:t>
            </a:r>
            <a:endParaRPr lang="en-US" sz="1600" b="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Revenue21-23 Charging and Billing: Data Warehouse; Data Staging ; Reporting and Analytics </a:t>
            </a:r>
          </a:p>
          <a:p>
            <a:pPr marL="1200150" lvl="1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Go Live Required Q3/Q4 FY21</a:t>
            </a:r>
            <a:endParaRPr lang="en-US" sz="1600" b="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Forward Plan Strategic Commitments: Data Staging / Report Publishing  </a:t>
            </a:r>
          </a:p>
          <a:p>
            <a:pPr marL="1200150" lvl="1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0" dirty="0">
                <a:solidFill>
                  <a:schemeClr val="tx1">
                    <a:lumMod val="50000"/>
                  </a:schemeClr>
                </a:solidFill>
              </a:rPr>
              <a:t>Go Live Required Q2/Q3 FY21</a:t>
            </a: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Transmission Operator Generator Availability (TOGA): Data Warehouse, Data Staging, and Data Lake</a:t>
            </a:r>
          </a:p>
          <a:p>
            <a:pPr marL="1200150" lvl="1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Go-Live Required Q3 FY21</a:t>
            </a:r>
            <a:endParaRPr lang="en-US" sz="1600" b="0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chemeClr val="tx1">
                    <a:lumMod val="50000"/>
                  </a:schemeClr>
                </a:solidFill>
              </a:rPr>
              <a:t>Platform For Energy Forecasting (PEF): Mathematical Modelling, Data Science, analytics, and Machine Learning</a:t>
            </a:r>
          </a:p>
          <a:p>
            <a:pPr marL="1200150" lvl="1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Go-Live Required Q3 FY21</a:t>
            </a:r>
            <a:endParaRPr lang="en-US" sz="1600" b="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0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2">
      <a:dk1>
        <a:srgbClr val="454545"/>
      </a:dk1>
      <a:lt1>
        <a:sysClr val="window" lastClr="FFFFFF"/>
      </a:lt1>
      <a:dk2>
        <a:srgbClr val="727274"/>
      </a:dk2>
      <a:lt2>
        <a:srgbClr val="ACACAE"/>
      </a:lt2>
      <a:accent1>
        <a:srgbClr val="F26522"/>
      </a:accent1>
      <a:accent2>
        <a:srgbClr val="0079C1"/>
      </a:accent2>
      <a:accent3>
        <a:srgbClr val="5BCBF5"/>
      </a:accent3>
      <a:accent4>
        <a:srgbClr val="C2CD23"/>
      </a:accent4>
      <a:accent5>
        <a:srgbClr val="6A2C91"/>
      </a:accent5>
      <a:accent6>
        <a:srgbClr val="FFBF22"/>
      </a:accent6>
      <a:hlink>
        <a:srgbClr val="FFBF22"/>
      </a:hlink>
      <a:folHlink>
        <a:srgbClr val="FFBF2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wrap="square" lIns="0" tIns="0" rIns="0" bIns="0" rtlCol="0" anchor="ctr">
        <a:noAutofit/>
      </a:bodyPr>
      <a:lstStyle>
        <a:defPPr algn="ctr">
          <a:defRPr sz="1600" b="0" i="0" dirty="0" smtClean="0">
            <a:cs typeface="Helvetica" charset="0"/>
          </a:defRPr>
        </a:defPPr>
      </a:lst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PresentationOfgem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BB56AD3E6FE740A35E5EF72ED95B4F" ma:contentTypeVersion="9" ma:contentTypeDescription="Create a new document." ma:contentTypeScope="" ma:versionID="169377fe031f742a240890e3197554b8">
  <xsd:schema xmlns:xsd="http://www.w3.org/2001/XMLSchema" xmlns:xs="http://www.w3.org/2001/XMLSchema" xmlns:p="http://schemas.microsoft.com/office/2006/metadata/properties" xmlns:ns2="5ad750b9-1ff8-4e35-8135-b3bb1535101c" xmlns:ns3="ddc63569-3e2f-4e7a-be05-2ae44eb749e3" targetNamespace="http://schemas.microsoft.com/office/2006/metadata/properties" ma:root="true" ma:fieldsID="2feb5099de6b7d36bf3ba3e924ea4629" ns2:_="" ns3:_="">
    <xsd:import namespace="5ad750b9-1ff8-4e35-8135-b3bb1535101c"/>
    <xsd:import namespace="ddc63569-3e2f-4e7a-be05-2ae44eb749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750b9-1ff8-4e35-8135-b3bb15351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63569-3e2f-4e7a-be05-2ae44eb74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2D7D93-6CEF-49AB-8F28-FDDD97DB46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A3F05-4B1D-4ADF-A463-2F1CCED215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750b9-1ff8-4e35-8135-b3bb1535101c"/>
    <ds:schemaRef ds:uri="ddc63569-3e2f-4e7a-be05-2ae44eb749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422CFF-5E49-4617-AE7B-1369E5F4CC1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5062</TotalTime>
  <Words>993</Words>
  <Application>Microsoft Office PowerPoint</Application>
  <PresentationFormat>Widescreen</PresentationFormat>
  <Paragraphs>192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Helvetica</vt:lpstr>
      <vt:lpstr>Symbol</vt:lpstr>
      <vt:lpstr>Verdana</vt:lpstr>
      <vt:lpstr>Wingdings</vt:lpstr>
      <vt:lpstr>Wingdings 2</vt:lpstr>
      <vt:lpstr>1_Office Theme</vt:lpstr>
      <vt:lpstr>PresentationOfgem2015</vt:lpstr>
      <vt:lpstr>ESO Enterprise Data Platform – Demand Summary FY21   March 2020 </vt:lpstr>
      <vt:lpstr>PowerPoint Presentation</vt:lpstr>
      <vt:lpstr>ESO has set out an ambitious plan for RIIO-2</vt:lpstr>
      <vt:lpstr>Themes – Data and Digital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define who the ESO is in 2030 How the Mission is translated into a business direction</dc:title>
  <dc:creator>Mulvaney, Poppy</dc:creator>
  <cp:lastModifiedBy>White, Gary</cp:lastModifiedBy>
  <cp:revision>107</cp:revision>
  <cp:lastPrinted>2019-02-05T09:51:02Z</cp:lastPrinted>
  <dcterms:created xsi:type="dcterms:W3CDTF">2019-01-08T15:57:21Z</dcterms:created>
  <dcterms:modified xsi:type="dcterms:W3CDTF">2020-05-18T15:47:41Z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0x01010035BB56AD3E6FE740A35E5EF72ED95B4F</vt:lpwstr>
  </property>
  <property fmtid="{D5CDD505-2E9C-101B-9397-08002B2CF9AE}" pid="3" name="_NewReviewCycle">
    <vt:lpwstr/>
  </property>
</Properties>
</file>