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D4C0-D6EC-4A45-B58D-6D17E7F6A7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48D6-5D94-4D6C-8593-C04BF826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448D6-5D94-4D6C-8593-C04BF826C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A05C-DAD4-4ED0-9EA5-1ABEF2C0838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A7C1-1C26-4AA5-A313-3D00262B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clid.org/download/pdfview_1/euclid.ssu/12681438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how does the machine learn?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Ernesto Mori</a:t>
            </a:r>
          </a:p>
          <a:p>
            <a:r>
              <a:rPr lang="en-US" dirty="0" err="1" smtClean="0"/>
              <a:t>Vandana</a:t>
            </a:r>
            <a:r>
              <a:rPr lang="en-US" dirty="0"/>
              <a:t> </a:t>
            </a:r>
            <a:r>
              <a:rPr lang="en-US" dirty="0" smtClean="0"/>
              <a:t>Ramakrishnan</a:t>
            </a:r>
          </a:p>
          <a:p>
            <a:r>
              <a:rPr lang="en-US" dirty="0" smtClean="0"/>
              <a:t>Nathan Matare</a:t>
            </a:r>
          </a:p>
          <a:p>
            <a:r>
              <a:rPr lang="en-US" dirty="0" smtClean="0"/>
              <a:t>Patrick Miller</a:t>
            </a:r>
          </a:p>
          <a:p>
            <a:r>
              <a:rPr lang="en-US" dirty="0" smtClean="0"/>
              <a:t>Jordan Bell-Masterson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47391" cy="1778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Explosion of interest since mid-2000s</a:t>
            </a:r>
          </a:p>
          <a:p>
            <a:r>
              <a:rPr lang="en-US" dirty="0" smtClean="0"/>
              <a:t>High quality/quantity data</a:t>
            </a:r>
          </a:p>
          <a:p>
            <a:r>
              <a:rPr lang="en-US" dirty="0" smtClean="0"/>
              <a:t>Prediction &amp; analysis</a:t>
            </a:r>
          </a:p>
          <a:p>
            <a:r>
              <a:rPr lang="en-US" dirty="0" smtClean="0"/>
              <a:t>Lots of monies!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09" b="3203"/>
          <a:stretch/>
        </p:blipFill>
        <p:spPr>
          <a:xfrm>
            <a:off x="7538821" y="4242390"/>
            <a:ext cx="4018769" cy="207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1" y="3682223"/>
            <a:ext cx="4605510" cy="2630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493" y="2415293"/>
            <a:ext cx="2120709" cy="282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475" y="837022"/>
            <a:ext cx="2126512" cy="31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84314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Aggregated player and team statistics, matchup information, court atmospherics, analyst reports, and player information</a:t>
            </a:r>
          </a:p>
          <a:p>
            <a:r>
              <a:rPr lang="en-US" dirty="0" smtClean="0"/>
              <a:t>4259 total features; 97,866 observations over 2013 – 2016 NBA seasons; 650+ league players</a:t>
            </a:r>
          </a:p>
          <a:p>
            <a:r>
              <a:rPr lang="en-US" dirty="0" smtClean="0"/>
              <a:t>Each observation(row) is nth player game time appearance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66196"/>
              </p:ext>
            </p:extLst>
          </p:nvPr>
        </p:nvGraphicFramePr>
        <p:xfrm>
          <a:off x="620825" y="2566397"/>
          <a:ext cx="10511464" cy="3876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2980"/>
                <a:gridCol w="1807535"/>
                <a:gridCol w="1775637"/>
                <a:gridCol w="3955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t-1 to t-10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Points, rebounds, fouls,</a:t>
                      </a:r>
                      <a:r>
                        <a:rPr lang="en-US" baseline="0" dirty="0" smtClean="0"/>
                        <a:t> assists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Players team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t-1 to t-10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points, team</a:t>
                      </a:r>
                      <a:r>
                        <a:rPr lang="en-US" baseline="0" dirty="0" smtClean="0"/>
                        <a:t> rebounds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Opposing teams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t-1</a:t>
                      </a:r>
                      <a:r>
                        <a:rPr lang="en-US" baseline="0" dirty="0" smtClean="0"/>
                        <a:t> to t-10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points, team rebounds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biography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Height, weight, position, experience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injury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t-0</a:t>
                      </a:r>
                      <a:r>
                        <a:rPr lang="en-US" baseline="0" dirty="0" smtClean="0"/>
                        <a:t> to t-10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Head, Achilles,</a:t>
                      </a:r>
                      <a:r>
                        <a:rPr lang="en-US" baseline="0" dirty="0" smtClean="0"/>
                        <a:t> Quad, Illness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atmospherics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time,</a:t>
                      </a:r>
                      <a:r>
                        <a:rPr lang="en-US" baseline="0" dirty="0" smtClean="0"/>
                        <a:t> venue, broadcast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/Text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 of</a:t>
                      </a:r>
                      <a:r>
                        <a:rPr lang="en-US" baseline="0" dirty="0" smtClean="0"/>
                        <a:t> Words/n-gram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“great game”, “hot-streak”,</a:t>
                      </a:r>
                      <a:r>
                        <a:rPr lang="en-US" baseline="0" dirty="0" smtClean="0"/>
                        <a:t> topic 1:10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Matchup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players team, 0 not on court, -1 opposing team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23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Cross Validation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378" y="6356350"/>
            <a:ext cx="11401778" cy="365125"/>
          </a:xfrm>
        </p:spPr>
        <p:txBody>
          <a:bodyPr/>
          <a:lstStyle/>
          <a:p>
            <a:pPr algn="l"/>
            <a:r>
              <a:rPr lang="en-US" dirty="0" err="1" smtClean="0"/>
              <a:t>Sylain</a:t>
            </a:r>
            <a:r>
              <a:rPr lang="en-US" dirty="0" smtClean="0"/>
              <a:t> </a:t>
            </a:r>
            <a:r>
              <a:rPr lang="en-US" dirty="0" err="1" smtClean="0"/>
              <a:t>Arlot</a:t>
            </a:r>
            <a:r>
              <a:rPr lang="en-US" dirty="0" smtClean="0"/>
              <a:t>, A Survey of cross-validation procedures for model selection: </a:t>
            </a:r>
            <a:r>
              <a:rPr lang="en-US" dirty="0" smtClean="0">
                <a:hlinkClick r:id="rId3"/>
              </a:rPr>
              <a:t>http://projecteuclid.org/download/pdfview_1/euclid.ssu/1268143839</a:t>
            </a:r>
            <a:endParaRPr lang="en-US" dirty="0" smtClean="0"/>
          </a:p>
          <a:p>
            <a:pPr algn="l"/>
            <a:r>
              <a:rPr lang="en-US" dirty="0" smtClean="0"/>
              <a:t>Rob Hyndman; Cross Validation for time series: http://robjhyndman.com/hyndsight/tscv/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2784"/>
            <a:ext cx="5057264" cy="257810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15282"/>
            <a:ext cx="10157178" cy="507030"/>
          </a:xfrm>
        </p:spPr>
        <p:txBody>
          <a:bodyPr/>
          <a:lstStyle/>
          <a:p>
            <a:r>
              <a:rPr lang="en-US" dirty="0" smtClean="0"/>
              <a:t>Time series dependency among lagged variables t-0 through t-10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311" y="3122783"/>
            <a:ext cx="5078589" cy="257810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00955" y="2561961"/>
            <a:ext cx="2729090" cy="431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Anchored Window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361060" y="2561961"/>
            <a:ext cx="2729090" cy="431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Rolling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238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But how does the machine learn?</vt:lpstr>
      <vt:lpstr>Motivation</vt:lpstr>
      <vt:lpstr>Data Description</vt:lpstr>
      <vt:lpstr>Time Series Cross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 Performance</dc:title>
  <dc:creator>SarahConnor</dc:creator>
  <cp:lastModifiedBy>SarahConnor</cp:lastModifiedBy>
  <cp:revision>8</cp:revision>
  <dcterms:created xsi:type="dcterms:W3CDTF">2017-03-09T23:19:12Z</dcterms:created>
  <dcterms:modified xsi:type="dcterms:W3CDTF">2017-03-10T00:15:16Z</dcterms:modified>
</cp:coreProperties>
</file>