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6119813"/>
  <p:notesSz cx="6858000" cy="9144000"/>
  <p:defaultTextStyle>
    <a:defPPr>
      <a:defRPr lang="en-US"/>
    </a:defPPr>
    <a:lvl1pPr marL="0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7729"/>
  </p:normalViewPr>
  <p:slideViewPr>
    <p:cSldViewPr snapToGrid="0" snapToObjects="1">
      <p:cViewPr varScale="1">
        <p:scale>
          <a:sx n="231" d="100"/>
          <a:sy n="231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7" y="1001553"/>
            <a:ext cx="6425724" cy="213060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7" cy="1477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5"/>
            <a:ext cx="163005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9" y="325825"/>
            <a:ext cx="4795669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2" y="1525705"/>
            <a:ext cx="6520219" cy="25456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2" y="4095462"/>
            <a:ext cx="6520219" cy="1338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9" y="1629119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6" y="1629119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325826"/>
            <a:ext cx="6520219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7"/>
            <a:ext cx="3198097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7"/>
            <a:ext cx="3213847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407988"/>
            <a:ext cx="2438192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3" y="1835946"/>
            <a:ext cx="2438192" cy="340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407988"/>
            <a:ext cx="2438192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3" y="1835946"/>
            <a:ext cx="2438192" cy="340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9" y="325826"/>
            <a:ext cx="652021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9" y="1629119"/>
            <a:ext cx="652021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9" y="5672164"/>
            <a:ext cx="170092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854-BCAC-1D46-A9F4-CA7B05AFB374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4"/>
            <a:ext cx="255139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2" y="5672164"/>
            <a:ext cx="170092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4E273C6-F0A0-DB4E-9BF0-F1D7B97B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37" y="2943949"/>
            <a:ext cx="5453581" cy="29676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3097D0-5EF9-8D45-9B9A-BAB270E1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11" y="114066"/>
            <a:ext cx="5465103" cy="2968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8FCA4-056F-BC46-BC80-CCAC528DC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" y="3094428"/>
            <a:ext cx="1628543" cy="280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DCC6C4-C5D8-1E43-8EB4-2086A8D28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" y="341408"/>
            <a:ext cx="1560234" cy="2753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3D0530-CF0D-7643-9816-920EB44EF98C}"/>
              </a:ext>
            </a:extLst>
          </p:cNvPr>
          <p:cNvSpPr/>
          <p:nvPr/>
        </p:nvSpPr>
        <p:spPr>
          <a:xfrm>
            <a:off x="4887489" y="1810608"/>
            <a:ext cx="142815" cy="1871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F307A-2EFD-C042-8CAE-DBFB6E25D075}"/>
              </a:ext>
            </a:extLst>
          </p:cNvPr>
          <p:cNvSpPr/>
          <p:nvPr/>
        </p:nvSpPr>
        <p:spPr>
          <a:xfrm>
            <a:off x="4887489" y="4629135"/>
            <a:ext cx="142815" cy="1871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69952-B04E-544C-9C13-8CF361FBA21E}"/>
              </a:ext>
            </a:extLst>
          </p:cNvPr>
          <p:cNvSpPr txBox="1"/>
          <p:nvPr/>
        </p:nvSpPr>
        <p:spPr>
          <a:xfrm rot="16200000">
            <a:off x="1325734" y="2549496"/>
            <a:ext cx="8420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E5DF00"/>
                </a:solidFill>
              </a:rPr>
              <a:t>type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7A283C-D656-8349-B18F-F300ACFD1CC6}"/>
              </a:ext>
            </a:extLst>
          </p:cNvPr>
          <p:cNvCxnSpPr>
            <a:cxnSpLocks/>
          </p:cNvCxnSpPr>
          <p:nvPr/>
        </p:nvCxnSpPr>
        <p:spPr>
          <a:xfrm>
            <a:off x="1886078" y="2364452"/>
            <a:ext cx="0" cy="718312"/>
          </a:xfrm>
          <a:prstGeom prst="line">
            <a:avLst/>
          </a:prstGeom>
          <a:ln w="19050">
            <a:solidFill>
              <a:srgbClr val="E5D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4B1DB6-FBBD-524A-A263-879757EECDF6}"/>
              </a:ext>
            </a:extLst>
          </p:cNvPr>
          <p:cNvSpPr txBox="1"/>
          <p:nvPr/>
        </p:nvSpPr>
        <p:spPr>
          <a:xfrm rot="16200000">
            <a:off x="1369601" y="1152660"/>
            <a:ext cx="771786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00B0F0"/>
                </a:solidFill>
              </a:rPr>
              <a:t>type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18782D-B7B9-3B4E-BA6C-2E12CEA0DF2B}"/>
              </a:ext>
            </a:extLst>
          </p:cNvPr>
          <p:cNvCxnSpPr>
            <a:cxnSpLocks/>
          </p:cNvCxnSpPr>
          <p:nvPr/>
        </p:nvCxnSpPr>
        <p:spPr>
          <a:xfrm>
            <a:off x="1887597" y="353335"/>
            <a:ext cx="0" cy="18128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A98A9B-52C7-E248-B70A-22C79B719AE6}"/>
              </a:ext>
            </a:extLst>
          </p:cNvPr>
          <p:cNvSpPr txBox="1"/>
          <p:nvPr/>
        </p:nvSpPr>
        <p:spPr>
          <a:xfrm rot="16200000">
            <a:off x="1323460" y="5381683"/>
            <a:ext cx="8420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E5DF00"/>
                </a:solidFill>
              </a:rPr>
              <a:t>type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3236F8-2266-A74C-B81E-918BD36E7352}"/>
              </a:ext>
            </a:extLst>
          </p:cNvPr>
          <p:cNvSpPr txBox="1"/>
          <p:nvPr/>
        </p:nvSpPr>
        <p:spPr>
          <a:xfrm rot="16200000">
            <a:off x="1374626" y="3962799"/>
            <a:ext cx="771786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00B0F0"/>
                </a:solidFill>
              </a:rPr>
              <a:t>type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FA25AC-564B-BD4E-AF11-DAD6AA2C55BE}"/>
              </a:ext>
            </a:extLst>
          </p:cNvPr>
          <p:cNvCxnSpPr>
            <a:cxnSpLocks/>
          </p:cNvCxnSpPr>
          <p:nvPr/>
        </p:nvCxnSpPr>
        <p:spPr>
          <a:xfrm>
            <a:off x="1883264" y="3163473"/>
            <a:ext cx="0" cy="18128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1910C8-13AF-1844-8A29-F49ABDBDFD0C}"/>
              </a:ext>
            </a:extLst>
          </p:cNvPr>
          <p:cNvCxnSpPr>
            <a:cxnSpLocks/>
          </p:cNvCxnSpPr>
          <p:nvPr/>
        </p:nvCxnSpPr>
        <p:spPr>
          <a:xfrm>
            <a:off x="1890512" y="5193306"/>
            <a:ext cx="0" cy="708954"/>
          </a:xfrm>
          <a:prstGeom prst="line">
            <a:avLst/>
          </a:prstGeom>
          <a:ln w="19050">
            <a:solidFill>
              <a:srgbClr val="E5D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908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standard_size_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_standard_size_slides" id="{AAFC7D20-1C42-484A-B6E5-F84147E13FFE}" vid="{B683C6BA-850E-6B48-AFB2-1A7F73DD0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Default_standard_size_slides</Template>
  <TotalTime>1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Default_standard_size_slides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2023-12-11T22:25:31Z</dcterms:created>
  <dcterms:modified xsi:type="dcterms:W3CDTF">2023-12-11T22:27:19Z</dcterms:modified>
</cp:coreProperties>
</file>