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6119813"/>
  <p:notesSz cx="6858000" cy="9144000"/>
  <p:defaultTextStyle>
    <a:defPPr>
      <a:defRPr lang="en-US"/>
    </a:defPPr>
    <a:lvl1pPr marL="0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4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7729"/>
  </p:normalViewPr>
  <p:slideViewPr>
    <p:cSldViewPr snapToGrid="0" snapToObjects="1">
      <p:cViewPr varScale="1">
        <p:scale>
          <a:sx n="205" d="100"/>
          <a:sy n="20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7" y="1001553"/>
            <a:ext cx="6425724" cy="213060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7" cy="1477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5"/>
            <a:ext cx="163005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9" y="325825"/>
            <a:ext cx="4795669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2" y="1525705"/>
            <a:ext cx="6520219" cy="25456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2" y="4095462"/>
            <a:ext cx="6520219" cy="1338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9" y="1629119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6" y="1629119"/>
            <a:ext cx="3212862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325826"/>
            <a:ext cx="6520219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7"/>
            <a:ext cx="3198097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7"/>
            <a:ext cx="3213847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407988"/>
            <a:ext cx="2438192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3" y="1835946"/>
            <a:ext cx="2438192" cy="340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407988"/>
            <a:ext cx="2438192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3" y="1835946"/>
            <a:ext cx="2438192" cy="340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9" y="325826"/>
            <a:ext cx="652021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9" y="1629119"/>
            <a:ext cx="652021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9" y="5672164"/>
            <a:ext cx="170092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854-BCAC-1D46-A9F4-CA7B05AFB37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4"/>
            <a:ext cx="255139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2" y="5672164"/>
            <a:ext cx="170092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pattern with letters&#10;&#10;Description automatically generated">
            <a:extLst>
              <a:ext uri="{FF2B5EF4-FFF2-40B4-BE49-F238E27FC236}">
                <a16:creationId xmlns:a16="http://schemas.microsoft.com/office/drawing/2014/main" id="{0800DF55-1698-AD78-FA90-8F800120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32" y="3160986"/>
            <a:ext cx="5472000" cy="2709176"/>
          </a:xfrm>
          <a:prstGeom prst="rect">
            <a:avLst/>
          </a:prstGeom>
        </p:spPr>
      </p:pic>
      <p:pic>
        <p:nvPicPr>
          <p:cNvPr id="5" name="Picture 4" descr="A close-up of a ribbon&#10;&#10;Description automatically generated">
            <a:extLst>
              <a:ext uri="{FF2B5EF4-FFF2-40B4-BE49-F238E27FC236}">
                <a16:creationId xmlns:a16="http://schemas.microsoft.com/office/drawing/2014/main" id="{21CF2993-5DB4-1C92-37D9-5165284C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4" y="3094428"/>
            <a:ext cx="1609790" cy="2832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3097D0-5EF9-8D45-9B9A-BAB270E1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411" y="114066"/>
            <a:ext cx="5465103" cy="2968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DCC6C4-C5D8-1E43-8EB4-2086A8D28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" y="341408"/>
            <a:ext cx="1560234" cy="2753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3D0530-CF0D-7643-9816-920EB44EF98C}"/>
              </a:ext>
            </a:extLst>
          </p:cNvPr>
          <p:cNvSpPr/>
          <p:nvPr/>
        </p:nvSpPr>
        <p:spPr>
          <a:xfrm>
            <a:off x="4887489" y="1810608"/>
            <a:ext cx="142815" cy="1871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69952-B04E-544C-9C13-8CF361FBA21E}"/>
              </a:ext>
            </a:extLst>
          </p:cNvPr>
          <p:cNvSpPr txBox="1"/>
          <p:nvPr/>
        </p:nvSpPr>
        <p:spPr>
          <a:xfrm rot="16200000">
            <a:off x="1325734" y="2549496"/>
            <a:ext cx="8420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E5DF00"/>
                </a:solidFill>
              </a:rPr>
              <a:t>type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7A283C-D656-8349-B18F-F300ACFD1CC6}"/>
              </a:ext>
            </a:extLst>
          </p:cNvPr>
          <p:cNvCxnSpPr>
            <a:cxnSpLocks/>
          </p:cNvCxnSpPr>
          <p:nvPr/>
        </p:nvCxnSpPr>
        <p:spPr>
          <a:xfrm>
            <a:off x="1886078" y="2364452"/>
            <a:ext cx="0" cy="718312"/>
          </a:xfrm>
          <a:prstGeom prst="line">
            <a:avLst/>
          </a:prstGeom>
          <a:ln w="19050">
            <a:solidFill>
              <a:srgbClr val="E5D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4B1DB6-FBBD-524A-A263-879757EECDF6}"/>
              </a:ext>
            </a:extLst>
          </p:cNvPr>
          <p:cNvSpPr txBox="1"/>
          <p:nvPr/>
        </p:nvSpPr>
        <p:spPr>
          <a:xfrm rot="16200000">
            <a:off x="1369601" y="1152660"/>
            <a:ext cx="771786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00B0F0"/>
                </a:solidFill>
              </a:rPr>
              <a:t>type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18782D-B7B9-3B4E-BA6C-2E12CEA0DF2B}"/>
              </a:ext>
            </a:extLst>
          </p:cNvPr>
          <p:cNvCxnSpPr>
            <a:cxnSpLocks/>
          </p:cNvCxnSpPr>
          <p:nvPr/>
        </p:nvCxnSpPr>
        <p:spPr>
          <a:xfrm>
            <a:off x="1887597" y="353335"/>
            <a:ext cx="0" cy="18128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A98A9B-52C7-E248-B70A-22C79B719AE6}"/>
              </a:ext>
            </a:extLst>
          </p:cNvPr>
          <p:cNvSpPr txBox="1"/>
          <p:nvPr/>
        </p:nvSpPr>
        <p:spPr>
          <a:xfrm rot="16200000">
            <a:off x="1323460" y="5346171"/>
            <a:ext cx="8420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E5DF00"/>
                </a:solidFill>
              </a:rPr>
              <a:t>type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3236F8-2266-A74C-B81E-918BD36E7352}"/>
              </a:ext>
            </a:extLst>
          </p:cNvPr>
          <p:cNvSpPr txBox="1"/>
          <p:nvPr/>
        </p:nvSpPr>
        <p:spPr>
          <a:xfrm rot="16200000">
            <a:off x="1374626" y="3962799"/>
            <a:ext cx="771786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45" dirty="0">
                <a:solidFill>
                  <a:srgbClr val="00B0F0"/>
                </a:solidFill>
              </a:rPr>
              <a:t>type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FA25AC-564B-BD4E-AF11-DAD6AA2C55BE}"/>
              </a:ext>
            </a:extLst>
          </p:cNvPr>
          <p:cNvCxnSpPr>
            <a:cxnSpLocks/>
          </p:cNvCxnSpPr>
          <p:nvPr/>
        </p:nvCxnSpPr>
        <p:spPr>
          <a:xfrm>
            <a:off x="1883264" y="3163473"/>
            <a:ext cx="0" cy="18128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1910C8-13AF-1844-8A29-F49ABDBDFD0C}"/>
              </a:ext>
            </a:extLst>
          </p:cNvPr>
          <p:cNvCxnSpPr>
            <a:cxnSpLocks/>
          </p:cNvCxnSpPr>
          <p:nvPr/>
        </p:nvCxnSpPr>
        <p:spPr>
          <a:xfrm>
            <a:off x="1890512" y="5157794"/>
            <a:ext cx="0" cy="708954"/>
          </a:xfrm>
          <a:prstGeom prst="line">
            <a:avLst/>
          </a:prstGeom>
          <a:ln w="19050">
            <a:solidFill>
              <a:srgbClr val="E5D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296677-E170-ACB0-4202-53B3C27616DA}"/>
              </a:ext>
            </a:extLst>
          </p:cNvPr>
          <p:cNvSpPr/>
          <p:nvPr/>
        </p:nvSpPr>
        <p:spPr>
          <a:xfrm>
            <a:off x="4887489" y="4642925"/>
            <a:ext cx="142815" cy="1871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0"/>
          </a:p>
        </p:txBody>
      </p:sp>
    </p:spTree>
    <p:extLst>
      <p:ext uri="{BB962C8B-B14F-4D97-AF65-F5344CB8AC3E}">
        <p14:creationId xmlns:p14="http://schemas.microsoft.com/office/powerpoint/2010/main" val="42632908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standard_size_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_standard_size_slides" id="{AAFC7D20-1C42-484A-B6E5-F84147E13FFE}" vid="{B683C6BA-850E-6B48-AFB2-1A7F73DD0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Default_standard_size_slides</Template>
  <TotalTime>40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Default_standard_size_slides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Nicholas Matzke</cp:lastModifiedBy>
  <cp:revision>4</cp:revision>
  <dcterms:created xsi:type="dcterms:W3CDTF">2023-12-11T22:25:31Z</dcterms:created>
  <dcterms:modified xsi:type="dcterms:W3CDTF">2024-01-10T04:01:11Z</dcterms:modified>
</cp:coreProperties>
</file>