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3"/>
    <p:restoredTop sz="95221"/>
  </p:normalViewPr>
  <p:slideViewPr>
    <p:cSldViewPr snapToGrid="0" snapToObjects="1">
      <p:cViewPr varScale="1">
        <p:scale>
          <a:sx n="200" d="100"/>
          <a:sy n="200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4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2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0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4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8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9FB6-9B6B-B043-B3A2-1FD6CF95E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Carnivorous Plant trap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F8EFC-730E-0F4A-8292-211721CC4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7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4D83-2A28-8C4B-9618-3AB342B4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195863"/>
            <a:ext cx="7886700" cy="428624"/>
          </a:xfrm>
        </p:spPr>
        <p:txBody>
          <a:bodyPr>
            <a:normAutofit fontScale="90000"/>
          </a:bodyPr>
          <a:lstStyle/>
          <a:p>
            <a:r>
              <a:rPr lang="en-US" dirty="0"/>
              <a:t>Carnivorous Plant trap states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D4F13-78AD-4A44-9C7E-72A058E13169}"/>
              </a:ext>
            </a:extLst>
          </p:cNvPr>
          <p:cNvSpPr/>
          <p:nvPr/>
        </p:nvSpPr>
        <p:spPr>
          <a:xfrm>
            <a:off x="1549777" y="1895217"/>
            <a:ext cx="12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Sticky traps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6005B3-6438-0644-9479-369D092B1054}"/>
              </a:ext>
            </a:extLst>
          </p:cNvPr>
          <p:cNvSpPr/>
          <p:nvPr/>
        </p:nvSpPr>
        <p:spPr>
          <a:xfrm>
            <a:off x="5683627" y="1895217"/>
            <a:ext cx="1371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Pitcher traps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0BDFA-20EF-634C-8A37-FC730D5E30F4}"/>
              </a:ext>
            </a:extLst>
          </p:cNvPr>
          <p:cNvSpPr/>
          <p:nvPr/>
        </p:nvSpPr>
        <p:spPr>
          <a:xfrm>
            <a:off x="3543677" y="1895217"/>
            <a:ext cx="140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Intermediate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9E4DC3-E326-CE4F-9017-C0F82E9020F9}"/>
              </a:ext>
            </a:extLst>
          </p:cNvPr>
          <p:cNvSpPr/>
          <p:nvPr/>
        </p:nvSpPr>
        <p:spPr>
          <a:xfrm>
            <a:off x="0" y="2404545"/>
            <a:ext cx="1162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Aerial </a:t>
            </a:r>
            <a:r>
              <a:rPr lang="en-US" sz="1200" dirty="0"/>
              <a:t>(specialized to trap aerial prey)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44E8C-C666-8644-BEA5-AA7D72BE2C5C}"/>
              </a:ext>
            </a:extLst>
          </p:cNvPr>
          <p:cNvSpPr/>
          <p:nvPr/>
        </p:nvSpPr>
        <p:spPr>
          <a:xfrm>
            <a:off x="0" y="3407804"/>
            <a:ext cx="11620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Ground </a:t>
            </a:r>
            <a:r>
              <a:rPr lang="en-US" sz="1200" dirty="0"/>
              <a:t>(specialized to trap ground/walking prey)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6394A2-909C-1447-BE2B-48D2EEF2E7C0}"/>
              </a:ext>
            </a:extLst>
          </p:cNvPr>
          <p:cNvSpPr/>
          <p:nvPr/>
        </p:nvSpPr>
        <p:spPr>
          <a:xfrm>
            <a:off x="0" y="4595729"/>
            <a:ext cx="1295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Amphibious </a:t>
            </a:r>
            <a:r>
              <a:rPr lang="en-US" sz="1200" dirty="0"/>
              <a:t>(ground or swimming prey)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96B034-8D38-1346-B10F-F35F510B0120}"/>
              </a:ext>
            </a:extLst>
          </p:cNvPr>
          <p:cNvSpPr/>
          <p:nvPr/>
        </p:nvSpPr>
        <p:spPr>
          <a:xfrm>
            <a:off x="0" y="5519059"/>
            <a:ext cx="1295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Aquatic </a:t>
            </a:r>
            <a:r>
              <a:rPr lang="en-US" sz="1200" dirty="0"/>
              <a:t>(swimming prey)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82520-B7C4-4542-A842-3CC41FA48F13}"/>
              </a:ext>
            </a:extLst>
          </p:cNvPr>
          <p:cNvSpPr/>
          <p:nvPr/>
        </p:nvSpPr>
        <p:spPr>
          <a:xfrm>
            <a:off x="6515477" y="2575995"/>
            <a:ext cx="1320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Standard, or dominantly aerial traps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282B7A-C1D5-254E-9138-316E18F00CFC}"/>
              </a:ext>
            </a:extLst>
          </p:cNvPr>
          <p:cNvSpPr/>
          <p:nvPr/>
        </p:nvSpPr>
        <p:spPr>
          <a:xfrm>
            <a:off x="6515476" y="3668195"/>
            <a:ext cx="1320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Dominantly ground traps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E18C8-E855-A74A-93B1-6B33E040FEFB}"/>
              </a:ext>
            </a:extLst>
          </p:cNvPr>
          <p:cNvSpPr/>
          <p:nvPr/>
        </p:nvSpPr>
        <p:spPr>
          <a:xfrm>
            <a:off x="1968877" y="267463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681E4-7C35-A042-A572-50F62EA1963B}"/>
              </a:ext>
            </a:extLst>
          </p:cNvPr>
          <p:cNvSpPr/>
          <p:nvPr/>
        </p:nvSpPr>
        <p:spPr>
          <a:xfrm>
            <a:off x="1968877" y="360512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635EF6-F313-A34E-8D9F-F3692AC1B88A}"/>
              </a:ext>
            </a:extLst>
          </p:cNvPr>
          <p:cNvSpPr/>
          <p:nvPr/>
        </p:nvSpPr>
        <p:spPr>
          <a:xfrm>
            <a:off x="1968877" y="459572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EE0A6-93B8-8C4E-88C4-7CF27C1759AC}"/>
              </a:ext>
            </a:extLst>
          </p:cNvPr>
          <p:cNvSpPr/>
          <p:nvPr/>
        </p:nvSpPr>
        <p:spPr>
          <a:xfrm>
            <a:off x="1968877" y="55681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6B1886-B4D8-FA49-B813-BEDF9119ACC2}"/>
              </a:ext>
            </a:extLst>
          </p:cNvPr>
          <p:cNvSpPr/>
          <p:nvPr/>
        </p:nvSpPr>
        <p:spPr>
          <a:xfrm>
            <a:off x="6213790" y="26047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65A1F-9DA9-1A4F-B8DA-B008615A0F17}"/>
              </a:ext>
            </a:extLst>
          </p:cNvPr>
          <p:cNvSpPr/>
          <p:nvPr/>
        </p:nvSpPr>
        <p:spPr>
          <a:xfrm>
            <a:off x="6213790" y="35352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A7DBDE-432C-B344-86C5-B6CA832D2AF2}"/>
              </a:ext>
            </a:extLst>
          </p:cNvPr>
          <p:cNvSpPr/>
          <p:nvPr/>
        </p:nvSpPr>
        <p:spPr>
          <a:xfrm>
            <a:off x="6213790" y="452587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FE9EFC-47D3-194D-9188-D369BC9228F3}"/>
              </a:ext>
            </a:extLst>
          </p:cNvPr>
          <p:cNvSpPr/>
          <p:nvPr/>
        </p:nvSpPr>
        <p:spPr>
          <a:xfrm>
            <a:off x="6213790" y="549833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6C5F3D-54A3-3C42-B260-64ABAA0D945E}"/>
              </a:ext>
            </a:extLst>
          </p:cNvPr>
          <p:cNvSpPr/>
          <p:nvPr/>
        </p:nvSpPr>
        <p:spPr>
          <a:xfrm>
            <a:off x="3940490" y="26579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52EF44-A839-3749-89E7-AE663D054B2A}"/>
              </a:ext>
            </a:extLst>
          </p:cNvPr>
          <p:cNvSpPr/>
          <p:nvPr/>
        </p:nvSpPr>
        <p:spPr>
          <a:xfrm>
            <a:off x="3940490" y="358839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45E05E-546E-5D4B-94CC-D41528A16729}"/>
              </a:ext>
            </a:extLst>
          </p:cNvPr>
          <p:cNvSpPr/>
          <p:nvPr/>
        </p:nvSpPr>
        <p:spPr>
          <a:xfrm>
            <a:off x="441264" y="1145184"/>
            <a:ext cx="2195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 = non-carnivorous)</a:t>
            </a:r>
          </a:p>
        </p:txBody>
      </p:sp>
    </p:spTree>
    <p:extLst>
      <p:ext uri="{BB962C8B-B14F-4D97-AF65-F5344CB8AC3E}">
        <p14:creationId xmlns:p14="http://schemas.microsoft.com/office/powerpoint/2010/main" val="36161494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_standard_size_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_standard_size_slides" id="{AAFC7D20-1C42-484A-B6E5-F84147E13FFE}" vid="{B683C6BA-850E-6B48-AFB2-1A7F73DD0A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Default_standard_size_slides</Template>
  <TotalTime>2692</TotalTime>
  <Words>67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Default_standard_size_slides</vt:lpstr>
      <vt:lpstr>Carnivorous Plant trap states</vt:lpstr>
      <vt:lpstr>Carnivorous Plant trap states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Carnivorous Plant trap states</dc:title>
  <dc:creator>Microsoft Office User</dc:creator>
  <cp:lastModifiedBy>Microsoft Office User</cp:lastModifiedBy>
  <cp:revision>2</cp:revision>
  <cp:lastPrinted>2023-10-29T23:49:25Z</cp:lastPrinted>
  <dcterms:created xsi:type="dcterms:W3CDTF">2023-10-29T23:39:26Z</dcterms:created>
  <dcterms:modified xsi:type="dcterms:W3CDTF">2023-10-31T20:31:40Z</dcterms:modified>
</cp:coreProperties>
</file>