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6"/>
  </p:normalViewPr>
  <p:slideViewPr>
    <p:cSldViewPr snapToGrid="0" snapToObjects="1">
      <p:cViewPr varScale="1">
        <p:scale>
          <a:sx n="161" d="100"/>
          <a:sy n="161" d="100"/>
        </p:scale>
        <p:origin x="21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11DF-15D4-4C4B-8B01-BA6639E8A72C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50D73-6E23-A948-97AC-8637C80C1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30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11DF-15D4-4C4B-8B01-BA6639E8A72C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50D73-6E23-A948-97AC-8637C80C1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8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11DF-15D4-4C4B-8B01-BA6639E8A72C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50D73-6E23-A948-97AC-8637C80C1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3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11DF-15D4-4C4B-8B01-BA6639E8A72C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50D73-6E23-A948-97AC-8637C80C1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9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11DF-15D4-4C4B-8B01-BA6639E8A72C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50D73-6E23-A948-97AC-8637C80C1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8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11DF-15D4-4C4B-8B01-BA6639E8A72C}" type="datetimeFigureOut">
              <a:rPr lang="en-US" smtClean="0"/>
              <a:t>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50D73-6E23-A948-97AC-8637C80C1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6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11DF-15D4-4C4B-8B01-BA6639E8A72C}" type="datetimeFigureOut">
              <a:rPr lang="en-US" smtClean="0"/>
              <a:t>7/11/19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50D73-6E23-A948-97AC-8637C80C1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2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11DF-15D4-4C4B-8B01-BA6639E8A72C}" type="datetimeFigureOut">
              <a:rPr lang="en-US" smtClean="0"/>
              <a:t>7/11/19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50D73-6E23-A948-97AC-8637C80C1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8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11DF-15D4-4C4B-8B01-BA6639E8A72C}" type="datetimeFigureOut">
              <a:rPr lang="en-US" smtClean="0"/>
              <a:t>7/11/19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50D73-6E23-A948-97AC-8637C80C1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7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11DF-15D4-4C4B-8B01-BA6639E8A72C}" type="datetimeFigureOut">
              <a:rPr lang="en-US" smtClean="0"/>
              <a:t>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50D73-6E23-A948-97AC-8637C80C1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7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11DF-15D4-4C4B-8B01-BA6639E8A72C}" type="datetimeFigureOut">
              <a:rPr lang="en-US" smtClean="0"/>
              <a:t>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50D73-6E23-A948-97AC-8637C80C1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1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611DF-15D4-4C4B-8B01-BA6639E8A72C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50D73-6E23-A948-97AC-8637C80C1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4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D06CC28-0024-8F41-BBC0-EDE3ED742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2" b="-1"/>
          <a:stretch/>
        </p:blipFill>
        <p:spPr>
          <a:xfrm>
            <a:off x="513741" y="2929778"/>
            <a:ext cx="3366495" cy="17413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123CE4-8551-F041-A3ED-4AFE0F533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849" y="72791"/>
            <a:ext cx="7772400" cy="261164"/>
          </a:xfrm>
        </p:spPr>
        <p:txBody>
          <a:bodyPr>
            <a:normAutofit/>
          </a:bodyPr>
          <a:lstStyle/>
          <a:p>
            <a:r>
              <a:rPr lang="en-US" sz="1200" dirty="0"/>
              <a:t>Response to Ree &amp; Sanmartín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BCAD75-7BBA-6C42-83F5-284361F93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2432379"/>
            <a:ext cx="3323645" cy="5113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153BA4-441A-914E-95C4-FE129E74C6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26469"/>
          <a:stretch/>
        </p:blipFill>
        <p:spPr>
          <a:xfrm>
            <a:off x="2986846" y="2277772"/>
            <a:ext cx="820034" cy="154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075EBF-7929-2F4A-B334-D783CED89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2129" y="2277772"/>
            <a:ext cx="4358205" cy="38781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ABE596-A042-1844-8BFA-424919B00D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303" y="466984"/>
            <a:ext cx="7013051" cy="142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29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6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Response to Ree &amp; Sanmartín 2018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Matzke</dc:creator>
  <cp:lastModifiedBy>Nicholas Matzke</cp:lastModifiedBy>
  <cp:revision>4</cp:revision>
  <dcterms:created xsi:type="dcterms:W3CDTF">2019-06-25T03:24:22Z</dcterms:created>
  <dcterms:modified xsi:type="dcterms:W3CDTF">2019-07-10T22:19:13Z</dcterms:modified>
</cp:coreProperties>
</file>