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>
      <p:cViewPr varScale="1">
        <p:scale>
          <a:sx n="110" d="100"/>
          <a:sy n="110" d="100"/>
        </p:scale>
        <p:origin x="1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894B-34CA-3524-3751-2D55F4F82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C47D8-4231-2C64-BFE0-F4FEC0EB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4A6C7-6C61-6A3D-0D63-A4E62E9C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E346A-927F-4EEB-CE8F-CBB400A1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2568B-3F95-EF86-EF12-CC3E9574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86D-7D8E-7409-44FC-D24A1B6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BB117-5D24-15FD-64F4-B8D6F3A3C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1AF7-FE27-D9CE-7ED5-BA97914D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D2D9-2E55-700F-E8E2-CF22122C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ECDCD-D877-27AF-B346-33C18313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1CB73-84B5-F73B-CA2A-E81231A76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B8976-7AD6-7D9A-0041-24DEAF8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AE1F-42FE-16BD-456C-D053C431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EB26A-7B53-C776-C8CC-8BC24B3D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DC6EC-9DF9-FEC9-2DE4-C041B8F5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3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455E-556A-60B2-F540-721141C7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BC4C-1496-A799-A12B-B6ECCDCB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D3E4-1338-103A-721E-F0FF5270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F754-344F-126E-B3FC-E42F9738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05E0-2FBB-88B0-CD35-FF2986B5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4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9F1A-2EF1-47D9-F6B4-FD99018B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ADF3C-210E-D58B-211D-1DDAF38C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C604-98CB-54D0-6235-A1BB5F50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24EA3-1346-215B-EB8A-E6854E2E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2B79-F601-21CA-4A20-576FB5BA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5D8B-E6FE-38D3-F4BC-436E0CBA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B87D-0651-0C16-9366-81459039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A8989-ABEA-7EF4-65C5-3B23E17D8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F114-6FBD-9E9B-0E48-ED21331B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0D6DF-86D9-2EC3-78FC-076577B6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E127C-2FA1-5AE0-D0C1-9897186A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DCC6-64C1-F345-DF9F-B986482B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A4BD1-C0C6-B5FE-7A11-B7842684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9F477-4C8C-BD39-CEB3-FB8DDFB5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EC25C-E87C-A2D0-7045-DF5A2928E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622D7-CC0F-FF24-144A-0C0AEED1F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AD56E-ADCF-5298-9298-BB5182A3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E35B5-54E9-612A-B39A-FFA8E7A1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DCEFD-637F-6918-6E61-6C71AED9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B5BB-486A-8B6E-FB0D-3CD90DE2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8C014-0EF4-EDDF-A4C6-F0FE8D4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E6E69-1968-39F7-51B0-12CA56DF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37FC9-6AE2-3AF6-E23B-CEEC4350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1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23F2B-F68D-DC56-B7E2-EF67B3FB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D7162-C3CA-9E3C-51F1-7D136AA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16AA2-BDFB-0CF1-7D9D-846CFDF3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6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2FF5-A175-9FB9-2578-1F6E0666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A1F4-825A-B212-AB2A-95B1857E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608B8-05E7-566E-2105-67C86912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F0A54-EE06-2572-ACC1-93471E01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286D7-53E2-6805-9E13-E12AA843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96977-F8F2-0847-CD1C-A310FF9A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B477-6284-30B1-86C1-C411F918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E40A7-965F-6EC4-ABCA-2923D4F82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EFF91-FD86-E1F8-E11E-07B787C2A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AF88-90D8-B7AC-CC62-68F03606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AAA75-B67B-82E2-40FE-0CFF5302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72AAD-6FC8-4D0E-AD4D-5DF5F68D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3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8EFEF-1F13-D135-5CF2-1EC8B2FE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0A1D-9813-2BB1-BDAF-F0E138AD8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4F3F-54BC-183B-F840-055B7B939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BAAC-95DB-6F3D-3DE7-66DB1C77C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0CC7-20AB-3053-1DC9-FF633064D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0C3B6-7A25-52C9-6D0A-E3DBB409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Jiahe</a:t>
            </a:r>
            <a:r>
              <a:rPr lang="en-US" b="1" dirty="0"/>
              <a:t> Zhang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2F059-9579-397F-745E-41117ED7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in Biotechnology student starting this semester</a:t>
            </a:r>
          </a:p>
          <a:p>
            <a:r>
              <a:rPr lang="en-US" dirty="0"/>
              <a:t>Six months research project (2024)</a:t>
            </a:r>
          </a:p>
          <a:p>
            <a:r>
              <a:rPr lang="en-US" dirty="0"/>
              <a:t>The aim of his project is to </a:t>
            </a:r>
            <a:r>
              <a:rPr lang="en-US"/>
              <a:t>determine if </a:t>
            </a:r>
            <a:r>
              <a:rPr lang="en-US" dirty="0"/>
              <a:t>there are structural differences between the flagellar clades and power source (H+ and/or Na+). </a:t>
            </a:r>
          </a:p>
          <a:p>
            <a:r>
              <a:rPr lang="en-US" dirty="0"/>
              <a:t>He will generate protein structure predictions of the flagellar proteins to systematically compare protein structure across clades.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4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1b36e95-0d50-42e9-958f-b63fa906beaa}" enabled="0" method="" siteId="{d1b36e95-0d50-42e9-958f-b63fa906be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Jiahe Zhang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Jiahe Zhang</dc:title>
  <dc:creator>Caroline Puente-Lelievre</dc:creator>
  <cp:lastModifiedBy>Caroline Puente-Lelievre</cp:lastModifiedBy>
  <cp:revision>1</cp:revision>
  <dcterms:created xsi:type="dcterms:W3CDTF">2023-08-22T01:35:47Z</dcterms:created>
  <dcterms:modified xsi:type="dcterms:W3CDTF">2023-08-22T03:58:16Z</dcterms:modified>
</cp:coreProperties>
</file>