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3141"/>
    <p:restoredTop sz="96327"/>
  </p:normalViewPr>
  <p:slideViewPr>
    <p:cSldViewPr snapToGrid="0">
      <p:cViewPr varScale="1">
        <p:scale>
          <a:sx n="112" d="100"/>
          <a:sy n="112" d="100"/>
        </p:scale>
        <p:origin x="4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282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0850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3787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7884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45685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01574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3381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577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0561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596507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816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4C60EB-E2DD-5D44-BFC2-43A21CEEBF11}" type="datetimeFigureOut">
              <a:rPr lang="en-US" smtClean="0"/>
              <a:t>8/22/23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343FB5-C0B8-E54F-A0E0-192E31E420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628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E90C3B6-7A25-52C9-6D0A-E3DBB4092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Jiahe</a:t>
            </a:r>
            <a:r>
              <a:rPr lang="en-US" b="1" dirty="0"/>
              <a:t> Zhang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972F059-9579-397F-745E-41117ED7D7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690688"/>
            <a:ext cx="7886700" cy="4207191"/>
          </a:xfrm>
        </p:spPr>
        <p:txBody>
          <a:bodyPr>
            <a:noAutofit/>
          </a:bodyPr>
          <a:lstStyle/>
          <a:p>
            <a:r>
              <a:rPr lang="en-US" sz="2700" dirty="0"/>
              <a:t>Master in Biotechnology student starting this semester; part of University of Auckland’s NEFU program (Northeast Forestry Univ., Harbin, China)</a:t>
            </a:r>
          </a:p>
          <a:p>
            <a:r>
              <a:rPr lang="en-US" sz="2700" dirty="0"/>
              <a:t>Six months research project (2024)</a:t>
            </a:r>
          </a:p>
          <a:p>
            <a:r>
              <a:rPr lang="en-US" sz="2700" dirty="0"/>
              <a:t>Plan: use </a:t>
            </a:r>
            <a:r>
              <a:rPr lang="en-US" sz="2700" dirty="0" err="1"/>
              <a:t>AlphaFold</a:t>
            </a:r>
            <a:r>
              <a:rPr lang="en-US" sz="2700" dirty="0"/>
              <a:t> predictions to characterize protein structure across </a:t>
            </a:r>
            <a:r>
              <a:rPr lang="en-US" sz="2700" dirty="0" err="1"/>
              <a:t>MotA</a:t>
            </a:r>
            <a:r>
              <a:rPr lang="en-US" sz="2700" dirty="0"/>
              <a:t> tree</a:t>
            </a:r>
          </a:p>
          <a:p>
            <a:r>
              <a:rPr lang="en-US" sz="2700" dirty="0"/>
              <a:t>Aim: seek patterns/correlations between structure and: clades, environment, </a:t>
            </a:r>
            <a:r>
              <a:rPr lang="en-US" sz="2700"/>
              <a:t>etc.</a:t>
            </a:r>
            <a:endParaRPr lang="en-US" sz="2700" dirty="0"/>
          </a:p>
          <a:p>
            <a:endParaRPr lang="en-US" sz="2700" dirty="0"/>
          </a:p>
        </p:txBody>
      </p:sp>
    </p:spTree>
    <p:extLst>
      <p:ext uri="{BB962C8B-B14F-4D97-AF65-F5344CB8AC3E}">
        <p14:creationId xmlns:p14="http://schemas.microsoft.com/office/powerpoint/2010/main" val="3248348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d1b36e95-0d50-42e9-958f-b63fa906beaa}" enabled="0" method="" siteId="{d1b36e95-0d50-42e9-958f-b63fa906beaa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149</TotalTime>
  <Words>61</Words>
  <Application>Microsoft Macintosh PowerPoint</Application>
  <PresentationFormat>On-screen Show (4:3)</PresentationFormat>
  <Paragraphs>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Jiahe Zhang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Jiahe Zhang</dc:title>
  <dc:creator>Caroline Puente-Lelievre</dc:creator>
  <cp:lastModifiedBy>Nicholas Matzke</cp:lastModifiedBy>
  <cp:revision>3</cp:revision>
  <dcterms:created xsi:type="dcterms:W3CDTF">2023-08-22T01:35:47Z</dcterms:created>
  <dcterms:modified xsi:type="dcterms:W3CDTF">2023-08-22T09:35:44Z</dcterms:modified>
</cp:coreProperties>
</file>