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3F3F3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426892" y="3962400"/>
            <a:ext cx="3535508" cy="453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</a:t>
            </a:r>
            <a:endParaRPr b="0" i="0" sz="19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rgbClr val="3F3F3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1425286" y="3851911"/>
            <a:ext cx="6457950" cy="54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1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JS Catch Up!</a:t>
            </a:r>
            <a:endParaRPr i="1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Important Stuff…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451329" y="699664"/>
            <a:ext cx="8583814" cy="59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continued…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how to organize a Javascript program with regards to global variables, functions and function calls. 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use vanilla JavaScript code to capture key clicks. 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use vanilla JavaScript code to generate random numbers.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715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explain why we might use a Javascript library like jQuery.</a:t>
            </a:r>
            <a:endParaRPr/>
          </a:p>
          <a:p>
            <a:pPr indent="-228600" lvl="0" marL="5715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715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explain what the jQuery $(_) syntax means.</a:t>
            </a:r>
            <a:endParaRPr/>
          </a:p>
          <a:p>
            <a:pPr indent="-228600" lvl="0" marL="5715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715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use jQuery to capture button clicks.</a:t>
            </a:r>
            <a:endParaRPr/>
          </a:p>
          <a:p>
            <a:pPr indent="-228600" lvl="0" marL="5715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715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provide a few examples of jQuery methods for changing HTML.</a:t>
            </a:r>
            <a:endParaRPr/>
          </a:p>
          <a:p>
            <a:pPr indent="-2286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use jQuery and Javascript to change HTML in response to code.</a:t>
            </a:r>
            <a:endParaRPr/>
          </a:p>
          <a:p>
            <a:pPr indent="-2286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Spend a few moments </a:t>
            </a:r>
            <a:r>
              <a:rPr b="1"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seriously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looking over the important topics we’ve covered.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write down any of the following: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still seems fuzzy or challenging to you?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specific questions do you have about these topics?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conceptual topics do you have about these topics?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you’ve written them down: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to the members of your group and ask if they know the answers to your questions or if they could explain a topic: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down any questions or topics that are still left unanswered (or weren’t answered well). 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&lt;h1&gt; Your Turn!!! &lt;/h1&gt;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Group Work!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to Start…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451329" y="699664"/>
            <a:ext cx="8583814" cy="59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you and each person in your group… 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Comfortably build the Hangman Game (HW 3) from scratch?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No? Then start with Hangman.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conceptually how “Captain Planet The Game” works?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No? Then start by dissecting Captain Planet the Game.</a:t>
            </a:r>
            <a:endParaRPr/>
          </a:p>
          <a:p>
            <a:pPr indent="0" lvl="1" marL="5286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Comfortably use jQuery to modify HTML based on clicks?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No? Then start with Lottery Generator. </a:t>
            </a:r>
            <a:endParaRPr/>
          </a:p>
          <a:p>
            <a:pPr indent="-41910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Comfortably create a grid-based design with Twitter Bootstrap?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No? Then start with the Bootstrap Portfolio Assignment.</a:t>
            </a:r>
            <a:endParaRPr/>
          </a:p>
          <a:p>
            <a:pPr indent="-41910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Today’s Plan</a:t>
            </a:r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152400" y="699664"/>
            <a:ext cx="8882743" cy="59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go over any lingering questions. </a:t>
            </a:r>
            <a:endParaRPr b="1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will outline the most important topics through today. </a:t>
            </a:r>
            <a:endParaRPr b="1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into groups for a heavily supported coding session.</a:t>
            </a:r>
            <a:endParaRPr b="1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-US"/>
              <a:t>Recap of Subjects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Important Stuff…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451329" y="699664"/>
            <a:ext cx="8583814" cy="59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/ CSS: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Parts of an HTML Document (&lt;html&gt;, &lt;doctype&gt;, &lt;p&gt;, &lt;h1&gt;, so on).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in-line, internal and external CSS stylesheets. 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relative pathways to link CSS and other assets.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html ids (#), classes (.), and element names to attach CSS styles. 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Git: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advantages of using Git and source control management. </a:t>
            </a:r>
            <a:endParaRPr/>
          </a:p>
          <a:p>
            <a:pPr indent="-2286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Git Bash or Terminal to perform basic Git commands.</a:t>
            </a:r>
            <a:endParaRPr/>
          </a:p>
          <a:p>
            <a:pPr indent="-2286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how to use Git clone, add/commit, push.</a:t>
            </a:r>
            <a:endParaRPr/>
          </a:p>
          <a:p>
            <a:pPr indent="-2286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branching via Git branch, checkout and pull-requests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Important Stuff…</a:t>
            </a:r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451329" y="699664"/>
            <a:ext cx="8583814" cy="59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 / Mobile Responsiveness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concept of using a pre-built CSS library.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steps to include Bootstrap CSS in your existing website. 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process of dissecting a layout in the Bootstrap grid system.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general understanding of how to use Bootstrap components (e.g. panels, Jumbotron, navigation bars, and so on).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general understanding of @media queries and mobile responsiveness. 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Bootstrap Layouts!</a:t>
            </a:r>
            <a:endParaRPr/>
          </a:p>
        </p:txBody>
      </p:sp>
      <p:grpSp>
        <p:nvGrpSpPr>
          <p:cNvPr id="68" name="Google Shape;68;p10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69" name="Google Shape;69;p10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" name="Google Shape;7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6964" y="0"/>
              <a:ext cx="7190072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0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 rot="-2700000">
              <a:off x="62697" y="465012"/>
              <a:ext cx="7827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ROWS</a:t>
              </a:r>
              <a:endParaRPr/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6" name="Google Shape;76;p10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7" name="Google Shape;77;p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0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Bootstrap Layouts</a:t>
            </a:r>
            <a:endParaRPr/>
          </a:p>
        </p:txBody>
      </p:sp>
      <p:grpSp>
        <p:nvGrpSpPr>
          <p:cNvPr id="87" name="Google Shape;87;p11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88" name="Google Shape;88;p11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9" name="Google Shape;8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6964" y="0"/>
              <a:ext cx="7190072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1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1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4" name="Google Shape;94;p11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95" name="Google Shape;95;p11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dk2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dk2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dk2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dk2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dk2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dk2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1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Total Not relevant</a:t>
              </a:r>
              <a:endParaRPr/>
            </a:p>
          </p:txBody>
        </p:sp>
        <p:sp>
          <p:nvSpPr>
            <p:cNvPr id="104" name="Google Shape;104;p11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 Grid</a:t>
            </a:r>
            <a:endParaRPr/>
          </a:p>
        </p:txBody>
      </p:sp>
      <p:pic>
        <p:nvPicPr>
          <p:cNvPr id="111" name="Google Shape;1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" y="763231"/>
            <a:ext cx="8564931" cy="50279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2"/>
          <p:cNvSpPr txBox="1"/>
          <p:nvPr/>
        </p:nvSpPr>
        <p:spPr>
          <a:xfrm>
            <a:off x="443345" y="5864504"/>
            <a:ext cx="8229600" cy="53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the rows, columns (col-lg-6) and containers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Important Stuff…</a:t>
            </a: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451329" y="699664"/>
            <a:ext cx="8583814" cy="59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what purpose Javascript serves in relation to HTML and CSS.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both the uses and syntax for creating the below:</a:t>
            </a:r>
            <a:endParaRPr/>
          </a:p>
          <a:p>
            <a:pPr indent="-4000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-41910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/>
          </a:p>
          <a:p>
            <a:pPr indent="-41910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Console.log, Alerts, Confirms and Prompts</a:t>
            </a:r>
            <a:endParaRPr/>
          </a:p>
          <a:p>
            <a:pPr indent="-41910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If-Then Statements</a:t>
            </a:r>
            <a:endParaRPr/>
          </a:p>
          <a:p>
            <a:pPr indent="-41910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Loops</a:t>
            </a:r>
            <a:endParaRPr/>
          </a:p>
          <a:p>
            <a:pPr indent="-41910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/>
          </a:p>
          <a:p>
            <a:pPr indent="-41910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/>
          </a:p>
          <a:p>
            <a:pPr indent="-41910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endParaRPr/>
          </a:p>
          <a:p>
            <a:pPr indent="-41910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1042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