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Time: Project Week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Requirements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at least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APIs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 to pull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utilize at least one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library or technology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we haven’t discussed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polished frontend / UI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meet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coding standards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(indentation, scoping, naming)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use alerts, confirms, or prompts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(look into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modals!)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some sort of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repeating element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(table, columns, etc)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or Alternative CSS 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(Github Pages)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Validation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– Nice To Haves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Firebase for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Data Storage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(Consider this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 a requirement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Responsive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Requirement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also be responsible for preparing a </a:t>
            </a: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minute 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be a formal presentation.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 which you explain in detail: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overall application’s 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motivation for its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design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technologies you used (and briefly how they work)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demonstration of its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Directions for future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the presentation seriously!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Talking intelligently about tech &gt; doing tech sometimes.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 Yay!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Awe-Inspiring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Useful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Creative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Use of Tech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UI/UX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Hilarious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Disruptive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Stick to APIs that do all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or no 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response returned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pic>
        <p:nvPicPr>
          <p:cNvPr descr="image.png"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879475"/>
            <a:ext cx="4365626" cy="436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32" name="Google Shape;1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0" y="1497012"/>
            <a:ext cx="4356100" cy="37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Week Overview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is Critical!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a project with remote developers like this one can be challenging.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</a:t>
            </a:r>
            <a:endParaRPr/>
          </a:p>
        </p:txBody>
      </p:sp>
      <p:pic>
        <p:nvPicPr>
          <p:cNvPr descr="image.png" id="149" name="Google Shape;149;p27"/>
          <p:cNvPicPr preferRelativeResize="0"/>
          <p:nvPr/>
        </p:nvPicPr>
        <p:blipFill rotWithShape="1">
          <a:blip r:embed="rId3">
            <a:alphaModFix/>
          </a:blip>
          <a:srcRect b="6203" l="0" r="0" t="0"/>
          <a:stretch/>
        </p:blipFill>
        <p:spPr>
          <a:xfrm>
            <a:off x="61912" y="685799"/>
            <a:ext cx="4518026" cy="4506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50" name="Google Shape;150;p27"/>
          <p:cNvPicPr preferRelativeResize="0"/>
          <p:nvPr/>
        </p:nvPicPr>
        <p:blipFill rotWithShape="1">
          <a:blip r:embed="rId4">
            <a:alphaModFix/>
          </a:blip>
          <a:srcRect b="6662" l="0" r="0" t="0"/>
          <a:stretch/>
        </p:blipFill>
        <p:spPr>
          <a:xfrm>
            <a:off x="4600575" y="695324"/>
            <a:ext cx="4530725" cy="449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are a great way to “combine” code when multiple users are working on the same files.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descr="image.png" id="158" name="Google Shape;158;p28"/>
          <p:cNvPicPr preferRelativeResize="0"/>
          <p:nvPr/>
        </p:nvPicPr>
        <p:blipFill rotWithShape="1">
          <a:blip r:embed="rId3">
            <a:alphaModFix/>
          </a:blip>
          <a:srcRect b="5890" l="0" r="0" t="5882"/>
          <a:stretch/>
        </p:blipFill>
        <p:spPr>
          <a:xfrm>
            <a:off x="336550" y="761999"/>
            <a:ext cx="8426450" cy="473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/>
          </a:p>
        </p:txBody>
      </p:sp>
      <p:pic>
        <p:nvPicPr>
          <p:cNvPr descr="image.png"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2" y="720725"/>
            <a:ext cx="847725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Searcher</a:t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type in the name of their favorite sporting team.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descr="image.png"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5673725"/>
            <a:ext cx="3508375" cy="69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Data API</a:t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Unofficial UN Data API to search a user specified country’s health records.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use a secondary data source (Google Maps, Flickr, YouTube, etc.) to provide additional context or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descr="image.png"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5162550"/>
            <a:ext cx="4119563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Recognition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Face++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descr="image.png"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4495800"/>
            <a:ext cx="55149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Or…</a:t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do your own thing.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1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made it!!!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End of Day - Today</a:t>
            </a: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Brainstorm possible ideas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API Research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initial draft / sketch of the final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short 1 page proposal listing out each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Sketch of Final Product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to be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 Breakdown of Tasks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Week! (This Week)</a:t>
            </a:r>
            <a:endParaRPr/>
          </a:p>
        </p:txBody>
      </p:sp>
      <p:pic>
        <p:nvPicPr>
          <p:cNvPr descr="image.jpeg"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5262563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into groups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researching APIs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project ideas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Project Proposal for Approval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Design work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 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+ TA Workshops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Saturday’s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 (Next Week)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Week (M/T):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Week (W/Th):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 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Prep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Saturday’s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Presentations!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 Push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serious about project week!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as an opportunity to push yourself and prove what you know.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you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KNOW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shiz.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Ahmad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Eric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Jen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Shanayah, Elisabeth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Alex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Carlos, Lei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Peter, Cuong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</a:t>
            </a:r>
            <a:r>
              <a:rPr b="1" lang="en-US" sz="2100"/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Arlette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Devon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Kenny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Michael M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</a:t>
            </a:r>
            <a:r>
              <a:rPr b="1" lang="en-US" sz="2100"/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Devan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Jeremy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Monique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Sompon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</a:t>
            </a:r>
            <a:r>
              <a:rPr b="1" lang="en-US" sz="2100"/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Emanuel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Michael F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Rachit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Anthony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#</a:t>
            </a:r>
            <a:r>
              <a:rPr b="1" lang="en-US" sz="2100"/>
              <a:t>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Kinan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Keith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Rasan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/>
              <a:t>Nali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