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52F37-AB89-4BAF-A438-4BB6B3A03F45}" v="17" dt="2019-04-20T15:08:4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Collins" userId="d89e26c6ab350291" providerId="LiveId" clId="{21D52F37-AB89-4BAF-A438-4BB6B3A03F45}"/>
    <pc:docChg chg="undo custSel mod modSld">
      <pc:chgData name="Keith Collins" userId="d89e26c6ab350291" providerId="LiveId" clId="{21D52F37-AB89-4BAF-A438-4BB6B3A03F45}" dt="2019-04-20T15:08:58.441" v="1033" actId="2711"/>
      <pc:docMkLst>
        <pc:docMk/>
      </pc:docMkLst>
      <pc:sldChg chg="modSp">
        <pc:chgData name="Keith Collins" userId="d89e26c6ab350291" providerId="LiveId" clId="{21D52F37-AB89-4BAF-A438-4BB6B3A03F45}" dt="2019-04-20T14:06:50.788" v="829" actId="1076"/>
        <pc:sldMkLst>
          <pc:docMk/>
          <pc:sldMk cId="2779678214" sldId="258"/>
        </pc:sldMkLst>
        <pc:spChg chg="mod">
          <ac:chgData name="Keith Collins" userId="d89e26c6ab350291" providerId="LiveId" clId="{21D52F37-AB89-4BAF-A438-4BB6B3A03F45}" dt="2019-04-20T14:06:50.788" v="829" actId="1076"/>
          <ac:spMkLst>
            <pc:docMk/>
            <pc:sldMk cId="2779678214" sldId="258"/>
            <ac:spMk id="6" creationId="{4C76D7A7-3C7D-480D-AEDA-13E4C732C129}"/>
          </ac:spMkLst>
        </pc:spChg>
      </pc:sldChg>
      <pc:sldChg chg="addSp delSp modSp mod setBg">
        <pc:chgData name="Keith Collins" userId="d89e26c6ab350291" providerId="LiveId" clId="{21D52F37-AB89-4BAF-A438-4BB6B3A03F45}" dt="2019-04-20T14:21:11.082" v="848" actId="2711"/>
        <pc:sldMkLst>
          <pc:docMk/>
          <pc:sldMk cId="317657677" sldId="259"/>
        </pc:sldMkLst>
        <pc:spChg chg="mod">
          <ac:chgData name="Keith Collins" userId="d89e26c6ab350291" providerId="LiveId" clId="{21D52F37-AB89-4BAF-A438-4BB6B3A03F45}" dt="2019-04-20T14:21:11.082" v="848" actId="2711"/>
          <ac:spMkLst>
            <pc:docMk/>
            <pc:sldMk cId="317657677" sldId="259"/>
            <ac:spMk id="2" creationId="{5729C5D3-5B51-487D-9E4C-CD809CEB1B39}"/>
          </ac:spMkLst>
        </pc:spChg>
        <pc:spChg chg="add">
          <ac:chgData name="Keith Collins" userId="d89e26c6ab350291" providerId="LiveId" clId="{21D52F37-AB89-4BAF-A438-4BB6B3A03F45}" dt="2019-04-20T14:20:34.230" v="844" actId="26606"/>
          <ac:spMkLst>
            <pc:docMk/>
            <pc:sldMk cId="317657677" sldId="259"/>
            <ac:spMk id="22" creationId="{8D5EBD1F-30ED-48F5-AC6F-DAEED833B243}"/>
          </ac:spMkLst>
        </pc:spChg>
        <pc:spChg chg="add">
          <ac:chgData name="Keith Collins" userId="d89e26c6ab350291" providerId="LiveId" clId="{21D52F37-AB89-4BAF-A438-4BB6B3A03F45}" dt="2019-04-20T14:20:34.230" v="844" actId="26606"/>
          <ac:spMkLst>
            <pc:docMk/>
            <pc:sldMk cId="317657677" sldId="259"/>
            <ac:spMk id="24" creationId="{FA7A5403-B09D-406F-BAEE-94AA9A709BEE}"/>
          </ac:spMkLst>
        </pc:spChg>
        <pc:spChg chg="add">
          <ac:chgData name="Keith Collins" userId="d89e26c6ab350291" providerId="LiveId" clId="{21D52F37-AB89-4BAF-A438-4BB6B3A03F45}" dt="2019-04-20T14:20:34.230" v="844" actId="26606"/>
          <ac:spMkLst>
            <pc:docMk/>
            <pc:sldMk cId="317657677" sldId="259"/>
            <ac:spMk id="26" creationId="{E67CC0B0-1DB0-43C2-A841-23687C7699CA}"/>
          </ac:spMkLst>
        </pc:spChg>
        <pc:spChg chg="add del">
          <ac:chgData name="Keith Collins" userId="d89e26c6ab350291" providerId="LiveId" clId="{21D52F37-AB89-4BAF-A438-4BB6B3A03F45}" dt="2019-04-20T14:20:11.335" v="843" actId="26606"/>
          <ac:spMkLst>
            <pc:docMk/>
            <pc:sldMk cId="317657677" sldId="259"/>
            <ac:spMk id="27" creationId="{AAAB4313-7B9C-47B5-9EA2-537DE36C745E}"/>
          </ac:spMkLst>
        </pc:spChg>
        <pc:spChg chg="add">
          <ac:chgData name="Keith Collins" userId="d89e26c6ab350291" providerId="LiveId" clId="{21D52F37-AB89-4BAF-A438-4BB6B3A03F45}" dt="2019-04-20T14:20:34.230" v="844" actId="26606"/>
          <ac:spMkLst>
            <pc:docMk/>
            <pc:sldMk cId="317657677" sldId="259"/>
            <ac:spMk id="28" creationId="{01DA31F8-66A8-4CDA-BB12-0C115BBC22BB}"/>
          </ac:spMkLst>
        </pc:spChg>
        <pc:spChg chg="add del">
          <ac:chgData name="Keith Collins" userId="d89e26c6ab350291" providerId="LiveId" clId="{21D52F37-AB89-4BAF-A438-4BB6B3A03F45}" dt="2019-04-20T14:20:11.335" v="843" actId="26606"/>
          <ac:spMkLst>
            <pc:docMk/>
            <pc:sldMk cId="317657677" sldId="259"/>
            <ac:spMk id="29" creationId="{5BDFEBFF-F902-481F-BC42-83606FE4A6C2}"/>
          </ac:spMkLst>
        </pc:spChg>
        <pc:spChg chg="add del">
          <ac:chgData name="Keith Collins" userId="d89e26c6ab350291" providerId="LiveId" clId="{21D52F37-AB89-4BAF-A438-4BB6B3A03F45}" dt="2019-04-20T14:20:11.335" v="843" actId="26606"/>
          <ac:spMkLst>
            <pc:docMk/>
            <pc:sldMk cId="317657677" sldId="259"/>
            <ac:spMk id="31" creationId="{116BF070-74D6-4AD2-B070-BD21BDB64A17}"/>
          </ac:spMkLst>
        </pc:spChg>
        <pc:spChg chg="add del">
          <ac:chgData name="Keith Collins" userId="d89e26c6ab350291" providerId="LiveId" clId="{21D52F37-AB89-4BAF-A438-4BB6B3A03F45}" dt="2019-04-20T14:20:11.335" v="843" actId="26606"/>
          <ac:spMkLst>
            <pc:docMk/>
            <pc:sldMk cId="317657677" sldId="259"/>
            <ac:spMk id="33" creationId="{F1426C31-1067-4007-ABE1-EF944A15CBA9}"/>
          </ac:spMkLst>
        </pc:spChg>
        <pc:spChg chg="add">
          <ac:chgData name="Keith Collins" userId="d89e26c6ab350291" providerId="LiveId" clId="{21D52F37-AB89-4BAF-A438-4BB6B3A03F45}" dt="2019-04-20T14:20:34.230" v="844" actId="26606"/>
          <ac:spMkLst>
            <pc:docMk/>
            <pc:sldMk cId="317657677" sldId="259"/>
            <ac:spMk id="42" creationId="{26816589-40CA-483B-B743-7A43E2ECF235}"/>
          </ac:spMkLst>
        </pc:spChg>
        <pc:grpChg chg="add">
          <ac:chgData name="Keith Collins" userId="d89e26c6ab350291" providerId="LiveId" clId="{21D52F37-AB89-4BAF-A438-4BB6B3A03F45}" dt="2019-04-20T14:20:34.230" v="844" actId="26606"/>
          <ac:grpSpMkLst>
            <pc:docMk/>
            <pc:sldMk cId="317657677" sldId="259"/>
            <ac:grpSpMk id="30" creationId="{7CD88EE2-F72D-424E-966C-28A83EFB0065}"/>
          </ac:grpSpMkLst>
        </pc:grpChg>
        <pc:grpChg chg="add del">
          <ac:chgData name="Keith Collins" userId="d89e26c6ab350291" providerId="LiveId" clId="{21D52F37-AB89-4BAF-A438-4BB6B3A03F45}" dt="2019-04-20T14:20:11.335" v="843" actId="26606"/>
          <ac:grpSpMkLst>
            <pc:docMk/>
            <pc:sldMk cId="317657677" sldId="259"/>
            <ac:grpSpMk id="35" creationId="{44809623-E7D8-4059-BD9F-12956C42574F}"/>
          </ac:grpSpMkLst>
        </pc:grpChg>
        <pc:picChg chg="add mod ord">
          <ac:chgData name="Keith Collins" userId="d89e26c6ab350291" providerId="LiveId" clId="{21D52F37-AB89-4BAF-A438-4BB6B3A03F45}" dt="2019-04-20T14:20:46.532" v="846" actId="14100"/>
          <ac:picMkLst>
            <pc:docMk/>
            <pc:sldMk cId="317657677" sldId="259"/>
            <ac:picMk id="4" creationId="{24458338-4AC2-428E-9635-6D89A7E21D3C}"/>
          </ac:picMkLst>
        </pc:picChg>
        <pc:picChg chg="add del mod">
          <ac:chgData name="Keith Collins" userId="d89e26c6ab350291" providerId="LiveId" clId="{21D52F37-AB89-4BAF-A438-4BB6B3A03F45}" dt="2019-04-19T23:58:28.675" v="637" actId="478"/>
          <ac:picMkLst>
            <pc:docMk/>
            <pc:sldMk cId="317657677" sldId="259"/>
            <ac:picMk id="4" creationId="{815E3134-8D37-4427-8F6E-1D3CE5B655B4}"/>
          </ac:picMkLst>
        </pc:picChg>
        <pc:picChg chg="add del mod">
          <ac:chgData name="Keith Collins" userId="d89e26c6ab350291" providerId="LiveId" clId="{21D52F37-AB89-4BAF-A438-4BB6B3A03F45}" dt="2019-04-19T23:59:16.550" v="641" actId="478"/>
          <ac:picMkLst>
            <pc:docMk/>
            <pc:sldMk cId="317657677" sldId="259"/>
            <ac:picMk id="6" creationId="{6C7CD237-46A9-49CE-BD33-C248DA00BE00}"/>
          </ac:picMkLst>
        </pc:picChg>
        <pc:picChg chg="add mod ord">
          <ac:chgData name="Keith Collins" userId="d89e26c6ab350291" providerId="LiveId" clId="{21D52F37-AB89-4BAF-A438-4BB6B3A03F45}" dt="2019-04-20T14:20:34.230" v="844" actId="26606"/>
          <ac:picMkLst>
            <pc:docMk/>
            <pc:sldMk cId="317657677" sldId="259"/>
            <ac:picMk id="6" creationId="{DFA745EE-3CAE-4492-A681-0D368EF41026}"/>
          </ac:picMkLst>
        </pc:picChg>
        <pc:picChg chg="add mod ord">
          <ac:chgData name="Keith Collins" userId="d89e26c6ab350291" providerId="LiveId" clId="{21D52F37-AB89-4BAF-A438-4BB6B3A03F45}" dt="2019-04-20T14:20:34.230" v="844" actId="26606"/>
          <ac:picMkLst>
            <pc:docMk/>
            <pc:sldMk cId="317657677" sldId="259"/>
            <ac:picMk id="8" creationId="{3C48195D-7801-4E6A-8FF4-D3EAA8BC5AA0}"/>
          </ac:picMkLst>
        </pc:picChg>
        <pc:picChg chg="add del mod">
          <ac:chgData name="Keith Collins" userId="d89e26c6ab350291" providerId="LiveId" clId="{21D52F37-AB89-4BAF-A438-4BB6B3A03F45}" dt="2019-04-20T00:03:10.891" v="653" actId="478"/>
          <ac:picMkLst>
            <pc:docMk/>
            <pc:sldMk cId="317657677" sldId="259"/>
            <ac:picMk id="10" creationId="{84D2A43C-A3D1-48B9-AE46-793DF381094C}"/>
          </ac:picMkLst>
        </pc:picChg>
        <pc:picChg chg="add mod">
          <ac:chgData name="Keith Collins" userId="d89e26c6ab350291" providerId="LiveId" clId="{21D52F37-AB89-4BAF-A438-4BB6B3A03F45}" dt="2019-04-20T14:20:34.230" v="844" actId="26606"/>
          <ac:picMkLst>
            <pc:docMk/>
            <pc:sldMk cId="317657677" sldId="259"/>
            <ac:picMk id="12" creationId="{0FD3351C-C1E9-43F7-AE10-E12F7596E355}"/>
          </ac:picMkLst>
        </pc:picChg>
        <pc:cxnChg chg="add">
          <ac:chgData name="Keith Collins" userId="d89e26c6ab350291" providerId="LiveId" clId="{21D52F37-AB89-4BAF-A438-4BB6B3A03F45}" dt="2019-04-20T14:20:34.230" v="844" actId="26606"/>
          <ac:cxnSpMkLst>
            <pc:docMk/>
            <pc:sldMk cId="317657677" sldId="259"/>
            <ac:cxnSpMk id="14" creationId="{081AB9DF-86B9-4220-AD67-4CE4CBA5AFA9}"/>
          </ac:cxnSpMkLst>
        </pc:cxnChg>
        <pc:cxnChg chg="add">
          <ac:chgData name="Keith Collins" userId="d89e26c6ab350291" providerId="LiveId" clId="{21D52F37-AB89-4BAF-A438-4BB6B3A03F45}" dt="2019-04-20T14:20:34.230" v="844" actId="26606"/>
          <ac:cxnSpMkLst>
            <pc:docMk/>
            <pc:sldMk cId="317657677" sldId="259"/>
            <ac:cxnSpMk id="15" creationId="{3F6013B6-E0B7-41A3-9DA7-11D867B59306}"/>
          </ac:cxnSpMkLst>
        </pc:cxnChg>
        <pc:cxnChg chg="add">
          <ac:chgData name="Keith Collins" userId="d89e26c6ab350291" providerId="LiveId" clId="{21D52F37-AB89-4BAF-A438-4BB6B3A03F45}" dt="2019-04-20T14:20:34.230" v="844" actId="26606"/>
          <ac:cxnSpMkLst>
            <pc:docMk/>
            <pc:sldMk cId="317657677" sldId="259"/>
            <ac:cxnSpMk id="16" creationId="{2CEC6818-3AD0-4019-823A-B0CC67830DAD}"/>
          </ac:cxnSpMkLst>
        </pc:cxnChg>
        <pc:cxnChg chg="add del">
          <ac:chgData name="Keith Collins" userId="d89e26c6ab350291" providerId="LiveId" clId="{21D52F37-AB89-4BAF-A438-4BB6B3A03F45}" dt="2019-04-20T14:20:11.335" v="843" actId="26606"/>
          <ac:cxnSpMkLst>
            <pc:docMk/>
            <pc:sldMk cId="317657677" sldId="259"/>
            <ac:cxnSpMk id="17" creationId="{8C152077-984A-4612-B0E1-251C62EB1528}"/>
          </ac:cxnSpMkLst>
        </pc:cxnChg>
        <pc:cxnChg chg="add">
          <ac:chgData name="Keith Collins" userId="d89e26c6ab350291" providerId="LiveId" clId="{21D52F37-AB89-4BAF-A438-4BB6B3A03F45}" dt="2019-04-20T14:20:34.230" v="844" actId="26606"/>
          <ac:cxnSpMkLst>
            <pc:docMk/>
            <pc:sldMk cId="317657677" sldId="259"/>
            <ac:cxnSpMk id="18" creationId="{4186FC50-A93F-47BA-BA20-217F3CA25E5B}"/>
          </ac:cxnSpMkLst>
        </pc:cxnChg>
        <pc:cxnChg chg="add del">
          <ac:chgData name="Keith Collins" userId="d89e26c6ab350291" providerId="LiveId" clId="{21D52F37-AB89-4BAF-A438-4BB6B3A03F45}" dt="2019-04-20T14:20:11.335" v="843" actId="26606"/>
          <ac:cxnSpMkLst>
            <pc:docMk/>
            <pc:sldMk cId="317657677" sldId="259"/>
            <ac:cxnSpMk id="19" creationId="{C05450BA-2A87-4847-A5A0-E7D960557220}"/>
          </ac:cxnSpMkLst>
        </pc:cxnChg>
        <pc:cxnChg chg="add">
          <ac:chgData name="Keith Collins" userId="d89e26c6ab350291" providerId="LiveId" clId="{21D52F37-AB89-4BAF-A438-4BB6B3A03F45}" dt="2019-04-20T14:20:34.230" v="844" actId="26606"/>
          <ac:cxnSpMkLst>
            <pc:docMk/>
            <pc:sldMk cId="317657677" sldId="259"/>
            <ac:cxnSpMk id="20" creationId="{C518C33E-6AA5-412F-BF22-EB4DF3D6D51D}"/>
          </ac:cxnSpMkLst>
        </pc:cxnChg>
        <pc:cxnChg chg="add del">
          <ac:chgData name="Keith Collins" userId="d89e26c6ab350291" providerId="LiveId" clId="{21D52F37-AB89-4BAF-A438-4BB6B3A03F45}" dt="2019-04-20T14:20:11.335" v="843" actId="26606"/>
          <ac:cxnSpMkLst>
            <pc:docMk/>
            <pc:sldMk cId="317657677" sldId="259"/>
            <ac:cxnSpMk id="21" creationId="{A16F9ADA-A824-456A-9728-D5BFFE04D3A2}"/>
          </ac:cxnSpMkLst>
        </pc:cxnChg>
        <pc:cxnChg chg="add del">
          <ac:chgData name="Keith Collins" userId="d89e26c6ab350291" providerId="LiveId" clId="{21D52F37-AB89-4BAF-A438-4BB6B3A03F45}" dt="2019-04-20T14:20:11.335" v="843" actId="26606"/>
          <ac:cxnSpMkLst>
            <pc:docMk/>
            <pc:sldMk cId="317657677" sldId="259"/>
            <ac:cxnSpMk id="23" creationId="{63034157-938C-45F5-8DCA-208D22E5BBE4}"/>
          </ac:cxnSpMkLst>
        </pc:cxnChg>
        <pc:cxnChg chg="add del">
          <ac:chgData name="Keith Collins" userId="d89e26c6ab350291" providerId="LiveId" clId="{21D52F37-AB89-4BAF-A438-4BB6B3A03F45}" dt="2019-04-20T14:20:11.335" v="843" actId="26606"/>
          <ac:cxnSpMkLst>
            <pc:docMk/>
            <pc:sldMk cId="317657677" sldId="259"/>
            <ac:cxnSpMk id="25" creationId="{2369327A-A6C5-4293-80D1-DECEBA3F5FF0}"/>
          </ac:cxnSpMkLst>
        </pc:cxnChg>
      </pc:sldChg>
      <pc:sldChg chg="addSp modSp">
        <pc:chgData name="Keith Collins" userId="d89e26c6ab350291" providerId="LiveId" clId="{21D52F37-AB89-4BAF-A438-4BB6B3A03F45}" dt="2019-04-20T14:24:22.923" v="893" actId="20577"/>
        <pc:sldMkLst>
          <pc:docMk/>
          <pc:sldMk cId="1113568107" sldId="260"/>
        </pc:sldMkLst>
        <pc:spChg chg="add mod">
          <ac:chgData name="Keith Collins" userId="d89e26c6ab350291" providerId="LiveId" clId="{21D52F37-AB89-4BAF-A438-4BB6B3A03F45}" dt="2019-04-20T14:24:22.923" v="893" actId="20577"/>
          <ac:spMkLst>
            <pc:docMk/>
            <pc:sldMk cId="1113568107" sldId="260"/>
            <ac:spMk id="3" creationId="{AB9B380B-A5F9-441C-957F-BC7BB63C7C8B}"/>
          </ac:spMkLst>
        </pc:spChg>
      </pc:sldChg>
      <pc:sldChg chg="addSp modSp">
        <pc:chgData name="Keith Collins" userId="d89e26c6ab350291" providerId="LiveId" clId="{21D52F37-AB89-4BAF-A438-4BB6B3A03F45}" dt="2019-04-20T14:26:23.339" v="970" actId="20577"/>
        <pc:sldMkLst>
          <pc:docMk/>
          <pc:sldMk cId="610911378" sldId="261"/>
        </pc:sldMkLst>
        <pc:spChg chg="add mod">
          <ac:chgData name="Keith Collins" userId="d89e26c6ab350291" providerId="LiveId" clId="{21D52F37-AB89-4BAF-A438-4BB6B3A03F45}" dt="2019-04-20T14:26:23.339" v="970" actId="20577"/>
          <ac:spMkLst>
            <pc:docMk/>
            <pc:sldMk cId="610911378" sldId="261"/>
            <ac:spMk id="3" creationId="{21E3E4A4-C8EB-483B-AF41-87777ED9718A}"/>
          </ac:spMkLst>
        </pc:spChg>
      </pc:sldChg>
      <pc:sldChg chg="addSp modSp">
        <pc:chgData name="Keith Collins" userId="d89e26c6ab350291" providerId="LiveId" clId="{21D52F37-AB89-4BAF-A438-4BB6B3A03F45}" dt="2019-04-20T15:08:58.441" v="1033" actId="2711"/>
        <pc:sldMkLst>
          <pc:docMk/>
          <pc:sldMk cId="478187024" sldId="262"/>
        </pc:sldMkLst>
        <pc:spChg chg="add mod">
          <ac:chgData name="Keith Collins" userId="d89e26c6ab350291" providerId="LiveId" clId="{21D52F37-AB89-4BAF-A438-4BB6B3A03F45}" dt="2019-04-20T15:07:06.437" v="973" actId="1076"/>
          <ac:spMkLst>
            <pc:docMk/>
            <pc:sldMk cId="478187024" sldId="262"/>
            <ac:spMk id="3" creationId="{524F3EA8-2307-417D-9F1B-8AEAA7FF338D}"/>
          </ac:spMkLst>
        </pc:spChg>
        <pc:spChg chg="add mod">
          <ac:chgData name="Keith Collins" userId="d89e26c6ab350291" providerId="LiveId" clId="{21D52F37-AB89-4BAF-A438-4BB6B3A03F45}" dt="2019-04-20T15:08:58.441" v="1033" actId="2711"/>
          <ac:spMkLst>
            <pc:docMk/>
            <pc:sldMk cId="478187024" sldId="262"/>
            <ac:spMk id="4" creationId="{96B8A611-2C8E-4F54-9FAC-F6A8FA3E2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3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1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38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1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0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4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0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4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56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9E4C-FB14-451B-A712-7D3BE0B27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679028"/>
            <a:ext cx="8111446" cy="12809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nap ITC" panose="04040A07060A02020202" pitchFamily="82" charset="0"/>
              </a:rPr>
              <a:t>Legal Silk Road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ECAF9-74CB-47CA-890E-D45F4E82E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693072"/>
            <a:ext cx="6400800" cy="1426780"/>
          </a:xfrm>
        </p:spPr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Buy and Sell goods at your convenience…..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4FE38-13F1-4848-B2F4-233DE3A1C797}"/>
              </a:ext>
            </a:extLst>
          </p:cNvPr>
          <p:cNvSpPr txBox="1"/>
          <p:nvPr/>
        </p:nvSpPr>
        <p:spPr>
          <a:xfrm>
            <a:off x="6096000" y="6152493"/>
            <a:ext cx="6302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Creators: Keith, </a:t>
            </a:r>
            <a:r>
              <a:rPr lang="en-US" sz="2800" dirty="0" err="1">
                <a:solidFill>
                  <a:schemeClr val="bg1"/>
                </a:solidFill>
              </a:rPr>
              <a:t>Kinan</a:t>
            </a:r>
            <a:r>
              <a:rPr lang="en-US" sz="2800" dirty="0">
                <a:solidFill>
                  <a:schemeClr val="bg1"/>
                </a:solidFill>
              </a:rPr>
              <a:t>, and </a:t>
            </a:r>
            <a:r>
              <a:rPr lang="en-US" sz="2800" dirty="0" err="1">
                <a:solidFill>
                  <a:schemeClr val="bg1"/>
                </a:solidFill>
              </a:rPr>
              <a:t>Nali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C651C7DA-9570-477A-92AA-82DA51F815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917" r="19917"/>
          <a:stretch>
            <a:fillRect/>
          </a:stretch>
        </p:blipFill>
        <p:spPr>
          <a:xfrm>
            <a:off x="252248" y="914400"/>
            <a:ext cx="4240924" cy="4572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023AA2-7EDB-49DB-844F-49B7FF3A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824" y="914400"/>
            <a:ext cx="5912069" cy="395714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“Legal Silk Road (LSR) is a new e-commerce tool designed to improve the experiences of everyday online shoppers and sellers, LSR provides an easy-to-use tool for both first-time and skilled sellers to upload photos and descriptions about their products. LSR removes the middleman from buyers and sellers to provide a stress free online shopping experience.”</a:t>
            </a:r>
          </a:p>
        </p:txBody>
      </p:sp>
    </p:spTree>
    <p:extLst>
      <p:ext uri="{BB962C8B-B14F-4D97-AF65-F5344CB8AC3E}">
        <p14:creationId xmlns:p14="http://schemas.microsoft.com/office/powerpoint/2010/main" val="63780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2CCAA-317C-41B9-ACFE-3F50587A0D4B}"/>
              </a:ext>
            </a:extLst>
          </p:cNvPr>
          <p:cNvSpPr txBox="1"/>
          <p:nvPr/>
        </p:nvSpPr>
        <p:spPr>
          <a:xfrm>
            <a:off x="1533197" y="1135117"/>
            <a:ext cx="8667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roadway" panose="04040905080B02020502" pitchFamily="82" charset="0"/>
              </a:rPr>
              <a:t>Motivation  for  creating  this Application :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6D7A7-3C7D-480D-AEDA-13E4C732C129}"/>
              </a:ext>
            </a:extLst>
          </p:cNvPr>
          <p:cNvSpPr txBox="1"/>
          <p:nvPr/>
        </p:nvSpPr>
        <p:spPr>
          <a:xfrm>
            <a:off x="1533197" y="2510658"/>
            <a:ext cx="7133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 for businesses to have access to a template e-commerce site to help improve their business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an available e-commerce site that allows individuals to buy or sell items to the public.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third party transaction fees and restrictions.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6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081AB9DF-86B9-4220-AD67-4CE4CBA5A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3F6013B6-E0B7-41A3-9DA7-11D867B5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2CEC6818-3AD0-4019-823A-B0CC6783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4186FC50-A93F-47BA-BA20-217F3CA25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C518C33E-6AA5-412F-BF22-EB4DF3D6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6">
            <a:extLst>
              <a:ext uri="{FF2B5EF4-FFF2-40B4-BE49-F238E27FC236}">
                <a16:creationId xmlns:a16="http://schemas.microsoft.com/office/drawing/2014/main" id="{8D5EBD1F-30ED-48F5-AC6F-DAEED833B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9C5D3-5B51-487D-9E4C-CD809CEB1B39}"/>
              </a:ext>
            </a:extLst>
          </p:cNvPr>
          <p:cNvSpPr txBox="1"/>
          <p:nvPr/>
        </p:nvSpPr>
        <p:spPr>
          <a:xfrm>
            <a:off x="665641" y="4266577"/>
            <a:ext cx="9552558" cy="1440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cap="all" dirty="0">
                <a:ln w="3175" cmpd="sng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Broadway" panose="04040905080B02020502" pitchFamily="82" charset="0"/>
                <a:ea typeface="+mj-ea"/>
                <a:cs typeface="+mj-cs"/>
              </a:rPr>
              <a:t>Results from this application process :</a:t>
            </a:r>
          </a:p>
        </p:txBody>
      </p:sp>
      <p:sp>
        <p:nvSpPr>
          <p:cNvPr id="24" name="Snip Diagonal Corner Rectangle 12">
            <a:extLst>
              <a:ext uri="{FF2B5EF4-FFF2-40B4-BE49-F238E27FC236}">
                <a16:creationId xmlns:a16="http://schemas.microsoft.com/office/drawing/2014/main" id="{FA7A5403-B09D-406F-BAEE-94AA9A7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2"/>
            <a:ext cx="2512406" cy="3262023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FD3351C-C1E9-43F7-AE10-E12F7596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63" y="1320206"/>
            <a:ext cx="1871375" cy="2006836"/>
          </a:xfrm>
          <a:prstGeom prst="rect">
            <a:avLst/>
          </a:prstGeom>
        </p:spPr>
      </p:pic>
      <p:sp>
        <p:nvSpPr>
          <p:cNvPr id="26" name="Snip Diagonal Corner Rectangle 45">
            <a:extLst>
              <a:ext uri="{FF2B5EF4-FFF2-40B4-BE49-F238E27FC236}">
                <a16:creationId xmlns:a16="http://schemas.microsoft.com/office/drawing/2014/main" id="{E67CC0B0-1DB0-43C2-A841-23687C76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8962" y="690852"/>
            <a:ext cx="2512406" cy="3262023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48195D-7801-4E6A-8FF4-D3EAA8BC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78" y="1535885"/>
            <a:ext cx="1871375" cy="1571955"/>
          </a:xfrm>
          <a:prstGeom prst="rect">
            <a:avLst/>
          </a:prstGeom>
        </p:spPr>
      </p:pic>
      <p:sp>
        <p:nvSpPr>
          <p:cNvPr id="28" name="Snip Diagonal Corner Rectangle 47">
            <a:extLst>
              <a:ext uri="{FF2B5EF4-FFF2-40B4-BE49-F238E27FC236}">
                <a16:creationId xmlns:a16="http://schemas.microsoft.com/office/drawing/2014/main" id="{01DA31F8-66A8-4CDA-BB12-0C115BBC2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673" y="690852"/>
            <a:ext cx="2512406" cy="3262023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745EE-3CAE-4492-A681-0D368EF4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89" y="1676239"/>
            <a:ext cx="1871375" cy="1291248"/>
          </a:xfrm>
          <a:prstGeom prst="rect">
            <a:avLst/>
          </a:prstGeom>
        </p:spPr>
      </p:pic>
      <p:grpSp>
        <p:nvGrpSpPr>
          <p:cNvPr id="30" name="Group 34">
            <a:extLst>
              <a:ext uri="{FF2B5EF4-FFF2-40B4-BE49-F238E27FC236}">
                <a16:creationId xmlns:a16="http://schemas.microsoft.com/office/drawing/2014/main" id="{7CD88EE2-F72D-424E-966C-28A83EFB0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0B7594-EC52-4C8E-A2F7-8C67BF726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4E70EE-6120-4100-B633-AF51A070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960105-D8A6-4BD4-B557-B49D0AAEB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654AC-10A7-4132-B7A7-5551732C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56AD80-8F02-4CA7-A445-C501375E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49">
            <a:extLst>
              <a:ext uri="{FF2B5EF4-FFF2-40B4-BE49-F238E27FC236}">
                <a16:creationId xmlns:a16="http://schemas.microsoft.com/office/drawing/2014/main" id="{26816589-40CA-483B-B743-7A43E2ECF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385" y="690852"/>
            <a:ext cx="2512406" cy="3262023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458338-4AC2-428E-9635-6D89A7E21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901" y="1359776"/>
            <a:ext cx="1871375" cy="19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53769-19BE-49D2-92DB-BE77E7978E3A}"/>
              </a:ext>
            </a:extLst>
          </p:cNvPr>
          <p:cNvSpPr/>
          <p:nvPr/>
        </p:nvSpPr>
        <p:spPr>
          <a:xfrm>
            <a:off x="1074368" y="1301234"/>
            <a:ext cx="7850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roadway" panose="04040905080B02020502" pitchFamily="82" charset="0"/>
              </a:rPr>
              <a:t>Challenges the team faced 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B380B-A5F9-441C-957F-BC7BB63C7C8B}"/>
              </a:ext>
            </a:extLst>
          </p:cNvPr>
          <p:cNvSpPr txBox="1"/>
          <p:nvPr/>
        </p:nvSpPr>
        <p:spPr>
          <a:xfrm>
            <a:off x="878929" y="2207173"/>
            <a:ext cx="8225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CORS challenge getting front and backend to work together on different 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Heroku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3DDB48-FA05-402F-A96C-007632A4E98A}"/>
              </a:ext>
            </a:extLst>
          </p:cNvPr>
          <p:cNvSpPr/>
          <p:nvPr/>
        </p:nvSpPr>
        <p:spPr>
          <a:xfrm>
            <a:off x="379256" y="930745"/>
            <a:ext cx="10541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roadway" panose="04040905080B02020502" pitchFamily="82" charset="0"/>
              </a:rPr>
              <a:t>Future  Improvements  and features 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3E4A4-C8EB-483B-AF41-87777ED9718A}"/>
              </a:ext>
            </a:extLst>
          </p:cNvPr>
          <p:cNvSpPr txBox="1"/>
          <p:nvPr/>
        </p:nvSpPr>
        <p:spPr>
          <a:xfrm>
            <a:off x="989286" y="2002221"/>
            <a:ext cx="8079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will allow the application to track their cookies and browsing behaviors in order to automate a custom gift wish list for their loved 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build in a social network, so that users can share their automatically generated gift wish list with their friends and family to make the gift giving process easier.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tracking for meet up and delivery of purchased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functions for Seller to add and remove products from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PayPal function for payment method.</a:t>
            </a:r>
          </a:p>
        </p:txBody>
      </p:sp>
    </p:spTree>
    <p:extLst>
      <p:ext uri="{BB962C8B-B14F-4D97-AF65-F5344CB8AC3E}">
        <p14:creationId xmlns:p14="http://schemas.microsoft.com/office/powerpoint/2010/main" val="61091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6CBF7-3D7C-43DE-B249-2D90D12695C6}"/>
              </a:ext>
            </a:extLst>
          </p:cNvPr>
          <p:cNvSpPr/>
          <p:nvPr/>
        </p:nvSpPr>
        <p:spPr>
          <a:xfrm>
            <a:off x="125739" y="761265"/>
            <a:ext cx="11426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roadway" panose="04040905080B02020502" pitchFamily="82" charset="0"/>
              </a:rPr>
              <a:t>Team   Efforts  &amp;  Individual  Responsibilities: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F3EA8-2307-417D-9F1B-8AEAA7FF338D}"/>
              </a:ext>
            </a:extLst>
          </p:cNvPr>
          <p:cNvSpPr txBox="1"/>
          <p:nvPr/>
        </p:nvSpPr>
        <p:spPr>
          <a:xfrm>
            <a:off x="1028701" y="1635671"/>
            <a:ext cx="7508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Keith: Login function and authentication with completed backend code for server using node.js and MySQL.  Power Point presentation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Kinan</a:t>
            </a:r>
            <a:r>
              <a:rPr lang="en-US" dirty="0"/>
              <a:t>: Built the landing page, product page, contact page and logo for the application. Conducted market research on the web application storefront for JSON file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Nali</a:t>
            </a:r>
            <a:r>
              <a:rPr lang="en-US" dirty="0"/>
              <a:t>: Lead Repo management, managing work flow. Front end development for product pages and cart page. Managing Git HUB and resolving Git HUB issues.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8A611-2C8E-4F54-9FAC-F6A8FA3E21D9}"/>
              </a:ext>
            </a:extLst>
          </p:cNvPr>
          <p:cNvSpPr txBox="1"/>
          <p:nvPr/>
        </p:nvSpPr>
        <p:spPr>
          <a:xfrm>
            <a:off x="1064172" y="5182914"/>
            <a:ext cx="53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</a:rPr>
              <a:t>New Technology used: </a:t>
            </a:r>
            <a:r>
              <a:rPr lang="en-US" sz="2400" dirty="0" err="1"/>
              <a:t>useContext</a:t>
            </a:r>
            <a:r>
              <a:rPr lang="en-US" sz="2400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4781870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 Black</vt:lpstr>
      <vt:lpstr>Broadway</vt:lpstr>
      <vt:lpstr>Century Gothic</vt:lpstr>
      <vt:lpstr>Snap ITC</vt:lpstr>
      <vt:lpstr>Wingdings 3</vt:lpstr>
      <vt:lpstr>Slice</vt:lpstr>
      <vt:lpstr>Legal Silk Road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Silk Road</dc:title>
  <dc:creator>Keith Collins</dc:creator>
  <cp:lastModifiedBy>Keith Collins</cp:lastModifiedBy>
  <cp:revision>1</cp:revision>
  <dcterms:created xsi:type="dcterms:W3CDTF">2019-04-20T14:20:34Z</dcterms:created>
  <dcterms:modified xsi:type="dcterms:W3CDTF">2019-04-20T15:09:07Z</dcterms:modified>
</cp:coreProperties>
</file>