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0" r:id="rId4"/>
    <p:sldId id="280" r:id="rId5"/>
    <p:sldId id="257" r:id="rId6"/>
    <p:sldId id="271" r:id="rId7"/>
    <p:sldId id="282" r:id="rId8"/>
    <p:sldId id="283" r:id="rId9"/>
    <p:sldId id="28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11" autoAdjust="0"/>
  </p:normalViewPr>
  <p:slideViewPr>
    <p:cSldViewPr snapToGrid="0">
      <p:cViewPr varScale="1">
        <p:scale>
          <a:sx n="56" d="100"/>
          <a:sy n="56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53EC-FBE9-475B-A8C1-8A013D6C79C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E7AD-EE38-48F8-981F-C1BEAFE3A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31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55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7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9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8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4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60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01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08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13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13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49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System.out.print</a:t>
            </a:r>
            <a:r>
              <a:rPr lang="en-US" b="1" dirty="0"/>
              <a:t>(“Hello</a:t>
            </a:r>
            <a:r>
              <a:rPr lang="en-US" b="1" baseline="0" dirty="0"/>
              <a:t> Java”);</a:t>
            </a:r>
          </a:p>
          <a:p>
            <a:pPr marL="0" indent="0">
              <a:buNone/>
            </a:pPr>
            <a:r>
              <a:rPr lang="en-US" baseline="0" dirty="0"/>
              <a:t>It prints any argument you pass on only one line.</a:t>
            </a:r>
          </a:p>
          <a:p>
            <a:pPr marL="0" indent="0">
              <a:buNone/>
            </a:pPr>
            <a:r>
              <a:rPr lang="en-US" dirty="0"/>
              <a:t>It prints data to the console but the cursor remains at the end of the data in the same line.</a:t>
            </a:r>
          </a:p>
          <a:p>
            <a:pPr marL="0" indent="0">
              <a:buNone/>
            </a:pPr>
            <a:r>
              <a:rPr lang="en-US" baseline="0" dirty="0"/>
              <a:t>Next printing takes</a:t>
            </a:r>
            <a:r>
              <a:rPr lang="en-US" dirty="0"/>
              <a:t> place from the same line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(“Hello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just like the first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but this will send the cursor to the next line after printing.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50A40B-63E1-42FF-A34C-BF1F440D3E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4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518-68F7-E01E-A87E-5BBA8171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16DF5-C31C-FD32-705A-8517CD4FE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91DD-6E4E-237D-2673-BCAD6A2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528A-71A0-C0B6-5CF3-4ED939ED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526D-BFF2-4225-1E2F-08E777C6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1086-7652-BF8A-F1D9-EE1411B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B5B9-9D2E-5E93-7A36-BCE2BF0E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5E06-33A9-1B8C-E46B-9D43F005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D933-A501-C53D-3EF6-E3EA10B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A4DE-EDBD-AEE8-0FEC-603E4EDD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01C9D-B8E7-E08D-92D7-A9AB5C200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DD72-2001-4388-F376-0F177180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B460-E3BF-C0C1-C481-701A1169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D832-0876-A927-D4EE-7F5BEF09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7CB8-9A61-D1A6-6C31-A9CAFA35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2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0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E027-150A-7E71-2B2E-7711FC2D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782E-4E9E-2D3E-9D9E-0334D000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7BA3-65E6-ACFB-7F57-6F19923C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C61E-8169-634F-E9B4-95A26BAB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3D6-5E1F-7B52-F48C-C723C0B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66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026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043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6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3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755-8A5F-8165-79B6-45C34DE3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EFB3-705E-8C73-5357-4694FBEE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7085-BF0A-D2C5-E4E5-BB0CD2DB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4A2C-0A22-43E9-F694-D28B513F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9368-3539-5AF8-B8AC-65B064F6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C597-E066-93A7-2F7E-940BD2BD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0F4-CD72-9261-CD75-DB8E8C37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FC5F-23E1-20D5-98F0-A47036B4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6C57-951D-E92E-2C5C-95DFCCBF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9D947-EC7A-E7E6-83C4-D2BFFFF5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E370-3F32-145D-C7EF-E7EB6610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5774-FC6D-139F-EBAA-A381CD7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7B0C-6C83-5D21-0545-1974D851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058AF-58D2-4DB4-AC32-3B74294D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4FF12-16A5-118A-E9EA-B84E6AC80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5505C-F3DD-C92A-D25B-63A77FFAB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C9BCB-51FA-FCAA-E585-75838291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F0DDA-C1DB-94E8-B580-729B3940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B034-3E80-B769-752B-3E06C73A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6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A586-8A11-C02D-D7E1-DF5A7097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EB5B5-489B-B49A-F3A3-64118BAD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0353D-023F-4614-2960-0B5C4383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0765F-16D9-3AF2-4A62-AF7B23A6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4B9FB-B9B9-6E90-BF5B-F10A3F44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F1F1B-0449-7B34-5C88-6770272D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8DCD-D6BD-7343-0F65-F69444C5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37D3-555B-863C-BEE3-4421B7C3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72CA-812F-75F7-9FE1-20A767A8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55FA9-C73F-F7E6-E955-DE95E5F3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C78A-273E-495B-DBE8-E9F3DACB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622D-7E86-440C-7001-13D1660B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47AB-C073-17AE-757A-CE91232D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4A9F-C124-9DA8-8CCA-DD302DC4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D1D41-339B-E483-F4AD-F3AEC827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B3BBD-BA1C-89AC-B09F-7284E3FF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4671-B42D-2717-5C3E-3F1B78EF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D6C4-B423-D6B2-AB3E-72B6E51D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599D-9960-FD49-AA4B-6050F682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E6BCB-D28A-F798-5B96-E907B6A8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FFE8-2BC0-BC76-BAFC-A620C6B9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4F9E-DD06-C3A1-CAF8-E0D8A8AA5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3C69-52D7-4625-B7B5-396E344D3C88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1522-4E3D-3B00-C3D5-BFB978AA4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B0D1-7907-29C4-5303-39790EFA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17A8-FBF7-430D-A096-38B237DDA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2E50-D002-4701-9E3E-A2F8F392A0A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A67F9-A83C-46F3-AA7F-1DA087CB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676-E771-4B91-B83D-05F028F5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86" y="2128763"/>
            <a:ext cx="7766936" cy="1646302"/>
          </a:xfrm>
        </p:spPr>
        <p:txBody>
          <a:bodyPr/>
          <a:lstStyle/>
          <a:p>
            <a:r>
              <a:rPr lang="en-US" dirty="0"/>
              <a:t>MySQL Data Manipulation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CE3D6-2E1A-43B8-9EC4-F012A296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86" y="3775062"/>
            <a:ext cx="7766936" cy="1096899"/>
          </a:xfrm>
        </p:spPr>
        <p:txBody>
          <a:bodyPr/>
          <a:lstStyle/>
          <a:p>
            <a:r>
              <a:rPr lang="en-US" dirty="0"/>
              <a:t>Nicholas Mawulorm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4661330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1972162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19608" y="2496365"/>
            <a:ext cx="105698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Country = 'Mexico';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Selecting data with conditions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4661330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322288" y="2356603"/>
            <a:ext cx="1849537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OPERATORS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19608" y="3246616"/>
            <a:ext cx="10569844" cy="324794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Operators in The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Clause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4661330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1643179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91098" y="1972162"/>
            <a:ext cx="1056984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column1, column2, ...</a:t>
            </a:r>
            <a:b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table_name</a:t>
            </a:r>
            <a:b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condition1 AND condition2 AND condition3 ...;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column1, column2, ...</a:t>
            </a:r>
            <a:b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table_name</a:t>
            </a:r>
            <a:b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 condition1 OR condition2 OR condition3 ...;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0829C5-4699-48AD-5820-A85F05D15A08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Operators in The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WHERE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34888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4525109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2177861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91098" y="2660276"/>
            <a:ext cx="1056984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ASC|DESC;</a:t>
            </a: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Country;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0829C5-4699-48AD-5820-A85F05D15A08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14523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3409468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2177861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91098" y="2660276"/>
            <a:ext cx="10569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FROM Customers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BY Country;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0829C5-4699-48AD-5820-A85F05D15A08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0578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1805353"/>
            <a:ext cx="10786905" cy="3892062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2177861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91098" y="2660276"/>
            <a:ext cx="105698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Customers </a:t>
            </a: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3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Futterkiste</a:t>
            </a:r>
            <a:r>
              <a:rPr lang="en-US" sz="3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0829C5-4699-48AD-5820-A85F05D15A08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1D021-D845-2736-AADA-71AD792960BB}"/>
              </a:ext>
            </a:extLst>
          </p:cNvPr>
          <p:cNvSpPr txBox="1"/>
          <p:nvPr/>
        </p:nvSpPr>
        <p:spPr>
          <a:xfrm>
            <a:off x="953290" y="387356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031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2986679"/>
            <a:ext cx="10786905" cy="2344616"/>
          </a:xfrm>
          <a:prstGeom prst="roundRect">
            <a:avLst>
              <a:gd name="adj" fmla="val 847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359187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91098" y="3841602"/>
            <a:ext cx="10569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500628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A0829C5-4699-48AD-5820-A85F05D15A08}"/>
              </a:ext>
            </a:extLst>
          </p:cNvPr>
          <p:cNvSpPr/>
          <p:nvPr/>
        </p:nvSpPr>
        <p:spPr>
          <a:xfrm>
            <a:off x="2312609" y="757745"/>
            <a:ext cx="8519513" cy="752292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C07404-A541-5EE4-579F-A6778BE8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Deleting all data in a table.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21744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F7EE-1E19-4667-BDED-9613F1B7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2250831"/>
            <a:ext cx="10222524" cy="257907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3900" b="1" dirty="0">
                <a:latin typeface="Bahnschrif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62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24FCC-6D37-2344-A53F-1A09F46FE6E7}"/>
              </a:ext>
            </a:extLst>
          </p:cNvPr>
          <p:cNvSpPr/>
          <p:nvPr/>
        </p:nvSpPr>
        <p:spPr>
          <a:xfrm>
            <a:off x="1219200" y="876300"/>
            <a:ext cx="9804400" cy="505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B5CBB-B84E-8FE5-730D-0C95B17067AD}"/>
              </a:ext>
            </a:extLst>
          </p:cNvPr>
          <p:cNvSpPr/>
          <p:nvPr/>
        </p:nvSpPr>
        <p:spPr>
          <a:xfrm>
            <a:off x="1397000" y="685800"/>
            <a:ext cx="1676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nicholas_db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C6234-A4A6-D049-B16A-0546C342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78078"/>
              </p:ext>
            </p:extLst>
          </p:nvPr>
        </p:nvGraphicFramePr>
        <p:xfrm>
          <a:off x="1639885" y="1500327"/>
          <a:ext cx="4011615" cy="1979208"/>
        </p:xfrm>
        <a:graphic>
          <a:graphicData uri="http://schemas.openxmlformats.org/drawingml/2006/table">
            <a:tbl>
              <a:tblPr/>
              <a:tblGrid>
                <a:gridCol w="1337205">
                  <a:extLst>
                    <a:ext uri="{9D8B030D-6E8A-4147-A177-3AD203B41FA5}">
                      <a16:colId xmlns:a16="http://schemas.microsoft.com/office/drawing/2014/main" val="4222063446"/>
                    </a:ext>
                  </a:extLst>
                </a:gridCol>
                <a:gridCol w="1337205">
                  <a:extLst>
                    <a:ext uri="{9D8B030D-6E8A-4147-A177-3AD203B41FA5}">
                      <a16:colId xmlns:a16="http://schemas.microsoft.com/office/drawing/2014/main" val="1919685803"/>
                    </a:ext>
                  </a:extLst>
                </a:gridCol>
                <a:gridCol w="1337205">
                  <a:extLst>
                    <a:ext uri="{9D8B030D-6E8A-4147-A177-3AD203B41FA5}">
                      <a16:colId xmlns:a16="http://schemas.microsoft.com/office/drawing/2014/main" val="3503572847"/>
                    </a:ext>
                  </a:extLst>
                </a:gridCol>
              </a:tblGrid>
              <a:tr h="25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CustomerID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CustomerName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ContactName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8480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24861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sz="105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32557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485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96941"/>
                  </a:ext>
                </a:extLst>
              </a:tr>
              <a:tr h="258297"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20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5377C4-3279-7298-230B-135195CB5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73887"/>
              </p:ext>
            </p:extLst>
          </p:nvPr>
        </p:nvGraphicFramePr>
        <p:xfrm>
          <a:off x="6105921" y="1254989"/>
          <a:ext cx="4463258" cy="2343966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7951279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51442831"/>
                    </a:ext>
                  </a:extLst>
                </a:gridCol>
                <a:gridCol w="1072358">
                  <a:extLst>
                    <a:ext uri="{9D8B030D-6E8A-4147-A177-3AD203B41FA5}">
                      <a16:colId xmlns:a16="http://schemas.microsoft.com/office/drawing/2014/main" val="1864314756"/>
                    </a:ext>
                  </a:extLst>
                </a:gridCol>
              </a:tblGrid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OrderID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CustomerName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OrderDate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4830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E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0808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35733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1714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71674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090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55AAE6-AB8A-CEEA-7285-EA745803F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30620"/>
              </p:ext>
            </p:extLst>
          </p:nvPr>
        </p:nvGraphicFramePr>
        <p:xfrm>
          <a:off x="6261100" y="4121022"/>
          <a:ext cx="3889375" cy="124144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938492746"/>
                    </a:ext>
                  </a:extLst>
                </a:gridCol>
                <a:gridCol w="1372540">
                  <a:extLst>
                    <a:ext uri="{9D8B030D-6E8A-4147-A177-3AD203B41FA5}">
                      <a16:colId xmlns:a16="http://schemas.microsoft.com/office/drawing/2014/main" val="3971895559"/>
                    </a:ext>
                  </a:extLst>
                </a:gridCol>
                <a:gridCol w="1653235">
                  <a:extLst>
                    <a:ext uri="{9D8B030D-6E8A-4147-A177-3AD203B41FA5}">
                      <a16:colId xmlns:a16="http://schemas.microsoft.com/office/drawing/2014/main" val="2821803297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38913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22940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47742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738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84E3FC3-2F42-DE04-5B8A-C94D68FF21F6}"/>
              </a:ext>
            </a:extLst>
          </p:cNvPr>
          <p:cNvSpPr/>
          <p:nvPr/>
        </p:nvSpPr>
        <p:spPr>
          <a:xfrm>
            <a:off x="1841500" y="1254989"/>
            <a:ext cx="1320800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F6ACF-79D3-6C7A-44F5-4D53BECB285B}"/>
              </a:ext>
            </a:extLst>
          </p:cNvPr>
          <p:cNvSpPr/>
          <p:nvPr/>
        </p:nvSpPr>
        <p:spPr>
          <a:xfrm>
            <a:off x="6372620" y="1028116"/>
            <a:ext cx="2949179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customer_orders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3845-9F93-0395-CE25-CAE05F0158F9}"/>
              </a:ext>
            </a:extLst>
          </p:cNvPr>
          <p:cNvSpPr/>
          <p:nvPr/>
        </p:nvSpPr>
        <p:spPr>
          <a:xfrm>
            <a:off x="6372621" y="3851427"/>
            <a:ext cx="1320800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520B3-D128-A5DA-1613-29FA0E90FF5E}"/>
              </a:ext>
            </a:extLst>
          </p:cNvPr>
          <p:cNvSpPr txBox="1"/>
          <p:nvPr/>
        </p:nvSpPr>
        <p:spPr>
          <a:xfrm>
            <a:off x="3645692" y="257546"/>
            <a:ext cx="557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definition </a:t>
            </a:r>
          </a:p>
        </p:txBody>
      </p:sp>
    </p:spTree>
    <p:extLst>
      <p:ext uri="{BB962C8B-B14F-4D97-AF65-F5344CB8AC3E}">
        <p14:creationId xmlns:p14="http://schemas.microsoft.com/office/powerpoint/2010/main" val="47539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24FCC-6D37-2344-A53F-1A09F46FE6E7}"/>
              </a:ext>
            </a:extLst>
          </p:cNvPr>
          <p:cNvSpPr/>
          <p:nvPr/>
        </p:nvSpPr>
        <p:spPr>
          <a:xfrm>
            <a:off x="1219200" y="876300"/>
            <a:ext cx="9804400" cy="505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B5CBB-B84E-8FE5-730D-0C95B17067AD}"/>
              </a:ext>
            </a:extLst>
          </p:cNvPr>
          <p:cNvSpPr/>
          <p:nvPr/>
        </p:nvSpPr>
        <p:spPr>
          <a:xfrm>
            <a:off x="1397000" y="685800"/>
            <a:ext cx="1676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nicholas_db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C6234-A4A6-D049-B16A-0546C342FC1C}"/>
              </a:ext>
            </a:extLst>
          </p:cNvPr>
          <p:cNvGraphicFramePr>
            <a:graphicFrameLocks noGrp="1"/>
          </p:cNvGraphicFramePr>
          <p:nvPr/>
        </p:nvGraphicFramePr>
        <p:xfrm>
          <a:off x="1639885" y="1500327"/>
          <a:ext cx="4011615" cy="2745324"/>
        </p:xfrm>
        <a:graphic>
          <a:graphicData uri="http://schemas.openxmlformats.org/drawingml/2006/table">
            <a:tbl>
              <a:tblPr/>
              <a:tblGrid>
                <a:gridCol w="1337205">
                  <a:extLst>
                    <a:ext uri="{9D8B030D-6E8A-4147-A177-3AD203B41FA5}">
                      <a16:colId xmlns:a16="http://schemas.microsoft.com/office/drawing/2014/main" val="4222063446"/>
                    </a:ext>
                  </a:extLst>
                </a:gridCol>
                <a:gridCol w="1337205">
                  <a:extLst>
                    <a:ext uri="{9D8B030D-6E8A-4147-A177-3AD203B41FA5}">
                      <a16:colId xmlns:a16="http://schemas.microsoft.com/office/drawing/2014/main" val="1919685803"/>
                    </a:ext>
                  </a:extLst>
                </a:gridCol>
                <a:gridCol w="1337205">
                  <a:extLst>
                    <a:ext uri="{9D8B030D-6E8A-4147-A177-3AD203B41FA5}">
                      <a16:colId xmlns:a16="http://schemas.microsoft.com/office/drawing/2014/main" val="3503572847"/>
                    </a:ext>
                  </a:extLst>
                </a:gridCol>
              </a:tblGrid>
              <a:tr h="25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CustomerID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CustomerName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ContactName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8480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br>
                        <a:rPr lang="en-US" sz="1050">
                          <a:effectLst/>
                        </a:rPr>
                      </a:br>
                      <a:br>
                        <a:rPr lang="en-US" sz="1050">
                          <a:effectLst/>
                        </a:rPr>
                      </a:br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Alfreds Futterkiste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Maria Anders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24861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50">
                          <a:effectLst/>
                        </a:rPr>
                        <a:t>Ana Trujillo Emparedados y helados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Ana Trujillo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32557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Antonio Moreno Taquería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Antonio Moreno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04852"/>
                  </a:ext>
                </a:extLst>
              </a:tr>
              <a:tr h="359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br>
                        <a:rPr lang="en-US" sz="1050">
                          <a:effectLst/>
                        </a:rPr>
                      </a:br>
                      <a:br>
                        <a:rPr lang="en-US" sz="1050">
                          <a:effectLst/>
                        </a:rPr>
                      </a:br>
                      <a:endParaRPr lang="en-US" sz="1050">
                        <a:effectLst/>
                      </a:endParaRP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Around the Horn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Thomas Hardy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96941"/>
                  </a:ext>
                </a:extLst>
              </a:tr>
              <a:tr h="25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Berglunds snabbköp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Christina Berglund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20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5377C4-3279-7298-230B-135195CB5E4F}"/>
              </a:ext>
            </a:extLst>
          </p:cNvPr>
          <p:cNvGraphicFramePr>
            <a:graphicFrameLocks noGrp="1"/>
          </p:cNvGraphicFramePr>
          <p:nvPr/>
        </p:nvGraphicFramePr>
        <p:xfrm>
          <a:off x="6105921" y="1254989"/>
          <a:ext cx="4463258" cy="2460389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7951279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3451442831"/>
                    </a:ext>
                  </a:extLst>
                </a:gridCol>
                <a:gridCol w="1072358">
                  <a:extLst>
                    <a:ext uri="{9D8B030D-6E8A-4147-A177-3AD203B41FA5}">
                      <a16:colId xmlns:a16="http://schemas.microsoft.com/office/drawing/2014/main" val="1864314756"/>
                    </a:ext>
                  </a:extLst>
                </a:gridCol>
              </a:tblGrid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OrderID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CustomerName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OrderDate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54830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10308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>
                          <a:effectLst/>
                        </a:rPr>
                        <a:t>Ana Trujillo Emparedados y helados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9/18/1996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0808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10365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Antonio Moreno Taquería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11/27/1996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35733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10383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Around the Horn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12/16/1996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1714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10355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Around the Horn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11/15/1996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71674"/>
                  </a:ext>
                </a:extLst>
              </a:tr>
              <a:tr h="3906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10278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Berglunds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snabbköp</a:t>
                      </a:r>
                      <a:endParaRPr lang="en-US" sz="1300" dirty="0">
                        <a:effectLst/>
                      </a:endParaRP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8/12/1996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090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55AAE6-AB8A-CEEA-7285-EA745803FAE0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4121022"/>
          <a:ext cx="3889375" cy="124144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938492746"/>
                    </a:ext>
                  </a:extLst>
                </a:gridCol>
                <a:gridCol w="1372540">
                  <a:extLst>
                    <a:ext uri="{9D8B030D-6E8A-4147-A177-3AD203B41FA5}">
                      <a16:colId xmlns:a16="http://schemas.microsoft.com/office/drawing/2014/main" val="3971895559"/>
                    </a:ext>
                  </a:extLst>
                </a:gridCol>
                <a:gridCol w="1653235">
                  <a:extLst>
                    <a:ext uri="{9D8B030D-6E8A-4147-A177-3AD203B41FA5}">
                      <a16:colId xmlns:a16="http://schemas.microsoft.com/office/drawing/2014/main" val="2821803297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OrderID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CustomerID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OrderDate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38913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10308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1996-09-18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22940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10309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37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1996-09-19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47742"/>
                  </a:ext>
                </a:extLst>
              </a:tr>
              <a:tr h="310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10310</a:t>
                      </a:r>
                    </a:p>
                  </a:txBody>
                  <a:tcPr marL="110843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77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1996-09-20</a:t>
                      </a:r>
                    </a:p>
                  </a:txBody>
                  <a:tcPr marL="55422" marR="55422" marT="55422" marB="554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738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84E3FC3-2F42-DE04-5B8A-C94D68FF21F6}"/>
              </a:ext>
            </a:extLst>
          </p:cNvPr>
          <p:cNvSpPr/>
          <p:nvPr/>
        </p:nvSpPr>
        <p:spPr>
          <a:xfrm>
            <a:off x="1841500" y="1254989"/>
            <a:ext cx="1320800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F6ACF-79D3-6C7A-44F5-4D53BECB285B}"/>
              </a:ext>
            </a:extLst>
          </p:cNvPr>
          <p:cNvSpPr/>
          <p:nvPr/>
        </p:nvSpPr>
        <p:spPr>
          <a:xfrm>
            <a:off x="6372620" y="1028116"/>
            <a:ext cx="2949179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customer_orders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3845-9F93-0395-CE25-CAE05F0158F9}"/>
              </a:ext>
            </a:extLst>
          </p:cNvPr>
          <p:cNvSpPr/>
          <p:nvPr/>
        </p:nvSpPr>
        <p:spPr>
          <a:xfrm>
            <a:off x="6372621" y="3851427"/>
            <a:ext cx="1320800" cy="300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 </a:t>
            </a:r>
          </a:p>
        </p:txBody>
      </p:sp>
    </p:spTree>
    <p:extLst>
      <p:ext uri="{BB962C8B-B14F-4D97-AF65-F5344CB8AC3E}">
        <p14:creationId xmlns:p14="http://schemas.microsoft.com/office/powerpoint/2010/main" val="137086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19608" y="3874558"/>
            <a:ext cx="105698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extracts data from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updates data in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deletes data from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inserts new data into a database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MySQL Data Manipulation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display, add, remove and update data in </a:t>
            </a:r>
            <a:r>
              <a:rPr lang="en-US" sz="2400" b="1" dirty="0">
                <a:solidFill>
                  <a:srgbClr val="C00000"/>
                </a:solidFill>
              </a:rPr>
              <a:t>tables</a:t>
            </a:r>
            <a:r>
              <a:rPr lang="en-US" sz="2400" dirty="0"/>
              <a:t>. 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30909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702547" y="3874558"/>
            <a:ext cx="112364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 INTO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table_name (</a:t>
            </a:r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column2)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VALUES</a:t>
            </a:r>
          </a:p>
          <a:p>
            <a:pPr algn="l"/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`entery2`);</a:t>
            </a:r>
            <a:endParaRPr lang="en-US" sz="32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INSERT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enter data into a table. It has many parameters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16502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702547" y="3874558"/>
            <a:ext cx="112364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 INTO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table_name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VALUES</a:t>
            </a:r>
          </a:p>
          <a:p>
            <a:pPr algn="l"/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`entery2`, `entery3</a:t>
            </a:r>
            <a:r>
              <a:rPr lang="en-US" sz="3200" i="1" dirty="0">
                <a:solidFill>
                  <a:schemeClr val="bg1"/>
                </a:solidFill>
                <a:latin typeface="Consolas" panose="020B0609020204030204" pitchFamily="49" charset="0"/>
              </a:rPr>
              <a:t>`, `entery4`</a:t>
            </a:r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32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INSERT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enter data into a table. It has many parameters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224077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7" y="3297382"/>
            <a:ext cx="10786905" cy="3310451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702547" y="3874558"/>
            <a:ext cx="112364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 INTO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table_name (</a:t>
            </a:r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column2)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VALUES</a:t>
            </a:r>
          </a:p>
          <a:p>
            <a:pPr algn="l"/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`entery2`),</a:t>
            </a:r>
          </a:p>
          <a:p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`entery2`),</a:t>
            </a:r>
          </a:p>
          <a:p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`entery2`),</a:t>
            </a:r>
          </a:p>
          <a:p>
            <a:r>
              <a:rPr lang="en-US" sz="3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(`entery1`, `entery2`);</a:t>
            </a:r>
          </a:p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INSERT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enter data into a table. It has many parameters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32550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7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19608" y="3874558"/>
            <a:ext cx="10569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display data in a table. It has many parameters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264211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875CC-3D83-35DC-0420-248626348117}"/>
              </a:ext>
            </a:extLst>
          </p:cNvPr>
          <p:cNvSpPr/>
          <p:nvPr/>
        </p:nvSpPr>
        <p:spPr>
          <a:xfrm>
            <a:off x="702548" y="3297383"/>
            <a:ext cx="10786905" cy="2952878"/>
          </a:xfrm>
          <a:prstGeom prst="roundRect">
            <a:avLst>
              <a:gd name="adj" fmla="val 139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9144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06A04-51A1-0DA1-CCA6-9D3C4123C552}"/>
              </a:ext>
            </a:extLst>
          </p:cNvPr>
          <p:cNvSpPr txBox="1"/>
          <p:nvPr/>
        </p:nvSpPr>
        <p:spPr>
          <a:xfrm>
            <a:off x="1064381" y="3441850"/>
            <a:ext cx="1359319" cy="37419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FD55-C085-4776-DBD8-7BC928AC7847}"/>
              </a:ext>
            </a:extLst>
          </p:cNvPr>
          <p:cNvSpPr txBox="1"/>
          <p:nvPr/>
        </p:nvSpPr>
        <p:spPr>
          <a:xfrm>
            <a:off x="919608" y="4235213"/>
            <a:ext cx="9678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customer_name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city,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FROM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customers;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EE0DF78-8A96-454D-90B4-666E10D84EA4}"/>
              </a:ext>
            </a:extLst>
          </p:cNvPr>
          <p:cNvSpPr/>
          <p:nvPr/>
        </p:nvSpPr>
        <p:spPr>
          <a:xfrm>
            <a:off x="2312610" y="1018184"/>
            <a:ext cx="7523238" cy="518795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0C226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SELECT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B2F25-D9A9-469A-92E5-E2A9B34C1FD6}"/>
              </a:ext>
            </a:extLst>
          </p:cNvPr>
          <p:cNvCxnSpPr>
            <a:cxnSpLocks/>
          </p:cNvCxnSpPr>
          <p:nvPr/>
        </p:nvCxnSpPr>
        <p:spPr>
          <a:xfrm>
            <a:off x="2351314" y="1761067"/>
            <a:ext cx="7427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6B4A61-0687-0A15-27A1-E7A2EA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959"/>
            <a:ext cx="10515600" cy="75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Used to display data in a table. It has many parameters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39442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1516</Words>
  <Application>Microsoft Office PowerPoint</Application>
  <PresentationFormat>Widescreen</PresentationFormat>
  <Paragraphs>246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Bahnschrift</vt:lpstr>
      <vt:lpstr>Calibri</vt:lpstr>
      <vt:lpstr>Calibri Light</vt:lpstr>
      <vt:lpstr>Consolas</vt:lpstr>
      <vt:lpstr>Trebuchet MS</vt:lpstr>
      <vt:lpstr>Verdana</vt:lpstr>
      <vt:lpstr>Wingdings 3</vt:lpstr>
      <vt:lpstr>Office Theme</vt:lpstr>
      <vt:lpstr>Facet</vt:lpstr>
      <vt:lpstr>MySQL Data Manipulation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 Manipulation </dc:title>
  <dc:creator>support</dc:creator>
  <cp:lastModifiedBy>Lecturer</cp:lastModifiedBy>
  <cp:revision>9</cp:revision>
  <dcterms:created xsi:type="dcterms:W3CDTF">2024-07-22T15:05:19Z</dcterms:created>
  <dcterms:modified xsi:type="dcterms:W3CDTF">2023-03-18T17:05:02Z</dcterms:modified>
</cp:coreProperties>
</file>