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93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C126-0338-40FE-B9CE-E04A17940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A7DFE-6996-478C-A045-8A8654F4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AB61-4AEC-4EE7-BCE8-73FFC7C1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8F17-37B5-4EC4-9A24-868BEA4D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04AF-7856-4904-AEA1-1279008A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A87D-58FF-4F90-BF92-163AD2FB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98A3F-406C-48B6-B064-ED2345F08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4F3F-19C2-4B41-81CF-A9F4DDB7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A539-AE93-4026-902D-4B266303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38ED-B908-4E1B-B840-12EBC8EE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5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9DE25-A885-41D4-89CC-E125E72AF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2B71C-6472-4E4A-A42E-87C321946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8686-492E-4B01-8B55-F875E822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FA6F-7931-4B15-8254-6467F6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CA7E-61CB-4174-B425-7A19F1F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97BD-3D7C-4806-9264-6F5664F2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40BD-EF46-495D-AFA7-BA7C754C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2A4B-AC0B-4C89-94A8-9E951B8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ADDD-385A-4DC8-8315-FA25F43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3C9-E067-44AA-89B6-67A0F7D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1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C4C7-3746-4E48-935E-3196377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621D-018D-4A81-92F5-60357057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8AD2-7608-4A63-BE86-D5208D23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EDCF-9958-47D1-87C9-C4FC721B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0D0C-2736-4EA4-9184-4D171481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A924-90B5-4702-8607-DF56A62A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4A93-D862-47F1-AC35-E718B12BC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D14E-12A9-46EE-8C27-9DF51BE6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20A13-03EF-4BF0-BD4E-9314A7BD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DF83-BCBE-4605-A0E5-40CFD3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8A56F-F005-46A3-B712-1A0F0148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EAB-0A80-4BE6-B28D-D6A4C096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1F29B-009D-4F4A-9D0C-AEF7AAD9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C73B7-0F21-4BC1-B817-EC2B8D2E6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1A207-8FD2-412B-B8B9-4D3A7E66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7B5C9-018A-4A0B-82B5-03601CC5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B7238-2137-4818-9670-D91FB261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FA50F-E8C7-493C-B9B6-A0A7F1DB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857B5-1D1A-45EB-AEEC-3AB18AC5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5947-E88E-459F-B57D-0BFB2043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90A7D-7A01-4653-A409-B5512B81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1332B-5BCD-4305-B606-030B6030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2A19C-C5B8-4A31-B6CD-6CF77ABC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D8B2D-75AD-4935-8C3C-C4B46286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616BA-937C-4260-A160-71865EF0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B8572-FFC1-4DBD-AB91-3857A94D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DDF5-E4E9-4DDA-AA79-43D2648D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2EF1-4134-4052-B4ED-C9A3E90B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8B84-5ADB-44EE-8546-E0C1483C2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33143-244B-42B8-93C4-222A84FE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29256-0240-400C-BB4D-A57140DD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E8B37-B77F-49AE-93D9-11CA0298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8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936E-C0EC-4B64-B7EE-202FC1D6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CAF9B-262C-459C-93FD-A6ACB82D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47B3F-90FD-4E0B-B441-421F8E811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C2587-0C85-44EA-B848-C48B33F6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26A3B-A07D-4E7E-BBBC-44530D5A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A5F7-95E8-40CB-9A52-85E51AC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C49A1-F87B-4E43-A8D5-F01BA2FD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DE72-C7C5-4221-8969-6406897E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C414-1654-46D4-9C92-C2D9AB96F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DBC0-D625-45B2-89D6-71970EDC013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ADB2-6086-4E4D-AE18-31564C2A6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374F-C705-42AB-85FB-7F1581830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9C7F-1EDC-4697-815C-6811D237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C3D7-8380-4AEE-AB22-FB819EF3D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Data Manipulation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B168-472A-4751-BE40-917AC3AEE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Mawulorm</a:t>
            </a:r>
          </a:p>
        </p:txBody>
      </p:sp>
    </p:spTree>
    <p:extLst>
      <p:ext uri="{BB962C8B-B14F-4D97-AF65-F5344CB8AC3E}">
        <p14:creationId xmlns:p14="http://schemas.microsoft.com/office/powerpoint/2010/main" val="109609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527-933B-4E3A-B341-C0605028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AD2D-090B-4BDF-B948-F5C7F2C3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Syntax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City, 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4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527-933B-4E3A-B341-C0605028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Selecting data with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AD2D-090B-4BDF-B948-F5C7F2C3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Syntax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'Mexico'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3F1-066A-47F5-A6DC-3B94A923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Operators in The </a:t>
            </a:r>
            <a:r>
              <a:rPr 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BF66-925F-4D39-B674-12EDC7A7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=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&lt;=</a:t>
            </a:r>
          </a:p>
          <a:p>
            <a:r>
              <a:rPr lang="en-US" dirty="0"/>
              <a:t>&lt;&gt;</a:t>
            </a:r>
          </a:p>
          <a:p>
            <a:r>
              <a:rPr lang="en-US" dirty="0"/>
              <a:t>Between</a:t>
            </a:r>
          </a:p>
          <a:p>
            <a:r>
              <a:rPr lang="en-US" dirty="0"/>
              <a:t>Like</a:t>
            </a:r>
          </a:p>
          <a:p>
            <a:r>
              <a:rPr lang="en-US" dirty="0"/>
              <a:t>In </a:t>
            </a:r>
          </a:p>
        </p:txBody>
      </p:sp>
    </p:spTree>
    <p:extLst>
      <p:ext uri="{BB962C8B-B14F-4D97-AF65-F5344CB8AC3E}">
        <p14:creationId xmlns:p14="http://schemas.microsoft.com/office/powerpoint/2010/main" val="2716417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3F1-066A-47F5-A6DC-3B94A923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Operators in The </a:t>
            </a:r>
            <a:r>
              <a:rPr 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BF66-925F-4D39-B674-12EDC7A7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65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AC9E-BB72-4FB0-99EB-5DEA1731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46B4-5A7F-4F79-948B-86682057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 ...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2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AC9E-BB72-4FB0-99EB-5DEA1731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46B4-5A7F-4F79-948B-86682057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00000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AC9E-BB72-4FB0-99EB-5DEA1731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46B4-5A7F-4F79-948B-86682057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Alfreds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Futterkiste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DELETING ALL DATA IN A TABLE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9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AC9E-BB72-4FB0-99EB-5DEA1731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46B4-5A7F-4F79-948B-86682057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Country=</a:t>
            </a:r>
            <a:r>
              <a:rPr lang="en-US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'Germany'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279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Office Theme</vt:lpstr>
      <vt:lpstr>MySQL Data Manipulation </vt:lpstr>
      <vt:lpstr>Selecting data</vt:lpstr>
      <vt:lpstr>Selecting data with condition</vt:lpstr>
      <vt:lpstr>Operators in The WHERE Clause</vt:lpstr>
      <vt:lpstr>Operators in The WHERE Clause</vt:lpstr>
      <vt:lpstr>Order by</vt:lpstr>
      <vt:lpstr>Update</vt:lpstr>
      <vt:lpstr>DELETE</vt:lpstr>
      <vt:lpstr>LIMIT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Data Manipulation </dc:title>
  <dc:creator>Nicholas Mawulorm</dc:creator>
  <cp:lastModifiedBy>Nicholas Mawulorm</cp:lastModifiedBy>
  <cp:revision>4</cp:revision>
  <dcterms:created xsi:type="dcterms:W3CDTF">2022-09-13T14:32:10Z</dcterms:created>
  <dcterms:modified xsi:type="dcterms:W3CDTF">2022-09-13T15:23:52Z</dcterms:modified>
</cp:coreProperties>
</file>