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0" r:id="rId1"/>
  </p:sldMasterIdLst>
  <p:notesMasterIdLst>
    <p:notesMasterId r:id="rId4"/>
  </p:notesMasterIdLst>
  <p:handoutMasterIdLst>
    <p:handoutMasterId r:id="rId5"/>
  </p:handout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772A8C7-2531-4093-88AB-07C6C2340FB3}" v="1" dt="2019-06-05T13:31:08.774"/>
  </p1510:revLst>
</p1510:revInfo>
</file>

<file path=ppt/tableStyles.xml><?xml version="1.0" encoding="utf-8"?>
<a:tblStyleLst xmlns:a="http://schemas.openxmlformats.org/drawingml/2006/main" def="{5DA37D80-6434-44D0-A028-1B22A696006F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198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handoutMaster" Target="handoutMasters/handoutMaster1.xml"/><Relationship Id="rId10" Type="http://schemas.microsoft.com/office/2016/11/relationships/changesInfo" Target="changesInfos/changesInfo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iah Ricci" userId="6b0a66f09e4b1733" providerId="LiveId" clId="{9772A8C7-2531-4093-88AB-07C6C2340FB3}"/>
    <pc:docChg chg="custSel modSld">
      <pc:chgData name="Mariah Ricci" userId="6b0a66f09e4b1733" providerId="LiveId" clId="{9772A8C7-2531-4093-88AB-07C6C2340FB3}" dt="2019-06-05T13:48:14.275" v="294" actId="20577"/>
      <pc:docMkLst>
        <pc:docMk/>
      </pc:docMkLst>
      <pc:sldChg chg="addSp modSp">
        <pc:chgData name="Mariah Ricci" userId="6b0a66f09e4b1733" providerId="LiveId" clId="{9772A8C7-2531-4093-88AB-07C6C2340FB3}" dt="2019-06-05T13:31:58.599" v="200" actId="20577"/>
        <pc:sldMkLst>
          <pc:docMk/>
          <pc:sldMk cId="1503902909" sldId="256"/>
        </pc:sldMkLst>
        <pc:spChg chg="mod">
          <ac:chgData name="Mariah Ricci" userId="6b0a66f09e4b1733" providerId="LiveId" clId="{9772A8C7-2531-4093-88AB-07C6C2340FB3}" dt="2019-06-03T17:20:08.513" v="40" actId="20577"/>
          <ac:spMkLst>
            <pc:docMk/>
            <pc:sldMk cId="1503902909" sldId="256"/>
            <ac:spMk id="2" creationId="{00000000-0000-0000-0000-000000000000}"/>
          </ac:spMkLst>
        </pc:spChg>
        <pc:spChg chg="add mod">
          <ac:chgData name="Mariah Ricci" userId="6b0a66f09e4b1733" providerId="LiveId" clId="{9772A8C7-2531-4093-88AB-07C6C2340FB3}" dt="2019-06-05T13:31:58.599" v="200" actId="20577"/>
          <ac:spMkLst>
            <pc:docMk/>
            <pc:sldMk cId="1503902909" sldId="256"/>
            <ac:spMk id="3" creationId="{D9C083F6-2421-466E-9804-5C31CD9C5F03}"/>
          </ac:spMkLst>
        </pc:spChg>
      </pc:sldChg>
      <pc:sldChg chg="modSp">
        <pc:chgData name="Mariah Ricci" userId="6b0a66f09e4b1733" providerId="LiveId" clId="{9772A8C7-2531-4093-88AB-07C6C2340FB3}" dt="2019-06-05T13:48:14.275" v="294" actId="20577"/>
        <pc:sldMkLst>
          <pc:docMk/>
          <pc:sldMk cId="3327456264" sldId="257"/>
        </pc:sldMkLst>
        <pc:spChg chg="mod">
          <ac:chgData name="Mariah Ricci" userId="6b0a66f09e4b1733" providerId="LiveId" clId="{9772A8C7-2531-4093-88AB-07C6C2340FB3}" dt="2019-06-05T13:39:44.023" v="215" actId="20577"/>
          <ac:spMkLst>
            <pc:docMk/>
            <pc:sldMk cId="3327456264" sldId="257"/>
            <ac:spMk id="2" creationId="{00000000-0000-0000-0000-000000000000}"/>
          </ac:spMkLst>
        </pc:spChg>
        <pc:spChg chg="mod">
          <ac:chgData name="Mariah Ricci" userId="6b0a66f09e4b1733" providerId="LiveId" clId="{9772A8C7-2531-4093-88AB-07C6C2340FB3}" dt="2019-06-05T13:48:14.275" v="294" actId="20577"/>
          <ac:spMkLst>
            <pc:docMk/>
            <pc:sldMk cId="3327456264" sldId="257"/>
            <ac:spMk id="3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71268B-8AC2-4239-8FAF-7C144C210720}" type="datetimeFigureOut">
              <a:rPr lang="en-US"/>
              <a:t>6/5/2019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2BA2C8-71FC-43D0-BD87-0547616971F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292136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AD8362-6D63-40AC-BAA9-90C3AE6D5875}" type="datetimeFigureOut">
              <a:rPr lang="en-US"/>
              <a:t>6/5/2019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539446-6953-447E-A4E3-E7CFBF87004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239292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ater3"/>
          <p:cNvSpPr/>
          <p:nvPr/>
        </p:nvSpPr>
        <p:spPr bwMode="gray">
          <a:xfrm>
            <a:off x="2552" y="5243129"/>
            <a:ext cx="12188952" cy="1614871"/>
          </a:xfrm>
          <a:prstGeom prst="rect">
            <a:avLst/>
          </a:prstGeom>
          <a:gradFill>
            <a:gsLst>
              <a:gs pos="833">
                <a:schemeClr val="accent2">
                  <a:lumMod val="60000"/>
                  <a:lumOff val="40000"/>
                  <a:alpha val="38000"/>
                </a:schemeClr>
              </a:gs>
              <a:gs pos="23000">
                <a:schemeClr val="accent2">
                  <a:lumMod val="60000"/>
                  <a:lumOff val="40000"/>
                </a:schemeClr>
              </a:gs>
              <a:gs pos="100000">
                <a:schemeClr val="accent2">
                  <a:lumMod val="20000"/>
                  <a:lumOff val="80000"/>
                  <a:alpha val="89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" name="sky"/>
          <p:cNvSpPr/>
          <p:nvPr/>
        </p:nvSpPr>
        <p:spPr bwMode="white">
          <a:xfrm>
            <a:off x="2552" y="0"/>
            <a:ext cx="12188952" cy="5334000"/>
          </a:xfrm>
          <a:prstGeom prst="rect">
            <a:avLst/>
          </a:prstGeom>
          <a:gradFill>
            <a:gsLst>
              <a:gs pos="0">
                <a:schemeClr val="accent2">
                  <a:lumMod val="60000"/>
                  <a:lumOff val="40000"/>
                  <a:alpha val="80000"/>
                </a:schemeClr>
              </a:gs>
              <a:gs pos="99000">
                <a:schemeClr val="accent2">
                  <a:lumMod val="20000"/>
                  <a:lumOff val="80000"/>
                  <a:alpha val="6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6" name="water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4" r="9901"/>
          <a:stretch/>
        </p:blipFill>
        <p:spPr bwMode="ltGray">
          <a:xfrm>
            <a:off x="-1425" y="5497897"/>
            <a:ext cx="12188952" cy="46320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water1"/>
          <p:cNvPicPr>
            <a:picLocks noChangeAspect="1"/>
          </p:cNvPicPr>
          <p:nvPr/>
        </p:nvPicPr>
        <p:blipFill rotWithShape="1"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18" r="6356"/>
          <a:stretch/>
        </p:blipFill>
        <p:spPr bwMode="gray">
          <a:xfrm flipH="1">
            <a:off x="-1425" y="5221111"/>
            <a:ext cx="12188952" cy="268288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7"/>
          <p:cNvSpPr/>
          <p:nvPr/>
        </p:nvSpPr>
        <p:spPr>
          <a:xfrm>
            <a:off x="-1425" y="5961106"/>
            <a:ext cx="12188952" cy="896846"/>
          </a:xfrm>
          <a:prstGeom prst="rect">
            <a:avLst/>
          </a:prstGeom>
          <a:gradFill>
            <a:gsLst>
              <a:gs pos="25000">
                <a:schemeClr val="accent6">
                  <a:lumMod val="60000"/>
                  <a:lumOff val="40000"/>
                  <a:alpha val="0"/>
                </a:schemeClr>
              </a:gs>
              <a:gs pos="100000">
                <a:schemeClr val="accent6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05872" y="1309047"/>
            <a:ext cx="9602789" cy="2667000"/>
          </a:xfrm>
        </p:spPr>
        <p:txBody>
          <a:bodyPr anchor="b">
            <a:noAutofit/>
          </a:bodyPr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5872" y="4038600"/>
            <a:ext cx="9601200" cy="9906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cap="all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42361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1">
              <a:rPr lang="en-US"/>
              <a:t>6/5/2019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36256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4403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4403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1">
              <a:rPr lang="en-US"/>
              <a:t>6/5/2019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58651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1">
              <a:rPr lang="en-US"/>
              <a:t>6/5/2019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05082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ky"/>
          <p:cNvSpPr/>
          <p:nvPr/>
        </p:nvSpPr>
        <p:spPr>
          <a:xfrm>
            <a:off x="2552" y="-1"/>
            <a:ext cx="12188952" cy="6858002"/>
          </a:xfrm>
          <a:prstGeom prst="rect">
            <a:avLst/>
          </a:prstGeom>
          <a:gradFill>
            <a:gsLst>
              <a:gs pos="0">
                <a:schemeClr val="accent2">
                  <a:lumMod val="60000"/>
                  <a:lumOff val="40000"/>
                  <a:alpha val="80000"/>
                </a:schemeClr>
              </a:gs>
              <a:gs pos="99000">
                <a:schemeClr val="accent2">
                  <a:lumMod val="20000"/>
                  <a:lumOff val="80000"/>
                  <a:alpha val="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3" y="1309047"/>
            <a:ext cx="9601252" cy="2667000"/>
          </a:xfrm>
        </p:spPr>
        <p:txBody>
          <a:bodyPr anchor="b">
            <a:normAutofit/>
          </a:bodyPr>
          <a:lstStyle>
            <a:lvl1pPr algn="ctr">
              <a:defRPr sz="6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3" y="4038600"/>
            <a:ext cx="9601200" cy="1143000"/>
          </a:xfr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buNone/>
              <a:defRPr sz="2000" cap="all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F84E2-2D7A-43CF-AC90-352A289A783A}" type="datetime1">
              <a:rPr lang="en-US"/>
              <a:t>6/5/2019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43559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8880" y="1572768"/>
            <a:ext cx="4572000" cy="414223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41120" y="1572768"/>
            <a:ext cx="4572000" cy="414223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1">
              <a:rPr lang="en-US"/>
              <a:t>6/5/2019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49378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572768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1120" y="2365861"/>
            <a:ext cx="4572000" cy="33491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78880" y="1572768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8880" y="2365861"/>
            <a:ext cx="4572000" cy="33491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1">
              <a:rPr lang="en-US"/>
              <a:t>6/5/2019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72378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1">
              <a:rPr lang="en-US"/>
              <a:t>6/5/2019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81886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ky"/>
          <p:cNvSpPr/>
          <p:nvPr/>
        </p:nvSpPr>
        <p:spPr>
          <a:xfrm>
            <a:off x="2552" y="-1"/>
            <a:ext cx="12188952" cy="6858002"/>
          </a:xfrm>
          <a:prstGeom prst="rect">
            <a:avLst/>
          </a:prstGeom>
          <a:gradFill>
            <a:gsLst>
              <a:gs pos="0">
                <a:schemeClr val="accent2">
                  <a:lumMod val="60000"/>
                  <a:lumOff val="40000"/>
                  <a:alpha val="80000"/>
                </a:schemeClr>
              </a:gs>
              <a:gs pos="99000">
                <a:schemeClr val="accent2">
                  <a:lumMod val="20000"/>
                  <a:lumOff val="80000"/>
                  <a:alpha val="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pPr algn="ctr"/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1">
              <a:rPr lang="en-US"/>
              <a:t>6/5/2019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92262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7479" y="762000"/>
            <a:ext cx="3377133" cy="2743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3" y="685800"/>
            <a:ext cx="6858000" cy="4572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7479" y="3554104"/>
            <a:ext cx="3377133" cy="1703696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8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1">
              <a:rPr lang="en-US"/>
              <a:t>6/5/2019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83897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7479" y="762000"/>
            <a:ext cx="3377133" cy="2743200"/>
          </a:xfrm>
        </p:spPr>
        <p:txBody>
          <a:bodyPr anchor="b">
            <a:normAutofit/>
          </a:bodyPr>
          <a:lstStyle>
            <a:lvl1pPr>
              <a:defRPr sz="34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760413" y="685800"/>
            <a:ext cx="6858000" cy="457200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7479" y="3554104"/>
            <a:ext cx="3377133" cy="1703696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74940-A916-4C8B-9648-02A2D3898F9E}" type="datetime1">
              <a:rPr lang="en-US"/>
              <a:t>6/5/2019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16615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ky"/>
          <p:cNvSpPr/>
          <p:nvPr/>
        </p:nvSpPr>
        <p:spPr>
          <a:xfrm>
            <a:off x="2552" y="-1"/>
            <a:ext cx="12188952" cy="6858002"/>
          </a:xfrm>
          <a:prstGeom prst="rect">
            <a:avLst/>
          </a:prstGeom>
          <a:gradFill>
            <a:gsLst>
              <a:gs pos="0">
                <a:schemeClr val="accent2">
                  <a:lumMod val="60000"/>
                  <a:lumOff val="40000"/>
                  <a:alpha val="58000"/>
                </a:schemeClr>
              </a:gs>
              <a:gs pos="88000">
                <a:schemeClr val="accent2">
                  <a:lumMod val="20000"/>
                  <a:lumOff val="80000"/>
                  <a:alpha val="6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pPr algn="ctr"/>
            <a:endParaRPr/>
          </a:p>
        </p:txBody>
      </p:sp>
      <p:sp>
        <p:nvSpPr>
          <p:cNvPr id="8" name="water3"/>
          <p:cNvSpPr/>
          <p:nvPr/>
        </p:nvSpPr>
        <p:spPr bwMode="gray">
          <a:xfrm>
            <a:off x="2552" y="6064101"/>
            <a:ext cx="12188952" cy="793899"/>
          </a:xfrm>
          <a:prstGeom prst="rect">
            <a:avLst/>
          </a:prstGeom>
          <a:gradFill>
            <a:gsLst>
              <a:gs pos="833">
                <a:schemeClr val="accent2">
                  <a:lumMod val="60000"/>
                  <a:lumOff val="40000"/>
                  <a:alpha val="38000"/>
                </a:schemeClr>
              </a:gs>
              <a:gs pos="49000">
                <a:schemeClr val="accent2">
                  <a:lumMod val="60000"/>
                  <a:lumOff val="40000"/>
                </a:schemeClr>
              </a:gs>
              <a:gs pos="100000">
                <a:schemeClr val="accent2">
                  <a:lumMod val="20000"/>
                  <a:lumOff val="80000"/>
                  <a:alpha val="89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9" name="water2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4" r="9901"/>
          <a:stretch/>
        </p:blipFill>
        <p:spPr bwMode="white">
          <a:xfrm>
            <a:off x="-1425" y="6256181"/>
            <a:ext cx="12188952" cy="4632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water1"/>
          <p:cNvPicPr>
            <a:picLocks noChangeAspect="1"/>
          </p:cNvPicPr>
          <p:nvPr/>
        </p:nvPicPr>
        <p:blipFill rotWithShape="1">
          <a:blip r:embed="rId14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18" r="6356"/>
          <a:stretch/>
        </p:blipFill>
        <p:spPr bwMode="gray">
          <a:xfrm flipH="1">
            <a:off x="-1425" y="5979395"/>
            <a:ext cx="12188952" cy="26828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41120" y="265176"/>
            <a:ext cx="9509759" cy="10881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572768"/>
            <a:ext cx="9509760" cy="41422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41120" y="6601968"/>
            <a:ext cx="7159752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75776" y="6601968"/>
            <a:ext cx="96012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tx1"/>
                </a:solidFill>
              </a:defRPr>
            </a:lvl1pPr>
          </a:lstStyle>
          <a:p>
            <a:fld id="{5586B75A-687E-405C-8A0B-8D00578BA2C3}" type="datetime1">
              <a:rPr lang="en-US" smtClean="0"/>
              <a:pPr/>
              <a:t>6/5/2019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10800" y="6601968"/>
            <a:ext cx="64008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cap="all" baseline="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551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800" kern="1200">
          <a:solidFill>
            <a:schemeClr val="accent2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•"/>
        <a:defRPr sz="20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90000"/>
        </a:lnSpc>
        <a:spcBef>
          <a:spcPts val="1000"/>
        </a:spcBef>
        <a:buSzPct val="100000"/>
        <a:buFont typeface="Arial" pitchFamily="34" charset="0"/>
        <a:buChar char="•"/>
        <a:defRPr sz="18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2pPr>
      <a:lvl3pPr marL="82296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•"/>
        <a:defRPr sz="16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3pPr>
      <a:lvl4pPr marL="109728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•"/>
        <a:defRPr sz="14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•"/>
        <a:defRPr sz="14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•"/>
        <a:defRPr sz="14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6pPr>
      <a:lvl7pPr marL="192024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•"/>
        <a:defRPr sz="14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•"/>
        <a:defRPr sz="14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8pPr>
      <a:lvl9pPr marL="2240280" indent="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None/>
        <a:defRPr sz="14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Regionalization of the Mediterranean Sea based on phytoplankton biomass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C083F6-2421-466E-9804-5C31CD9C5F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Mariah Ricci – The College of Saint Scholastica </a:t>
            </a:r>
          </a:p>
          <a:p>
            <a:r>
              <a:rPr lang="en-US" dirty="0"/>
              <a:t>Mentor: Nicolas </a:t>
            </a:r>
            <a:r>
              <a:rPr lang="en-US" dirty="0" err="1"/>
              <a:t>Mayot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3902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dirty="0"/>
              <a:t>Task: Use a statistical clustering </a:t>
            </a:r>
            <a:r>
              <a:rPr lang="en-US"/>
              <a:t>method to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7456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cean 16x9">
  <a:themeElements>
    <a:clrScheme name="Ocean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4557A1"/>
      </a:accent1>
      <a:accent2>
        <a:srgbClr val="3691AA"/>
      </a:accent2>
      <a:accent3>
        <a:srgbClr val="893768"/>
      </a:accent3>
      <a:accent4>
        <a:srgbClr val="4E8542"/>
      </a:accent4>
      <a:accent5>
        <a:srgbClr val="A25A12"/>
      </a:accent5>
      <a:accent6>
        <a:srgbClr val="C19859"/>
      </a:accent6>
      <a:hlink>
        <a:srgbClr val="6B9F25"/>
      </a:hlink>
      <a:folHlink>
        <a:srgbClr val="B26B02"/>
      </a:folHlink>
    </a:clrScheme>
    <a:fontScheme name="Georgia">
      <a:maj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cean painting presentation (widescreen).potx" id="{7D8F5DB3-F878-46D5-AF2D-2DD5B7369221}" vid="{9251DF30-C224-466C-9BFA-3064FAD55731}"/>
    </a:ext>
  </a:extLst>
</a:theme>
</file>

<file path=ppt/theme/theme2.xml><?xml version="1.0" encoding="utf-8"?>
<a:theme xmlns:a="http://schemas.openxmlformats.org/drawingml/2006/main" name="Office Theme">
  <a:themeElements>
    <a:clrScheme name="Ocean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4557A1"/>
      </a:accent1>
      <a:accent2>
        <a:srgbClr val="3691AA"/>
      </a:accent2>
      <a:accent3>
        <a:srgbClr val="893768"/>
      </a:accent3>
      <a:accent4>
        <a:srgbClr val="4E8542"/>
      </a:accent4>
      <a:accent5>
        <a:srgbClr val="A25A12"/>
      </a:accent5>
      <a:accent6>
        <a:srgbClr val="C19859"/>
      </a:accent6>
      <a:hlink>
        <a:srgbClr val="6B9F25"/>
      </a:hlink>
      <a:folHlink>
        <a:srgbClr val="B26B02"/>
      </a:folHlink>
    </a:clrScheme>
    <a:fontScheme name="Georgia">
      <a:maj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cean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4557A1"/>
      </a:accent1>
      <a:accent2>
        <a:srgbClr val="3691AA"/>
      </a:accent2>
      <a:accent3>
        <a:srgbClr val="893768"/>
      </a:accent3>
      <a:accent4>
        <a:srgbClr val="4E8542"/>
      </a:accent4>
      <a:accent5>
        <a:srgbClr val="A25A12"/>
      </a:accent5>
      <a:accent6>
        <a:srgbClr val="C19859"/>
      </a:accent6>
      <a:hlink>
        <a:srgbClr val="6B9F25"/>
      </a:hlink>
      <a:folHlink>
        <a:srgbClr val="B26B02"/>
      </a:folHlink>
    </a:clrScheme>
    <a:fontScheme name="Georgia">
      <a:maj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Ocean painting presentation (widescreen)</Template>
  <TotalTime>20</TotalTime>
  <Words>30</Words>
  <Application>Microsoft Office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Georgia</vt:lpstr>
      <vt:lpstr>Ocean 16x9</vt:lpstr>
      <vt:lpstr>Regionalization of the Mediterranean Sea based on phytoplankton biomass</vt:lpstr>
      <vt:lpstr>Overview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Regionalization of the Mediterranean Sea</dc:title>
  <dc:creator>Mariah Ricci</dc:creator>
  <cp:lastModifiedBy>Mariah Ricci</cp:lastModifiedBy>
  <cp:revision>1</cp:revision>
  <dcterms:created xsi:type="dcterms:W3CDTF">2019-06-03T17:12:33Z</dcterms:created>
  <dcterms:modified xsi:type="dcterms:W3CDTF">2019-06-05T13:48:20Z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