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30AA-A06C-0664-CBD1-E53B5D5D4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3478F-0BFA-DB80-B0C2-7422949A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8387-66C7-5325-D2A1-EA01D7C8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8A4E-A555-FC49-E58A-BD0A1964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172B-FBAF-22BF-031E-9AE3D97C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E4A9-FE53-FB6E-1554-A25E88F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D14D-FB33-079D-07DE-D003C60E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D182-98CF-AC8C-8592-34B5D94F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191F-CBB6-EFA2-A97B-B31B4330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821B-E5C2-F902-C1C7-179F8CF6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C95BE-9994-11B1-F94D-56216BC5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B31F2-8E66-58FF-6C6B-64CDA440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E0C4-3B79-F2FD-A01A-E817735E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71B9-1270-66C4-EDD2-F18961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5F2C-D703-8F8A-A892-77C41126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ECD-33B6-7056-2324-4F25F25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6129-FD7F-64E4-2BCD-930B2023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1C8A-AAB7-CD56-5C50-71B2AAA1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078D-4303-F933-22B6-FA79C2C9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DBDD-0437-3331-03E3-34737748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8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0BE4-D4F6-3101-6A8C-CFF478A4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52A0C-CE3A-C603-18AD-B1E8A143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A395-CCA0-AAD1-CF30-368285A4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D5A-19C6-85D6-2756-90D69E4C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1FB5-19B6-1908-F190-95B6400B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0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F698-93EB-7541-B0B4-D7CD444C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AD7-7D66-E767-22D7-87ED78180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C697E-E078-7E94-9781-FE625DD9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7A5BA-D863-5AF8-1014-DDD74371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03CB8-0B1C-2970-6E00-FC5E83D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BD14-BCBB-51C5-81A7-41F4EF9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3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FE92-DB93-32AE-6CD5-D83A8A4F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3BA2-7D50-D5C5-94B5-CB07CC4D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5B5A-8A20-66CE-E48F-70379784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B6818-23E6-34EC-B522-1EDDE6213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A0C81-20B6-37EE-E79C-BF7D88049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67457-BE78-4272-AF84-2BF4C28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770D-C7F2-E113-6341-94E2DDC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A0E6D-3AF7-B744-6707-E5F010F0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CA59-3D81-5728-4382-7EBC2840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8308C-C75A-9BB1-E279-30D63E59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3896F-08B9-A35B-839E-95F926F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7945F-1A41-082E-1F78-F67C8144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632D1-20EC-059C-DA25-63947E59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CC11C-9E08-97DC-C6DE-E71E5F06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283BB-EF6F-963E-6150-A3DC5DBD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46C0-17C4-6202-E192-2A6098EE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701F-C9F7-5CAE-9F7F-9E7DECF4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38AE3-0508-D05D-029D-0773ED73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2C4D4-83F5-982F-62E0-F7A9B5CF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644A-435D-EBCC-96A9-E148775E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1AE15-936B-36B8-52B6-2DE7BD94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9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743D-C846-A8A9-6E00-35B7CC2B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2D013-D114-A2EA-504F-57BCAFA6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1974-7082-531D-73FF-7E36C6FE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ED96-ECE1-84D6-5C65-7FB8D4D5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9EDB5-5B97-89D2-6B8A-90611A03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C29CF-2637-4AFB-A87C-EE10D01B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C8E63-8A68-D7E5-8CA1-D6FC558F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DFA1-24B5-9B88-8155-A0EA965A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D23C-0D5F-A56A-7594-D9A0B8A1E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A34BE-2DF6-446F-8CBC-C8D89A10F39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FC36-0EB4-2F7E-2D16-33EE7B167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326C-E32A-CCF1-199D-359C87CC7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D2B20-68E7-48EF-BED3-AD6C605D7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FCC8B4-5C62-2770-CC1E-C9CA5F95BC0C}"/>
              </a:ext>
            </a:extLst>
          </p:cNvPr>
          <p:cNvGrpSpPr/>
          <p:nvPr/>
        </p:nvGrpSpPr>
        <p:grpSpPr>
          <a:xfrm>
            <a:off x="4528458" y="993711"/>
            <a:ext cx="3653518" cy="4262438"/>
            <a:chOff x="4528458" y="993711"/>
            <a:chExt cx="3653518" cy="4262438"/>
          </a:xfrm>
        </p:grpSpPr>
        <p:pic>
          <p:nvPicPr>
            <p:cNvPr id="5" name="Picture 4" descr="A hexagon with a red blue and orange graph&#10;&#10;Description automatically generated">
              <a:extLst>
                <a:ext uri="{FF2B5EF4-FFF2-40B4-BE49-F238E27FC236}">
                  <a16:creationId xmlns:a16="http://schemas.microsoft.com/office/drawing/2014/main" id="{7D9FF60D-9B93-6519-0F62-64F4DBEA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458" y="993711"/>
              <a:ext cx="3653518" cy="42624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A69221-932D-3388-5DF7-FB898A2A3AAF}"/>
                </a:ext>
              </a:extLst>
            </p:cNvPr>
            <p:cNvSpPr/>
            <p:nvPr/>
          </p:nvSpPr>
          <p:spPr>
            <a:xfrm>
              <a:off x="4657725" y="2105025"/>
              <a:ext cx="3371850" cy="1962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7FBABF-1356-4541-F47D-034D499DB00E}"/>
                </a:ext>
              </a:extLst>
            </p:cNvPr>
            <p:cNvSpPr/>
            <p:nvPr/>
          </p:nvSpPr>
          <p:spPr>
            <a:xfrm>
              <a:off x="5823372" y="1601851"/>
              <a:ext cx="1063690" cy="136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8B40984-B649-39F2-1029-BE709A54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25" y="1729410"/>
            <a:ext cx="702620" cy="492680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ACBA76-FB80-9801-FFB9-442253B4C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00" y="2756496"/>
            <a:ext cx="690480" cy="45825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813ED-9C3E-323F-1F71-74F21AC9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34" y="1729410"/>
            <a:ext cx="702620" cy="492680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44AD129-92DD-34FF-CBF5-F0589B9E905D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5739739" y="1549691"/>
            <a:ext cx="534406" cy="1879204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5F10B3B-761B-CCFA-E7A9-FEFA4DE879C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5241835" y="2047596"/>
            <a:ext cx="534406" cy="883395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A116F1-F055-3494-9FE9-3257E886CEEF}"/>
              </a:ext>
            </a:extLst>
          </p:cNvPr>
          <p:cNvSpPr txBox="1"/>
          <p:nvPr/>
        </p:nvSpPr>
        <p:spPr>
          <a:xfrm>
            <a:off x="5644480" y="2585313"/>
            <a:ext cx="2442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NEONET</a:t>
            </a:r>
          </a:p>
          <a:p>
            <a:r>
              <a:rPr lang="en-GB" sz="4400" dirty="0"/>
              <a:t>STRATI</a:t>
            </a:r>
            <a:endParaRPr lang="fr-FR" sz="4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8919F6C-3618-29A7-3883-47ED2D96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536" y="4031863"/>
            <a:ext cx="690480" cy="45825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2722132-747B-4C58-B3C7-C7437FC6C08E}"/>
              </a:ext>
            </a:extLst>
          </p:cNvPr>
          <p:cNvCxnSpPr>
            <a:cxnSpLocks/>
            <a:stCxn id="21" idx="1"/>
            <a:endCxn id="13" idx="2"/>
          </p:cNvCxnSpPr>
          <p:nvPr/>
        </p:nvCxnSpPr>
        <p:spPr>
          <a:xfrm rot="10800000">
            <a:off x="5067340" y="3214751"/>
            <a:ext cx="1021196" cy="104624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hexagon with a red blue and orange graph&#10;&#10;Description automatically generated">
            <a:extLst>
              <a:ext uri="{FF2B5EF4-FFF2-40B4-BE49-F238E27FC236}">
                <a16:creationId xmlns:a16="http://schemas.microsoft.com/office/drawing/2014/main" id="{479D419F-D4DC-B5BD-A771-4FF71177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t="49965" r="3333" b="32043"/>
          <a:stretch/>
        </p:blipFill>
        <p:spPr>
          <a:xfrm>
            <a:off x="5549069" y="2728551"/>
            <a:ext cx="2501109" cy="5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2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Huet</dc:creator>
  <cp:lastModifiedBy>Thomas Huet</cp:lastModifiedBy>
  <cp:revision>2</cp:revision>
  <dcterms:created xsi:type="dcterms:W3CDTF">2024-04-12T09:47:32Z</dcterms:created>
  <dcterms:modified xsi:type="dcterms:W3CDTF">2024-04-12T09:56:31Z</dcterms:modified>
</cp:coreProperties>
</file>