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07A"/>
    <a:srgbClr val="E4B39E"/>
    <a:srgbClr val="C8C5C2"/>
    <a:srgbClr val="ADD8E6"/>
    <a:srgbClr val="AE288B"/>
    <a:srgbClr val="4EA72E"/>
    <a:srgbClr val="A92D2D"/>
    <a:srgbClr val="A69E30"/>
    <a:srgbClr val="A8A82E"/>
    <a:srgbClr val="A74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58B2-960A-12FE-890E-D4773C86D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31DA0-F721-3C20-6101-B68C23BE8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8B7B7-7491-EF19-603F-B5A3C60C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4310C-73CF-02F9-0BD4-D79A531D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7E0CD-F31C-0B4A-FD45-3636749C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99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336B7-1119-67A1-8EFA-D47C98D4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E2600-3E0D-3796-85D4-50F3C7125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8AE1E-8A68-DA21-1E26-EC2A9E64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312E1-1886-AFE2-43E4-04ACAA15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1210F-3D34-D16C-3F34-23269822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91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9788A6-06B7-067C-EFD1-1DB196074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02659-B680-E9AE-A7EB-061C9224A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CCEEB-1FEB-58B0-FCBB-5D2EA5BF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231CE-4F5F-C9DB-11E3-B5232F30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8CE79-4FBA-F1F1-FA3C-22DD3D04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7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9058-4997-4654-7D43-CE4D7B22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1243-85D2-7D07-0866-7CE6E8423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F8806-4D17-D4F3-F960-DDD2D83B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A3D32-3A70-E31E-B57A-2C9453B9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658E8-DC84-DAD5-6B82-9C68AC07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71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E247-6938-74EF-1159-AA7CE48FB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11C55-E415-3B6D-1048-7CF21909D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9740E-509E-6E08-61F4-73D432FE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DA649-8E29-640C-C51C-FA586FC4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3181E-C0A6-0E17-7CCA-821D471DE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19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53C71-60F3-E2E6-7158-5200E4FD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7A632-F197-31CC-51C6-FC9A30E73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19508-D06C-5154-D51D-B0CB130A8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15078-C86E-54BC-F10C-ACBB5777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1764A-0469-18CF-D1F4-D6C0EDC6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C05EF-5B27-D7C6-774A-C371076A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18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B35D-13C8-6824-32B3-6C0B0BE3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D0F9C-E7E1-9C5B-EBE5-160E4C001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1FB27-A25A-CCA4-2951-6E658EB0F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8AB05-ED08-E2AA-D960-DA6F52510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82283-21EF-9899-07C3-A9BD6E352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02AB4D-FE45-233F-CFCA-BFED903B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D8441-D35D-626F-4268-DCAABEB3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73C71-A309-549D-AA88-B840A08F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22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BC2E-B527-5AEB-7BF6-EE5ED8AF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034F3-8568-7B4B-807C-1A95B0C8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99E9D-F93E-E35F-A10C-38B1EFF9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25759-C6FF-32A4-AA2B-7B7FD3CF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26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B02F6-A98C-F290-6A04-A884111F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91A6D-E0AC-C4D3-201E-7FD82810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31E26-7475-EE85-C0D6-6E3E6E5F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4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E0E8-BBC1-66FB-26B1-7DC3915D4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13DB9-C0F1-F593-67C7-5D1B550A1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7BCD5-40CB-9D37-861A-68003CB23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BB0F5-7336-35D8-5014-7FF5EF87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31DE7-160C-574D-5572-46A763E3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4740C-735A-50C6-F13B-19A4E1F5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49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2410-DECC-5109-8E46-F1FBB0813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6CAE3-7CEF-89D6-0D93-4B9361385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338F6-111C-C21B-25D1-963E5DAD1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B7D9A-59B3-4DEA-05A1-E54C4D32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1F40D-295D-0E98-C941-7613FDF53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7B76A-E17A-805B-9D08-75F3188F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0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29719-57D1-8D8F-9014-BAE562D09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935AB-6265-D0BD-CC14-5E878B664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08551-701E-3969-8224-A10867475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A846D-2588-49B8-9C92-41FE75F0A136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41312-E5D0-1CE3-1AC6-9EB35DFC4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DB92F-F42A-43FC-67C1-9D1E307A4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7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4ACBF6B2-3BDB-0CA9-4557-7A84C56D57EB}"/>
              </a:ext>
            </a:extLst>
          </p:cNvPr>
          <p:cNvSpPr/>
          <p:nvPr/>
        </p:nvSpPr>
        <p:spPr>
          <a:xfrm>
            <a:off x="1782417" y="245470"/>
            <a:ext cx="5715196" cy="1006405"/>
          </a:xfrm>
          <a:prstGeom prst="rect">
            <a:avLst/>
          </a:prstGeom>
          <a:solidFill>
            <a:srgbClr val="ADD8E6">
              <a:alpha val="2902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7BFD986-3EA1-3FB2-C118-99BB093A9D9A}"/>
              </a:ext>
            </a:extLst>
          </p:cNvPr>
          <p:cNvSpPr/>
          <p:nvPr/>
        </p:nvSpPr>
        <p:spPr>
          <a:xfrm>
            <a:off x="1782417" y="5084050"/>
            <a:ext cx="5715196" cy="589342"/>
          </a:xfrm>
          <a:prstGeom prst="rect">
            <a:avLst/>
          </a:prstGeom>
          <a:solidFill>
            <a:srgbClr val="FFA07A">
              <a:alpha val="2902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C7BF674-0F60-3371-CEB8-B813A9CABEB3}"/>
              </a:ext>
            </a:extLst>
          </p:cNvPr>
          <p:cNvSpPr/>
          <p:nvPr/>
        </p:nvSpPr>
        <p:spPr>
          <a:xfrm>
            <a:off x="1782417" y="2252729"/>
            <a:ext cx="5715196" cy="2836106"/>
          </a:xfrm>
          <a:prstGeom prst="rect">
            <a:avLst/>
          </a:prstGeom>
          <a:solidFill>
            <a:srgbClr val="E4B39E">
              <a:alpha val="2902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3756EC3-A8A6-7EB2-2262-A22F2C3BFCE4}"/>
              </a:ext>
            </a:extLst>
          </p:cNvPr>
          <p:cNvSpPr/>
          <p:nvPr/>
        </p:nvSpPr>
        <p:spPr>
          <a:xfrm>
            <a:off x="1782417" y="1245950"/>
            <a:ext cx="5715196" cy="1006405"/>
          </a:xfrm>
          <a:prstGeom prst="rect">
            <a:avLst/>
          </a:prstGeom>
          <a:solidFill>
            <a:srgbClr val="C8C5C2">
              <a:alpha val="2902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Picture 4" descr="A hexagon with a map and icons&#10;&#10;Description automatically generated">
            <a:extLst>
              <a:ext uri="{FF2B5EF4-FFF2-40B4-BE49-F238E27FC236}">
                <a16:creationId xmlns:a16="http://schemas.microsoft.com/office/drawing/2014/main" id="{1775A702-BC58-674B-1423-599659D02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125" y="1397386"/>
            <a:ext cx="660668" cy="765253"/>
          </a:xfrm>
          <a:prstGeom prst="rect">
            <a:avLst/>
          </a:prstGeo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F6751BEE-6DC9-A197-A517-4660A9EF4081}"/>
              </a:ext>
            </a:extLst>
          </p:cNvPr>
          <p:cNvSpPr/>
          <p:nvPr/>
        </p:nvSpPr>
        <p:spPr>
          <a:xfrm rot="5400000">
            <a:off x="4066003" y="515374"/>
            <a:ext cx="165652" cy="117281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3BE33A-3FEC-A1B4-E2A7-1669DF761CA9}"/>
              </a:ext>
            </a:extLst>
          </p:cNvPr>
          <p:cNvGrpSpPr/>
          <p:nvPr/>
        </p:nvGrpSpPr>
        <p:grpSpPr>
          <a:xfrm>
            <a:off x="3409003" y="540606"/>
            <a:ext cx="1479653" cy="499832"/>
            <a:chOff x="3409003" y="540606"/>
            <a:chExt cx="1479653" cy="499832"/>
          </a:xfrm>
        </p:grpSpPr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8F27C9DE-EF70-0D1E-9C69-A4D588A7F359}"/>
                </a:ext>
              </a:extLst>
            </p:cNvPr>
            <p:cNvSpPr/>
            <p:nvPr/>
          </p:nvSpPr>
          <p:spPr>
            <a:xfrm>
              <a:off x="3409003" y="540608"/>
              <a:ext cx="311573" cy="428411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Flowchart: Magnetic Disk 8">
              <a:extLst>
                <a:ext uri="{FF2B5EF4-FFF2-40B4-BE49-F238E27FC236}">
                  <a16:creationId xmlns:a16="http://schemas.microsoft.com/office/drawing/2014/main" id="{E81642FD-B4E4-3074-4A79-407805652058}"/>
                </a:ext>
              </a:extLst>
            </p:cNvPr>
            <p:cNvSpPr/>
            <p:nvPr/>
          </p:nvSpPr>
          <p:spPr>
            <a:xfrm>
              <a:off x="3802125" y="540607"/>
              <a:ext cx="311573" cy="428411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906BAFF5-BB3B-8295-FFDC-41EC12A4617E}"/>
                </a:ext>
              </a:extLst>
            </p:cNvPr>
            <p:cNvSpPr/>
            <p:nvPr/>
          </p:nvSpPr>
          <p:spPr>
            <a:xfrm>
              <a:off x="4195247" y="540606"/>
              <a:ext cx="311573" cy="428411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BB45EF-B10A-CFF7-69D3-4038A341BA0F}"/>
                </a:ext>
              </a:extLst>
            </p:cNvPr>
            <p:cNvSpPr txBox="1"/>
            <p:nvPr/>
          </p:nvSpPr>
          <p:spPr>
            <a:xfrm>
              <a:off x="4506820" y="671106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...</a:t>
              </a:r>
              <a:endParaRPr lang="fr-FR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F97A564-A97A-06E5-804A-FB61CF10A876}"/>
              </a:ext>
            </a:extLst>
          </p:cNvPr>
          <p:cNvSpPr txBox="1"/>
          <p:nvPr/>
        </p:nvSpPr>
        <p:spPr>
          <a:xfrm>
            <a:off x="1996345" y="3304195"/>
            <a:ext cx="75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filters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AA1CAA-771C-73C1-757A-26A95FDE1DBC}"/>
              </a:ext>
            </a:extLst>
          </p:cNvPr>
          <p:cNvSpPr txBox="1"/>
          <p:nvPr/>
        </p:nvSpPr>
        <p:spPr>
          <a:xfrm>
            <a:off x="3810310" y="2378474"/>
            <a:ext cx="660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🕒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22D8BB-DD4C-FC95-8A66-494CA7407842}"/>
              </a:ext>
            </a:extLst>
          </p:cNvPr>
          <p:cNvSpPr txBox="1"/>
          <p:nvPr/>
        </p:nvSpPr>
        <p:spPr>
          <a:xfrm>
            <a:off x="3774909" y="3092576"/>
            <a:ext cx="7478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🗺️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65A8CC-2F80-9021-3A9D-DF7B54E01D5D}"/>
              </a:ext>
            </a:extLst>
          </p:cNvPr>
          <p:cNvSpPr txBox="1"/>
          <p:nvPr/>
        </p:nvSpPr>
        <p:spPr>
          <a:xfrm>
            <a:off x="4697738" y="2467946"/>
            <a:ext cx="2752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is.within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/>
              <a:t>Research period</a:t>
            </a:r>
            <a:endParaRPr lang="fr-FR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F3650A-8ABC-A2FA-8ED5-34094EE53547}"/>
              </a:ext>
            </a:extLst>
          </p:cNvPr>
          <p:cNvSpPr txBox="1"/>
          <p:nvPr/>
        </p:nvSpPr>
        <p:spPr>
          <a:xfrm>
            <a:off x="4697738" y="3169520"/>
            <a:ext cx="2575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Consolas" panose="020B0609020204030204" pitchFamily="49" charset="0"/>
              </a:rPr>
              <a:t>is.within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/>
              <a:t>Research area</a:t>
            </a:r>
            <a:endParaRPr lang="fr-FR" sz="1600" dirty="0"/>
          </a:p>
        </p:txBody>
      </p:sp>
      <p:sp>
        <p:nvSpPr>
          <p:cNvPr id="22" name="Flowchart: Internal Storage 21">
            <a:extLst>
              <a:ext uri="{FF2B5EF4-FFF2-40B4-BE49-F238E27FC236}">
                <a16:creationId xmlns:a16="http://schemas.microsoft.com/office/drawing/2014/main" id="{DF09435D-04B8-0F09-E676-6DDC0BE98D3F}"/>
              </a:ext>
            </a:extLst>
          </p:cNvPr>
          <p:cNvSpPr/>
          <p:nvPr/>
        </p:nvSpPr>
        <p:spPr>
          <a:xfrm>
            <a:off x="3948571" y="3866099"/>
            <a:ext cx="400518" cy="346363"/>
          </a:xfrm>
          <a:prstGeom prst="flowChartInternalStorag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B5A810-E7BC-144E-DF0C-0889BA712803}"/>
              </a:ext>
            </a:extLst>
          </p:cNvPr>
          <p:cNvSpPr txBox="1"/>
          <p:nvPr/>
        </p:nvSpPr>
        <p:spPr>
          <a:xfrm>
            <a:off x="4697738" y="3843130"/>
            <a:ext cx="2518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Consolas" panose="020B0609020204030204" pitchFamily="49" charset="0"/>
              </a:rPr>
              <a:t>has.a</a:t>
            </a:r>
            <a:r>
              <a:rPr lang="en-GB" sz="1600" dirty="0"/>
              <a:t>              </a:t>
            </a:r>
            <a:r>
              <a:rPr lang="en-GB" sz="1600" dirty="0" err="1"/>
              <a:t>NeoNet</a:t>
            </a:r>
            <a:r>
              <a:rPr lang="en-GB" sz="1600" dirty="0"/>
              <a:t> class</a:t>
            </a:r>
            <a:endParaRPr lang="fr-FR" sz="1600" dirty="0"/>
          </a:p>
        </p:txBody>
      </p:sp>
      <p:sp>
        <p:nvSpPr>
          <p:cNvPr id="24" name="Flowchart: Internal Storage 23">
            <a:extLst>
              <a:ext uri="{FF2B5EF4-FFF2-40B4-BE49-F238E27FC236}">
                <a16:creationId xmlns:a16="http://schemas.microsoft.com/office/drawing/2014/main" id="{A6B61E79-B4D4-9372-6693-2E7E8CF45062}"/>
              </a:ext>
            </a:extLst>
          </p:cNvPr>
          <p:cNvSpPr/>
          <p:nvPr/>
        </p:nvSpPr>
        <p:spPr>
          <a:xfrm>
            <a:off x="3928352" y="4532484"/>
            <a:ext cx="420737" cy="363848"/>
          </a:xfrm>
          <a:prstGeom prst="flowChartInternalStorag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EE03D5-124A-E920-56D5-DC12C6F0F96B}"/>
              </a:ext>
            </a:extLst>
          </p:cNvPr>
          <p:cNvSpPr txBox="1"/>
          <p:nvPr/>
        </p:nvSpPr>
        <p:spPr>
          <a:xfrm>
            <a:off x="4697738" y="4529742"/>
            <a:ext cx="2606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is.not.in </a:t>
            </a:r>
            <a:r>
              <a:rPr lang="en-GB" sz="1600" dirty="0"/>
              <a:t>Aberrant dates</a:t>
            </a:r>
            <a:endParaRPr lang="fr-FR" sz="1600" dirty="0"/>
          </a:p>
        </p:txBody>
      </p:sp>
      <p:sp>
        <p:nvSpPr>
          <p:cNvPr id="26" name="Flowchart: Internal Storage 25">
            <a:extLst>
              <a:ext uri="{FF2B5EF4-FFF2-40B4-BE49-F238E27FC236}">
                <a16:creationId xmlns:a16="http://schemas.microsoft.com/office/drawing/2014/main" id="{5D2A9CAA-EE3A-F84E-38F2-E2D5763F1B31}"/>
              </a:ext>
            </a:extLst>
          </p:cNvPr>
          <p:cNvSpPr/>
          <p:nvPr/>
        </p:nvSpPr>
        <p:spPr>
          <a:xfrm>
            <a:off x="3928352" y="5242695"/>
            <a:ext cx="420737" cy="363848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2D48E4-E564-72EF-A6CC-D1857EB1BDDD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4140644" y="2901694"/>
            <a:ext cx="8186" cy="190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CEF0A84-80FE-0E66-8933-3A20486DE1DA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4148830" y="3615796"/>
            <a:ext cx="0" cy="250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21412AD-5129-231C-F1B8-5C4D8B82FDA2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4138721" y="4212462"/>
            <a:ext cx="10109" cy="320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3350934-9FBB-AD7A-4066-0ACCFC231E65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4138721" y="4896332"/>
            <a:ext cx="0" cy="346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0D8F26-5883-7357-15C4-C07115846759}"/>
              </a:ext>
            </a:extLst>
          </p:cNvPr>
          <p:cNvCxnSpPr>
            <a:cxnSpLocks/>
            <a:stCxn id="11" idx="1"/>
            <a:endCxn id="5" idx="0"/>
          </p:cNvCxnSpPr>
          <p:nvPr/>
        </p:nvCxnSpPr>
        <p:spPr>
          <a:xfrm flipH="1">
            <a:off x="4132459" y="1184609"/>
            <a:ext cx="16370" cy="212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63C69A-CFB0-81E4-A044-70A6386795C5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4132459" y="2162639"/>
            <a:ext cx="8185" cy="215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FFB88C7-C1FA-9517-2E84-9E8ACB1D7045}"/>
              </a:ext>
            </a:extLst>
          </p:cNvPr>
          <p:cNvSpPr txBox="1"/>
          <p:nvPr/>
        </p:nvSpPr>
        <p:spPr>
          <a:xfrm>
            <a:off x="1996345" y="156448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collect</a:t>
            </a:r>
            <a:endParaRPr lang="fr-FR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C17FF20-D3C6-2E22-D80E-D7A0D743A701}"/>
              </a:ext>
            </a:extLst>
          </p:cNvPr>
          <p:cNvSpPr txBox="1"/>
          <p:nvPr/>
        </p:nvSpPr>
        <p:spPr>
          <a:xfrm>
            <a:off x="1996345" y="59968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dates</a:t>
            </a:r>
            <a:endParaRPr lang="fr-FR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0FF2FE2-E1C7-4F9A-FAC4-BC077D6A5ACE}"/>
              </a:ext>
            </a:extLst>
          </p:cNvPr>
          <p:cNvSpPr txBox="1"/>
          <p:nvPr/>
        </p:nvSpPr>
        <p:spPr>
          <a:xfrm>
            <a:off x="1996345" y="522472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8705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Huet</dc:creator>
  <cp:lastModifiedBy>Thomas Huet</cp:lastModifiedBy>
  <cp:revision>3</cp:revision>
  <dcterms:created xsi:type="dcterms:W3CDTF">2024-03-27T15:48:43Z</dcterms:created>
  <dcterms:modified xsi:type="dcterms:W3CDTF">2024-03-27T16:39:46Z</dcterms:modified>
</cp:coreProperties>
</file>