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1_168992283360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4AC21E1-35D1-4C24-AC58-BC6D4533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World Wheat production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4007EA9-D224-420D-84A7-A0C09617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</a:t>
            </a:r>
          </a:p>
          <a:p>
            <a:endParaRPr lang="en-CA" dirty="0"/>
          </a:p>
          <a:p>
            <a:r>
              <a:rPr lang="en-CA" dirty="0"/>
              <a:t>Nkem Mbachu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FA62A05-A78F-48CD-B0F0-4D240A3B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3" y="0"/>
            <a:ext cx="1190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World Wheat production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Wheat production</dc:title>
  <dc:creator/>
  <cp:lastModifiedBy>Nkem Mbachu</cp:lastModifiedBy>
  <cp:revision>1</cp:revision>
  <dcterms:created xsi:type="dcterms:W3CDTF">2023-07-21T07:01:04Z</dcterms:created>
  <dcterms:modified xsi:type="dcterms:W3CDTF">2023-07-21T07:02:30Z</dcterms:modified>
</cp:coreProperties>
</file>