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2" autoAdjust="0"/>
    <p:restoredTop sz="94660"/>
  </p:normalViewPr>
  <p:slideViewPr>
    <p:cSldViewPr>
      <p:cViewPr varScale="1">
        <p:scale>
          <a:sx n="58" d="100"/>
          <a:sy n="58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8D1DB-5411-429C-81E3-47E4EC531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B66383-E376-4E72-AACF-C988A5320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4CD757-D456-4030-879B-A21BEF92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38E96-612C-4A7D-B5EA-E4B6B6B7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39BB4-7F77-4CA6-B07C-87E94FA3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3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A2E69-A022-4468-873A-DF2C2B2D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1E2F1B-0CDF-4B97-9DC4-A8672609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1E737-36BB-4FE1-8CEF-5EB97CC5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5E536B-3225-48F1-86FE-3E7AA714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CA08C5-D881-43D3-9B88-7C7F8699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0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343EA9-F107-494E-8CCA-831663AF8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59BABA-7C0F-4974-B2EA-5E5E78A16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55F3D-9A8D-4614-8160-E876827E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F950CF-49A0-4A1D-8A2B-22F59C4D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9A059D-01B0-49DC-A03B-9F30B390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8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964FB-1BC5-45FA-BF85-4108E097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37E49-97EA-4710-AC39-115946FB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02729-95E9-47A2-BBED-AD704ADC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598EC-EFFB-4497-BE14-C653234C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DAE88-713B-4495-AA55-7A632297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5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E585E-7F01-449D-A69E-F3478049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690C1A-4761-462E-9DAF-8827C4A9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8BF367-88B1-44C7-8D3D-22CA9362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BB51A-4883-44E6-9071-550B598A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6C18A-0CC1-4247-83DD-8BCF4628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78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6AC92-14FB-47CF-94C2-ABECFDD8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110926-7D44-4275-B284-5C631A928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3637A-47C2-4B58-9F8A-3A7F61F1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DF9DC-9535-4A2B-BC84-B5EE4292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2B793-28E3-464F-8609-B90872DF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A30690-99B0-401A-B663-55FE8A55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DF5D8-9AE2-472F-8E81-25872664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F55E98-3569-4832-99D2-BECDB102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EA3149-4790-414B-8095-80705BABA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4CD21D-BEBE-4E69-B486-CF42F55EA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B2E380-8324-49B4-BE7E-52F5CC01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FAD285-9B9E-4EF9-86B5-2681C6DB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76F84C-35CC-435B-A873-237DFD3F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585A3-32F1-4675-8C2D-A8A1B18F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46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84180-519E-4C38-914D-8A9B2DFD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6E989D-AC49-42C0-9BA8-86B3EBAD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F7F2EC-A40C-496A-B1A6-42378F22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46199-90BD-4DB6-A579-8279CAA3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3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483F16-7202-4B51-9D74-CC0AACA5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C16A2E-58E4-4249-B93D-E08E42AB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E5F1D2-2FC4-41CB-BF04-4AE627CD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8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B06A6-2A70-4E3E-9CC2-5EFC40A4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8FD53-A40A-4120-A621-FC0D6244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8CFACF-8D77-40B1-8411-B974AA60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6DB22A-4A48-41BB-85CA-D08043FB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021526-0420-47CC-AB55-98A31E62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037AF-3A8A-4981-B533-23141193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64B24-4199-4C28-8450-46EB7744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31EA3-DCAC-48BD-89AB-7F214805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DAFAE-2FA0-4C19-BCF2-A85BFD46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FFA18A-D290-4B8D-9015-B994D743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AA7968-971E-4634-88C7-8662CDD7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51F50-7D1F-45B9-B478-49A2F197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9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714-7165-4BD4-8ECD-C5F92E57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D0DED2-E2AA-469F-A6CC-0110277D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CEA4D-EA1B-47C4-83FA-CC972DAA3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38A6-89DD-415B-978F-D901C80F568C}" type="datetimeFigureOut">
              <a:rPr kumimoji="1" lang="ja-JP" altLang="en-US" smtClean="0"/>
              <a:t>2020/8/2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2DCDA1-AD66-471F-8AD0-9B446EE66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D7D66-5E15-4BD3-BC19-4356D204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BE39-2C38-495B-80C9-1841E340DD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5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E6E054F-9D50-4B76-B59E-63E708C89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70" y="752101"/>
            <a:ext cx="8216459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463C97-F6CE-44F7-BD72-FA1E0F53CA39}"/>
              </a:ext>
            </a:extLst>
          </p:cNvPr>
          <p:cNvGrpSpPr/>
          <p:nvPr/>
        </p:nvGrpSpPr>
        <p:grpSpPr>
          <a:xfrm>
            <a:off x="1775520" y="548680"/>
            <a:ext cx="7920880" cy="5256584"/>
            <a:chOff x="1775520" y="548680"/>
            <a:chExt cx="7920880" cy="525658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FAAFD98-6D6F-4E70-A40D-FB71AA923730}"/>
                </a:ext>
              </a:extLst>
            </p:cNvPr>
            <p:cNvSpPr/>
            <p:nvPr/>
          </p:nvSpPr>
          <p:spPr>
            <a:xfrm>
              <a:off x="1775520" y="1845032"/>
              <a:ext cx="7920880" cy="18720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bIns="144000" rtlCol="0" anchor="ctr"/>
            <a:lstStyle/>
            <a:p>
              <a:pPr>
                <a:lnSpc>
                  <a:spcPts val="3600"/>
                </a:lnSpc>
              </a:pPr>
              <a:r>
                <a:rPr kumimoji="1"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はじめに</a:t>
              </a:r>
              <a:br>
                <a:rPr kumimoji="1"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お読みください</a:t>
              </a:r>
              <a:endPara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78CA5F44-F0A6-4BEC-9393-F59399F3C92D}"/>
                </a:ext>
              </a:extLst>
            </p:cNvPr>
            <p:cNvSpPr/>
            <p:nvPr/>
          </p:nvSpPr>
          <p:spPr>
            <a:xfrm>
              <a:off x="1775520" y="3933264"/>
              <a:ext cx="7920880" cy="187200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bIns="36000" rtlCol="0" anchor="ctr"/>
            <a:lstStyle/>
            <a:p>
              <a:pPr>
                <a:lnSpc>
                  <a:spcPts val="3600"/>
                </a:lnSpc>
              </a:pPr>
              <a:r>
                <a:rPr kumimoji="1" lang="ja-JP" altLang="en-US" sz="32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インストール</a:t>
              </a:r>
              <a:endParaRPr kumimoji="1" lang="en-US" altLang="ja-JP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ts val="2000"/>
                </a:lnSpc>
              </a:pP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方眼</a:t>
              </a:r>
              <a:r>
                <a:rPr lang="en-US" altLang="ja-JP" sz="1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Diff.app</a:t>
              </a: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を</a:t>
              </a:r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Applications</a:t>
              </a: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に</a:t>
              </a:r>
              <a:b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ドラッグして</a:t>
              </a:r>
              <a:b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インストールしてください。</a:t>
              </a:r>
              <a:endPara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矢印: 右 3">
              <a:extLst>
                <a:ext uri="{FF2B5EF4-FFF2-40B4-BE49-F238E27FC236}">
                  <a16:creationId xmlns:a16="http://schemas.microsoft.com/office/drawing/2014/main" id="{C42D7A43-5A4A-4C81-9D3A-336F1281E1D7}"/>
                </a:ext>
              </a:extLst>
            </p:cNvPr>
            <p:cNvSpPr/>
            <p:nvPr/>
          </p:nvSpPr>
          <p:spPr>
            <a:xfrm>
              <a:off x="6600056" y="4653136"/>
              <a:ext cx="1152000" cy="40489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C09078D-6899-4A9A-B07B-8583CC7BBD4A}"/>
                </a:ext>
              </a:extLst>
            </p:cNvPr>
            <p:cNvSpPr/>
            <p:nvPr/>
          </p:nvSpPr>
          <p:spPr>
            <a:xfrm>
              <a:off x="1775520" y="548680"/>
              <a:ext cx="7920880" cy="12241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ja-JP" altLang="en-US" sz="66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方眼</a:t>
              </a:r>
              <a:r>
                <a:rPr kumimoji="1" lang="en-US" altLang="ja-JP" sz="66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名 姓</dc:creator>
  <cp:lastModifiedBy>名 姓</cp:lastModifiedBy>
  <cp:revision>2</cp:revision>
  <dcterms:created xsi:type="dcterms:W3CDTF">2020-08-02T14:12:35Z</dcterms:created>
  <dcterms:modified xsi:type="dcterms:W3CDTF">2020-08-02T14:27:25Z</dcterms:modified>
</cp:coreProperties>
</file>