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DC0"/>
    <a:srgbClr val="92D050"/>
    <a:srgbClr val="FFC730"/>
    <a:srgbClr val="FE5969"/>
    <a:srgbClr val="333399"/>
    <a:srgbClr val="52C9BD"/>
    <a:srgbClr val="F0EEF0"/>
    <a:srgbClr val="FEC630"/>
    <a:srgbClr val="52CBBE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Quản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lý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cán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bộ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nhân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viên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Lớp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IT-LTU K64A </a:t>
            </a:r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nhóm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1.2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technolory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11023600" y="2337441"/>
            <a:ext cx="1168400" cy="2360918"/>
            <a:chOff x="11023600" y="2337441"/>
            <a:chExt cx="1168400" cy="236091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52000"/>
              <a:ext cx="19920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911535" y="4049265"/>
            <a:ext cx="20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Minh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Châu</a:t>
            </a:r>
            <a:endParaRPr lang="en-US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B8A2956-A10C-40B0-A01D-1C380CE41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7081" y="2334074"/>
            <a:ext cx="1625143" cy="1625142"/>
          </a:xfrm>
          <a:prstGeom prst="ellipse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FBB82DE-5FA9-4561-A6AF-CDAFD7B9F3E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04" y="2322341"/>
            <a:ext cx="1504761" cy="1625142"/>
          </a:xfrm>
          <a:prstGeom prst="ellipse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CB17DF0-1D60-4729-BF55-B3740AB48E8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78" y="2357542"/>
            <a:ext cx="1624298" cy="1625142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6B514-02CD-4C8D-9F6F-B9C83941F035}"/>
              </a:ext>
            </a:extLst>
          </p:cNvPr>
          <p:cNvSpPr txBox="1"/>
          <p:nvPr/>
        </p:nvSpPr>
        <p:spPr>
          <a:xfrm>
            <a:off x="4772391" y="719805"/>
            <a:ext cx="444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Thành</a:t>
            </a:r>
            <a:r>
              <a:rPr lang="en-US" sz="32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Viên</a:t>
            </a:r>
            <a:r>
              <a:rPr lang="en-US" sz="32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Trong</a:t>
            </a:r>
            <a:r>
              <a:rPr lang="en-US" sz="32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Nhóm</a:t>
            </a:r>
            <a:endParaRPr lang="en-US" sz="32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5966382" y="4042468"/>
            <a:ext cx="205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Đàm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Tiến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Đạt</a:t>
            </a:r>
            <a:endParaRPr lang="en-US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8048601" y="4052025"/>
            <a:ext cx="20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Sơn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Tùng</a:t>
            </a:r>
            <a:endParaRPr lang="en-US" dirty="0" smtClean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pPr algn="ctr"/>
            <a:endParaRPr lang="en-US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6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229185"/>
            <a:ext cx="1805441" cy="2156270"/>
            <a:chOff x="6381342" y="2209800"/>
            <a:chExt cx="1805441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558079"/>
              <a:ext cx="1805441" cy="55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Github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703569"/>
              <a:ext cx="894432" cy="87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229185"/>
            <a:ext cx="1805441" cy="2156270"/>
            <a:chOff x="3884465" y="2209800"/>
            <a:chExt cx="1805441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494352"/>
              <a:ext cx="1805441" cy="55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MySQL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87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197865"/>
            <a:ext cx="1805441" cy="2187590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E6E7E9"/>
                  </a:solidFill>
                  <a:latin typeface="Tw Cen MT" panose="020B0602020104020603" pitchFamily="34" charset="0"/>
                </a:rPr>
                <a:t>Java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733785" y="2536949"/>
              <a:ext cx="1083130" cy="87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14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617886" cy="832605"/>
            <a:chOff x="1488849" y="3837442"/>
            <a:chExt cx="1617886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E</a:t>
              </a:r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clipse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515153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WindowBuilder</a:t>
              </a:r>
              <a:endParaRPr lang="en-US" sz="1400" b="1" dirty="0" smtClean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(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thiết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kế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GUI)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612148" cy="726322"/>
            <a:chOff x="3977674" y="3837442"/>
            <a:chExt cx="1612148" cy="72632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Xampp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98240" y="425598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Quản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lý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Database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099" y="3146196"/>
            <a:ext cx="1591583" cy="941765"/>
            <a:chOff x="6488271" y="3837442"/>
            <a:chExt cx="1591583" cy="94176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Github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1" y="425598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Quản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lý</a:t>
              </a:r>
              <a:r>
                <a:rPr lang="en-US" sz="14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source code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Rounded Rectangle 3"/>
          <p:cNvSpPr/>
          <p:nvPr/>
        </p:nvSpPr>
        <p:spPr>
          <a:xfrm>
            <a:off x="1812410" y="1134606"/>
            <a:ext cx="7988464" cy="4803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19" y="1694329"/>
            <a:ext cx="749849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technology</a:t>
              </a:r>
              <a:endParaRPr lang="en-US" sz="44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840309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748913" y="1697642"/>
            <a:ext cx="570306" cy="461665"/>
            <a:chOff x="662610" y="2123780"/>
            <a:chExt cx="662608" cy="53638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2610" y="2123780"/>
              <a:ext cx="662608" cy="536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9086" y="1767160"/>
            <a:ext cx="2623534" cy="2760633"/>
            <a:chOff x="1309086" y="1767160"/>
            <a:chExt cx="2623534" cy="276063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C89FF31-8612-4FD2-9987-7B2B659E4399}"/>
                </a:ext>
              </a:extLst>
            </p:cNvPr>
            <p:cNvGrpSpPr/>
            <p:nvPr/>
          </p:nvGrpSpPr>
          <p:grpSpPr>
            <a:xfrm>
              <a:off x="1775605" y="1767160"/>
              <a:ext cx="1736224" cy="1736224"/>
              <a:chOff x="1466851" y="1754971"/>
              <a:chExt cx="2362200" cy="23622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A4AD62D-BD7E-415D-B725-6AC37487928F}"/>
                  </a:ext>
                </a:extLst>
              </p:cNvPr>
              <p:cNvSpPr/>
              <p:nvPr/>
            </p:nvSpPr>
            <p:spPr>
              <a:xfrm>
                <a:off x="1466851" y="1754971"/>
                <a:ext cx="2362200" cy="23622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AD995FC3-C541-42EF-8CAA-48FBA94B9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604" y="1929287"/>
                <a:ext cx="2051305" cy="2051305"/>
              </a:xfrm>
              <a:prstGeom prst="ellipse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42619BF-D98C-42FE-8077-B8745D93F239}"/>
                </a:ext>
              </a:extLst>
            </p:cNvPr>
            <p:cNvGrpSpPr/>
            <p:nvPr/>
          </p:nvGrpSpPr>
          <p:grpSpPr>
            <a:xfrm>
              <a:off x="1309086" y="3637488"/>
              <a:ext cx="2623534" cy="890305"/>
              <a:chOff x="259059" y="4416136"/>
              <a:chExt cx="3048141" cy="103439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7D438D1-4A2C-457A-A675-A2FFD11F8FC1}"/>
                  </a:ext>
                </a:extLst>
              </p:cNvPr>
              <p:cNvSpPr txBox="1"/>
              <p:nvPr/>
            </p:nvSpPr>
            <p:spPr>
              <a:xfrm>
                <a:off x="466266" y="4416136"/>
                <a:ext cx="2644772" cy="53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 smtClean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Giám</a:t>
                </a:r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Đốc</a:t>
                </a:r>
                <a:endParaRPr lang="en-US" sz="2400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B9B462-21BE-4A91-8264-768F8688631E}"/>
                  </a:ext>
                </a:extLst>
              </p:cNvPr>
              <p:cNvSpPr txBox="1"/>
              <p:nvPr/>
            </p:nvSpPr>
            <p:spPr>
              <a:xfrm>
                <a:off x="259059" y="5021427"/>
                <a:ext cx="3048141" cy="42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Người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đứng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đầu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côn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g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ty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914782" y="1767160"/>
            <a:ext cx="2623534" cy="3037633"/>
            <a:chOff x="3914782" y="1767160"/>
            <a:chExt cx="2623534" cy="30376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89FF31-8612-4FD2-9987-7B2B659E4399}"/>
                </a:ext>
              </a:extLst>
            </p:cNvPr>
            <p:cNvGrpSpPr/>
            <p:nvPr/>
          </p:nvGrpSpPr>
          <p:grpSpPr>
            <a:xfrm>
              <a:off x="4378984" y="1767160"/>
              <a:ext cx="1736224" cy="1736224"/>
              <a:chOff x="1466851" y="1754971"/>
              <a:chExt cx="2362200" cy="2362200"/>
            </a:xfrm>
            <a:solidFill>
              <a:srgbClr val="0070C0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A4AD62D-BD7E-415D-B725-6AC37487928F}"/>
                  </a:ext>
                </a:extLst>
              </p:cNvPr>
              <p:cNvSpPr/>
              <p:nvPr/>
            </p:nvSpPr>
            <p:spPr>
              <a:xfrm>
                <a:off x="1466851" y="1754971"/>
                <a:ext cx="2362200" cy="23622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AD995FC3-C541-42EF-8CAA-48FBA94B9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253" y="1907373"/>
                <a:ext cx="2057396" cy="2057396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</p:pic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42619BF-D98C-42FE-8077-B8745D93F239}"/>
                </a:ext>
              </a:extLst>
            </p:cNvPr>
            <p:cNvGrpSpPr/>
            <p:nvPr/>
          </p:nvGrpSpPr>
          <p:grpSpPr>
            <a:xfrm>
              <a:off x="3914782" y="3637491"/>
              <a:ext cx="2623534" cy="1167302"/>
              <a:chOff x="261751" y="4416136"/>
              <a:chExt cx="3048141" cy="1356225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7D438D1-4A2C-457A-A675-A2FFD11F8FC1}"/>
                  </a:ext>
                </a:extLst>
              </p:cNvPr>
              <p:cNvSpPr txBox="1"/>
              <p:nvPr/>
            </p:nvSpPr>
            <p:spPr>
              <a:xfrm>
                <a:off x="466266" y="4416136"/>
                <a:ext cx="2644772" cy="53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 smtClean="0">
                    <a:solidFill>
                      <a:srgbClr val="0070C0"/>
                    </a:solidFill>
                    <a:latin typeface="Tw Cen MT" panose="020B0602020104020603" pitchFamily="34" charset="0"/>
                  </a:rPr>
                  <a:t>Quản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70C0"/>
                    </a:solidFill>
                    <a:latin typeface="Tw Cen MT" panose="020B0602020104020603" pitchFamily="34" charset="0"/>
                  </a:rPr>
                  <a:t>Lý</a:t>
                </a:r>
                <a:endParaRPr lang="en-US" sz="2400" dirty="0">
                  <a:solidFill>
                    <a:srgbClr val="0070C0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DB9B462-21BE-4A91-8264-768F8688631E}"/>
                  </a:ext>
                </a:extLst>
              </p:cNvPr>
              <p:cNvSpPr txBox="1"/>
              <p:nvPr/>
            </p:nvSpPr>
            <p:spPr>
              <a:xfrm>
                <a:off x="261751" y="5021424"/>
                <a:ext cx="3048141" cy="75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Các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bộ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phận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quản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lý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nhân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viên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466517" y="1767160"/>
            <a:ext cx="2623534" cy="3003631"/>
            <a:chOff x="6466517" y="1767160"/>
            <a:chExt cx="2623534" cy="300363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C89FF31-8612-4FD2-9987-7B2B659E4399}"/>
                </a:ext>
              </a:extLst>
            </p:cNvPr>
            <p:cNvGrpSpPr/>
            <p:nvPr/>
          </p:nvGrpSpPr>
          <p:grpSpPr>
            <a:xfrm>
              <a:off x="6913538" y="1767160"/>
              <a:ext cx="1736224" cy="1736224"/>
              <a:chOff x="1466851" y="1754971"/>
              <a:chExt cx="2362200" cy="23622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A4AD62D-BD7E-415D-B725-6AC37487928F}"/>
                  </a:ext>
                </a:extLst>
              </p:cNvPr>
              <p:cNvSpPr/>
              <p:nvPr/>
            </p:nvSpPr>
            <p:spPr>
              <a:xfrm>
                <a:off x="1466851" y="1754971"/>
                <a:ext cx="2362200" cy="2362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AD995FC3-C541-42EF-8CAA-48FBA94B9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9252" y="1907374"/>
                <a:ext cx="2057399" cy="2057396"/>
              </a:xfrm>
              <a:prstGeom prst="ellipse">
                <a:avLst/>
              </a:prstGeom>
              <a:grpFill/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42619BF-D98C-42FE-8077-B8745D93F239}"/>
                </a:ext>
              </a:extLst>
            </p:cNvPr>
            <p:cNvGrpSpPr/>
            <p:nvPr/>
          </p:nvGrpSpPr>
          <p:grpSpPr>
            <a:xfrm>
              <a:off x="6466517" y="3637491"/>
              <a:ext cx="2623534" cy="1133300"/>
              <a:chOff x="276296" y="4416136"/>
              <a:chExt cx="3048141" cy="131672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7D438D1-4A2C-457A-A675-A2FFD11F8FC1}"/>
                  </a:ext>
                </a:extLst>
              </p:cNvPr>
              <p:cNvSpPr txBox="1"/>
              <p:nvPr/>
            </p:nvSpPr>
            <p:spPr>
              <a:xfrm>
                <a:off x="466266" y="4416136"/>
                <a:ext cx="2644772" cy="53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w Cen MT" panose="020B0602020104020603" pitchFamily="34" charset="0"/>
                  </a:rPr>
                  <a:t>Nhân</a:t>
                </a:r>
                <a:r>
                  <a:rPr lang="en-US" sz="24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w Cen MT" panose="020B0602020104020603" pitchFamily="34" charset="0"/>
                  </a:rPr>
                  <a:t>Viên</a:t>
                </a:r>
                <a:endPara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DB9B462-21BE-4A91-8264-768F8688631E}"/>
                  </a:ext>
                </a:extLst>
              </p:cNvPr>
              <p:cNvSpPr txBox="1"/>
              <p:nvPr/>
            </p:nvSpPr>
            <p:spPr>
              <a:xfrm>
                <a:off x="276296" y="4981919"/>
                <a:ext cx="3048141" cy="75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Nhân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dirty="0" err="1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viên</a:t>
                </a:r>
                <a:endPara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sp>
        <p:nvSpPr>
          <p:cNvPr id="3" name="Oval 2"/>
          <p:cNvSpPr/>
          <p:nvPr/>
        </p:nvSpPr>
        <p:spPr>
          <a:xfrm>
            <a:off x="4412454" y="1700845"/>
            <a:ext cx="461208" cy="46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F674720-AA72-463C-A9F5-CC05A31FD455}"/>
              </a:ext>
            </a:extLst>
          </p:cNvPr>
          <p:cNvSpPr txBox="1"/>
          <p:nvPr/>
        </p:nvSpPr>
        <p:spPr>
          <a:xfrm>
            <a:off x="4353270" y="1700387"/>
            <a:ext cx="5703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6E7E9"/>
                </a:solidFill>
                <a:latin typeface="Tw Cen MT" panose="020B0602020104020603" pitchFamily="34" charset="0"/>
              </a:rPr>
              <a:t>2</a:t>
            </a:r>
            <a:endParaRPr lang="en-US" sz="24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913538" y="1711755"/>
            <a:ext cx="450298" cy="4502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F674720-AA72-463C-A9F5-CC05A31FD455}"/>
              </a:ext>
            </a:extLst>
          </p:cNvPr>
          <p:cNvSpPr txBox="1"/>
          <p:nvPr/>
        </p:nvSpPr>
        <p:spPr>
          <a:xfrm>
            <a:off x="6849269" y="1700388"/>
            <a:ext cx="57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6E7E9"/>
                </a:solidFill>
                <a:latin typeface="Tw Cen MT" panose="020B0602020104020603" pitchFamily="34" charset="0"/>
              </a:rPr>
              <a:t>3</a:t>
            </a:r>
            <a:endParaRPr lang="en-US" sz="24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2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796806"/>
            <a:chOff x="764723" y="2142394"/>
            <a:chExt cx="3197225" cy="79680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9" y="2142394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Thêm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Thêm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và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các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của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796806"/>
            <a:chOff x="764723" y="3420415"/>
            <a:chExt cx="3197225" cy="7968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2484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Xóa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Xóa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hiện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có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trong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cơ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sở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dữ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liệu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404782" y="4346234"/>
            <a:ext cx="3314371" cy="662056"/>
            <a:chOff x="764723" y="4833186"/>
            <a:chExt cx="3314371" cy="66205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844740"/>
              <a:ext cx="264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Sửa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5127494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Thay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đổi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của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570" y="4947475"/>
              <a:ext cx="398840" cy="39884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796806"/>
            <a:chOff x="4504627" y="3420415"/>
            <a:chExt cx="3197225" cy="79680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Đăng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Nhập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Đăng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nhập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và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quyền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người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dùng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09577" y="3550161"/>
              <a:ext cx="662056" cy="66205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063559" y="4354357"/>
            <a:ext cx="3263956" cy="768429"/>
            <a:chOff x="4437896" y="4779359"/>
            <a:chExt cx="3263956" cy="768429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3" y="4789876"/>
              <a:ext cx="2060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Hiển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Thị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507263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Hiển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thị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của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tất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cả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37896" y="4779359"/>
              <a:ext cx="768429" cy="768429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796806"/>
            <a:chOff x="4504627" y="2142394"/>
            <a:chExt cx="3197225" cy="79680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2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Tìm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Kiếm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Tìm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kiếm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tin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nhân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viên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technolory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4759DD56-9161-4A22-8660-0AAFD5155B24}"/>
              </a:ext>
            </a:extLst>
          </p:cNvPr>
          <p:cNvSpPr/>
          <p:nvPr/>
        </p:nvSpPr>
        <p:spPr>
          <a:xfrm>
            <a:off x="2454286" y="1875469"/>
            <a:ext cx="1802532" cy="180253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516301-84E4-4DC6-A056-8024955CA570}"/>
              </a:ext>
            </a:extLst>
          </p:cNvPr>
          <p:cNvSpPr/>
          <p:nvPr/>
        </p:nvSpPr>
        <p:spPr>
          <a:xfrm>
            <a:off x="4422280" y="1869840"/>
            <a:ext cx="1813790" cy="181379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496680" y="1875469"/>
            <a:ext cx="1802532" cy="1802532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D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AEA5867-3097-4226-80ED-C07434EAD43B}"/>
              </a:ext>
            </a:extLst>
          </p:cNvPr>
          <p:cNvGrpSpPr/>
          <p:nvPr/>
        </p:nvGrpSpPr>
        <p:grpSpPr>
          <a:xfrm>
            <a:off x="739525" y="3923336"/>
            <a:ext cx="7253056" cy="1082467"/>
            <a:chOff x="6279854" y="4445001"/>
            <a:chExt cx="2336800" cy="108246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74D428-AC8F-49D4-B3C7-C3B356B15216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rgbClr val="92D050"/>
                  </a:solidFill>
                  <a:latin typeface="Tw Cen MT" panose="020B0602020104020603" pitchFamily="34" charset="0"/>
                </a:rPr>
                <a:t>Let’s do the sample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87573B-EFB2-48B5-9828-85FD452BB9D9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A6A6A6"/>
                  </a:solidFill>
                  <a:latin typeface="Tw Cen MT" panose="020B0602020104020603" pitchFamily="34" charset="0"/>
                </a:rPr>
                <a:t>Please wait a moment, we will make the sample for you right now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FF53BA4-B578-4810-A5D6-2F15968FE7B2}"/>
              </a:ext>
            </a:extLst>
          </p:cNvPr>
          <p:cNvSpPr/>
          <p:nvPr/>
        </p:nvSpPr>
        <p:spPr>
          <a:xfrm>
            <a:off x="6411461" y="1869840"/>
            <a:ext cx="1813790" cy="18137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0EEF0"/>
                  </a:solidFill>
                  <a:latin typeface="Tw Cen MT" panose="020B0602020104020603" pitchFamily="34" charset="0"/>
                </a:rPr>
                <a:t>technolory</a:t>
              </a:r>
              <a:endParaRPr lang="en-US" sz="36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user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feature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4759DD56-9161-4A22-8660-0AAFD5155B24}"/>
              </a:ext>
            </a:extLst>
          </p:cNvPr>
          <p:cNvSpPr/>
          <p:nvPr/>
        </p:nvSpPr>
        <p:spPr>
          <a:xfrm>
            <a:off x="2454286" y="1875469"/>
            <a:ext cx="1802532" cy="180253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516301-84E4-4DC6-A056-8024955CA570}"/>
              </a:ext>
            </a:extLst>
          </p:cNvPr>
          <p:cNvSpPr/>
          <p:nvPr/>
        </p:nvSpPr>
        <p:spPr>
          <a:xfrm>
            <a:off x="4422280" y="1869840"/>
            <a:ext cx="1813790" cy="181379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496680" y="1875469"/>
            <a:ext cx="1802532" cy="1802532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D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AEA5867-3097-4226-80ED-C07434EAD43B}"/>
              </a:ext>
            </a:extLst>
          </p:cNvPr>
          <p:cNvGrpSpPr/>
          <p:nvPr/>
        </p:nvGrpSpPr>
        <p:grpSpPr>
          <a:xfrm>
            <a:off x="739525" y="3923336"/>
            <a:ext cx="7253056" cy="1082467"/>
            <a:chOff x="6279854" y="4445001"/>
            <a:chExt cx="2336800" cy="108246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74D428-AC8F-49D4-B3C7-C3B356B15216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rgbClr val="92D050"/>
                  </a:solidFill>
                  <a:latin typeface="Tw Cen MT" panose="020B0602020104020603" pitchFamily="34" charset="0"/>
                </a:rPr>
                <a:t>Let’s do the sample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87573B-EFB2-48B5-9828-85FD452BB9D9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A6A6A6"/>
                  </a:solidFill>
                  <a:latin typeface="Tw Cen MT" panose="020B0602020104020603" pitchFamily="34" charset="0"/>
                </a:rPr>
                <a:t>Please wait a moment, we will make the sample for you right now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FF53BA4-B578-4810-A5D6-2F15968FE7B2}"/>
              </a:ext>
            </a:extLst>
          </p:cNvPr>
          <p:cNvSpPr/>
          <p:nvPr/>
        </p:nvSpPr>
        <p:spPr>
          <a:xfrm>
            <a:off x="6411461" y="1869840"/>
            <a:ext cx="1813790" cy="18137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/>
              <a:t>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0027" y="-256355"/>
            <a:ext cx="11888230" cy="73707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79" y="2771858"/>
            <a:ext cx="813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FOR LISTENING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23600" y="964964"/>
            <a:ext cx="1802532" cy="1802532"/>
          </a:xfrm>
          <a:prstGeom prst="ellipse">
            <a:avLst/>
          </a:pr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1397946" y="3695940"/>
            <a:ext cx="1802532" cy="1802532"/>
          </a:xfrm>
          <a:prstGeom prst="ellipse">
            <a:avLst/>
          </a:prstGeom>
          <a:solidFill>
            <a:srgbClr val="FE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4658366" y="935672"/>
            <a:ext cx="1802532" cy="1802532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6591712" y="3671245"/>
            <a:ext cx="1802532" cy="18025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44992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224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Admin</cp:lastModifiedBy>
  <cp:revision>92</cp:revision>
  <dcterms:created xsi:type="dcterms:W3CDTF">2017-01-05T13:17:27Z</dcterms:created>
  <dcterms:modified xsi:type="dcterms:W3CDTF">2020-12-23T04:12:30Z</dcterms:modified>
</cp:coreProperties>
</file>