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F92-A90B-CFA9-9511-B7843B15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C5EFF-353F-47E8-9979-E7ABC426D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63E1-0278-3EA3-CB0D-8553DF7B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F2DF-DA10-07BA-235C-0C26E94A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48F-50D1-6B5E-C935-B425E532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9F-BA0B-F359-EA2E-954DC82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115E-6513-B382-757A-9F704C20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238D-5579-D217-A756-3328DF3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6FF0-1FCA-6DAB-E9B0-F7CC1CFA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45A7-C655-103F-E3C5-EB221247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FBA0F-402F-83B7-BEF1-7899B1168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B0E22-7DB4-7363-C040-720E6642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3E8A-07B2-9BC1-99FD-B590AAE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02C3-67F0-4E39-EF22-11657AC5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AAE8-BF50-E8B8-E98A-CA29DBC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5580-09BC-9EC7-912B-E6A09FAA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3A02-502C-6184-D96C-797B3686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6FAF-FBCC-A2F4-8794-94AB84A5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4A8B-02C7-04E3-C8EC-4AE44BCC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82FC-0E79-A509-F387-58582C0C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A320-CB42-C4C2-B89A-71C846D1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F57C-7DD1-E260-C896-41C73F79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70D4-FEC0-2B00-06FA-16A9F52C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A040-4A57-4EA6-0240-D86CC8FF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820E-1D0B-E589-040F-62804CC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4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A49-22E3-79E3-A6EE-C6AB2F5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B6FA-6DC2-5E8E-909C-4F56160D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7E00B-6AD5-D028-E9A4-5C2078018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F560A-9EE0-9E18-64D5-8FF1CAC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A7146-9B94-90B0-0479-E3D7672D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CA616-CDBA-12D0-FFD8-B41F040C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48EE-0CDA-B861-0F52-F7C2C1CB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792F-C1B4-D50D-8D03-BFA31613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621E-C117-018D-F945-14921AC4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DA589-7246-FF7A-67C9-A1DE597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F6008-4691-550F-68DA-794D17B5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FAC8B-D868-E754-3925-0C9E3716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4B6AE-49AF-7A49-8FF7-02ED39C6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41E9F-D73E-6DFE-2483-1758D3C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23D8-203D-93EC-C01E-C79EAF46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C3CD-2856-78A5-C9DA-6C468958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76E62-4460-7C45-517A-E4E5FCCE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CB40-99BA-8F66-D44C-C1367E4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8EDD-E6B4-2806-D982-08271A73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C48DA-7F3C-7A57-72CF-DB2D3ECF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DBBD-685C-6021-5AE4-2762B3CA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1CB7-012C-FE3B-40C5-59E98E2F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3FB2-E2FB-4863-B8BC-59471E0B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95C4E-336F-DDDC-EBD6-F64A98D8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3983-E547-3B57-D438-E3B4AA46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BEE47-5640-11F9-01E4-EDCA1D7F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F0D7-8C25-CD35-9DE4-26BEFB46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EB7A-4660-9A66-E777-A9F84874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8DDA2-E38A-9AD7-1882-3B86BA59D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504EF-6AE8-5CBD-8E14-1835EE79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63356-27BF-8CD3-11F5-52CACC02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F9F6-3125-7549-42C3-E3288349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AE8B4-AC28-9204-A39F-32C15065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991BB-7311-CEA6-0DD4-185C644F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2E912-DC5F-BAAA-09C0-E91C2887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2122-F0EE-EAE3-6A54-10EEFE37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C40A-3F11-C594-72E8-95A1DD156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70C2-3C61-6E65-5F63-916FEBF5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1E3D-8A72-D107-AC29-ABD374929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 changed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82F1D-1C52-702D-71BA-D8F74D2F6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4B2-EE6C-F9E3-CCCC-D82BC81C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CDD9-9F2B-C167-2C14-ADAAB442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remove common words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697FB-6270-333B-C66A-3024DFBD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667000"/>
            <a:ext cx="744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4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0134-AC77-FB79-84A6-FF54C1F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6F41-A081-630C-A36B-7CE7269A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I changed</vt:lpstr>
      <vt:lpstr>Trending words</vt:lpstr>
      <vt:lpstr>Jest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changed</dc:title>
  <dc:creator>Nial McCallister</dc:creator>
  <cp:lastModifiedBy>Nial McCallister</cp:lastModifiedBy>
  <cp:revision>1</cp:revision>
  <dcterms:created xsi:type="dcterms:W3CDTF">2023-12-15T13:49:03Z</dcterms:created>
  <dcterms:modified xsi:type="dcterms:W3CDTF">2023-12-15T18:18:43Z</dcterms:modified>
</cp:coreProperties>
</file>