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>
      <p:cViewPr>
        <p:scale>
          <a:sx n="131" d="100"/>
          <a:sy n="131" d="100"/>
        </p:scale>
        <p:origin x="8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FD6B-07FD-E647-8A48-943DB99180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FC0-0ABA-4C46-93C8-492BFEB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Docker Image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This is a blueprint or a snapshot of a container. </a:t>
            </a:r>
            <a:r>
              <a:rPr lang="en-US" dirty="0"/>
              <a:t>these are usually stored in a registry to allow the images to be access from multiple machines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Docker Container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An instance of a Docker image that runs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Host Operating System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The server or computer running Docker, where containers are deployed.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5FC0-0ABA-4C46-93C8-492BFEBE0D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Fast: Containers start and stop in seconds, unlike virtual machines that take minutes.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Lightweight: Containers share the host’s kernel and only use the resources they need, unlike virtual machines that have their own operating system and consume more memory and disk space.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Consistent: Containers run the same way on any machine, regardless of the operating system or hardware.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Scalable: Containers can be easily replicated, distributed, and orchestrated across multiple hosts, unlike virtual machines that are harder to manage and automate.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Secure: Containers are isolated from each other and from the host, and can be restricted in their access to resources,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ensuring applications don't interfere with each 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5FC0-0ABA-4C46-93C8-492BFEBE0D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Why Docker Compose?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It simplifies the management of complex applications across multiple hosts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Allows defining multi-container applications in a single, easy-to-read YAML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Using a docker compose file you cant define exactly how containers can communicate with one another and the outside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Volumes allow for persistent data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Define dependencies between services, ensuring they start in the right order.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Such as a website, you would have one container running your website frontend, one doing the backend and one running an 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5FC0-0ABA-4C46-93C8-492BFEBE0D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A82A-D637-F8B0-56C7-B2FC63E5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B2F7-ECA8-1EFD-E82C-8FE2A9D2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6286-6B29-8521-8465-68CDA931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1EAD-A858-0E5E-E94B-8185B1AA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DBAA-8CE7-65AA-9BE8-8518810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7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5884-CA31-1091-3CA5-755FBD5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19CB-B2BA-9D23-AE15-C2449BFFA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68358-C0AF-A11C-DB28-EECB904E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B3EC-C7F6-020F-2CE8-E0586E9A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843F-BF76-138F-B520-F931095B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D6127-59A6-1EE3-8FBD-D3E30310A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E9F28-3C27-97A5-F088-5070098E2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93EB-EB4F-B21D-6131-59445451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DF09-9928-687F-7756-146E7FC5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F8ED-9584-D8BF-C7EF-D35136D9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60E2-1F56-D14D-4DB7-710DE87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EABF-ED88-AF7F-6BF2-E40BF6DA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3768-A967-60C5-AC24-6646929C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AF9E-0594-107C-0F84-CBF6724A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2902-8BBE-090C-AF47-8801203D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9D48-BE4C-AAB7-21FD-0ED1644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BF7B-831F-3B28-28E3-7AD4203C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5D93-3A7B-90EE-402E-27F1BAC4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05F8-24D9-9825-FCF3-E0BC5BF6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0C12-BB58-6494-7A24-BDA00B1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5304-957A-85E3-E5C6-B136F86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ABD2-C904-CAD8-8255-8D51EDF4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BFD9-B3C0-830F-2206-B2EE6109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EC73B-4F2A-B15A-0E8C-628323CD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E72E-1544-DFB4-0EF5-E06666C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09FF-04AD-17C5-DEF3-C9889233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CEC4-6EA5-7FBC-4CBC-883ED2BF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E707-29C2-6661-198E-FDC50BBB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E2C4-0894-998E-2BD4-28BCD333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118E-9F26-5B8C-0C95-D5DFA5BC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3AC4-6249-6257-63EF-649B6CD14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53196-3B6D-2F26-15CE-EF847CA8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C3A38-65E1-8142-3A9C-A2590B28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4724F-AB49-12D2-CF32-BE591C03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B7F6-419B-A347-ACFE-0C34BBD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522BB-0DCB-4EAD-99E3-57F84F30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1346-B607-C125-5B50-C110ACB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CD20-1F4F-6DB6-F011-76E61872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21E5B-3788-C751-B523-2CE1ECC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C0CD-E013-566A-264C-F68D4CE0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83D3A-48E0-DB55-8519-3E11D0A1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4409-E52E-4FFF-B898-8509122A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C49A-43CD-712B-1C2D-B136C9A1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2A4A-C80E-FDDA-6599-B498451EA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C65A-5C41-E092-D997-8B0E92DE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372C-08A2-59BB-E019-D3B5916F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889D-9A2F-EDF6-590B-9D21624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C843-F71F-AE77-2EEC-0C8BED6F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1E7E0-EBD3-04F6-70B1-9F73BF5B1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CD5CE-1754-5891-6EE3-E811162A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5ADD-6FEC-CFC1-2C83-DF1ADA04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E314-ABF1-00B6-B15A-33B052D7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02F5-996F-8DD4-6C8A-6F8EC45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AC459-F027-B49A-5F48-B2F402A2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CC20-462C-631F-68E0-FB3350B2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B38E-AB92-CFA1-4503-04E4BC7EF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BA81-4218-7948-BA7E-A82D555BF660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F2BB-82B5-4748-9153-6F7D6CA67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803A-7EFE-F3FF-DE9A-997C344C7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E92A-6EDB-3C48-AF24-B85CFF5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ADC-8C33-F453-8679-D03EFAA35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6A34F-725A-112B-AD3E-89761CAA0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Nial</a:t>
            </a:r>
            <a:endParaRPr lang="en-US" dirty="0"/>
          </a:p>
        </p:txBody>
      </p:sp>
      <p:pic>
        <p:nvPicPr>
          <p:cNvPr id="5122" name="Picture 2" descr="What is Docker and why it is used?">
            <a:extLst>
              <a:ext uri="{FF2B5EF4-FFF2-40B4-BE49-F238E27FC236}">
                <a16:creationId xmlns:a16="http://schemas.microsoft.com/office/drawing/2014/main" id="{EE4A6E76-BD55-AFE2-C152-360A380C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50" y="3044757"/>
            <a:ext cx="3622391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E4C4-061D-4C72-AEAC-8EDBB9FA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22F1-C6A8-F53D-31CE-BD474D07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95" y="1424000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Docker is an open-source platform for developing and running applications in containers.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It leverages containerization to provide a consistent and lightweight way to package and deploy software.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terms: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284659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852F-EFD8-31A7-FA36-73347126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3006-B83D-677A-1567-45B25B3F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</a:rPr>
              <a:t>Docker containers are useful as they are: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Quick to deploy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Lightweight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Consistent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Easily scalable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More secure/Isolation</a:t>
            </a:r>
          </a:p>
          <a:p>
            <a:pPr lvl="1"/>
            <a:endParaRPr lang="en-GB" dirty="0">
              <a:solidFill>
                <a:srgbClr val="000000"/>
              </a:solidFill>
            </a:endParaRPr>
          </a:p>
          <a:p>
            <a:pPr lvl="1"/>
            <a:endParaRPr lang="en-GB" dirty="0">
              <a:solidFill>
                <a:srgbClr val="000000"/>
              </a:solidFill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A858-75A6-8053-C4DC-9667DA9E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533F-EF97-35AC-248B-ACC52C26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Docker compose </a:t>
            </a:r>
            <a:r>
              <a:rPr lang="en-GB" b="0" i="0" dirty="0">
                <a:effectLst/>
              </a:rPr>
              <a:t>is a tool for defining and running multiple docker containers at once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0" i="0" dirty="0">
                <a:effectLst/>
              </a:rPr>
              <a:t>Key features:</a:t>
            </a:r>
          </a:p>
          <a:p>
            <a:pPr lvl="1"/>
            <a:r>
              <a:rPr lang="en-GB" b="0" i="0" dirty="0">
                <a:effectLst/>
              </a:rPr>
              <a:t>Multi-service applications</a:t>
            </a:r>
          </a:p>
          <a:p>
            <a:pPr lvl="1"/>
            <a:r>
              <a:rPr lang="en-GB" dirty="0"/>
              <a:t>Definable networking</a:t>
            </a:r>
          </a:p>
          <a:p>
            <a:pPr lvl="1"/>
            <a:r>
              <a:rPr lang="en-GB" dirty="0"/>
              <a:t>Volumes</a:t>
            </a:r>
          </a:p>
          <a:p>
            <a:pPr lvl="1"/>
            <a:r>
              <a:rPr lang="en-GB" b="0" i="0" dirty="0">
                <a:effectLst/>
              </a:rPr>
              <a:t>Dependencies</a:t>
            </a:r>
          </a:p>
          <a:p>
            <a:pPr marL="0" indent="0">
              <a:buNone/>
            </a:pPr>
            <a:r>
              <a:rPr lang="en-GB" b="0" i="0" dirty="0">
                <a:effectLst/>
              </a:rPr>
              <a:t>Use cases:</a:t>
            </a:r>
          </a:p>
          <a:p>
            <a:pPr lvl="1"/>
            <a:r>
              <a:rPr lang="en-GB" dirty="0"/>
              <a:t>Ideal for applications where multiple services are needed to work </a:t>
            </a:r>
            <a:r>
              <a:rPr lang="en-GB" dirty="0" err="1"/>
              <a:t>togehter</a:t>
            </a: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hiny Apps with Docker Compose, Part 1: Development | R-bloggers">
            <a:extLst>
              <a:ext uri="{FF2B5EF4-FFF2-40B4-BE49-F238E27FC236}">
                <a16:creationId xmlns:a16="http://schemas.microsoft.com/office/drawing/2014/main" id="{4930C6E5-F043-925E-4AEA-70DC9DF8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73" y="2835562"/>
            <a:ext cx="4148664" cy="23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2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3C8E-AAD6-3448-F4DF-53D6D5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912C-84B9-17C6-9315-68887F8F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77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containers</a:t>
            </a:r>
          </a:p>
          <a:p>
            <a:pPr lvl="1"/>
            <a:r>
              <a:rPr lang="en-US" dirty="0"/>
              <a:t>Shares the host OS kernel</a:t>
            </a:r>
          </a:p>
          <a:p>
            <a:pPr lvl="1"/>
            <a:r>
              <a:rPr lang="en-US" dirty="0"/>
              <a:t>Faster startup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reasource</a:t>
            </a:r>
            <a:r>
              <a:rPr lang="en-US" dirty="0"/>
              <a:t> usage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Faster provisioning</a:t>
            </a:r>
          </a:p>
          <a:p>
            <a:pPr lvl="1"/>
            <a:r>
              <a:rPr lang="en-US" dirty="0"/>
              <a:t>Can run more containers per host</a:t>
            </a:r>
          </a:p>
          <a:p>
            <a:pPr lvl="1"/>
            <a:r>
              <a:rPr lang="en-US" dirty="0"/>
              <a:t>Easier to manage at scale</a:t>
            </a:r>
          </a:p>
          <a:p>
            <a:pPr lvl="1"/>
            <a:r>
              <a:rPr lang="en-US" dirty="0"/>
              <a:t>Better efficiency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E30223-9649-4444-A273-2105C5D95A1C}"/>
              </a:ext>
            </a:extLst>
          </p:cNvPr>
          <p:cNvSpPr txBox="1">
            <a:spLocks/>
          </p:cNvSpPr>
          <p:nvPr/>
        </p:nvSpPr>
        <p:spPr>
          <a:xfrm>
            <a:off x="6019799" y="1825625"/>
            <a:ext cx="4573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Virtual Machines</a:t>
            </a:r>
          </a:p>
          <a:p>
            <a:pPr lvl="1"/>
            <a:r>
              <a:rPr lang="en-US" dirty="0"/>
              <a:t>Each VM runs a separate OS</a:t>
            </a:r>
          </a:p>
          <a:p>
            <a:pPr lvl="1"/>
            <a:r>
              <a:rPr lang="en-US" dirty="0"/>
              <a:t>Slower startup</a:t>
            </a:r>
          </a:p>
          <a:p>
            <a:pPr lvl="1"/>
            <a:r>
              <a:rPr lang="en-US" dirty="0"/>
              <a:t>Higher resource usage</a:t>
            </a:r>
          </a:p>
          <a:p>
            <a:pPr marL="0" indent="0">
              <a:buNone/>
            </a:pPr>
            <a:r>
              <a:rPr lang="en-US" dirty="0"/>
              <a:t>Advantages of VMs</a:t>
            </a:r>
          </a:p>
          <a:p>
            <a:pPr lvl="1"/>
            <a:r>
              <a:rPr lang="en-US" dirty="0"/>
              <a:t>More isolation between VMs</a:t>
            </a:r>
          </a:p>
          <a:p>
            <a:pPr lvl="1"/>
            <a:r>
              <a:rPr lang="en-US" dirty="0"/>
              <a:t>Support for multiple OS types</a:t>
            </a:r>
          </a:p>
          <a:p>
            <a:endParaRPr lang="en-US" dirty="0"/>
          </a:p>
        </p:txBody>
      </p:sp>
      <p:pic>
        <p:nvPicPr>
          <p:cNvPr id="5" name="Picture 2" descr="Docker vs. VM: What's the Difference? | Pure Storage Blog">
            <a:extLst>
              <a:ext uri="{FF2B5EF4-FFF2-40B4-BE49-F238E27FC236}">
                <a16:creationId xmlns:a16="http://schemas.microsoft.com/office/drawing/2014/main" id="{6D29224F-7EC2-0865-91BE-F7397A54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32" y="4763381"/>
            <a:ext cx="5410200" cy="22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y Questions?">
            <a:extLst>
              <a:ext uri="{FF2B5EF4-FFF2-40B4-BE49-F238E27FC236}">
                <a16:creationId xmlns:a16="http://schemas.microsoft.com/office/drawing/2014/main" id="{0B7FB12F-6720-00D1-12E0-AE9624EA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1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441</Words>
  <Application>Microsoft Macintosh PowerPoint</Application>
  <PresentationFormat>Widescreen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What is Docker</vt:lpstr>
      <vt:lpstr>Understanding the Basics</vt:lpstr>
      <vt:lpstr>Why use Docker</vt:lpstr>
      <vt:lpstr>Docker compose</vt:lpstr>
      <vt:lpstr>Docker vs Virtual Machines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docker containers are cool</dc:title>
  <dc:creator>Nial McCallister</dc:creator>
  <cp:lastModifiedBy>Nial McCallister</cp:lastModifiedBy>
  <cp:revision>6</cp:revision>
  <dcterms:created xsi:type="dcterms:W3CDTF">2023-11-02T14:50:17Z</dcterms:created>
  <dcterms:modified xsi:type="dcterms:W3CDTF">2023-11-03T09:50:16Z</dcterms:modified>
</cp:coreProperties>
</file>