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0AF3B-3531-4DD6-856F-6938B1BB9E32}" v="14" dt="2023-11-08T22:21:44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5"/>
  </p:normalViewPr>
  <p:slideViewPr>
    <p:cSldViewPr snapToGrid="0">
      <p:cViewPr>
        <p:scale>
          <a:sx n="121" d="100"/>
          <a:sy n="121" d="100"/>
        </p:scale>
        <p:origin x="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AL MCCALLISTER" userId="S::n.mccallister-2022@hull.ac.uk::c9e6ed6c-8563-4242-86eb-c6dbea103f8c" providerId="AD" clId="Web-{A050AF3B-3531-4DD6-856F-6938B1BB9E32}"/>
    <pc:docChg chg="modSld">
      <pc:chgData name="NIAL MCCALLISTER" userId="S::n.mccallister-2022@hull.ac.uk::c9e6ed6c-8563-4242-86eb-c6dbea103f8c" providerId="AD" clId="Web-{A050AF3B-3531-4DD6-856F-6938B1BB9E32}" dt="2023-11-08T22:21:53.181" v="23"/>
      <pc:docMkLst>
        <pc:docMk/>
      </pc:docMkLst>
      <pc:sldChg chg="addSp delSp modSp mod setBg addAnim delAnim">
        <pc:chgData name="NIAL MCCALLISTER" userId="S::n.mccallister-2022@hull.ac.uk::c9e6ed6c-8563-4242-86eb-c6dbea103f8c" providerId="AD" clId="Web-{A050AF3B-3531-4DD6-856F-6938B1BB9E32}" dt="2023-11-08T22:21:16.258" v="16"/>
        <pc:sldMkLst>
          <pc:docMk/>
          <pc:sldMk cId="1270752826" sldId="256"/>
        </pc:sldMkLst>
        <pc:spChg chg="mod">
          <ac:chgData name="NIAL MCCALLISTER" userId="S::n.mccallister-2022@hull.ac.uk::c9e6ed6c-8563-4242-86eb-c6dbea103f8c" providerId="AD" clId="Web-{A050AF3B-3531-4DD6-856F-6938B1BB9E32}" dt="2023-11-08T22:21:16.258" v="14"/>
          <ac:spMkLst>
            <pc:docMk/>
            <pc:sldMk cId="1270752826" sldId="256"/>
            <ac:spMk id="2" creationId="{55ED70CA-BBB3-92BD-B7F8-50A73191C26A}"/>
          </ac:spMkLst>
        </pc:spChg>
        <pc:spChg chg="mod">
          <ac:chgData name="NIAL MCCALLISTER" userId="S::n.mccallister-2022@hull.ac.uk::c9e6ed6c-8563-4242-86eb-c6dbea103f8c" providerId="AD" clId="Web-{A050AF3B-3531-4DD6-856F-6938B1BB9E32}" dt="2023-11-08T22:21:16.258" v="14"/>
          <ac:spMkLst>
            <pc:docMk/>
            <pc:sldMk cId="1270752826" sldId="256"/>
            <ac:spMk id="3" creationId="{6067F106-B99B-30F6-EEA4-8CB2CAAFD19E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16.258" v="14"/>
          <ac:spMkLst>
            <pc:docMk/>
            <pc:sldMk cId="1270752826" sldId="256"/>
            <ac:spMk id="5" creationId="{4522B21E-B2B9-4C72-9A71-C87EFD137480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16.258" v="14"/>
          <ac:spMkLst>
            <pc:docMk/>
            <pc:sldMk cId="1270752826" sldId="256"/>
            <ac:spMk id="6" creationId="{5EB7D2A2-F448-44D4-938C-DC84CBCB3B1E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16.258" v="14"/>
          <ac:spMkLst>
            <pc:docMk/>
            <pc:sldMk cId="1270752826" sldId="256"/>
            <ac:spMk id="7" creationId="{871AEA07-1E14-44B4-8E55-64EF049CD66F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5.992" v="13"/>
          <ac:spMkLst>
            <pc:docMk/>
            <pc:sldMk cId="1270752826" sldId="256"/>
            <ac:spMk id="8" creationId="{4E1BEB12-92AF-4445-98AD-4C7756E7C93B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5.992" v="13"/>
          <ac:spMkLst>
            <pc:docMk/>
            <pc:sldMk cId="1270752826" sldId="256"/>
            <ac:spMk id="10" creationId="{D0522C2C-7B5C-48A7-A969-03941E5D2E76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5.992" v="13"/>
          <ac:spMkLst>
            <pc:docMk/>
            <pc:sldMk cId="1270752826" sldId="256"/>
            <ac:spMk id="12" creationId="{9C682A1A-5B2D-4111-BBD6-620165633E5B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5.992" v="13"/>
          <ac:spMkLst>
            <pc:docMk/>
            <pc:sldMk cId="1270752826" sldId="256"/>
            <ac:spMk id="14" creationId="{D6EE29F2-D77F-4BD0-A20B-334D316A1C9D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5.992" v="13"/>
          <ac:spMkLst>
            <pc:docMk/>
            <pc:sldMk cId="1270752826" sldId="256"/>
            <ac:spMk id="16" creationId="{22D09ED2-868F-42C6-866E-F92E0CEF314F}"/>
          </ac:spMkLst>
        </pc:spChg>
        <pc:cxnChg chg="add">
          <ac:chgData name="NIAL MCCALLISTER" userId="S::n.mccallister-2022@hull.ac.uk::c9e6ed6c-8563-4242-86eb-c6dbea103f8c" providerId="AD" clId="Web-{A050AF3B-3531-4DD6-856F-6938B1BB9E32}" dt="2023-11-08T22:21:16.258" v="14"/>
          <ac:cxnSpMkLst>
            <pc:docMk/>
            <pc:sldMk cId="1270752826" sldId="256"/>
            <ac:cxnSpMk id="9" creationId="{F7C8EA93-3210-4C62-99E9-153C275E3A87}"/>
          </ac:cxnSpMkLst>
        </pc:cxnChg>
      </pc:sldChg>
      <pc:sldChg chg="addSp delSp modSp mod setBg">
        <pc:chgData name="NIAL MCCALLISTER" userId="S::n.mccallister-2022@hull.ac.uk::c9e6ed6c-8563-4242-86eb-c6dbea103f8c" providerId="AD" clId="Web-{A050AF3B-3531-4DD6-856F-6938B1BB9E32}" dt="2023-11-08T22:21:20.445" v="17"/>
        <pc:sldMkLst>
          <pc:docMk/>
          <pc:sldMk cId="2374696247" sldId="257"/>
        </pc:sldMkLst>
        <pc:spChg chg="mod">
          <ac:chgData name="NIAL MCCALLISTER" userId="S::n.mccallister-2022@hull.ac.uk::c9e6ed6c-8563-4242-86eb-c6dbea103f8c" providerId="AD" clId="Web-{A050AF3B-3531-4DD6-856F-6938B1BB9E32}" dt="2023-11-08T22:21:20.445" v="17"/>
          <ac:spMkLst>
            <pc:docMk/>
            <pc:sldMk cId="2374696247" sldId="257"/>
            <ac:spMk id="2" creationId="{54B92A81-36B8-7CC7-B9CD-68BFB20486F4}"/>
          </ac:spMkLst>
        </pc:spChg>
        <pc:spChg chg="mod ord">
          <ac:chgData name="NIAL MCCALLISTER" userId="S::n.mccallister-2022@hull.ac.uk::c9e6ed6c-8563-4242-86eb-c6dbea103f8c" providerId="AD" clId="Web-{A050AF3B-3531-4DD6-856F-6938B1BB9E32}" dt="2023-11-08T22:21:20.445" v="17"/>
          <ac:spMkLst>
            <pc:docMk/>
            <pc:sldMk cId="2374696247" sldId="257"/>
            <ac:spMk id="3" creationId="{18860D29-2044-F2A9-31D4-814E1903693B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20.445" v="17"/>
          <ac:spMkLst>
            <pc:docMk/>
            <pc:sldMk cId="2374696247" sldId="257"/>
            <ac:spMk id="7" creationId="{1CD81A2A-6ED4-4EF4-A14C-912D31E14800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20.445" v="17"/>
          <ac:spMkLst>
            <pc:docMk/>
            <pc:sldMk cId="2374696247" sldId="257"/>
            <ac:spMk id="8" creationId="{1661932C-CA15-4E17-B115-FAE7CBEE4789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5.054" v="10"/>
          <ac:spMkLst>
            <pc:docMk/>
            <pc:sldMk cId="2374696247" sldId="257"/>
            <ac:spMk id="10" creationId="{F13C74B1-5B17-4795-BED0-7140497B445A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5.054" v="10"/>
          <ac:spMkLst>
            <pc:docMk/>
            <pc:sldMk cId="2374696247" sldId="257"/>
            <ac:spMk id="12" creationId="{D4974D33-8DC5-464E-8C6D-BE58F0669C17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20.445" v="17"/>
          <ac:spMkLst>
            <pc:docMk/>
            <pc:sldMk cId="2374696247" sldId="257"/>
            <ac:spMk id="14" creationId="{8590ADD5-9383-4D3D-9047-3DA2593CCB5D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20.445" v="17"/>
          <ac:spMkLst>
            <pc:docMk/>
            <pc:sldMk cId="2374696247" sldId="257"/>
            <ac:spMk id="16" creationId="{DABE3E45-88CF-45D8-8D40-C773324D93F6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0:54.179" v="6"/>
          <ac:spMkLst>
            <pc:docMk/>
            <pc:sldMk cId="2374696247" sldId="257"/>
            <ac:spMk id="17" creationId="{0D7B6173-1D58-48E2-83CF-37350F315F75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0:54.179" v="6"/>
          <ac:spMkLst>
            <pc:docMk/>
            <pc:sldMk cId="2374696247" sldId="257"/>
            <ac:spMk id="19" creationId="{BE149CDF-5DAC-4860-A285-9492CF2090AA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20.445" v="17"/>
          <ac:spMkLst>
            <pc:docMk/>
            <pc:sldMk cId="2374696247" sldId="257"/>
            <ac:spMk id="20" creationId="{B91ECDA9-56DC-4270-8F33-01C5637B8CEB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20.445" v="17"/>
          <ac:spMkLst>
            <pc:docMk/>
            <pc:sldMk cId="2374696247" sldId="257"/>
            <ac:spMk id="22" creationId="{75F47824-961D-465D-84F9-EAE11BC6173B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0:54.179" v="6"/>
          <ac:spMkLst>
            <pc:docMk/>
            <pc:sldMk cId="2374696247" sldId="257"/>
            <ac:spMk id="23" creationId="{21BDEC81-16A7-4451-B893-C15000083B77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20.445" v="17"/>
          <ac:spMkLst>
            <pc:docMk/>
            <pc:sldMk cId="2374696247" sldId="257"/>
            <ac:spMk id="24" creationId="{FEC9DA3E-C1D7-472D-B7C0-F71AE41FBA23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0:54.179" v="6"/>
          <ac:spMkLst>
            <pc:docMk/>
            <pc:sldMk cId="2374696247" sldId="257"/>
            <ac:spMk id="25" creationId="{26A515A1-4D80-430E-BE0A-71A290516A82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3.367" v="8"/>
          <ac:spMkLst>
            <pc:docMk/>
            <pc:sldMk cId="2374696247" sldId="257"/>
            <ac:spMk id="27" creationId="{2EB492CD-616E-47F8-933B-5E2D952A0593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3.367" v="8"/>
          <ac:spMkLst>
            <pc:docMk/>
            <pc:sldMk cId="2374696247" sldId="257"/>
            <ac:spMk id="28" creationId="{59383CF9-23B5-4335-9B21-1791C4CF1C75}"/>
          </ac:spMkLst>
        </pc:spChg>
        <pc:spChg chg="add del">
          <ac:chgData name="NIAL MCCALLISTER" userId="S::n.mccallister-2022@hull.ac.uk::c9e6ed6c-8563-4242-86eb-c6dbea103f8c" providerId="AD" clId="Web-{A050AF3B-3531-4DD6-856F-6938B1BB9E32}" dt="2023-11-08T22:21:03.367" v="8"/>
          <ac:spMkLst>
            <pc:docMk/>
            <pc:sldMk cId="2374696247" sldId="257"/>
            <ac:spMk id="29" creationId="{0007FE00-9498-4706-B255-6437B0252C02}"/>
          </ac:spMkLst>
        </pc:spChg>
        <pc:picChg chg="mod">
          <ac:chgData name="NIAL MCCALLISTER" userId="S::n.mccallister-2022@hull.ac.uk::c9e6ed6c-8563-4242-86eb-c6dbea103f8c" providerId="AD" clId="Web-{A050AF3B-3531-4DD6-856F-6938B1BB9E32}" dt="2023-11-08T22:21:20.445" v="17"/>
          <ac:picMkLst>
            <pc:docMk/>
            <pc:sldMk cId="2374696247" sldId="257"/>
            <ac:picMk id="5" creationId="{E4AC3B19-325B-DD18-1142-4CA25FD9660F}"/>
          </ac:picMkLst>
        </pc:picChg>
        <pc:picChg chg="add del">
          <ac:chgData name="NIAL MCCALLISTER" userId="S::n.mccallister-2022@hull.ac.uk::c9e6ed6c-8563-4242-86eb-c6dbea103f8c" providerId="AD" clId="Web-{A050AF3B-3531-4DD6-856F-6938B1BB9E32}" dt="2023-11-08T22:20:54.179" v="6"/>
          <ac:picMkLst>
            <pc:docMk/>
            <pc:sldMk cId="2374696247" sldId="257"/>
            <ac:picMk id="21" creationId="{B0DAC8FB-A162-44E3-A606-C855A03A5B09}"/>
          </ac:picMkLst>
        </pc:picChg>
        <pc:cxnChg chg="add">
          <ac:chgData name="NIAL MCCALLISTER" userId="S::n.mccallister-2022@hull.ac.uk::c9e6ed6c-8563-4242-86eb-c6dbea103f8c" providerId="AD" clId="Web-{A050AF3B-3531-4DD6-856F-6938B1BB9E32}" dt="2023-11-08T22:21:20.445" v="17"/>
          <ac:cxnSpMkLst>
            <pc:docMk/>
            <pc:sldMk cId="2374696247" sldId="257"/>
            <ac:cxnSpMk id="18" creationId="{49CD1692-827B-4C8D-B4A1-134FD04CF45C}"/>
          </ac:cxnSpMkLst>
        </pc:cxnChg>
      </pc:sldChg>
      <pc:sldChg chg="addSp modSp mod setBg">
        <pc:chgData name="NIAL MCCALLISTER" userId="S::n.mccallister-2022@hull.ac.uk::c9e6ed6c-8563-4242-86eb-c6dbea103f8c" providerId="AD" clId="Web-{A050AF3B-3531-4DD6-856F-6938B1BB9E32}" dt="2023-11-08T22:21:49.337" v="22"/>
        <pc:sldMkLst>
          <pc:docMk/>
          <pc:sldMk cId="3702872587" sldId="258"/>
        </pc:sldMkLst>
        <pc:spChg chg="mod">
          <ac:chgData name="NIAL MCCALLISTER" userId="S::n.mccallister-2022@hull.ac.uk::c9e6ed6c-8563-4242-86eb-c6dbea103f8c" providerId="AD" clId="Web-{A050AF3B-3531-4DD6-856F-6938B1BB9E32}" dt="2023-11-08T22:21:49.337" v="22"/>
          <ac:spMkLst>
            <pc:docMk/>
            <pc:sldMk cId="3702872587" sldId="258"/>
            <ac:spMk id="2" creationId="{DF20AFA3-76DA-0E92-5031-2596D5B68C23}"/>
          </ac:spMkLst>
        </pc:spChg>
        <pc:spChg chg="mod">
          <ac:chgData name="NIAL MCCALLISTER" userId="S::n.mccallister-2022@hull.ac.uk::c9e6ed6c-8563-4242-86eb-c6dbea103f8c" providerId="AD" clId="Web-{A050AF3B-3531-4DD6-856F-6938B1BB9E32}" dt="2023-11-08T22:21:49.337" v="22"/>
          <ac:spMkLst>
            <pc:docMk/>
            <pc:sldMk cId="3702872587" sldId="258"/>
            <ac:spMk id="3" creationId="{C01C195E-7E7A-A76D-B13B-58F7C1304A38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49.337" v="22"/>
          <ac:spMkLst>
            <pc:docMk/>
            <pc:sldMk cId="3702872587" sldId="258"/>
            <ac:spMk id="8" creationId="{B6CDA21F-E7AF-4C75-8395-33F58D5B0E45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49.337" v="22"/>
          <ac:spMkLst>
            <pc:docMk/>
            <pc:sldMk cId="3702872587" sldId="258"/>
            <ac:spMk id="15" creationId="{D5B0017B-2ECA-49AF-B397-DC140825DF8D}"/>
          </ac:spMkLst>
        </pc:spChg>
        <pc:grpChg chg="add">
          <ac:chgData name="NIAL MCCALLISTER" userId="S::n.mccallister-2022@hull.ac.uk::c9e6ed6c-8563-4242-86eb-c6dbea103f8c" providerId="AD" clId="Web-{A050AF3B-3531-4DD6-856F-6938B1BB9E32}" dt="2023-11-08T22:21:49.337" v="22"/>
          <ac:grpSpMkLst>
            <pc:docMk/>
            <pc:sldMk cId="3702872587" sldId="258"/>
            <ac:grpSpMk id="10" creationId="{AE1C45F0-260A-458C-96ED-C1F6D2151219}"/>
          </ac:grpSpMkLst>
        </pc:grpChg>
        <pc:cxnChg chg="add">
          <ac:chgData name="NIAL MCCALLISTER" userId="S::n.mccallister-2022@hull.ac.uk::c9e6ed6c-8563-4242-86eb-c6dbea103f8c" providerId="AD" clId="Web-{A050AF3B-3531-4DD6-856F-6938B1BB9E32}" dt="2023-11-08T22:21:49.337" v="22"/>
          <ac:cxnSpMkLst>
            <pc:docMk/>
            <pc:sldMk cId="3702872587" sldId="258"/>
            <ac:cxnSpMk id="17" creationId="{6CF1BAF6-AD41-4082-B212-8A1F9A2E8779}"/>
          </ac:cxnSpMkLst>
        </pc:cxnChg>
      </pc:sldChg>
      <pc:sldChg chg="addSp delSp modSp mod setBg">
        <pc:chgData name="NIAL MCCALLISTER" userId="S::n.mccallister-2022@hull.ac.uk::c9e6ed6c-8563-4242-86eb-c6dbea103f8c" providerId="AD" clId="Web-{A050AF3B-3531-4DD6-856F-6938B1BB9E32}" dt="2023-11-08T22:21:53.181" v="23"/>
        <pc:sldMkLst>
          <pc:docMk/>
          <pc:sldMk cId="719435894" sldId="259"/>
        </pc:sldMkLst>
        <pc:spChg chg="mod">
          <ac:chgData name="NIAL MCCALLISTER" userId="S::n.mccallister-2022@hull.ac.uk::c9e6ed6c-8563-4242-86eb-c6dbea103f8c" providerId="AD" clId="Web-{A050AF3B-3531-4DD6-856F-6938B1BB9E32}" dt="2023-11-08T22:21:53.181" v="23"/>
          <ac:spMkLst>
            <pc:docMk/>
            <pc:sldMk cId="719435894" sldId="259"/>
            <ac:spMk id="2" creationId="{87F3426F-FE97-A971-F5FF-D9C57FB7D0C8}"/>
          </ac:spMkLst>
        </pc:spChg>
        <pc:spChg chg="del">
          <ac:chgData name="NIAL MCCALLISTER" userId="S::n.mccallister-2022@hull.ac.uk::c9e6ed6c-8563-4242-86eb-c6dbea103f8c" providerId="AD" clId="Web-{A050AF3B-3531-4DD6-856F-6938B1BB9E32}" dt="2023-11-08T22:21:53.181" v="23"/>
          <ac:spMkLst>
            <pc:docMk/>
            <pc:sldMk cId="719435894" sldId="259"/>
            <ac:spMk id="3" creationId="{885B02FD-23F4-F4DE-C756-A48AB89573AE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53.181" v="23"/>
          <ac:spMkLst>
            <pc:docMk/>
            <pc:sldMk cId="719435894" sldId="259"/>
            <ac:spMk id="9" creationId="{56E9B3E6-E277-4D68-BA48-9CB43FFBD6E2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53.181" v="23"/>
          <ac:spMkLst>
            <pc:docMk/>
            <pc:sldMk cId="719435894" sldId="259"/>
            <ac:spMk id="16" creationId="{D5B0017B-2ECA-49AF-B397-DC140825DF8D}"/>
          </ac:spMkLst>
        </pc:spChg>
        <pc:grpChg chg="add">
          <ac:chgData name="NIAL MCCALLISTER" userId="S::n.mccallister-2022@hull.ac.uk::c9e6ed6c-8563-4242-86eb-c6dbea103f8c" providerId="AD" clId="Web-{A050AF3B-3531-4DD6-856F-6938B1BB9E32}" dt="2023-11-08T22:21:53.181" v="23"/>
          <ac:grpSpMkLst>
            <pc:docMk/>
            <pc:sldMk cId="719435894" sldId="259"/>
            <ac:grpSpMk id="11" creationId="{AE1C45F0-260A-458C-96ED-C1F6D2151219}"/>
          </ac:grpSpMkLst>
        </pc:grpChg>
        <pc:graphicFrameChg chg="add">
          <ac:chgData name="NIAL MCCALLISTER" userId="S::n.mccallister-2022@hull.ac.uk::c9e6ed6c-8563-4242-86eb-c6dbea103f8c" providerId="AD" clId="Web-{A050AF3B-3531-4DD6-856F-6938B1BB9E32}" dt="2023-11-08T22:21:53.181" v="23"/>
          <ac:graphicFrameMkLst>
            <pc:docMk/>
            <pc:sldMk cId="719435894" sldId="259"/>
            <ac:graphicFrameMk id="5" creationId="{BAEED1F7-0AFF-6196-81C3-DCB729D07F57}"/>
          </ac:graphicFrameMkLst>
        </pc:graphicFrameChg>
        <pc:cxnChg chg="add">
          <ac:chgData name="NIAL MCCALLISTER" userId="S::n.mccallister-2022@hull.ac.uk::c9e6ed6c-8563-4242-86eb-c6dbea103f8c" providerId="AD" clId="Web-{A050AF3B-3531-4DD6-856F-6938B1BB9E32}" dt="2023-11-08T22:21:53.181" v="23"/>
          <ac:cxnSpMkLst>
            <pc:docMk/>
            <pc:sldMk cId="719435894" sldId="259"/>
            <ac:cxnSpMk id="18" creationId="{6CF1BAF6-AD41-4082-B212-8A1F9A2E8779}"/>
          </ac:cxnSpMkLst>
        </pc:cxnChg>
      </pc:sldChg>
      <pc:sldChg chg="addSp modSp mod setBg">
        <pc:chgData name="NIAL MCCALLISTER" userId="S::n.mccallister-2022@hull.ac.uk::c9e6ed6c-8563-4242-86eb-c6dbea103f8c" providerId="AD" clId="Web-{A050AF3B-3531-4DD6-856F-6938B1BB9E32}" dt="2023-11-08T22:21:44.665" v="21" actId="1076"/>
        <pc:sldMkLst>
          <pc:docMk/>
          <pc:sldMk cId="928932598" sldId="260"/>
        </pc:sldMkLst>
        <pc:spChg chg="mod">
          <ac:chgData name="NIAL MCCALLISTER" userId="S::n.mccallister-2022@hull.ac.uk::c9e6ed6c-8563-4242-86eb-c6dbea103f8c" providerId="AD" clId="Web-{A050AF3B-3531-4DD6-856F-6938B1BB9E32}" dt="2023-11-08T22:21:31.227" v="18"/>
          <ac:spMkLst>
            <pc:docMk/>
            <pc:sldMk cId="928932598" sldId="260"/>
            <ac:spMk id="3" creationId="{FF586373-FA1F-CE07-A130-4764468FC2ED}"/>
          </ac:spMkLst>
        </pc:spChg>
        <pc:spChg chg="mod ord">
          <ac:chgData name="NIAL MCCALLISTER" userId="S::n.mccallister-2022@hull.ac.uk::c9e6ed6c-8563-4242-86eb-c6dbea103f8c" providerId="AD" clId="Web-{A050AF3B-3531-4DD6-856F-6938B1BB9E32}" dt="2023-11-08T22:21:31.227" v="18"/>
          <ac:spMkLst>
            <pc:docMk/>
            <pc:sldMk cId="928932598" sldId="260"/>
            <ac:spMk id="6" creationId="{1082D512-5DEC-7D95-A3C2-0B6EE14C3C35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31.227" v="18"/>
          <ac:spMkLst>
            <pc:docMk/>
            <pc:sldMk cId="928932598" sldId="260"/>
            <ac:spMk id="11" creationId="{385E1BDC-A9B0-4A87-82E3-F3187F69A802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31.227" v="18"/>
          <ac:spMkLst>
            <pc:docMk/>
            <pc:sldMk cId="928932598" sldId="260"/>
            <ac:spMk id="13" creationId="{0990C621-3B8B-4820-8328-D47EF7CE823C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31.227" v="18"/>
          <ac:spMkLst>
            <pc:docMk/>
            <pc:sldMk cId="928932598" sldId="260"/>
            <ac:spMk id="15" creationId="{C1A2385B-1D2A-4E17-84FA-6CB7F0AAE473}"/>
          </ac:spMkLst>
        </pc:spChg>
        <pc:spChg chg="add">
          <ac:chgData name="NIAL MCCALLISTER" userId="S::n.mccallister-2022@hull.ac.uk::c9e6ed6c-8563-4242-86eb-c6dbea103f8c" providerId="AD" clId="Web-{A050AF3B-3531-4DD6-856F-6938B1BB9E32}" dt="2023-11-08T22:21:31.227" v="18"/>
          <ac:spMkLst>
            <pc:docMk/>
            <pc:sldMk cId="928932598" sldId="260"/>
            <ac:spMk id="17" creationId="{5E791F2F-79DB-4CC0-9FA1-001E3E91E8B7}"/>
          </ac:spMkLst>
        </pc:spChg>
        <pc:picChg chg="mod">
          <ac:chgData name="NIAL MCCALLISTER" userId="S::n.mccallister-2022@hull.ac.uk::c9e6ed6c-8563-4242-86eb-c6dbea103f8c" providerId="AD" clId="Web-{A050AF3B-3531-4DD6-856F-6938B1BB9E32}" dt="2023-11-08T22:21:40.056" v="19" actId="1076"/>
          <ac:picMkLst>
            <pc:docMk/>
            <pc:sldMk cId="928932598" sldId="260"/>
            <ac:picMk id="4" creationId="{20A7134F-A98B-23C8-F875-AA3A73B7AE86}"/>
          </ac:picMkLst>
        </pc:picChg>
        <pc:picChg chg="mod">
          <ac:chgData name="NIAL MCCALLISTER" userId="S::n.mccallister-2022@hull.ac.uk::c9e6ed6c-8563-4242-86eb-c6dbea103f8c" providerId="AD" clId="Web-{A050AF3B-3531-4DD6-856F-6938B1BB9E32}" dt="2023-11-08T22:21:44.665" v="21" actId="1076"/>
          <ac:picMkLst>
            <pc:docMk/>
            <pc:sldMk cId="928932598" sldId="260"/>
            <ac:picMk id="5" creationId="{AF05D4BC-B993-4A42-10BB-2A76A6882FD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379CC-1542-459E-9F01-2479F3C5D11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5DDE79-06F4-4FAE-9DC7-F39366AEB4D7}">
      <dgm:prSet/>
      <dgm:spPr/>
      <dgm:t>
        <a:bodyPr/>
        <a:lstStyle/>
        <a:p>
          <a:r>
            <a:rPr lang="en-GB" b="0" i="0" dirty="0" err="1"/>
            <a:t>MrBeast</a:t>
          </a:r>
          <a:r>
            <a:rPr lang="en-GB" b="0" i="0" dirty="0"/>
            <a:t> is using his platform and resources to raise awareness and funds for a global issue that affects millions of people.</a:t>
          </a:r>
          <a:endParaRPr lang="en-US" dirty="0"/>
        </a:p>
      </dgm:t>
    </dgm:pt>
    <dgm:pt modelId="{164062C7-BD3B-4A5B-885B-2F40BE9F1F81}" type="parTrans" cxnId="{8C774805-F94D-4792-B329-F73587B61B56}">
      <dgm:prSet/>
      <dgm:spPr/>
      <dgm:t>
        <a:bodyPr/>
        <a:lstStyle/>
        <a:p>
          <a:endParaRPr lang="en-US"/>
        </a:p>
      </dgm:t>
    </dgm:pt>
    <dgm:pt modelId="{53AD5186-EA2B-4290-9615-15718691402D}" type="sibTrans" cxnId="{8C774805-F94D-4792-B329-F73587B61B56}">
      <dgm:prSet/>
      <dgm:spPr/>
      <dgm:t>
        <a:bodyPr/>
        <a:lstStyle/>
        <a:p>
          <a:endParaRPr lang="en-US"/>
        </a:p>
      </dgm:t>
    </dgm:pt>
    <dgm:pt modelId="{58515BBB-CD44-4D5E-AF0B-AD64DBEDC0E9}">
      <dgm:prSet/>
      <dgm:spPr/>
      <dgm:t>
        <a:bodyPr/>
        <a:lstStyle/>
        <a:p>
          <a:r>
            <a:rPr lang="en-GB" b="0" i="0"/>
            <a:t>MrBeast is partnering with local organizations and communities to ensure the sustainability and appropriateness of the wells, a legitimate concern that w</a:t>
          </a:r>
          <a:r>
            <a:rPr lang="en-GB"/>
            <a:t>as raised by some</a:t>
          </a:r>
          <a:endParaRPr lang="en-US"/>
        </a:p>
      </dgm:t>
    </dgm:pt>
    <dgm:pt modelId="{EC09D1E8-1296-4E41-9B5A-A152D252D4B1}" type="parTrans" cxnId="{F96B14A7-2B58-42CB-AF75-25B59675D246}">
      <dgm:prSet/>
      <dgm:spPr/>
      <dgm:t>
        <a:bodyPr/>
        <a:lstStyle/>
        <a:p>
          <a:endParaRPr lang="en-US"/>
        </a:p>
      </dgm:t>
    </dgm:pt>
    <dgm:pt modelId="{8AC99D97-A36E-4341-A501-A4D8FFDFBAD2}" type="sibTrans" cxnId="{F96B14A7-2B58-42CB-AF75-25B59675D246}">
      <dgm:prSet/>
      <dgm:spPr/>
      <dgm:t>
        <a:bodyPr/>
        <a:lstStyle/>
        <a:p>
          <a:endParaRPr lang="en-US"/>
        </a:p>
      </dgm:t>
    </dgm:pt>
    <dgm:pt modelId="{356484FD-3F0E-429F-94A9-81D3A78A73D6}" type="pres">
      <dgm:prSet presAssocID="{F49379CC-1542-459E-9F01-2479F3C5D1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5CE0F4-7734-4D72-9BAA-00C7FDE31317}" type="pres">
      <dgm:prSet presAssocID="{F25DDE79-06F4-4FAE-9DC7-F39366AEB4D7}" presName="hierRoot1" presStyleCnt="0"/>
      <dgm:spPr/>
    </dgm:pt>
    <dgm:pt modelId="{50E083A4-2919-40E9-8152-8390316A59A7}" type="pres">
      <dgm:prSet presAssocID="{F25DDE79-06F4-4FAE-9DC7-F39366AEB4D7}" presName="composite" presStyleCnt="0"/>
      <dgm:spPr/>
    </dgm:pt>
    <dgm:pt modelId="{B9130FD9-49CE-478F-B318-94B774576874}" type="pres">
      <dgm:prSet presAssocID="{F25DDE79-06F4-4FAE-9DC7-F39366AEB4D7}" presName="background" presStyleLbl="node0" presStyleIdx="0" presStyleCnt="2"/>
      <dgm:spPr/>
    </dgm:pt>
    <dgm:pt modelId="{7E8FD913-5C1A-4AEA-84B3-3964C762C44A}" type="pres">
      <dgm:prSet presAssocID="{F25DDE79-06F4-4FAE-9DC7-F39366AEB4D7}" presName="text" presStyleLbl="fgAcc0" presStyleIdx="0" presStyleCnt="2">
        <dgm:presLayoutVars>
          <dgm:chPref val="3"/>
        </dgm:presLayoutVars>
      </dgm:prSet>
      <dgm:spPr/>
    </dgm:pt>
    <dgm:pt modelId="{3C7C549C-9944-4C9B-92F7-C8560BDE29AF}" type="pres">
      <dgm:prSet presAssocID="{F25DDE79-06F4-4FAE-9DC7-F39366AEB4D7}" presName="hierChild2" presStyleCnt="0"/>
      <dgm:spPr/>
    </dgm:pt>
    <dgm:pt modelId="{E16E6966-FBEF-4D48-9E43-12757863DAE3}" type="pres">
      <dgm:prSet presAssocID="{58515BBB-CD44-4D5E-AF0B-AD64DBEDC0E9}" presName="hierRoot1" presStyleCnt="0"/>
      <dgm:spPr/>
    </dgm:pt>
    <dgm:pt modelId="{1B3D59A0-5E3F-46C5-9D67-6E4C56AAE289}" type="pres">
      <dgm:prSet presAssocID="{58515BBB-CD44-4D5E-AF0B-AD64DBEDC0E9}" presName="composite" presStyleCnt="0"/>
      <dgm:spPr/>
    </dgm:pt>
    <dgm:pt modelId="{4B6960E8-308A-4014-BBA6-C2E699036AA2}" type="pres">
      <dgm:prSet presAssocID="{58515BBB-CD44-4D5E-AF0B-AD64DBEDC0E9}" presName="background" presStyleLbl="node0" presStyleIdx="1" presStyleCnt="2"/>
      <dgm:spPr/>
    </dgm:pt>
    <dgm:pt modelId="{FFDA1EC3-5EE4-4D0D-A90C-8958CE7318A2}" type="pres">
      <dgm:prSet presAssocID="{58515BBB-CD44-4D5E-AF0B-AD64DBEDC0E9}" presName="text" presStyleLbl="fgAcc0" presStyleIdx="1" presStyleCnt="2">
        <dgm:presLayoutVars>
          <dgm:chPref val="3"/>
        </dgm:presLayoutVars>
      </dgm:prSet>
      <dgm:spPr/>
    </dgm:pt>
    <dgm:pt modelId="{B2CC56A5-5044-48EC-B797-2AB3EBF5EBB4}" type="pres">
      <dgm:prSet presAssocID="{58515BBB-CD44-4D5E-AF0B-AD64DBEDC0E9}" presName="hierChild2" presStyleCnt="0"/>
      <dgm:spPr/>
    </dgm:pt>
  </dgm:ptLst>
  <dgm:cxnLst>
    <dgm:cxn modelId="{8C774805-F94D-4792-B329-F73587B61B56}" srcId="{F49379CC-1542-459E-9F01-2479F3C5D11F}" destId="{F25DDE79-06F4-4FAE-9DC7-F39366AEB4D7}" srcOrd="0" destOrd="0" parTransId="{164062C7-BD3B-4A5B-885B-2F40BE9F1F81}" sibTransId="{53AD5186-EA2B-4290-9615-15718691402D}"/>
    <dgm:cxn modelId="{9F32C121-6DF0-4240-BBE7-B3C3861B5EDD}" type="presOf" srcId="{F25DDE79-06F4-4FAE-9DC7-F39366AEB4D7}" destId="{7E8FD913-5C1A-4AEA-84B3-3964C762C44A}" srcOrd="0" destOrd="0" presId="urn:microsoft.com/office/officeart/2005/8/layout/hierarchy1"/>
    <dgm:cxn modelId="{AE5A586A-31B8-406E-971C-996A0521A058}" type="presOf" srcId="{58515BBB-CD44-4D5E-AF0B-AD64DBEDC0E9}" destId="{FFDA1EC3-5EE4-4D0D-A90C-8958CE7318A2}" srcOrd="0" destOrd="0" presId="urn:microsoft.com/office/officeart/2005/8/layout/hierarchy1"/>
    <dgm:cxn modelId="{F96B14A7-2B58-42CB-AF75-25B59675D246}" srcId="{F49379CC-1542-459E-9F01-2479F3C5D11F}" destId="{58515BBB-CD44-4D5E-AF0B-AD64DBEDC0E9}" srcOrd="1" destOrd="0" parTransId="{EC09D1E8-1296-4E41-9B5A-A152D252D4B1}" sibTransId="{8AC99D97-A36E-4341-A501-A4D8FFDFBAD2}"/>
    <dgm:cxn modelId="{94FC2DAB-7FC5-478F-8088-0EC319937CA3}" type="presOf" srcId="{F49379CC-1542-459E-9F01-2479F3C5D11F}" destId="{356484FD-3F0E-429F-94A9-81D3A78A73D6}" srcOrd="0" destOrd="0" presId="urn:microsoft.com/office/officeart/2005/8/layout/hierarchy1"/>
    <dgm:cxn modelId="{45306733-D9DF-41BA-8E88-1C9DEC3D16B0}" type="presParOf" srcId="{356484FD-3F0E-429F-94A9-81D3A78A73D6}" destId="{F25CE0F4-7734-4D72-9BAA-00C7FDE31317}" srcOrd="0" destOrd="0" presId="urn:microsoft.com/office/officeart/2005/8/layout/hierarchy1"/>
    <dgm:cxn modelId="{F6C35F62-54F3-4EB6-A9C6-65A3ADC41C84}" type="presParOf" srcId="{F25CE0F4-7734-4D72-9BAA-00C7FDE31317}" destId="{50E083A4-2919-40E9-8152-8390316A59A7}" srcOrd="0" destOrd="0" presId="urn:microsoft.com/office/officeart/2005/8/layout/hierarchy1"/>
    <dgm:cxn modelId="{CC3A23A9-04EB-4956-895D-4F8DB0FEAF8E}" type="presParOf" srcId="{50E083A4-2919-40E9-8152-8390316A59A7}" destId="{B9130FD9-49CE-478F-B318-94B774576874}" srcOrd="0" destOrd="0" presId="urn:microsoft.com/office/officeart/2005/8/layout/hierarchy1"/>
    <dgm:cxn modelId="{395F69E3-1457-4C2F-8679-EA63B89B37FC}" type="presParOf" srcId="{50E083A4-2919-40E9-8152-8390316A59A7}" destId="{7E8FD913-5C1A-4AEA-84B3-3964C762C44A}" srcOrd="1" destOrd="0" presId="urn:microsoft.com/office/officeart/2005/8/layout/hierarchy1"/>
    <dgm:cxn modelId="{6842F7DE-313F-4D7C-BFB0-6203258595D4}" type="presParOf" srcId="{F25CE0F4-7734-4D72-9BAA-00C7FDE31317}" destId="{3C7C549C-9944-4C9B-92F7-C8560BDE29AF}" srcOrd="1" destOrd="0" presId="urn:microsoft.com/office/officeart/2005/8/layout/hierarchy1"/>
    <dgm:cxn modelId="{BC1CBE47-E939-43D2-8482-810BBD9973FC}" type="presParOf" srcId="{356484FD-3F0E-429F-94A9-81D3A78A73D6}" destId="{E16E6966-FBEF-4D48-9E43-12757863DAE3}" srcOrd="1" destOrd="0" presId="urn:microsoft.com/office/officeart/2005/8/layout/hierarchy1"/>
    <dgm:cxn modelId="{896F7A0D-54A5-44C0-9F69-B291E3A4F8D7}" type="presParOf" srcId="{E16E6966-FBEF-4D48-9E43-12757863DAE3}" destId="{1B3D59A0-5E3F-46C5-9D67-6E4C56AAE289}" srcOrd="0" destOrd="0" presId="urn:microsoft.com/office/officeart/2005/8/layout/hierarchy1"/>
    <dgm:cxn modelId="{13C9918A-5ADE-4447-9C4F-8C5726A77C1D}" type="presParOf" srcId="{1B3D59A0-5E3F-46C5-9D67-6E4C56AAE289}" destId="{4B6960E8-308A-4014-BBA6-C2E699036AA2}" srcOrd="0" destOrd="0" presId="urn:microsoft.com/office/officeart/2005/8/layout/hierarchy1"/>
    <dgm:cxn modelId="{C32F7F92-D3F5-4059-A71E-9AC14951F459}" type="presParOf" srcId="{1B3D59A0-5E3F-46C5-9D67-6E4C56AAE289}" destId="{FFDA1EC3-5EE4-4D0D-A90C-8958CE7318A2}" srcOrd="1" destOrd="0" presId="urn:microsoft.com/office/officeart/2005/8/layout/hierarchy1"/>
    <dgm:cxn modelId="{F3D334FF-ADFC-4404-A952-1506313DE67C}" type="presParOf" srcId="{E16E6966-FBEF-4D48-9E43-12757863DAE3}" destId="{B2CC56A5-5044-48EC-B797-2AB3EBF5EB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30FD9-49CE-478F-B318-94B77457687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FD913-5C1A-4AEA-84B3-3964C762C44A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 err="1"/>
            <a:t>MrBeast</a:t>
          </a:r>
          <a:r>
            <a:rPr lang="en-GB" sz="2400" b="0" i="0" kern="1200" dirty="0"/>
            <a:t> is using his platform and resources to raise awareness and funds for a global issue that affects millions of people.</a:t>
          </a:r>
          <a:endParaRPr lang="en-US" sz="2400" kern="1200" dirty="0"/>
        </a:p>
      </dsp:txBody>
      <dsp:txXfrm>
        <a:off x="696297" y="538547"/>
        <a:ext cx="4171627" cy="2590157"/>
      </dsp:txXfrm>
    </dsp:sp>
    <dsp:sp modelId="{4B6960E8-308A-4014-BBA6-C2E699036AA2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A1EC3-5EE4-4D0D-A90C-8958CE7318A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/>
            <a:t>MrBeast is partnering with local organizations and communities to ensure the sustainability and appropriateness of the wells, a legitimate concern that w</a:t>
          </a:r>
          <a:r>
            <a:rPr lang="en-GB" sz="2400" kern="1200"/>
            <a:t>as raised by some</a:t>
          </a:r>
          <a:endParaRPr lang="en-US" sz="24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0735-9394-7384-9693-7EA10905C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B6B4A-9125-A16B-8BE7-A446ADA2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9E24B-CC2A-90B5-256E-AC22F3CA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4E26-9BAB-1463-BADE-0B999243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273C-EEF7-C492-ADC9-88E652C0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5EE1-E15E-01EE-ADC7-4814C51D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A1ECA-9E65-EE67-07BF-9F315B784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714A-6C5F-004A-A196-73D00D7F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A387-89DE-649D-AF5F-E07C1F1C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96B5-9C07-BD10-F9CE-4F8DC36C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6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55374-BC63-B938-6921-41D24AFC1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B6A45-12BA-9E10-7127-00577E80B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8061-2A09-996A-F4C1-6E4466B5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0146-5145-A401-3D2B-51690998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83F3-5815-5E8A-C827-9CD1D4B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80C4-1AAF-3BCA-811B-89DCE7DA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032-28BC-C99B-E680-FFE08C23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B67B-5A5B-1162-C21D-713D575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33C9-F9E8-8CCF-CEF0-99E66827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7853-C0F7-A4A1-BA49-2CD3C613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3CE6-325D-50E7-DC09-EBEC4EEE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AB8F8-4686-C01B-1185-9A08FE88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5505-781F-289D-1D0F-51CFF773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708C-08BC-6837-0AD4-86980378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4D04A-632B-F608-4134-E6F192BE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C5B-E1DE-EECB-AC42-B1BD880A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B8AC-BB05-B301-33FE-7D01619AC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6AE5C-D475-0ECE-C928-90C3C5C3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FAA49-C2A5-4FB3-C93E-1B96DD15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B374D-0477-719C-9E05-FC5FA00B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A304E-3579-55E7-C28E-22E0145F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6D4E-D6B6-F917-EC79-D0368447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F1394-6BE5-DE46-45C1-002A3CCD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21348-61B4-ABF8-5411-A7C4D7BBC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1598-E8F3-6657-62B8-0C30A529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074ED-57BB-3158-12CC-04AE48999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99C17-9AB0-9290-418F-5F1139DF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BA498-2830-A077-FE08-02631B03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1663D-E320-442B-26E8-EC1BD555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1A73-F3FA-FC0E-C116-E431D03B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EBA52-9802-3853-995A-6CC419D1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F7703-8AAA-01FF-6232-72CF5D57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5F100-F5B8-792F-7584-FFFE247D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7B422-DB78-6412-A4E3-04BC15CA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B9BD7-157B-CDB3-F4FF-9F81BB17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8DD75-61DE-A701-7198-C29E2830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79E-CC4E-A859-E975-FDE233A0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96C1-47DA-81CB-A79C-5AE1D0C5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1357D-F902-2799-C52D-6EA830C0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AE857-CEF5-036E-672E-037603EA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768F1-4280-B3BE-9FC2-64408DE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B969C-9FC7-6646-286E-FC8837A3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B688-838C-F39E-C79E-0B9C03B6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3C434-D995-0867-D39C-94B994DCB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DE01-8518-6D77-3CF2-D261ECC6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4E76-058C-F34F-948E-AA7FAA60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873E5-F499-4560-B357-548A90BA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83A6E-7864-50B1-A48E-660361EB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FFEC1-1959-C14B-23DD-B61D4CEA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F0DDF-8DBF-84EC-CF49-82A8FCD7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BBE7-1E58-7E18-19E2-4D7ECECC6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BC70-EAA2-884D-899D-D9D605C3D2F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CC34-B0F9-D4AA-2E05-9DD399247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5815-EE7F-586A-4682-64587AA92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571A-30CA-C74E-85A9-2F26A312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wKJfNYwvm8?si=yplr3kIhqEIIVOyh&amp;t=59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D70CA-BBB3-92BD-B7F8-50A73191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600" dirty="0" err="1"/>
              <a:t>MrBeast</a:t>
            </a:r>
            <a:r>
              <a:rPr lang="en-US" sz="5600" dirty="0"/>
              <a:t> making a video making clean available to thousands in Africa is perfectly fine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7F106-B99B-30F6-EEA4-8CB2CAAF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My Hot Take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92A81-36B8-7CC7-B9CD-68BFB204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Backstory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D29-2044-F2A9-31D4-814E1903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Mr</a:t>
            </a:r>
            <a:r>
              <a:rPr lang="en-US" dirty="0"/>
              <a:t> Beast, a youtuber with over 208 million subscribers, recently published a video in which he filmed himself donating/building 100 wells over Africa.</a:t>
            </a:r>
          </a:p>
          <a:p>
            <a:r>
              <a:rPr lang="en-US" dirty="0" err="1"/>
              <a:t>MrBeast</a:t>
            </a:r>
            <a:r>
              <a:rPr lang="en-US" dirty="0"/>
              <a:t> became popular through stunts like giving away money, cars and other items</a:t>
            </a:r>
          </a:p>
          <a:p>
            <a:r>
              <a:rPr lang="en-US" dirty="0"/>
              <a:t>He has previously used his influence on protects like </a:t>
            </a:r>
            <a:r>
              <a:rPr lang="en-US" dirty="0" err="1"/>
              <a:t>TeamTrees</a:t>
            </a:r>
            <a:r>
              <a:rPr lang="en-US" dirty="0"/>
              <a:t>, a project that raised 24 million dollars, resulting in 24 million trees being planted</a:t>
            </a:r>
          </a:p>
          <a:p>
            <a:r>
              <a:rPr lang="en-US" dirty="0"/>
              <a:t>This video generated 69 million views in 4 days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C3B19-325B-DD18-1142-4CA25FD9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589864"/>
            <a:ext cx="3781051" cy="303429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2D512-5DEC-7D95-A3C2-0B6EE14C3C35}"/>
              </a:ext>
            </a:extLst>
          </p:cNvPr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Quote from yahoo article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6373-FA1F-CE07-A130-4764468FC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 dirty="0"/>
              <a:t>Raised 131k, and proceeded to spend £83k on themselves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7134F-A98B-23C8-F875-AA3A73B7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924" y="2445069"/>
            <a:ext cx="2072899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05D4BC-B993-4A42-10BB-2A76A6882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322"/>
          <a:stretch/>
        </p:blipFill>
        <p:spPr>
          <a:xfrm>
            <a:off x="409855" y="3038814"/>
            <a:ext cx="5523082" cy="20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3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0DA5-727F-AAAC-B6C3-6FBA5E82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8813-CF11-0D8D-A6A7-9E616AA5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Clean water is necessary for drinking, sanitation, hygiene, agriculture, and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Around 2 billion people in the world lack access to safe water at home, and 4.5 billion lack adequate sanitation.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Diarrheal diseases are among the most common causes of death for children under 5, and can be easily prevented with clean water, sanitation, and hygiene.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Access to clean water can reduce the burden of fetching water, especially for women and girls, and allow them to pursue education and economic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Investing in water and sanitation can yield high returns, with every $1 spent generating an average of $4 in increased productivity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5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0AFA3-76DA-0E92-5031-2596D5B6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The controversy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195E-7E7A-A76D-B13B-58F7C130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 err="1"/>
              <a:t>MrBeast</a:t>
            </a:r>
            <a:r>
              <a:rPr lang="en-US" sz="2000" dirty="0"/>
              <a:t> is exploiting the poverty and suffering of Africans for his own profit and fame</a:t>
            </a:r>
          </a:p>
          <a:p>
            <a:pPr lvl="1"/>
            <a:r>
              <a:rPr lang="en-US" sz="2000" dirty="0" err="1"/>
              <a:t>MrBeast</a:t>
            </a:r>
            <a:r>
              <a:rPr lang="en-US" sz="2000" dirty="0"/>
              <a:t> is using the money he raises from making the video to allow for projects like this to happen, the money has to come from somewhere</a:t>
            </a:r>
          </a:p>
          <a:p>
            <a:pPr lvl="1"/>
            <a:r>
              <a:rPr lang="en-US" sz="2000" dirty="0"/>
              <a:t>Additionally he made the video to inspire his audience to help and donate to causes such as this, creating a positive impact on viewers and the communities he aims to </a:t>
            </a:r>
            <a:r>
              <a:rPr lang="en-US" sz="2000" dirty="0" err="1"/>
              <a:t>help</a:t>
            </a:r>
            <a:r>
              <a:rPr lang="en-US" sz="2000" baseline="30000" dirty="0" err="1">
                <a:hlinkClick r:id="rId2"/>
              </a:rPr>
              <a:t>sauce</a:t>
            </a:r>
            <a:endParaRPr lang="en-US" sz="2000" dirty="0"/>
          </a:p>
          <a:p>
            <a:r>
              <a:rPr lang="en-US" sz="2000" dirty="0" err="1"/>
              <a:t>MrBeast</a:t>
            </a:r>
            <a:r>
              <a:rPr lang="en-US" sz="2000" dirty="0"/>
              <a:t> is perpetuating the stereotype of Africa as a helpless and dependent continent that needs external intervention</a:t>
            </a:r>
          </a:p>
          <a:p>
            <a:pPr lvl="1"/>
            <a:r>
              <a:rPr lang="en-US" sz="2000" dirty="0" err="1"/>
              <a:t>MrBeast</a:t>
            </a:r>
            <a:r>
              <a:rPr lang="en-US" sz="2000" dirty="0"/>
              <a:t> is not perpetuating the stereotype of Africa as a helpless and dependent continent, but rather highlighting the reality and urgency of the water crisis that affects millions of people in Africa and beyond</a:t>
            </a:r>
          </a:p>
          <a:p>
            <a:r>
              <a:rPr lang="en-US" sz="2000" dirty="0" err="1"/>
              <a:t>MrBeast</a:t>
            </a:r>
            <a:r>
              <a:rPr lang="en-US" sz="2000" dirty="0"/>
              <a:t> is undermining the efforts and responsibilities of the African governments and civil society to address their own challenges</a:t>
            </a:r>
          </a:p>
          <a:p>
            <a:pPr lvl="1"/>
            <a:r>
              <a:rPr lang="en-US" sz="2000" dirty="0"/>
              <a:t>If they haven’t fixed the problem in the last 50 years, then surely they need help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7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3426F-FE97-A971-F5FF-D9C57FB7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I think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ED1F7-0AFF-6196-81C3-DCB729D07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8230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43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448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MrBeast making a video making clean available to thousands in Africa is perfectly fine</vt:lpstr>
      <vt:lpstr>Backstory</vt:lpstr>
      <vt:lpstr>PowerPoint Presentation</vt:lpstr>
      <vt:lpstr>Why build wells</vt:lpstr>
      <vt:lpstr>The controversy</vt:lpstr>
      <vt:lpstr>What I think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MrBeast making a video making clean available to thousands in Africa is perfectly fine</dc:title>
  <dc:creator>Nial McCallister</dc:creator>
  <cp:lastModifiedBy>Nial McCallister</cp:lastModifiedBy>
  <cp:revision>14</cp:revision>
  <dcterms:created xsi:type="dcterms:W3CDTF">2023-11-08T21:45:58Z</dcterms:created>
  <dcterms:modified xsi:type="dcterms:W3CDTF">2023-11-09T10:46:29Z</dcterms:modified>
</cp:coreProperties>
</file>