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4" r:id="rId9"/>
    <p:sldId id="275" r:id="rId10"/>
    <p:sldId id="266" r:id="rId11"/>
    <p:sldId id="267" r:id="rId12"/>
    <p:sldId id="272" r:id="rId13"/>
    <p:sldId id="268" r:id="rId14"/>
    <p:sldId id="273" r:id="rId15"/>
    <p:sldId id="270" r:id="rId16"/>
    <p:sldId id="265" r:id="rId17"/>
    <p:sldId id="276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F2C275-CF44-424B-955B-3D7CFD81C336}" v="33" dt="2021-12-01T18:22:48.4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23" autoAdjust="0"/>
    <p:restoredTop sz="95281" autoAdjust="0"/>
  </p:normalViewPr>
  <p:slideViewPr>
    <p:cSldViewPr snapToGrid="0">
      <p:cViewPr varScale="1">
        <p:scale>
          <a:sx n="119" d="100"/>
          <a:sy n="119" d="100"/>
        </p:scale>
        <p:origin x="1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McCloskey" userId="db350b0a-88d8-4d67-bd07-f727065c6f7b" providerId="ADAL" clId="{CA228799-C13A-49F2-9701-442CC26A2AD7}"/>
    <pc:docChg chg="custSel addSld modSld">
      <pc:chgData name="Nick McCloskey" userId="db350b0a-88d8-4d67-bd07-f727065c6f7b" providerId="ADAL" clId="{CA228799-C13A-49F2-9701-442CC26A2AD7}" dt="2021-11-29T03:24:24.902" v="6" actId="1076"/>
      <pc:docMkLst>
        <pc:docMk/>
      </pc:docMkLst>
      <pc:sldChg chg="addSp delSp modSp new mod">
        <pc:chgData name="Nick McCloskey" userId="db350b0a-88d8-4d67-bd07-f727065c6f7b" providerId="ADAL" clId="{CA228799-C13A-49F2-9701-442CC26A2AD7}" dt="2021-11-29T03:24:24.902" v="6" actId="1076"/>
        <pc:sldMkLst>
          <pc:docMk/>
          <pc:sldMk cId="4210714831" sldId="265"/>
        </pc:sldMkLst>
        <pc:spChg chg="del">
          <ac:chgData name="Nick McCloskey" userId="db350b0a-88d8-4d67-bd07-f727065c6f7b" providerId="ADAL" clId="{CA228799-C13A-49F2-9701-442CC26A2AD7}" dt="2021-11-29T03:24:16.292" v="1" actId="478"/>
          <ac:spMkLst>
            <pc:docMk/>
            <pc:sldMk cId="4210714831" sldId="265"/>
            <ac:spMk id="3" creationId="{FDE3AB5A-387B-4933-934F-16B219834266}"/>
          </ac:spMkLst>
        </pc:spChg>
        <pc:picChg chg="add mod">
          <ac:chgData name="Nick McCloskey" userId="db350b0a-88d8-4d67-bd07-f727065c6f7b" providerId="ADAL" clId="{CA228799-C13A-49F2-9701-442CC26A2AD7}" dt="2021-11-29T03:24:24.902" v="6" actId="1076"/>
          <ac:picMkLst>
            <pc:docMk/>
            <pc:sldMk cId="4210714831" sldId="265"/>
            <ac:picMk id="5" creationId="{7BF9F0B5-6964-42AE-8FF8-5C8D6907B3EC}"/>
          </ac:picMkLst>
        </pc:picChg>
      </pc:sldChg>
    </pc:docChg>
  </pc:docChgLst>
  <pc:docChgLst>
    <pc:chgData name="Nick McCloskey" userId="db350b0a-88d8-4d67-bd07-f727065c6f7b" providerId="ADAL" clId="{D8F2C275-CF44-424B-955B-3D7CFD81C336}"/>
    <pc:docChg chg="undo redo custSel addSld delSld modSld">
      <pc:chgData name="Nick McCloskey" userId="db350b0a-88d8-4d67-bd07-f727065c6f7b" providerId="ADAL" clId="{D8F2C275-CF44-424B-955B-3D7CFD81C336}" dt="2021-12-01T18:23:39.336" v="7215" actId="47"/>
      <pc:docMkLst>
        <pc:docMk/>
      </pc:docMkLst>
      <pc:sldChg chg="addSp modSp new mod">
        <pc:chgData name="Nick McCloskey" userId="db350b0a-88d8-4d67-bd07-f727065c6f7b" providerId="ADAL" clId="{D8F2C275-CF44-424B-955B-3D7CFD81C336}" dt="2021-11-22T22:45:26.383" v="3107" actId="12788"/>
        <pc:sldMkLst>
          <pc:docMk/>
          <pc:sldMk cId="4168776725" sldId="256"/>
        </pc:sldMkLst>
        <pc:spChg chg="mod">
          <ac:chgData name="Nick McCloskey" userId="db350b0a-88d8-4d67-bd07-f727065c6f7b" providerId="ADAL" clId="{D8F2C275-CF44-424B-955B-3D7CFD81C336}" dt="2021-11-22T18:21:07.485" v="1958" actId="12788"/>
          <ac:spMkLst>
            <pc:docMk/>
            <pc:sldMk cId="4168776725" sldId="256"/>
            <ac:spMk id="2" creationId="{FE9BF5B3-76E9-49C6-8D4B-872AA1AD7178}"/>
          </ac:spMkLst>
        </pc:spChg>
        <pc:spChg chg="mod">
          <ac:chgData name="Nick McCloskey" userId="db350b0a-88d8-4d67-bd07-f727065c6f7b" providerId="ADAL" clId="{D8F2C275-CF44-424B-955B-3D7CFD81C336}" dt="2021-11-22T22:45:26.383" v="3107" actId="12788"/>
          <ac:spMkLst>
            <pc:docMk/>
            <pc:sldMk cId="4168776725" sldId="256"/>
            <ac:spMk id="3" creationId="{26D4DBD1-B807-45B6-8B59-B670479ADC67}"/>
          </ac:spMkLst>
        </pc:spChg>
        <pc:spChg chg="add mod">
          <ac:chgData name="Nick McCloskey" userId="db350b0a-88d8-4d67-bd07-f727065c6f7b" providerId="ADAL" clId="{D8F2C275-CF44-424B-955B-3D7CFD81C336}" dt="2021-11-22T17:52:53.545" v="232" actId="1076"/>
          <ac:spMkLst>
            <pc:docMk/>
            <pc:sldMk cId="4168776725" sldId="256"/>
            <ac:spMk id="5" creationId="{4C27B089-4DB1-4682-867C-F2CAA37A6917}"/>
          </ac:spMkLst>
        </pc:spChg>
      </pc:sldChg>
      <pc:sldChg chg="addSp delSp modSp new mod">
        <pc:chgData name="Nick McCloskey" userId="db350b0a-88d8-4d67-bd07-f727065c6f7b" providerId="ADAL" clId="{D8F2C275-CF44-424B-955B-3D7CFD81C336}" dt="2021-12-01T17:59:40.562" v="7175" actId="20577"/>
        <pc:sldMkLst>
          <pc:docMk/>
          <pc:sldMk cId="3959455617" sldId="257"/>
        </pc:sldMkLst>
        <pc:spChg chg="mod">
          <ac:chgData name="Nick McCloskey" userId="db350b0a-88d8-4d67-bd07-f727065c6f7b" providerId="ADAL" clId="{D8F2C275-CF44-424B-955B-3D7CFD81C336}" dt="2021-11-22T18:13:49.179" v="1222" actId="1076"/>
          <ac:spMkLst>
            <pc:docMk/>
            <pc:sldMk cId="3959455617" sldId="257"/>
            <ac:spMk id="2" creationId="{23087BCB-2842-44F3-9C06-EEE4546E74A2}"/>
          </ac:spMkLst>
        </pc:spChg>
        <pc:spChg chg="mod">
          <ac:chgData name="Nick McCloskey" userId="db350b0a-88d8-4d67-bd07-f727065c6f7b" providerId="ADAL" clId="{D8F2C275-CF44-424B-955B-3D7CFD81C336}" dt="2021-12-01T17:59:40.562" v="7175" actId="20577"/>
          <ac:spMkLst>
            <pc:docMk/>
            <pc:sldMk cId="3959455617" sldId="257"/>
            <ac:spMk id="3" creationId="{AA6FBCB7-FDEF-457B-B1C2-5461ADD3383A}"/>
          </ac:spMkLst>
        </pc:spChg>
        <pc:picChg chg="add mod">
          <ac:chgData name="Nick McCloskey" userId="db350b0a-88d8-4d67-bd07-f727065c6f7b" providerId="ADAL" clId="{D8F2C275-CF44-424B-955B-3D7CFD81C336}" dt="2021-11-22T18:13:52.794" v="1224" actId="1076"/>
          <ac:picMkLst>
            <pc:docMk/>
            <pc:sldMk cId="3959455617" sldId="257"/>
            <ac:picMk id="4" creationId="{5D489CF4-CACC-42B3-A931-1216D5769D10}"/>
          </ac:picMkLst>
        </pc:picChg>
        <pc:picChg chg="add del mod">
          <ac:chgData name="Nick McCloskey" userId="db350b0a-88d8-4d67-bd07-f727065c6f7b" providerId="ADAL" clId="{D8F2C275-CF44-424B-955B-3D7CFD81C336}" dt="2021-11-22T18:13:42.480" v="1219" actId="21"/>
          <ac:picMkLst>
            <pc:docMk/>
            <pc:sldMk cId="3959455617" sldId="257"/>
            <ac:picMk id="5" creationId="{E0455308-9B5D-4D62-BCA5-E2429BF881E2}"/>
          </ac:picMkLst>
        </pc:picChg>
      </pc:sldChg>
      <pc:sldChg chg="addSp delSp modSp new mod">
        <pc:chgData name="Nick McCloskey" userId="db350b0a-88d8-4d67-bd07-f727065c6f7b" providerId="ADAL" clId="{D8F2C275-CF44-424B-955B-3D7CFD81C336}" dt="2021-11-22T22:27:28.378" v="2822" actId="20577"/>
        <pc:sldMkLst>
          <pc:docMk/>
          <pc:sldMk cId="1565620976" sldId="258"/>
        </pc:sldMkLst>
        <pc:spChg chg="mod">
          <ac:chgData name="Nick McCloskey" userId="db350b0a-88d8-4d67-bd07-f727065c6f7b" providerId="ADAL" clId="{D8F2C275-CF44-424B-955B-3D7CFD81C336}" dt="2021-11-22T22:26:12.818" v="2725" actId="1076"/>
          <ac:spMkLst>
            <pc:docMk/>
            <pc:sldMk cId="1565620976" sldId="258"/>
            <ac:spMk id="2" creationId="{D7954E98-8B49-4B63-9FF3-561D606B5EF9}"/>
          </ac:spMkLst>
        </pc:spChg>
        <pc:spChg chg="add del mod">
          <ac:chgData name="Nick McCloskey" userId="db350b0a-88d8-4d67-bd07-f727065c6f7b" providerId="ADAL" clId="{D8F2C275-CF44-424B-955B-3D7CFD81C336}" dt="2021-11-22T22:27:28.378" v="2822" actId="20577"/>
          <ac:spMkLst>
            <pc:docMk/>
            <pc:sldMk cId="1565620976" sldId="258"/>
            <ac:spMk id="3" creationId="{CA893E2B-97B7-4794-BA27-DD2B4543F10C}"/>
          </ac:spMkLst>
        </pc:spChg>
        <pc:spChg chg="add del mod">
          <ac:chgData name="Nick McCloskey" userId="db350b0a-88d8-4d67-bd07-f727065c6f7b" providerId="ADAL" clId="{D8F2C275-CF44-424B-955B-3D7CFD81C336}" dt="2021-11-22T18:12:10.735" v="1144" actId="478"/>
          <ac:spMkLst>
            <pc:docMk/>
            <pc:sldMk cId="1565620976" sldId="258"/>
            <ac:spMk id="4" creationId="{2B38640D-CA26-4E9C-ACCF-84DFE84A0858}"/>
          </ac:spMkLst>
        </pc:spChg>
        <pc:spChg chg="add del mod">
          <ac:chgData name="Nick McCloskey" userId="db350b0a-88d8-4d67-bd07-f727065c6f7b" providerId="ADAL" clId="{D8F2C275-CF44-424B-955B-3D7CFD81C336}" dt="2021-11-22T18:12:17.580" v="1149" actId="478"/>
          <ac:spMkLst>
            <pc:docMk/>
            <pc:sldMk cId="1565620976" sldId="258"/>
            <ac:spMk id="5" creationId="{2CFEAE47-DEC7-4788-977D-0ECECE433D99}"/>
          </ac:spMkLst>
        </pc:spChg>
        <pc:picChg chg="add del mod">
          <ac:chgData name="Nick McCloskey" userId="db350b0a-88d8-4d67-bd07-f727065c6f7b" providerId="ADAL" clId="{D8F2C275-CF44-424B-955B-3D7CFD81C336}" dt="2021-11-22T18:12:20.523" v="1150" actId="478"/>
          <ac:picMkLst>
            <pc:docMk/>
            <pc:sldMk cId="1565620976" sldId="258"/>
            <ac:picMk id="1026" creationId="{E697ED69-FF58-4606-9232-FBFEB6A8351C}"/>
          </ac:picMkLst>
        </pc:picChg>
        <pc:picChg chg="add mod">
          <ac:chgData name="Nick McCloskey" userId="db350b0a-88d8-4d67-bd07-f727065c6f7b" providerId="ADAL" clId="{D8F2C275-CF44-424B-955B-3D7CFD81C336}" dt="2021-11-22T18:12:33.265" v="1157" actId="1076"/>
          <ac:picMkLst>
            <pc:docMk/>
            <pc:sldMk cId="1565620976" sldId="258"/>
            <ac:picMk id="1028" creationId="{77F7A71E-5BCD-4622-9A9E-FE265A1B7762}"/>
          </ac:picMkLst>
        </pc:picChg>
      </pc:sldChg>
      <pc:sldChg chg="addSp modSp new mod">
        <pc:chgData name="Nick McCloskey" userId="db350b0a-88d8-4d67-bd07-f727065c6f7b" providerId="ADAL" clId="{D8F2C275-CF44-424B-955B-3D7CFD81C336}" dt="2021-11-29T18:48:45.776" v="4032" actId="20577"/>
        <pc:sldMkLst>
          <pc:docMk/>
          <pc:sldMk cId="119697324" sldId="259"/>
        </pc:sldMkLst>
        <pc:spChg chg="mod">
          <ac:chgData name="Nick McCloskey" userId="db350b0a-88d8-4d67-bd07-f727065c6f7b" providerId="ADAL" clId="{D8F2C275-CF44-424B-955B-3D7CFD81C336}" dt="2021-11-22T18:32:48.771" v="2585" actId="1076"/>
          <ac:spMkLst>
            <pc:docMk/>
            <pc:sldMk cId="119697324" sldId="259"/>
            <ac:spMk id="2" creationId="{D249A4ED-AB3D-4D34-82A8-12E23C8D5CE1}"/>
          </ac:spMkLst>
        </pc:spChg>
        <pc:spChg chg="mod">
          <ac:chgData name="Nick McCloskey" userId="db350b0a-88d8-4d67-bd07-f727065c6f7b" providerId="ADAL" clId="{D8F2C275-CF44-424B-955B-3D7CFD81C336}" dt="2021-11-22T22:51:10.587" v="3116" actId="27636"/>
          <ac:spMkLst>
            <pc:docMk/>
            <pc:sldMk cId="119697324" sldId="259"/>
            <ac:spMk id="3" creationId="{3F592F80-F87F-4355-91C4-B9028292A857}"/>
          </ac:spMkLst>
        </pc:spChg>
        <pc:spChg chg="add mod">
          <ac:chgData name="Nick McCloskey" userId="db350b0a-88d8-4d67-bd07-f727065c6f7b" providerId="ADAL" clId="{D8F2C275-CF44-424B-955B-3D7CFD81C336}" dt="2021-11-29T18:48:45.776" v="4032" actId="20577"/>
          <ac:spMkLst>
            <pc:docMk/>
            <pc:sldMk cId="119697324" sldId="259"/>
            <ac:spMk id="6" creationId="{5AEE4272-70F0-4165-B680-86751237F638}"/>
          </ac:spMkLst>
        </pc:spChg>
        <pc:picChg chg="add mod">
          <ac:chgData name="Nick McCloskey" userId="db350b0a-88d8-4d67-bd07-f727065c6f7b" providerId="ADAL" clId="{D8F2C275-CF44-424B-955B-3D7CFD81C336}" dt="2021-11-22T22:51:22.811" v="3120" actId="1076"/>
          <ac:picMkLst>
            <pc:docMk/>
            <pc:sldMk cId="119697324" sldId="259"/>
            <ac:picMk id="4" creationId="{29B3D2CB-CF3E-4CB4-B271-688A32355BB9}"/>
          </ac:picMkLst>
        </pc:picChg>
      </pc:sldChg>
      <pc:sldChg chg="addSp delSp modSp new del mod setBg">
        <pc:chgData name="Nick McCloskey" userId="db350b0a-88d8-4d67-bd07-f727065c6f7b" providerId="ADAL" clId="{D8F2C275-CF44-424B-955B-3D7CFD81C336}" dt="2021-11-22T18:14:48.343" v="1239" actId="47"/>
        <pc:sldMkLst>
          <pc:docMk/>
          <pc:sldMk cId="3416809377" sldId="260"/>
        </pc:sldMkLst>
        <pc:spChg chg="mod">
          <ac:chgData name="Nick McCloskey" userId="db350b0a-88d8-4d67-bd07-f727065c6f7b" providerId="ADAL" clId="{D8F2C275-CF44-424B-955B-3D7CFD81C336}" dt="2021-11-22T18:14:34.512" v="1234" actId="21"/>
          <ac:spMkLst>
            <pc:docMk/>
            <pc:sldMk cId="3416809377" sldId="260"/>
            <ac:spMk id="2" creationId="{75D40AFE-2AA9-4130-AC77-7C6FEFBB53DD}"/>
          </ac:spMkLst>
        </pc:spChg>
        <pc:spChg chg="mod">
          <ac:chgData name="Nick McCloskey" userId="db350b0a-88d8-4d67-bd07-f727065c6f7b" providerId="ADAL" clId="{D8F2C275-CF44-424B-955B-3D7CFD81C336}" dt="2021-11-22T18:14:11.810" v="1232" actId="1076"/>
          <ac:spMkLst>
            <pc:docMk/>
            <pc:sldMk cId="3416809377" sldId="260"/>
            <ac:spMk id="3" creationId="{0C3BBA6D-351D-44AE-958B-33BE5C9194FD}"/>
          </ac:spMkLst>
        </pc:spChg>
        <pc:spChg chg="add">
          <ac:chgData name="Nick McCloskey" userId="db350b0a-88d8-4d67-bd07-f727065c6f7b" providerId="ADAL" clId="{D8F2C275-CF44-424B-955B-3D7CFD81C336}" dt="2021-11-22T18:14:03.131" v="1228" actId="26606"/>
          <ac:spMkLst>
            <pc:docMk/>
            <pc:sldMk cId="3416809377" sldId="260"/>
            <ac:spMk id="9" creationId="{2B566528-1B12-4246-9431-5C2D7D081168}"/>
          </ac:spMkLst>
        </pc:spChg>
        <pc:grpChg chg="add">
          <ac:chgData name="Nick McCloskey" userId="db350b0a-88d8-4d67-bd07-f727065c6f7b" providerId="ADAL" clId="{D8F2C275-CF44-424B-955B-3D7CFD81C336}" dt="2021-11-22T18:14:03.131" v="1228" actId="26606"/>
          <ac:grpSpMkLst>
            <pc:docMk/>
            <pc:sldMk cId="3416809377" sldId="260"/>
            <ac:grpSpMk id="11" creationId="{828A5161-06F1-46CF-8AD7-844680A59E13}"/>
          </ac:grpSpMkLst>
        </pc:grpChg>
        <pc:grpChg chg="add">
          <ac:chgData name="Nick McCloskey" userId="db350b0a-88d8-4d67-bd07-f727065c6f7b" providerId="ADAL" clId="{D8F2C275-CF44-424B-955B-3D7CFD81C336}" dt="2021-11-22T18:14:03.131" v="1228" actId="26606"/>
          <ac:grpSpMkLst>
            <pc:docMk/>
            <pc:sldMk cId="3416809377" sldId="260"/>
            <ac:grpSpMk id="15" creationId="{5995D10D-E9C9-47DB-AE7E-801FEF38F5C9}"/>
          </ac:grpSpMkLst>
        </pc:grpChg>
        <pc:picChg chg="add del mod">
          <ac:chgData name="Nick McCloskey" userId="db350b0a-88d8-4d67-bd07-f727065c6f7b" providerId="ADAL" clId="{D8F2C275-CF44-424B-955B-3D7CFD81C336}" dt="2021-11-22T18:14:38.366" v="1236" actId="21"/>
          <ac:picMkLst>
            <pc:docMk/>
            <pc:sldMk cId="3416809377" sldId="260"/>
            <ac:picMk id="4" creationId="{39497E8A-E219-4884-8E2A-85742CA831FB}"/>
          </ac:picMkLst>
        </pc:picChg>
      </pc:sldChg>
      <pc:sldChg chg="addSp modSp new mod">
        <pc:chgData name="Nick McCloskey" userId="db350b0a-88d8-4d67-bd07-f727065c6f7b" providerId="ADAL" clId="{D8F2C275-CF44-424B-955B-3D7CFD81C336}" dt="2021-11-22T22:32:15.739" v="2845" actId="20577"/>
        <pc:sldMkLst>
          <pc:docMk/>
          <pc:sldMk cId="574294234" sldId="261"/>
        </pc:sldMkLst>
        <pc:spChg chg="mod">
          <ac:chgData name="Nick McCloskey" userId="db350b0a-88d8-4d67-bd07-f727065c6f7b" providerId="ADAL" clId="{D8F2C275-CF44-424B-955B-3D7CFD81C336}" dt="2021-11-22T18:18:35.794" v="1685" actId="1076"/>
          <ac:spMkLst>
            <pc:docMk/>
            <pc:sldMk cId="574294234" sldId="261"/>
            <ac:spMk id="2" creationId="{564EE485-A1FC-4ECC-BBAC-EAED3CC7E6B6}"/>
          </ac:spMkLst>
        </pc:spChg>
        <pc:spChg chg="mod">
          <ac:chgData name="Nick McCloskey" userId="db350b0a-88d8-4d67-bd07-f727065c6f7b" providerId="ADAL" clId="{D8F2C275-CF44-424B-955B-3D7CFD81C336}" dt="2021-11-22T22:32:15.739" v="2845" actId="20577"/>
          <ac:spMkLst>
            <pc:docMk/>
            <pc:sldMk cId="574294234" sldId="261"/>
            <ac:spMk id="3" creationId="{865A35F5-3D30-4777-84ED-2561BB2AA1FC}"/>
          </ac:spMkLst>
        </pc:spChg>
        <pc:picChg chg="add mod">
          <ac:chgData name="Nick McCloskey" userId="db350b0a-88d8-4d67-bd07-f727065c6f7b" providerId="ADAL" clId="{D8F2C275-CF44-424B-955B-3D7CFD81C336}" dt="2021-11-22T18:18:28.162" v="1684" actId="14100"/>
          <ac:picMkLst>
            <pc:docMk/>
            <pc:sldMk cId="574294234" sldId="261"/>
            <ac:picMk id="4" creationId="{6386DF79-1AFA-41CE-88B5-A9FB76847FE9}"/>
          </ac:picMkLst>
        </pc:picChg>
      </pc:sldChg>
      <pc:sldChg chg="addSp delSp modSp new mod">
        <pc:chgData name="Nick McCloskey" userId="db350b0a-88d8-4d67-bd07-f727065c6f7b" providerId="ADAL" clId="{D8F2C275-CF44-424B-955B-3D7CFD81C336}" dt="2021-11-22T22:41:16.708" v="2964" actId="1076"/>
        <pc:sldMkLst>
          <pc:docMk/>
          <pc:sldMk cId="2441191120" sldId="262"/>
        </pc:sldMkLst>
        <pc:spChg chg="mod">
          <ac:chgData name="Nick McCloskey" userId="db350b0a-88d8-4d67-bd07-f727065c6f7b" providerId="ADAL" clId="{D8F2C275-CF44-424B-955B-3D7CFD81C336}" dt="2021-11-22T22:41:10.778" v="2961" actId="20577"/>
          <ac:spMkLst>
            <pc:docMk/>
            <pc:sldMk cId="2441191120" sldId="262"/>
            <ac:spMk id="2" creationId="{45563ED6-E802-4904-8113-99590429E5E2}"/>
          </ac:spMkLst>
        </pc:spChg>
        <pc:spChg chg="del">
          <ac:chgData name="Nick McCloskey" userId="db350b0a-88d8-4d67-bd07-f727065c6f7b" providerId="ADAL" clId="{D8F2C275-CF44-424B-955B-3D7CFD81C336}" dt="2021-11-22T22:41:03.787" v="2941" actId="478"/>
          <ac:spMkLst>
            <pc:docMk/>
            <pc:sldMk cId="2441191120" sldId="262"/>
            <ac:spMk id="3" creationId="{056BFCE5-A5CC-4A4A-85BA-23740899E14B}"/>
          </ac:spMkLst>
        </pc:spChg>
        <pc:graphicFrameChg chg="add mod">
          <ac:chgData name="Nick McCloskey" userId="db350b0a-88d8-4d67-bd07-f727065c6f7b" providerId="ADAL" clId="{D8F2C275-CF44-424B-955B-3D7CFD81C336}" dt="2021-11-22T22:41:16.708" v="2964" actId="1076"/>
          <ac:graphicFrameMkLst>
            <pc:docMk/>
            <pc:sldMk cId="2441191120" sldId="262"/>
            <ac:graphicFrameMk id="4" creationId="{00000000-0008-0000-0200-0000268BE702}"/>
          </ac:graphicFrameMkLst>
        </pc:graphicFrameChg>
      </pc:sldChg>
      <pc:sldChg chg="addSp delSp modSp new del mod">
        <pc:chgData name="Nick McCloskey" userId="db350b0a-88d8-4d67-bd07-f727065c6f7b" providerId="ADAL" clId="{D8F2C275-CF44-424B-955B-3D7CFD81C336}" dt="2021-11-22T22:40:46.775" v="2933" actId="47"/>
        <pc:sldMkLst>
          <pc:docMk/>
          <pc:sldMk cId="2892997438" sldId="262"/>
        </pc:sldMkLst>
        <pc:spChg chg="del">
          <ac:chgData name="Nick McCloskey" userId="db350b0a-88d8-4d67-bd07-f727065c6f7b" providerId="ADAL" clId="{D8F2C275-CF44-424B-955B-3D7CFD81C336}" dt="2021-11-22T22:39:32.997" v="2908" actId="478"/>
          <ac:spMkLst>
            <pc:docMk/>
            <pc:sldMk cId="2892997438" sldId="262"/>
            <ac:spMk id="2" creationId="{45549538-13DF-4DAB-997E-7D83BC17E0AB}"/>
          </ac:spMkLst>
        </pc:spChg>
        <pc:spChg chg="del mod">
          <ac:chgData name="Nick McCloskey" userId="db350b0a-88d8-4d67-bd07-f727065c6f7b" providerId="ADAL" clId="{D8F2C275-CF44-424B-955B-3D7CFD81C336}" dt="2021-11-22T22:39:35.098" v="2909" actId="478"/>
          <ac:spMkLst>
            <pc:docMk/>
            <pc:sldMk cId="2892997438" sldId="262"/>
            <ac:spMk id="3" creationId="{063E80CC-7F31-44C9-94D2-7E861EB16DC2}"/>
          </ac:spMkLst>
        </pc:spChg>
        <pc:graphicFrameChg chg="add mod">
          <ac:chgData name="Nick McCloskey" userId="db350b0a-88d8-4d67-bd07-f727065c6f7b" providerId="ADAL" clId="{D8F2C275-CF44-424B-955B-3D7CFD81C336}" dt="2021-11-22T22:40:37.562" v="2931" actId="14100"/>
          <ac:graphicFrameMkLst>
            <pc:docMk/>
            <pc:sldMk cId="2892997438" sldId="262"/>
            <ac:graphicFrameMk id="4" creationId="{00000000-0008-0000-0200-00004B6F154E}"/>
          </ac:graphicFrameMkLst>
        </pc:graphicFrameChg>
        <pc:graphicFrameChg chg="add mod">
          <ac:chgData name="Nick McCloskey" userId="db350b0a-88d8-4d67-bd07-f727065c6f7b" providerId="ADAL" clId="{D8F2C275-CF44-424B-955B-3D7CFD81C336}" dt="2021-11-22T22:40:40.501" v="2932" actId="1076"/>
          <ac:graphicFrameMkLst>
            <pc:docMk/>
            <pc:sldMk cId="2892997438" sldId="262"/>
            <ac:graphicFrameMk id="5" creationId="{00000000-0008-0000-0200-0000268BE702}"/>
          </ac:graphicFrameMkLst>
        </pc:graphicFrameChg>
      </pc:sldChg>
      <pc:sldChg chg="addSp delSp modSp new mod">
        <pc:chgData name="Nick McCloskey" userId="db350b0a-88d8-4d67-bd07-f727065c6f7b" providerId="ADAL" clId="{D8F2C275-CF44-424B-955B-3D7CFD81C336}" dt="2021-11-22T22:41:44.724" v="2983"/>
        <pc:sldMkLst>
          <pc:docMk/>
          <pc:sldMk cId="4047004171" sldId="263"/>
        </pc:sldMkLst>
        <pc:spChg chg="mod">
          <ac:chgData name="Nick McCloskey" userId="db350b0a-88d8-4d67-bd07-f727065c6f7b" providerId="ADAL" clId="{D8F2C275-CF44-424B-955B-3D7CFD81C336}" dt="2021-11-22T22:41:24.122" v="2975" actId="20577"/>
          <ac:spMkLst>
            <pc:docMk/>
            <pc:sldMk cId="4047004171" sldId="263"/>
            <ac:spMk id="2" creationId="{87C1224D-EF13-462B-AC82-3B863164DFB5}"/>
          </ac:spMkLst>
        </pc:spChg>
        <pc:spChg chg="del">
          <ac:chgData name="Nick McCloskey" userId="db350b0a-88d8-4d67-bd07-f727065c6f7b" providerId="ADAL" clId="{D8F2C275-CF44-424B-955B-3D7CFD81C336}" dt="2021-11-22T22:41:27.466" v="2976" actId="478"/>
          <ac:spMkLst>
            <pc:docMk/>
            <pc:sldMk cId="4047004171" sldId="263"/>
            <ac:spMk id="3" creationId="{D9D47EF2-8C2A-40A6-A3FF-C1DF3BDA1BF4}"/>
          </ac:spMkLst>
        </pc:spChg>
        <pc:graphicFrameChg chg="add mod">
          <ac:chgData name="Nick McCloskey" userId="db350b0a-88d8-4d67-bd07-f727065c6f7b" providerId="ADAL" clId="{D8F2C275-CF44-424B-955B-3D7CFD81C336}" dt="2021-11-22T22:41:44.724" v="2983"/>
          <ac:graphicFrameMkLst>
            <pc:docMk/>
            <pc:sldMk cId="4047004171" sldId="263"/>
            <ac:graphicFrameMk id="4" creationId="{00000000-0008-0000-0200-00004B6F154E}"/>
          </ac:graphicFrameMkLst>
        </pc:graphicFrameChg>
      </pc:sldChg>
      <pc:sldChg chg="addSp modSp new mod">
        <pc:chgData name="Nick McCloskey" userId="db350b0a-88d8-4d67-bd07-f727065c6f7b" providerId="ADAL" clId="{D8F2C275-CF44-424B-955B-3D7CFD81C336}" dt="2021-12-01T17:26:35.844" v="7036" actId="20577"/>
        <pc:sldMkLst>
          <pc:docMk/>
          <pc:sldMk cId="326764828" sldId="264"/>
        </pc:sldMkLst>
        <pc:spChg chg="mod">
          <ac:chgData name="Nick McCloskey" userId="db350b0a-88d8-4d67-bd07-f727065c6f7b" providerId="ADAL" clId="{D8F2C275-CF44-424B-955B-3D7CFD81C336}" dt="2021-12-01T17:25:14.966" v="7028" actId="1076"/>
          <ac:spMkLst>
            <pc:docMk/>
            <pc:sldMk cId="326764828" sldId="264"/>
            <ac:spMk id="2" creationId="{C183E59F-BC69-42D3-9688-BC37072F2543}"/>
          </ac:spMkLst>
        </pc:spChg>
        <pc:spChg chg="mod">
          <ac:chgData name="Nick McCloskey" userId="db350b0a-88d8-4d67-bd07-f727065c6f7b" providerId="ADAL" clId="{D8F2C275-CF44-424B-955B-3D7CFD81C336}" dt="2021-12-01T17:26:35.844" v="7036" actId="20577"/>
          <ac:spMkLst>
            <pc:docMk/>
            <pc:sldMk cId="326764828" sldId="264"/>
            <ac:spMk id="3" creationId="{2B469BAD-2F02-40D7-AF30-2E3AABD5FA42}"/>
          </ac:spMkLst>
        </pc:spChg>
        <pc:graphicFrameChg chg="add mod modGraphic">
          <ac:chgData name="Nick McCloskey" userId="db350b0a-88d8-4d67-bd07-f727065c6f7b" providerId="ADAL" clId="{D8F2C275-CF44-424B-955B-3D7CFD81C336}" dt="2021-12-01T17:24:26.343" v="7004" actId="1076"/>
          <ac:graphicFrameMkLst>
            <pc:docMk/>
            <pc:sldMk cId="326764828" sldId="264"/>
            <ac:graphicFrameMk id="4" creationId="{E8196A94-F5ED-400E-BDF4-C7103FB81C72}"/>
          </ac:graphicFrameMkLst>
        </pc:graphicFrameChg>
      </pc:sldChg>
      <pc:sldChg chg="addSp delSp modSp mod modNotesTx">
        <pc:chgData name="Nick McCloskey" userId="db350b0a-88d8-4d67-bd07-f727065c6f7b" providerId="ADAL" clId="{D8F2C275-CF44-424B-955B-3D7CFD81C336}" dt="2021-11-30T18:11:33.651" v="6681" actId="1036"/>
        <pc:sldMkLst>
          <pc:docMk/>
          <pc:sldMk cId="4210714831" sldId="265"/>
        </pc:sldMkLst>
        <pc:spChg chg="mod">
          <ac:chgData name="Nick McCloskey" userId="db350b0a-88d8-4d67-bd07-f727065c6f7b" providerId="ADAL" clId="{D8F2C275-CF44-424B-955B-3D7CFD81C336}" dt="2021-11-29T21:46:56.390" v="6298" actId="1076"/>
          <ac:spMkLst>
            <pc:docMk/>
            <pc:sldMk cId="4210714831" sldId="265"/>
            <ac:spMk id="2" creationId="{43D0DA93-3C5A-4A49-9E54-DCEBED7850ED}"/>
          </ac:spMkLst>
        </pc:spChg>
        <pc:spChg chg="add mod">
          <ac:chgData name="Nick McCloskey" userId="db350b0a-88d8-4d67-bd07-f727065c6f7b" providerId="ADAL" clId="{D8F2C275-CF44-424B-955B-3D7CFD81C336}" dt="2021-11-29T21:57:25.873" v="6318" actId="20577"/>
          <ac:spMkLst>
            <pc:docMk/>
            <pc:sldMk cId="4210714831" sldId="265"/>
            <ac:spMk id="6" creationId="{44E6AD20-155C-4B7F-BB6C-333DC6FA0E84}"/>
          </ac:spMkLst>
        </pc:spChg>
        <pc:picChg chg="add mod">
          <ac:chgData name="Nick McCloskey" userId="db350b0a-88d8-4d67-bd07-f727065c6f7b" providerId="ADAL" clId="{D8F2C275-CF44-424B-955B-3D7CFD81C336}" dt="2021-11-30T18:11:33.651" v="6681" actId="1036"/>
          <ac:picMkLst>
            <pc:docMk/>
            <pc:sldMk cId="4210714831" sldId="265"/>
            <ac:picMk id="4" creationId="{4D713134-94F4-4F36-8A83-F685A8032556}"/>
          </ac:picMkLst>
        </pc:picChg>
        <pc:picChg chg="del mod">
          <ac:chgData name="Nick McCloskey" userId="db350b0a-88d8-4d67-bd07-f727065c6f7b" providerId="ADAL" clId="{D8F2C275-CF44-424B-955B-3D7CFD81C336}" dt="2021-11-29T19:29:59.668" v="5450" actId="478"/>
          <ac:picMkLst>
            <pc:docMk/>
            <pc:sldMk cId="4210714831" sldId="265"/>
            <ac:picMk id="5" creationId="{7BF9F0B5-6964-42AE-8FF8-5C8D6907B3EC}"/>
          </ac:picMkLst>
        </pc:picChg>
      </pc:sldChg>
      <pc:sldChg chg="addSp delSp modSp new mod modNotesTx">
        <pc:chgData name="Nick McCloskey" userId="db350b0a-88d8-4d67-bd07-f727065c6f7b" providerId="ADAL" clId="{D8F2C275-CF44-424B-955B-3D7CFD81C336}" dt="2021-11-30T18:03:36.292" v="6623"/>
        <pc:sldMkLst>
          <pc:docMk/>
          <pc:sldMk cId="1937317372" sldId="266"/>
        </pc:sldMkLst>
        <pc:spChg chg="mod">
          <ac:chgData name="Nick McCloskey" userId="db350b0a-88d8-4d67-bd07-f727065c6f7b" providerId="ADAL" clId="{D8F2C275-CF44-424B-955B-3D7CFD81C336}" dt="2021-11-29T19:08:36.848" v="4662" actId="20577"/>
          <ac:spMkLst>
            <pc:docMk/>
            <pc:sldMk cId="1937317372" sldId="266"/>
            <ac:spMk id="2" creationId="{FCD1A501-9C1B-4FD0-B7B4-9AD84D5F342F}"/>
          </ac:spMkLst>
        </pc:spChg>
        <pc:spChg chg="mod">
          <ac:chgData name="Nick McCloskey" userId="db350b0a-88d8-4d67-bd07-f727065c6f7b" providerId="ADAL" clId="{D8F2C275-CF44-424B-955B-3D7CFD81C336}" dt="2021-11-29T19:13:20.872" v="4861" actId="27636"/>
          <ac:spMkLst>
            <pc:docMk/>
            <pc:sldMk cId="1937317372" sldId="266"/>
            <ac:spMk id="3" creationId="{E4E0610D-CF5F-4EE1-9130-152EA3CA463A}"/>
          </ac:spMkLst>
        </pc:spChg>
        <pc:picChg chg="add del mod">
          <ac:chgData name="Nick McCloskey" userId="db350b0a-88d8-4d67-bd07-f727065c6f7b" providerId="ADAL" clId="{D8F2C275-CF44-424B-955B-3D7CFD81C336}" dt="2021-11-29T19:13:09.569" v="4855" actId="478"/>
          <ac:picMkLst>
            <pc:docMk/>
            <pc:sldMk cId="1937317372" sldId="266"/>
            <ac:picMk id="4" creationId="{0525F419-3844-49C2-BDFA-BCDF6D014A61}"/>
          </ac:picMkLst>
        </pc:picChg>
        <pc:picChg chg="add mod">
          <ac:chgData name="Nick McCloskey" userId="db350b0a-88d8-4d67-bd07-f727065c6f7b" providerId="ADAL" clId="{D8F2C275-CF44-424B-955B-3D7CFD81C336}" dt="2021-11-29T19:13:18.150" v="4859" actId="14100"/>
          <ac:picMkLst>
            <pc:docMk/>
            <pc:sldMk cId="1937317372" sldId="266"/>
            <ac:picMk id="2050" creationId="{022C88BF-E085-4410-86A0-E515AAE78BBE}"/>
          </ac:picMkLst>
        </pc:picChg>
      </pc:sldChg>
      <pc:sldChg chg="addSp modSp new mod">
        <pc:chgData name="Nick McCloskey" userId="db350b0a-88d8-4d67-bd07-f727065c6f7b" providerId="ADAL" clId="{D8F2C275-CF44-424B-955B-3D7CFD81C336}" dt="2021-11-29T19:14:23.968" v="4970" actId="20577"/>
        <pc:sldMkLst>
          <pc:docMk/>
          <pc:sldMk cId="216805192" sldId="267"/>
        </pc:sldMkLst>
        <pc:spChg chg="mod">
          <ac:chgData name="Nick McCloskey" userId="db350b0a-88d8-4d67-bd07-f727065c6f7b" providerId="ADAL" clId="{D8F2C275-CF44-424B-955B-3D7CFD81C336}" dt="2021-11-29T19:08:52.932" v="4677" actId="20577"/>
          <ac:spMkLst>
            <pc:docMk/>
            <pc:sldMk cId="216805192" sldId="267"/>
            <ac:spMk id="2" creationId="{8D888FA6-838F-4007-A639-2AF3B788FE29}"/>
          </ac:spMkLst>
        </pc:spChg>
        <pc:spChg chg="mod">
          <ac:chgData name="Nick McCloskey" userId="db350b0a-88d8-4d67-bd07-f727065c6f7b" providerId="ADAL" clId="{D8F2C275-CF44-424B-955B-3D7CFD81C336}" dt="2021-11-29T19:14:23.968" v="4970" actId="20577"/>
          <ac:spMkLst>
            <pc:docMk/>
            <pc:sldMk cId="216805192" sldId="267"/>
            <ac:spMk id="3" creationId="{8A780CE8-13D8-4BD9-BF06-F9E7B5686905}"/>
          </ac:spMkLst>
        </pc:spChg>
        <pc:picChg chg="add mod">
          <ac:chgData name="Nick McCloskey" userId="db350b0a-88d8-4d67-bd07-f727065c6f7b" providerId="ADAL" clId="{D8F2C275-CF44-424B-955B-3D7CFD81C336}" dt="2021-11-29T19:12:10.930" v="4848" actId="14100"/>
          <ac:picMkLst>
            <pc:docMk/>
            <pc:sldMk cId="216805192" sldId="267"/>
            <ac:picMk id="1026" creationId="{B5976417-F9F6-4DBB-B3D1-A391F3A9B30A}"/>
          </ac:picMkLst>
        </pc:picChg>
      </pc:sldChg>
      <pc:sldChg chg="addSp modSp new mod">
        <pc:chgData name="Nick McCloskey" userId="db350b0a-88d8-4d67-bd07-f727065c6f7b" providerId="ADAL" clId="{D8F2C275-CF44-424B-955B-3D7CFD81C336}" dt="2021-11-30T18:08:14.698" v="6671" actId="20577"/>
        <pc:sldMkLst>
          <pc:docMk/>
          <pc:sldMk cId="1989618133" sldId="268"/>
        </pc:sldMkLst>
        <pc:spChg chg="mod">
          <ac:chgData name="Nick McCloskey" userId="db350b0a-88d8-4d67-bd07-f727065c6f7b" providerId="ADAL" clId="{D8F2C275-CF44-424B-955B-3D7CFD81C336}" dt="2021-11-29T19:15:02.057" v="4986" actId="20577"/>
          <ac:spMkLst>
            <pc:docMk/>
            <pc:sldMk cId="1989618133" sldId="268"/>
            <ac:spMk id="2" creationId="{192C97F4-6EC7-4F25-B03D-750DBBFEE7E6}"/>
          </ac:spMkLst>
        </pc:spChg>
        <pc:spChg chg="mod">
          <ac:chgData name="Nick McCloskey" userId="db350b0a-88d8-4d67-bd07-f727065c6f7b" providerId="ADAL" clId="{D8F2C275-CF44-424B-955B-3D7CFD81C336}" dt="2021-11-30T18:08:14.698" v="6671" actId="20577"/>
          <ac:spMkLst>
            <pc:docMk/>
            <pc:sldMk cId="1989618133" sldId="268"/>
            <ac:spMk id="3" creationId="{EDB52C19-CAA9-485A-AF24-CE4144191498}"/>
          </ac:spMkLst>
        </pc:spChg>
        <pc:picChg chg="add mod">
          <ac:chgData name="Nick McCloskey" userId="db350b0a-88d8-4d67-bd07-f727065c6f7b" providerId="ADAL" clId="{D8F2C275-CF44-424B-955B-3D7CFD81C336}" dt="2021-11-29T19:27:43.739" v="5448" actId="1076"/>
          <ac:picMkLst>
            <pc:docMk/>
            <pc:sldMk cId="1989618133" sldId="268"/>
            <ac:picMk id="4" creationId="{ADCC0B2C-A951-4FF4-84AE-95F84A230800}"/>
          </ac:picMkLst>
        </pc:picChg>
      </pc:sldChg>
      <pc:sldChg chg="modSp new mod">
        <pc:chgData name="Nick McCloskey" userId="db350b0a-88d8-4d67-bd07-f727065c6f7b" providerId="ADAL" clId="{D8F2C275-CF44-424B-955B-3D7CFD81C336}" dt="2021-11-29T21:47:37.813" v="6302" actId="20577"/>
        <pc:sldMkLst>
          <pc:docMk/>
          <pc:sldMk cId="2783926510" sldId="269"/>
        </pc:sldMkLst>
        <pc:spChg chg="mod">
          <ac:chgData name="Nick McCloskey" userId="db350b0a-88d8-4d67-bd07-f727065c6f7b" providerId="ADAL" clId="{D8F2C275-CF44-424B-955B-3D7CFD81C336}" dt="2021-11-29T19:22:58.875" v="5178" actId="20577"/>
          <ac:spMkLst>
            <pc:docMk/>
            <pc:sldMk cId="2783926510" sldId="269"/>
            <ac:spMk id="2" creationId="{6B75E678-45BA-4236-ACFF-BA1A59808DF6}"/>
          </ac:spMkLst>
        </pc:spChg>
        <pc:spChg chg="mod">
          <ac:chgData name="Nick McCloskey" userId="db350b0a-88d8-4d67-bd07-f727065c6f7b" providerId="ADAL" clId="{D8F2C275-CF44-424B-955B-3D7CFD81C336}" dt="2021-11-29T21:47:37.813" v="6302" actId="20577"/>
          <ac:spMkLst>
            <pc:docMk/>
            <pc:sldMk cId="2783926510" sldId="269"/>
            <ac:spMk id="3" creationId="{B3764DEC-33AD-42FF-855A-DAA65BE5543E}"/>
          </ac:spMkLst>
        </pc:spChg>
      </pc:sldChg>
      <pc:sldChg chg="addSp modSp new mod">
        <pc:chgData name="Nick McCloskey" userId="db350b0a-88d8-4d67-bd07-f727065c6f7b" providerId="ADAL" clId="{D8F2C275-CF44-424B-955B-3D7CFD81C336}" dt="2021-11-30T18:50:09.313" v="6749" actId="1076"/>
        <pc:sldMkLst>
          <pc:docMk/>
          <pc:sldMk cId="1326130077" sldId="270"/>
        </pc:sldMkLst>
        <pc:spChg chg="mod">
          <ac:chgData name="Nick McCloskey" userId="db350b0a-88d8-4d67-bd07-f727065c6f7b" providerId="ADAL" clId="{D8F2C275-CF44-424B-955B-3D7CFD81C336}" dt="2021-11-30T18:50:09.313" v="6749" actId="1076"/>
          <ac:spMkLst>
            <pc:docMk/>
            <pc:sldMk cId="1326130077" sldId="270"/>
            <ac:spMk id="2" creationId="{B76AE5D6-5FAB-48B2-9035-3487226FC521}"/>
          </ac:spMkLst>
        </pc:spChg>
        <pc:spChg chg="mod">
          <ac:chgData name="Nick McCloskey" userId="db350b0a-88d8-4d67-bd07-f727065c6f7b" providerId="ADAL" clId="{D8F2C275-CF44-424B-955B-3D7CFD81C336}" dt="2021-11-30T18:10:10.607" v="6674" actId="27636"/>
          <ac:spMkLst>
            <pc:docMk/>
            <pc:sldMk cId="1326130077" sldId="270"/>
            <ac:spMk id="3" creationId="{DFB89488-693C-4FDE-BCC6-2C2A772F4669}"/>
          </ac:spMkLst>
        </pc:spChg>
        <pc:picChg chg="add mod">
          <ac:chgData name="Nick McCloskey" userId="db350b0a-88d8-4d67-bd07-f727065c6f7b" providerId="ADAL" clId="{D8F2C275-CF44-424B-955B-3D7CFD81C336}" dt="2021-11-30T18:11:26.696" v="6678" actId="1076"/>
          <ac:picMkLst>
            <pc:docMk/>
            <pc:sldMk cId="1326130077" sldId="270"/>
            <ac:picMk id="4" creationId="{280DA3A5-3B08-4E1C-8B11-17B7FDD011CF}"/>
          </ac:picMkLst>
        </pc:picChg>
      </pc:sldChg>
      <pc:sldChg chg="addSp delSp modSp new del mod">
        <pc:chgData name="Nick McCloskey" userId="db350b0a-88d8-4d67-bd07-f727065c6f7b" providerId="ADAL" clId="{D8F2C275-CF44-424B-955B-3D7CFD81C336}" dt="2021-11-29T22:28:54.928" v="6327" actId="47"/>
        <pc:sldMkLst>
          <pc:docMk/>
          <pc:sldMk cId="570422229" sldId="271"/>
        </pc:sldMkLst>
        <pc:spChg chg="del">
          <ac:chgData name="Nick McCloskey" userId="db350b0a-88d8-4d67-bd07-f727065c6f7b" providerId="ADAL" clId="{D8F2C275-CF44-424B-955B-3D7CFD81C336}" dt="2021-11-29T22:28:12.299" v="6320" actId="478"/>
          <ac:spMkLst>
            <pc:docMk/>
            <pc:sldMk cId="570422229" sldId="271"/>
            <ac:spMk id="2" creationId="{84A9D9B8-D2C5-4EC7-8C32-145F37FAA52E}"/>
          </ac:spMkLst>
        </pc:spChg>
        <pc:spChg chg="del">
          <ac:chgData name="Nick McCloskey" userId="db350b0a-88d8-4d67-bd07-f727065c6f7b" providerId="ADAL" clId="{D8F2C275-CF44-424B-955B-3D7CFD81C336}" dt="2021-11-29T22:28:13.164" v="6321" actId="478"/>
          <ac:spMkLst>
            <pc:docMk/>
            <pc:sldMk cId="570422229" sldId="271"/>
            <ac:spMk id="3" creationId="{989F7CA7-0131-45C6-841C-8D9F559BB10F}"/>
          </ac:spMkLst>
        </pc:spChg>
        <pc:picChg chg="add del mod">
          <ac:chgData name="Nick McCloskey" userId="db350b0a-88d8-4d67-bd07-f727065c6f7b" providerId="ADAL" clId="{D8F2C275-CF44-424B-955B-3D7CFD81C336}" dt="2021-11-29T22:28:51.411" v="6325" actId="21"/>
          <ac:picMkLst>
            <pc:docMk/>
            <pc:sldMk cId="570422229" sldId="271"/>
            <ac:picMk id="5" creationId="{F1E88F9E-5C2B-4F63-9F83-E0F6BF1E188B}"/>
          </ac:picMkLst>
        </pc:picChg>
      </pc:sldChg>
      <pc:sldChg chg="addSp delSp modSp new mod">
        <pc:chgData name="Nick McCloskey" userId="db350b0a-88d8-4d67-bd07-f727065c6f7b" providerId="ADAL" clId="{D8F2C275-CF44-424B-955B-3D7CFD81C336}" dt="2021-11-30T18:06:16.908" v="6655" actId="1076"/>
        <pc:sldMkLst>
          <pc:docMk/>
          <pc:sldMk cId="2274173443" sldId="272"/>
        </pc:sldMkLst>
        <pc:spChg chg="mod">
          <ac:chgData name="Nick McCloskey" userId="db350b0a-88d8-4d67-bd07-f727065c6f7b" providerId="ADAL" clId="{D8F2C275-CF44-424B-955B-3D7CFD81C336}" dt="2021-11-29T22:29:27.421" v="6421" actId="5793"/>
          <ac:spMkLst>
            <pc:docMk/>
            <pc:sldMk cId="2274173443" sldId="272"/>
            <ac:spMk id="2" creationId="{78E29F40-BD01-4BF2-BCC5-0CD64FE2E316}"/>
          </ac:spMkLst>
        </pc:spChg>
        <pc:spChg chg="del">
          <ac:chgData name="Nick McCloskey" userId="db350b0a-88d8-4d67-bd07-f727065c6f7b" providerId="ADAL" clId="{D8F2C275-CF44-424B-955B-3D7CFD81C336}" dt="2021-11-29T22:28:49.068" v="6324" actId="478"/>
          <ac:spMkLst>
            <pc:docMk/>
            <pc:sldMk cId="2274173443" sldId="272"/>
            <ac:spMk id="3" creationId="{D8B6719A-437A-4BD4-A565-0A484B8E49B0}"/>
          </ac:spMkLst>
        </pc:spChg>
        <pc:picChg chg="add mod">
          <ac:chgData name="Nick McCloskey" userId="db350b0a-88d8-4d67-bd07-f727065c6f7b" providerId="ADAL" clId="{D8F2C275-CF44-424B-955B-3D7CFD81C336}" dt="2021-11-30T18:06:15.668" v="6654" actId="1076"/>
          <ac:picMkLst>
            <pc:docMk/>
            <pc:sldMk cId="2274173443" sldId="272"/>
            <ac:picMk id="4" creationId="{0114EB0A-B3D8-44AE-B73A-57BD369314A8}"/>
          </ac:picMkLst>
        </pc:picChg>
        <pc:picChg chg="add mod">
          <ac:chgData name="Nick McCloskey" userId="db350b0a-88d8-4d67-bd07-f727065c6f7b" providerId="ADAL" clId="{D8F2C275-CF44-424B-955B-3D7CFD81C336}" dt="2021-11-30T18:06:16.908" v="6655" actId="1076"/>
          <ac:picMkLst>
            <pc:docMk/>
            <pc:sldMk cId="2274173443" sldId="272"/>
            <ac:picMk id="5" creationId="{A55ABD7C-2B23-464D-9C30-631C32E9C546}"/>
          </ac:picMkLst>
        </pc:picChg>
      </pc:sldChg>
      <pc:sldChg chg="addSp delSp modSp new mod">
        <pc:chgData name="Nick McCloskey" userId="db350b0a-88d8-4d67-bd07-f727065c6f7b" providerId="ADAL" clId="{D8F2C275-CF44-424B-955B-3D7CFD81C336}" dt="2021-12-01T18:23:10.579" v="7214" actId="1036"/>
        <pc:sldMkLst>
          <pc:docMk/>
          <pc:sldMk cId="1969315803" sldId="273"/>
        </pc:sldMkLst>
        <pc:spChg chg="mod">
          <ac:chgData name="Nick McCloskey" userId="db350b0a-88d8-4d67-bd07-f727065c6f7b" providerId="ADAL" clId="{D8F2C275-CF44-424B-955B-3D7CFD81C336}" dt="2021-11-30T17:37:30.123" v="6570" actId="20577"/>
          <ac:spMkLst>
            <pc:docMk/>
            <pc:sldMk cId="1969315803" sldId="273"/>
            <ac:spMk id="2" creationId="{4B12E5CD-C4C8-4CCC-98C3-42A251EC5ED4}"/>
          </ac:spMkLst>
        </pc:spChg>
        <pc:spChg chg="del">
          <ac:chgData name="Nick McCloskey" userId="db350b0a-88d8-4d67-bd07-f727065c6f7b" providerId="ADAL" clId="{D8F2C275-CF44-424B-955B-3D7CFD81C336}" dt="2021-11-30T17:35:32.008" v="6423" actId="478"/>
          <ac:spMkLst>
            <pc:docMk/>
            <pc:sldMk cId="1969315803" sldId="273"/>
            <ac:spMk id="3" creationId="{DD30C163-9A47-495E-B367-CF0EBC06EC0C}"/>
          </ac:spMkLst>
        </pc:spChg>
        <pc:picChg chg="add del mod">
          <ac:chgData name="Nick McCloskey" userId="db350b0a-88d8-4d67-bd07-f727065c6f7b" providerId="ADAL" clId="{D8F2C275-CF44-424B-955B-3D7CFD81C336}" dt="2021-12-01T18:22:41.554" v="7187" actId="478"/>
          <ac:picMkLst>
            <pc:docMk/>
            <pc:sldMk cId="1969315803" sldId="273"/>
            <ac:picMk id="4" creationId="{E3F7DA46-1FAD-4E69-B6FD-C43704D7CBF0}"/>
          </ac:picMkLst>
        </pc:picChg>
        <pc:picChg chg="add del mod">
          <ac:chgData name="Nick McCloskey" userId="db350b0a-88d8-4d67-bd07-f727065c6f7b" providerId="ADAL" clId="{D8F2C275-CF44-424B-955B-3D7CFD81C336}" dt="2021-11-30T18:12:36.645" v="6682" actId="478"/>
          <ac:picMkLst>
            <pc:docMk/>
            <pc:sldMk cId="1969315803" sldId="273"/>
            <ac:picMk id="5" creationId="{0C570D04-DB8D-43E1-8E82-94E39E9DB821}"/>
          </ac:picMkLst>
        </pc:picChg>
        <pc:picChg chg="add del mod">
          <ac:chgData name="Nick McCloskey" userId="db350b0a-88d8-4d67-bd07-f727065c6f7b" providerId="ADAL" clId="{D8F2C275-CF44-424B-955B-3D7CFD81C336}" dt="2021-12-01T18:22:41.962" v="7188" actId="478"/>
          <ac:picMkLst>
            <pc:docMk/>
            <pc:sldMk cId="1969315803" sldId="273"/>
            <ac:picMk id="6" creationId="{33D542DD-D619-4226-B237-A8386CA51F53}"/>
          </ac:picMkLst>
        </pc:picChg>
        <pc:picChg chg="add del mod">
          <ac:chgData name="Nick McCloskey" userId="db350b0a-88d8-4d67-bd07-f727065c6f7b" providerId="ADAL" clId="{D8F2C275-CF44-424B-955B-3D7CFD81C336}" dt="2021-11-30T18:12:40.526" v="6683" actId="478"/>
          <ac:picMkLst>
            <pc:docMk/>
            <pc:sldMk cId="1969315803" sldId="273"/>
            <ac:picMk id="7" creationId="{A81B5894-CE45-4EB5-8628-C60D1CA39D20}"/>
          </ac:picMkLst>
        </pc:picChg>
        <pc:picChg chg="add mod">
          <ac:chgData name="Nick McCloskey" userId="db350b0a-88d8-4d67-bd07-f727065c6f7b" providerId="ADAL" clId="{D8F2C275-CF44-424B-955B-3D7CFD81C336}" dt="2021-12-01T18:23:10.579" v="7214" actId="1036"/>
          <ac:picMkLst>
            <pc:docMk/>
            <pc:sldMk cId="1969315803" sldId="273"/>
            <ac:picMk id="8" creationId="{078DA72B-D1F0-4240-BADC-8EC41F00176A}"/>
          </ac:picMkLst>
        </pc:picChg>
        <pc:picChg chg="add del mod">
          <ac:chgData name="Nick McCloskey" userId="db350b0a-88d8-4d67-bd07-f727065c6f7b" providerId="ADAL" clId="{D8F2C275-CF44-424B-955B-3D7CFD81C336}" dt="2021-12-01T18:19:20.252" v="7176" actId="478"/>
          <ac:picMkLst>
            <pc:docMk/>
            <pc:sldMk cId="1969315803" sldId="273"/>
            <ac:picMk id="9" creationId="{16A6E394-79B0-4163-8E41-0D3635439A24}"/>
          </ac:picMkLst>
        </pc:picChg>
        <pc:picChg chg="add del mod">
          <ac:chgData name="Nick McCloskey" userId="db350b0a-88d8-4d67-bd07-f727065c6f7b" providerId="ADAL" clId="{D8F2C275-CF44-424B-955B-3D7CFD81C336}" dt="2021-12-01T18:19:20.646" v="7177" actId="478"/>
          <ac:picMkLst>
            <pc:docMk/>
            <pc:sldMk cId="1969315803" sldId="273"/>
            <ac:picMk id="11" creationId="{95D0F95B-6BFE-4182-8F66-2AFAED5516E1}"/>
          </ac:picMkLst>
        </pc:picChg>
        <pc:picChg chg="add mod">
          <ac:chgData name="Nick McCloskey" userId="db350b0a-88d8-4d67-bd07-f727065c6f7b" providerId="ADAL" clId="{D8F2C275-CF44-424B-955B-3D7CFD81C336}" dt="2021-12-01T18:23:10.579" v="7214" actId="1036"/>
          <ac:picMkLst>
            <pc:docMk/>
            <pc:sldMk cId="1969315803" sldId="273"/>
            <ac:picMk id="12" creationId="{07D811F7-3836-400B-A40C-B77A6950FABD}"/>
          </ac:picMkLst>
        </pc:picChg>
      </pc:sldChg>
      <pc:sldChg chg="addSp delSp new del mod">
        <pc:chgData name="Nick McCloskey" userId="db350b0a-88d8-4d67-bd07-f727065c6f7b" providerId="ADAL" clId="{D8F2C275-CF44-424B-955B-3D7CFD81C336}" dt="2021-12-01T18:23:39.336" v="7215" actId="47"/>
        <pc:sldMkLst>
          <pc:docMk/>
          <pc:sldMk cId="490299247" sldId="274"/>
        </pc:sldMkLst>
        <pc:spChg chg="del">
          <ac:chgData name="Nick McCloskey" userId="db350b0a-88d8-4d67-bd07-f727065c6f7b" providerId="ADAL" clId="{D8F2C275-CF44-424B-955B-3D7CFD81C336}" dt="2021-11-30T18:01:51.071" v="6620" actId="478"/>
          <ac:spMkLst>
            <pc:docMk/>
            <pc:sldMk cId="490299247" sldId="274"/>
            <ac:spMk id="2" creationId="{146BDC8A-1FD3-4AAB-882F-A39901CFBC66}"/>
          </ac:spMkLst>
        </pc:spChg>
        <pc:spChg chg="del">
          <ac:chgData name="Nick McCloskey" userId="db350b0a-88d8-4d67-bd07-f727065c6f7b" providerId="ADAL" clId="{D8F2C275-CF44-424B-955B-3D7CFD81C336}" dt="2021-11-30T18:01:52.799" v="6621" actId="478"/>
          <ac:spMkLst>
            <pc:docMk/>
            <pc:sldMk cId="490299247" sldId="274"/>
            <ac:spMk id="3" creationId="{E29B5429-2C85-4C5E-8065-4650F5DB39FF}"/>
          </ac:spMkLst>
        </pc:spChg>
        <pc:spChg chg="add del">
          <ac:chgData name="Nick McCloskey" userId="db350b0a-88d8-4d67-bd07-f727065c6f7b" providerId="ADAL" clId="{D8F2C275-CF44-424B-955B-3D7CFD81C336}" dt="2021-11-30T18:00:32.693" v="6619" actId="478"/>
          <ac:spMkLst>
            <pc:docMk/>
            <pc:sldMk cId="490299247" sldId="274"/>
            <ac:spMk id="4" creationId="{1AF14CEF-073F-4B2A-A8A2-DC3E7017C213}"/>
          </ac:spMkLst>
        </pc:spChg>
        <pc:picChg chg="add">
          <ac:chgData name="Nick McCloskey" userId="db350b0a-88d8-4d67-bd07-f727065c6f7b" providerId="ADAL" clId="{D8F2C275-CF44-424B-955B-3D7CFD81C336}" dt="2021-11-30T18:01:53.564" v="6622" actId="22"/>
          <ac:picMkLst>
            <pc:docMk/>
            <pc:sldMk cId="490299247" sldId="274"/>
            <ac:picMk id="6" creationId="{E5FA5281-90DA-494E-9527-ADD72F75FC82}"/>
          </ac:picMkLst>
        </pc:picChg>
      </pc:sldChg>
      <pc:sldChg chg="addSp delSp modSp new mod">
        <pc:chgData name="Nick McCloskey" userId="db350b0a-88d8-4d67-bd07-f727065c6f7b" providerId="ADAL" clId="{D8F2C275-CF44-424B-955B-3D7CFD81C336}" dt="2021-11-30T18:45:00.681" v="6748" actId="1076"/>
        <pc:sldMkLst>
          <pc:docMk/>
          <pc:sldMk cId="1076427525" sldId="275"/>
        </pc:sldMkLst>
        <pc:spChg chg="add del mod">
          <ac:chgData name="Nick McCloskey" userId="db350b0a-88d8-4d67-bd07-f727065c6f7b" providerId="ADAL" clId="{D8F2C275-CF44-424B-955B-3D7CFD81C336}" dt="2021-11-30T18:44:41.024" v="6738" actId="1076"/>
          <ac:spMkLst>
            <pc:docMk/>
            <pc:sldMk cId="1076427525" sldId="275"/>
            <ac:spMk id="2" creationId="{2F650E5D-196C-4E48-837D-267E8C9F9DFF}"/>
          </ac:spMkLst>
        </pc:spChg>
        <pc:spChg chg="del">
          <ac:chgData name="Nick McCloskey" userId="db350b0a-88d8-4d67-bd07-f727065c6f7b" providerId="ADAL" clId="{D8F2C275-CF44-424B-955B-3D7CFD81C336}" dt="2021-11-30T18:43:45.320" v="6699" actId="478"/>
          <ac:spMkLst>
            <pc:docMk/>
            <pc:sldMk cId="1076427525" sldId="275"/>
            <ac:spMk id="3" creationId="{6C928FF1-A6EB-4605-AFF5-86048FAFD166}"/>
          </ac:spMkLst>
        </pc:spChg>
        <pc:graphicFrameChg chg="add del mod modGraphic">
          <ac:chgData name="Nick McCloskey" userId="db350b0a-88d8-4d67-bd07-f727065c6f7b" providerId="ADAL" clId="{D8F2C275-CF44-424B-955B-3D7CFD81C336}" dt="2021-11-30T18:44:12.820" v="6707"/>
          <ac:graphicFrameMkLst>
            <pc:docMk/>
            <pc:sldMk cId="1076427525" sldId="275"/>
            <ac:graphicFrameMk id="4" creationId="{C9933AEF-E6C9-46FA-93C6-33F3E7B6C762}"/>
          </ac:graphicFrameMkLst>
        </pc:graphicFrameChg>
        <pc:graphicFrameChg chg="add mod modGraphic">
          <ac:chgData name="Nick McCloskey" userId="db350b0a-88d8-4d67-bd07-f727065c6f7b" providerId="ADAL" clId="{D8F2C275-CF44-424B-955B-3D7CFD81C336}" dt="2021-11-30T18:45:00.681" v="6748" actId="1076"/>
          <ac:graphicFrameMkLst>
            <pc:docMk/>
            <pc:sldMk cId="1076427525" sldId="275"/>
            <ac:graphicFrameMk id="5" creationId="{7E7EDF77-8A83-4E26-BB95-FEB3881AD9FA}"/>
          </ac:graphicFrameMkLst>
        </pc:graphicFrameChg>
      </pc:sldChg>
      <pc:sldChg chg="modSp new mod">
        <pc:chgData name="Nick McCloskey" userId="db350b0a-88d8-4d67-bd07-f727065c6f7b" providerId="ADAL" clId="{D8F2C275-CF44-424B-955B-3D7CFD81C336}" dt="2021-11-30T19:15:17.602" v="6895" actId="20577"/>
        <pc:sldMkLst>
          <pc:docMk/>
          <pc:sldMk cId="617586529" sldId="276"/>
        </pc:sldMkLst>
        <pc:spChg chg="mod">
          <ac:chgData name="Nick McCloskey" userId="db350b0a-88d8-4d67-bd07-f727065c6f7b" providerId="ADAL" clId="{D8F2C275-CF44-424B-955B-3D7CFD81C336}" dt="2021-11-30T19:14:28.862" v="6767" actId="20577"/>
          <ac:spMkLst>
            <pc:docMk/>
            <pc:sldMk cId="617586529" sldId="276"/>
            <ac:spMk id="2" creationId="{960469AB-15D2-47C8-9D12-E5F17A15BE09}"/>
          </ac:spMkLst>
        </pc:spChg>
        <pc:spChg chg="mod">
          <ac:chgData name="Nick McCloskey" userId="db350b0a-88d8-4d67-bd07-f727065c6f7b" providerId="ADAL" clId="{D8F2C275-CF44-424B-955B-3D7CFD81C336}" dt="2021-11-30T19:15:17.602" v="6895" actId="20577"/>
          <ac:spMkLst>
            <pc:docMk/>
            <pc:sldMk cId="617586529" sldId="276"/>
            <ac:spMk id="3" creationId="{503F06B7-2981-4C68-8407-A4DC901AD494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ttps://tuprd-my.sharepoint.com/personal/tuf61393_temple_edu/Documents/BINFO%20PSM/Semester1_Fall2021/BIOL%205514%20Bio%20Models%20Python/final_project/Self-Ad%20behavior%20%20210927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https://tuprd-my.sharepoint.com/personal/tuf61393_temple_edu/Documents/BINFO%20PSM/Semester1_Fall2021/BIOL%205514%20Bio%20Models%20Python/final_project/Self-Ad%20behavior%20%2021092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x val="0.10232357227029401"/>
          <c:y val="4.0712978922555085E-2"/>
          <c:w val="0.88213558930981661"/>
          <c:h val="0.81761742019260775"/>
        </c:manualLayout>
      </c:layout>
      <c:lineChart>
        <c:grouping val="standard"/>
        <c:varyColors val="0"/>
        <c:ser>
          <c:idx val="0"/>
          <c:order val="0"/>
          <c:tx>
            <c:v>Heroin, 3x2hr, n=6</c:v>
          </c:tx>
          <c:spPr>
            <a:ln w="28575" cmpd="sng">
              <a:solidFill>
                <a:srgbClr val="4F81BD"/>
              </a:solidFill>
            </a:ln>
          </c:spPr>
          <c:marker>
            <c:symbol val="circle"/>
            <c:size val="10"/>
            <c:spPr>
              <a:solidFill>
                <a:srgbClr val="4F81BD"/>
              </a:solidFill>
              <a:ln cmpd="sng">
                <a:solidFill>
                  <a:srgbClr val="4F81BD"/>
                </a:solidFill>
              </a:ln>
            </c:spPr>
          </c:marker>
          <c:cat>
            <c:numRef>
              <c:f>Summary!$D$3:$T$3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2">
                  <c:v>11</c:v>
                </c:pt>
                <c:pt idx="13">
                  <c:v>12</c:v>
                </c:pt>
                <c:pt idx="14">
                  <c:v>13</c:v>
                </c:pt>
                <c:pt idx="15">
                  <c:v>14</c:v>
                </c:pt>
                <c:pt idx="16">
                  <c:v>15</c:v>
                </c:pt>
              </c:numCache>
            </c:numRef>
          </c:cat>
          <c:val>
            <c:numRef>
              <c:f>Summary!$D$12:$T$12</c:f>
              <c:numCache>
                <c:formatCode>0.00</c:formatCode>
                <c:ptCount val="17"/>
                <c:pt idx="0">
                  <c:v>8.6666666666666661</c:v>
                </c:pt>
                <c:pt idx="1">
                  <c:v>15.666666666666666</c:v>
                </c:pt>
                <c:pt idx="2">
                  <c:v>25.833333333333332</c:v>
                </c:pt>
                <c:pt idx="3">
                  <c:v>22.833333333333332</c:v>
                </c:pt>
                <c:pt idx="4">
                  <c:v>22.833333333333332</c:v>
                </c:pt>
                <c:pt idx="6">
                  <c:v>43.5</c:v>
                </c:pt>
                <c:pt idx="7">
                  <c:v>41.333333333333336</c:v>
                </c:pt>
                <c:pt idx="8">
                  <c:v>31.833333333333332</c:v>
                </c:pt>
                <c:pt idx="9">
                  <c:v>38.5</c:v>
                </c:pt>
                <c:pt idx="10">
                  <c:v>39.166666666666664</c:v>
                </c:pt>
                <c:pt idx="12">
                  <c:v>41.333333333333336</c:v>
                </c:pt>
                <c:pt idx="13">
                  <c:v>38.666666666666664</c:v>
                </c:pt>
                <c:pt idx="14">
                  <c:v>39.666666666666664</c:v>
                </c:pt>
                <c:pt idx="15">
                  <c:v>39.833333333333336</c:v>
                </c:pt>
                <c:pt idx="16">
                  <c:v>42.166666666666664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A1-48B2-BEB0-CA893C570D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75430041"/>
        <c:axId val="1060428006"/>
      </c:lineChart>
      <c:catAx>
        <c:axId val="1175430041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lvl="0">
                  <a:defRPr sz="1800" b="1" i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US" sz="1800" b="1" i="0">
                    <a:solidFill>
                      <a:srgbClr val="000000"/>
                    </a:solidFill>
                    <a:latin typeface="+mn-lt"/>
                  </a:rPr>
                  <a:t>Session</a:t>
                </a:r>
              </a:p>
            </c:rich>
          </c:tx>
          <c:layout>
            <c:manualLayout>
              <c:xMode val="edge"/>
              <c:yMode val="edge"/>
              <c:x val="0.48568891345587883"/>
              <c:y val="0.93653799711744024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 lvl="0">
              <a:defRPr sz="1800" b="0" i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1060428006"/>
        <c:crosses val="autoZero"/>
        <c:auto val="1"/>
        <c:lblAlgn val="ctr"/>
        <c:lblOffset val="100"/>
        <c:noMultiLvlLbl val="1"/>
      </c:catAx>
      <c:valAx>
        <c:axId val="1060428006"/>
        <c:scaling>
          <c:orientation val="minMax"/>
          <c:max val="100"/>
        </c:scaling>
        <c:delete val="0"/>
        <c:axPos val="l"/>
        <c:title>
          <c:tx>
            <c:rich>
              <a:bodyPr/>
              <a:lstStyle/>
              <a:p>
                <a:pPr lvl="0">
                  <a:defRPr sz="1800" b="1" i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US" sz="1800" b="1" i="0">
                    <a:solidFill>
                      <a:srgbClr val="000000"/>
                    </a:solidFill>
                    <a:latin typeface="+mn-lt"/>
                  </a:rPr>
                  <a:t># of infusions</a:t>
                </a:r>
              </a:p>
            </c:rich>
          </c:tx>
          <c:layout>
            <c:manualLayout>
              <c:xMode val="edge"/>
              <c:yMode val="edge"/>
              <c:x val="9.8896244490205426E-3"/>
              <c:y val="0.31337008926172399"/>
            </c:manualLayout>
          </c:layout>
          <c:overlay val="0"/>
        </c:title>
        <c:numFmt formatCode="0" sourceLinked="0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sz="1800" b="0" i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1175430041"/>
        <c:crosses val="autoZero"/>
        <c:crossBetween val="between"/>
        <c:majorUnit val="10"/>
      </c:valAx>
    </c:plotArea>
    <c:legend>
      <c:legendPos val="b"/>
      <c:layout>
        <c:manualLayout>
          <c:xMode val="edge"/>
          <c:yMode val="edge"/>
          <c:x val="0.72574526360535507"/>
          <c:y val="0.64287787046421185"/>
        </c:manualLayout>
      </c:layout>
      <c:overlay val="0"/>
      <c:txPr>
        <a:bodyPr/>
        <a:lstStyle/>
        <a:p>
          <a:pPr lvl="0">
            <a:defRPr sz="1800" b="1" i="0">
              <a:solidFill>
                <a:srgbClr val="000000"/>
              </a:solidFill>
              <a:latin typeface="+mn-lt"/>
            </a:defRPr>
          </a:pPr>
          <a:endParaRPr lang="en-US"/>
        </a:p>
      </c:txPr>
    </c:legend>
    <c:plotVisOnly val="1"/>
    <c:dispBlanksAs val="zero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x val="0.12098569014489627"/>
          <c:y val="0.13898632770078481"/>
          <c:w val="0.84313694521061588"/>
          <c:h val="0.69028261864567142"/>
        </c:manualLayout>
      </c:layout>
      <c:lineChart>
        <c:grouping val="standard"/>
        <c:varyColors val="1"/>
        <c:ser>
          <c:idx val="0"/>
          <c:order val="0"/>
          <c:tx>
            <c:v>Stress Resistant, n=2 </c:v>
          </c:tx>
          <c:spPr>
            <a:ln w="28575" cmpd="sng">
              <a:solidFill>
                <a:srgbClr val="4F81BD"/>
              </a:solidFill>
            </a:ln>
          </c:spPr>
          <c:marker>
            <c:symbol val="circle"/>
            <c:size val="10"/>
            <c:spPr>
              <a:solidFill>
                <a:srgbClr val="4F81BD"/>
              </a:solidFill>
              <a:ln cmpd="sng">
                <a:solidFill>
                  <a:srgbClr val="4F81BD"/>
                </a:solidFill>
              </a:ln>
            </c:spPr>
          </c:marker>
          <c:cat>
            <c:strRef>
              <c:f>Summary!$L$34:$R$34</c:f>
              <c:strCache>
                <c:ptCount val="7"/>
                <c:pt idx="0">
                  <c:v>Baseline</c:v>
                </c:pt>
                <c:pt idx="2">
                  <c:v>0.3/100%</c:v>
                </c:pt>
                <c:pt idx="3">
                  <c:v>0.4/100%</c:v>
                </c:pt>
                <c:pt idx="4">
                  <c:v>0.5/100%</c:v>
                </c:pt>
                <c:pt idx="5">
                  <c:v>0.6/100%</c:v>
                </c:pt>
                <c:pt idx="6">
                  <c:v>0.7/100%</c:v>
                </c:pt>
              </c:strCache>
            </c:strRef>
          </c:cat>
          <c:val>
            <c:numRef>
              <c:f>Summary!$L$39:$R$39</c:f>
              <c:numCache>
                <c:formatCode>General</c:formatCode>
                <c:ptCount val="7"/>
                <c:pt idx="0" formatCode="0.00">
                  <c:v>37</c:v>
                </c:pt>
                <c:pt idx="2" formatCode="0.00">
                  <c:v>40.5</c:v>
                </c:pt>
                <c:pt idx="3" formatCode="0.00">
                  <c:v>38.5</c:v>
                </c:pt>
                <c:pt idx="4" formatCode="0.00">
                  <c:v>38.5</c:v>
                </c:pt>
                <c:pt idx="5" formatCode="0.00">
                  <c:v>40.5</c:v>
                </c:pt>
                <c:pt idx="6" formatCode="0.00">
                  <c:v>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F45-4C76-8283-BFEE70C3DB17}"/>
            </c:ext>
          </c:extLst>
        </c:ser>
        <c:ser>
          <c:idx val="1"/>
          <c:order val="1"/>
          <c:tx>
            <c:v>Stress Sensitive, n=4 </c:v>
          </c:tx>
          <c:spPr>
            <a:ln w="28575" cmpd="sng">
              <a:solidFill>
                <a:srgbClr val="C0504D"/>
              </a:solidFill>
            </a:ln>
          </c:spPr>
          <c:marker>
            <c:symbol val="circle"/>
            <c:size val="10"/>
            <c:spPr>
              <a:solidFill>
                <a:srgbClr val="C0504D"/>
              </a:solidFill>
              <a:ln cmpd="sng">
                <a:solidFill>
                  <a:srgbClr val="C0504D"/>
                </a:solidFill>
              </a:ln>
            </c:spPr>
          </c:marker>
          <c:cat>
            <c:strRef>
              <c:f>Summary!$L$34:$R$34</c:f>
              <c:strCache>
                <c:ptCount val="7"/>
                <c:pt idx="0">
                  <c:v>Baseline</c:v>
                </c:pt>
                <c:pt idx="2">
                  <c:v>0.3/100%</c:v>
                </c:pt>
                <c:pt idx="3">
                  <c:v>0.4/100%</c:v>
                </c:pt>
                <c:pt idx="4">
                  <c:v>0.5/100%</c:v>
                </c:pt>
                <c:pt idx="5">
                  <c:v>0.6/100%</c:v>
                </c:pt>
                <c:pt idx="6">
                  <c:v>0.7/100%</c:v>
                </c:pt>
              </c:strCache>
            </c:strRef>
          </c:cat>
          <c:val>
            <c:numRef>
              <c:f>Summary!$U$39:$AA$39</c:f>
              <c:numCache>
                <c:formatCode>General</c:formatCode>
                <c:ptCount val="7"/>
                <c:pt idx="0" formatCode="0.00">
                  <c:v>42.333333333333336</c:v>
                </c:pt>
                <c:pt idx="2" formatCode="0.00">
                  <c:v>39.5</c:v>
                </c:pt>
                <c:pt idx="3" formatCode="0.00">
                  <c:v>33</c:v>
                </c:pt>
                <c:pt idx="4" formatCode="0.00">
                  <c:v>14.75</c:v>
                </c:pt>
                <c:pt idx="5" formatCode="0.00">
                  <c:v>3.5</c:v>
                </c:pt>
                <c:pt idx="6" formatCode="0.00">
                  <c:v>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F45-4C76-8283-BFEE70C3DB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1150611"/>
        <c:axId val="190026719"/>
      </c:lineChart>
      <c:catAx>
        <c:axId val="1201150611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endParaRPr lang="en-US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 lvl="0">
              <a:defRPr sz="1200" b="1" i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190026719"/>
        <c:crosses val="autoZero"/>
        <c:auto val="1"/>
        <c:lblAlgn val="ctr"/>
        <c:lblOffset val="100"/>
        <c:noMultiLvlLbl val="1"/>
      </c:catAx>
      <c:valAx>
        <c:axId val="190026719"/>
        <c:scaling>
          <c:orientation val="minMax"/>
          <c:max val="120"/>
        </c:scaling>
        <c:delete val="0"/>
        <c:axPos val="l"/>
        <c:title>
          <c:tx>
            <c:rich>
              <a:bodyPr/>
              <a:lstStyle/>
              <a:p>
                <a:pPr lvl="0">
                  <a:defRPr sz="2000" b="1" i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US" sz="2000" b="1" i="0">
                    <a:solidFill>
                      <a:srgbClr val="000000"/>
                    </a:solidFill>
                    <a:latin typeface="+mn-lt"/>
                  </a:rPr>
                  <a:t># of infusions</a:t>
                </a:r>
              </a:p>
            </c:rich>
          </c:tx>
          <c:overlay val="0"/>
        </c:title>
        <c:numFmt formatCode="0" sourceLinked="0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sz="1400" b="1" i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1201150611"/>
        <c:crosses val="autoZero"/>
        <c:crossBetween val="between"/>
        <c:majorUnit val="20"/>
      </c:valAx>
    </c:plotArea>
    <c:legend>
      <c:legendPos val="b"/>
      <c:layout>
        <c:manualLayout>
          <c:xMode val="edge"/>
          <c:yMode val="edge"/>
          <c:x val="0.48744119616671672"/>
          <c:y val="0.27892503000692276"/>
          <c:w val="0.49425682607789062"/>
          <c:h val="5.7986024991657829E-2"/>
        </c:manualLayout>
      </c:layout>
      <c:overlay val="0"/>
      <c:txPr>
        <a:bodyPr/>
        <a:lstStyle/>
        <a:p>
          <a:pPr lvl="0">
            <a:defRPr sz="1400" b="1" i="0">
              <a:solidFill>
                <a:srgbClr val="000000"/>
              </a:solidFill>
              <a:latin typeface="+mn-lt"/>
            </a:defRPr>
          </a:pPr>
          <a:endParaRPr lang="en-US"/>
        </a:p>
      </c:txPr>
    </c:legend>
    <c:plotVisOnly val="1"/>
    <c:dispBlanksAs val="zero"/>
    <c:showDLblsOverMax val="1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74ACB-49BB-4AEE-AFB2-7C459F2CB74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43D8C-06E8-49DD-AAE4-3FC1AFA9E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7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adiopaedia.org/articles/machine-learning-1?lang=us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radiopaedia.org/articles/iteration-machine-learning?lang=us" TargetMode="External"/><Relationship Id="rId4" Type="http://schemas.openxmlformats.org/officeDocument/2006/relationships/hyperlink" Target="https://radiopaedia.org/articles/training-testing-and-validation-datasets?lang=u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43D8C-06E8-49DD-AAE4-3FC1AFA9E5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8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43D8C-06E8-49DD-AAE4-3FC1AFA9E5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33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In geometry, a hyperplane is 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 subspace whose dimension is one less than that of its ambient space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43D8C-06E8-49DD-AAE4-3FC1AFA9E5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10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D3D3D"/>
                </a:solidFill>
                <a:effectLst/>
                <a:latin typeface="Open Sans" panose="020B0604020202020204" pitchFamily="34" charset="0"/>
              </a:rPr>
              <a:t>An </a:t>
            </a:r>
            <a:r>
              <a:rPr lang="en-US" b="1" i="0" dirty="0">
                <a:solidFill>
                  <a:srgbClr val="3D3D3D"/>
                </a:solidFill>
                <a:effectLst/>
                <a:latin typeface="Open Sans" panose="020B0604020202020204" pitchFamily="34" charset="0"/>
              </a:rPr>
              <a:t>epoch</a:t>
            </a:r>
            <a:r>
              <a:rPr lang="en-US" b="0" i="0" dirty="0">
                <a:solidFill>
                  <a:srgbClr val="3D3D3D"/>
                </a:solidFill>
                <a:effectLst/>
                <a:latin typeface="Open Sans" panose="020B0604020202020204" pitchFamily="34" charset="0"/>
              </a:rPr>
              <a:t> is a term used in </a:t>
            </a:r>
            <a:r>
              <a:rPr lang="en-US" b="0" i="0" u="none" strike="noStrike" dirty="0">
                <a:solidFill>
                  <a:srgbClr val="41699B"/>
                </a:solidFill>
                <a:effectLst/>
                <a:latin typeface="Open Sans" panose="020B0604020202020204" pitchFamily="34" charset="0"/>
                <a:hlinkClick r:id="rId3"/>
              </a:rPr>
              <a:t>machine learning</a:t>
            </a:r>
            <a:r>
              <a:rPr lang="en-US" b="0" i="0" dirty="0">
                <a:solidFill>
                  <a:srgbClr val="3D3D3D"/>
                </a:solidFill>
                <a:effectLst/>
                <a:latin typeface="Open Sans" panose="020B0604020202020204" pitchFamily="34" charset="0"/>
              </a:rPr>
              <a:t> and indicates the number of passes of the entire </a:t>
            </a:r>
            <a:r>
              <a:rPr lang="en-US" b="0" i="0" u="none" strike="noStrike" dirty="0">
                <a:solidFill>
                  <a:srgbClr val="41699B"/>
                </a:solidFill>
                <a:effectLst/>
                <a:latin typeface="Open Sans" panose="020B0604020202020204" pitchFamily="34" charset="0"/>
                <a:hlinkClick r:id="rId4"/>
              </a:rPr>
              <a:t>training dataset</a:t>
            </a:r>
            <a:r>
              <a:rPr lang="en-US" b="0" i="0" dirty="0">
                <a:solidFill>
                  <a:srgbClr val="3D3D3D"/>
                </a:solidFill>
                <a:effectLst/>
                <a:latin typeface="Open Sans" panose="020B0604020202020204" pitchFamily="34" charset="0"/>
              </a:rPr>
              <a:t> the machine learning algorithm has completed. Datasets are usually grouped into batches (especially when the amount of data is very large). Some people use the term </a:t>
            </a:r>
            <a:r>
              <a:rPr lang="en-US" b="0" i="0" u="none" strike="noStrike" dirty="0">
                <a:solidFill>
                  <a:srgbClr val="41699B"/>
                </a:solidFill>
                <a:effectLst/>
                <a:latin typeface="Open Sans" panose="020B0604020202020204" pitchFamily="34" charset="0"/>
                <a:hlinkClick r:id="rId5"/>
              </a:rPr>
              <a:t>iteration</a:t>
            </a:r>
            <a:r>
              <a:rPr lang="en-US" b="0" i="0" dirty="0">
                <a:solidFill>
                  <a:srgbClr val="3D3D3D"/>
                </a:solidFill>
                <a:effectLst/>
                <a:latin typeface="Open Sans" panose="020B0604020202020204" pitchFamily="34" charset="0"/>
              </a:rPr>
              <a:t> loosely and refer to putting one batch through the model as an iteration.  </a:t>
            </a:r>
          </a:p>
          <a:p>
            <a:endParaRPr lang="en-US" b="0" i="0" dirty="0">
              <a:solidFill>
                <a:srgbClr val="3D3D3D"/>
              </a:solidFill>
              <a:effectLst/>
              <a:latin typeface="Open Sans" panose="020B0604020202020204" pitchFamily="34" charset="0"/>
            </a:endParaRPr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learning rate is a tuning parameter in an optimization algorithm that determines the step size at each iteration while moving toward a minimum of a loss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43D8C-06E8-49DD-AAE4-3FC1AFA9E5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6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E8BE9-06A7-423D-849C-1A176DA27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C70E9-9409-4E31-942E-8ABE95C78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303A-E039-428F-9663-AB0F32046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F88-3B80-44D1-9F1A-EE651F4C1F5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8CC78-652F-4D2D-9A27-0656A9DD0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5B0C8-07B8-43B0-930F-B16DEC6D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6756-7776-48F6-850B-B2AD22B98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9887C-A28D-4AAC-8165-A7EA7370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5A33D-E563-43FB-9B16-93CC3920D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05DE9-3A0B-4ECF-9A67-55BE1CB3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F88-3B80-44D1-9F1A-EE651F4C1F5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13539-F466-4903-8512-25B19B938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5851B-1D27-4DC3-822A-A03E2A2D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6756-7776-48F6-850B-B2AD22B98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8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2FBE72-1C42-4D46-ABD4-DD0D7348C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F6383-53B7-4B22-8BB4-B95E6B8D7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6E6D8-4B16-49CC-A47F-D886D6E2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F88-3B80-44D1-9F1A-EE651F4C1F5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C500A-BF25-436A-8FC0-0F4A04EF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009EC-5792-42FB-85D5-F267F23D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6756-7776-48F6-850B-B2AD22B98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9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19E6-31B0-4674-8857-C8A2C4B0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B1CB4-5921-47AD-BA2F-9CB80C195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262F7-2A7D-4FD0-A38A-2D32AFF0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F88-3B80-44D1-9F1A-EE651F4C1F5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8856A-EC85-4A6B-A432-5AD18CADB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3C2CE-B7DF-4883-9BE4-696C235F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6756-7776-48F6-850B-B2AD22B98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5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EFD3-B761-49D8-91E9-DBC4B2F7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FC2B1-E47A-4A8D-B4B3-C073497E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0C81B-FE07-48EE-A79B-E5650825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F88-3B80-44D1-9F1A-EE651F4C1F5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593AC-F16B-4803-ADF4-2699C481D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6852C-E5C3-4713-8A12-B0680D6F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6756-7776-48F6-850B-B2AD22B98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5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8ED9-52CB-47F4-83F9-D5D9152AE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19CAB-B8AB-4AA4-9E01-0973BB69D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5D6CD-3481-4ACC-AE5D-3F535D576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0D78A-CBFE-4892-83A7-E3A489393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F88-3B80-44D1-9F1A-EE651F4C1F5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E9A5A-00C7-4D96-9164-C48385A2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EE703-59DB-4B73-B37F-38AB254E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6756-7776-48F6-850B-B2AD22B98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7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0AC6-3378-4F0E-9436-FC9894616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27282-499A-4FA3-BF8C-CFAD871CE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C5869-69CE-4C58-A4C3-791D94D00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167814-13D4-43AA-B7FD-DF3D0AA7B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5BBFD-3AD9-4CF0-84FA-EAD5B00E8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C07B5-668F-48C8-AEE1-C986F9E1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F88-3B80-44D1-9F1A-EE651F4C1F5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62F192-9F9E-422E-B054-64DD1E34C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FCD0F4-A176-4FCA-9300-07B458E1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6756-7776-48F6-850B-B2AD22B98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2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49ECB-611D-4111-ACDC-24975D6D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F1372-F9A1-4FA4-927F-683C3AAE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F88-3B80-44D1-9F1A-EE651F4C1F5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550BD-3EF3-46C1-AED1-87E87F78A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2A63D-5F07-408A-A655-BFCC5215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6756-7776-48F6-850B-B2AD22B98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3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5150A-C4C7-44DB-B2E8-E143BE693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F88-3B80-44D1-9F1A-EE651F4C1F5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E254F2-6D1B-4196-A905-FA59824F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E9011-5315-4051-B8D6-C9AEDDEB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6756-7776-48F6-850B-B2AD22B98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1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9822A-DC10-4655-8D05-A5EF39C5A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B00A5-6E58-43C5-9732-6A499C68F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0AE4A-F5C5-443B-B5EB-185F3A587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D8772-CD27-4A89-8885-F604076C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F88-3B80-44D1-9F1A-EE651F4C1F5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7FDE6-BAEE-418C-BDA3-E922A3AD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C3F8E-C00B-4E24-B009-D56E71BB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6756-7776-48F6-850B-B2AD22B98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4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11820-B839-4A8F-950C-254160E72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294414-819E-4FD3-96E6-DC3D7A377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C759F-4DAF-4954-B638-B76D2795E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FAE46-1C47-429F-9AB6-7EE545F1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F88-3B80-44D1-9F1A-EE651F4C1F5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3539E-BC66-49CE-B627-1B8098DBA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481E7-A906-4C14-98EA-BC7AF56F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6756-7776-48F6-850B-B2AD22B98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6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906643-FB59-4F39-8261-18EF6E284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6F92F-CE5A-49D3-A9FA-C312B9BE0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BDED5-BE46-4031-835F-46C011350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51F88-3B80-44D1-9F1A-EE651F4C1F5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C4B9E-F866-4993-8647-38662A9D6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AE226-9836-4288-8F20-61B8DF9E3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E6756-7776-48F6-850B-B2AD22B98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8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imagesearch.com/2021/07/05/what-is-pytorch/" TargetMode="External"/><Relationship Id="rId2" Type="http://schemas.openxmlformats.org/officeDocument/2006/relationships/hyperlink" Target="https://www.infoworld.com/article/3278008/what-is-tensorflow-the-machine-learning-library-explaine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Support-vector_machine#/media/File:SVM_margin.png" TargetMode="External"/><Relationship Id="rId4" Type="http://schemas.openxmlformats.org/officeDocument/2006/relationships/hyperlink" Target="https://en.wikipedia.org/wiki/Decision_tree_lear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F5B3-76E9-49C6-8D4B-872AA1AD7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8141"/>
            <a:ext cx="9144000" cy="2387600"/>
          </a:xfrm>
        </p:spPr>
        <p:txBody>
          <a:bodyPr/>
          <a:lstStyle/>
          <a:p>
            <a:r>
              <a:rPr lang="en-US" dirty="0"/>
              <a:t>Cry and Punishment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4DBD1-B807-45B6-8B59-B670479AD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8900" y="3429000"/>
            <a:ext cx="9474200" cy="1200329"/>
          </a:xfrm>
        </p:spPr>
        <p:txBody>
          <a:bodyPr>
            <a:normAutofit/>
          </a:bodyPr>
          <a:lstStyle/>
          <a:p>
            <a:r>
              <a:rPr lang="en-US" dirty="0"/>
              <a:t>machine learning predictions of rodent model response to punishment from ultrasonic vocalizations in a self-administration paradigm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7B089-4DB1-4682-867C-F2CAA37A6917}"/>
              </a:ext>
            </a:extLst>
          </p:cNvPr>
          <p:cNvSpPr txBox="1"/>
          <p:nvPr/>
        </p:nvSpPr>
        <p:spPr>
          <a:xfrm>
            <a:off x="95081" y="5549783"/>
            <a:ext cx="60973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Nick McCloskey</a:t>
            </a:r>
          </a:p>
          <a:p>
            <a:r>
              <a:rPr lang="en-US" dirty="0"/>
              <a:t>Kirby Lab</a:t>
            </a:r>
          </a:p>
          <a:p>
            <a:r>
              <a:rPr lang="en-US" dirty="0"/>
              <a:t>Center for Substance Abuse Research</a:t>
            </a:r>
          </a:p>
          <a:p>
            <a:r>
              <a:rPr lang="en-US" dirty="0"/>
              <a:t>Lewis Katz School of Medicine, Temple University</a:t>
            </a:r>
          </a:p>
        </p:txBody>
      </p:sp>
    </p:spTree>
    <p:extLst>
      <p:ext uri="{BB962C8B-B14F-4D97-AF65-F5344CB8AC3E}">
        <p14:creationId xmlns:p14="http://schemas.microsoft.com/office/powerpoint/2010/main" val="4168776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A501-9C1B-4FD0-B7B4-9AD84D5F3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ML: 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0610D-CF5F-4EE1-9130-152EA3CA4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50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data point = p-dimensional vector (list of p numbers)</a:t>
            </a:r>
          </a:p>
          <a:p>
            <a:r>
              <a:rPr lang="en-US" dirty="0"/>
              <a:t>Points are separated with a (p-1)-dimensional hyperplane</a:t>
            </a:r>
          </a:p>
          <a:p>
            <a:pPr lvl="1"/>
            <a:r>
              <a:rPr lang="en-US" dirty="0"/>
              <a:t>Linear classifier</a:t>
            </a:r>
          </a:p>
          <a:p>
            <a:pPr lvl="1"/>
            <a:r>
              <a:rPr lang="en-US" dirty="0"/>
              <a:t>Many possible for a given set of data</a:t>
            </a:r>
          </a:p>
          <a:p>
            <a:r>
              <a:rPr lang="en-US" dirty="0"/>
              <a:t>Choose the hyperplane that maximizes separation (margin) between classes</a:t>
            </a:r>
          </a:p>
          <a:p>
            <a:r>
              <a:rPr lang="en-US" dirty="0"/>
              <a:t>In other words, maximize distance from hyperplane to nearest datum on either side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22C88BF-E085-4410-86A0-E515AAE78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470" y="1690688"/>
            <a:ext cx="4590330" cy="44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317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8FA6-838F-4007-A639-2AF3B788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ML: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80CE8-13D8-4BD9-BF06-F9E7B5686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63700"/>
            <a:ext cx="5476876" cy="4351338"/>
          </a:xfrm>
        </p:spPr>
        <p:txBody>
          <a:bodyPr/>
          <a:lstStyle/>
          <a:p>
            <a:r>
              <a:rPr lang="en-US" dirty="0"/>
              <a:t>Classification trees – target variable can take discrete set of values</a:t>
            </a:r>
          </a:p>
          <a:p>
            <a:r>
              <a:rPr lang="en-US" dirty="0"/>
              <a:t>Leaves = class labels</a:t>
            </a:r>
          </a:p>
          <a:p>
            <a:r>
              <a:rPr lang="en-US" dirty="0"/>
              <a:t>Branches = feature conjunctions leading to those labels</a:t>
            </a:r>
          </a:p>
          <a:p>
            <a:r>
              <a:rPr lang="en-US" dirty="0"/>
              <a:t>Recursive partitioning splits root node into subsets (children) based on classification features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976417-F9F6-4DBB-B3D1-A391F3A9B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37" y="695325"/>
            <a:ext cx="5001722" cy="517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05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9F40-BD01-4BF2-BCC5-0CD64FE2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Dendrogram…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14EB0A-B3D8-44AE-B73A-57BD36931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3823"/>
            <a:ext cx="12192000" cy="4055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5ABD7C-2B23-464D-9C30-631C32E9C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0" y="2679666"/>
            <a:ext cx="8453120" cy="355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73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C97F4-6EC7-4F25-B03D-750DBBFE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ML: Tensor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52C19-CAA9-485A-AF24-CE4144191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Google</a:t>
            </a:r>
          </a:p>
          <a:p>
            <a:r>
              <a:rPr lang="en-US" dirty="0"/>
              <a:t>Deep neural networks</a:t>
            </a:r>
          </a:p>
          <a:p>
            <a:pPr lvl="1"/>
            <a:r>
              <a:rPr lang="en-US" dirty="0"/>
              <a:t>Simulation of human brain</a:t>
            </a:r>
          </a:p>
          <a:p>
            <a:pPr lvl="1"/>
            <a:r>
              <a:rPr lang="en-US" dirty="0"/>
              <a:t>Unstructured data</a:t>
            </a:r>
          </a:p>
          <a:p>
            <a:pPr lvl="1"/>
            <a:r>
              <a:rPr lang="en-US" dirty="0"/>
              <a:t>Hidden layers (3)</a:t>
            </a:r>
          </a:p>
          <a:p>
            <a:r>
              <a:rPr lang="en-US" dirty="0"/>
              <a:t>Dataflow graphs – structures describing how data moves through a series of processing nodes (graph)</a:t>
            </a:r>
          </a:p>
          <a:p>
            <a:r>
              <a:rPr lang="en-US" dirty="0"/>
              <a:t>Node = mathematical operation</a:t>
            </a:r>
          </a:p>
          <a:p>
            <a:r>
              <a:rPr lang="en-US" dirty="0"/>
              <a:t>Edge = multidimensional data array (tensor)</a:t>
            </a:r>
          </a:p>
          <a:p>
            <a:r>
              <a:rPr lang="en-US" dirty="0"/>
              <a:t>Libraries of transformations written in high-performance C++ binaries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CC0B2C-A951-4FF4-84AE-95F84A230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8" y="294323"/>
            <a:ext cx="6096001" cy="322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18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E5CD-C4C8-4CCC-98C3-42A251EC5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and loss of tensor flow for p1</a:t>
            </a:r>
            <a:br>
              <a:rPr lang="en-US" dirty="0"/>
            </a:br>
            <a:r>
              <a:rPr lang="en-US" sz="1600" dirty="0"/>
              <a:t>epochs: 100, batch size: 32, learning rate: 0.001</a:t>
            </a:r>
            <a:endParaRPr lang="en-US" dirty="0"/>
          </a:p>
        </p:txBody>
      </p:sp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078DA72B-D1F0-4240-BADC-8EC41F001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74" y="1859128"/>
            <a:ext cx="5053968" cy="3530159"/>
          </a:xfrm>
          <a:prstGeom prst="rect">
            <a:avLst/>
          </a:prstGeom>
        </p:spPr>
      </p:pic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7D811F7-3836-400B-A40C-B77A6950F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721" y="1859128"/>
            <a:ext cx="4977778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15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E5D6-5FAB-48B2-9035-3487226FC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1012"/>
            <a:ext cx="10515600" cy="1325563"/>
          </a:xfrm>
        </p:spPr>
        <p:txBody>
          <a:bodyPr/>
          <a:lstStyle/>
          <a:p>
            <a:r>
              <a:rPr lang="en-US" dirty="0"/>
              <a:t>ML: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89488-693C-4FDE-BCC6-2C2A772F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25650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Facebook</a:t>
            </a:r>
          </a:p>
          <a:p>
            <a:r>
              <a:rPr lang="en-US" dirty="0"/>
              <a:t>Based on Torch</a:t>
            </a:r>
          </a:p>
          <a:p>
            <a:pPr lvl="1"/>
            <a:r>
              <a:rPr lang="en-US" dirty="0"/>
              <a:t>a scientific computing</a:t>
            </a:r>
          </a:p>
          <a:p>
            <a:pPr marL="457200" lvl="1" indent="0">
              <a:buNone/>
            </a:pPr>
            <a:r>
              <a:rPr lang="en-US" dirty="0"/>
              <a:t>framework for Lua</a:t>
            </a:r>
          </a:p>
          <a:p>
            <a:r>
              <a:rPr lang="en-US" dirty="0"/>
              <a:t>Similar to Tensor Flow</a:t>
            </a:r>
          </a:p>
          <a:p>
            <a:pPr lvl="1"/>
            <a:r>
              <a:rPr lang="en-US" dirty="0"/>
              <a:t>Tensors</a:t>
            </a:r>
          </a:p>
          <a:p>
            <a:pPr lvl="1"/>
            <a:r>
              <a:rPr lang="en-US" dirty="0"/>
              <a:t>Automatic differentiation</a:t>
            </a:r>
          </a:p>
          <a:p>
            <a:pPr lvl="1"/>
            <a:r>
              <a:rPr lang="en-US" dirty="0"/>
              <a:t>Deep neural networks</a:t>
            </a:r>
          </a:p>
          <a:p>
            <a:r>
              <a:rPr lang="en-US" dirty="0"/>
              <a:t>Tensor computations, automatic differentiation, GPU acceleration</a:t>
            </a:r>
          </a:p>
          <a:p>
            <a:r>
              <a:rPr lang="en-US" dirty="0"/>
              <a:t>Tensors – multi-dimensional arrays à la NumPy</a:t>
            </a:r>
          </a:p>
          <a:p>
            <a:pPr lvl="1"/>
            <a:r>
              <a:rPr lang="en-US" dirty="0"/>
              <a:t>Store inputs and outputs to neural network, and hidden layer representations</a:t>
            </a:r>
          </a:p>
          <a:p>
            <a:r>
              <a:rPr lang="en-US" dirty="0"/>
              <a:t>Motivation: customizable yet intuitive and pythonic (unlike </a:t>
            </a:r>
            <a:r>
              <a:rPr lang="en-US" dirty="0" err="1"/>
              <a:t>Keras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DA3A5-3B08-4E1C-8B11-17B7FDD01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099" y="390525"/>
            <a:ext cx="5915026" cy="404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30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DA93-3C5A-4A49-9E54-DCEBED78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332" y="149086"/>
            <a:ext cx="10845800" cy="1325563"/>
          </a:xfrm>
        </p:spPr>
        <p:txBody>
          <a:bodyPr/>
          <a:lstStyle/>
          <a:p>
            <a:r>
              <a:rPr lang="en-US" dirty="0"/>
              <a:t>Output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13134-94F4-4F36-8A83-F685A8032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333" y="1444501"/>
            <a:ext cx="8959334" cy="41958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E6AD20-155C-4B7F-BB6C-333DC6FA0E84}"/>
              </a:ext>
            </a:extLst>
          </p:cNvPr>
          <p:cNvSpPr txBox="1"/>
          <p:nvPr/>
        </p:nvSpPr>
        <p:spPr>
          <a:xfrm>
            <a:off x="145810" y="6062583"/>
            <a:ext cx="7177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11/29/21 – runtime ~37min on 16GB intel i7</a:t>
            </a:r>
          </a:p>
          <a:p>
            <a:r>
              <a:rPr lang="en-US" dirty="0"/>
              <a:t>Tensor Flow and </a:t>
            </a:r>
            <a:r>
              <a:rPr lang="en-US" dirty="0" err="1"/>
              <a:t>PyTorch</a:t>
            </a:r>
            <a:r>
              <a:rPr lang="en-US" dirty="0"/>
              <a:t> – epochs: 100, batch size: 64, learning rate: 0.001</a:t>
            </a:r>
          </a:p>
        </p:txBody>
      </p:sp>
    </p:spTree>
    <p:extLst>
      <p:ext uri="{BB962C8B-B14F-4D97-AF65-F5344CB8AC3E}">
        <p14:creationId xmlns:p14="http://schemas.microsoft.com/office/powerpoint/2010/main" val="4210714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69AB-15D2-47C8-9D12-E5F17A15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F06B7-2981-4C68-8407-A4DC901AD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data</a:t>
            </a:r>
          </a:p>
          <a:p>
            <a:r>
              <a:rPr lang="en-US" dirty="0"/>
              <a:t>Cleaner data</a:t>
            </a:r>
          </a:p>
          <a:p>
            <a:r>
              <a:rPr lang="en-US" dirty="0"/>
              <a:t>Fine-tuned models</a:t>
            </a:r>
          </a:p>
          <a:p>
            <a:r>
              <a:rPr lang="en-US" dirty="0"/>
              <a:t>Other drugs of abuse (alcohol, psychostimulants)</a:t>
            </a:r>
          </a:p>
        </p:txBody>
      </p:sp>
    </p:spTree>
    <p:extLst>
      <p:ext uri="{BB962C8B-B14F-4D97-AF65-F5344CB8AC3E}">
        <p14:creationId xmlns:p14="http://schemas.microsoft.com/office/powerpoint/2010/main" val="617586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5E678-45BA-4236-ACFF-BA1A5980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64DEC-33AD-42FF-855A-DAA65BE55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https://www.infoworld.com/article/3278008/what-is-tensorflow-the-machine-learning-library-explained.html</a:t>
            </a:r>
            <a:endParaRPr lang="en-US" dirty="0"/>
          </a:p>
          <a:p>
            <a:r>
              <a:rPr lang="en-US" dirty="0">
                <a:hlinkClick r:id="rId3"/>
              </a:rPr>
              <a:t>https://www.pyimagesearch.com/2021/07/05/what-is-pytorch/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https://en.wikipedia.org/wiki/Decision_tree_learning</a:t>
            </a:r>
            <a:endParaRPr lang="en-US" dirty="0"/>
          </a:p>
          <a:p>
            <a:r>
              <a:rPr lang="en-US" dirty="0">
                <a:hlinkClick r:id="rId5"/>
              </a:rPr>
              <a:t>https://en.wikipedia.org/wiki/Support-vector_machine#/media/File:SVM_margin.png</a:t>
            </a:r>
            <a:endParaRPr lang="en-US" dirty="0"/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BlinkMacSystemFont"/>
              </a:rPr>
              <a:t>Li C, McCloskey N, Phillips J, Simmons SJ, Kirby LG. CRF-5-HT interactions in the dorsal raphe nucleus and motivation for stress-induced opioid reinstatement. Psychopharmacology (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BlinkMacSystemFont"/>
              </a:rPr>
              <a:t>Berl</a:t>
            </a:r>
            <a:r>
              <a:rPr lang="en-US" b="0" i="0" dirty="0">
                <a:solidFill>
                  <a:srgbClr val="212121"/>
                </a:solidFill>
                <a:effectLst/>
                <a:latin typeface="BlinkMacSystemFont"/>
              </a:rPr>
              <a:t>). 2021 Jan;238(1):29-40.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BlinkMacSystemFont"/>
              </a:rPr>
              <a:t>doi</a:t>
            </a:r>
            <a:r>
              <a:rPr lang="en-US" b="0" i="0" dirty="0">
                <a:solidFill>
                  <a:srgbClr val="212121"/>
                </a:solidFill>
                <a:effectLst/>
                <a:latin typeface="BlinkMacSystemFont"/>
              </a:rPr>
              <a:t>: 10.1007/s00213-020-05652-3.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BlinkMacSystemFont"/>
              </a:rPr>
              <a:t>Epub</a:t>
            </a:r>
            <a:r>
              <a:rPr lang="en-US" b="0" i="0" dirty="0">
                <a:solidFill>
                  <a:srgbClr val="212121"/>
                </a:solidFill>
                <a:effectLst/>
                <a:latin typeface="BlinkMacSystemFont"/>
              </a:rPr>
              <a:t> 2020 Nov 24. PMID: 33231727; PMCID: PMC7796902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26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87BCB-2842-44F3-9C06-EEE4546E7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997" y="148724"/>
            <a:ext cx="7056770" cy="1325563"/>
          </a:xfrm>
        </p:spPr>
        <p:txBody>
          <a:bodyPr/>
          <a:lstStyle/>
          <a:p>
            <a:r>
              <a:rPr lang="en-US" dirty="0"/>
              <a:t>Ultrasonic Vocalizations (USVs)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FBCB7-FDEF-457B-B1C2-5461ADD33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74" y="1602996"/>
            <a:ext cx="6149741" cy="48298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Lab studies stress-induced relapse to opioids, focusing on affective component</a:t>
            </a:r>
          </a:p>
          <a:p>
            <a:r>
              <a:rPr lang="en-US" dirty="0"/>
              <a:t>Rats communicate ultrasonically in response to pleasurable and aversive stimuli</a:t>
            </a:r>
          </a:p>
          <a:p>
            <a:r>
              <a:rPr lang="en-US" dirty="0"/>
              <a:t>USVs indicate affective state</a:t>
            </a:r>
          </a:p>
          <a:p>
            <a:r>
              <a:rPr lang="en-US" dirty="0"/>
              <a:t>40 kHz – pups during maternal separation</a:t>
            </a:r>
          </a:p>
          <a:p>
            <a:r>
              <a:rPr lang="en-US" dirty="0"/>
              <a:t>50 kHz – mating, play, non-aggressive social encounters, amphetamine, morphine conditioning</a:t>
            </a:r>
          </a:p>
          <a:p>
            <a:r>
              <a:rPr lang="en-US" dirty="0"/>
              <a:t>22 kHz – “alarm calls” loud noises, air puffs, electric foot shocks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489CF4-CACC-42B3-A931-1216D5769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226" y="1762387"/>
            <a:ext cx="5052841" cy="403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55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E485-A1FC-4ECC-BBAC-EAED3CC7E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462"/>
            <a:ext cx="10515600" cy="1325563"/>
          </a:xfrm>
        </p:spPr>
        <p:txBody>
          <a:bodyPr/>
          <a:lstStyle/>
          <a:p>
            <a:r>
              <a:rPr lang="en-US" sz="4400" dirty="0"/>
              <a:t>Pharmacological modulation of USVs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A35F5-3D30-4777-84ED-2561BB2AA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7" y="1597025"/>
            <a:ext cx="4148667" cy="49223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Corticotropin Releasing Factor – a major regulator of the hypothalamic-pituitary-adrenal (HPA) axis response</a:t>
            </a:r>
          </a:p>
          <a:p>
            <a:r>
              <a:rPr lang="en-US" dirty="0"/>
              <a:t>5-HT neurons in Dorsal Raphe Nucleus (DRN) express CRF receptors</a:t>
            </a:r>
          </a:p>
          <a:p>
            <a:pPr lvl="1"/>
            <a:r>
              <a:rPr lang="en-US" dirty="0"/>
              <a:t>Binding inhibits serotonergic activity</a:t>
            </a:r>
          </a:p>
          <a:p>
            <a:r>
              <a:rPr lang="en-US" dirty="0"/>
              <a:t>Obstruction of CRF-R1 receptors in DRN by an antagonist attenuates distress call emission in response to electric foot shock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86DF79-1AFA-41CE-88B5-A9FB76847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1" y="1817157"/>
            <a:ext cx="6853600" cy="376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9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4E98-8B49-4B63-9FF3-561D606B5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607" y="220134"/>
            <a:ext cx="5158339" cy="1325563"/>
          </a:xfrm>
        </p:spPr>
        <p:txBody>
          <a:bodyPr/>
          <a:lstStyle/>
          <a:p>
            <a:r>
              <a:rPr lang="en-US" dirty="0"/>
              <a:t>Self-Administration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93E2B-97B7-4794-BA27-DD2B4543F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547" y="1363133"/>
            <a:ext cx="5432157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Operant conditioning paradigm to model substance abuse</a:t>
            </a:r>
          </a:p>
          <a:p>
            <a:r>
              <a:rPr lang="en-US" dirty="0"/>
              <a:t>Empowers rats to take their own drugs – better model than experimenter-administration</a:t>
            </a:r>
          </a:p>
          <a:p>
            <a:r>
              <a:rPr lang="en-US" dirty="0"/>
              <a:t>Jugular catheter surgery installs drug plumbing in circulatory system</a:t>
            </a:r>
          </a:p>
          <a:p>
            <a:r>
              <a:rPr lang="en-US" dirty="0"/>
              <a:t>Lever presses activate pump </a:t>
            </a:r>
            <a:r>
              <a:rPr lang="en-US" dirty="0">
                <a:sym typeface="Wingdings" panose="05000000000000000000" pitchFamily="2" charset="2"/>
              </a:rPr>
              <a:t> direct infusion of drug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Tone and light cue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Fixed or progressive ratio</a:t>
            </a:r>
          </a:p>
          <a:p>
            <a:r>
              <a:rPr lang="en-US" dirty="0">
                <a:sym typeface="Wingdings" panose="05000000000000000000" pitchFamily="2" charset="2"/>
              </a:rPr>
              <a:t>Phases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Acquisition: 5 days, learn to press lever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Maintenance: &gt;10 days, consistently press lever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Punishment: &gt;5 days, lever pressing results in reward and foot shock stressor</a:t>
            </a:r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7F7A71E-5BCD-4622-9A9E-FE265A1B7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463" y="612508"/>
            <a:ext cx="5432158" cy="543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62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A4ED-AB3D-4D34-82A8-12E23C8D5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40112"/>
            <a:ext cx="10515600" cy="1325563"/>
          </a:xfrm>
        </p:spPr>
        <p:txBody>
          <a:bodyPr/>
          <a:lstStyle/>
          <a:p>
            <a:r>
              <a:rPr lang="en-US" dirty="0"/>
              <a:t>Punishment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92F80-F87F-4355-91C4-B9028292A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59" y="1351729"/>
            <a:ext cx="5475973" cy="2912767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A feature of substance abuse is persistence of drug-seeking despite negative consequences</a:t>
            </a:r>
          </a:p>
          <a:p>
            <a:r>
              <a:rPr lang="en-US" sz="3200" dirty="0"/>
              <a:t>Punishment as foot shock stress models negative repercussions of drug-seeking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B3D2CB-CF3E-4CB4-B271-688A32355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250" y="610659"/>
            <a:ext cx="5627511" cy="3165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EE4272-70F0-4165-B680-86751237F638}"/>
              </a:ext>
            </a:extLst>
          </p:cNvPr>
          <p:cNvSpPr txBox="1"/>
          <p:nvPr/>
        </p:nvSpPr>
        <p:spPr>
          <a:xfrm>
            <a:off x="365759" y="4057164"/>
            <a:ext cx="1143098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Foot shock ranges from 0.3 to 0.7 milliamps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Stress-Sensitivity: some rats respond to shock by reducing lever-presses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Stress-Resistance: other rats power through and keep getting high</a:t>
            </a:r>
          </a:p>
        </p:txBody>
      </p:sp>
    </p:spTree>
    <p:extLst>
      <p:ext uri="{BB962C8B-B14F-4D97-AF65-F5344CB8AC3E}">
        <p14:creationId xmlns:p14="http://schemas.microsoft.com/office/powerpoint/2010/main" val="11969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3ED6-E802-4904-8113-99590429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Heroin self-administration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200-0000268BE7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2062665"/>
              </p:ext>
            </p:extLst>
          </p:nvPr>
        </p:nvGraphicFramePr>
        <p:xfrm>
          <a:off x="1160992" y="1513416"/>
          <a:ext cx="9734550" cy="461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41191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1224D-EF13-462B-AC82-3B863164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Punishment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200-00004B6F15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4046693"/>
              </p:ext>
            </p:extLst>
          </p:nvPr>
        </p:nvGraphicFramePr>
        <p:xfrm>
          <a:off x="1418517" y="1397000"/>
          <a:ext cx="9020883" cy="5019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7004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3E59F-BC69-42D3-9688-BC37072F2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25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Predicting response to punishment from USVs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69BAD-2F02-40D7-AF30-2E3AABD5F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90" y="1262816"/>
            <a:ext cx="9653735" cy="53997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Are there differences in the USV emissions of stress-sensitive and stress-resistant animals?</a:t>
            </a:r>
          </a:p>
          <a:p>
            <a:r>
              <a:rPr lang="en-US" dirty="0"/>
              <a:t>Process raw USV data with MATLAB package DeepSqueak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14 features: Score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</a:rPr>
              <a:t>Begin Time (s)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</a:rPr>
              <a:t>End Time (s)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</a:rPr>
              <a:t>Call Length (s)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</a:rPr>
              <a:t>Principal Frequency (kHz)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</a:rPr>
              <a:t>Low Freq (kHz)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</a:rPr>
              <a:t>High Freq (kHz)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</a:rPr>
              <a:t>Delta Freq (kHz)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</a:rPr>
              <a:t>Frequency Standard Deviation (kHz)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</a:rPr>
              <a:t>Slope (kHz/s)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</a:rPr>
              <a:t>Sinuosity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</a:rPr>
              <a:t>Mean Power (dB/Hz)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</a:rPr>
              <a:t>Tonality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</a:rPr>
              <a:t>Peak Freq (kHz)</a:t>
            </a:r>
            <a:endParaRPr lang="en-US" dirty="0"/>
          </a:p>
          <a:p>
            <a:r>
              <a:rPr lang="en-US" dirty="0"/>
              <a:t>Measure response to punishment</a:t>
            </a:r>
          </a:p>
          <a:p>
            <a:pPr lvl="1"/>
            <a:r>
              <a:rPr lang="en-US" dirty="0"/>
              <a:t>Suppression ratio:         </a:t>
            </a:r>
            <a:r>
              <a:rPr lang="en-US" u="sng" dirty="0"/>
              <a:t>      lever presses from last 3 days of punishment__</a:t>
            </a:r>
          </a:p>
          <a:p>
            <a:pPr marL="457200" lvl="1" indent="0">
              <a:buNone/>
            </a:pPr>
            <a:r>
              <a:rPr lang="en-US" dirty="0"/>
              <a:t>                                 		    lever presses from last 3 days of self-ad</a:t>
            </a:r>
          </a:p>
          <a:p>
            <a:r>
              <a:rPr lang="en-US" dirty="0"/>
              <a:t>Cluster animals by suppression ratio (</a:t>
            </a:r>
            <a:r>
              <a:rPr lang="en-US" dirty="0" err="1"/>
              <a:t>KMeans</a:t>
            </a:r>
            <a:r>
              <a:rPr lang="en-US" dirty="0"/>
              <a:t>, k=2)</a:t>
            </a:r>
          </a:p>
          <a:p>
            <a:r>
              <a:rPr lang="en-US" dirty="0"/>
              <a:t>Machine learning</a:t>
            </a:r>
          </a:p>
          <a:p>
            <a:pPr lvl="1"/>
            <a:r>
              <a:rPr lang="en-US" dirty="0"/>
              <a:t>All calls labeled with cluster membership of the animal that produced them</a:t>
            </a:r>
          </a:p>
          <a:p>
            <a:pPr lvl="1"/>
            <a:r>
              <a:rPr lang="en-US" dirty="0"/>
              <a:t>Train on data from different phases of self-ad</a:t>
            </a:r>
          </a:p>
          <a:p>
            <a:pPr lvl="1"/>
            <a:r>
              <a:rPr lang="en-US" dirty="0"/>
              <a:t>Predict cluster membership based on call features (14)</a:t>
            </a:r>
          </a:p>
          <a:p>
            <a:pPr lvl="2"/>
            <a:r>
              <a:rPr lang="en-US" dirty="0"/>
              <a:t>Input: call features</a:t>
            </a:r>
          </a:p>
          <a:p>
            <a:pPr lvl="2"/>
            <a:r>
              <a:rPr lang="en-US" sz="2100" dirty="0">
                <a:latin typeface="Calibri" panose="020F0502020204030204" pitchFamily="34" charset="0"/>
              </a:rPr>
              <a:t>Output: 0 or 1 (with this data) indicating stress-resistance or stress-sensitivity</a:t>
            </a:r>
            <a:endParaRPr lang="en-US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196A94-F5ED-400E-BDF4-C7103FB81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874310"/>
              </p:ext>
            </p:extLst>
          </p:nvPr>
        </p:nvGraphicFramePr>
        <p:xfrm>
          <a:off x="10050025" y="1432815"/>
          <a:ext cx="1591618" cy="32731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5809">
                  <a:extLst>
                    <a:ext uri="{9D8B030D-6E8A-4147-A177-3AD203B41FA5}">
                      <a16:colId xmlns:a16="http://schemas.microsoft.com/office/drawing/2014/main" val="3735019420"/>
                    </a:ext>
                  </a:extLst>
                </a:gridCol>
                <a:gridCol w="795809">
                  <a:extLst>
                    <a:ext uri="{9D8B030D-6E8A-4147-A177-3AD203B41FA5}">
                      <a16:colId xmlns:a16="http://schemas.microsoft.com/office/drawing/2014/main" val="3492114209"/>
                    </a:ext>
                  </a:extLst>
                </a:gridCol>
              </a:tblGrid>
              <a:tr h="2337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clabel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1419179"/>
                  </a:ext>
                </a:extLst>
              </a:tr>
              <a:tr h="23379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1.261682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524241"/>
                  </a:ext>
                </a:extLst>
              </a:tr>
              <a:tr h="23379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0.456897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0961776"/>
                  </a:ext>
                </a:extLst>
              </a:tr>
              <a:tr h="23379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0.376471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2499454"/>
                  </a:ext>
                </a:extLst>
              </a:tr>
              <a:tr h="23379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1.214286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1505809"/>
                  </a:ext>
                </a:extLst>
              </a:tr>
              <a:tr h="23379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1.079208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06673"/>
                  </a:ext>
                </a:extLst>
              </a:tr>
              <a:tr h="23379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1.050279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8851722"/>
                  </a:ext>
                </a:extLst>
              </a:tr>
              <a:tr h="23379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0.58871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9038137"/>
                  </a:ext>
                </a:extLst>
              </a:tr>
              <a:tr h="23379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1.264286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2391898"/>
                  </a:ext>
                </a:extLst>
              </a:tr>
              <a:tr h="23379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0.841463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6068535"/>
                  </a:ext>
                </a:extLst>
              </a:tr>
              <a:tr h="23379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0.036585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6917893"/>
                  </a:ext>
                </a:extLst>
              </a:tr>
              <a:tr h="23379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0.037152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0618890"/>
                  </a:ext>
                </a:extLst>
              </a:tr>
              <a:tr h="23379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0.042254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8696254"/>
                  </a:ext>
                </a:extLst>
              </a:tr>
              <a:tr h="23379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0.171429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9099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64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0E5D-196C-4E48-837D-267E8C9F9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855" y="154444"/>
            <a:ext cx="10515600" cy="1325563"/>
          </a:xfrm>
        </p:spPr>
        <p:txBody>
          <a:bodyPr/>
          <a:lstStyle/>
          <a:p>
            <a:r>
              <a:rPr lang="en-US" dirty="0"/>
              <a:t>Sample output data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7EDF77-8A83-4E26-BB95-FEB3881AD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88496"/>
              </p:ext>
            </p:extLst>
          </p:nvPr>
        </p:nvGraphicFramePr>
        <p:xfrm>
          <a:off x="979259" y="1404593"/>
          <a:ext cx="10186792" cy="49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5230">
                  <a:extLst>
                    <a:ext uri="{9D8B030D-6E8A-4147-A177-3AD203B41FA5}">
                      <a16:colId xmlns:a16="http://schemas.microsoft.com/office/drawing/2014/main" val="1589692413"/>
                    </a:ext>
                  </a:extLst>
                </a:gridCol>
                <a:gridCol w="607411">
                  <a:extLst>
                    <a:ext uri="{9D8B030D-6E8A-4147-A177-3AD203B41FA5}">
                      <a16:colId xmlns:a16="http://schemas.microsoft.com/office/drawing/2014/main" val="4252877408"/>
                    </a:ext>
                  </a:extLst>
                </a:gridCol>
                <a:gridCol w="565230">
                  <a:extLst>
                    <a:ext uri="{9D8B030D-6E8A-4147-A177-3AD203B41FA5}">
                      <a16:colId xmlns:a16="http://schemas.microsoft.com/office/drawing/2014/main" val="3021706704"/>
                    </a:ext>
                  </a:extLst>
                </a:gridCol>
                <a:gridCol w="651702">
                  <a:extLst>
                    <a:ext uri="{9D8B030D-6E8A-4147-A177-3AD203B41FA5}">
                      <a16:colId xmlns:a16="http://schemas.microsoft.com/office/drawing/2014/main" val="2177533111"/>
                    </a:ext>
                  </a:extLst>
                </a:gridCol>
                <a:gridCol w="1046096">
                  <a:extLst>
                    <a:ext uri="{9D8B030D-6E8A-4147-A177-3AD203B41FA5}">
                      <a16:colId xmlns:a16="http://schemas.microsoft.com/office/drawing/2014/main" val="1410636373"/>
                    </a:ext>
                  </a:extLst>
                </a:gridCol>
                <a:gridCol w="626393">
                  <a:extLst>
                    <a:ext uri="{9D8B030D-6E8A-4147-A177-3AD203B41FA5}">
                      <a16:colId xmlns:a16="http://schemas.microsoft.com/office/drawing/2014/main" val="1055141741"/>
                    </a:ext>
                  </a:extLst>
                </a:gridCol>
                <a:gridCol w="649592">
                  <a:extLst>
                    <a:ext uri="{9D8B030D-6E8A-4147-A177-3AD203B41FA5}">
                      <a16:colId xmlns:a16="http://schemas.microsoft.com/office/drawing/2014/main" val="852130859"/>
                    </a:ext>
                  </a:extLst>
                </a:gridCol>
                <a:gridCol w="691774">
                  <a:extLst>
                    <a:ext uri="{9D8B030D-6E8A-4147-A177-3AD203B41FA5}">
                      <a16:colId xmlns:a16="http://schemas.microsoft.com/office/drawing/2014/main" val="328596625"/>
                    </a:ext>
                  </a:extLst>
                </a:gridCol>
                <a:gridCol w="1451038">
                  <a:extLst>
                    <a:ext uri="{9D8B030D-6E8A-4147-A177-3AD203B41FA5}">
                      <a16:colId xmlns:a16="http://schemas.microsoft.com/office/drawing/2014/main" val="1186791616"/>
                    </a:ext>
                  </a:extLst>
                </a:gridCol>
                <a:gridCol w="725519">
                  <a:extLst>
                    <a:ext uri="{9D8B030D-6E8A-4147-A177-3AD203B41FA5}">
                      <a16:colId xmlns:a16="http://schemas.microsoft.com/office/drawing/2014/main" val="2809324900"/>
                    </a:ext>
                  </a:extLst>
                </a:gridCol>
                <a:gridCol w="523049">
                  <a:extLst>
                    <a:ext uri="{9D8B030D-6E8A-4147-A177-3AD203B41FA5}">
                      <a16:colId xmlns:a16="http://schemas.microsoft.com/office/drawing/2014/main" val="3388881247"/>
                    </a:ext>
                  </a:extLst>
                </a:gridCol>
                <a:gridCol w="860499">
                  <a:extLst>
                    <a:ext uri="{9D8B030D-6E8A-4147-A177-3AD203B41FA5}">
                      <a16:colId xmlns:a16="http://schemas.microsoft.com/office/drawing/2014/main" val="514610511"/>
                    </a:ext>
                  </a:extLst>
                </a:gridCol>
                <a:gridCol w="565230">
                  <a:extLst>
                    <a:ext uri="{9D8B030D-6E8A-4147-A177-3AD203B41FA5}">
                      <a16:colId xmlns:a16="http://schemas.microsoft.com/office/drawing/2014/main" val="1893032202"/>
                    </a:ext>
                  </a:extLst>
                </a:gridCol>
                <a:gridCol w="658029">
                  <a:extLst>
                    <a:ext uri="{9D8B030D-6E8A-4147-A177-3AD203B41FA5}">
                      <a16:colId xmlns:a16="http://schemas.microsoft.com/office/drawing/2014/main" val="1007141477"/>
                    </a:ext>
                  </a:extLst>
                </a:gridCol>
              </a:tblGrid>
              <a:tr h="12316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Score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Begin Time (s)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End Time (s)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Call Length (s)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Principal Frequency (kHz)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Low Freq (kHz)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High Freq (kHz)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Delta Freq (kHz)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Frequency Standard Deviation (kHz)</a:t>
                      </a:r>
                      <a:endParaRPr lang="en-US" sz="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Slope (kHz/s)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Sinuosity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Mean Power (dB/Hz)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Tonality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Peak Freq (kHz)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1482895955"/>
                  </a:ext>
                </a:extLst>
              </a:tr>
              <a:tr h="12316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0.801805615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0.82859273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0.873363563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0.044770833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45.94813612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44.07800625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48.1299543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4.051948052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0.99938706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16.90051737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2.334767268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-82.05415069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0.674299104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48.1299543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893145315"/>
                  </a:ext>
                </a:extLst>
              </a:tr>
              <a:tr h="12316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0.794014513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0.963232343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1.004805259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0.041572917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47.8324792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45.33897271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50.3259857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4.987012987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1.245843824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4.274017306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3.295035672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-81.04411314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0.381663956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47.20910258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3935536369"/>
                  </a:ext>
                </a:extLst>
              </a:tr>
              <a:tr h="12316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0.516728342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1.408069866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1.430455282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0.022385417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53.45606816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48.78074349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55.32619803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6.545454545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1.738326697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-78.57770839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5.878654498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-86.57747135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0.344104795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51.8976266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4043185097"/>
                  </a:ext>
                </a:extLst>
              </a:tr>
              <a:tr h="12316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0.539132953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1.599944842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1.614335467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0.014390625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68.14399917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66.89724593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69.70244073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2.805194805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0.890723543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73.49898993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1.867693699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-100.6339773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0.243401889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68.14399917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2847133278"/>
                  </a:ext>
                </a:extLst>
              </a:tr>
              <a:tr h="12316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0.744620025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3.139451175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3.171430342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0.031979167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50.31786332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45.95422695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54.36981137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8.415584416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2.320153156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96.64784645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4.66446249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-82.43219232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0.570603914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47.51266851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3576337949"/>
                  </a:ext>
                </a:extLst>
              </a:tr>
              <a:tr h="12316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0.668931603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3.341246975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3.378023017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0.036776042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51.11028344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48.46093279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55.31807565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6.857142857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2.099772189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58.81864347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3.854426415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-85.57517182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0.432612188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49.08430942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1782181983"/>
                  </a:ext>
                </a:extLst>
              </a:tr>
              <a:tr h="12316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0.631258607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3.65304378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3.689819822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0.036776042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48.75739402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44.70544597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54.05609532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9.350649351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2.565070123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-7.876044595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7.701943171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-80.17646096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0.303528059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48.1340174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2396968674"/>
                  </a:ext>
                </a:extLst>
              </a:tr>
              <a:tr h="12316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0.55994606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4.261302134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4.269296926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0.007994792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48.13909055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44.39883081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48.45077886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4.051948052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1.712868363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355.8644219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1.181458171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-90.5827741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0.35088585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48.13909055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2339897757"/>
                  </a:ext>
                </a:extLst>
              </a:tr>
              <a:tr h="12316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0.605823278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4.424723181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4.458301306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0.033578125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50.32801725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46.2760692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51.57477049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5.298701299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1.681121735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-83.00513126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1.712041134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-85.15958326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0.251998624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50.01632894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1536458674"/>
                  </a:ext>
                </a:extLst>
              </a:tr>
              <a:tr h="12316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0.735726655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4.551040896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4.584619021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0.033578125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67.99120043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62.22496667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71.57561602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9.350649351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3.133536217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11.99412888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2.962710583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-94.96480033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0.273706035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67.83535628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248851835"/>
                  </a:ext>
                </a:extLst>
              </a:tr>
              <a:tr h="12316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0.532954872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5.003873274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5.021461816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0.017588542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68.15719852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66.59875696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69.71564008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3.116883117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1.172165929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33.09676093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2.449681658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-90.26724253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0.287944352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68.15719852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315903629"/>
                  </a:ext>
                </a:extLst>
              </a:tr>
              <a:tr h="12316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0.567911386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7.252372281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7.290747281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0.038375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44.06683845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40.63826702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44.06683845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3.428571429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0.906400472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64.77743755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1.198135737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-70.24386884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0.717717142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44.06683845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2915997327"/>
                  </a:ext>
                </a:extLst>
              </a:tr>
              <a:tr h="12316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0.529974937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7.901876096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7.937053179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0.035177083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52.83675464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50.03155983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55.64194944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5.61038961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2.144272041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151.7850768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2.687616636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-89.9175028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0.473485254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55.01857282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1335849943"/>
                  </a:ext>
                </a:extLst>
              </a:tr>
              <a:tr h="12316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0.740511298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8.354709058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8.399479891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0.044770833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49.07923245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46.27403765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51.88442726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5.61038961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1.498481892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73.84373782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3.020590193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-81.50833488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0.536251187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48.14416752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86896162"/>
                  </a:ext>
                </a:extLst>
              </a:tr>
              <a:tr h="12316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0.547498584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8.703608159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8.738785243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0.035177083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47.98426408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45.95829005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51.56867966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5.61038961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1.568171947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25.43835371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2.632914238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-83.0795332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0.422599421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46.89335499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2354780721"/>
                  </a:ext>
                </a:extLst>
              </a:tr>
              <a:tr h="12316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0.530577719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9.249180227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9.266768768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0.017588542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59.24565521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58.46643443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62.51838248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4.051948052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1.470781371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53.57541963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3.096835578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-116.9224298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0.194716984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58.77812274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3787162625"/>
                  </a:ext>
                </a:extLst>
              </a:tr>
              <a:tr h="12316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0.669153869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9.295877103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9.332653145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0.036776042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48.77262111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46.27911461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50.64275098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4.363636364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1.753308595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55.56035807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2.468791147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-95.36096763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0.276974203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48.77262111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1669867992"/>
                  </a:ext>
                </a:extLst>
              </a:tr>
              <a:tr h="12316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0.615311325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9.675157194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9.711933235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0.036776042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70.00803821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59.41063561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70.94310315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11.53246753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3.351874987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-26.24277174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4.114163969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-95.64340025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0.355927162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70.31972652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2423887830"/>
                  </a:ext>
                </a:extLst>
              </a:tr>
              <a:tr h="12316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0.633305788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9.958172831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9.97895929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0.020786458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50.02445132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47.84263314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50.95951625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3.116883117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1.20051255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72.83177502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4.257560352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-80.84084623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0.479359853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48.77769807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1177246439"/>
                  </a:ext>
                </a:extLst>
              </a:tr>
              <a:tr h="12316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0.528250992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10.19194854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10.21433395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0.022385417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54.08553562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52.83878237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57.20241874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4.363636364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1.679234802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207.8036293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1.802079029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-81.87117855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0.400721632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53.77384731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2877507951"/>
                  </a:ext>
                </a:extLst>
              </a:tr>
              <a:tr h="12316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0.540935278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10.73112431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10.75510869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0.023984375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63.77731739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63.15394077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64.40069402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1.246753247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0.467532468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42.9511415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1.192177449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-97.24027138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0.289067373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64.08900571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2899628560"/>
                  </a:ext>
                </a:extLst>
              </a:tr>
              <a:tr h="12316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0.677727163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10.93771698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10.94731073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0.00959375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65.32154574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59.71115613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66.25661067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6.545454545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2.221739206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438.5972334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1.23981707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-95.74343335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0.312393724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65.00985743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732771011"/>
                  </a:ext>
                </a:extLst>
              </a:tr>
              <a:tr h="12316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0.754203439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11.83698608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11.87216316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0.035177083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44.38563528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40.95706385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46.25576515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5.298701299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1.496088496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101.318465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2.140012741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-91.04077577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0.535662753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44.69732359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260260129"/>
                  </a:ext>
                </a:extLst>
              </a:tr>
              <a:tr h="12316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0.644253492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12.0464492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12.07203253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0.025583333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47.19692092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42.52159624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50.93718066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8.415584416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2.735184421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244.6206792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2.764306295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-80.74370878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0.521950554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47.82029754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1853317376"/>
                  </a:ext>
                </a:extLst>
              </a:tr>
              <a:tr h="12316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0.74041152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15.15744093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15.18782113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0.030380208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42.81805365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40.01285885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43.44143028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3.428571429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0.966127924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44.40934393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1.405864858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-79.83520925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0.540438304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42.81805365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24576010"/>
                  </a:ext>
                </a:extLst>
              </a:tr>
              <a:tr h="12316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0.91414237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15.69854298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15.72732423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0.02878125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47.51064078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44.08206935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48.1340174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4.051948052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1.552597839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132.0066527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1.451680979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-81.4067383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0.539006437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47.51064078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231883763"/>
                  </a:ext>
                </a:extLst>
              </a:tr>
              <a:tr h="12316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0.715659559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16.90673807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16.91633182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0.00959375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48.1451852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47.52180857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48.1451852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0.623376623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0.245235052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20.88558254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1.275108635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-86.41033905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0.392446024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48.1451852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2087827719"/>
                  </a:ext>
                </a:extLst>
              </a:tr>
              <a:tr h="12316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0.644986212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17.59781555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17.62339888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0.025583333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48.44062875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42.83023913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48.75231706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5.922077922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2.203549344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213.6801976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1.641351963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-87.83569255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0.498139084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48.44062875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542700395"/>
                  </a:ext>
                </a:extLst>
              </a:tr>
              <a:tr h="12316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0.641144454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18.75484304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18.79961387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0.044770833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42.19366316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38.14171511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45.9339229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7.792207792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2.425056908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101.6911812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3.023896448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-80.25443261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0.667264845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40.63522161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2260385815"/>
                  </a:ext>
                </a:extLst>
              </a:tr>
              <a:tr h="12316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0.566476583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19.08775319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19.12932611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0.041572917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62.83818936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59.09792962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66.89013741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7.792207792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2.245145113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18.59067913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2.729893704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-99.56744458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0.287542529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62.83818936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3771060349"/>
                  </a:ext>
                </a:extLst>
              </a:tr>
              <a:tr h="12316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0.593771577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19.3854878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19.44464926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0.059161458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63.29768202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54.82183581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67.50133237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12.67949656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4.014339968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103.7377349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1.992844948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-96.07714439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0.389084057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56.19579544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3246990151"/>
                  </a:ext>
                </a:extLst>
              </a:tr>
              <a:tr h="12316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0.510403454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19.53419032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19.55497678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0.020786458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48.61677695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46.90249124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50.95443929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4.051948052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1.495875536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143.9498612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3.120278593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-86.63908461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0.547741808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48.14924448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2010280299"/>
                  </a:ext>
                </a:extLst>
              </a:tr>
              <a:tr h="12316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0.781643093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19.76316763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19.79834471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0.035177083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45.3176548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40.64233012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49.36960285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8.727272727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3.013022414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201.0959647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3.544279213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-85.51188178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0.487321931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48.74622622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3711912538"/>
                  </a:ext>
                </a:extLst>
              </a:tr>
              <a:tr h="12316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0.660517275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25.25024905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25.30141572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0.051166667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50.68160967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44.39477153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55.61555075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11.22077922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3.283112484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33.53844994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2.462309908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-90.74395099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0.504770277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47.92568317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778128780"/>
                  </a:ext>
                </a:extLst>
              </a:tr>
              <a:tr h="12316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0.567012183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25.99441839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26.07916318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0.084744792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32.6764987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25.36977636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47.70576199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22.33598563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5.626299756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-142.9866464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3.418226933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-81.22517495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0.593740317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32.45941558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1682690875"/>
                  </a:ext>
                </a:extLst>
              </a:tr>
              <a:tr h="12316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0.811993897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26.22659482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26.25377711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0.027182292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51.10317874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44.40188004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54.99928264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10.5974026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3.221114352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351.0081761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1.73697994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-84.76694083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0.58636633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50.94733459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3023317421"/>
                  </a:ext>
                </a:extLst>
              </a:tr>
              <a:tr h="12316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0.601161361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26.47443358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26.48562629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0.011192708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48.60967225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48.45382809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48.7655164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0.311688312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0.166604411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-18.56496226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1.282842712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-89.42695672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0.354541329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48.7655164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2704714760"/>
                  </a:ext>
                </a:extLst>
              </a:tr>
              <a:tr h="12316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0.614634514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27.48595679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27.52113388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0.035177083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52.51288085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47.83755617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57.81158214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9.974025974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3.495453421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89.37598432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3.538603522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-89.45915894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0.554089431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50.64275098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3330937850"/>
                  </a:ext>
                </a:extLst>
              </a:tr>
              <a:tr h="12316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0.728196502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28.22053136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28.23492198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0.014390625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46.26794681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45.9562585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46.57963512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0.623376623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0.210373576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12.99547358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1.314079385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-98.1137952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0.445644339</a:t>
                      </a:r>
                      <a:endParaRPr lang="en-US" sz="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46.26794681</a:t>
                      </a:r>
                      <a:endParaRPr lang="en-US" sz="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9" marR="5439" marT="5439" marB="0" anchor="b"/>
                </a:tc>
                <a:extLst>
                  <a:ext uri="{0D108BD9-81ED-4DB2-BD59-A6C34878D82A}">
                    <a16:rowId xmlns:a16="http://schemas.microsoft.com/office/drawing/2014/main" val="1189644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427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1695</Words>
  <Application>Microsoft Office PowerPoint</Application>
  <PresentationFormat>Widescreen</PresentationFormat>
  <Paragraphs>702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BlinkMacSystemFont</vt:lpstr>
      <vt:lpstr>Arial</vt:lpstr>
      <vt:lpstr>Calibri</vt:lpstr>
      <vt:lpstr>Calibri Light</vt:lpstr>
      <vt:lpstr>Open Sans</vt:lpstr>
      <vt:lpstr>Roboto</vt:lpstr>
      <vt:lpstr>Office Theme</vt:lpstr>
      <vt:lpstr>Cry and Punishment</vt:lpstr>
      <vt:lpstr>Ultrasonic Vocalizations (USVs)</vt:lpstr>
      <vt:lpstr>Pharmacological modulation of USVs</vt:lpstr>
      <vt:lpstr>Self-Administration</vt:lpstr>
      <vt:lpstr>Punishment</vt:lpstr>
      <vt:lpstr>Heroin self-administration</vt:lpstr>
      <vt:lpstr>Punishment</vt:lpstr>
      <vt:lpstr>Predicting response to punishment from USVs</vt:lpstr>
      <vt:lpstr>Sample output data</vt:lpstr>
      <vt:lpstr>ML: Support Vector Machine</vt:lpstr>
      <vt:lpstr>ML: Decision Tree</vt:lpstr>
      <vt:lpstr>Dendrogram…</vt:lpstr>
      <vt:lpstr>ML: Tensor Flow</vt:lpstr>
      <vt:lpstr>Accuracy and loss of tensor flow for p1 epochs: 100, batch size: 32, learning rate: 0.001</vt:lpstr>
      <vt:lpstr>ML: PyTorch</vt:lpstr>
      <vt:lpstr>Output Table</vt:lpstr>
      <vt:lpstr>Future directions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 and Punishment</dc:title>
  <dc:creator>Nick McCloskey</dc:creator>
  <cp:lastModifiedBy>Nick McCloskey</cp:lastModifiedBy>
  <cp:revision>1</cp:revision>
  <dcterms:created xsi:type="dcterms:W3CDTF">2021-11-22T17:50:30Z</dcterms:created>
  <dcterms:modified xsi:type="dcterms:W3CDTF">2021-12-01T18:23:45Z</dcterms:modified>
</cp:coreProperties>
</file>