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99E1B-F359-4A77-A5A3-4FFFE6695F18}" v="19" dt="2024-03-07T14:11:4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 snapToObjects="1">
      <p:cViewPr varScale="1">
        <p:scale>
          <a:sx n="61" d="100"/>
          <a:sy n="61" d="100"/>
        </p:scale>
        <p:origin x="50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Mckee" userId="2a4d3ac1-5acb-4f2b-b609-cb8af0ab3824" providerId="ADAL" clId="{A7299E1B-F359-4A77-A5A3-4FFFE6695F18}"/>
    <pc:docChg chg="undo custSel addSld modSld sldOrd">
      <pc:chgData name="Nathan Mckee" userId="2a4d3ac1-5acb-4f2b-b609-cb8af0ab3824" providerId="ADAL" clId="{A7299E1B-F359-4A77-A5A3-4FFFE6695F18}" dt="2024-03-07T14:14:00.464" v="1830" actId="1076"/>
      <pc:docMkLst>
        <pc:docMk/>
      </pc:docMkLst>
      <pc:sldChg chg="addSp modSp mod">
        <pc:chgData name="Nathan Mckee" userId="2a4d3ac1-5acb-4f2b-b609-cb8af0ab3824" providerId="ADAL" clId="{A7299E1B-F359-4A77-A5A3-4FFFE6695F18}" dt="2024-03-07T14:14:00.464" v="1830" actId="1076"/>
        <pc:sldMkLst>
          <pc:docMk/>
          <pc:sldMk cId="3266009289" sldId="275"/>
        </pc:sldMkLst>
        <pc:spChg chg="mod">
          <ac:chgData name="Nathan Mckee" userId="2a4d3ac1-5acb-4f2b-b609-cb8af0ab3824" providerId="ADAL" clId="{A7299E1B-F359-4A77-A5A3-4FFFE6695F18}" dt="2024-03-07T14:13:48.681" v="1827" actId="1076"/>
          <ac:spMkLst>
            <pc:docMk/>
            <pc:sldMk cId="3266009289" sldId="275"/>
            <ac:spMk id="2" creationId="{29C4DCD1-D0F3-9CCA-CFF4-25952815B24E}"/>
          </ac:spMkLst>
        </pc:spChg>
        <pc:spChg chg="mod">
          <ac:chgData name="Nathan Mckee" userId="2a4d3ac1-5acb-4f2b-b609-cb8af0ab3824" providerId="ADAL" clId="{A7299E1B-F359-4A77-A5A3-4FFFE6695F18}" dt="2024-03-07T14:14:00.464" v="1830" actId="1076"/>
          <ac:spMkLst>
            <pc:docMk/>
            <pc:sldMk cId="3266009289" sldId="275"/>
            <ac:spMk id="3" creationId="{61F6FD6E-A3F7-307C-9BB2-69D6734B5DA3}"/>
          </ac:spMkLst>
        </pc:spChg>
        <pc:spChg chg="add mod">
          <ac:chgData name="Nathan Mckee" userId="2a4d3ac1-5acb-4f2b-b609-cb8af0ab3824" providerId="ADAL" clId="{A7299E1B-F359-4A77-A5A3-4FFFE6695F18}" dt="2024-03-07T02:20:02.522" v="1804" actId="20577"/>
          <ac:spMkLst>
            <pc:docMk/>
            <pc:sldMk cId="3266009289" sldId="275"/>
            <ac:spMk id="4" creationId="{39BFD61F-8EA9-0FF3-6D71-52C01FED6D38}"/>
          </ac:spMkLst>
        </pc:spChg>
        <pc:picChg chg="mod">
          <ac:chgData name="Nathan Mckee" userId="2a4d3ac1-5acb-4f2b-b609-cb8af0ab3824" providerId="ADAL" clId="{A7299E1B-F359-4A77-A5A3-4FFFE6695F18}" dt="2024-03-07T14:13:53.903" v="1829" actId="1076"/>
          <ac:picMkLst>
            <pc:docMk/>
            <pc:sldMk cId="3266009289" sldId="275"/>
            <ac:picMk id="5" creationId="{5DA9CABB-45D1-4AE8-4383-FE4B140A1044}"/>
          </ac:picMkLst>
        </pc:picChg>
        <pc:picChg chg="add mod">
          <ac:chgData name="Nathan Mckee" userId="2a4d3ac1-5acb-4f2b-b609-cb8af0ab3824" providerId="ADAL" clId="{A7299E1B-F359-4A77-A5A3-4FFFE6695F18}" dt="2024-03-07T14:12:21.354" v="1815" actId="14100"/>
          <ac:picMkLst>
            <pc:docMk/>
            <pc:sldMk cId="3266009289" sldId="275"/>
            <ac:picMk id="7" creationId="{04DACEF8-B5B3-D8FF-E8D6-396BEEC79627}"/>
          </ac:picMkLst>
        </pc:picChg>
      </pc:sldChg>
      <pc:sldChg chg="modSp mod">
        <pc:chgData name="Nathan Mckee" userId="2a4d3ac1-5acb-4f2b-b609-cb8af0ab3824" providerId="ADAL" clId="{A7299E1B-F359-4A77-A5A3-4FFFE6695F18}" dt="2024-03-06T23:24:20.708" v="1569" actId="14100"/>
        <pc:sldMkLst>
          <pc:docMk/>
          <pc:sldMk cId="3410104198" sldId="276"/>
        </pc:sldMkLst>
        <pc:spChg chg="mod">
          <ac:chgData name="Nathan Mckee" userId="2a4d3ac1-5acb-4f2b-b609-cb8af0ab3824" providerId="ADAL" clId="{A7299E1B-F359-4A77-A5A3-4FFFE6695F18}" dt="2024-03-06T23:24:20.708" v="1569" actId="14100"/>
          <ac:spMkLst>
            <pc:docMk/>
            <pc:sldMk cId="3410104198" sldId="276"/>
            <ac:spMk id="2" creationId="{65D25969-C4FD-D3AD-DE62-054EB5B2D5AE}"/>
          </ac:spMkLst>
        </pc:spChg>
      </pc:sldChg>
      <pc:sldChg chg="modSp mod">
        <pc:chgData name="Nathan Mckee" userId="2a4d3ac1-5acb-4f2b-b609-cb8af0ab3824" providerId="ADAL" clId="{A7299E1B-F359-4A77-A5A3-4FFFE6695F18}" dt="2024-03-06T23:24:53.588" v="1590" actId="20577"/>
        <pc:sldMkLst>
          <pc:docMk/>
          <pc:sldMk cId="305005855" sldId="277"/>
        </pc:sldMkLst>
        <pc:spChg chg="mod">
          <ac:chgData name="Nathan Mckee" userId="2a4d3ac1-5acb-4f2b-b609-cb8af0ab3824" providerId="ADAL" clId="{A7299E1B-F359-4A77-A5A3-4FFFE6695F18}" dt="2024-03-06T23:24:53.588" v="1590" actId="20577"/>
          <ac:spMkLst>
            <pc:docMk/>
            <pc:sldMk cId="305005855" sldId="277"/>
            <ac:spMk id="10" creationId="{017F170C-1938-488C-8CD1-F8593149AEF9}"/>
          </ac:spMkLst>
        </pc:spChg>
      </pc:sldChg>
      <pc:sldChg chg="modSp mod">
        <pc:chgData name="Nathan Mckee" userId="2a4d3ac1-5acb-4f2b-b609-cb8af0ab3824" providerId="ADAL" clId="{A7299E1B-F359-4A77-A5A3-4FFFE6695F18}" dt="2024-03-07T00:06:53.278" v="1720" actId="20577"/>
        <pc:sldMkLst>
          <pc:docMk/>
          <pc:sldMk cId="2002321122" sldId="278"/>
        </pc:sldMkLst>
        <pc:spChg chg="mod">
          <ac:chgData name="Nathan Mckee" userId="2a4d3ac1-5acb-4f2b-b609-cb8af0ab3824" providerId="ADAL" clId="{A7299E1B-F359-4A77-A5A3-4FFFE6695F18}" dt="2024-03-05T20:00:06.178" v="6" actId="20577"/>
          <ac:spMkLst>
            <pc:docMk/>
            <pc:sldMk cId="2002321122" sldId="278"/>
            <ac:spMk id="9" creationId="{93C9F5E9-DB47-B4E1-5674-7067F8B2C551}"/>
          </ac:spMkLst>
        </pc:spChg>
        <pc:spChg chg="mod">
          <ac:chgData name="Nathan Mckee" userId="2a4d3ac1-5acb-4f2b-b609-cb8af0ab3824" providerId="ADAL" clId="{A7299E1B-F359-4A77-A5A3-4FFFE6695F18}" dt="2024-03-07T00:06:53.278" v="1720" actId="20577"/>
          <ac:spMkLst>
            <pc:docMk/>
            <pc:sldMk cId="2002321122" sldId="278"/>
            <ac:spMk id="10" creationId="{A3F860A7-C672-231F-1A55-06D7C0F251E8}"/>
          </ac:spMkLst>
        </pc:spChg>
      </pc:sldChg>
      <pc:sldChg chg="modSp mod">
        <pc:chgData name="Nathan Mckee" userId="2a4d3ac1-5acb-4f2b-b609-cb8af0ab3824" providerId="ADAL" clId="{A7299E1B-F359-4A77-A5A3-4FFFE6695F18}" dt="2024-03-06T14:21:39.659" v="558" actId="6549"/>
        <pc:sldMkLst>
          <pc:docMk/>
          <pc:sldMk cId="3731912295" sldId="279"/>
        </pc:sldMkLst>
        <pc:spChg chg="mod">
          <ac:chgData name="Nathan Mckee" userId="2a4d3ac1-5acb-4f2b-b609-cb8af0ab3824" providerId="ADAL" clId="{A7299E1B-F359-4A77-A5A3-4FFFE6695F18}" dt="2024-03-06T14:21:39.659" v="558" actId="6549"/>
          <ac:spMkLst>
            <pc:docMk/>
            <pc:sldMk cId="3731912295" sldId="279"/>
            <ac:spMk id="9" creationId="{82C0CA78-A9D8-73A5-8CAF-E1202158450B}"/>
          </ac:spMkLst>
        </pc:spChg>
        <pc:spChg chg="mod">
          <ac:chgData name="Nathan Mckee" userId="2a4d3ac1-5acb-4f2b-b609-cb8af0ab3824" providerId="ADAL" clId="{A7299E1B-F359-4A77-A5A3-4FFFE6695F18}" dt="2024-03-06T14:16:54.151" v="532" actId="20577"/>
          <ac:spMkLst>
            <pc:docMk/>
            <pc:sldMk cId="3731912295" sldId="279"/>
            <ac:spMk id="10" creationId="{EB706FB8-952F-B3E6-D908-1A6E928A7BA7}"/>
          </ac:spMkLst>
        </pc:spChg>
      </pc:sldChg>
      <pc:sldChg chg="addSp delSp modSp add mod">
        <pc:chgData name="Nathan Mckee" userId="2a4d3ac1-5acb-4f2b-b609-cb8af0ab3824" providerId="ADAL" clId="{A7299E1B-F359-4A77-A5A3-4FFFE6695F18}" dt="2024-03-07T00:11:06.497" v="1790" actId="5793"/>
        <pc:sldMkLst>
          <pc:docMk/>
          <pc:sldMk cId="3315626892" sldId="280"/>
        </pc:sldMkLst>
        <pc:spChg chg="add del mod">
          <ac:chgData name="Nathan Mckee" userId="2a4d3ac1-5acb-4f2b-b609-cb8af0ab3824" providerId="ADAL" clId="{A7299E1B-F359-4A77-A5A3-4FFFE6695F18}" dt="2024-03-07T00:10:59.958" v="1789"/>
          <ac:spMkLst>
            <pc:docMk/>
            <pc:sldMk cId="3315626892" sldId="280"/>
            <ac:spMk id="2" creationId="{815814C2-7828-868C-E859-9CAEC06A452D}"/>
          </ac:spMkLst>
        </pc:spChg>
        <pc:spChg chg="add mod">
          <ac:chgData name="Nathan Mckee" userId="2a4d3ac1-5acb-4f2b-b609-cb8af0ab3824" providerId="ADAL" clId="{A7299E1B-F359-4A77-A5A3-4FFFE6695F18}" dt="2024-03-07T00:11:06.497" v="1790" actId="5793"/>
          <ac:spMkLst>
            <pc:docMk/>
            <pc:sldMk cId="3315626892" sldId="280"/>
            <ac:spMk id="3" creationId="{7DF49FE1-05BD-F240-7D68-7D3376627384}"/>
          </ac:spMkLst>
        </pc:spChg>
        <pc:spChg chg="mod">
          <ac:chgData name="Nathan Mckee" userId="2a4d3ac1-5acb-4f2b-b609-cb8af0ab3824" providerId="ADAL" clId="{A7299E1B-F359-4A77-A5A3-4FFFE6695F18}" dt="2024-03-07T00:10:51.173" v="1786" actId="1076"/>
          <ac:spMkLst>
            <pc:docMk/>
            <pc:sldMk cId="3315626892" sldId="280"/>
            <ac:spMk id="10" creationId="{FE868E7D-01C4-792F-F856-49BC3C196682}"/>
          </ac:spMkLst>
        </pc:spChg>
      </pc:sldChg>
      <pc:sldChg chg="modSp add mod">
        <pc:chgData name="Nathan Mckee" userId="2a4d3ac1-5acb-4f2b-b609-cb8af0ab3824" providerId="ADAL" clId="{A7299E1B-F359-4A77-A5A3-4FFFE6695F18}" dt="2024-03-06T15:42:26.840" v="888"/>
        <pc:sldMkLst>
          <pc:docMk/>
          <pc:sldMk cId="396987631" sldId="281"/>
        </pc:sldMkLst>
        <pc:spChg chg="mod">
          <ac:chgData name="Nathan Mckee" userId="2a4d3ac1-5acb-4f2b-b609-cb8af0ab3824" providerId="ADAL" clId="{A7299E1B-F359-4A77-A5A3-4FFFE6695F18}" dt="2024-03-06T15:42:26.840" v="888"/>
          <ac:spMkLst>
            <pc:docMk/>
            <pc:sldMk cId="396987631" sldId="281"/>
            <ac:spMk id="9" creationId="{B584941C-03FC-709F-55FD-3DDE80198514}"/>
          </ac:spMkLst>
        </pc:spChg>
        <pc:spChg chg="mod">
          <ac:chgData name="Nathan Mckee" userId="2a4d3ac1-5acb-4f2b-b609-cb8af0ab3824" providerId="ADAL" clId="{A7299E1B-F359-4A77-A5A3-4FFFE6695F18}" dt="2024-03-06T14:43:37.210" v="861" actId="20577"/>
          <ac:spMkLst>
            <pc:docMk/>
            <pc:sldMk cId="396987631" sldId="281"/>
            <ac:spMk id="10" creationId="{46271DAC-598F-8EC8-1237-3B18A10B280A}"/>
          </ac:spMkLst>
        </pc:spChg>
      </pc:sldChg>
      <pc:sldChg chg="modSp add mod">
        <pc:chgData name="Nathan Mckee" userId="2a4d3ac1-5acb-4f2b-b609-cb8af0ab3824" providerId="ADAL" clId="{A7299E1B-F359-4A77-A5A3-4FFFE6695F18}" dt="2024-03-06T15:57:23.409" v="1003"/>
        <pc:sldMkLst>
          <pc:docMk/>
          <pc:sldMk cId="3334022404" sldId="282"/>
        </pc:sldMkLst>
        <pc:spChg chg="mod">
          <ac:chgData name="Nathan Mckee" userId="2a4d3ac1-5acb-4f2b-b609-cb8af0ab3824" providerId="ADAL" clId="{A7299E1B-F359-4A77-A5A3-4FFFE6695F18}" dt="2024-03-06T15:43:38.195" v="905" actId="20577"/>
          <ac:spMkLst>
            <pc:docMk/>
            <pc:sldMk cId="3334022404" sldId="282"/>
            <ac:spMk id="9" creationId="{8B728240-7716-EC16-1A24-4A62E9003963}"/>
          </ac:spMkLst>
        </pc:spChg>
        <pc:spChg chg="mod">
          <ac:chgData name="Nathan Mckee" userId="2a4d3ac1-5acb-4f2b-b609-cb8af0ab3824" providerId="ADAL" clId="{A7299E1B-F359-4A77-A5A3-4FFFE6695F18}" dt="2024-03-06T15:57:23.409" v="1003"/>
          <ac:spMkLst>
            <pc:docMk/>
            <pc:sldMk cId="3334022404" sldId="282"/>
            <ac:spMk id="10" creationId="{607E1183-8A5F-2147-B09F-2437D29E23F0}"/>
          </ac:spMkLst>
        </pc:spChg>
      </pc:sldChg>
      <pc:sldChg chg="modSp add mod">
        <pc:chgData name="Nathan Mckee" userId="2a4d3ac1-5acb-4f2b-b609-cb8af0ab3824" providerId="ADAL" clId="{A7299E1B-F359-4A77-A5A3-4FFFE6695F18}" dt="2024-03-06T16:08:17.987" v="1137"/>
        <pc:sldMkLst>
          <pc:docMk/>
          <pc:sldMk cId="3972849658" sldId="283"/>
        </pc:sldMkLst>
        <pc:spChg chg="mod">
          <ac:chgData name="Nathan Mckee" userId="2a4d3ac1-5acb-4f2b-b609-cb8af0ab3824" providerId="ADAL" clId="{A7299E1B-F359-4A77-A5A3-4FFFE6695F18}" dt="2024-03-06T15:59:54.017" v="1029" actId="20577"/>
          <ac:spMkLst>
            <pc:docMk/>
            <pc:sldMk cId="3972849658" sldId="283"/>
            <ac:spMk id="9" creationId="{436E6285-F708-FA7E-A70E-3B80C0B92015}"/>
          </ac:spMkLst>
        </pc:spChg>
        <pc:spChg chg="mod">
          <ac:chgData name="Nathan Mckee" userId="2a4d3ac1-5acb-4f2b-b609-cb8af0ab3824" providerId="ADAL" clId="{A7299E1B-F359-4A77-A5A3-4FFFE6695F18}" dt="2024-03-06T16:08:17.987" v="1137"/>
          <ac:spMkLst>
            <pc:docMk/>
            <pc:sldMk cId="3972849658" sldId="283"/>
            <ac:spMk id="10" creationId="{3FECE3BC-C988-C59B-C871-115573070D2E}"/>
          </ac:spMkLst>
        </pc:spChg>
      </pc:sldChg>
      <pc:sldChg chg="modSp add mod ord">
        <pc:chgData name="Nathan Mckee" userId="2a4d3ac1-5acb-4f2b-b609-cb8af0ab3824" providerId="ADAL" clId="{A7299E1B-F359-4A77-A5A3-4FFFE6695F18}" dt="2024-03-06T16:30:07.246" v="1422" actId="20577"/>
        <pc:sldMkLst>
          <pc:docMk/>
          <pc:sldMk cId="851383297" sldId="284"/>
        </pc:sldMkLst>
        <pc:spChg chg="mod">
          <ac:chgData name="Nathan Mckee" userId="2a4d3ac1-5acb-4f2b-b609-cb8af0ab3824" providerId="ADAL" clId="{A7299E1B-F359-4A77-A5A3-4FFFE6695F18}" dt="2024-03-06T16:11:18.617" v="1222" actId="20577"/>
          <ac:spMkLst>
            <pc:docMk/>
            <pc:sldMk cId="851383297" sldId="284"/>
            <ac:spMk id="9" creationId="{825959F5-3654-4C62-14CB-12D5D689DBA5}"/>
          </ac:spMkLst>
        </pc:spChg>
        <pc:spChg chg="mod">
          <ac:chgData name="Nathan Mckee" userId="2a4d3ac1-5acb-4f2b-b609-cb8af0ab3824" providerId="ADAL" clId="{A7299E1B-F359-4A77-A5A3-4FFFE6695F18}" dt="2024-03-06T16:30:07.246" v="1422" actId="20577"/>
          <ac:spMkLst>
            <pc:docMk/>
            <pc:sldMk cId="851383297" sldId="284"/>
            <ac:spMk id="10" creationId="{482B243A-47DE-616A-B534-BF0B07D6A6D1}"/>
          </ac:spMkLst>
        </pc:spChg>
      </pc:sldChg>
      <pc:sldChg chg="modSp add mod">
        <pc:chgData name="Nathan Mckee" userId="2a4d3ac1-5acb-4f2b-b609-cb8af0ab3824" providerId="ADAL" clId="{A7299E1B-F359-4A77-A5A3-4FFFE6695F18}" dt="2024-03-06T23:44:30.415" v="1601" actId="313"/>
        <pc:sldMkLst>
          <pc:docMk/>
          <pc:sldMk cId="4186044202" sldId="285"/>
        </pc:sldMkLst>
        <pc:spChg chg="mod">
          <ac:chgData name="Nathan Mckee" userId="2a4d3ac1-5acb-4f2b-b609-cb8af0ab3824" providerId="ADAL" clId="{A7299E1B-F359-4A77-A5A3-4FFFE6695F18}" dt="2024-03-06T23:44:30.415" v="1601" actId="313"/>
          <ac:spMkLst>
            <pc:docMk/>
            <pc:sldMk cId="4186044202" sldId="285"/>
            <ac:spMk id="9" creationId="{439371D5-A7D9-B50D-3210-31F4F11462F2}"/>
          </ac:spMkLst>
        </pc:spChg>
        <pc:spChg chg="mod">
          <ac:chgData name="Nathan Mckee" userId="2a4d3ac1-5acb-4f2b-b609-cb8af0ab3824" providerId="ADAL" clId="{A7299E1B-F359-4A77-A5A3-4FFFE6695F18}" dt="2024-03-06T16:30:59.349" v="1435" actId="255"/>
          <ac:spMkLst>
            <pc:docMk/>
            <pc:sldMk cId="4186044202" sldId="285"/>
            <ac:spMk id="10" creationId="{5C5A51A4-DDDF-6D1D-B9AF-578E6D0A79C7}"/>
          </ac:spMkLst>
        </pc:spChg>
      </pc:sldChg>
      <pc:sldChg chg="modSp add mod">
        <pc:chgData name="Nathan Mckee" userId="2a4d3ac1-5acb-4f2b-b609-cb8af0ab3824" providerId="ADAL" clId="{A7299E1B-F359-4A77-A5A3-4FFFE6695F18}" dt="2024-03-06T16:38:32.514" v="1554" actId="20577"/>
        <pc:sldMkLst>
          <pc:docMk/>
          <pc:sldMk cId="789913971" sldId="286"/>
        </pc:sldMkLst>
        <pc:spChg chg="mod">
          <ac:chgData name="Nathan Mckee" userId="2a4d3ac1-5acb-4f2b-b609-cb8af0ab3824" providerId="ADAL" clId="{A7299E1B-F359-4A77-A5A3-4FFFE6695F18}" dt="2024-03-06T16:32:09.713" v="1460" actId="20577"/>
          <ac:spMkLst>
            <pc:docMk/>
            <pc:sldMk cId="789913971" sldId="286"/>
            <ac:spMk id="9" creationId="{62D8FB3F-6C62-A420-6A3E-0C296E7D9676}"/>
          </ac:spMkLst>
        </pc:spChg>
        <pc:spChg chg="mod">
          <ac:chgData name="Nathan Mckee" userId="2a4d3ac1-5acb-4f2b-b609-cb8af0ab3824" providerId="ADAL" clId="{A7299E1B-F359-4A77-A5A3-4FFFE6695F18}" dt="2024-03-06T16:38:32.514" v="1554" actId="20577"/>
          <ac:spMkLst>
            <pc:docMk/>
            <pc:sldMk cId="789913971" sldId="286"/>
            <ac:spMk id="10" creationId="{E142B394-9FE8-8750-B43A-FF2254E8C4D2}"/>
          </ac:spMkLst>
        </pc:spChg>
      </pc:sldChg>
      <pc:sldChg chg="modSp add mod">
        <pc:chgData name="Nathan Mckee" userId="2a4d3ac1-5acb-4f2b-b609-cb8af0ab3824" providerId="ADAL" clId="{A7299E1B-F359-4A77-A5A3-4FFFE6695F18}" dt="2024-03-06T23:56:11.731" v="1715" actId="20577"/>
        <pc:sldMkLst>
          <pc:docMk/>
          <pc:sldMk cId="3756079444" sldId="287"/>
        </pc:sldMkLst>
        <pc:spChg chg="mod">
          <ac:chgData name="Nathan Mckee" userId="2a4d3ac1-5acb-4f2b-b609-cb8af0ab3824" providerId="ADAL" clId="{A7299E1B-F359-4A77-A5A3-4FFFE6695F18}" dt="2024-03-06T23:43:53.899" v="1600" actId="20577"/>
          <ac:spMkLst>
            <pc:docMk/>
            <pc:sldMk cId="3756079444" sldId="287"/>
            <ac:spMk id="9" creationId="{CBF80402-C995-B287-27FA-7C547EA1EE31}"/>
          </ac:spMkLst>
        </pc:spChg>
        <pc:spChg chg="mod">
          <ac:chgData name="Nathan Mckee" userId="2a4d3ac1-5acb-4f2b-b609-cb8af0ab3824" providerId="ADAL" clId="{A7299E1B-F359-4A77-A5A3-4FFFE6695F18}" dt="2024-03-06T23:56:11.731" v="1715" actId="20577"/>
          <ac:spMkLst>
            <pc:docMk/>
            <pc:sldMk cId="3756079444" sldId="287"/>
            <ac:spMk id="10" creationId="{F3F7DDE9-44DF-2605-CF1D-80E7C2A24BE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FE5F-CFEA-D1F2-1DC6-09DC686A9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333EB-3E17-0C05-D3A5-9DBFB4ADA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2B8EF-7638-026D-1278-70C41C9D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A32E-F3C6-1BA3-56C8-60936C34B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F4EF-5DC7-FBBF-863A-B93DA250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E10BE-435E-1C5C-BACE-24459048A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4F7B8-3742-8C6B-5CF1-E0CF7E216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3D13F-2C40-520C-4E52-8801A3281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F803-B0A7-BC2C-E49F-88732D0C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0FA99-257A-8E54-301F-6C44C74C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F3ED2-9A5C-99D5-EEB1-3CDE451F8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BBF45-41A9-5A61-F441-A3429F7D6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7A05-5C5D-38AC-4260-4E12EE93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1C29E-936A-AA80-48EC-C68CF20B0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B7666-0DD8-355D-17EE-D19909FA8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CBB1-58C7-9185-4369-8DB3DCDD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0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ABD1-F008-DDA6-F48C-96E3F92BA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8A0CC-F728-3D6F-C6C5-FA4FAD4AD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0C47D2-D527-887A-1F7F-38A9315C4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451B1-5030-7E84-5D4F-808E9C50A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2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7F2-C56C-AC55-7D60-F499A9E6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090DA-B3D4-713C-756A-B2648C724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495A8-526C-C1FA-3089-ED1FCC30A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6D997-D1FA-F47C-6AAB-9A1086490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5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BF9F-3B0D-AA76-E01E-94206F79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C349C-EFF8-FED2-F163-850919E7C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05AC0-891C-07DE-57C5-8707FA9D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AC50B-1BC9-9961-A716-334AB8191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2D77-2867-3DBA-01A7-BF433D71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DD826-1BF5-D3FA-DAF6-90F33B379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2FC20-559A-C7F2-8DE4-58F02A8F3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8527A-37D8-496C-429F-582FCF035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9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ACD9-88D0-D241-6127-84E8B3CF9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61F5E-3D8A-1C5C-2AB2-08D6CB8E1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77C3F-F9DC-069D-E7C7-7D72CD0FC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73FB-3849-2699-C760-7BF9CA3EC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0496-0576-D121-13B1-999046CC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444E5-F657-69EC-27D1-41DB10F04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70CED-248C-DE59-DEDD-833470F21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FBF0B-4444-FAC8-DEF5-E8C25905D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6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9CF7-C481-9C61-0C19-15FCC52B4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66895-0871-7486-F860-89AC2C6A8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F1CE9-53A0-E463-C526-6CD1E3A93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643F-19FC-EBD9-ADD7-722871772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0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A7651-82AD-E026-77DE-B976CCF1E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1AB35-A63B-E2DB-B391-A135CD20F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B9850-59C5-FC93-73A5-04FB3BD0D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5C8D-1968-91C8-BEF3-43B5B84EF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3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FA0D4-5790-13E6-4395-E5E65351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C59BD-AEC1-C9E2-DCCD-64D2E9CD2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2A3BF-38E4-297C-8346-55E66B253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5891-6003-46E3-9B35-B5C0E96CF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ur.sqorz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p-api.com/#www.isothermal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p-api.com/json/204.84.224.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.com/maps" TargetMode="External"/><Relationship Id="rId5" Type="http://schemas.openxmlformats.org/officeDocument/2006/relationships/hyperlink" Target="https://www.hybrid-analysis.com/docs/api/v2#/Search/0197a6ff29eab44bf4d18d45bb67aedb" TargetMode="External"/><Relationship Id="rId4" Type="http://schemas.openxmlformats.org/officeDocument/2006/relationships/hyperlink" Target="https://rapidapi.com/vishwaraj/api/hashing-api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v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FE2B55A-9AC0-991A-CEF3-1623B9018C50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Demystifying CTI-110: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E630C-764D-2B12-98F0-FDE3E824C43D}"/>
              </a:ext>
            </a:extLst>
          </p:cNvPr>
          <p:cNvSpPr txBox="1"/>
          <p:nvPr/>
        </p:nvSpPr>
        <p:spPr>
          <a:xfrm>
            <a:off x="1728591" y="1906044"/>
            <a:ext cx="102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An Instructor’s Guide to User-Friendly APIs - with Integrated Network and Cyber Concepts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324FE-5984-01FA-5362-AFA8CD9ACE34}"/>
              </a:ext>
            </a:extLst>
          </p:cNvPr>
          <p:cNvSpPr txBox="1"/>
          <p:nvPr/>
        </p:nvSpPr>
        <p:spPr>
          <a:xfrm>
            <a:off x="7398708" y="4698075"/>
            <a:ext cx="405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By: Nathan Mckee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EE99-37E5-2FDD-36D1-F8897377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5959F5-3654-4C62-14CB-12D5D689DBA5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#4: Action Sports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B243A-47DE-616A-B534-BF0B07D6A6D1}"/>
              </a:ext>
            </a:extLst>
          </p:cNvPr>
          <p:cNvSpPr txBox="1"/>
          <p:nvPr/>
        </p:nvSpPr>
        <p:spPr>
          <a:xfrm>
            <a:off x="889348" y="1517737"/>
            <a:ext cx="978282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Track racer/runner data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Sqorz</a:t>
            </a:r>
            <a:r>
              <a:rPr lang="en-US" sz="3200" dirty="0">
                <a:latin typeface="Arial" panose="020B0604020202020204" pitchFamily="34" charset="0"/>
              </a:rPr>
              <a:t>: </a:t>
            </a:r>
            <a:r>
              <a:rPr lang="en-US" sz="3200" dirty="0">
                <a:latin typeface="Arial" panose="020B0604020202020204" pitchFamily="34" charset="0"/>
                <a:hlinkClick r:id="rId3"/>
              </a:rPr>
              <a:t>https://our.sqorz.com</a:t>
            </a:r>
            <a:endParaRPr lang="en-US" sz="3200" dirty="0">
              <a:latin typeface="Arial" panose="020B0604020202020204" pitchFamily="34" charset="0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https://my.sqorz.com/training/transponder/KL-07919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API Docs(sample): </a:t>
            </a:r>
            <a:r>
              <a:rPr lang="en-US" dirty="0">
                <a:latin typeface="Arial" panose="020B0604020202020204" pitchFamily="34" charset="0"/>
              </a:rPr>
              <a:t>https://our.sqorz.com/json/leaderboard/65bafa1317bdc8e05c381083</a:t>
            </a: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8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12C8-BC53-F1B8-D4AE-B93E8CE4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9371D5-A7D9-B50D-3210-31F4F11462F2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#5: Messaging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A51A4-DDDF-6D1D-B9AF-578E6D0A79C7}"/>
              </a:ext>
            </a:extLst>
          </p:cNvPr>
          <p:cNvSpPr txBox="1"/>
          <p:nvPr/>
        </p:nvSpPr>
        <p:spPr>
          <a:xfrm>
            <a:off x="889348" y="1517737"/>
            <a:ext cx="97828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SMS and Email Sending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Twilio: https://www.twilio.com/en-us</a:t>
            </a:r>
            <a:endParaRPr lang="en-US" sz="24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Yes, no credit card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API Docs: </a:t>
            </a:r>
            <a:r>
              <a:rPr lang="en-US" sz="2800" dirty="0">
                <a:latin typeface="Arial" panose="020B0604020202020204" pitchFamily="34" charset="0"/>
              </a:rPr>
              <a:t>https://www.twilio.com/docs/usage</a:t>
            </a:r>
          </a:p>
        </p:txBody>
      </p:sp>
    </p:spTree>
    <p:extLst>
      <p:ext uri="{BB962C8B-B14F-4D97-AF65-F5344CB8AC3E}">
        <p14:creationId xmlns:p14="http://schemas.microsoft.com/office/powerpoint/2010/main" val="418604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FDAA1-5F77-5F4E-5E9F-5BC7ED2C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D8FB3F-6C62-A420-6A3E-0C296E7D9676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#6: Weather Data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2B394-9FE8-8750-B43A-FF2254E8C4D2}"/>
              </a:ext>
            </a:extLst>
          </p:cNvPr>
          <p:cNvSpPr txBox="1"/>
          <p:nvPr/>
        </p:nvSpPr>
        <p:spPr>
          <a:xfrm>
            <a:off x="889348" y="1517737"/>
            <a:ext cx="97828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Get weather, temp, hum, radiation, etc.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Open Weather Map: </a:t>
            </a:r>
            <a:r>
              <a:rPr lang="en-US" sz="3200" dirty="0">
                <a:latin typeface="Arial" panose="020B0604020202020204" pitchFamily="34" charset="0"/>
                <a:hlinkClick r:id="rId3"/>
              </a:rPr>
              <a:t>https://openweathermap.org/</a:t>
            </a: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Actual JSON link (notice query params</a:t>
            </a:r>
            <a:r>
              <a:rPr lang="en-US" sz="3200">
                <a:latin typeface="Arial" panose="020B0604020202020204" pitchFamily="34" charset="0"/>
              </a:rPr>
              <a:t>): </a:t>
            </a:r>
            <a:r>
              <a:rPr lang="en-US" sz="2800">
                <a:latin typeface="Arial" panose="020B0604020202020204" pitchFamily="34" charset="0"/>
              </a:rPr>
              <a:t>https</a:t>
            </a:r>
            <a:r>
              <a:rPr lang="en-US" sz="2800" dirty="0">
                <a:latin typeface="Arial" panose="020B0604020202020204" pitchFamily="34" charset="0"/>
              </a:rPr>
              <a:t>://api.openweathermap.org/data/2.5/weather?lat=$lat&amp;lon=$lon&amp;appid=0ea9892eb5854574ce5ef33a7787c6aa&amp;units=imperial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1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77D5A-14F1-7CC0-9109-4E1ECA71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F80402-C995-B287-27FA-7C547EA1EE31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#7: IP Data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7DDE9-44DF-2605-CF1D-80E7C2A24BE8}"/>
              </a:ext>
            </a:extLst>
          </p:cNvPr>
          <p:cNvSpPr txBox="1"/>
          <p:nvPr/>
        </p:nvSpPr>
        <p:spPr>
          <a:xfrm>
            <a:off x="889348" y="1517737"/>
            <a:ext cx="97828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Get country, region, city, zip, </a:t>
            </a:r>
            <a:r>
              <a:rPr lang="en-US" sz="3200" dirty="0" err="1">
                <a:latin typeface="Arial" panose="020B0604020202020204" pitchFamily="34" charset="0"/>
              </a:rPr>
              <a:t>lat</a:t>
            </a:r>
            <a:r>
              <a:rPr lang="en-US" sz="3200" dirty="0">
                <a:latin typeface="Arial" panose="020B0604020202020204" pitchFamily="34" charset="0"/>
              </a:rPr>
              <a:t>, long, </a:t>
            </a:r>
            <a:r>
              <a:rPr lang="en-US" sz="3200" dirty="0" err="1">
                <a:latin typeface="Arial" panose="020B0604020202020204" pitchFamily="34" charset="0"/>
              </a:rPr>
              <a:t>timezone</a:t>
            </a:r>
            <a:r>
              <a:rPr lang="en-US" sz="3200" dirty="0">
                <a:latin typeface="Arial" panose="020B0604020202020204" pitchFamily="34" charset="0"/>
              </a:rPr>
              <a:t>, isp, etc.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IP-Api: https://ip-api.com/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Actual JSON link (notice query params):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hlinkClick r:id="rId3"/>
              </a:rPr>
              <a:t>https://ip-api.com/#www.isothermal.edu</a:t>
            </a:r>
            <a:endParaRPr lang="en-US" sz="2800" dirty="0">
              <a:latin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hlinkClick r:id="rId4"/>
              </a:rPr>
              <a:t>http://ip-api.com/json/204.84.224.5</a:t>
            </a:r>
            <a:r>
              <a:rPr lang="en-US" sz="2800" dirty="0">
                <a:latin typeface="Arial" panose="020B0604020202020204" pitchFamily="34" charset="0"/>
              </a:rPr>
              <a:t> (or isothermal.edu)</a:t>
            </a:r>
          </a:p>
          <a:p>
            <a:pPr lvl="1"/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7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7C422-6B23-6C01-1A47-32B4E9C2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5DA9CABB-45D1-4AE8-4383-FE4B140A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4DCD1-D0F3-9CCA-CFF4-25952815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78" y="4823791"/>
            <a:ext cx="3500378" cy="841898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FD6E-A3F7-307C-9BB2-69D6734B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04" y="3279279"/>
            <a:ext cx="6526287" cy="140546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nmckee@jamessprunt.edu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FD61F-8EA9-0FF3-6D71-52C01FED6D38}"/>
              </a:ext>
            </a:extLst>
          </p:cNvPr>
          <p:cNvSpPr txBox="1"/>
          <p:nvPr/>
        </p:nvSpPr>
        <p:spPr>
          <a:xfrm>
            <a:off x="601579" y="770021"/>
            <a:ext cx="1049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https://rapidapi.com/vishwaraj/api/hashing-api3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https://www.hybrid-analysis.com/docs/api/v2#/Search/0197a6ff29eab44bf4d18d45bb67aedb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https://developers.google.com</a:t>
            </a:r>
            <a:r>
              <a:rPr lang="en-US">
                <a:hlinkClick r:id="rId6"/>
              </a:rPr>
              <a:t>/maps</a:t>
            </a:r>
            <a:endParaRPr lang="en-US"/>
          </a:p>
          <a:p>
            <a:endParaRPr lang="en-US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4DACEF8-B5B3-D8FF-E8D6-396BEEC79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974" y="2031292"/>
            <a:ext cx="4422006" cy="44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78086-EA61-69F1-6EAF-211248B3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A3B712-9AF5-5EC6-202B-44015B085897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About Me: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36E34-EDC7-0BC6-9ED0-2AB9E9140C44}"/>
              </a:ext>
            </a:extLst>
          </p:cNvPr>
          <p:cNvSpPr txBox="1"/>
          <p:nvPr/>
        </p:nvSpPr>
        <p:spPr>
          <a:xfrm>
            <a:off x="1640908" y="1517737"/>
            <a:ext cx="9031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IT and Networking Instructor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James Sprunt Community College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As of Jan. 2024</a:t>
            </a:r>
          </a:p>
          <a:p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Adjunct IT Instructor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Sampson Community College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Since Jan. 2016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25969-C4FD-D3AD-DE62-054EB5B2D5AE}"/>
              </a:ext>
            </a:extLst>
          </p:cNvPr>
          <p:cNvSpPr txBox="1"/>
          <p:nvPr/>
        </p:nvSpPr>
        <p:spPr>
          <a:xfrm>
            <a:off x="1640907" y="5794363"/>
            <a:ext cx="96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*Teach Networking, Cybersecurity, Programming courses.  </a:t>
            </a:r>
          </a:p>
        </p:txBody>
      </p:sp>
    </p:spTree>
    <p:extLst>
      <p:ext uri="{BB962C8B-B14F-4D97-AF65-F5344CB8AC3E}">
        <p14:creationId xmlns:p14="http://schemas.microsoft.com/office/powerpoint/2010/main" val="34101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D9853-2234-D10B-0C36-A617F163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50CBD4-CD24-D740-7A9F-FFEAC3423525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Rational For This Session 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F170C-1938-488C-8CD1-F8593149AEF9}"/>
              </a:ext>
            </a:extLst>
          </p:cNvPr>
          <p:cNvSpPr txBox="1"/>
          <p:nvPr/>
        </p:nvSpPr>
        <p:spPr>
          <a:xfrm>
            <a:off x="889348" y="1517737"/>
            <a:ext cx="9782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Web, Programming, and DB Foundations (CTI-110) is often difficult for students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Lack of buy-in for IT students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Hard to relate content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0500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3ED37-993A-F438-EC9C-6B6E31BC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C9F5E9-DB47-B4E1-5674-7067F8B2C551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Textbook Used: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860A7-C672-231F-1A55-06D7C0F251E8}"/>
              </a:ext>
            </a:extLst>
          </p:cNvPr>
          <p:cNvSpPr txBox="1"/>
          <p:nvPr/>
        </p:nvSpPr>
        <p:spPr>
          <a:xfrm>
            <a:off x="889348" y="1517737"/>
            <a:ext cx="978282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A Web-Based Introduction to Programming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Essential Algorithms, Syntax, and Control Structures Using PHP, HTML, and MariaDB/MySQL, Fifth Edition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https://mikeokane.com/textbooks/wbip/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XAMPP – (www.apachefriends.org)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E21-A3CD-15C0-534E-E5FE7848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C0CA78-A9D8-73A5-8CAF-E1202158450B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What </a:t>
            </a:r>
            <a:r>
              <a:rPr lang="en-US" sz="5400" dirty="0">
                <a:latin typeface="Arial" panose="020B0604020202020204" pitchFamily="34" charset="0"/>
              </a:rPr>
              <a:t>is an </a:t>
            </a:r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API? 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06FB8-952F-B3E6-D908-1A6E928A7BA7}"/>
              </a:ext>
            </a:extLst>
          </p:cNvPr>
          <p:cNvSpPr txBox="1"/>
          <p:nvPr/>
        </p:nvSpPr>
        <p:spPr>
          <a:xfrm>
            <a:off x="889348" y="1517737"/>
            <a:ext cx="97828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API (Application Programming Interface)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Google Sans"/>
              </a:rPr>
              <a:t>a software intermediary that allows two applications to communicate with each other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RESTful Methods (how to interact)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POST – Create (resource)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GET - Read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PUT - Update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DELETE - Delete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1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ABFEC-24B6-D29B-F910-B427AD72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471CC9-B962-2528-0734-60C81B03AC69}"/>
              </a:ext>
            </a:extLst>
          </p:cNvPr>
          <p:cNvSpPr txBox="1"/>
          <p:nvPr/>
        </p:nvSpPr>
        <p:spPr>
          <a:xfrm>
            <a:off x="212942" y="325677"/>
            <a:ext cx="1136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Interesting APIs for students: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68E7D-01C4-792F-F856-49BC3C196682}"/>
              </a:ext>
            </a:extLst>
          </p:cNvPr>
          <p:cNvSpPr txBox="1"/>
          <p:nvPr/>
        </p:nvSpPr>
        <p:spPr>
          <a:xfrm>
            <a:off x="889348" y="1517737"/>
            <a:ext cx="97828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oogle Sans"/>
              </a:rPr>
              <a:t>1) CVE Search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2) Website Scraper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3) Network Speed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4) </a:t>
            </a:r>
            <a:r>
              <a:rPr lang="en-US" sz="3200" dirty="0" err="1">
                <a:latin typeface="Google Sans"/>
              </a:rPr>
              <a:t>Sqorz</a:t>
            </a:r>
            <a:r>
              <a:rPr lang="en-US" sz="3200" dirty="0">
                <a:latin typeface="Google Sans"/>
              </a:rPr>
              <a:t> Timing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5) Twilio SMS and Email Sending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6) Weather Search</a:t>
            </a:r>
            <a:br>
              <a:rPr lang="en-US" sz="3200" dirty="0">
                <a:latin typeface="Google Sans"/>
              </a:rPr>
            </a:br>
            <a:r>
              <a:rPr lang="en-US" sz="3200" dirty="0">
                <a:latin typeface="Google Sans"/>
              </a:rPr>
              <a:t>7) IP Data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9FE1-05BD-F240-7D68-7D3376627384}"/>
              </a:ext>
            </a:extLst>
          </p:cNvPr>
          <p:cNvSpPr txBox="1"/>
          <p:nvPr/>
        </p:nvSpPr>
        <p:spPr>
          <a:xfrm>
            <a:off x="7379368" y="4563979"/>
            <a:ext cx="44606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Google Sans"/>
              </a:rPr>
              <a:t>JSON 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Data is in name/value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Data is separated by commas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Curly braces hold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Square brackets hold arrays</a:t>
            </a:r>
          </a:p>
        </p:txBody>
      </p:sp>
    </p:spTree>
    <p:extLst>
      <p:ext uri="{BB962C8B-B14F-4D97-AF65-F5344CB8AC3E}">
        <p14:creationId xmlns:p14="http://schemas.microsoft.com/office/powerpoint/2010/main" val="33156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96F9A-BB69-EE91-9FA2-186298C6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84941C-03FC-709F-55FD-3DDE80198514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#1: Common Vulnerabilities and Exposures (CVE)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71DAC-598F-8EC8-1237-3B18A10B280A}"/>
              </a:ext>
            </a:extLst>
          </p:cNvPr>
          <p:cNvSpPr txBox="1"/>
          <p:nvPr/>
        </p:nvSpPr>
        <p:spPr>
          <a:xfrm>
            <a:off x="889348" y="1517737"/>
            <a:ext cx="97828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Get updated info on CVEs from NIST NVD site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NVD: </a:t>
            </a:r>
            <a:r>
              <a:rPr lang="en-US" sz="3200" dirty="0">
                <a:latin typeface="Arial" panose="020B0604020202020204" pitchFamily="34" charset="0"/>
                <a:hlinkClick r:id="rId3"/>
              </a:rPr>
              <a:t>https://nvd.nist.gov/</a:t>
            </a: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Alternate Link: </a:t>
            </a:r>
            <a:r>
              <a:rPr lang="en-US" sz="3200" dirty="0">
                <a:latin typeface="Arial" panose="020B0604020202020204" pitchFamily="34" charset="0"/>
                <a:hlinkClick r:id="rId4"/>
              </a:rPr>
              <a:t>https://www.cve.org/</a:t>
            </a: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Actual JSON link (notice query params): </a:t>
            </a:r>
            <a:r>
              <a:rPr lang="en-US" dirty="0">
                <a:latin typeface="Arial" panose="020B0604020202020204" pitchFamily="34" charset="0"/>
              </a:rPr>
              <a:t>https://services.nvd.nist.gov/rest/json/cves/2.0/?pubStartDate=2021-08-04T00:00:00.000&amp;pubEndDate=2021-08-04T12:00:00.000</a:t>
            </a: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51B7-0450-E12C-20A7-C3CA95CB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728240-7716-EC16-1A24-4A62E9003963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#2: Website Scraper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E1183-8A5F-2147-B09F-2437D29E23F0}"/>
              </a:ext>
            </a:extLst>
          </p:cNvPr>
          <p:cNvSpPr txBox="1"/>
          <p:nvPr/>
        </p:nvSpPr>
        <p:spPr>
          <a:xfrm>
            <a:off x="889348" y="1517737"/>
            <a:ext cx="97828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Extract data from websites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RapidAPI</a:t>
            </a:r>
            <a:r>
              <a:rPr lang="en-US" sz="3200" dirty="0">
                <a:latin typeface="Arial" panose="020B0604020202020204" pitchFamily="34" charset="0"/>
              </a:rPr>
              <a:t>: https://rapidapi.com/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Yes, no credit card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Actual JSON link (notice query params): </a:t>
            </a:r>
            <a:r>
              <a:rPr lang="en-US" dirty="0">
                <a:latin typeface="Arial" panose="020B0604020202020204" pitchFamily="34" charset="0"/>
              </a:rPr>
              <a:t>https://site-scrapper.p.rapidapi.com/fetchsitetitle?url=https%3A%2F%2Fbooks.toscrape.com</a:t>
            </a: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8C96C-D9A8-FAD8-43FE-6FC236975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6E6285-F708-FA7E-A70E-3B80C0B92015}"/>
              </a:ext>
            </a:extLst>
          </p:cNvPr>
          <p:cNvSpPr txBox="1"/>
          <p:nvPr/>
        </p:nvSpPr>
        <p:spPr>
          <a:xfrm>
            <a:off x="375781" y="325677"/>
            <a:ext cx="112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API #3: Network Speed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CE3BC-C988-C59B-C871-115573070D2E}"/>
              </a:ext>
            </a:extLst>
          </p:cNvPr>
          <p:cNvSpPr txBox="1"/>
          <p:nvPr/>
        </p:nvSpPr>
        <p:spPr>
          <a:xfrm>
            <a:off x="889348" y="1517737"/>
            <a:ext cx="97828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Use: Test network speeds (to/from server)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SpeedOfMe</a:t>
            </a:r>
            <a:r>
              <a:rPr lang="en-US" sz="3200" dirty="0">
                <a:latin typeface="Arial" panose="020B0604020202020204" pitchFamily="34" charset="0"/>
              </a:rPr>
              <a:t>: https://speedof.me/</a:t>
            </a:r>
            <a:br>
              <a:rPr lang="en-US" sz="3200" dirty="0">
                <a:latin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Credentials Needed? Yes, no credit card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API Docs: </a:t>
            </a:r>
            <a:r>
              <a:rPr lang="en-US" dirty="0">
                <a:latin typeface="Arial" panose="020B0604020202020204" pitchFamily="34" charset="0"/>
              </a:rPr>
              <a:t>https://speedof.me/api/doc/SpeedOfMe_API_Doc.pdf</a:t>
            </a: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4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460</TotalTime>
  <Words>749</Words>
  <Application>Microsoft Office PowerPoint</Application>
  <PresentationFormat>Widescreen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Verdana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Mckee</dc:creator>
  <cp:lastModifiedBy>Nathan Mckee</cp:lastModifiedBy>
  <cp:revision>2</cp:revision>
  <dcterms:created xsi:type="dcterms:W3CDTF">2024-03-05T16:23:57Z</dcterms:created>
  <dcterms:modified xsi:type="dcterms:W3CDTF">2024-03-08T13:54:48Z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