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B24CD5-3E5D-459E-B79D-C506187EAA7F}" v="1733" dt="2021-04-28T21:52:41.290"/>
    <p1510:client id="{BBF86C8B-64CA-4A07-8927-93DA2E6369F5}" v="35" dt="2021-04-28T15:53:24.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a Schwaller" userId="d845722c3408194c" providerId="Windows Live" clId="Web-{052255B1-32FF-49FE-860E-25DEB26C407C}"/>
    <pc:docChg chg="modSld">
      <pc:chgData name="Christina Schwaller" userId="d845722c3408194c" providerId="Windows Live" clId="Web-{052255B1-32FF-49FE-860E-25DEB26C407C}" dt="2021-04-27T00:40:48.840" v="9" actId="20577"/>
      <pc:docMkLst>
        <pc:docMk/>
      </pc:docMkLst>
      <pc:sldChg chg="modSp">
        <pc:chgData name="Christina Schwaller" userId="d845722c3408194c" providerId="Windows Live" clId="Web-{052255B1-32FF-49FE-860E-25DEB26C407C}" dt="2021-04-27T00:40:48.840" v="9" actId="20577"/>
        <pc:sldMkLst>
          <pc:docMk/>
          <pc:sldMk cId="4217410396" sldId="256"/>
        </pc:sldMkLst>
        <pc:spChg chg="mod">
          <ac:chgData name="Christina Schwaller" userId="d845722c3408194c" providerId="Windows Live" clId="Web-{052255B1-32FF-49FE-860E-25DEB26C407C}" dt="2021-04-27T00:40:48.840" v="9" actId="20577"/>
          <ac:spMkLst>
            <pc:docMk/>
            <pc:sldMk cId="4217410396" sldId="256"/>
            <ac:spMk id="2" creationId="{4281A7D9-AE1C-4231-9843-8CDD560AE106}"/>
          </ac:spMkLst>
        </pc:spChg>
      </pc:sldChg>
    </pc:docChg>
  </pc:docChgLst>
  <pc:docChgLst>
    <pc:chgData name="Nichole Gosselin" userId="4c1aa492be34a824" providerId="LiveId" clId="{BBF86C8B-64CA-4A07-8927-93DA2E6369F5}"/>
    <pc:docChg chg="undo custSel addSld modSld">
      <pc:chgData name="Nichole Gosselin" userId="4c1aa492be34a824" providerId="LiveId" clId="{BBF86C8B-64CA-4A07-8927-93DA2E6369F5}" dt="2021-04-28T15:55:25.014" v="2581" actId="14100"/>
      <pc:docMkLst>
        <pc:docMk/>
      </pc:docMkLst>
      <pc:sldChg chg="addSp modSp new mod setBg">
        <pc:chgData name="Nichole Gosselin" userId="4c1aa492be34a824" providerId="LiveId" clId="{BBF86C8B-64CA-4A07-8927-93DA2E6369F5}" dt="2021-04-28T14:11:58.293" v="217" actId="26606"/>
        <pc:sldMkLst>
          <pc:docMk/>
          <pc:sldMk cId="4217410396" sldId="256"/>
        </pc:sldMkLst>
        <pc:spChg chg="mod">
          <ac:chgData name="Nichole Gosselin" userId="4c1aa492be34a824" providerId="LiveId" clId="{BBF86C8B-64CA-4A07-8927-93DA2E6369F5}" dt="2021-04-28T14:11:58.293" v="217" actId="26606"/>
          <ac:spMkLst>
            <pc:docMk/>
            <pc:sldMk cId="4217410396" sldId="256"/>
            <ac:spMk id="2" creationId="{4281A7D9-AE1C-4231-9843-8CDD560AE106}"/>
          </ac:spMkLst>
        </pc:spChg>
        <pc:spChg chg="mod">
          <ac:chgData name="Nichole Gosselin" userId="4c1aa492be34a824" providerId="LiveId" clId="{BBF86C8B-64CA-4A07-8927-93DA2E6369F5}" dt="2021-04-28T14:11:58.293" v="217" actId="26606"/>
          <ac:spMkLst>
            <pc:docMk/>
            <pc:sldMk cId="4217410396" sldId="256"/>
            <ac:spMk id="3" creationId="{8C210D46-960E-4370-89BA-B81F055BF592}"/>
          </ac:spMkLst>
        </pc:spChg>
        <pc:spChg chg="add">
          <ac:chgData name="Nichole Gosselin" userId="4c1aa492be34a824" providerId="LiveId" clId="{BBF86C8B-64CA-4A07-8927-93DA2E6369F5}" dt="2021-04-28T14:11:58.293" v="217" actId="26606"/>
          <ac:spMkLst>
            <pc:docMk/>
            <pc:sldMk cId="4217410396" sldId="256"/>
            <ac:spMk id="8" creationId="{5FB946D7-1CA4-446E-8795-007CACFDEB88}"/>
          </ac:spMkLst>
        </pc:spChg>
        <pc:spChg chg="add">
          <ac:chgData name="Nichole Gosselin" userId="4c1aa492be34a824" providerId="LiveId" clId="{BBF86C8B-64CA-4A07-8927-93DA2E6369F5}" dt="2021-04-28T14:11:58.293" v="217" actId="26606"/>
          <ac:spMkLst>
            <pc:docMk/>
            <pc:sldMk cId="4217410396" sldId="256"/>
            <ac:spMk id="10" creationId="{192416F2-BC84-4D7C-80C6-6296C10C3819}"/>
          </ac:spMkLst>
        </pc:spChg>
        <pc:cxnChg chg="add">
          <ac:chgData name="Nichole Gosselin" userId="4c1aa492be34a824" providerId="LiveId" clId="{BBF86C8B-64CA-4A07-8927-93DA2E6369F5}" dt="2021-04-28T14:11:58.293" v="217" actId="26606"/>
          <ac:cxnSpMkLst>
            <pc:docMk/>
            <pc:sldMk cId="4217410396" sldId="256"/>
            <ac:cxnSpMk id="12" creationId="{2330623A-AB89-4E04-AC9A-2BAFBF85AE3A}"/>
          </ac:cxnSpMkLst>
        </pc:cxnChg>
      </pc:sldChg>
      <pc:sldChg chg="addSp delSp modSp new mod setBg">
        <pc:chgData name="Nichole Gosselin" userId="4c1aa492be34a824" providerId="LiveId" clId="{BBF86C8B-64CA-4A07-8927-93DA2E6369F5}" dt="2021-04-28T14:15:35.214" v="694" actId="26606"/>
        <pc:sldMkLst>
          <pc:docMk/>
          <pc:sldMk cId="40484173" sldId="257"/>
        </pc:sldMkLst>
        <pc:spChg chg="mod">
          <ac:chgData name="Nichole Gosselin" userId="4c1aa492be34a824" providerId="LiveId" clId="{BBF86C8B-64CA-4A07-8927-93DA2E6369F5}" dt="2021-04-28T14:15:35.214" v="694" actId="26606"/>
          <ac:spMkLst>
            <pc:docMk/>
            <pc:sldMk cId="40484173" sldId="257"/>
            <ac:spMk id="2" creationId="{B5138A42-205D-490E-9531-301D53BFA213}"/>
          </ac:spMkLst>
        </pc:spChg>
        <pc:spChg chg="del mod">
          <ac:chgData name="Nichole Gosselin" userId="4c1aa492be34a824" providerId="LiveId" clId="{BBF86C8B-64CA-4A07-8927-93DA2E6369F5}" dt="2021-04-28T14:15:35.214" v="694" actId="26606"/>
          <ac:spMkLst>
            <pc:docMk/>
            <pc:sldMk cId="40484173" sldId="257"/>
            <ac:spMk id="3" creationId="{548E8F3C-F8C5-4EB4-9362-98C6B8D7F69A}"/>
          </ac:spMkLst>
        </pc:spChg>
        <pc:spChg chg="add">
          <ac:chgData name="Nichole Gosselin" userId="4c1aa492be34a824" providerId="LiveId" clId="{BBF86C8B-64CA-4A07-8927-93DA2E6369F5}" dt="2021-04-28T14:15:35.214" v="694" actId="26606"/>
          <ac:spMkLst>
            <pc:docMk/>
            <pc:sldMk cId="40484173" sldId="257"/>
            <ac:spMk id="9" creationId="{1D63C574-BFD2-41A1-A567-B0C3CC7FDD4F}"/>
          </ac:spMkLst>
        </pc:spChg>
        <pc:spChg chg="add">
          <ac:chgData name="Nichole Gosselin" userId="4c1aa492be34a824" providerId="LiveId" clId="{BBF86C8B-64CA-4A07-8927-93DA2E6369F5}" dt="2021-04-28T14:15:35.214" v="694" actId="26606"/>
          <ac:spMkLst>
            <pc:docMk/>
            <pc:sldMk cId="40484173" sldId="257"/>
            <ac:spMk id="11" creationId="{E2A46BAB-8C31-42B2-90E8-B26DD3E81D37}"/>
          </ac:spMkLst>
        </pc:spChg>
        <pc:grpChg chg="add">
          <ac:chgData name="Nichole Gosselin" userId="4c1aa492be34a824" providerId="LiveId" clId="{BBF86C8B-64CA-4A07-8927-93DA2E6369F5}" dt="2021-04-28T14:15:35.214" v="694" actId="26606"/>
          <ac:grpSpMkLst>
            <pc:docMk/>
            <pc:sldMk cId="40484173" sldId="257"/>
            <ac:grpSpMk id="13" creationId="{B3F7A3C7-0737-4E57-B30E-8EEFE638B401}"/>
          </ac:grpSpMkLst>
        </pc:grpChg>
        <pc:grpChg chg="add">
          <ac:chgData name="Nichole Gosselin" userId="4c1aa492be34a824" providerId="LiveId" clId="{BBF86C8B-64CA-4A07-8927-93DA2E6369F5}" dt="2021-04-28T14:15:35.214" v="694" actId="26606"/>
          <ac:grpSpMkLst>
            <pc:docMk/>
            <pc:sldMk cId="40484173" sldId="257"/>
            <ac:grpSpMk id="17" creationId="{43F5E015-E085-4624-B431-B42414448684}"/>
          </ac:grpSpMkLst>
        </pc:grpChg>
        <pc:graphicFrameChg chg="add">
          <ac:chgData name="Nichole Gosselin" userId="4c1aa492be34a824" providerId="LiveId" clId="{BBF86C8B-64CA-4A07-8927-93DA2E6369F5}" dt="2021-04-28T14:15:35.214" v="694" actId="26606"/>
          <ac:graphicFrameMkLst>
            <pc:docMk/>
            <pc:sldMk cId="40484173" sldId="257"/>
            <ac:graphicFrameMk id="5" creationId="{56E0E6B8-4DEF-4FF3-9251-30CD9DDC251F}"/>
          </ac:graphicFrameMkLst>
        </pc:graphicFrameChg>
      </pc:sldChg>
      <pc:sldChg chg="addSp delSp modSp new mod">
        <pc:chgData name="Nichole Gosselin" userId="4c1aa492be34a824" providerId="LiveId" clId="{BBF86C8B-64CA-4A07-8927-93DA2E6369F5}" dt="2021-04-28T15:52:57.546" v="2565" actId="12"/>
        <pc:sldMkLst>
          <pc:docMk/>
          <pc:sldMk cId="1691337075" sldId="258"/>
        </pc:sldMkLst>
        <pc:spChg chg="mod">
          <ac:chgData name="Nichole Gosselin" userId="4c1aa492be34a824" providerId="LiveId" clId="{BBF86C8B-64CA-4A07-8927-93DA2E6369F5}" dt="2021-04-28T15:52:34.302" v="2561" actId="1076"/>
          <ac:spMkLst>
            <pc:docMk/>
            <pc:sldMk cId="1691337075" sldId="258"/>
            <ac:spMk id="2" creationId="{B1AE851F-349D-4D5B-8C01-5E43E4EDB088}"/>
          </ac:spMkLst>
        </pc:spChg>
        <pc:spChg chg="del">
          <ac:chgData name="Nichole Gosselin" userId="4c1aa492be34a824" providerId="LiveId" clId="{BBF86C8B-64CA-4A07-8927-93DA2E6369F5}" dt="2021-04-28T14:16:33.105" v="713" actId="931"/>
          <ac:spMkLst>
            <pc:docMk/>
            <pc:sldMk cId="1691337075" sldId="258"/>
            <ac:spMk id="3" creationId="{0FB0830C-6BB9-44E3-8935-D003DAE9FD5E}"/>
          </ac:spMkLst>
        </pc:spChg>
        <pc:spChg chg="add mod ord">
          <ac:chgData name="Nichole Gosselin" userId="4c1aa492be34a824" providerId="LiveId" clId="{BBF86C8B-64CA-4A07-8927-93DA2E6369F5}" dt="2021-04-28T15:52:18.063" v="2558" actId="207"/>
          <ac:spMkLst>
            <pc:docMk/>
            <pc:sldMk cId="1691337075" sldId="258"/>
            <ac:spMk id="3" creationId="{C91F923B-69BF-4E41-A4FD-8A9E11415AD9}"/>
          </ac:spMkLst>
        </pc:spChg>
        <pc:spChg chg="add mod">
          <ac:chgData name="Nichole Gosselin" userId="4c1aa492be34a824" providerId="LiveId" clId="{BBF86C8B-64CA-4A07-8927-93DA2E6369F5}" dt="2021-04-28T15:52:57.546" v="2565" actId="12"/>
          <ac:spMkLst>
            <pc:docMk/>
            <pc:sldMk cId="1691337075" sldId="258"/>
            <ac:spMk id="6" creationId="{CA6D9B6A-0107-4E35-AD2A-B6C37104BCF4}"/>
          </ac:spMkLst>
        </pc:spChg>
        <pc:picChg chg="add mod">
          <ac:chgData name="Nichole Gosselin" userId="4c1aa492be34a824" providerId="LiveId" clId="{BBF86C8B-64CA-4A07-8927-93DA2E6369F5}" dt="2021-04-28T15:52:30.428" v="2560" actId="1076"/>
          <ac:picMkLst>
            <pc:docMk/>
            <pc:sldMk cId="1691337075" sldId="258"/>
            <ac:picMk id="5" creationId="{B2CE7DCA-7D2B-4334-9E0C-447C9C523CDE}"/>
          </ac:picMkLst>
        </pc:picChg>
        <pc:picChg chg="add mod modCrop">
          <ac:chgData name="Nichole Gosselin" userId="4c1aa492be34a824" providerId="LiveId" clId="{BBF86C8B-64CA-4A07-8927-93DA2E6369F5}" dt="2021-04-28T15:51:45.796" v="2554" actId="1076"/>
          <ac:picMkLst>
            <pc:docMk/>
            <pc:sldMk cId="1691337075" sldId="258"/>
            <ac:picMk id="8" creationId="{C9DBBA90-F043-452F-9098-CD976AF49BF8}"/>
          </ac:picMkLst>
        </pc:picChg>
        <pc:picChg chg="add mod modCrop">
          <ac:chgData name="Nichole Gosselin" userId="4c1aa492be34a824" providerId="LiveId" clId="{BBF86C8B-64CA-4A07-8927-93DA2E6369F5}" dt="2021-04-28T15:52:07.447" v="2557" actId="1036"/>
          <ac:picMkLst>
            <pc:docMk/>
            <pc:sldMk cId="1691337075" sldId="258"/>
            <ac:picMk id="10" creationId="{9E5C6E8C-7CDE-4A67-804D-80A0F5790D86}"/>
          </ac:picMkLst>
        </pc:picChg>
      </pc:sldChg>
      <pc:sldChg chg="addSp delSp modSp new mod setBg">
        <pc:chgData name="Nichole Gosselin" userId="4c1aa492be34a824" providerId="LiveId" clId="{BBF86C8B-64CA-4A07-8927-93DA2E6369F5}" dt="2021-04-28T15:50:42.717" v="2547" actId="1582"/>
        <pc:sldMkLst>
          <pc:docMk/>
          <pc:sldMk cId="2827995142" sldId="259"/>
        </pc:sldMkLst>
        <pc:spChg chg="mod">
          <ac:chgData name="Nichole Gosselin" userId="4c1aa492be34a824" providerId="LiveId" clId="{BBF86C8B-64CA-4A07-8927-93DA2E6369F5}" dt="2021-04-28T14:35:20.093" v="1478" actId="27636"/>
          <ac:spMkLst>
            <pc:docMk/>
            <pc:sldMk cId="2827995142" sldId="259"/>
            <ac:spMk id="2" creationId="{8919C6B7-A240-4DFD-9E30-51C355B9C02C}"/>
          </ac:spMkLst>
        </pc:spChg>
        <pc:spChg chg="add mod ord">
          <ac:chgData name="Nichole Gosselin" userId="4c1aa492be34a824" providerId="LiveId" clId="{BBF86C8B-64CA-4A07-8927-93DA2E6369F5}" dt="2021-04-28T15:50:42.717" v="2547" actId="1582"/>
          <ac:spMkLst>
            <pc:docMk/>
            <pc:sldMk cId="2827995142" sldId="259"/>
            <ac:spMk id="3" creationId="{772205BA-5B4F-41FC-8D4B-5D7070B6FD51}"/>
          </ac:spMkLst>
        </pc:spChg>
        <pc:spChg chg="del">
          <ac:chgData name="Nichole Gosselin" userId="4c1aa492be34a824" providerId="LiveId" clId="{BBF86C8B-64CA-4A07-8927-93DA2E6369F5}" dt="2021-04-28T14:28:26.201" v="1452" actId="931"/>
          <ac:spMkLst>
            <pc:docMk/>
            <pc:sldMk cId="2827995142" sldId="259"/>
            <ac:spMk id="3" creationId="{B3AD36EA-AB4B-4338-A515-0D945D7A64F5}"/>
          </ac:spMkLst>
        </pc:spChg>
        <pc:spChg chg="add">
          <ac:chgData name="Nichole Gosselin" userId="4c1aa492be34a824" providerId="LiveId" clId="{BBF86C8B-64CA-4A07-8927-93DA2E6369F5}" dt="2021-04-28T14:35:12.096" v="1476" actId="26606"/>
          <ac:spMkLst>
            <pc:docMk/>
            <pc:sldMk cId="2827995142" sldId="259"/>
            <ac:spMk id="14" creationId="{823AC064-BC96-4F32-8AE1-B2FD38754823}"/>
          </ac:spMkLst>
        </pc:spChg>
        <pc:picChg chg="add mod ord">
          <ac:chgData name="Nichole Gosselin" userId="4c1aa492be34a824" providerId="LiveId" clId="{BBF86C8B-64CA-4A07-8927-93DA2E6369F5}" dt="2021-04-28T14:35:12.096" v="1476" actId="26606"/>
          <ac:picMkLst>
            <pc:docMk/>
            <pc:sldMk cId="2827995142" sldId="259"/>
            <ac:picMk id="5" creationId="{BCD95A6A-F27E-42B4-9B25-CC2BE17515DA}"/>
          </ac:picMkLst>
        </pc:picChg>
        <pc:picChg chg="add del mod">
          <ac:chgData name="Nichole Gosselin" userId="4c1aa492be34a824" providerId="LiveId" clId="{BBF86C8B-64CA-4A07-8927-93DA2E6369F5}" dt="2021-04-28T14:34:40.402" v="1471" actId="478"/>
          <ac:picMkLst>
            <pc:docMk/>
            <pc:sldMk cId="2827995142" sldId="259"/>
            <ac:picMk id="7" creationId="{0086CE60-84B2-4D22-96F2-B00D03250EEE}"/>
          </ac:picMkLst>
        </pc:picChg>
        <pc:picChg chg="add mod">
          <ac:chgData name="Nichole Gosselin" userId="4c1aa492be34a824" providerId="LiveId" clId="{BBF86C8B-64CA-4A07-8927-93DA2E6369F5}" dt="2021-04-28T14:35:12.096" v="1476" actId="26606"/>
          <ac:picMkLst>
            <pc:docMk/>
            <pc:sldMk cId="2827995142" sldId="259"/>
            <ac:picMk id="9" creationId="{C402A82C-522F-4E5F-9FBD-12B7AD2E26CD}"/>
          </ac:picMkLst>
        </pc:picChg>
        <pc:cxnChg chg="add">
          <ac:chgData name="Nichole Gosselin" userId="4c1aa492be34a824" providerId="LiveId" clId="{BBF86C8B-64CA-4A07-8927-93DA2E6369F5}" dt="2021-04-28T14:35:12.096" v="1476" actId="26606"/>
          <ac:cxnSpMkLst>
            <pc:docMk/>
            <pc:sldMk cId="2827995142" sldId="259"/>
            <ac:cxnSpMk id="16" creationId="{7E7C77BC-7138-40B1-A15B-20F57A494629}"/>
          </ac:cxnSpMkLst>
        </pc:cxnChg>
        <pc:cxnChg chg="add">
          <ac:chgData name="Nichole Gosselin" userId="4c1aa492be34a824" providerId="LiveId" clId="{BBF86C8B-64CA-4A07-8927-93DA2E6369F5}" dt="2021-04-28T14:35:12.096" v="1476" actId="26606"/>
          <ac:cxnSpMkLst>
            <pc:docMk/>
            <pc:sldMk cId="2827995142" sldId="259"/>
            <ac:cxnSpMk id="18" creationId="{DB146403-F3D6-484B-B2ED-97F9565D0370}"/>
          </ac:cxnSpMkLst>
        </pc:cxnChg>
      </pc:sldChg>
      <pc:sldChg chg="addSp delSp modSp new mod setBg">
        <pc:chgData name="Nichole Gosselin" userId="4c1aa492be34a824" providerId="LiveId" clId="{BBF86C8B-64CA-4A07-8927-93DA2E6369F5}" dt="2021-04-28T15:55:25.014" v="2581" actId="14100"/>
        <pc:sldMkLst>
          <pc:docMk/>
          <pc:sldMk cId="1585798300" sldId="260"/>
        </pc:sldMkLst>
        <pc:spChg chg="mod">
          <ac:chgData name="Nichole Gosselin" userId="4c1aa492be34a824" providerId="LiveId" clId="{BBF86C8B-64CA-4A07-8927-93DA2E6369F5}" dt="2021-04-28T15:55:09.487" v="2577" actId="26606"/>
          <ac:spMkLst>
            <pc:docMk/>
            <pc:sldMk cId="1585798300" sldId="260"/>
            <ac:spMk id="2" creationId="{DC3F4382-F938-4E94-AD57-C1903C972152}"/>
          </ac:spMkLst>
        </pc:spChg>
        <pc:spChg chg="del">
          <ac:chgData name="Nichole Gosselin" userId="4c1aa492be34a824" providerId="LiveId" clId="{BBF86C8B-64CA-4A07-8927-93DA2E6369F5}" dt="2021-04-28T14:37:13.172" v="1480" actId="931"/>
          <ac:spMkLst>
            <pc:docMk/>
            <pc:sldMk cId="1585798300" sldId="260"/>
            <ac:spMk id="3" creationId="{21946A96-ED80-4353-8A4C-23D3CF0D9934}"/>
          </ac:spMkLst>
        </pc:spChg>
        <pc:spChg chg="add del mod">
          <ac:chgData name="Nichole Gosselin" userId="4c1aa492be34a824" providerId="LiveId" clId="{BBF86C8B-64CA-4A07-8927-93DA2E6369F5}" dt="2021-04-28T15:54:21.811" v="2570" actId="478"/>
          <ac:spMkLst>
            <pc:docMk/>
            <pc:sldMk cId="1585798300" sldId="260"/>
            <ac:spMk id="3" creationId="{A0A10F7A-B5DE-42E7-92CE-A78B6DDDC34F}"/>
          </ac:spMkLst>
        </pc:spChg>
        <pc:spChg chg="add del ord">
          <ac:chgData name="Nichole Gosselin" userId="4c1aa492be34a824" providerId="LiveId" clId="{BBF86C8B-64CA-4A07-8927-93DA2E6369F5}" dt="2021-04-28T15:54:23.388" v="2571" actId="478"/>
          <ac:spMkLst>
            <pc:docMk/>
            <pc:sldMk cId="1585798300" sldId="260"/>
            <ac:spMk id="4" creationId="{64458EAD-7031-474A-BE7E-B8796FE3C535}"/>
          </ac:spMkLst>
        </pc:spChg>
        <pc:spChg chg="add mod ord">
          <ac:chgData name="Nichole Gosselin" userId="4c1aa492be34a824" providerId="LiveId" clId="{BBF86C8B-64CA-4A07-8927-93DA2E6369F5}" dt="2021-04-28T15:55:09.487" v="2577" actId="26606"/>
          <ac:spMkLst>
            <pc:docMk/>
            <pc:sldMk cId="1585798300" sldId="260"/>
            <ac:spMk id="6" creationId="{24CD3F5F-DA66-432B-8CF9-4FF4E402C088}"/>
          </ac:spMkLst>
        </pc:spChg>
        <pc:spChg chg="add del">
          <ac:chgData name="Nichole Gosselin" userId="4c1aa492be34a824" providerId="LiveId" clId="{BBF86C8B-64CA-4A07-8927-93DA2E6369F5}" dt="2021-04-28T15:55:09.487" v="2577" actId="26606"/>
          <ac:spMkLst>
            <pc:docMk/>
            <pc:sldMk cId="1585798300" sldId="260"/>
            <ac:spMk id="11" creationId="{5E39A796-BE83-48B1-B33F-35C4A32AAB57}"/>
          </ac:spMkLst>
        </pc:spChg>
        <pc:spChg chg="add del">
          <ac:chgData name="Nichole Gosselin" userId="4c1aa492be34a824" providerId="LiveId" clId="{BBF86C8B-64CA-4A07-8927-93DA2E6369F5}" dt="2021-04-28T15:55:09.487" v="2577" actId="26606"/>
          <ac:spMkLst>
            <pc:docMk/>
            <pc:sldMk cId="1585798300" sldId="260"/>
            <ac:spMk id="13" creationId="{72F84B47-E267-4194-8194-831DB7B5547F}"/>
          </ac:spMkLst>
        </pc:spChg>
        <pc:spChg chg="add">
          <ac:chgData name="Nichole Gosselin" userId="4c1aa492be34a824" providerId="LiveId" clId="{BBF86C8B-64CA-4A07-8927-93DA2E6369F5}" dt="2021-04-28T15:55:09.487" v="2577" actId="26606"/>
          <ac:spMkLst>
            <pc:docMk/>
            <pc:sldMk cId="1585798300" sldId="260"/>
            <ac:spMk id="15" creationId="{99899462-FC16-43B0-966B-FCA263450716}"/>
          </ac:spMkLst>
        </pc:spChg>
        <pc:spChg chg="add del">
          <ac:chgData name="Nichole Gosselin" userId="4c1aa492be34a824" providerId="LiveId" clId="{BBF86C8B-64CA-4A07-8927-93DA2E6369F5}" dt="2021-04-28T14:52:15.954" v="2093" actId="26606"/>
          <ac:spMkLst>
            <pc:docMk/>
            <pc:sldMk cId="1585798300" sldId="260"/>
            <ac:spMk id="18" creationId="{5E52985E-2553-471E-82AA-5ED7A329890A}"/>
          </ac:spMkLst>
        </pc:spChg>
        <pc:picChg chg="add mod ord">
          <ac:chgData name="Nichole Gosselin" userId="4c1aa492be34a824" providerId="LiveId" clId="{BBF86C8B-64CA-4A07-8927-93DA2E6369F5}" dt="2021-04-28T15:55:19.312" v="2579" actId="1076"/>
          <ac:picMkLst>
            <pc:docMk/>
            <pc:sldMk cId="1585798300" sldId="260"/>
            <ac:picMk id="5" creationId="{06806C3D-0EDA-4413-9A28-1093B64654A8}"/>
          </ac:picMkLst>
        </pc:picChg>
        <pc:picChg chg="add mod">
          <ac:chgData name="Nichole Gosselin" userId="4c1aa492be34a824" providerId="LiveId" clId="{BBF86C8B-64CA-4A07-8927-93DA2E6369F5}" dt="2021-04-28T15:55:25.014" v="2581" actId="14100"/>
          <ac:picMkLst>
            <pc:docMk/>
            <pc:sldMk cId="1585798300" sldId="260"/>
            <ac:picMk id="8" creationId="{95D80872-CD81-4BD6-85FB-BF9C7E684958}"/>
          </ac:picMkLst>
        </pc:picChg>
        <pc:cxnChg chg="add">
          <ac:chgData name="Nichole Gosselin" userId="4c1aa492be34a824" providerId="LiveId" clId="{BBF86C8B-64CA-4A07-8927-93DA2E6369F5}" dt="2021-04-28T15:55:09.487" v="2577" actId="26606"/>
          <ac:cxnSpMkLst>
            <pc:docMk/>
            <pc:sldMk cId="1585798300" sldId="260"/>
            <ac:cxnSpMk id="16" creationId="{AAFEA932-2DF1-410C-A00A-7A1E7DBF7511}"/>
          </ac:cxnSpMkLst>
        </pc:cxnChg>
        <pc:cxnChg chg="add del">
          <ac:chgData name="Nichole Gosselin" userId="4c1aa492be34a824" providerId="LiveId" clId="{BBF86C8B-64CA-4A07-8927-93DA2E6369F5}" dt="2021-04-28T14:52:15.954" v="2093" actId="26606"/>
          <ac:cxnSpMkLst>
            <pc:docMk/>
            <pc:sldMk cId="1585798300" sldId="260"/>
            <ac:cxnSpMk id="20" creationId="{DAE3ABC6-4042-4293-A7DF-F01181363B7E}"/>
          </ac:cxnSpMkLst>
        </pc:cxnChg>
      </pc:sldChg>
      <pc:sldChg chg="addSp delSp modSp new mod">
        <pc:chgData name="Nichole Gosselin" userId="4c1aa492be34a824" providerId="LiveId" clId="{BBF86C8B-64CA-4A07-8927-93DA2E6369F5}" dt="2021-04-28T15:49:58.189" v="2542" actId="207"/>
        <pc:sldMkLst>
          <pc:docMk/>
          <pc:sldMk cId="4032143760" sldId="261"/>
        </pc:sldMkLst>
        <pc:spChg chg="mod">
          <ac:chgData name="Nichole Gosselin" userId="4c1aa492be34a824" providerId="LiveId" clId="{BBF86C8B-64CA-4A07-8927-93DA2E6369F5}" dt="2021-04-28T15:49:22.604" v="2539" actId="113"/>
          <ac:spMkLst>
            <pc:docMk/>
            <pc:sldMk cId="4032143760" sldId="261"/>
            <ac:spMk id="2" creationId="{8DF263AC-6215-4817-968F-87AD5A25C2E1}"/>
          </ac:spMkLst>
        </pc:spChg>
        <pc:spChg chg="add mod ord">
          <ac:chgData name="Nichole Gosselin" userId="4c1aa492be34a824" providerId="LiveId" clId="{BBF86C8B-64CA-4A07-8927-93DA2E6369F5}" dt="2021-04-28T15:49:58.189" v="2542" actId="207"/>
          <ac:spMkLst>
            <pc:docMk/>
            <pc:sldMk cId="4032143760" sldId="261"/>
            <ac:spMk id="3" creationId="{301A7A60-1BBC-4929-8A8B-6BB3303C8D3A}"/>
          </ac:spMkLst>
        </pc:spChg>
        <pc:spChg chg="del">
          <ac:chgData name="Nichole Gosselin" userId="4c1aa492be34a824" providerId="LiveId" clId="{BBF86C8B-64CA-4A07-8927-93DA2E6369F5}" dt="2021-04-28T15:18:48.347" v="2095" actId="931"/>
          <ac:spMkLst>
            <pc:docMk/>
            <pc:sldMk cId="4032143760" sldId="261"/>
            <ac:spMk id="3" creationId="{E49D33B1-0831-4028-B1EE-379A804B6C7C}"/>
          </ac:spMkLst>
        </pc:spChg>
        <pc:spChg chg="add mod">
          <ac:chgData name="Nichole Gosselin" userId="4c1aa492be34a824" providerId="LiveId" clId="{BBF86C8B-64CA-4A07-8927-93DA2E6369F5}" dt="2021-04-28T15:49:16.215" v="2538" actId="1076"/>
          <ac:spMkLst>
            <pc:docMk/>
            <pc:sldMk cId="4032143760" sldId="261"/>
            <ac:spMk id="8" creationId="{BB7D73E0-1353-4C82-B975-FC68EE9CBD99}"/>
          </ac:spMkLst>
        </pc:spChg>
        <pc:picChg chg="add mod">
          <ac:chgData name="Nichole Gosselin" userId="4c1aa492be34a824" providerId="LiveId" clId="{BBF86C8B-64CA-4A07-8927-93DA2E6369F5}" dt="2021-04-28T15:24:20.671" v="2468" actId="1076"/>
          <ac:picMkLst>
            <pc:docMk/>
            <pc:sldMk cId="4032143760" sldId="261"/>
            <ac:picMk id="5" creationId="{5B836578-B33E-493F-B47A-2066AED36457}"/>
          </ac:picMkLst>
        </pc:picChg>
        <pc:picChg chg="add mod">
          <ac:chgData name="Nichole Gosselin" userId="4c1aa492be34a824" providerId="LiveId" clId="{BBF86C8B-64CA-4A07-8927-93DA2E6369F5}" dt="2021-04-28T15:24:24.833" v="2469" actId="1076"/>
          <ac:picMkLst>
            <pc:docMk/>
            <pc:sldMk cId="4032143760" sldId="261"/>
            <ac:picMk id="7" creationId="{79DCAC7A-8501-4F9A-8D87-AB7F3CA0972E}"/>
          </ac:picMkLst>
        </pc:picChg>
        <pc:picChg chg="add mod">
          <ac:chgData name="Nichole Gosselin" userId="4c1aa492be34a824" providerId="LiveId" clId="{BBF86C8B-64CA-4A07-8927-93DA2E6369F5}" dt="2021-04-28T15:24:44.512" v="2472" actId="1076"/>
          <ac:picMkLst>
            <pc:docMk/>
            <pc:sldMk cId="4032143760" sldId="261"/>
            <ac:picMk id="10" creationId="{FBF28F87-6278-444E-8ED0-1FD1319EF729}"/>
          </ac:picMkLst>
        </pc:picChg>
      </pc:sldChg>
    </pc:docChg>
  </pc:docChgLst>
  <pc:docChgLst>
    <pc:chgData name="Christina Schwaller" userId="d845722c3408194c" providerId="Windows Live" clId="Web-{52B24CD5-3E5D-459E-B79D-C506187EAA7F}"/>
    <pc:docChg chg="addSld delSld modSld sldOrd">
      <pc:chgData name="Christina Schwaller" userId="d845722c3408194c" providerId="Windows Live" clId="Web-{52B24CD5-3E5D-459E-B79D-C506187EAA7F}" dt="2021-04-28T21:52:41.290" v="1128"/>
      <pc:docMkLst>
        <pc:docMk/>
      </pc:docMkLst>
      <pc:sldChg chg="modSp">
        <pc:chgData name="Christina Schwaller" userId="d845722c3408194c" providerId="Windows Live" clId="Web-{52B24CD5-3E5D-459E-B79D-C506187EAA7F}" dt="2021-04-28T20:40:35.301" v="220" actId="20577"/>
        <pc:sldMkLst>
          <pc:docMk/>
          <pc:sldMk cId="40484173" sldId="257"/>
        </pc:sldMkLst>
        <pc:graphicFrameChg chg="modGraphic">
          <ac:chgData name="Christina Schwaller" userId="d845722c3408194c" providerId="Windows Live" clId="Web-{52B24CD5-3E5D-459E-B79D-C506187EAA7F}" dt="2021-04-28T20:40:35.301" v="220" actId="20577"/>
          <ac:graphicFrameMkLst>
            <pc:docMk/>
            <pc:sldMk cId="40484173" sldId="257"/>
            <ac:graphicFrameMk id="5" creationId="{56E0E6B8-4DEF-4FF3-9251-30CD9DDC251F}"/>
          </ac:graphicFrameMkLst>
        </pc:graphicFrameChg>
      </pc:sldChg>
      <pc:sldChg chg="addSp delSp modSp new mod ord setBg modClrScheme chgLayout">
        <pc:chgData name="Christina Schwaller" userId="d845722c3408194c" providerId="Windows Live" clId="Web-{52B24CD5-3E5D-459E-B79D-C506187EAA7F}" dt="2021-04-28T21:08:34.049" v="641" actId="20577"/>
        <pc:sldMkLst>
          <pc:docMk/>
          <pc:sldMk cId="2087981776" sldId="262"/>
        </pc:sldMkLst>
        <pc:spChg chg="del">
          <ac:chgData name="Christina Schwaller" userId="d845722c3408194c" providerId="Windows Live" clId="Web-{52B24CD5-3E5D-459E-B79D-C506187EAA7F}" dt="2021-04-28T18:13:07.349" v="11"/>
          <ac:spMkLst>
            <pc:docMk/>
            <pc:sldMk cId="2087981776" sldId="262"/>
            <ac:spMk id="2" creationId="{05FD01EA-5B5E-4389-AA08-41DD7F44ED76}"/>
          </ac:spMkLst>
        </pc:spChg>
        <pc:spChg chg="add del mod ord">
          <ac:chgData name="Christina Schwaller" userId="d845722c3408194c" providerId="Windows Live" clId="Web-{52B24CD5-3E5D-459E-B79D-C506187EAA7F}" dt="2021-04-28T20:44:26.604" v="256"/>
          <ac:spMkLst>
            <pc:docMk/>
            <pc:sldMk cId="2087981776" sldId="262"/>
            <ac:spMk id="2" creationId="{46027E89-C3C7-4370-A02D-F8A615F66F88}"/>
          </ac:spMkLst>
        </pc:spChg>
        <pc:spChg chg="del">
          <ac:chgData name="Christina Schwaller" userId="d845722c3408194c" providerId="Windows Live" clId="Web-{52B24CD5-3E5D-459E-B79D-C506187EAA7F}" dt="2021-04-28T18:13:03.708" v="10"/>
          <ac:spMkLst>
            <pc:docMk/>
            <pc:sldMk cId="2087981776" sldId="262"/>
            <ac:spMk id="3" creationId="{024AB263-7278-40F9-8BEB-9EBB10A690A4}"/>
          </ac:spMkLst>
        </pc:spChg>
        <pc:spChg chg="add del mod ord">
          <ac:chgData name="Christina Schwaller" userId="d845722c3408194c" providerId="Windows Live" clId="Web-{52B24CD5-3E5D-459E-B79D-C506187EAA7F}" dt="2021-04-28T20:44:26.604" v="256"/>
          <ac:spMkLst>
            <pc:docMk/>
            <pc:sldMk cId="2087981776" sldId="262"/>
            <ac:spMk id="3" creationId="{7D086EAA-24FC-4219-8278-71970ACECE42}"/>
          </ac:spMkLst>
        </pc:spChg>
        <pc:spChg chg="add mod ord">
          <ac:chgData name="Christina Schwaller" userId="d845722c3408194c" providerId="Windows Live" clId="Web-{52B24CD5-3E5D-459E-B79D-C506187EAA7F}" dt="2021-04-28T21:00:47.036" v="576" actId="20577"/>
          <ac:spMkLst>
            <pc:docMk/>
            <pc:sldMk cId="2087981776" sldId="262"/>
            <ac:spMk id="4" creationId="{4AA060B2-B604-412F-A9BF-A0F48E852E4F}"/>
          </ac:spMkLst>
        </pc:spChg>
        <pc:spChg chg="del">
          <ac:chgData name="Christina Schwaller" userId="d845722c3408194c" providerId="Windows Live" clId="Web-{52B24CD5-3E5D-459E-B79D-C506187EAA7F}" dt="2021-04-28T18:11:57.642" v="1"/>
          <ac:spMkLst>
            <pc:docMk/>
            <pc:sldMk cId="2087981776" sldId="262"/>
            <ac:spMk id="4" creationId="{DAC18FA8-502A-4048-B741-38E5CCB15188}"/>
          </ac:spMkLst>
        </pc:spChg>
        <pc:spChg chg="add del">
          <ac:chgData name="Christina Schwaller" userId="d845722c3408194c" providerId="Windows Live" clId="Web-{52B24CD5-3E5D-459E-B79D-C506187EAA7F}" dt="2021-04-28T20:46:18.513" v="270"/>
          <ac:spMkLst>
            <pc:docMk/>
            <pc:sldMk cId="2087981776" sldId="262"/>
            <ac:spMk id="5" creationId="{98499888-A909-43F5-A59B-535BA2A5D110}"/>
          </ac:spMkLst>
        </pc:spChg>
        <pc:spChg chg="del">
          <ac:chgData name="Christina Schwaller" userId="d845722c3408194c" providerId="Windows Live" clId="Web-{52B24CD5-3E5D-459E-B79D-C506187EAA7F}" dt="2021-04-28T18:13:03.693" v="9"/>
          <ac:spMkLst>
            <pc:docMk/>
            <pc:sldMk cId="2087981776" sldId="262"/>
            <ac:spMk id="5" creationId="{D8FD091F-7291-432E-9BCD-5152681D4D28}"/>
          </ac:spMkLst>
        </pc:spChg>
        <pc:spChg chg="del mod">
          <ac:chgData name="Christina Schwaller" userId="d845722c3408194c" providerId="Windows Live" clId="Web-{52B24CD5-3E5D-459E-B79D-C506187EAA7F}" dt="2021-04-28T18:12:24.690" v="5"/>
          <ac:spMkLst>
            <pc:docMk/>
            <pc:sldMk cId="2087981776" sldId="262"/>
            <ac:spMk id="6" creationId="{2F1946BE-A029-4F13-AC27-6670477561D8}"/>
          </ac:spMkLst>
        </pc:spChg>
        <pc:spChg chg="add del">
          <ac:chgData name="Christina Schwaller" userId="d845722c3408194c" providerId="Windows Live" clId="Web-{52B24CD5-3E5D-459E-B79D-C506187EAA7F}" dt="2021-04-28T20:46:17.388" v="269"/>
          <ac:spMkLst>
            <pc:docMk/>
            <pc:sldMk cId="2087981776" sldId="262"/>
            <ac:spMk id="6" creationId="{2F1CEB0D-E588-44E3-99C1-0B02F1B05475}"/>
          </ac:spMkLst>
        </pc:spChg>
        <pc:spChg chg="add mod">
          <ac:chgData name="Christina Schwaller" userId="d845722c3408194c" providerId="Windows Live" clId="Web-{52B24CD5-3E5D-459E-B79D-C506187EAA7F}" dt="2021-04-28T21:08:34.049" v="641" actId="20577"/>
          <ac:spMkLst>
            <pc:docMk/>
            <pc:sldMk cId="2087981776" sldId="262"/>
            <ac:spMk id="8" creationId="{7D2D64CE-8787-4124-92C8-DF3F3F84F487}"/>
          </ac:spMkLst>
        </pc:spChg>
        <pc:spChg chg="add del mod">
          <ac:chgData name="Christina Schwaller" userId="d845722c3408194c" providerId="Windows Live" clId="Web-{52B24CD5-3E5D-459E-B79D-C506187EAA7F}" dt="2021-04-28T18:12:49.176" v="7"/>
          <ac:spMkLst>
            <pc:docMk/>
            <pc:sldMk cId="2087981776" sldId="262"/>
            <ac:spMk id="9" creationId="{848683DD-9981-42FC-A4CE-0ADD7E08E2C8}"/>
          </ac:spMkLst>
        </pc:spChg>
        <pc:spChg chg="add del">
          <ac:chgData name="Christina Schwaller" userId="d845722c3408194c" providerId="Windows Live" clId="Web-{52B24CD5-3E5D-459E-B79D-C506187EAA7F}" dt="2021-04-28T20:44:36.964" v="260"/>
          <ac:spMkLst>
            <pc:docMk/>
            <pc:sldMk cId="2087981776" sldId="262"/>
            <ac:spMk id="12" creationId="{5E52985E-2553-471E-82AA-5ED7A329890A}"/>
          </ac:spMkLst>
        </pc:spChg>
        <pc:spChg chg="add del">
          <ac:chgData name="Christina Schwaller" userId="d845722c3408194c" providerId="Windows Live" clId="Web-{52B24CD5-3E5D-459E-B79D-C506187EAA7F}" dt="2021-04-28T20:44:36.964" v="260"/>
          <ac:spMkLst>
            <pc:docMk/>
            <pc:sldMk cId="2087981776" sldId="262"/>
            <ac:spMk id="14" creationId="{A4B69141-C51B-41E6-80D7-9D3CC54299A1}"/>
          </ac:spMkLst>
        </pc:spChg>
        <pc:spChg chg="add del">
          <ac:chgData name="Christina Schwaller" userId="d845722c3408194c" providerId="Windows Live" clId="Web-{52B24CD5-3E5D-459E-B79D-C506187EAA7F}" dt="2021-04-28T20:44:34.089" v="258"/>
          <ac:spMkLst>
            <pc:docMk/>
            <pc:sldMk cId="2087981776" sldId="262"/>
            <ac:spMk id="15" creationId="{823AC064-BC96-4F32-8AE1-B2FD38754823}"/>
          </ac:spMkLst>
        </pc:spChg>
        <pc:spChg chg="add del">
          <ac:chgData name="Christina Schwaller" userId="d845722c3408194c" providerId="Windows Live" clId="Web-{52B24CD5-3E5D-459E-B79D-C506187EAA7F}" dt="2021-04-28T20:44:43.401" v="262"/>
          <ac:spMkLst>
            <pc:docMk/>
            <pc:sldMk cId="2087981776" sldId="262"/>
            <ac:spMk id="16" creationId="{5E52985E-2553-471E-82AA-5ED7A329890A}"/>
          </ac:spMkLst>
        </pc:spChg>
        <pc:spChg chg="add del">
          <ac:chgData name="Christina Schwaller" userId="d845722c3408194c" providerId="Windows Live" clId="Web-{52B24CD5-3E5D-459E-B79D-C506187EAA7F}" dt="2021-04-28T20:44:43.401" v="262"/>
          <ac:spMkLst>
            <pc:docMk/>
            <pc:sldMk cId="2087981776" sldId="262"/>
            <ac:spMk id="20" creationId="{10B3B1B5-ACE4-4DAE-9ABD-111A657F1528}"/>
          </ac:spMkLst>
        </pc:spChg>
        <pc:spChg chg="add del">
          <ac:chgData name="Christina Schwaller" userId="d845722c3408194c" providerId="Windows Live" clId="Web-{52B24CD5-3E5D-459E-B79D-C506187EAA7F}" dt="2021-04-28T20:44:58.886" v="264"/>
          <ac:spMkLst>
            <pc:docMk/>
            <pc:sldMk cId="2087981776" sldId="262"/>
            <ac:spMk id="25" creationId="{8D1AA55E-40D5-461B-A5A8-4AE8AAB71B08}"/>
          </ac:spMkLst>
        </pc:spChg>
        <pc:spChg chg="add del">
          <ac:chgData name="Christina Schwaller" userId="d845722c3408194c" providerId="Windows Live" clId="Web-{52B24CD5-3E5D-459E-B79D-C506187EAA7F}" dt="2021-04-28T20:44:58.886" v="264"/>
          <ac:spMkLst>
            <pc:docMk/>
            <pc:sldMk cId="2087981776" sldId="262"/>
            <ac:spMk id="26" creationId="{2CC250C2-BA67-4ABE-916B-F223C18F6BD6}"/>
          </ac:spMkLst>
        </pc:spChg>
        <pc:spChg chg="add del">
          <ac:chgData name="Christina Schwaller" userId="d845722c3408194c" providerId="Windows Live" clId="Web-{52B24CD5-3E5D-459E-B79D-C506187EAA7F}" dt="2021-04-28T20:44:58.886" v="264"/>
          <ac:spMkLst>
            <pc:docMk/>
            <pc:sldMk cId="2087981776" sldId="262"/>
            <ac:spMk id="28" creationId="{2CA8D992-BB3F-47CD-BA18-71D54539202C}"/>
          </ac:spMkLst>
        </pc:spChg>
        <pc:spChg chg="add del">
          <ac:chgData name="Christina Schwaller" userId="d845722c3408194c" providerId="Windows Live" clId="Web-{52B24CD5-3E5D-459E-B79D-C506187EAA7F}" dt="2021-04-28T20:44:58.886" v="264"/>
          <ac:spMkLst>
            <pc:docMk/>
            <pc:sldMk cId="2087981776" sldId="262"/>
            <ac:spMk id="29" creationId="{54DE5CE0-0D88-4790-91EA-B485C1702DB0}"/>
          </ac:spMkLst>
        </pc:spChg>
        <pc:grpChg chg="add del">
          <ac:chgData name="Christina Schwaller" userId="d845722c3408194c" providerId="Windows Live" clId="Web-{52B24CD5-3E5D-459E-B79D-C506187EAA7F}" dt="2021-04-28T20:44:58.886" v="264"/>
          <ac:grpSpMkLst>
            <pc:docMk/>
            <pc:sldMk cId="2087981776" sldId="262"/>
            <ac:grpSpMk id="21" creationId="{55E61915-5CEC-49BC-A41C-4DC6BB613095}"/>
          </ac:grpSpMkLst>
        </pc:grpChg>
        <pc:picChg chg="add del mod ord modCrop">
          <ac:chgData name="Christina Schwaller" userId="d845722c3408194c" providerId="Windows Live" clId="Web-{52B24CD5-3E5D-459E-B79D-C506187EAA7F}" dt="2021-04-28T21:00:19.176" v="571" actId="1076"/>
          <ac:picMkLst>
            <pc:docMk/>
            <pc:sldMk cId="2087981776" sldId="262"/>
            <ac:picMk id="7" creationId="{233828A7-6D5A-46F4-A4C4-8F579DCE1F73}"/>
          </ac:picMkLst>
        </pc:picChg>
        <pc:picChg chg="add del">
          <ac:chgData name="Christina Schwaller" userId="d845722c3408194c" providerId="Windows Live" clId="Web-{52B24CD5-3E5D-459E-B79D-C506187EAA7F}" dt="2021-04-28T20:58:35.345" v="555"/>
          <ac:picMkLst>
            <pc:docMk/>
            <pc:sldMk cId="2087981776" sldId="262"/>
            <ac:picMk id="9" creationId="{2146E062-3420-4F6D-884F-325C848CE2B9}"/>
          </ac:picMkLst>
        </pc:picChg>
        <pc:picChg chg="add mod ord modCrop">
          <ac:chgData name="Christina Schwaller" userId="d845722c3408194c" providerId="Windows Live" clId="Web-{52B24CD5-3E5D-459E-B79D-C506187EAA7F}" dt="2021-04-28T21:00:19.207" v="572" actId="1076"/>
          <ac:picMkLst>
            <pc:docMk/>
            <pc:sldMk cId="2087981776" sldId="262"/>
            <ac:picMk id="10" creationId="{385EA690-53EB-472D-9A30-C1BC8501829C}"/>
          </ac:picMkLst>
        </pc:picChg>
        <pc:picChg chg="add mod">
          <ac:chgData name="Christina Schwaller" userId="d845722c3408194c" providerId="Windows Live" clId="Web-{52B24CD5-3E5D-459E-B79D-C506187EAA7F}" dt="2021-04-28T21:00:19.254" v="573" actId="1076"/>
          <ac:picMkLst>
            <pc:docMk/>
            <pc:sldMk cId="2087981776" sldId="262"/>
            <ac:picMk id="11" creationId="{C404A851-872D-4A1D-B518-3428C59FB1CE}"/>
          </ac:picMkLst>
        </pc:picChg>
        <pc:cxnChg chg="add del">
          <ac:chgData name="Christina Schwaller" userId="d845722c3408194c" providerId="Windows Live" clId="Web-{52B24CD5-3E5D-459E-B79D-C506187EAA7F}" dt="2021-04-28T20:44:36.964" v="260"/>
          <ac:cxnSpMkLst>
            <pc:docMk/>
            <pc:sldMk cId="2087981776" sldId="262"/>
            <ac:cxnSpMk id="13" creationId="{DAE3ABC6-4042-4293-A7DF-F01181363B7E}"/>
          </ac:cxnSpMkLst>
        </pc:cxnChg>
        <pc:cxnChg chg="add del">
          <ac:chgData name="Christina Schwaller" userId="d845722c3408194c" providerId="Windows Live" clId="Web-{52B24CD5-3E5D-459E-B79D-C506187EAA7F}" dt="2021-04-28T20:44:34.089" v="258"/>
          <ac:cxnSpMkLst>
            <pc:docMk/>
            <pc:sldMk cId="2087981776" sldId="262"/>
            <ac:cxnSpMk id="17" creationId="{7E7C77BC-7138-40B1-A15B-20F57A494629}"/>
          </ac:cxnSpMkLst>
        </pc:cxnChg>
        <pc:cxnChg chg="add del">
          <ac:chgData name="Christina Schwaller" userId="d845722c3408194c" providerId="Windows Live" clId="Web-{52B24CD5-3E5D-459E-B79D-C506187EAA7F}" dt="2021-04-28T20:44:43.401" v="262"/>
          <ac:cxnSpMkLst>
            <pc:docMk/>
            <pc:sldMk cId="2087981776" sldId="262"/>
            <ac:cxnSpMk id="18" creationId="{DAE3ABC6-4042-4293-A7DF-F01181363B7E}"/>
          </ac:cxnSpMkLst>
        </pc:cxnChg>
        <pc:cxnChg chg="add del">
          <ac:chgData name="Christina Schwaller" userId="d845722c3408194c" providerId="Windows Live" clId="Web-{52B24CD5-3E5D-459E-B79D-C506187EAA7F}" dt="2021-04-28T20:44:34.089" v="258"/>
          <ac:cxnSpMkLst>
            <pc:docMk/>
            <pc:sldMk cId="2087981776" sldId="262"/>
            <ac:cxnSpMk id="19" creationId="{DB146403-F3D6-484B-B2ED-97F9565D0370}"/>
          </ac:cxnSpMkLst>
        </pc:cxnChg>
        <pc:cxnChg chg="add del">
          <ac:chgData name="Christina Schwaller" userId="d845722c3408194c" providerId="Windows Live" clId="Web-{52B24CD5-3E5D-459E-B79D-C506187EAA7F}" dt="2021-04-28T20:44:58.886" v="264"/>
          <ac:cxnSpMkLst>
            <pc:docMk/>
            <pc:sldMk cId="2087981776" sldId="262"/>
            <ac:cxnSpMk id="27" creationId="{C49DA8F6-BCC1-4447-B54C-57856834B94B}"/>
          </ac:cxnSpMkLst>
        </pc:cxnChg>
      </pc:sldChg>
      <pc:sldChg chg="addSp modSp new del">
        <pc:chgData name="Christina Schwaller" userId="d845722c3408194c" providerId="Windows Live" clId="Web-{52B24CD5-3E5D-459E-B79D-C506187EAA7F}" dt="2021-04-28T20:58:52.846" v="558"/>
        <pc:sldMkLst>
          <pc:docMk/>
          <pc:sldMk cId="3321779697" sldId="263"/>
        </pc:sldMkLst>
        <pc:picChg chg="add mod">
          <ac:chgData name="Christina Schwaller" userId="d845722c3408194c" providerId="Windows Live" clId="Web-{52B24CD5-3E5D-459E-B79D-C506187EAA7F}" dt="2021-04-28T18:15:12.934" v="27" actId="1076"/>
          <ac:picMkLst>
            <pc:docMk/>
            <pc:sldMk cId="3321779697" sldId="263"/>
            <ac:picMk id="2" creationId="{86ED47C6-7A91-459D-B179-A073AD803D4A}"/>
          </ac:picMkLst>
        </pc:picChg>
      </pc:sldChg>
      <pc:sldChg chg="addSp delSp modSp new del mod ord setBg">
        <pc:chgData name="Christina Schwaller" userId="d845722c3408194c" providerId="Windows Live" clId="Web-{52B24CD5-3E5D-459E-B79D-C506187EAA7F}" dt="2021-04-28T21:48:43.409" v="1105"/>
        <pc:sldMkLst>
          <pc:docMk/>
          <pc:sldMk cId="3451200806" sldId="264"/>
        </pc:sldMkLst>
        <pc:picChg chg="add del mod">
          <ac:chgData name="Christina Schwaller" userId="d845722c3408194c" providerId="Windows Live" clId="Web-{52B24CD5-3E5D-459E-B79D-C506187EAA7F}" dt="2021-04-28T20:13:44.805" v="43"/>
          <ac:picMkLst>
            <pc:docMk/>
            <pc:sldMk cId="3451200806" sldId="264"/>
            <ac:picMk id="2" creationId="{1C44C712-68D2-479B-8865-3A1EE5240C41}"/>
          </ac:picMkLst>
        </pc:picChg>
        <pc:picChg chg="add del mod">
          <ac:chgData name="Christina Schwaller" userId="d845722c3408194c" providerId="Windows Live" clId="Web-{52B24CD5-3E5D-459E-B79D-C506187EAA7F}" dt="2021-04-28T19:27:28.949" v="34"/>
          <ac:picMkLst>
            <pc:docMk/>
            <pc:sldMk cId="3451200806" sldId="264"/>
            <ac:picMk id="2" creationId="{962CC8BA-A9B5-49CC-AA04-FD963BFC985D}"/>
          </ac:picMkLst>
        </pc:picChg>
        <pc:picChg chg="add del mod">
          <ac:chgData name="Christina Schwaller" userId="d845722c3408194c" providerId="Windows Live" clId="Web-{52B24CD5-3E5D-459E-B79D-C506187EAA7F}" dt="2021-04-28T20:13:44.024" v="42"/>
          <ac:picMkLst>
            <pc:docMk/>
            <pc:sldMk cId="3451200806" sldId="264"/>
            <ac:picMk id="3" creationId="{B665E36B-5700-4AA0-9A17-298C5DB30BC0}"/>
          </ac:picMkLst>
        </pc:picChg>
        <pc:picChg chg="add del mod">
          <ac:chgData name="Christina Schwaller" userId="d845722c3408194c" providerId="Windows Live" clId="Web-{52B24CD5-3E5D-459E-B79D-C506187EAA7F}" dt="2021-04-28T20:15:22.230" v="47"/>
          <ac:picMkLst>
            <pc:docMk/>
            <pc:sldMk cId="3451200806" sldId="264"/>
            <ac:picMk id="4" creationId="{9E24D412-1F66-4E3F-B66F-93E242E464C7}"/>
          </ac:picMkLst>
        </pc:picChg>
        <pc:picChg chg="add del mod">
          <ac:chgData name="Christina Schwaller" userId="d845722c3408194c" providerId="Windows Live" clId="Web-{52B24CD5-3E5D-459E-B79D-C506187EAA7F}" dt="2021-04-28T21:02:41.164" v="631"/>
          <ac:picMkLst>
            <pc:docMk/>
            <pc:sldMk cId="3451200806" sldId="264"/>
            <ac:picMk id="5" creationId="{4BB6E25C-546E-4C65-B697-AAC4AB6FB49D}"/>
          </ac:picMkLst>
        </pc:picChg>
        <pc:picChg chg="add del mod modCrop">
          <ac:chgData name="Christina Schwaller" userId="d845722c3408194c" providerId="Windows Live" clId="Web-{52B24CD5-3E5D-459E-B79D-C506187EAA7F}" dt="2021-04-28T21:32:52.290" v="917"/>
          <ac:picMkLst>
            <pc:docMk/>
            <pc:sldMk cId="3451200806" sldId="264"/>
            <ac:picMk id="6" creationId="{F37A7F62-C738-47B5-ABB3-D887CEEC2ACB}"/>
          </ac:picMkLst>
        </pc:picChg>
      </pc:sldChg>
      <pc:sldChg chg="addSp delSp modSp new del mod setBg">
        <pc:chgData name="Christina Schwaller" userId="d845722c3408194c" providerId="Windows Live" clId="Web-{52B24CD5-3E5D-459E-B79D-C506187EAA7F}" dt="2021-04-28T21:52:33.462" v="1126"/>
        <pc:sldMkLst>
          <pc:docMk/>
          <pc:sldMk cId="3414081995" sldId="265"/>
        </pc:sldMkLst>
        <pc:picChg chg="add del mod">
          <ac:chgData name="Christina Schwaller" userId="d845722c3408194c" providerId="Windows Live" clId="Web-{52B24CD5-3E5D-459E-B79D-C506187EAA7F}" dt="2021-04-28T19:27:31.871" v="35"/>
          <ac:picMkLst>
            <pc:docMk/>
            <pc:sldMk cId="3414081995" sldId="265"/>
            <ac:picMk id="2" creationId="{F9AB3B40-DBD1-4F08-A932-EC35B8D261DD}"/>
          </ac:picMkLst>
        </pc:picChg>
      </pc:sldChg>
      <pc:sldChg chg="new del">
        <pc:chgData name="Christina Schwaller" userId="d845722c3408194c" providerId="Windows Live" clId="Web-{52B24CD5-3E5D-459E-B79D-C506187EAA7F}" dt="2021-04-28T21:52:41.290" v="1128"/>
        <pc:sldMkLst>
          <pc:docMk/>
          <pc:sldMk cId="3698350935" sldId="266"/>
        </pc:sldMkLst>
      </pc:sldChg>
      <pc:sldChg chg="new del">
        <pc:chgData name="Christina Schwaller" userId="d845722c3408194c" providerId="Windows Live" clId="Web-{52B24CD5-3E5D-459E-B79D-C506187EAA7F}" dt="2021-04-28T21:52:39.462" v="1127"/>
        <pc:sldMkLst>
          <pc:docMk/>
          <pc:sldMk cId="2495877950" sldId="267"/>
        </pc:sldMkLst>
      </pc:sldChg>
      <pc:sldChg chg="addSp delSp modSp new ord">
        <pc:chgData name="Christina Schwaller" userId="d845722c3408194c" providerId="Windows Live" clId="Web-{52B24CD5-3E5D-459E-B79D-C506187EAA7F}" dt="2021-04-28T21:51:31.648" v="1122"/>
        <pc:sldMkLst>
          <pc:docMk/>
          <pc:sldMk cId="2561505789" sldId="268"/>
        </pc:sldMkLst>
        <pc:spChg chg="del mod">
          <ac:chgData name="Christina Schwaller" userId="d845722c3408194c" providerId="Windows Live" clId="Web-{52B24CD5-3E5D-459E-B79D-C506187EAA7F}" dt="2021-04-28T20:42:16.366" v="236"/>
          <ac:spMkLst>
            <pc:docMk/>
            <pc:sldMk cId="2561505789" sldId="268"/>
            <ac:spMk id="2" creationId="{2B47431B-A318-4074-90B1-B96EB9CE2FAE}"/>
          </ac:spMkLst>
        </pc:spChg>
        <pc:spChg chg="mod">
          <ac:chgData name="Christina Schwaller" userId="d845722c3408194c" providerId="Windows Live" clId="Web-{52B24CD5-3E5D-459E-B79D-C506187EAA7F}" dt="2021-04-28T21:50:46.053" v="1115" actId="20577"/>
          <ac:spMkLst>
            <pc:docMk/>
            <pc:sldMk cId="2561505789" sldId="268"/>
            <ac:spMk id="3" creationId="{B04A9D3E-E905-48B1-9541-5B9408D4B246}"/>
          </ac:spMkLst>
        </pc:spChg>
        <pc:spChg chg="del mod">
          <ac:chgData name="Christina Schwaller" userId="d845722c3408194c" providerId="Windows Live" clId="Web-{52B24CD5-3E5D-459E-B79D-C506187EAA7F}" dt="2021-04-28T20:34:08.775" v="68"/>
          <ac:spMkLst>
            <pc:docMk/>
            <pc:sldMk cId="2561505789" sldId="268"/>
            <ac:spMk id="4" creationId="{F82BC2B1-4F7B-4B91-B3D9-F45A58530C3A}"/>
          </ac:spMkLst>
        </pc:spChg>
        <pc:spChg chg="mod">
          <ac:chgData name="Christina Schwaller" userId="d845722c3408194c" providerId="Windows Live" clId="Web-{52B24CD5-3E5D-459E-B79D-C506187EAA7F}" dt="2021-04-28T21:50:48.787" v="1116" actId="20577"/>
          <ac:spMkLst>
            <pc:docMk/>
            <pc:sldMk cId="2561505789" sldId="268"/>
            <ac:spMk id="5" creationId="{384026D6-2C34-449D-9FCA-F0DD29B651B6}"/>
          </ac:spMkLst>
        </pc:spChg>
        <pc:spChg chg="del mod">
          <ac:chgData name="Christina Schwaller" userId="d845722c3408194c" providerId="Windows Live" clId="Web-{52B24CD5-3E5D-459E-B79D-C506187EAA7F}" dt="2021-04-28T21:18:28.689" v="771"/>
          <ac:spMkLst>
            <pc:docMk/>
            <pc:sldMk cId="2561505789" sldId="268"/>
            <ac:spMk id="6" creationId="{4C260A2B-F6A2-46CC-9405-DE3B981C8EA1}"/>
          </ac:spMkLst>
        </pc:spChg>
        <pc:spChg chg="add del mod">
          <ac:chgData name="Christina Schwaller" userId="d845722c3408194c" providerId="Windows Live" clId="Web-{52B24CD5-3E5D-459E-B79D-C506187EAA7F}" dt="2021-04-28T20:34:25.698" v="72"/>
          <ac:spMkLst>
            <pc:docMk/>
            <pc:sldMk cId="2561505789" sldId="268"/>
            <ac:spMk id="8" creationId="{C95DCDB9-4DB3-4E90-A997-B48F7D1D8D1A}"/>
          </ac:spMkLst>
        </pc:spChg>
        <pc:spChg chg="add mod">
          <ac:chgData name="Christina Schwaller" userId="d845722c3408194c" providerId="Windows Live" clId="Web-{52B24CD5-3E5D-459E-B79D-C506187EAA7F}" dt="2021-04-28T21:51:31.648" v="1122"/>
          <ac:spMkLst>
            <pc:docMk/>
            <pc:sldMk cId="2561505789" sldId="268"/>
            <ac:spMk id="10" creationId="{5A525521-B593-4A5F-8A17-0AFEAF61CB2D}"/>
          </ac:spMkLst>
        </pc:spChg>
        <pc:spChg chg="add del mod">
          <ac:chgData name="Christina Schwaller" userId="d845722c3408194c" providerId="Windows Live" clId="Web-{52B24CD5-3E5D-459E-B79D-C506187EAA7F}" dt="2021-04-28T20:36:10.622" v="78"/>
          <ac:spMkLst>
            <pc:docMk/>
            <pc:sldMk cId="2561505789" sldId="268"/>
            <ac:spMk id="12" creationId="{BAE7C20E-0FE4-4D5B-B47D-6C560C361DED}"/>
          </ac:spMkLst>
        </pc:spChg>
        <pc:spChg chg="add del mod">
          <ac:chgData name="Christina Schwaller" userId="d845722c3408194c" providerId="Windows Live" clId="Web-{52B24CD5-3E5D-459E-B79D-C506187EAA7F}" dt="2021-04-28T21:23:50.292" v="862"/>
          <ac:spMkLst>
            <pc:docMk/>
            <pc:sldMk cId="2561505789" sldId="268"/>
            <ac:spMk id="14" creationId="{BF655CF9-AC3E-499F-B25E-115CE81D761F}"/>
          </ac:spMkLst>
        </pc:spChg>
        <pc:spChg chg="add del mod ord">
          <ac:chgData name="Christina Schwaller" userId="d845722c3408194c" providerId="Windows Live" clId="Web-{52B24CD5-3E5D-459E-B79D-C506187EAA7F}" dt="2021-04-28T21:51:04.819" v="1119"/>
          <ac:spMkLst>
            <pc:docMk/>
            <pc:sldMk cId="2561505789" sldId="268"/>
            <ac:spMk id="17" creationId="{1190D90E-51AB-46BD-8825-0E81C151D2E9}"/>
          </ac:spMkLst>
        </pc:spChg>
        <pc:spChg chg="add mod ord">
          <ac:chgData name="Christina Schwaller" userId="d845722c3408194c" providerId="Windows Live" clId="Web-{52B24CD5-3E5D-459E-B79D-C506187EAA7F}" dt="2021-04-28T21:51:27.023" v="1121"/>
          <ac:spMkLst>
            <pc:docMk/>
            <pc:sldMk cId="2561505789" sldId="268"/>
            <ac:spMk id="18" creationId="{73167D13-25DF-49BD-8C57-627BC1C7289C}"/>
          </ac:spMkLst>
        </pc:spChg>
        <pc:picChg chg="add mod ord">
          <ac:chgData name="Christina Schwaller" userId="d845722c3408194c" providerId="Windows Live" clId="Web-{52B24CD5-3E5D-459E-B79D-C506187EAA7F}" dt="2021-04-28T21:25:44.482" v="879" actId="1076"/>
          <ac:picMkLst>
            <pc:docMk/>
            <pc:sldMk cId="2561505789" sldId="268"/>
            <ac:picMk id="15" creationId="{2228A2DE-0AD3-49C6-A975-2B90AB2CB947}"/>
          </ac:picMkLst>
        </pc:picChg>
        <pc:picChg chg="add mod">
          <ac:chgData name="Christina Schwaller" userId="d845722c3408194c" providerId="Windows Live" clId="Web-{52B24CD5-3E5D-459E-B79D-C506187EAA7F}" dt="2021-04-28T21:25:56.561" v="881" actId="1076"/>
          <ac:picMkLst>
            <pc:docMk/>
            <pc:sldMk cId="2561505789" sldId="268"/>
            <ac:picMk id="16" creationId="{2B04370D-0E52-4BA4-89FE-01F0A5317B7E}"/>
          </ac:picMkLst>
        </pc:picChg>
      </pc:sldChg>
      <pc:sldChg chg="modSp add del replId">
        <pc:chgData name="Christina Schwaller" userId="d845722c3408194c" providerId="Windows Live" clId="Web-{52B24CD5-3E5D-459E-B79D-C506187EAA7F}" dt="2021-04-28T20:41:34.818" v="229"/>
        <pc:sldMkLst>
          <pc:docMk/>
          <pc:sldMk cId="2501545973" sldId="269"/>
        </pc:sldMkLst>
        <pc:picChg chg="mod">
          <ac:chgData name="Christina Schwaller" userId="d845722c3408194c" providerId="Windows Live" clId="Web-{52B24CD5-3E5D-459E-B79D-C506187EAA7F}" dt="2021-04-28T20:41:24.084" v="228" actId="1076"/>
          <ac:picMkLst>
            <pc:docMk/>
            <pc:sldMk cId="2501545973" sldId="269"/>
            <ac:picMk id="7" creationId="{233828A7-6D5A-46F4-A4C4-8F579DCE1F73}"/>
          </ac:picMkLst>
        </pc:picChg>
        <pc:picChg chg="mod">
          <ac:chgData name="Christina Schwaller" userId="d845722c3408194c" providerId="Windows Live" clId="Web-{52B24CD5-3E5D-459E-B79D-C506187EAA7F}" dt="2021-04-28T20:41:21.146" v="227" actId="14100"/>
          <ac:picMkLst>
            <pc:docMk/>
            <pc:sldMk cId="2501545973" sldId="269"/>
            <ac:picMk id="10" creationId="{385EA690-53EB-472D-9A30-C1BC8501829C}"/>
          </ac:picMkLst>
        </pc:picChg>
      </pc:sldChg>
      <pc:sldChg chg="addSp delSp modSp new mod ord setBg">
        <pc:chgData name="Christina Schwaller" userId="d845722c3408194c" providerId="Windows Live" clId="Web-{52B24CD5-3E5D-459E-B79D-C506187EAA7F}" dt="2021-04-28T21:52:09.368" v="1125"/>
        <pc:sldMkLst>
          <pc:docMk/>
          <pc:sldMk cId="4131623991" sldId="269"/>
        </pc:sldMkLst>
        <pc:spChg chg="mod ord">
          <ac:chgData name="Christina Schwaller" userId="d845722c3408194c" providerId="Windows Live" clId="Web-{52B24CD5-3E5D-459E-B79D-C506187EAA7F}" dt="2021-04-28T21:52:09.368" v="1125"/>
          <ac:spMkLst>
            <pc:docMk/>
            <pc:sldMk cId="4131623991" sldId="269"/>
            <ac:spMk id="2" creationId="{A0165160-A95F-4D17-8BCC-B10A25896D39}"/>
          </ac:spMkLst>
        </pc:spChg>
        <pc:spChg chg="del">
          <ac:chgData name="Christina Schwaller" userId="d845722c3408194c" providerId="Windows Live" clId="Web-{52B24CD5-3E5D-459E-B79D-C506187EAA7F}" dt="2021-04-28T21:35:38.967" v="961"/>
          <ac:spMkLst>
            <pc:docMk/>
            <pc:sldMk cId="4131623991" sldId="269"/>
            <ac:spMk id="3" creationId="{CEC2365D-8754-4BC0-923D-CB56EE2BB322}"/>
          </ac:spMkLst>
        </pc:spChg>
        <pc:spChg chg="del">
          <ac:chgData name="Christina Schwaller" userId="d845722c3408194c" providerId="Windows Live" clId="Web-{52B24CD5-3E5D-459E-B79D-C506187EAA7F}" dt="2021-04-28T21:05:15.028" v="632"/>
          <ac:spMkLst>
            <pc:docMk/>
            <pc:sldMk cId="4131623991" sldId="269"/>
            <ac:spMk id="4" creationId="{8E11A5E1-190B-4B62-9A72-3FF8443C0E47}"/>
          </ac:spMkLst>
        </pc:spChg>
        <pc:spChg chg="del">
          <ac:chgData name="Christina Schwaller" userId="d845722c3408194c" providerId="Windows Live" clId="Web-{52B24CD5-3E5D-459E-B79D-C506187EAA7F}" dt="2021-04-28T21:35:43.748" v="962"/>
          <ac:spMkLst>
            <pc:docMk/>
            <pc:sldMk cId="4131623991" sldId="269"/>
            <ac:spMk id="5" creationId="{33512296-F758-4609-B18F-FCDCBD2A9933}"/>
          </ac:spMkLst>
        </pc:spChg>
        <pc:spChg chg="del">
          <ac:chgData name="Christina Schwaller" userId="d845722c3408194c" providerId="Windows Live" clId="Web-{52B24CD5-3E5D-459E-B79D-C506187EAA7F}" dt="2021-04-28T21:05:30.481" v="633"/>
          <ac:spMkLst>
            <pc:docMk/>
            <pc:sldMk cId="4131623991" sldId="269"/>
            <ac:spMk id="6" creationId="{C3966F3C-10D8-485C-BDF2-19C73570892A}"/>
          </ac:spMkLst>
        </pc:spChg>
        <pc:spChg chg="add del mod ord">
          <ac:chgData name="Christina Schwaller" userId="d845722c3408194c" providerId="Windows Live" clId="Web-{52B24CD5-3E5D-459E-B79D-C506187EAA7F}" dt="2021-04-28T21:45:49.498" v="1073"/>
          <ac:spMkLst>
            <pc:docMk/>
            <pc:sldMk cId="4131623991" sldId="269"/>
            <ac:spMk id="13" creationId="{2249E256-F3EF-4E69-B2DE-5A2B97AF81D1}"/>
          </ac:spMkLst>
        </pc:spChg>
        <pc:spChg chg="add del">
          <ac:chgData name="Christina Schwaller" userId="d845722c3408194c" providerId="Windows Live" clId="Web-{52B24CD5-3E5D-459E-B79D-C506187EAA7F}" dt="2021-04-28T21:46:20.233" v="1079"/>
          <ac:spMkLst>
            <pc:docMk/>
            <pc:sldMk cId="4131623991" sldId="269"/>
            <ac:spMk id="14" creationId="{6166C6D1-23AC-49C4-BA07-238E4E9F8CEB}"/>
          </ac:spMkLst>
        </pc:spChg>
        <pc:spChg chg="add del">
          <ac:chgData name="Christina Schwaller" userId="d845722c3408194c" providerId="Windows Live" clId="Web-{52B24CD5-3E5D-459E-B79D-C506187EAA7F}" dt="2021-04-28T21:46:20.233" v="1079"/>
          <ac:spMkLst>
            <pc:docMk/>
            <pc:sldMk cId="4131623991" sldId="269"/>
            <ac:spMk id="15" creationId="{B775CD93-9DF2-48CB-9F57-1BCA9A46C7FA}"/>
          </ac:spMkLst>
        </pc:spChg>
        <pc:spChg chg="add del">
          <ac:chgData name="Christina Schwaller" userId="d845722c3408194c" providerId="Windows Live" clId="Web-{52B24CD5-3E5D-459E-B79D-C506187EAA7F}" dt="2021-04-28T21:46:15.765" v="1077"/>
          <ac:spMkLst>
            <pc:docMk/>
            <pc:sldMk cId="4131623991" sldId="269"/>
            <ac:spMk id="16" creationId="{34344976-8801-41A9-8A0E-ACA4A5684C9F}"/>
          </ac:spMkLst>
        </pc:spChg>
        <pc:spChg chg="add del">
          <ac:chgData name="Christina Schwaller" userId="d845722c3408194c" providerId="Windows Live" clId="Web-{52B24CD5-3E5D-459E-B79D-C506187EAA7F}" dt="2021-04-28T21:46:02.358" v="1075"/>
          <ac:spMkLst>
            <pc:docMk/>
            <pc:sldMk cId="4131623991" sldId="269"/>
            <ac:spMk id="17" creationId="{96918796-2918-40D6-BE3A-4600C47FCD42}"/>
          </ac:spMkLst>
        </pc:spChg>
        <pc:spChg chg="add del">
          <ac:chgData name="Christina Schwaller" userId="d845722c3408194c" providerId="Windows Live" clId="Web-{52B24CD5-3E5D-459E-B79D-C506187EAA7F}" dt="2021-04-28T21:46:20.233" v="1079"/>
          <ac:spMkLst>
            <pc:docMk/>
            <pc:sldMk cId="4131623991" sldId="269"/>
            <ac:spMk id="18" creationId="{853FFFFE-FE08-47E1-925D-656B93121E13}"/>
          </ac:spMkLst>
        </pc:spChg>
        <pc:spChg chg="add del">
          <ac:chgData name="Christina Schwaller" userId="d845722c3408194c" providerId="Windows Live" clId="Web-{52B24CD5-3E5D-459E-B79D-C506187EAA7F}" dt="2021-04-28T21:46:15.765" v="1077"/>
          <ac:spMkLst>
            <pc:docMk/>
            <pc:sldMk cId="4131623991" sldId="269"/>
            <ac:spMk id="19" creationId="{4038CB10-1F5C-4D54-9DF7-12586DE5B007}"/>
          </ac:spMkLst>
        </pc:spChg>
        <pc:spChg chg="add">
          <ac:chgData name="Christina Schwaller" userId="d845722c3408194c" providerId="Windows Live" clId="Web-{52B24CD5-3E5D-459E-B79D-C506187EAA7F}" dt="2021-04-28T21:46:20.249" v="1080"/>
          <ac:spMkLst>
            <pc:docMk/>
            <pc:sldMk cId="4131623991" sldId="269"/>
            <ac:spMk id="20" creationId="{96918796-2918-40D6-BE3A-4600C47FCD42}"/>
          </ac:spMkLst>
        </pc:spChg>
        <pc:spChg chg="add del">
          <ac:chgData name="Christina Schwaller" userId="d845722c3408194c" providerId="Windows Live" clId="Web-{52B24CD5-3E5D-459E-B79D-C506187EAA7F}" dt="2021-04-28T21:46:15.765" v="1077"/>
          <ac:spMkLst>
            <pc:docMk/>
            <pc:sldMk cId="4131623991" sldId="269"/>
            <ac:spMk id="21" creationId="{73ED6512-6858-4552-B699-9A97FE9A4EA2}"/>
          </ac:spMkLst>
        </pc:spChg>
        <pc:spChg chg="add mod">
          <ac:chgData name="Christina Schwaller" userId="d845722c3408194c" providerId="Windows Live" clId="Web-{52B24CD5-3E5D-459E-B79D-C506187EAA7F}" dt="2021-04-28T21:50:20.037" v="1114" actId="14100"/>
          <ac:spMkLst>
            <pc:docMk/>
            <pc:sldMk cId="4131623991" sldId="269"/>
            <ac:spMk id="22" creationId="{9669250C-B034-4995-A02D-13DB81035C0E}"/>
          </ac:spMkLst>
        </pc:spChg>
        <pc:spChg chg="add del">
          <ac:chgData name="Christina Schwaller" userId="d845722c3408194c" providerId="Windows Live" clId="Web-{52B24CD5-3E5D-459E-B79D-C506187EAA7F}" dt="2021-04-28T21:46:20.233" v="1079"/>
          <ac:spMkLst>
            <pc:docMk/>
            <pc:sldMk cId="4131623991" sldId="269"/>
            <ac:spMk id="23" creationId="{1C091803-41C2-48E0-9228-5148460C7479}"/>
          </ac:spMkLst>
        </pc:spChg>
        <pc:picChg chg="add mod ord">
          <ac:chgData name="Christina Schwaller" userId="d845722c3408194c" providerId="Windows Live" clId="Web-{52B24CD5-3E5D-459E-B79D-C506187EAA7F}" dt="2021-04-28T21:46:52.375" v="1084" actId="14100"/>
          <ac:picMkLst>
            <pc:docMk/>
            <pc:sldMk cId="4131623991" sldId="269"/>
            <ac:picMk id="7" creationId="{5E5F6F58-793F-4C3B-BFBD-6C7180735C57}"/>
          </ac:picMkLst>
        </pc:picChg>
        <pc:picChg chg="add mod ord">
          <ac:chgData name="Christina Schwaller" userId="d845722c3408194c" providerId="Windows Live" clId="Web-{52B24CD5-3E5D-459E-B79D-C506187EAA7F}" dt="2021-04-28T21:46:59.328" v="1088" actId="1076"/>
          <ac:picMkLst>
            <pc:docMk/>
            <pc:sldMk cId="4131623991" sldId="269"/>
            <ac:picMk id="8" creationId="{33986FB7-4AF9-4F57-929E-9017BD2DF7CA}"/>
          </ac:picMkLst>
        </pc:picChg>
        <pc:picChg chg="add del mod modCrop">
          <ac:chgData name="Christina Schwaller" userId="d845722c3408194c" providerId="Windows Live" clId="Web-{52B24CD5-3E5D-459E-B79D-C506187EAA7F}" dt="2021-04-28T21:39:08.831" v="995"/>
          <ac:picMkLst>
            <pc:docMk/>
            <pc:sldMk cId="4131623991" sldId="269"/>
            <ac:picMk id="9" creationId="{BAEBD626-9698-4B7A-A628-0A470198A87C}"/>
          </ac:picMkLst>
        </pc:picChg>
        <pc:picChg chg="add del mod">
          <ac:chgData name="Christina Schwaller" userId="d845722c3408194c" providerId="Windows Live" clId="Web-{52B24CD5-3E5D-459E-B79D-C506187EAA7F}" dt="2021-04-28T21:38:27.096" v="989"/>
          <ac:picMkLst>
            <pc:docMk/>
            <pc:sldMk cId="4131623991" sldId="269"/>
            <ac:picMk id="10" creationId="{52DD4E31-00F6-49F1-B5AD-8AF3617A5AD8}"/>
          </ac:picMkLst>
        </pc:picChg>
        <pc:picChg chg="add mod modCrop">
          <ac:chgData name="Christina Schwaller" userId="d845722c3408194c" providerId="Windows Live" clId="Web-{52B24CD5-3E5D-459E-B79D-C506187EAA7F}" dt="2021-04-28T21:47:33.423" v="1094" actId="14100"/>
          <ac:picMkLst>
            <pc:docMk/>
            <pc:sldMk cId="4131623991" sldId="269"/>
            <ac:picMk id="11" creationId="{7E2E4AF5-D239-4D1A-99CF-860455995E0B}"/>
          </ac:picMkLst>
        </pc:picChg>
        <pc:picChg chg="add mod modCrop">
          <ac:chgData name="Christina Schwaller" userId="d845722c3408194c" providerId="Windows Live" clId="Web-{52B24CD5-3E5D-459E-B79D-C506187EAA7F}" dt="2021-04-28T21:47:42.783" v="1096" actId="1076"/>
          <ac:picMkLst>
            <pc:docMk/>
            <pc:sldMk cId="4131623991" sldId="269"/>
            <ac:picMk id="12" creationId="{7EDAF5FB-BA47-4EDC-B4E4-D88DB2788F45}"/>
          </ac:picMkLst>
        </pc:picChg>
      </pc:sldChg>
      <pc:sldChg chg="addSp delSp modSp new mod ord setBg">
        <pc:chgData name="Christina Schwaller" userId="d845722c3408194c" providerId="Windows Live" clId="Web-{52B24CD5-3E5D-459E-B79D-C506187EAA7F}" dt="2021-04-28T21:44:46.215" v="1065"/>
        <pc:sldMkLst>
          <pc:docMk/>
          <pc:sldMk cId="1023660634" sldId="270"/>
        </pc:sldMkLst>
        <pc:spChg chg="mod">
          <ac:chgData name="Christina Schwaller" userId="d845722c3408194c" providerId="Windows Live" clId="Web-{52B24CD5-3E5D-459E-B79D-C506187EAA7F}" dt="2021-04-28T21:44:08.011" v="1059" actId="1076"/>
          <ac:spMkLst>
            <pc:docMk/>
            <pc:sldMk cId="1023660634" sldId="270"/>
            <ac:spMk id="2" creationId="{D67073BB-23F7-4DAB-9095-F423188CC96E}"/>
          </ac:spMkLst>
        </pc:spChg>
        <pc:spChg chg="del">
          <ac:chgData name="Christina Schwaller" userId="d845722c3408194c" providerId="Windows Live" clId="Web-{52B24CD5-3E5D-459E-B79D-C506187EAA7F}" dt="2021-04-28T21:28:17.611" v="902"/>
          <ac:spMkLst>
            <pc:docMk/>
            <pc:sldMk cId="1023660634" sldId="270"/>
            <ac:spMk id="3" creationId="{D668DDA2-511F-48FC-9100-C6F2BA7793E0}"/>
          </ac:spMkLst>
        </pc:spChg>
        <pc:spChg chg="add mod ord">
          <ac:chgData name="Christina Schwaller" userId="d845722c3408194c" providerId="Windows Live" clId="Web-{52B24CD5-3E5D-459E-B79D-C506187EAA7F}" dt="2021-04-28T21:44:46.215" v="1065"/>
          <ac:spMkLst>
            <pc:docMk/>
            <pc:sldMk cId="1023660634" sldId="270"/>
            <ac:spMk id="6" creationId="{C8F46C22-844B-4C4E-A48A-38779818F211}"/>
          </ac:spMkLst>
        </pc:spChg>
        <pc:spChg chg="add del">
          <ac:chgData name="Christina Schwaller" userId="d845722c3408194c" providerId="Windows Live" clId="Web-{52B24CD5-3E5D-459E-B79D-C506187EAA7F}" dt="2021-04-28T21:43:34.354" v="1054"/>
          <ac:spMkLst>
            <pc:docMk/>
            <pc:sldMk cId="1023660634" sldId="270"/>
            <ac:spMk id="10" creationId="{823AC064-BC96-4F32-8AE1-B2FD38754823}"/>
          </ac:spMkLst>
        </pc:spChg>
        <pc:picChg chg="add mod ord">
          <ac:chgData name="Christina Schwaller" userId="d845722c3408194c" providerId="Windows Live" clId="Web-{52B24CD5-3E5D-459E-B79D-C506187EAA7F}" dt="2021-04-28T21:43:34.354" v="1054"/>
          <ac:picMkLst>
            <pc:docMk/>
            <pc:sldMk cId="1023660634" sldId="270"/>
            <ac:picMk id="4" creationId="{485AF51A-4843-420D-870E-5669FCDBBF52}"/>
          </ac:picMkLst>
        </pc:picChg>
        <pc:picChg chg="add mod">
          <ac:chgData name="Christina Schwaller" userId="d845722c3408194c" providerId="Windows Live" clId="Web-{52B24CD5-3E5D-459E-B79D-C506187EAA7F}" dt="2021-04-28T21:43:34.354" v="1054"/>
          <ac:picMkLst>
            <pc:docMk/>
            <pc:sldMk cId="1023660634" sldId="270"/>
            <ac:picMk id="5" creationId="{DA816F32-8ED6-4B39-A48A-2FBEE8454E35}"/>
          </ac:picMkLst>
        </pc:picChg>
        <pc:cxnChg chg="add del">
          <ac:chgData name="Christina Schwaller" userId="d845722c3408194c" providerId="Windows Live" clId="Web-{52B24CD5-3E5D-459E-B79D-C506187EAA7F}" dt="2021-04-28T21:43:34.354" v="1054"/>
          <ac:cxnSpMkLst>
            <pc:docMk/>
            <pc:sldMk cId="1023660634" sldId="270"/>
            <ac:cxnSpMk id="12" creationId="{7E7C77BC-7138-40B1-A15B-20F57A494629}"/>
          </ac:cxnSpMkLst>
        </pc:cxnChg>
        <pc:cxnChg chg="add del">
          <ac:chgData name="Christina Schwaller" userId="d845722c3408194c" providerId="Windows Live" clId="Web-{52B24CD5-3E5D-459E-B79D-C506187EAA7F}" dt="2021-04-28T21:43:34.354" v="1054"/>
          <ac:cxnSpMkLst>
            <pc:docMk/>
            <pc:sldMk cId="1023660634" sldId="270"/>
            <ac:cxnSpMk id="14" creationId="{DB146403-F3D6-484B-B2ED-97F9565D037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58935-2E53-48D5-AF6A-18713681EDB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255CD7F-72C4-468E-87D2-743CD979E1C5}">
      <dgm:prSet/>
      <dgm:spPr/>
      <dgm:t>
        <a:bodyPr/>
        <a:lstStyle/>
        <a:p>
          <a:r>
            <a:rPr lang="en-US" dirty="0"/>
            <a:t>What has been happening to police employment and the number of arrests over the last 10 years?</a:t>
          </a:r>
        </a:p>
      </dgm:t>
    </dgm:pt>
    <dgm:pt modelId="{29F43926-D788-4E62-9A4A-63711418E767}" type="parTrans" cxnId="{C01BA16F-613C-4B04-87FB-3A5E8C7DFE47}">
      <dgm:prSet/>
      <dgm:spPr/>
      <dgm:t>
        <a:bodyPr/>
        <a:lstStyle/>
        <a:p>
          <a:endParaRPr lang="en-US"/>
        </a:p>
      </dgm:t>
    </dgm:pt>
    <dgm:pt modelId="{6E74B41D-A523-4B34-B4F9-E3B897FC9BFB}" type="sibTrans" cxnId="{C01BA16F-613C-4B04-87FB-3A5E8C7DFE47}">
      <dgm:prSet/>
      <dgm:spPr/>
      <dgm:t>
        <a:bodyPr/>
        <a:lstStyle/>
        <a:p>
          <a:endParaRPr lang="en-US"/>
        </a:p>
      </dgm:t>
    </dgm:pt>
    <dgm:pt modelId="{C3EBA062-B3CB-480F-85EF-36B8FFC906D5}">
      <dgm:prSet/>
      <dgm:spPr/>
      <dgm:t>
        <a:bodyPr/>
        <a:lstStyle/>
        <a:p>
          <a:r>
            <a:rPr lang="en-US" dirty="0"/>
            <a:t>How does the number of police officers compare to the number of arrests nationally and also by state?   </a:t>
          </a:r>
        </a:p>
      </dgm:t>
    </dgm:pt>
    <dgm:pt modelId="{CF62C932-C694-4E6A-A630-5394371F8FBD}" type="parTrans" cxnId="{BE22B6A0-BCDA-4EAB-92EA-564EA4FC926E}">
      <dgm:prSet/>
      <dgm:spPr/>
      <dgm:t>
        <a:bodyPr/>
        <a:lstStyle/>
        <a:p>
          <a:endParaRPr lang="en-US"/>
        </a:p>
      </dgm:t>
    </dgm:pt>
    <dgm:pt modelId="{3A96E7DE-1B16-4B5B-B599-F24937F11733}" type="sibTrans" cxnId="{BE22B6A0-BCDA-4EAB-92EA-564EA4FC926E}">
      <dgm:prSet/>
      <dgm:spPr/>
      <dgm:t>
        <a:bodyPr/>
        <a:lstStyle/>
        <a:p>
          <a:endParaRPr lang="en-US"/>
        </a:p>
      </dgm:t>
    </dgm:pt>
    <dgm:pt modelId="{2DF4CC65-EB90-432B-A9E7-541C6DCF8656}">
      <dgm:prSet/>
      <dgm:spPr/>
      <dgm:t>
        <a:bodyPr/>
        <a:lstStyle/>
        <a:p>
          <a:pPr rtl="0"/>
          <a:r>
            <a:rPr lang="en-US" b="0">
              <a:latin typeface="Calibri Light" panose="020F0302020204030204"/>
            </a:rPr>
            <a:t>How</a:t>
          </a:r>
          <a:r>
            <a:rPr lang="en-US"/>
            <a:t> </a:t>
          </a:r>
          <a:r>
            <a:rPr lang="en-US">
              <a:latin typeface="Calibri Light" panose="020F0302020204030204"/>
            </a:rPr>
            <a:t>do the numbers of female employees compare to the numbers of arrests?</a:t>
          </a:r>
          <a:endParaRPr lang="en-US"/>
        </a:p>
      </dgm:t>
    </dgm:pt>
    <dgm:pt modelId="{89F30319-7877-4386-BEA6-809224A919F8}" type="parTrans" cxnId="{5CD83E92-B905-434B-808F-8B3CB08DC56C}">
      <dgm:prSet/>
      <dgm:spPr/>
      <dgm:t>
        <a:bodyPr/>
        <a:lstStyle/>
        <a:p>
          <a:endParaRPr lang="en-US"/>
        </a:p>
      </dgm:t>
    </dgm:pt>
    <dgm:pt modelId="{F13F6AD1-175F-4695-B867-CA18BA94D72D}" type="sibTrans" cxnId="{5CD83E92-B905-434B-808F-8B3CB08DC56C}">
      <dgm:prSet/>
      <dgm:spPr/>
      <dgm:t>
        <a:bodyPr/>
        <a:lstStyle/>
        <a:p>
          <a:endParaRPr lang="en-US"/>
        </a:p>
      </dgm:t>
    </dgm:pt>
    <dgm:pt modelId="{6C8E2321-F5D6-4613-AADF-72DAD42E7308}" type="pres">
      <dgm:prSet presAssocID="{B8B58935-2E53-48D5-AF6A-18713681EDB7}" presName="linear" presStyleCnt="0">
        <dgm:presLayoutVars>
          <dgm:animLvl val="lvl"/>
          <dgm:resizeHandles val="exact"/>
        </dgm:presLayoutVars>
      </dgm:prSet>
      <dgm:spPr/>
    </dgm:pt>
    <dgm:pt modelId="{C8C3D7DA-C338-4B3D-9EC9-BD03E3709ADC}" type="pres">
      <dgm:prSet presAssocID="{2255CD7F-72C4-468E-87D2-743CD979E1C5}" presName="parentText" presStyleLbl="node1" presStyleIdx="0" presStyleCnt="3">
        <dgm:presLayoutVars>
          <dgm:chMax val="0"/>
          <dgm:bulletEnabled val="1"/>
        </dgm:presLayoutVars>
      </dgm:prSet>
      <dgm:spPr/>
    </dgm:pt>
    <dgm:pt modelId="{9EB485DF-A037-4FE8-8D00-E21D82876510}" type="pres">
      <dgm:prSet presAssocID="{6E74B41D-A523-4B34-B4F9-E3B897FC9BFB}" presName="spacer" presStyleCnt="0"/>
      <dgm:spPr/>
    </dgm:pt>
    <dgm:pt modelId="{14D1AF04-1BBA-401E-B9AD-5D2A29E98B1E}" type="pres">
      <dgm:prSet presAssocID="{C3EBA062-B3CB-480F-85EF-36B8FFC906D5}" presName="parentText" presStyleLbl="node1" presStyleIdx="1" presStyleCnt="3">
        <dgm:presLayoutVars>
          <dgm:chMax val="0"/>
          <dgm:bulletEnabled val="1"/>
        </dgm:presLayoutVars>
      </dgm:prSet>
      <dgm:spPr/>
    </dgm:pt>
    <dgm:pt modelId="{5A8FE48E-9BFF-4AB3-A6BE-0801FEA97A7B}" type="pres">
      <dgm:prSet presAssocID="{3A96E7DE-1B16-4B5B-B599-F24937F11733}" presName="spacer" presStyleCnt="0"/>
      <dgm:spPr/>
    </dgm:pt>
    <dgm:pt modelId="{CAD43D21-D727-4748-BD9C-58820033DCBB}" type="pres">
      <dgm:prSet presAssocID="{2DF4CC65-EB90-432B-A9E7-541C6DCF8656}" presName="parentText" presStyleLbl="node1" presStyleIdx="2" presStyleCnt="3">
        <dgm:presLayoutVars>
          <dgm:chMax val="0"/>
          <dgm:bulletEnabled val="1"/>
        </dgm:presLayoutVars>
      </dgm:prSet>
      <dgm:spPr/>
    </dgm:pt>
  </dgm:ptLst>
  <dgm:cxnLst>
    <dgm:cxn modelId="{D0763A49-A086-4582-AD2C-92074DE9D3C7}" type="presOf" srcId="{B8B58935-2E53-48D5-AF6A-18713681EDB7}" destId="{6C8E2321-F5D6-4613-AADF-72DAD42E7308}" srcOrd="0" destOrd="0" presId="urn:microsoft.com/office/officeart/2005/8/layout/vList2"/>
    <dgm:cxn modelId="{C01BA16F-613C-4B04-87FB-3A5E8C7DFE47}" srcId="{B8B58935-2E53-48D5-AF6A-18713681EDB7}" destId="{2255CD7F-72C4-468E-87D2-743CD979E1C5}" srcOrd="0" destOrd="0" parTransId="{29F43926-D788-4E62-9A4A-63711418E767}" sibTransId="{6E74B41D-A523-4B34-B4F9-E3B897FC9BFB}"/>
    <dgm:cxn modelId="{536F3F90-4656-42A5-B37C-7D1334A2DEAF}" type="presOf" srcId="{2255CD7F-72C4-468E-87D2-743CD979E1C5}" destId="{C8C3D7DA-C338-4B3D-9EC9-BD03E3709ADC}" srcOrd="0" destOrd="0" presId="urn:microsoft.com/office/officeart/2005/8/layout/vList2"/>
    <dgm:cxn modelId="{5CD83E92-B905-434B-808F-8B3CB08DC56C}" srcId="{B8B58935-2E53-48D5-AF6A-18713681EDB7}" destId="{2DF4CC65-EB90-432B-A9E7-541C6DCF8656}" srcOrd="2" destOrd="0" parTransId="{89F30319-7877-4386-BEA6-809224A919F8}" sibTransId="{F13F6AD1-175F-4695-B867-CA18BA94D72D}"/>
    <dgm:cxn modelId="{BE22B6A0-BCDA-4EAB-92EA-564EA4FC926E}" srcId="{B8B58935-2E53-48D5-AF6A-18713681EDB7}" destId="{C3EBA062-B3CB-480F-85EF-36B8FFC906D5}" srcOrd="1" destOrd="0" parTransId="{CF62C932-C694-4E6A-A630-5394371F8FBD}" sibTransId="{3A96E7DE-1B16-4B5B-B599-F24937F11733}"/>
    <dgm:cxn modelId="{883CA2CC-B97F-4D21-AFDE-ABF9305EA50D}" type="presOf" srcId="{C3EBA062-B3CB-480F-85EF-36B8FFC906D5}" destId="{14D1AF04-1BBA-401E-B9AD-5D2A29E98B1E}" srcOrd="0" destOrd="0" presId="urn:microsoft.com/office/officeart/2005/8/layout/vList2"/>
    <dgm:cxn modelId="{C1BB89D0-C370-4372-B459-DCD194323C87}" type="presOf" srcId="{2DF4CC65-EB90-432B-A9E7-541C6DCF8656}" destId="{CAD43D21-D727-4748-BD9C-58820033DCBB}" srcOrd="0" destOrd="0" presId="urn:microsoft.com/office/officeart/2005/8/layout/vList2"/>
    <dgm:cxn modelId="{7D0633B8-4CD1-4FCC-AF03-C09269596901}" type="presParOf" srcId="{6C8E2321-F5D6-4613-AADF-72DAD42E7308}" destId="{C8C3D7DA-C338-4B3D-9EC9-BD03E3709ADC}" srcOrd="0" destOrd="0" presId="urn:microsoft.com/office/officeart/2005/8/layout/vList2"/>
    <dgm:cxn modelId="{CE95B5BF-1572-4FF3-8CE4-BC81187BA0D2}" type="presParOf" srcId="{6C8E2321-F5D6-4613-AADF-72DAD42E7308}" destId="{9EB485DF-A037-4FE8-8D00-E21D82876510}" srcOrd="1" destOrd="0" presId="urn:microsoft.com/office/officeart/2005/8/layout/vList2"/>
    <dgm:cxn modelId="{101EE889-691D-43A5-A3E0-F2FD9C6D43AF}" type="presParOf" srcId="{6C8E2321-F5D6-4613-AADF-72DAD42E7308}" destId="{14D1AF04-1BBA-401E-B9AD-5D2A29E98B1E}" srcOrd="2" destOrd="0" presId="urn:microsoft.com/office/officeart/2005/8/layout/vList2"/>
    <dgm:cxn modelId="{81630CEC-C44A-465F-8E23-08E4E5FF19E8}" type="presParOf" srcId="{6C8E2321-F5D6-4613-AADF-72DAD42E7308}" destId="{5A8FE48E-9BFF-4AB3-A6BE-0801FEA97A7B}" srcOrd="3" destOrd="0" presId="urn:microsoft.com/office/officeart/2005/8/layout/vList2"/>
    <dgm:cxn modelId="{18C293DD-7A5A-4781-96DF-64365CB5A5AD}" type="presParOf" srcId="{6C8E2321-F5D6-4613-AADF-72DAD42E7308}" destId="{CAD43D21-D727-4748-BD9C-58820033DCB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3D7DA-C338-4B3D-9EC9-BD03E3709ADC}">
      <dsp:nvSpPr>
        <dsp:cNvPr id="0" name=""/>
        <dsp:cNvSpPr/>
      </dsp:nvSpPr>
      <dsp:spPr>
        <a:xfrm>
          <a:off x="0" y="471126"/>
          <a:ext cx="6367912" cy="1759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has been happening to police employment and the number of arrests over the last 10 years?</a:t>
          </a:r>
        </a:p>
      </dsp:txBody>
      <dsp:txXfrm>
        <a:off x="85900" y="557026"/>
        <a:ext cx="6196112" cy="1587880"/>
      </dsp:txXfrm>
    </dsp:sp>
    <dsp:sp modelId="{14D1AF04-1BBA-401E-B9AD-5D2A29E98B1E}">
      <dsp:nvSpPr>
        <dsp:cNvPr id="0" name=""/>
        <dsp:cNvSpPr/>
      </dsp:nvSpPr>
      <dsp:spPr>
        <a:xfrm>
          <a:off x="0" y="2322966"/>
          <a:ext cx="6367912" cy="17596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How does the number of police officers compare to the number of arrests nationally and also by state?   </a:t>
          </a:r>
        </a:p>
      </dsp:txBody>
      <dsp:txXfrm>
        <a:off x="85900" y="2408866"/>
        <a:ext cx="6196112" cy="1587880"/>
      </dsp:txXfrm>
    </dsp:sp>
    <dsp:sp modelId="{CAD43D21-D727-4748-BD9C-58820033DCBB}">
      <dsp:nvSpPr>
        <dsp:cNvPr id="0" name=""/>
        <dsp:cNvSpPr/>
      </dsp:nvSpPr>
      <dsp:spPr>
        <a:xfrm>
          <a:off x="0" y="4174806"/>
          <a:ext cx="6367912" cy="17596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0" kern="1200">
              <a:latin typeface="Calibri Light" panose="020F0302020204030204"/>
            </a:rPr>
            <a:t>How</a:t>
          </a:r>
          <a:r>
            <a:rPr lang="en-US" sz="3200" kern="1200"/>
            <a:t> </a:t>
          </a:r>
          <a:r>
            <a:rPr lang="en-US" sz="3200" kern="1200">
              <a:latin typeface="Calibri Light" panose="020F0302020204030204"/>
            </a:rPr>
            <a:t>do the numbers of female employees compare to the numbers of arrests?</a:t>
          </a:r>
          <a:endParaRPr lang="en-US" sz="3200" kern="1200"/>
        </a:p>
      </dsp:txBody>
      <dsp:txXfrm>
        <a:off x="85900" y="4260706"/>
        <a:ext cx="6196112" cy="1587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3E37-B0E1-41A5-AA4F-59E29A5C3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81A20-79F7-48F8-AAB1-656B3BD41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2C9905-FE6F-4436-BBC6-93D60D7CA778}"/>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5" name="Footer Placeholder 4">
            <a:extLst>
              <a:ext uri="{FF2B5EF4-FFF2-40B4-BE49-F238E27FC236}">
                <a16:creationId xmlns:a16="http://schemas.microsoft.com/office/drawing/2014/main" id="{A61AB62C-89A4-432D-97F0-AD3EB4F8B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99CA6-27C6-4987-8F28-88804995D2C5}"/>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367869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F0FB-CCF8-425D-8550-9C94C92BD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7B194B-6BA4-47D2-AD55-0F39A127B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D9D7B-CA50-4110-AF82-B91B49100664}"/>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5" name="Footer Placeholder 4">
            <a:extLst>
              <a:ext uri="{FF2B5EF4-FFF2-40B4-BE49-F238E27FC236}">
                <a16:creationId xmlns:a16="http://schemas.microsoft.com/office/drawing/2014/main" id="{DBE88521-0568-442C-9FB1-E2AB07C78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CC6E3-382B-4946-AA12-2435C0C26395}"/>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283743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099C3D-F371-4E5E-B3B8-B6BA0A9435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C13BE-5002-4E2B-8AE9-BED990033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5977-18DA-4D7A-8598-AEEAA5D02021}"/>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5" name="Footer Placeholder 4">
            <a:extLst>
              <a:ext uri="{FF2B5EF4-FFF2-40B4-BE49-F238E27FC236}">
                <a16:creationId xmlns:a16="http://schemas.microsoft.com/office/drawing/2014/main" id="{36AACB4F-1A08-4313-B5A5-F902DB99B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31007-94B3-4094-94E3-22E035A2169F}"/>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108340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D8AB-6198-4B02-A545-7557D7E1C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64C6B6-26B5-44CE-8BAD-2D53109CDF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276E-172A-4C8A-9C47-BBBA94AADFDA}"/>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5" name="Footer Placeholder 4">
            <a:extLst>
              <a:ext uri="{FF2B5EF4-FFF2-40B4-BE49-F238E27FC236}">
                <a16:creationId xmlns:a16="http://schemas.microsoft.com/office/drawing/2014/main" id="{B030A17E-F2A0-44AA-B631-ED81AC9E0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76EA1-C21C-438D-84DF-ABB5D5115B32}"/>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377523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A3C1-86F7-43F9-9EDC-42FCF2A94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EF8C21-4AB3-4096-9AFA-162118533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CCC61-7BAA-4EE8-9870-AE7483816BB0}"/>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5" name="Footer Placeholder 4">
            <a:extLst>
              <a:ext uri="{FF2B5EF4-FFF2-40B4-BE49-F238E27FC236}">
                <a16:creationId xmlns:a16="http://schemas.microsoft.com/office/drawing/2014/main" id="{C8C4CD87-D225-496F-9A76-7D04E807A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6F0A4-1CB0-4902-A60B-6165B7987EC7}"/>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112380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BF76-0819-4B05-968B-6E91879A9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9D513-A978-46E5-8874-BACE8C64A0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FA4460-B406-471C-AF71-199509E9F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4012A1-8BB1-4C5D-8B38-0EFB34C5A062}"/>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6" name="Footer Placeholder 5">
            <a:extLst>
              <a:ext uri="{FF2B5EF4-FFF2-40B4-BE49-F238E27FC236}">
                <a16:creationId xmlns:a16="http://schemas.microsoft.com/office/drawing/2014/main" id="{EE132321-2D8F-4DF7-B39F-8E21164E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A97E8-3BC5-4542-9EBF-3FC434F77374}"/>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214030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9571-63C8-43A2-8678-B80F63E93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34DEFF-AC0C-4930-A114-D31E01148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1D4D5-AB5C-4A47-8B20-3713C15855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5D19CB-2994-458A-B24B-5B7CBAE02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299BC-E78B-4483-9B27-BF5D96263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36C01-D84C-49C1-89E0-8E03682AFC5F}"/>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8" name="Footer Placeholder 7">
            <a:extLst>
              <a:ext uri="{FF2B5EF4-FFF2-40B4-BE49-F238E27FC236}">
                <a16:creationId xmlns:a16="http://schemas.microsoft.com/office/drawing/2014/main" id="{108B17BF-EDD4-403E-B4F0-91AF93A0A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B0257B-7E14-4FCD-93B6-CE0A663A1F7C}"/>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3769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1404-170C-4523-BFFA-A884990B4B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C10FE4-6DDF-499B-8047-C481D99FAAF0}"/>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4" name="Footer Placeholder 3">
            <a:extLst>
              <a:ext uri="{FF2B5EF4-FFF2-40B4-BE49-F238E27FC236}">
                <a16:creationId xmlns:a16="http://schemas.microsoft.com/office/drawing/2014/main" id="{BD85AF53-7518-4E53-8515-EEF04BC8DB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D92E8C-8BFD-48E3-B65A-FDBFEAAE2003}"/>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28756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0C24B-FE52-4971-90C2-AE5A85DFC14D}"/>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3" name="Footer Placeholder 2">
            <a:extLst>
              <a:ext uri="{FF2B5EF4-FFF2-40B4-BE49-F238E27FC236}">
                <a16:creationId xmlns:a16="http://schemas.microsoft.com/office/drawing/2014/main" id="{DF545E3F-D2F2-4C19-8A2B-FBA75E0018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C56248-C127-4E36-B2DA-8A5056CB61B9}"/>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84431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83DB-B00F-4E64-BE04-0FC1ADA44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925E2B-C88E-4C94-9C2F-D3A0660D0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9839E5-2CD7-4CE0-9836-7CACCB651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31543-A3FD-44C9-AFFF-1DCEA18DEF24}"/>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6" name="Footer Placeholder 5">
            <a:extLst>
              <a:ext uri="{FF2B5EF4-FFF2-40B4-BE49-F238E27FC236}">
                <a16:creationId xmlns:a16="http://schemas.microsoft.com/office/drawing/2014/main" id="{B6BF0331-FD2F-4338-8972-A5862925F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4A4BF-7E52-4B4F-8A8D-E0FFBEF7FC27}"/>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214020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AE88-8209-4136-9CA6-400E58F88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7A6B1A-298D-4CF4-AACE-9F5EAAFED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E93DF4-AEE9-4429-9836-5189AF2F8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7CDA8-4C41-4665-906C-39B5F403450A}"/>
              </a:ext>
            </a:extLst>
          </p:cNvPr>
          <p:cNvSpPr>
            <a:spLocks noGrp="1"/>
          </p:cNvSpPr>
          <p:nvPr>
            <p:ph type="dt" sz="half" idx="10"/>
          </p:nvPr>
        </p:nvSpPr>
        <p:spPr/>
        <p:txBody>
          <a:bodyPr/>
          <a:lstStyle/>
          <a:p>
            <a:fld id="{2F12FE23-2551-44BE-8B14-E9F7B343D12D}" type="datetimeFigureOut">
              <a:rPr lang="en-US" smtClean="0"/>
              <a:t>4/28/2021</a:t>
            </a:fld>
            <a:endParaRPr lang="en-US"/>
          </a:p>
        </p:txBody>
      </p:sp>
      <p:sp>
        <p:nvSpPr>
          <p:cNvPr id="6" name="Footer Placeholder 5">
            <a:extLst>
              <a:ext uri="{FF2B5EF4-FFF2-40B4-BE49-F238E27FC236}">
                <a16:creationId xmlns:a16="http://schemas.microsoft.com/office/drawing/2014/main" id="{7F5DB81C-B624-4B83-ABB7-1943F8E84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C1574-9329-4522-9562-0C8DA15F5630}"/>
              </a:ext>
            </a:extLst>
          </p:cNvPr>
          <p:cNvSpPr>
            <a:spLocks noGrp="1"/>
          </p:cNvSpPr>
          <p:nvPr>
            <p:ph type="sldNum" sz="quarter" idx="12"/>
          </p:nvPr>
        </p:nvSpPr>
        <p:spPr/>
        <p:txBody>
          <a:bodyPr/>
          <a:lstStyle/>
          <a:p>
            <a:fld id="{C1B3E35B-F500-4A93-A2F5-95985273FFDD}" type="slidenum">
              <a:rPr lang="en-US" smtClean="0"/>
              <a:t>‹#›</a:t>
            </a:fld>
            <a:endParaRPr lang="en-US"/>
          </a:p>
        </p:txBody>
      </p:sp>
    </p:spTree>
    <p:extLst>
      <p:ext uri="{BB962C8B-B14F-4D97-AF65-F5344CB8AC3E}">
        <p14:creationId xmlns:p14="http://schemas.microsoft.com/office/powerpoint/2010/main" val="172032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BA4A3-4BF0-48AD-8B81-34EA5AC90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22FE2-7A90-46BF-86BE-7BD7D11DB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85DFF-77BB-408D-AD4B-B51FF5277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E23-2551-44BE-8B14-E9F7B343D12D}" type="datetimeFigureOut">
              <a:rPr lang="en-US" smtClean="0"/>
              <a:t>4/28/2021</a:t>
            </a:fld>
            <a:endParaRPr lang="en-US"/>
          </a:p>
        </p:txBody>
      </p:sp>
      <p:sp>
        <p:nvSpPr>
          <p:cNvPr id="5" name="Footer Placeholder 4">
            <a:extLst>
              <a:ext uri="{FF2B5EF4-FFF2-40B4-BE49-F238E27FC236}">
                <a16:creationId xmlns:a16="http://schemas.microsoft.com/office/drawing/2014/main" id="{25C28356-6548-489F-8B65-F3D9B0919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B1C221-5908-402F-BCE8-CC1D2471A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3E35B-F500-4A93-A2F5-95985273FFDD}" type="slidenum">
              <a:rPr lang="en-US" smtClean="0"/>
              <a:t>‹#›</a:t>
            </a:fld>
            <a:endParaRPr lang="en-US"/>
          </a:p>
        </p:txBody>
      </p:sp>
    </p:spTree>
    <p:extLst>
      <p:ext uri="{BB962C8B-B14F-4D97-AF65-F5344CB8AC3E}">
        <p14:creationId xmlns:p14="http://schemas.microsoft.com/office/powerpoint/2010/main" val="7433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81A7D9-AE1C-4231-9843-8CDD560AE106}"/>
              </a:ext>
            </a:extLst>
          </p:cNvPr>
          <p:cNvSpPr>
            <a:spLocks noGrp="1"/>
          </p:cNvSpPr>
          <p:nvPr>
            <p:ph type="ctrTitle"/>
          </p:nvPr>
        </p:nvSpPr>
        <p:spPr>
          <a:xfrm>
            <a:off x="1537097" y="1428750"/>
            <a:ext cx="9117807" cy="2105026"/>
          </a:xfrm>
        </p:spPr>
        <p:txBody>
          <a:bodyPr>
            <a:normAutofit/>
          </a:bodyPr>
          <a:lstStyle/>
          <a:p>
            <a:r>
              <a:rPr lang="en-US" dirty="0">
                <a:cs typeface="Calibri Light"/>
              </a:rPr>
              <a:t>An Investigation into Police Employment vs. Arrests</a:t>
            </a:r>
            <a:endParaRPr lang="en-US" dirty="0"/>
          </a:p>
        </p:txBody>
      </p:sp>
      <p:sp>
        <p:nvSpPr>
          <p:cNvPr id="3" name="Subtitle 2">
            <a:extLst>
              <a:ext uri="{FF2B5EF4-FFF2-40B4-BE49-F238E27FC236}">
                <a16:creationId xmlns:a16="http://schemas.microsoft.com/office/drawing/2014/main" id="{8C210D46-960E-4370-89BA-B81F055BF592}"/>
              </a:ext>
            </a:extLst>
          </p:cNvPr>
          <p:cNvSpPr>
            <a:spLocks noGrp="1"/>
          </p:cNvSpPr>
          <p:nvPr>
            <p:ph type="subTitle" idx="1"/>
          </p:nvPr>
        </p:nvSpPr>
        <p:spPr>
          <a:xfrm>
            <a:off x="1537097" y="3960557"/>
            <a:ext cx="9117807" cy="1097215"/>
          </a:xfrm>
        </p:spPr>
        <p:txBody>
          <a:bodyPr>
            <a:normAutofit/>
          </a:bodyPr>
          <a:lstStyle/>
          <a:p>
            <a:r>
              <a:rPr lang="en-US" dirty="0"/>
              <a:t>Nichole Gosselin</a:t>
            </a:r>
          </a:p>
          <a:p>
            <a:r>
              <a:rPr lang="en-US" dirty="0"/>
              <a:t>Christina </a:t>
            </a:r>
            <a:r>
              <a:rPr lang="en-US" dirty="0" err="1"/>
              <a:t>Schwaller</a:t>
            </a:r>
            <a:endParaRPr lang="en-US" dirty="0"/>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41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8F46C22-844B-4C4E-A48A-38779818F211}"/>
              </a:ext>
            </a:extLst>
          </p:cNvPr>
          <p:cNvSpPr/>
          <p:nvPr/>
        </p:nvSpPr>
        <p:spPr>
          <a:xfrm>
            <a:off x="514350" y="161925"/>
            <a:ext cx="11020425" cy="641985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073BB-23F7-4DAB-9095-F423188CC96E}"/>
              </a:ext>
            </a:extLst>
          </p:cNvPr>
          <p:cNvSpPr>
            <a:spLocks noGrp="1"/>
          </p:cNvSpPr>
          <p:nvPr>
            <p:ph type="title"/>
          </p:nvPr>
        </p:nvSpPr>
        <p:spPr>
          <a:xfrm>
            <a:off x="1209675" y="431800"/>
            <a:ext cx="9553575" cy="944563"/>
          </a:xfrm>
          <a:solidFill>
            <a:schemeClr val="accent3">
              <a:lumMod val="50000"/>
            </a:schemeClr>
          </a:solidFill>
        </p:spPr>
        <p:txBody>
          <a:bodyPr>
            <a:normAutofit/>
          </a:bodyPr>
          <a:lstStyle/>
          <a:p>
            <a:pPr algn="ctr"/>
            <a:r>
              <a:rPr lang="en-US" sz="4000">
                <a:solidFill>
                  <a:srgbClr val="FFFFFF"/>
                </a:solidFill>
                <a:ea typeface="+mj-lt"/>
                <a:cs typeface="+mj-lt"/>
              </a:rPr>
              <a:t>Gender vs. cleared crimes</a:t>
            </a:r>
            <a:endParaRPr lang="en-US" sz="4000">
              <a:solidFill>
                <a:srgbClr val="FFFFFF"/>
              </a:solidFill>
              <a:cs typeface="Calibri Light" panose="020F0302020204030204"/>
            </a:endParaRPr>
          </a:p>
        </p:txBody>
      </p:sp>
      <p:pic>
        <p:nvPicPr>
          <p:cNvPr id="4" name="Picture 4" descr="A picture containing logo&#10;&#10;Description automatically generated">
            <a:extLst>
              <a:ext uri="{FF2B5EF4-FFF2-40B4-BE49-F238E27FC236}">
                <a16:creationId xmlns:a16="http://schemas.microsoft.com/office/drawing/2014/main" id="{485AF51A-4843-420D-870E-5669FCDBBF52}"/>
              </a:ext>
            </a:extLst>
          </p:cNvPr>
          <p:cNvPicPr>
            <a:picLocks noGrp="1" noChangeAspect="1"/>
          </p:cNvPicPr>
          <p:nvPr>
            <p:ph idx="1"/>
          </p:nvPr>
        </p:nvPicPr>
        <p:blipFill>
          <a:blip r:embed="rId2"/>
          <a:stretch>
            <a:fillRect/>
          </a:stretch>
        </p:blipFill>
        <p:spPr>
          <a:xfrm>
            <a:off x="952500" y="1534319"/>
            <a:ext cx="10287000" cy="2752725"/>
          </a:xfrm>
        </p:spPr>
      </p:pic>
      <p:pic>
        <p:nvPicPr>
          <p:cNvPr id="5" name="Picture 5" descr="Graphical user interface, text, application, email&#10;&#10;Description automatically generated">
            <a:extLst>
              <a:ext uri="{FF2B5EF4-FFF2-40B4-BE49-F238E27FC236}">
                <a16:creationId xmlns:a16="http://schemas.microsoft.com/office/drawing/2014/main" id="{DA816F32-8ED6-4B39-A48A-2FBEE8454E35}"/>
              </a:ext>
            </a:extLst>
          </p:cNvPr>
          <p:cNvPicPr>
            <a:picLocks noChangeAspect="1"/>
          </p:cNvPicPr>
          <p:nvPr/>
        </p:nvPicPr>
        <p:blipFill>
          <a:blip r:embed="rId3"/>
          <a:stretch>
            <a:fillRect/>
          </a:stretch>
        </p:blipFill>
        <p:spPr>
          <a:xfrm>
            <a:off x="1838325" y="4525032"/>
            <a:ext cx="8686800" cy="1808436"/>
          </a:xfrm>
          <a:prstGeom prst="rect">
            <a:avLst/>
          </a:prstGeom>
        </p:spPr>
      </p:pic>
    </p:spTree>
    <p:extLst>
      <p:ext uri="{BB962C8B-B14F-4D97-AF65-F5344CB8AC3E}">
        <p14:creationId xmlns:p14="http://schemas.microsoft.com/office/powerpoint/2010/main" val="102366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5138A42-205D-490E-9531-301D53BFA213}"/>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Scientific Questions</a:t>
            </a:r>
          </a:p>
        </p:txBody>
      </p:sp>
      <p:graphicFrame>
        <p:nvGraphicFramePr>
          <p:cNvPr id="5" name="Content Placeholder 2">
            <a:extLst>
              <a:ext uri="{FF2B5EF4-FFF2-40B4-BE49-F238E27FC236}">
                <a16:creationId xmlns:a16="http://schemas.microsoft.com/office/drawing/2014/main" id="{56E0E6B8-4DEF-4FF3-9251-30CD9DDC251F}"/>
              </a:ext>
            </a:extLst>
          </p:cNvPr>
          <p:cNvGraphicFramePr>
            <a:graphicFrameLocks noGrp="1"/>
          </p:cNvGraphicFramePr>
          <p:nvPr>
            <p:ph idx="1"/>
            <p:extLst>
              <p:ext uri="{D42A27DB-BD31-4B8C-83A1-F6EECF244321}">
                <p14:modId xmlns:p14="http://schemas.microsoft.com/office/powerpoint/2010/main" val="2757572184"/>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1F923B-69BF-4E41-A4FD-8A9E11415AD9}"/>
              </a:ext>
            </a:extLst>
          </p:cNvPr>
          <p:cNvSpPr/>
          <p:nvPr/>
        </p:nvSpPr>
        <p:spPr>
          <a:xfrm>
            <a:off x="126609" y="3999012"/>
            <a:ext cx="11887201" cy="2739413"/>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E851F-349D-4D5B-8C01-5E43E4EDB088}"/>
              </a:ext>
            </a:extLst>
          </p:cNvPr>
          <p:cNvSpPr>
            <a:spLocks noGrp="1"/>
          </p:cNvSpPr>
          <p:nvPr>
            <p:ph type="title"/>
          </p:nvPr>
        </p:nvSpPr>
        <p:spPr>
          <a:xfrm>
            <a:off x="305825" y="149141"/>
            <a:ext cx="10515600" cy="1325563"/>
          </a:xfrm>
        </p:spPr>
        <p:txBody>
          <a:bodyPr/>
          <a:lstStyle/>
          <a:p>
            <a:r>
              <a:rPr lang="en-US" dirty="0"/>
              <a:t>About the data:</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B2CE7DCA-7D2B-4334-9E0C-447C9C523C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6524" y="149141"/>
            <a:ext cx="3949651" cy="1077178"/>
          </a:xfrm>
        </p:spPr>
      </p:pic>
      <p:sp>
        <p:nvSpPr>
          <p:cNvPr id="6" name="TextBox 5">
            <a:extLst>
              <a:ext uri="{FF2B5EF4-FFF2-40B4-BE49-F238E27FC236}">
                <a16:creationId xmlns:a16="http://schemas.microsoft.com/office/drawing/2014/main" id="{CA6D9B6A-0107-4E35-AD2A-B6C37104BCF4}"/>
              </a:ext>
            </a:extLst>
          </p:cNvPr>
          <p:cNvSpPr txBox="1"/>
          <p:nvPr/>
        </p:nvSpPr>
        <p:spPr>
          <a:xfrm>
            <a:off x="453545" y="1438190"/>
            <a:ext cx="11049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got our data from the Crime Data Explorer.  There were multiple datasets, but we chose to explore the police employment data and the arrest data. Some available data from the police employment data is shown below.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chose to look at data from the ten-year period 2010-2019.  2019 was the most recent year for data on the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was organized by year and by state for both datasets.  We also chose to look at arrests for “all crimes”, but you could also select individual types of crimes.  </a:t>
            </a:r>
          </a:p>
        </p:txBody>
      </p:sp>
      <p:pic>
        <p:nvPicPr>
          <p:cNvPr id="8" name="Picture 7" descr="A screenshot of a computer&#10;&#10;Description automatically generated with medium confidence">
            <a:extLst>
              <a:ext uri="{FF2B5EF4-FFF2-40B4-BE49-F238E27FC236}">
                <a16:creationId xmlns:a16="http://schemas.microsoft.com/office/drawing/2014/main" id="{C9DBBA90-F043-452F-9098-CD976AF49BF8}"/>
              </a:ext>
            </a:extLst>
          </p:cNvPr>
          <p:cNvPicPr>
            <a:picLocks noChangeAspect="1"/>
          </p:cNvPicPr>
          <p:nvPr/>
        </p:nvPicPr>
        <p:blipFill rotWithShape="1">
          <a:blip r:embed="rId3">
            <a:extLst>
              <a:ext uri="{28A0092B-C50C-407E-A947-70E740481C1C}">
                <a14:useLocalDpi xmlns:a14="http://schemas.microsoft.com/office/drawing/2010/main" val="0"/>
              </a:ext>
            </a:extLst>
          </a:blip>
          <a:srcRect l="6321" t="12055" b="5854"/>
          <a:stretch/>
        </p:blipFill>
        <p:spPr>
          <a:xfrm>
            <a:off x="453545" y="4504009"/>
            <a:ext cx="6871553" cy="1775195"/>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9E5C6E8C-7CDE-4A67-804D-80A0F5790D86}"/>
              </a:ext>
            </a:extLst>
          </p:cNvPr>
          <p:cNvPicPr>
            <a:picLocks noChangeAspect="1"/>
          </p:cNvPicPr>
          <p:nvPr/>
        </p:nvPicPr>
        <p:blipFill rotWithShape="1">
          <a:blip r:embed="rId4">
            <a:extLst>
              <a:ext uri="{28A0092B-C50C-407E-A947-70E740481C1C}">
                <a14:useLocalDpi xmlns:a14="http://schemas.microsoft.com/office/drawing/2010/main" val="0"/>
              </a:ext>
            </a:extLst>
          </a:blip>
          <a:srcRect l="6640" t="22073" r="191"/>
          <a:stretch/>
        </p:blipFill>
        <p:spPr>
          <a:xfrm>
            <a:off x="4253133" y="4484802"/>
            <a:ext cx="7366782" cy="1775194"/>
          </a:xfrm>
          <a:prstGeom prst="rect">
            <a:avLst/>
          </a:prstGeom>
        </p:spPr>
      </p:pic>
    </p:spTree>
    <p:extLst>
      <p:ext uri="{BB962C8B-B14F-4D97-AF65-F5344CB8AC3E}">
        <p14:creationId xmlns:p14="http://schemas.microsoft.com/office/powerpoint/2010/main" val="169133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2205BA-5B4F-41FC-8D4B-5D7070B6FD51}"/>
              </a:ext>
            </a:extLst>
          </p:cNvPr>
          <p:cNvSpPr/>
          <p:nvPr/>
        </p:nvSpPr>
        <p:spPr>
          <a:xfrm>
            <a:off x="396882" y="2293034"/>
            <a:ext cx="11438793" cy="428459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9C6B7-A240-4DFD-9E30-51C355B9C02C}"/>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2400" dirty="0">
                <a:solidFill>
                  <a:srgbClr val="FFFFFF"/>
                </a:solidFill>
              </a:rPr>
              <a:t>Question 1: What has been happening to national police employment and the number of arrests over the last 10 years?</a:t>
            </a:r>
            <a:br>
              <a:rPr lang="en-US" sz="1800" dirty="0">
                <a:solidFill>
                  <a:srgbClr val="FFFFFF"/>
                </a:solidFill>
              </a:rPr>
            </a:br>
            <a:endParaRPr lang="en-US" sz="1800" dirty="0">
              <a:solidFill>
                <a:srgbClr val="FFFFFF"/>
              </a:solidFill>
            </a:endParaRP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descr="Chart, scatter chart&#10;&#10;Description automatically generated">
            <a:extLst>
              <a:ext uri="{FF2B5EF4-FFF2-40B4-BE49-F238E27FC236}">
                <a16:creationId xmlns:a16="http://schemas.microsoft.com/office/drawing/2014/main" id="{C402A82C-522F-4E5F-9FBD-12B7AD2E2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16" y="2426818"/>
            <a:ext cx="4025018" cy="3997637"/>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scatter chart&#10;&#10;Description automatically generated">
            <a:extLst>
              <a:ext uri="{FF2B5EF4-FFF2-40B4-BE49-F238E27FC236}">
                <a16:creationId xmlns:a16="http://schemas.microsoft.com/office/drawing/2014/main" id="{BCD95A6A-F27E-42B4-9B25-CC2BE17515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88485" y="2426818"/>
            <a:ext cx="4169092" cy="3997637"/>
          </a:xfrm>
          <a:prstGeom prst="rect">
            <a:avLst/>
          </a:prstGeom>
        </p:spPr>
      </p:pic>
    </p:spTree>
    <p:extLst>
      <p:ext uri="{BB962C8B-B14F-4D97-AF65-F5344CB8AC3E}">
        <p14:creationId xmlns:p14="http://schemas.microsoft.com/office/powerpoint/2010/main" val="282799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F4382-F938-4E94-AD57-C1903C972152}"/>
              </a:ext>
            </a:extLst>
          </p:cNvPr>
          <p:cNvSpPr>
            <a:spLocks noGrp="1"/>
          </p:cNvSpPr>
          <p:nvPr>
            <p:ph type="title"/>
          </p:nvPr>
        </p:nvSpPr>
        <p:spPr>
          <a:xfrm>
            <a:off x="947446" y="1053711"/>
            <a:ext cx="4933490" cy="1424446"/>
          </a:xfrm>
        </p:spPr>
        <p:txBody>
          <a:bodyPr vert="horz" lIns="91440" tIns="45720" rIns="91440" bIns="45720" rtlCol="0" anchor="ctr">
            <a:normAutofit/>
          </a:bodyPr>
          <a:lstStyle/>
          <a:p>
            <a:r>
              <a:rPr lang="en-US" sz="2200">
                <a:solidFill>
                  <a:srgbClr val="FFFFFF"/>
                </a:solidFill>
              </a:rPr>
              <a:t>What is the correlation between total number of officers per state and total number of arrests per state? </a:t>
            </a:r>
          </a:p>
        </p:txBody>
      </p:sp>
      <p:cxnSp>
        <p:nvCxnSpPr>
          <p:cNvPr id="16" name="Straight Connector 1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4CD3F5F-DA66-432B-8CF9-4FF4E402C088}"/>
              </a:ext>
            </a:extLst>
          </p:cNvPr>
          <p:cNvSpPr txBox="1"/>
          <p:nvPr/>
        </p:nvSpPr>
        <p:spPr>
          <a:xfrm>
            <a:off x="947447" y="2799889"/>
            <a:ext cx="4933490" cy="298754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rgbClr val="FFFFFF"/>
                </a:solidFill>
              </a:rPr>
              <a:t>The correlation between the total number of arrests per state and the total number of officers per state is very high (0.87), but after investigating this further and color-coding individual states, we see that both of these are just tied to population.  So, it does not mean that more officers improves arrest rate.</a:t>
            </a:r>
          </a:p>
          <a:p>
            <a:pPr indent="-228600">
              <a:lnSpc>
                <a:spcPct val="90000"/>
              </a:lnSpc>
              <a:spcAft>
                <a:spcPts val="600"/>
              </a:spcAft>
              <a:buFont typeface="Arial" panose="020B0604020202020204" pitchFamily="34" charset="0"/>
              <a:buChar char="•"/>
            </a:pPr>
            <a:r>
              <a:rPr lang="en-US" sz="2000">
                <a:solidFill>
                  <a:srgbClr val="FFFFFF"/>
                </a:solidFill>
              </a:rPr>
              <a:t>In fact, correlation between arrests and population, shown in the bottom figure, is very strongly positive (0.90). </a:t>
            </a:r>
          </a:p>
        </p:txBody>
      </p:sp>
      <p:pic>
        <p:nvPicPr>
          <p:cNvPr id="8" name="Picture 7" descr="Chart, scatter chart&#10;&#10;Description automatically generated">
            <a:extLst>
              <a:ext uri="{FF2B5EF4-FFF2-40B4-BE49-F238E27FC236}">
                <a16:creationId xmlns:a16="http://schemas.microsoft.com/office/drawing/2014/main" id="{95D80872-CD81-4BD6-85FB-BF9C7E684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752" y="540604"/>
            <a:ext cx="5126334" cy="2729772"/>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06806C3D-0EDA-4413-9A28-1093B6465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6753" y="3731862"/>
            <a:ext cx="5224446" cy="2729772"/>
          </a:xfrm>
          <a:prstGeom prst="rect">
            <a:avLst/>
          </a:prstGeom>
        </p:spPr>
      </p:pic>
    </p:spTree>
    <p:extLst>
      <p:ext uri="{BB962C8B-B14F-4D97-AF65-F5344CB8AC3E}">
        <p14:creationId xmlns:p14="http://schemas.microsoft.com/office/powerpoint/2010/main" val="158579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1A7A60-1BBC-4929-8A8B-6BB3303C8D3A}"/>
              </a:ext>
            </a:extLst>
          </p:cNvPr>
          <p:cNvSpPr/>
          <p:nvPr/>
        </p:nvSpPr>
        <p:spPr>
          <a:xfrm>
            <a:off x="7427742" y="180522"/>
            <a:ext cx="4474113" cy="64594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263AC-6215-4817-968F-87AD5A25C2E1}"/>
              </a:ext>
            </a:extLst>
          </p:cNvPr>
          <p:cNvSpPr>
            <a:spLocks noGrp="1"/>
          </p:cNvSpPr>
          <p:nvPr>
            <p:ph type="title"/>
          </p:nvPr>
        </p:nvSpPr>
        <p:spPr>
          <a:xfrm>
            <a:off x="7695028" y="567103"/>
            <a:ext cx="3870372" cy="3982573"/>
          </a:xfrm>
        </p:spPr>
        <p:txBody>
          <a:bodyPr>
            <a:normAutofit fontScale="90000"/>
          </a:bodyPr>
          <a:lstStyle/>
          <a:p>
            <a:r>
              <a:rPr lang="en-US" sz="3600" b="1" dirty="0"/>
              <a:t>Question 2: How does the number of police officers compare to the number of arrests by state?   (when looking at it per capita)</a:t>
            </a:r>
            <a:br>
              <a:rPr lang="en-US" dirty="0"/>
            </a:br>
            <a:endParaRPr lang="en-US" dirty="0"/>
          </a:p>
        </p:txBody>
      </p:sp>
      <p:pic>
        <p:nvPicPr>
          <p:cNvPr id="5" name="Content Placeholder 4" descr="Chart, scatter chart&#10;&#10;Description automatically generated">
            <a:extLst>
              <a:ext uri="{FF2B5EF4-FFF2-40B4-BE49-F238E27FC236}">
                <a16:creationId xmlns:a16="http://schemas.microsoft.com/office/drawing/2014/main" id="{5B836578-B33E-493F-B47A-2066AED36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45" y="180522"/>
            <a:ext cx="6268325" cy="3248478"/>
          </a:xfrm>
        </p:spPr>
      </p:pic>
      <p:pic>
        <p:nvPicPr>
          <p:cNvPr id="7" name="Picture 6" descr="A picture containing calendar&#10;&#10;Description automatically generated">
            <a:extLst>
              <a:ext uri="{FF2B5EF4-FFF2-40B4-BE49-F238E27FC236}">
                <a16:creationId xmlns:a16="http://schemas.microsoft.com/office/drawing/2014/main" id="{79DCAC7A-8501-4F9A-8D87-AB7F3CA09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246" y="0"/>
            <a:ext cx="485843" cy="4029637"/>
          </a:xfrm>
          <a:prstGeom prst="rect">
            <a:avLst/>
          </a:prstGeom>
        </p:spPr>
      </p:pic>
      <p:sp>
        <p:nvSpPr>
          <p:cNvPr id="8" name="TextBox 7">
            <a:extLst>
              <a:ext uri="{FF2B5EF4-FFF2-40B4-BE49-F238E27FC236}">
                <a16:creationId xmlns:a16="http://schemas.microsoft.com/office/drawing/2014/main" id="{BB7D73E0-1353-4C82-B975-FC68EE9CBD99}"/>
              </a:ext>
            </a:extLst>
          </p:cNvPr>
          <p:cNvSpPr txBox="1"/>
          <p:nvPr/>
        </p:nvSpPr>
        <p:spPr>
          <a:xfrm>
            <a:off x="7695028" y="4169849"/>
            <a:ext cx="3870372" cy="2308324"/>
          </a:xfrm>
          <a:prstGeom prst="rect">
            <a:avLst/>
          </a:prstGeom>
          <a:noFill/>
        </p:spPr>
        <p:txBody>
          <a:bodyPr wrap="square" rtlCol="0">
            <a:spAutoFit/>
          </a:bodyPr>
          <a:lstStyle/>
          <a:p>
            <a:r>
              <a:rPr lang="en-US" dirty="0"/>
              <a:t>The correlation between the total number of police officers per 1000 people and the total number of arrests per 1000 people is actually not strong at all (0.16).  It looks like there is an optimal number of officer (between 2 and 4) per 1000 people that is adequate to make arrests.  </a:t>
            </a:r>
          </a:p>
        </p:txBody>
      </p:sp>
      <p:pic>
        <p:nvPicPr>
          <p:cNvPr id="10" name="Picture 9" descr="Chart, line chart&#10;&#10;Description automatically generated">
            <a:extLst>
              <a:ext uri="{FF2B5EF4-FFF2-40B4-BE49-F238E27FC236}">
                <a16:creationId xmlns:a16="http://schemas.microsoft.com/office/drawing/2014/main" id="{FBF28F87-6278-444E-8ED0-1FD1319EF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65" y="3429000"/>
            <a:ext cx="6352047" cy="3453619"/>
          </a:xfrm>
          <a:prstGeom prst="rect">
            <a:avLst/>
          </a:prstGeom>
        </p:spPr>
      </p:pic>
    </p:spTree>
    <p:extLst>
      <p:ext uri="{BB962C8B-B14F-4D97-AF65-F5344CB8AC3E}">
        <p14:creationId xmlns:p14="http://schemas.microsoft.com/office/powerpoint/2010/main" val="403214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line chart&#10;&#10;Description automatically generated">
            <a:extLst>
              <a:ext uri="{FF2B5EF4-FFF2-40B4-BE49-F238E27FC236}">
                <a16:creationId xmlns:a16="http://schemas.microsoft.com/office/drawing/2014/main" id="{233828A7-6D5A-46F4-A4C4-8F579DCE1F73}"/>
              </a:ext>
            </a:extLst>
          </p:cNvPr>
          <p:cNvPicPr>
            <a:picLocks noGrp="1" noChangeAspect="1"/>
          </p:cNvPicPr>
          <p:nvPr>
            <p:ph sz="half" idx="2"/>
          </p:nvPr>
        </p:nvPicPr>
        <p:blipFill rotWithShape="1">
          <a:blip r:embed="rId2"/>
          <a:srcRect r="50345" b="-373"/>
          <a:stretch/>
        </p:blipFill>
        <p:spPr>
          <a:xfrm>
            <a:off x="2503822" y="4033310"/>
            <a:ext cx="4787467" cy="2563702"/>
          </a:xfrm>
        </p:spPr>
      </p:pic>
      <p:pic>
        <p:nvPicPr>
          <p:cNvPr id="10" name="Picture 10">
            <a:extLst>
              <a:ext uri="{FF2B5EF4-FFF2-40B4-BE49-F238E27FC236}">
                <a16:creationId xmlns:a16="http://schemas.microsoft.com/office/drawing/2014/main" id="{385EA690-53EB-472D-9A30-C1BC8501829C}"/>
              </a:ext>
            </a:extLst>
          </p:cNvPr>
          <p:cNvPicPr>
            <a:picLocks noChangeAspect="1"/>
          </p:cNvPicPr>
          <p:nvPr/>
        </p:nvPicPr>
        <p:blipFill rotWithShape="1">
          <a:blip r:embed="rId3"/>
          <a:srcRect t="-679" r="50455" b="-373"/>
          <a:stretch/>
        </p:blipFill>
        <p:spPr>
          <a:xfrm>
            <a:off x="6553033" y="4024313"/>
            <a:ext cx="4777492" cy="2581683"/>
          </a:xfrm>
          <a:prstGeom prst="rect">
            <a:avLst/>
          </a:prstGeom>
        </p:spPr>
      </p:pic>
      <p:sp>
        <p:nvSpPr>
          <p:cNvPr id="4" name="Title 1">
            <a:extLst>
              <a:ext uri="{FF2B5EF4-FFF2-40B4-BE49-F238E27FC236}">
                <a16:creationId xmlns:a16="http://schemas.microsoft.com/office/drawing/2014/main" id="{4AA060B2-B604-412F-A9BF-A0F48E852E4F}"/>
              </a:ext>
            </a:extLst>
          </p:cNvPr>
          <p:cNvSpPr>
            <a:spLocks noGrp="1"/>
          </p:cNvSpPr>
          <p:nvPr/>
        </p:nvSpPr>
        <p:spPr>
          <a:xfrm>
            <a:off x="439738" y="269875"/>
            <a:ext cx="10915650" cy="973138"/>
          </a:xfrm>
          <a:prstGeom prst="rect">
            <a:avLst/>
          </a:prstGeom>
          <a:solidFill>
            <a:schemeClr val="accent1">
              <a:lumMod val="20000"/>
              <a:lumOff val="8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ea typeface="+mj-lt"/>
                <a:cs typeface="+mj-lt"/>
              </a:rPr>
              <a:t>Question 3: How do the numbers of female employees compare to numbers of arrests? </a:t>
            </a:r>
            <a:endParaRPr lang="en-US"/>
          </a:p>
        </p:txBody>
      </p:sp>
      <p:sp>
        <p:nvSpPr>
          <p:cNvPr id="8" name="TextBox 7">
            <a:extLst>
              <a:ext uri="{FF2B5EF4-FFF2-40B4-BE49-F238E27FC236}">
                <a16:creationId xmlns:a16="http://schemas.microsoft.com/office/drawing/2014/main" id="{7D2D64CE-8787-4124-92C8-DF3F3F84F487}"/>
              </a:ext>
            </a:extLst>
          </p:cNvPr>
          <p:cNvSpPr txBox="1"/>
          <p:nvPr/>
        </p:nvSpPr>
        <p:spPr>
          <a:xfrm>
            <a:off x="219075" y="1990725"/>
            <a:ext cx="2828925" cy="4555093"/>
          </a:xfrm>
          <a:prstGeom prst="rect">
            <a:avLst/>
          </a:prstGeom>
          <a:solidFill>
            <a:schemeClr val="tx1">
              <a:lumMod val="65000"/>
              <a:lumOff val="3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spcAft>
                <a:spcPts val="600"/>
              </a:spcAft>
              <a:buFont typeface="Arial"/>
              <a:buChar char="•"/>
            </a:pPr>
            <a:r>
              <a:rPr lang="en-US">
                <a:solidFill>
                  <a:schemeClr val="bg1"/>
                </a:solidFill>
              </a:rPr>
              <a:t>First we determined that all employees were listed as either male or female.</a:t>
            </a:r>
            <a:endParaRPr lang="en-US">
              <a:solidFill>
                <a:schemeClr val="bg1"/>
              </a:solidFill>
              <a:cs typeface="Calibri"/>
            </a:endParaRPr>
          </a:p>
          <a:p>
            <a:pPr marL="285750" indent="-285750">
              <a:spcBef>
                <a:spcPts val="600"/>
              </a:spcBef>
              <a:spcAft>
                <a:spcPts val="600"/>
              </a:spcAft>
              <a:buFont typeface="Arial"/>
              <a:buChar char="•"/>
            </a:pPr>
            <a:r>
              <a:rPr lang="en-US">
                <a:solidFill>
                  <a:schemeClr val="bg1"/>
                </a:solidFill>
              </a:rPr>
              <a:t>We looked at the percentage of employees and officers who were female for each year.</a:t>
            </a:r>
            <a:endParaRPr lang="en-US">
              <a:solidFill>
                <a:schemeClr val="bg1"/>
              </a:solidFill>
              <a:cs typeface="Calibri"/>
            </a:endParaRPr>
          </a:p>
          <a:p>
            <a:pPr marL="285750" indent="-285750">
              <a:spcBef>
                <a:spcPts val="600"/>
              </a:spcBef>
              <a:spcAft>
                <a:spcPts val="600"/>
              </a:spcAft>
              <a:buFont typeface="Arial"/>
              <a:buChar char="•"/>
            </a:pPr>
            <a:r>
              <a:rPr lang="en-US">
                <a:solidFill>
                  <a:schemeClr val="bg1"/>
                </a:solidFill>
                <a:cs typeface="Calibri"/>
              </a:rPr>
              <a:t>Although the percentage of female employees was uniformly higher than the percentage of female officers, changes during this 10-year period look almost identical for both groups.</a:t>
            </a:r>
          </a:p>
        </p:txBody>
      </p:sp>
      <p:pic>
        <p:nvPicPr>
          <p:cNvPr id="11" name="Picture 30" descr="Line chart&#10;&#10;Description automatically generated">
            <a:extLst>
              <a:ext uri="{FF2B5EF4-FFF2-40B4-BE49-F238E27FC236}">
                <a16:creationId xmlns:a16="http://schemas.microsoft.com/office/drawing/2014/main" id="{C404A851-872D-4A1D-B518-3428C59FB1CE}"/>
              </a:ext>
            </a:extLst>
          </p:cNvPr>
          <p:cNvPicPr>
            <a:picLocks noChangeAspect="1"/>
          </p:cNvPicPr>
          <p:nvPr/>
        </p:nvPicPr>
        <p:blipFill>
          <a:blip r:embed="rId4"/>
          <a:stretch>
            <a:fillRect/>
          </a:stretch>
        </p:blipFill>
        <p:spPr>
          <a:xfrm>
            <a:off x="2505075" y="1339215"/>
            <a:ext cx="9525000" cy="2522220"/>
          </a:xfrm>
          <a:prstGeom prst="rect">
            <a:avLst/>
          </a:prstGeom>
        </p:spPr>
      </p:pic>
    </p:spTree>
    <p:extLst>
      <p:ext uri="{BB962C8B-B14F-4D97-AF65-F5344CB8AC3E}">
        <p14:creationId xmlns:p14="http://schemas.microsoft.com/office/powerpoint/2010/main" val="208798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73167D13-25DF-49BD-8C57-627BC1C7289C}"/>
              </a:ext>
            </a:extLst>
          </p:cNvPr>
          <p:cNvSpPr/>
          <p:nvPr/>
        </p:nvSpPr>
        <p:spPr>
          <a:xfrm>
            <a:off x="676275" y="428625"/>
            <a:ext cx="5800725" cy="1543050"/>
          </a:xfrm>
          <a:prstGeom prst="roundRect">
            <a:avLst/>
          </a:prstGeom>
          <a:solidFill>
            <a:schemeClr val="accent1">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0D90E-51AB-46BD-8825-0E81C151D2E9}"/>
              </a:ext>
            </a:extLst>
          </p:cNvPr>
          <p:cNvSpPr/>
          <p:nvPr/>
        </p:nvSpPr>
        <p:spPr>
          <a:xfrm flipV="1">
            <a:off x="704850" y="2152650"/>
            <a:ext cx="10782300" cy="4219575"/>
          </a:xfrm>
          <a:prstGeom prst="rect">
            <a:avLst/>
          </a:prstGeom>
          <a:solidFill>
            <a:schemeClr val="accent3">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04A9D3E-E905-48B1-9541-5B9408D4B246}"/>
              </a:ext>
            </a:extLst>
          </p:cNvPr>
          <p:cNvSpPr>
            <a:spLocks noGrp="1"/>
          </p:cNvSpPr>
          <p:nvPr>
            <p:ph type="body" idx="1"/>
          </p:nvPr>
        </p:nvSpPr>
        <p:spPr>
          <a:xfrm>
            <a:off x="935038" y="2509838"/>
            <a:ext cx="5157787" cy="823912"/>
          </a:xfrm>
        </p:spPr>
        <p:txBody>
          <a:bodyPr>
            <a:normAutofit/>
          </a:bodyPr>
          <a:lstStyle/>
          <a:p>
            <a:r>
              <a:rPr lang="en-US">
                <a:solidFill>
                  <a:schemeClr val="bg1"/>
                </a:solidFill>
                <a:cs typeface="Calibri"/>
              </a:rPr>
              <a:t>Number of arrests vs. % female employees:</a:t>
            </a:r>
          </a:p>
        </p:txBody>
      </p:sp>
      <p:sp>
        <p:nvSpPr>
          <p:cNvPr id="5" name="Text Placeholder 4">
            <a:extLst>
              <a:ext uri="{FF2B5EF4-FFF2-40B4-BE49-F238E27FC236}">
                <a16:creationId xmlns:a16="http://schemas.microsoft.com/office/drawing/2014/main" id="{384026D6-2C34-449D-9FCA-F0DD29B651B6}"/>
              </a:ext>
            </a:extLst>
          </p:cNvPr>
          <p:cNvSpPr>
            <a:spLocks noGrp="1"/>
          </p:cNvSpPr>
          <p:nvPr>
            <p:ph type="body" sz="quarter" idx="3"/>
          </p:nvPr>
        </p:nvSpPr>
        <p:spPr>
          <a:xfrm>
            <a:off x="923925" y="4233863"/>
            <a:ext cx="5183188" cy="823912"/>
          </a:xfrm>
        </p:spPr>
        <p:txBody>
          <a:bodyPr vert="horz" lIns="91440" tIns="45720" rIns="91440" bIns="45720" rtlCol="0" anchor="b">
            <a:noAutofit/>
          </a:bodyPr>
          <a:lstStyle/>
          <a:p>
            <a:endParaRPr lang="en-US">
              <a:ea typeface="+mn-lt"/>
              <a:cs typeface="+mn-lt"/>
            </a:endParaRPr>
          </a:p>
          <a:p>
            <a:r>
              <a:rPr lang="en-US">
                <a:solidFill>
                  <a:schemeClr val="bg1"/>
                </a:solidFill>
                <a:cs typeface="Calibri"/>
              </a:rPr>
              <a:t>Number of arrests vs. % female officers:</a:t>
            </a:r>
          </a:p>
        </p:txBody>
      </p:sp>
      <p:pic>
        <p:nvPicPr>
          <p:cNvPr id="15" name="Picture 15" descr="Graphical user interface, text, application&#10;&#10;Description automatically generated">
            <a:extLst>
              <a:ext uri="{FF2B5EF4-FFF2-40B4-BE49-F238E27FC236}">
                <a16:creationId xmlns:a16="http://schemas.microsoft.com/office/drawing/2014/main" id="{2228A2DE-0AD3-49C6-A975-2B90AB2CB947}"/>
              </a:ext>
            </a:extLst>
          </p:cNvPr>
          <p:cNvPicPr>
            <a:picLocks noGrp="1" noChangeAspect="1"/>
          </p:cNvPicPr>
          <p:nvPr>
            <p:ph sz="quarter" idx="4"/>
          </p:nvPr>
        </p:nvPicPr>
        <p:blipFill>
          <a:blip r:embed="rId2"/>
          <a:stretch>
            <a:fillRect/>
          </a:stretch>
        </p:blipFill>
        <p:spPr>
          <a:xfrm>
            <a:off x="5734050" y="2530074"/>
            <a:ext cx="5183188" cy="1100940"/>
          </a:xfrm>
        </p:spPr>
      </p:pic>
      <p:sp>
        <p:nvSpPr>
          <p:cNvPr id="10" name="Content Placeholder 9">
            <a:extLst>
              <a:ext uri="{FF2B5EF4-FFF2-40B4-BE49-F238E27FC236}">
                <a16:creationId xmlns:a16="http://schemas.microsoft.com/office/drawing/2014/main" id="{5A525521-B593-4A5F-8A17-0AFEAF61CB2D}"/>
              </a:ext>
            </a:extLst>
          </p:cNvPr>
          <p:cNvSpPr>
            <a:spLocks noGrp="1"/>
          </p:cNvSpPr>
          <p:nvPr>
            <p:ph sz="half" idx="2"/>
          </p:nvPr>
        </p:nvSpPr>
        <p:spPr>
          <a:xfrm>
            <a:off x="839788" y="523875"/>
            <a:ext cx="5386387" cy="1379538"/>
          </a:xfrm>
          <a:solidFill>
            <a:schemeClr val="accent1">
              <a:lumMod val="20000"/>
              <a:lumOff val="80000"/>
            </a:schemeClr>
          </a:solidFill>
        </p:spPr>
        <p:txBody>
          <a:bodyPr vert="horz" lIns="91440" tIns="45720" rIns="91440" bIns="45720" rtlCol="0" anchor="t">
            <a:normAutofit/>
          </a:bodyPr>
          <a:lstStyle/>
          <a:p>
            <a:pPr marL="0" indent="0">
              <a:buNone/>
            </a:pPr>
            <a:r>
              <a:rPr lang="en-US">
                <a:cs typeface="Calibri" panose="020F0502020204030204"/>
              </a:rPr>
              <a:t>No significant correlations between number of arrests per year and either employee or officer gender.</a:t>
            </a:r>
            <a:endParaRPr lang="en-US"/>
          </a:p>
        </p:txBody>
      </p:sp>
      <p:pic>
        <p:nvPicPr>
          <p:cNvPr id="16" name="Picture 16" descr="Graphical user interface, text, application&#10;&#10;Description automatically generated">
            <a:extLst>
              <a:ext uri="{FF2B5EF4-FFF2-40B4-BE49-F238E27FC236}">
                <a16:creationId xmlns:a16="http://schemas.microsoft.com/office/drawing/2014/main" id="{2B04370D-0E52-4BA4-89FE-01F0A5317B7E}"/>
              </a:ext>
            </a:extLst>
          </p:cNvPr>
          <p:cNvPicPr>
            <a:picLocks noChangeAspect="1"/>
          </p:cNvPicPr>
          <p:nvPr/>
        </p:nvPicPr>
        <p:blipFill>
          <a:blip r:embed="rId3"/>
          <a:stretch>
            <a:fillRect/>
          </a:stretch>
        </p:blipFill>
        <p:spPr>
          <a:xfrm>
            <a:off x="5734050" y="4117398"/>
            <a:ext cx="4638675" cy="1052080"/>
          </a:xfrm>
          <a:prstGeom prst="rect">
            <a:avLst/>
          </a:prstGeom>
        </p:spPr>
      </p:pic>
    </p:spTree>
    <p:extLst>
      <p:ext uri="{BB962C8B-B14F-4D97-AF65-F5344CB8AC3E}">
        <p14:creationId xmlns:p14="http://schemas.microsoft.com/office/powerpoint/2010/main" val="256150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Chart, scatter chart&#10;&#10;Description automatically generated">
            <a:extLst>
              <a:ext uri="{FF2B5EF4-FFF2-40B4-BE49-F238E27FC236}">
                <a16:creationId xmlns:a16="http://schemas.microsoft.com/office/drawing/2014/main" id="{5E5F6F58-793F-4C3B-BFBD-6C7180735C57}"/>
              </a:ext>
            </a:extLst>
          </p:cNvPr>
          <p:cNvPicPr>
            <a:picLocks noGrp="1" noChangeAspect="1"/>
          </p:cNvPicPr>
          <p:nvPr>
            <p:ph sz="half" idx="2"/>
          </p:nvPr>
        </p:nvPicPr>
        <p:blipFill>
          <a:blip r:embed="rId2"/>
          <a:stretch>
            <a:fillRect/>
          </a:stretch>
        </p:blipFill>
        <p:spPr>
          <a:xfrm>
            <a:off x="388938" y="1824038"/>
            <a:ext cx="5737225" cy="2930525"/>
          </a:xfrm>
        </p:spPr>
      </p:pic>
      <p:pic>
        <p:nvPicPr>
          <p:cNvPr id="8" name="Picture 8" descr="Chart, scatter chart&#10;&#10;Description automatically generated">
            <a:extLst>
              <a:ext uri="{FF2B5EF4-FFF2-40B4-BE49-F238E27FC236}">
                <a16:creationId xmlns:a16="http://schemas.microsoft.com/office/drawing/2014/main" id="{33986FB7-4AF9-4F57-929E-9017BD2DF7CA}"/>
              </a:ext>
            </a:extLst>
          </p:cNvPr>
          <p:cNvPicPr>
            <a:picLocks noGrp="1" noChangeAspect="1"/>
          </p:cNvPicPr>
          <p:nvPr>
            <p:ph sz="quarter" idx="4"/>
          </p:nvPr>
        </p:nvPicPr>
        <p:blipFill>
          <a:blip r:embed="rId3"/>
          <a:stretch>
            <a:fillRect/>
          </a:stretch>
        </p:blipFill>
        <p:spPr>
          <a:xfrm>
            <a:off x="6021388" y="1938338"/>
            <a:ext cx="5591175" cy="2930525"/>
          </a:xfrm>
        </p:spPr>
      </p:pic>
      <p:pic>
        <p:nvPicPr>
          <p:cNvPr id="11" name="Picture 11" descr="Graphical user interface, text, email&#10;&#10;Description automatically generated">
            <a:extLst>
              <a:ext uri="{FF2B5EF4-FFF2-40B4-BE49-F238E27FC236}">
                <a16:creationId xmlns:a16="http://schemas.microsoft.com/office/drawing/2014/main" id="{7E2E4AF5-D239-4D1A-99CF-860455995E0B}"/>
              </a:ext>
            </a:extLst>
          </p:cNvPr>
          <p:cNvPicPr>
            <a:picLocks noChangeAspect="1"/>
          </p:cNvPicPr>
          <p:nvPr/>
        </p:nvPicPr>
        <p:blipFill rotWithShape="1">
          <a:blip r:embed="rId4"/>
          <a:srcRect l="-116" t="7107" r="36532" b="41624"/>
          <a:stretch/>
        </p:blipFill>
        <p:spPr>
          <a:xfrm>
            <a:off x="446088" y="4719638"/>
            <a:ext cx="5737225" cy="981075"/>
          </a:xfrm>
          <a:prstGeom prst="rect">
            <a:avLst/>
          </a:prstGeom>
        </p:spPr>
      </p:pic>
      <p:pic>
        <p:nvPicPr>
          <p:cNvPr id="12" name="Picture 12" descr="Graphical user interface, text, email&#10;&#10;Description automatically generated">
            <a:extLst>
              <a:ext uri="{FF2B5EF4-FFF2-40B4-BE49-F238E27FC236}">
                <a16:creationId xmlns:a16="http://schemas.microsoft.com/office/drawing/2014/main" id="{7EDAF5FB-BA47-4EDC-B4E4-D88DB2788F45}"/>
              </a:ext>
            </a:extLst>
          </p:cNvPr>
          <p:cNvPicPr>
            <a:picLocks noChangeAspect="1"/>
          </p:cNvPicPr>
          <p:nvPr/>
        </p:nvPicPr>
        <p:blipFill rotWithShape="1">
          <a:blip r:embed="rId4"/>
          <a:srcRect t="55114" r="35788" b="-568"/>
          <a:stretch/>
        </p:blipFill>
        <p:spPr>
          <a:xfrm>
            <a:off x="6242050" y="4767263"/>
            <a:ext cx="5524500" cy="847725"/>
          </a:xfrm>
          <a:prstGeom prst="rect">
            <a:avLst/>
          </a:prstGeom>
        </p:spPr>
      </p:pic>
      <p:sp>
        <p:nvSpPr>
          <p:cNvPr id="2" name="Title 1">
            <a:extLst>
              <a:ext uri="{FF2B5EF4-FFF2-40B4-BE49-F238E27FC236}">
                <a16:creationId xmlns:a16="http://schemas.microsoft.com/office/drawing/2014/main" id="{A0165160-A95F-4D17-8BCC-B10A25896D39}"/>
              </a:ext>
            </a:extLst>
          </p:cNvPr>
          <p:cNvSpPr>
            <a:spLocks noGrp="1"/>
          </p:cNvSpPr>
          <p:nvPr>
            <p:ph type="title"/>
          </p:nvPr>
        </p:nvSpPr>
        <p:spPr>
          <a:xfrm>
            <a:off x="161925" y="653697"/>
            <a:ext cx="11715750" cy="744131"/>
          </a:xfrm>
          <a:solidFill>
            <a:schemeClr val="accent1">
              <a:lumMod val="20000"/>
              <a:lumOff val="80000"/>
            </a:schemeClr>
          </a:solidFill>
          <a:ln>
            <a:solidFill>
              <a:schemeClr val="accent3">
                <a:lumMod val="50000"/>
              </a:schemeClr>
            </a:solidFill>
          </a:ln>
        </p:spPr>
        <p:txBody>
          <a:bodyPr vert="horz" lIns="91440" tIns="45720" rIns="91440" bIns="45720" rtlCol="0" anchor="ctr">
            <a:normAutofit/>
          </a:bodyPr>
          <a:lstStyle/>
          <a:p>
            <a:pPr algn="ctr"/>
            <a:r>
              <a:rPr lang="en-US" sz="3200" b="1" kern="1200">
                <a:solidFill>
                  <a:srgbClr val="000000"/>
                </a:solidFill>
                <a:latin typeface="+mj-lt"/>
                <a:ea typeface="+mj-ea"/>
                <a:cs typeface="+mj-cs"/>
              </a:rPr>
              <a:t>Gender vs. property crime &amp; violent crime</a:t>
            </a:r>
            <a:endParaRPr lang="en-US" sz="3200" b="1" kern="1200">
              <a:solidFill>
                <a:srgbClr val="000000"/>
              </a:solidFill>
              <a:latin typeface="+mj-lt"/>
              <a:cs typeface="Calibri Light"/>
            </a:endParaRPr>
          </a:p>
        </p:txBody>
      </p:sp>
      <p:sp>
        <p:nvSpPr>
          <p:cNvPr id="22" name="Rectangle: Rounded Corners 21">
            <a:extLst>
              <a:ext uri="{FF2B5EF4-FFF2-40B4-BE49-F238E27FC236}">
                <a16:creationId xmlns:a16="http://schemas.microsoft.com/office/drawing/2014/main" id="{9669250C-B034-4995-A02D-13DB81035C0E}"/>
              </a:ext>
            </a:extLst>
          </p:cNvPr>
          <p:cNvSpPr/>
          <p:nvPr/>
        </p:nvSpPr>
        <p:spPr>
          <a:xfrm>
            <a:off x="447675" y="1533525"/>
            <a:ext cx="11163300" cy="4981575"/>
          </a:xfrm>
          <a:prstGeom prst="round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623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TotalTime>
  <Words>496</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 Investigation into Police Employment vs. Arrests</vt:lpstr>
      <vt:lpstr>Scientific Questions</vt:lpstr>
      <vt:lpstr>About the data:</vt:lpstr>
      <vt:lpstr>Question 1: What has been happening to national police employment and the number of arrests over the last 10 years? </vt:lpstr>
      <vt:lpstr>What is the correlation between total number of officers per state and total number of arrests per state? </vt:lpstr>
      <vt:lpstr>Question 2: How does the number of police officers compare to the number of arrests by state?   (when looking at it per capita) </vt:lpstr>
      <vt:lpstr>PowerPoint Presentation</vt:lpstr>
      <vt:lpstr>PowerPoint Presentation</vt:lpstr>
      <vt:lpstr>Gender vs. property crime &amp; violent crime</vt:lpstr>
      <vt:lpstr>Gender vs. cleared crimes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Investigation into Police Employment vs. Arrests</dc:title>
  <dc:creator>Nichole Gosselin</dc:creator>
  <cp:lastModifiedBy>Nichole Gosselin</cp:lastModifiedBy>
  <cp:revision>1</cp:revision>
  <dcterms:created xsi:type="dcterms:W3CDTF">2021-04-27T00:36:36Z</dcterms:created>
  <dcterms:modified xsi:type="dcterms:W3CDTF">2021-04-28T21:53:03Z</dcterms:modified>
</cp:coreProperties>
</file>