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5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4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4E88-5A3E-41C0-839A-1D50CA530823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7B95-4D18-4ED3-81E2-80E062DF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4216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96854"/>
            <a:ext cx="12192000" cy="761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33066"/>
            <a:ext cx="1269242" cy="1150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33066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HỆ THỐNG QUẢN LÝ ĐƠN ONLINE</a:t>
            </a:r>
            <a:endParaRPr lang="en-US" sz="3200" b="1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0882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>
                <a:solidFill>
                  <a:schemeClr val="bg1"/>
                </a:solidFill>
                <a:latin typeface="+mj-lt"/>
              </a:rPr>
              <a:t>Hệ thống giúp giảm tải gánh nặng trong quản lý hành chính trường học</a:t>
            </a:r>
            <a:endParaRPr lang="en-US" sz="2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05230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Khoa CNTT – Lớp 16CNTN – Nhóm </a:t>
            </a:r>
            <a:r>
              <a:rPr lang="vi-VN" dirty="0" smtClean="0">
                <a:solidFill>
                  <a:schemeClr val="bg1"/>
                </a:solidFill>
                <a:latin typeface="+mj-lt"/>
              </a:rPr>
              <a:t>NA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ME</a:t>
            </a:r>
            <a:endParaRPr lang="vi-V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958" y="142716"/>
            <a:ext cx="1432804" cy="1150249"/>
          </a:xfrm>
          <a:prstGeom prst="rect">
            <a:avLst/>
          </a:prstGeom>
        </p:spPr>
      </p:pic>
      <p:grpSp>
        <p:nvGrpSpPr>
          <p:cNvPr id="155" name="Group 1"/>
          <p:cNvGrpSpPr/>
          <p:nvPr/>
        </p:nvGrpSpPr>
        <p:grpSpPr>
          <a:xfrm>
            <a:off x="274282" y="2198789"/>
            <a:ext cx="4048431" cy="2307801"/>
            <a:chOff x="114303" y="114299"/>
            <a:chExt cx="11830051" cy="6743701"/>
          </a:xfrm>
        </p:grpSpPr>
        <p:pic>
          <p:nvPicPr>
            <p:cNvPr id="156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794" y="1692054"/>
              <a:ext cx="1960944" cy="1302189"/>
            </a:xfrm>
            <a:prstGeom prst="rect">
              <a:avLst/>
            </a:prstGeom>
          </p:spPr>
        </p:pic>
        <p:sp>
          <p:nvSpPr>
            <p:cNvPr id="157" name="Cloud Callout 4"/>
            <p:cNvSpPr/>
            <p:nvPr/>
          </p:nvSpPr>
          <p:spPr>
            <a:xfrm>
              <a:off x="8936793" y="114299"/>
              <a:ext cx="3007561" cy="1481042"/>
            </a:xfrm>
            <a:prstGeom prst="cloudCallou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Bảng điểm, đơn xin phúc khảo, đơn xin bảo lưu,...</a:t>
              </a:r>
            </a:p>
          </p:txBody>
        </p:sp>
        <p:pic>
          <p:nvPicPr>
            <p:cNvPr id="158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60" y="739962"/>
              <a:ext cx="1856850" cy="2463421"/>
            </a:xfrm>
            <a:prstGeom prst="rect">
              <a:avLst/>
            </a:prstGeom>
          </p:spPr>
        </p:pic>
        <p:pic>
          <p:nvPicPr>
            <p:cNvPr id="159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3" y="471487"/>
              <a:ext cx="4014789" cy="3057525"/>
            </a:xfrm>
            <a:prstGeom prst="rect">
              <a:avLst/>
            </a:prstGeom>
          </p:spPr>
        </p:pic>
        <p:sp>
          <p:nvSpPr>
            <p:cNvPr id="160" name="Right Arrow 7"/>
            <p:cNvSpPr/>
            <p:nvPr/>
          </p:nvSpPr>
          <p:spPr>
            <a:xfrm>
              <a:off x="4110968" y="2728912"/>
              <a:ext cx="1588252" cy="251524"/>
            </a:xfrm>
            <a:prstGeom prst="rightArrow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ight Arrow 8"/>
            <p:cNvSpPr/>
            <p:nvPr/>
          </p:nvSpPr>
          <p:spPr>
            <a:xfrm rot="10800000">
              <a:off x="4096680" y="1622959"/>
              <a:ext cx="1588252" cy="251524"/>
            </a:xfrm>
            <a:prstGeom prst="rightArrow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1378" y="1957387"/>
              <a:ext cx="858856" cy="771525"/>
            </a:xfrm>
            <a:prstGeom prst="rect">
              <a:avLst/>
            </a:prstGeom>
          </p:spPr>
        </p:pic>
        <p:sp>
          <p:nvSpPr>
            <p:cNvPr id="163" name="Right Arrow 10"/>
            <p:cNvSpPr/>
            <p:nvPr/>
          </p:nvSpPr>
          <p:spPr>
            <a:xfrm>
              <a:off x="7727526" y="2784200"/>
              <a:ext cx="1588252" cy="251524"/>
            </a:xfrm>
            <a:prstGeom prst="rightArrow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ight Arrow 11"/>
            <p:cNvSpPr/>
            <p:nvPr/>
          </p:nvSpPr>
          <p:spPr>
            <a:xfrm rot="10800000">
              <a:off x="7713238" y="1678247"/>
              <a:ext cx="1588252" cy="251524"/>
            </a:xfrm>
            <a:prstGeom prst="rightArrow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77936" y="2012675"/>
              <a:ext cx="858856" cy="771525"/>
            </a:xfrm>
            <a:prstGeom prst="rect">
              <a:avLst/>
            </a:prstGeom>
          </p:spPr>
        </p:pic>
        <p:sp>
          <p:nvSpPr>
            <p:cNvPr id="166" name="Rounded Rectangle 15"/>
            <p:cNvSpPr/>
            <p:nvPr/>
          </p:nvSpPr>
          <p:spPr>
            <a:xfrm>
              <a:off x="351967" y="3389118"/>
              <a:ext cx="3539459" cy="6000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Bộ Phận Có Trách Nhiệm</a:t>
              </a:r>
            </a:p>
          </p:txBody>
        </p:sp>
        <p:sp>
          <p:nvSpPr>
            <p:cNvPr id="167" name="Rounded Rectangle 16"/>
            <p:cNvSpPr/>
            <p:nvPr/>
          </p:nvSpPr>
          <p:spPr>
            <a:xfrm>
              <a:off x="5684933" y="3389119"/>
              <a:ext cx="2076239" cy="6000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Phòng Ban</a:t>
              </a:r>
            </a:p>
          </p:txBody>
        </p:sp>
        <p:sp>
          <p:nvSpPr>
            <p:cNvPr id="168" name="Rounded Rectangle 17"/>
            <p:cNvSpPr/>
            <p:nvPr/>
          </p:nvSpPr>
          <p:spPr>
            <a:xfrm>
              <a:off x="9415794" y="3389118"/>
              <a:ext cx="1960944" cy="6000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endPara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750" y="1047230"/>
              <a:ext cx="548112" cy="548112"/>
            </a:xfrm>
            <a:prstGeom prst="rect">
              <a:avLst/>
            </a:prstGeom>
          </p:spPr>
        </p:pic>
        <p:pic>
          <p:nvPicPr>
            <p:cNvPr id="17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894" y="1069538"/>
              <a:ext cx="548112" cy="548112"/>
            </a:xfrm>
            <a:prstGeom prst="rect">
              <a:avLst/>
            </a:prstGeom>
          </p:spPr>
        </p:pic>
        <p:pic>
          <p:nvPicPr>
            <p:cNvPr id="171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427" y="3989193"/>
              <a:ext cx="5524368" cy="2868807"/>
            </a:xfrm>
            <a:prstGeom prst="rect">
              <a:avLst/>
            </a:prstGeom>
          </p:spPr>
        </p:pic>
        <p:cxnSp>
          <p:nvCxnSpPr>
            <p:cNvPr id="172" name="Curved Connector 27"/>
            <p:cNvCxnSpPr>
              <a:stCxn id="168" idx="2"/>
              <a:endCxn id="171" idx="3"/>
            </p:cNvCxnSpPr>
            <p:nvPr/>
          </p:nvCxnSpPr>
          <p:spPr>
            <a:xfrm rot="5400000">
              <a:off x="9188829" y="4216160"/>
              <a:ext cx="1434404" cy="980471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Curved Connector 29"/>
            <p:cNvCxnSpPr>
              <a:stCxn id="166" idx="2"/>
              <a:endCxn id="171" idx="1"/>
            </p:cNvCxnSpPr>
            <p:nvPr/>
          </p:nvCxnSpPr>
          <p:spPr>
            <a:xfrm rot="16200000" flipH="1">
              <a:off x="2289360" y="3821530"/>
              <a:ext cx="1434404" cy="1769730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Arrow Connector 31"/>
            <p:cNvCxnSpPr/>
            <p:nvPr/>
          </p:nvCxnSpPr>
          <p:spPr>
            <a:xfrm>
              <a:off x="6731156" y="3989193"/>
              <a:ext cx="4363" cy="1068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Rounded Rectangle 43"/>
            <p:cNvSpPr/>
            <p:nvPr/>
          </p:nvSpPr>
          <p:spPr>
            <a:xfrm>
              <a:off x="5065032" y="6083007"/>
              <a:ext cx="3008724" cy="6000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 Trữ Nhiều Giấy Tờ</a:t>
              </a:r>
            </a:p>
          </p:txBody>
        </p:sp>
      </p:grpSp>
      <p:grpSp>
        <p:nvGrpSpPr>
          <p:cNvPr id="176" name="Group 2"/>
          <p:cNvGrpSpPr/>
          <p:nvPr/>
        </p:nvGrpSpPr>
        <p:grpSpPr>
          <a:xfrm>
            <a:off x="4481510" y="2198789"/>
            <a:ext cx="3783325" cy="2230249"/>
            <a:chOff x="81889" y="-327133"/>
            <a:chExt cx="12007199" cy="7078178"/>
          </a:xfrm>
        </p:grpSpPr>
        <p:grpSp>
          <p:nvGrpSpPr>
            <p:cNvPr id="177" name="Group 56"/>
            <p:cNvGrpSpPr/>
            <p:nvPr/>
          </p:nvGrpSpPr>
          <p:grpSpPr>
            <a:xfrm>
              <a:off x="81889" y="3964016"/>
              <a:ext cx="2026561" cy="1582287"/>
              <a:chOff x="81889" y="3964016"/>
              <a:chExt cx="2026561" cy="1582287"/>
            </a:xfrm>
          </p:grpSpPr>
          <p:pic>
            <p:nvPicPr>
              <p:cNvPr id="200" name="Picture 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89" y="3964016"/>
                <a:ext cx="2026561" cy="1231834"/>
              </a:xfrm>
              <a:prstGeom prst="rect">
                <a:avLst/>
              </a:prstGeom>
            </p:spPr>
          </p:pic>
          <p:sp>
            <p:nvSpPr>
              <p:cNvPr id="201" name="Rounded Rectangle 6"/>
              <p:cNvSpPr/>
              <p:nvPr/>
            </p:nvSpPr>
            <p:spPr>
              <a:xfrm>
                <a:off x="114697" y="5158904"/>
                <a:ext cx="1960944" cy="38739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 Viên</a:t>
                </a:r>
              </a:p>
            </p:txBody>
          </p:sp>
        </p:grpSp>
        <p:pic>
          <p:nvPicPr>
            <p:cNvPr id="178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589" y="-327133"/>
              <a:ext cx="2693864" cy="1960534"/>
            </a:xfrm>
            <a:prstGeom prst="rect">
              <a:avLst/>
            </a:prstGeom>
          </p:spPr>
        </p:pic>
        <p:grpSp>
          <p:nvGrpSpPr>
            <p:cNvPr id="179" name="Group 26"/>
            <p:cNvGrpSpPr/>
            <p:nvPr/>
          </p:nvGrpSpPr>
          <p:grpSpPr>
            <a:xfrm>
              <a:off x="5273864" y="1222296"/>
              <a:ext cx="725314" cy="627573"/>
              <a:chOff x="5735188" y="1229449"/>
              <a:chExt cx="725314" cy="627573"/>
            </a:xfrm>
          </p:grpSpPr>
          <p:sp>
            <p:nvSpPr>
              <p:cNvPr id="197" name="Right Arrow 27"/>
              <p:cNvSpPr/>
              <p:nvPr/>
            </p:nvSpPr>
            <p:spPr>
              <a:xfrm rot="16200000">
                <a:off x="5518403" y="1446234"/>
                <a:ext cx="627573" cy="194003"/>
              </a:xfrm>
              <a:prstGeom prst="rightArrow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Right Arrow 28"/>
              <p:cNvSpPr/>
              <p:nvPr/>
            </p:nvSpPr>
            <p:spPr>
              <a:xfrm rot="5400000">
                <a:off x="6049714" y="1446234"/>
                <a:ext cx="627573" cy="194003"/>
              </a:xfrm>
              <a:prstGeom prst="rightArrow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9" name="Picture 2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6563" y="1349251"/>
                <a:ext cx="387968" cy="387968"/>
              </a:xfrm>
              <a:prstGeom prst="rect">
                <a:avLst/>
              </a:prstGeom>
            </p:spPr>
          </p:pic>
        </p:grpSp>
        <p:pic>
          <p:nvPicPr>
            <p:cNvPr id="180" name="Picture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096" y="4524247"/>
              <a:ext cx="1856850" cy="1806022"/>
            </a:xfrm>
            <a:prstGeom prst="rect">
              <a:avLst/>
            </a:prstGeom>
          </p:spPr>
        </p:pic>
        <p:sp>
          <p:nvSpPr>
            <p:cNvPr id="181" name="Rounded Rectangle 7"/>
            <p:cNvSpPr/>
            <p:nvPr/>
          </p:nvSpPr>
          <p:spPr>
            <a:xfrm>
              <a:off x="4649364" y="6363646"/>
              <a:ext cx="1974314" cy="3873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Phòng Ban</a:t>
              </a:r>
            </a:p>
          </p:txBody>
        </p:sp>
        <p:grpSp>
          <p:nvGrpSpPr>
            <p:cNvPr id="182" name="Group 30"/>
            <p:cNvGrpSpPr/>
            <p:nvPr/>
          </p:nvGrpSpPr>
          <p:grpSpPr>
            <a:xfrm>
              <a:off x="5273865" y="3987464"/>
              <a:ext cx="725314" cy="627573"/>
              <a:chOff x="5735188" y="1229449"/>
              <a:chExt cx="725314" cy="627573"/>
            </a:xfrm>
          </p:grpSpPr>
          <p:sp>
            <p:nvSpPr>
              <p:cNvPr id="194" name="Right Arrow 31"/>
              <p:cNvSpPr/>
              <p:nvPr/>
            </p:nvSpPr>
            <p:spPr>
              <a:xfrm rot="16200000">
                <a:off x="5518403" y="1446234"/>
                <a:ext cx="627573" cy="194003"/>
              </a:xfrm>
              <a:prstGeom prst="rightArrow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ight Arrow 32"/>
              <p:cNvSpPr/>
              <p:nvPr/>
            </p:nvSpPr>
            <p:spPr>
              <a:xfrm rot="5400000">
                <a:off x="6049714" y="1446234"/>
                <a:ext cx="627573" cy="194003"/>
              </a:xfrm>
              <a:prstGeom prst="rightArrow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6" name="Picture 3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6563" y="1349251"/>
                <a:ext cx="387968" cy="387968"/>
              </a:xfrm>
              <a:prstGeom prst="rect">
                <a:avLst/>
              </a:prstGeom>
            </p:spPr>
          </p:pic>
        </p:grpSp>
        <p:pic>
          <p:nvPicPr>
            <p:cNvPr id="183" name="Picture 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4494" y="3455434"/>
              <a:ext cx="3824594" cy="1865085"/>
            </a:xfrm>
            <a:prstGeom prst="rect">
              <a:avLst/>
            </a:prstGeom>
          </p:spPr>
        </p:pic>
        <p:sp>
          <p:nvSpPr>
            <p:cNvPr id="184" name="Rounded Rectangle 34"/>
            <p:cNvSpPr/>
            <p:nvPr/>
          </p:nvSpPr>
          <p:spPr>
            <a:xfrm>
              <a:off x="8375966" y="5158904"/>
              <a:ext cx="3601650" cy="3873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 Phận Có Trách Nhiệm</a:t>
              </a:r>
            </a:p>
          </p:txBody>
        </p:sp>
        <p:cxnSp>
          <p:nvCxnSpPr>
            <p:cNvPr id="185" name="Curved Connector 90"/>
            <p:cNvCxnSpPr/>
            <p:nvPr/>
          </p:nvCxnSpPr>
          <p:spPr>
            <a:xfrm>
              <a:off x="8093119" y="2921449"/>
              <a:ext cx="2083672" cy="731701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6" name="Curved Connector 92"/>
            <p:cNvCxnSpPr>
              <a:stCxn id="184" idx="2"/>
              <a:endCxn id="181" idx="3"/>
            </p:cNvCxnSpPr>
            <p:nvPr/>
          </p:nvCxnSpPr>
          <p:spPr>
            <a:xfrm rot="5400000">
              <a:off x="7894714" y="4275268"/>
              <a:ext cx="1011043" cy="3553113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Curved Connector 94"/>
            <p:cNvCxnSpPr>
              <a:stCxn id="181" idx="1"/>
              <a:endCxn id="201" idx="2"/>
            </p:cNvCxnSpPr>
            <p:nvPr/>
          </p:nvCxnSpPr>
          <p:spPr>
            <a:xfrm rot="10800000">
              <a:off x="1095170" y="5546304"/>
              <a:ext cx="3554195" cy="1011043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8" name="TextBox 95"/>
            <p:cNvSpPr txBox="1"/>
            <p:nvPr/>
          </p:nvSpPr>
          <p:spPr>
            <a:xfrm rot="20493594">
              <a:off x="1762851" y="3386931"/>
              <a:ext cx="1050287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en-US" sz="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Yêu Cầu</a:t>
              </a:r>
            </a:p>
          </p:txBody>
        </p:sp>
        <p:cxnSp>
          <p:nvCxnSpPr>
            <p:cNvPr id="189" name="Curved Connector 103"/>
            <p:cNvCxnSpPr>
              <a:stCxn id="200" idx="0"/>
            </p:cNvCxnSpPr>
            <p:nvPr/>
          </p:nvCxnSpPr>
          <p:spPr>
            <a:xfrm rot="5400000" flipH="1" flipV="1">
              <a:off x="1616264" y="2400356"/>
              <a:ext cx="1042567" cy="2084754"/>
            </a:xfrm>
            <a:prstGeom prst="curvedConnector2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90" name="Picture 10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34201">
              <a:off x="1455270" y="2497443"/>
              <a:ext cx="548113" cy="548114"/>
            </a:xfrm>
            <a:prstGeom prst="rect">
              <a:avLst/>
            </a:prstGeom>
          </p:spPr>
        </p:pic>
        <p:pic>
          <p:nvPicPr>
            <p:cNvPr id="191" name="Picture 10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87759">
              <a:off x="7579325" y="5724499"/>
              <a:ext cx="627353" cy="627353"/>
            </a:xfrm>
            <a:prstGeom prst="rect">
              <a:avLst/>
            </a:prstGeom>
          </p:spPr>
        </p:pic>
        <p:pic>
          <p:nvPicPr>
            <p:cNvPr id="192" name="Picture 10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8683">
              <a:off x="3057456" y="5720140"/>
              <a:ext cx="627353" cy="627353"/>
            </a:xfrm>
            <a:prstGeom prst="rect">
              <a:avLst/>
            </a:prstGeom>
          </p:spPr>
        </p:pic>
        <p:pic>
          <p:nvPicPr>
            <p:cNvPr id="193" name="Picture 1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923" y="1808121"/>
              <a:ext cx="4913196" cy="2221090"/>
            </a:xfrm>
            <a:prstGeom prst="rect">
              <a:avLst/>
            </a:prstGeom>
          </p:spPr>
        </p:pic>
      </p:grpSp>
      <p:grpSp>
        <p:nvGrpSpPr>
          <p:cNvPr id="202" name="Group 4"/>
          <p:cNvGrpSpPr/>
          <p:nvPr/>
        </p:nvGrpSpPr>
        <p:grpSpPr>
          <a:xfrm>
            <a:off x="8685789" y="2600771"/>
            <a:ext cx="3169856" cy="1702148"/>
            <a:chOff x="114236" y="222257"/>
            <a:chExt cx="12077763" cy="6485514"/>
          </a:xfrm>
        </p:grpSpPr>
        <p:grpSp>
          <p:nvGrpSpPr>
            <p:cNvPr id="203" name="Group 1"/>
            <p:cNvGrpSpPr/>
            <p:nvPr/>
          </p:nvGrpSpPr>
          <p:grpSpPr>
            <a:xfrm>
              <a:off x="114236" y="2586400"/>
              <a:ext cx="2026561" cy="1582287"/>
              <a:chOff x="81889" y="3964016"/>
              <a:chExt cx="2026561" cy="1582287"/>
            </a:xfrm>
          </p:grpSpPr>
          <p:pic>
            <p:nvPicPr>
              <p:cNvPr id="22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89" y="3964016"/>
                <a:ext cx="2026561" cy="1231834"/>
              </a:xfrm>
              <a:prstGeom prst="rect">
                <a:avLst/>
              </a:prstGeom>
            </p:spPr>
          </p:pic>
          <p:sp>
            <p:nvSpPr>
              <p:cNvPr id="224" name="Rounded Rectangle 3"/>
              <p:cNvSpPr/>
              <p:nvPr/>
            </p:nvSpPr>
            <p:spPr>
              <a:xfrm>
                <a:off x="114697" y="5158904"/>
                <a:ext cx="1960944" cy="38739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 Viên</a:t>
                </a:r>
              </a:p>
            </p:txBody>
          </p:sp>
        </p:grpSp>
        <p:pic>
          <p:nvPicPr>
            <p:cNvPr id="204" name="Picture 6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8677" y="2586400"/>
              <a:ext cx="1856850" cy="1161511"/>
            </a:xfrm>
            <a:prstGeom prst="rect">
              <a:avLst/>
            </a:prstGeom>
          </p:spPr>
        </p:pic>
        <p:sp>
          <p:nvSpPr>
            <p:cNvPr id="205" name="Rounded Rectangle 7"/>
            <p:cNvSpPr/>
            <p:nvPr/>
          </p:nvSpPr>
          <p:spPr>
            <a:xfrm>
              <a:off x="6299945" y="3781289"/>
              <a:ext cx="1974314" cy="3873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Phòng Ban</a:t>
              </a:r>
            </a:p>
          </p:txBody>
        </p:sp>
        <p:pic>
          <p:nvPicPr>
            <p:cNvPr id="206" name="Picture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946" y="222257"/>
              <a:ext cx="1361577" cy="1361577"/>
            </a:xfrm>
            <a:prstGeom prst="rect">
              <a:avLst/>
            </a:prstGeom>
          </p:spPr>
        </p:pic>
        <p:pic>
          <p:nvPicPr>
            <p:cNvPr id="207" name="Picture 1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32" y="4422848"/>
              <a:ext cx="2287407" cy="2284923"/>
            </a:xfrm>
            <a:prstGeom prst="rect">
              <a:avLst/>
            </a:prstGeom>
          </p:spPr>
        </p:pic>
        <p:grpSp>
          <p:nvGrpSpPr>
            <p:cNvPr id="208" name="Group 53"/>
            <p:cNvGrpSpPr/>
            <p:nvPr/>
          </p:nvGrpSpPr>
          <p:grpSpPr>
            <a:xfrm>
              <a:off x="9202828" y="2415652"/>
              <a:ext cx="2989171" cy="1748386"/>
              <a:chOff x="9202828" y="2415652"/>
              <a:chExt cx="2989171" cy="1748386"/>
            </a:xfrm>
          </p:grpSpPr>
          <p:pic>
            <p:nvPicPr>
              <p:cNvPr id="221" name="Picture 4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8076" y="2415652"/>
                <a:ext cx="2973923" cy="1473507"/>
              </a:xfrm>
              <a:prstGeom prst="rect">
                <a:avLst/>
              </a:prstGeom>
            </p:spPr>
          </p:pic>
          <p:sp>
            <p:nvSpPr>
              <p:cNvPr id="222" name="Rounded Rectangle 42"/>
              <p:cNvSpPr/>
              <p:nvPr/>
            </p:nvSpPr>
            <p:spPr>
              <a:xfrm>
                <a:off x="9202828" y="3747912"/>
                <a:ext cx="2902493" cy="4161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 Phận Có Trách Nhiệm</a:t>
                </a:r>
              </a:p>
            </p:txBody>
          </p:sp>
        </p:grpSp>
        <p:cxnSp>
          <p:nvCxnSpPr>
            <p:cNvPr id="209" name="Curved Connector 45"/>
            <p:cNvCxnSpPr>
              <a:stCxn id="223" idx="0"/>
              <a:endCxn id="206" idx="1"/>
            </p:cNvCxnSpPr>
            <p:nvPr/>
          </p:nvCxnSpPr>
          <p:spPr>
            <a:xfrm rot="5400000" flipH="1" flipV="1">
              <a:off x="1506554" y="524009"/>
              <a:ext cx="1683354" cy="2441429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0" name="Curved Connector 47"/>
            <p:cNvCxnSpPr>
              <a:stCxn id="206" idx="3"/>
              <a:endCxn id="204" idx="0"/>
            </p:cNvCxnSpPr>
            <p:nvPr/>
          </p:nvCxnSpPr>
          <p:spPr>
            <a:xfrm>
              <a:off x="4930523" y="903046"/>
              <a:ext cx="2356579" cy="1683354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urved Connector 49"/>
            <p:cNvCxnSpPr>
              <a:stCxn id="205" idx="2"/>
              <a:endCxn id="207" idx="3"/>
            </p:cNvCxnSpPr>
            <p:nvPr/>
          </p:nvCxnSpPr>
          <p:spPr>
            <a:xfrm rot="5400000">
              <a:off x="5641960" y="3920168"/>
              <a:ext cx="1396622" cy="1893663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Curved Connector 51"/>
            <p:cNvCxnSpPr>
              <a:stCxn id="207" idx="1"/>
              <a:endCxn id="224" idx="2"/>
            </p:cNvCxnSpPr>
            <p:nvPr/>
          </p:nvCxnSpPr>
          <p:spPr>
            <a:xfrm rot="10800000">
              <a:off x="1127516" y="4168688"/>
              <a:ext cx="1978516" cy="1396623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3" name="Rectangle 52"/>
            <p:cNvSpPr/>
            <p:nvPr/>
          </p:nvSpPr>
          <p:spPr>
            <a:xfrm>
              <a:off x="1910186" y="2328540"/>
              <a:ext cx="4705032" cy="17590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Hệ Thống Quản</a:t>
              </a:r>
            </a:p>
            <a:p>
              <a:pPr algn="ctr"/>
              <a:r>
                <a:rPr lang="en-US" sz="12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Lý Đơn Online</a:t>
              </a:r>
              <a:endPara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4" name="Right Arrow 54"/>
            <p:cNvSpPr/>
            <p:nvPr/>
          </p:nvSpPr>
          <p:spPr>
            <a:xfrm>
              <a:off x="8334314" y="3566710"/>
              <a:ext cx="927101" cy="251524"/>
            </a:xfrm>
            <a:prstGeom prst="rightArrow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ght Arrow 55"/>
            <p:cNvSpPr/>
            <p:nvPr/>
          </p:nvSpPr>
          <p:spPr>
            <a:xfrm rot="10800000">
              <a:off x="8331770" y="3026643"/>
              <a:ext cx="927101" cy="251524"/>
            </a:xfrm>
            <a:prstGeom prst="rightArrow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6" name="Picture 5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4676" y="3251795"/>
              <a:ext cx="341287" cy="341287"/>
            </a:xfrm>
            <a:prstGeom prst="rect">
              <a:avLst/>
            </a:prstGeom>
          </p:spPr>
        </p:pic>
        <p:sp>
          <p:nvSpPr>
            <p:cNvPr id="217" name="TextBox 65"/>
            <p:cNvSpPr txBox="1"/>
            <p:nvPr/>
          </p:nvSpPr>
          <p:spPr>
            <a:xfrm rot="19232902">
              <a:off x="634655" y="830002"/>
              <a:ext cx="1856200" cy="70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Nộp đơn</a:t>
              </a:r>
            </a:p>
          </p:txBody>
        </p:sp>
        <p:sp>
          <p:nvSpPr>
            <p:cNvPr id="218" name="TextBox 66"/>
            <p:cNvSpPr txBox="1"/>
            <p:nvPr/>
          </p:nvSpPr>
          <p:spPr>
            <a:xfrm rot="2273678">
              <a:off x="5725225" y="753646"/>
              <a:ext cx="2023327" cy="70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sz="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sz="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</a:t>
              </a:r>
              <a:r>
                <a:rPr lang="en-US" sz="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9" name="TextBox 67"/>
            <p:cNvSpPr txBox="1"/>
            <p:nvPr/>
          </p:nvSpPr>
          <p:spPr>
            <a:xfrm rot="19040235">
              <a:off x="6422559" y="4858189"/>
              <a:ext cx="1559565" cy="70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</a:t>
              </a:r>
            </a:p>
          </p:txBody>
        </p:sp>
        <p:sp>
          <p:nvSpPr>
            <p:cNvPr id="220" name="TextBox 68"/>
            <p:cNvSpPr txBox="1"/>
            <p:nvPr/>
          </p:nvSpPr>
          <p:spPr>
            <a:xfrm rot="1839914">
              <a:off x="848727" y="5239200"/>
              <a:ext cx="1836844" cy="70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Trả đơn</a:t>
              </a:r>
            </a:p>
          </p:txBody>
        </p:sp>
      </p:grpSp>
      <p:sp>
        <p:nvSpPr>
          <p:cNvPr id="225" name="Hộp Văn bản 136"/>
          <p:cNvSpPr txBox="1"/>
          <p:nvPr/>
        </p:nvSpPr>
        <p:spPr>
          <a:xfrm>
            <a:off x="663094" y="1724903"/>
            <a:ext cx="383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thế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nào 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Hộp Văn bản 137"/>
          <p:cNvSpPr txBox="1"/>
          <p:nvPr/>
        </p:nvSpPr>
        <p:spPr>
          <a:xfrm>
            <a:off x="4760977" y="1708799"/>
            <a:ext cx="348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Hộp Văn bản 138"/>
          <p:cNvSpPr txBox="1"/>
          <p:nvPr/>
        </p:nvSpPr>
        <p:spPr>
          <a:xfrm>
            <a:off x="8558987" y="1736558"/>
            <a:ext cx="311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Hộp Văn bản 139"/>
          <p:cNvSpPr txBox="1"/>
          <p:nvPr/>
        </p:nvSpPr>
        <p:spPr>
          <a:xfrm>
            <a:off x="522541" y="4628524"/>
            <a:ext cx="268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Hộp Văn bản 140"/>
          <p:cNvSpPr txBox="1"/>
          <p:nvPr/>
        </p:nvSpPr>
        <p:spPr>
          <a:xfrm>
            <a:off x="4121179" y="4625540"/>
            <a:ext cx="4212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+mj-lt"/>
                <a:cs typeface="Arial" panose="020B0604020202020204" pitchFamily="34" charset="0"/>
              </a:rPr>
              <a:t>Nhanh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chóng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và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tiện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lợi</a:t>
            </a:r>
            <a:endParaRPr lang="vi-VN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err="1">
                <a:latin typeface="+mj-lt"/>
                <a:cs typeface="Arial" panose="020B0604020202020204" pitchFamily="34" charset="0"/>
              </a:rPr>
              <a:t>Dễ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quản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lý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và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tìm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kiếm</a:t>
            </a:r>
            <a:r>
              <a:rPr lang="vi-VN" dirty="0">
                <a:latin typeface="+mj-lt"/>
                <a:cs typeface="Arial" panose="020B0604020202020204" pitchFamily="34" charset="0"/>
              </a:rPr>
              <a:t> hơn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+mj-lt"/>
                <a:cs typeface="Arial" panose="020B0604020202020204" pitchFamily="34" charset="0"/>
              </a:rPr>
              <a:t>Không cần các thủ tục rườm rà như </a:t>
            </a:r>
            <a:r>
              <a:rPr lang="vi-VN" dirty="0" smtClean="0">
                <a:latin typeface="+mj-lt"/>
                <a:cs typeface="Arial" panose="020B0604020202020204" pitchFamily="34" charset="0"/>
              </a:rPr>
              <a:t>trước</a:t>
            </a:r>
            <a:endParaRPr lang="vi-VN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0" name="Hộp Văn bản 142"/>
          <p:cNvSpPr txBox="1"/>
          <p:nvPr/>
        </p:nvSpPr>
        <p:spPr>
          <a:xfrm>
            <a:off x="8430650" y="4374060"/>
            <a:ext cx="376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err="1">
                <a:latin typeface="+mj-lt"/>
                <a:cs typeface="Arial" panose="020B0604020202020204" pitchFamily="34" charset="0"/>
              </a:rPr>
              <a:t>Mọi</a:t>
            </a:r>
            <a:r>
              <a:rPr lang="vi-VN" dirty="0">
                <a:latin typeface="+mj-lt"/>
                <a:cs typeface="Arial" panose="020B0604020202020204" pitchFamily="34" charset="0"/>
              </a:rPr>
              <a:t> thao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tác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gửi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và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nhận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đều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thực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hiện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online</a:t>
            </a:r>
            <a:r>
              <a:rPr lang="vi-VN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+mj-lt"/>
                <a:cs typeface="Arial" panose="020B0604020202020204" pitchFamily="34" charset="0"/>
              </a:rPr>
              <a:t> 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Tích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hợp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với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dữ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liệu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có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sẵn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của</a:t>
            </a:r>
            <a:r>
              <a:rPr lang="vi-VN" dirty="0">
                <a:latin typeface="+mj-lt"/>
                <a:cs typeface="Arial" panose="020B0604020202020204" pitchFamily="34" charset="0"/>
              </a:rPr>
              <a:t> </a:t>
            </a:r>
            <a:r>
              <a:rPr lang="vi-VN" dirty="0" err="1">
                <a:latin typeface="+mj-lt"/>
                <a:cs typeface="Arial" panose="020B0604020202020204" pitchFamily="34" charset="0"/>
              </a:rPr>
              <a:t>trường</a:t>
            </a:r>
            <a:r>
              <a:rPr lang="vi-VN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+mj-lt"/>
                <a:cs typeface="Arial" panose="020B0604020202020204" pitchFamily="34" charset="0"/>
              </a:rPr>
              <a:t> Linh động, dễ dàng chỉnh sửa các mẫu đơn</a:t>
            </a:r>
            <a:r>
              <a:rPr lang="vi-VN" dirty="0" smtClean="0">
                <a:latin typeface="+mj-lt"/>
                <a:cs typeface="Arial" panose="020B0604020202020204" pitchFamily="34" charset="0"/>
              </a:rPr>
              <a:t>.</a:t>
            </a:r>
            <a:endParaRPr lang="vi-VN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08" y="6173677"/>
            <a:ext cx="1628439" cy="613568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89" y="6173677"/>
            <a:ext cx="1791674" cy="613568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61" y="6106785"/>
            <a:ext cx="2235757" cy="769279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18" y="6173678"/>
            <a:ext cx="1200332" cy="757046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3521" y="6202470"/>
            <a:ext cx="283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 Hoàng Anh Duy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Ngọc Đỉnh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040974" y="6211432"/>
            <a:ext cx="283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 Tấn Khang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Quốc Tuấn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Quốc Tuấn</dc:creator>
  <cp:lastModifiedBy>Phan Quốc Tuấn</cp:lastModifiedBy>
  <cp:revision>63</cp:revision>
  <dcterms:created xsi:type="dcterms:W3CDTF">2017-04-06T04:11:19Z</dcterms:created>
  <dcterms:modified xsi:type="dcterms:W3CDTF">2017-04-08T16:47:57Z</dcterms:modified>
</cp:coreProperties>
</file>