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3"/>
  </p:handout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1C0B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7138" autoAdjust="0"/>
  </p:normalViewPr>
  <p:slideViewPr>
    <p:cSldViewPr snapToGrid="0">
      <p:cViewPr>
        <p:scale>
          <a:sx n="68" d="100"/>
          <a:sy n="68" d="100"/>
        </p:scale>
        <p:origin x="36" y="2826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53F2D-824D-4B32-AE11-D17B67BBD46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6C8DF2-EB5A-4870-A967-A0DDBE5577DC}">
      <dgm:prSet phldrT="[Text]"/>
      <dgm:spPr>
        <a:solidFill>
          <a:srgbClr val="00B050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Tự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động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cập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nhật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những</a:t>
          </a:r>
          <a:r>
            <a:rPr lang="en-US" dirty="0" smtClean="0">
              <a:latin typeface="Arial" pitchFamily="34" charset="0"/>
              <a:cs typeface="Arial" pitchFamily="34" charset="0"/>
            </a:rPr>
            <a:t> tin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tức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tiếng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Anh</a:t>
          </a:r>
          <a:r>
            <a:rPr lang="en-US" dirty="0" smtClean="0">
              <a:latin typeface="Arial" pitchFamily="34" charset="0"/>
              <a:cs typeface="Arial" pitchFamily="34" charset="0"/>
            </a:rPr>
            <a:t> hot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nhất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75F77CDC-7287-4C3D-8A67-1B61A4005516}" type="parTrans" cxnId="{8F2AB251-A807-4524-9438-1E591F1C784A}">
      <dgm:prSet/>
      <dgm:spPr/>
      <dgm:t>
        <a:bodyPr/>
        <a:lstStyle/>
        <a:p>
          <a:endParaRPr lang="en-US"/>
        </a:p>
      </dgm:t>
    </dgm:pt>
    <dgm:pt modelId="{DA2BFF9F-BF44-4E58-AFB8-B6E6A2A3C9E0}" type="sibTrans" cxnId="{8F2AB251-A807-4524-9438-1E591F1C784A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A7642AA5-4AF2-4EF8-8355-810072B34E3A}">
      <dgm:prSet phldrT="[Text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Phận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loại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các</a:t>
          </a:r>
          <a:r>
            <a:rPr lang="en-US" dirty="0" smtClean="0">
              <a:latin typeface="Arial" pitchFamily="34" charset="0"/>
              <a:cs typeface="Arial" pitchFamily="34" charset="0"/>
            </a:rPr>
            <a:t> tin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đó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theo</a:t>
          </a:r>
          <a:r>
            <a:rPr lang="en-US" dirty="0" smtClean="0">
              <a:latin typeface="Arial" pitchFamily="34" charset="0"/>
              <a:cs typeface="Arial" pitchFamily="34" charset="0"/>
            </a:rPr>
            <a:t> CHỦ ĐỀ NỘI DUNG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theo</a:t>
          </a:r>
          <a:r>
            <a:rPr lang="en-US" dirty="0" smtClean="0">
              <a:latin typeface="Arial" pitchFamily="34" charset="0"/>
              <a:cs typeface="Arial" pitchFamily="34" charset="0"/>
            </a:rPr>
            <a:t> ĐỘ KHÓ TỪ VỰNG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87C8DBB3-CBA0-49CA-BC6B-3D0CB57EB0A1}" type="parTrans" cxnId="{839EF768-B667-4D83-A642-89F5F5997FC0}">
      <dgm:prSet/>
      <dgm:spPr/>
      <dgm:t>
        <a:bodyPr/>
        <a:lstStyle/>
        <a:p>
          <a:endParaRPr lang="en-US"/>
        </a:p>
      </dgm:t>
    </dgm:pt>
    <dgm:pt modelId="{63C24C98-C29D-442B-82CF-50D007152E1A}" type="sibTrans" cxnId="{839EF768-B667-4D83-A642-89F5F5997FC0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6098BBC-E3AA-43D8-B9E1-A4CF892F6300}">
      <dgm:prSet phldrT="[Text]"/>
      <dgm:spPr>
        <a:solidFill>
          <a:schemeClr val="accent4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Với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mỗi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người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dùng</a:t>
          </a:r>
          <a:r>
            <a:rPr lang="en-US" dirty="0" smtClean="0">
              <a:latin typeface="Arial" pitchFamily="34" charset="0"/>
              <a:cs typeface="Arial" pitchFamily="34" charset="0"/>
            </a:rPr>
            <a:t>,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xác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định</a:t>
          </a:r>
          <a:r>
            <a:rPr lang="en-US" dirty="0" smtClean="0">
              <a:latin typeface="Arial" pitchFamily="34" charset="0"/>
              <a:cs typeface="Arial" pitchFamily="34" charset="0"/>
            </a:rPr>
            <a:t> CHỦ ĐỀ YÊU THÍCH VÀ TRÌNH ĐỘ TIẾNG ANH CỦA HỌ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08500B3A-98FE-41ED-9667-94074D71A8E1}" type="parTrans" cxnId="{37F992D1-DCDA-4118-B1B9-E44F8E04BFB6}">
      <dgm:prSet/>
      <dgm:spPr/>
      <dgm:t>
        <a:bodyPr/>
        <a:lstStyle/>
        <a:p>
          <a:endParaRPr lang="en-US"/>
        </a:p>
      </dgm:t>
    </dgm:pt>
    <dgm:pt modelId="{468B174D-154E-4C80-9814-A967C20AB3BD}" type="sibTrans" cxnId="{37F992D1-DCDA-4118-B1B9-E44F8E04BFB6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A6E2C8D5-1E84-4D67-8214-3F04B03766A3}">
      <dgm:prSet phldrT="[Text]"/>
      <dgm:spPr>
        <a:solidFill>
          <a:schemeClr val="tx2"/>
        </a:solidFill>
        <a:ln>
          <a:solidFill>
            <a:srgbClr val="002060"/>
          </a:solidFill>
        </a:ln>
      </dgm:spPr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Hệ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thống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sẽ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chọn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ra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những</a:t>
          </a:r>
          <a:r>
            <a:rPr lang="en-US" dirty="0" smtClean="0">
              <a:latin typeface="Arial" pitchFamily="34" charset="0"/>
              <a:cs typeface="Arial" pitchFamily="34" charset="0"/>
            </a:rPr>
            <a:t> tin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tức</a:t>
          </a:r>
          <a:r>
            <a:rPr lang="en-US" dirty="0" smtClean="0">
              <a:latin typeface="Arial" pitchFamily="34" charset="0"/>
              <a:cs typeface="Arial" pitchFamily="34" charset="0"/>
            </a:rPr>
            <a:t> PHÙ HỢP NHẤT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với</a:t>
          </a:r>
          <a:r>
            <a:rPr lang="en-US" dirty="0" smtClean="0">
              <a:latin typeface="Arial" pitchFamily="34" charset="0"/>
              <a:cs typeface="Arial" pitchFamily="34" charset="0"/>
            </a:rPr>
            <a:t> Ở THÍCH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dirty="0" smtClean="0">
              <a:latin typeface="Arial" pitchFamily="34" charset="0"/>
              <a:cs typeface="Arial" pitchFamily="34" charset="0"/>
            </a:rPr>
            <a:t> TRÌNH ĐỘ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của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người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dùng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99AC2BA6-6311-4B1F-956A-8C3FD7290EB7}" type="parTrans" cxnId="{57D75F57-4091-4A9B-8847-AFF16639E63F}">
      <dgm:prSet/>
      <dgm:spPr/>
      <dgm:t>
        <a:bodyPr/>
        <a:lstStyle/>
        <a:p>
          <a:endParaRPr lang="en-US"/>
        </a:p>
      </dgm:t>
    </dgm:pt>
    <dgm:pt modelId="{80B5CDBC-BA3F-4715-9D67-0AADC3CB1F52}" type="sibTrans" cxnId="{57D75F57-4091-4A9B-8847-AFF16639E63F}">
      <dgm:prSet/>
      <dgm:spPr/>
      <dgm:t>
        <a:bodyPr/>
        <a:lstStyle/>
        <a:p>
          <a:endParaRPr lang="en-US"/>
        </a:p>
      </dgm:t>
    </dgm:pt>
    <dgm:pt modelId="{1875CADD-8B39-4614-8F99-7E9F0D13F06F}" type="pres">
      <dgm:prSet presAssocID="{01353F2D-824D-4B32-AE11-D17B67BBD467}" presName="diagram" presStyleCnt="0">
        <dgm:presLayoutVars>
          <dgm:dir/>
          <dgm:resizeHandles val="exact"/>
        </dgm:presLayoutVars>
      </dgm:prSet>
      <dgm:spPr/>
    </dgm:pt>
    <dgm:pt modelId="{4CBC8335-897C-4ACF-B24C-2F0E14653C9B}" type="pres">
      <dgm:prSet presAssocID="{BC6C8DF2-EB5A-4870-A967-A0DDBE5577D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DC9FB7-6E08-40E3-A31B-4131DBB2ADB0}" type="pres">
      <dgm:prSet presAssocID="{DA2BFF9F-BF44-4E58-AFB8-B6E6A2A3C9E0}" presName="sibTrans" presStyleLbl="sibTrans2D1" presStyleIdx="0" presStyleCnt="3"/>
      <dgm:spPr/>
    </dgm:pt>
    <dgm:pt modelId="{E77B7D84-D987-4BFD-BC33-D4A011A3AAFE}" type="pres">
      <dgm:prSet presAssocID="{DA2BFF9F-BF44-4E58-AFB8-B6E6A2A3C9E0}" presName="connectorText" presStyleLbl="sibTrans2D1" presStyleIdx="0" presStyleCnt="3"/>
      <dgm:spPr/>
    </dgm:pt>
    <dgm:pt modelId="{3E790B78-943B-457A-902F-7EA318473AE1}" type="pres">
      <dgm:prSet presAssocID="{A7642AA5-4AF2-4EF8-8355-810072B34E3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57B7F-C12A-4DEE-9389-9F0885020F5B}" type="pres">
      <dgm:prSet presAssocID="{63C24C98-C29D-442B-82CF-50D007152E1A}" presName="sibTrans" presStyleLbl="sibTrans2D1" presStyleIdx="1" presStyleCnt="3" custScaleX="133022" custLinFactNeighborX="-2003" custLinFactNeighborY="2084"/>
      <dgm:spPr/>
    </dgm:pt>
    <dgm:pt modelId="{B36CBF05-7F00-4F56-A725-BFFDF505B22E}" type="pres">
      <dgm:prSet presAssocID="{63C24C98-C29D-442B-82CF-50D007152E1A}" presName="connectorText" presStyleLbl="sibTrans2D1" presStyleIdx="1" presStyleCnt="3"/>
      <dgm:spPr/>
    </dgm:pt>
    <dgm:pt modelId="{DFA1CBD0-A758-4811-A733-990A113490B4}" type="pres">
      <dgm:prSet presAssocID="{56098BBC-E3AA-43D8-B9E1-A4CF892F6300}" presName="node" presStyleLbl="node1" presStyleIdx="2" presStyleCnt="4" custLinFactNeighborX="-2015" custLinFactNeighborY="-17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ED64E-F3AA-45AF-BE3B-9A3704B37213}" type="pres">
      <dgm:prSet presAssocID="{468B174D-154E-4C80-9814-A967C20AB3BD}" presName="sibTrans" presStyleLbl="sibTrans2D1" presStyleIdx="2" presStyleCnt="3"/>
      <dgm:spPr/>
    </dgm:pt>
    <dgm:pt modelId="{5FFBED2C-C6E4-4B86-B333-1D36DA7FAF44}" type="pres">
      <dgm:prSet presAssocID="{468B174D-154E-4C80-9814-A967C20AB3BD}" presName="connectorText" presStyleLbl="sibTrans2D1" presStyleIdx="2" presStyleCnt="3"/>
      <dgm:spPr/>
    </dgm:pt>
    <dgm:pt modelId="{BE8A511D-3347-4EDB-B712-D896B315903B}" type="pres">
      <dgm:prSet presAssocID="{A6E2C8D5-1E84-4D67-8214-3F04B03766A3}" presName="node" presStyleLbl="node1" presStyleIdx="3" presStyleCnt="4" custLinFactNeighborX="1070" custLinFactNeighborY="-17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F992D1-DCDA-4118-B1B9-E44F8E04BFB6}" srcId="{01353F2D-824D-4B32-AE11-D17B67BBD467}" destId="{56098BBC-E3AA-43D8-B9E1-A4CF892F6300}" srcOrd="2" destOrd="0" parTransId="{08500B3A-98FE-41ED-9667-94074D71A8E1}" sibTransId="{468B174D-154E-4C80-9814-A967C20AB3BD}"/>
    <dgm:cxn modelId="{B0C137C0-0A46-4393-B70F-BA6E0E895C1B}" type="presOf" srcId="{DA2BFF9F-BF44-4E58-AFB8-B6E6A2A3C9E0}" destId="{E77B7D84-D987-4BFD-BC33-D4A011A3AAFE}" srcOrd="1" destOrd="0" presId="urn:microsoft.com/office/officeart/2005/8/layout/process5"/>
    <dgm:cxn modelId="{92FE686C-4664-49A7-87DA-2A099F35F40C}" type="presOf" srcId="{63C24C98-C29D-442B-82CF-50D007152E1A}" destId="{03C57B7F-C12A-4DEE-9389-9F0885020F5B}" srcOrd="0" destOrd="0" presId="urn:microsoft.com/office/officeart/2005/8/layout/process5"/>
    <dgm:cxn modelId="{53268308-6E92-4DD1-8213-DA1936843421}" type="presOf" srcId="{56098BBC-E3AA-43D8-B9E1-A4CF892F6300}" destId="{DFA1CBD0-A758-4811-A733-990A113490B4}" srcOrd="0" destOrd="0" presId="urn:microsoft.com/office/officeart/2005/8/layout/process5"/>
    <dgm:cxn modelId="{839EF768-B667-4D83-A642-89F5F5997FC0}" srcId="{01353F2D-824D-4B32-AE11-D17B67BBD467}" destId="{A7642AA5-4AF2-4EF8-8355-810072B34E3A}" srcOrd="1" destOrd="0" parTransId="{87C8DBB3-CBA0-49CA-BC6B-3D0CB57EB0A1}" sibTransId="{63C24C98-C29D-442B-82CF-50D007152E1A}"/>
    <dgm:cxn modelId="{3001A098-2318-46D8-A0EC-A9CB204BCFF6}" type="presOf" srcId="{468B174D-154E-4C80-9814-A967C20AB3BD}" destId="{F6CED64E-F3AA-45AF-BE3B-9A3704B37213}" srcOrd="0" destOrd="0" presId="urn:microsoft.com/office/officeart/2005/8/layout/process5"/>
    <dgm:cxn modelId="{C63C4DDC-A06F-4C9C-B65A-0586235ABB0E}" type="presOf" srcId="{63C24C98-C29D-442B-82CF-50D007152E1A}" destId="{B36CBF05-7F00-4F56-A725-BFFDF505B22E}" srcOrd="1" destOrd="0" presId="urn:microsoft.com/office/officeart/2005/8/layout/process5"/>
    <dgm:cxn modelId="{57D75F57-4091-4A9B-8847-AFF16639E63F}" srcId="{01353F2D-824D-4B32-AE11-D17B67BBD467}" destId="{A6E2C8D5-1E84-4D67-8214-3F04B03766A3}" srcOrd="3" destOrd="0" parTransId="{99AC2BA6-6311-4B1F-956A-8C3FD7290EB7}" sibTransId="{80B5CDBC-BA3F-4715-9D67-0AADC3CB1F52}"/>
    <dgm:cxn modelId="{4EB38ACC-BC92-40B2-9B92-5B7C6849C86E}" type="presOf" srcId="{A7642AA5-4AF2-4EF8-8355-810072B34E3A}" destId="{3E790B78-943B-457A-902F-7EA318473AE1}" srcOrd="0" destOrd="0" presId="urn:microsoft.com/office/officeart/2005/8/layout/process5"/>
    <dgm:cxn modelId="{5048C0A0-F312-4E2C-8ED2-974061ACEA17}" type="presOf" srcId="{468B174D-154E-4C80-9814-A967C20AB3BD}" destId="{5FFBED2C-C6E4-4B86-B333-1D36DA7FAF44}" srcOrd="1" destOrd="0" presId="urn:microsoft.com/office/officeart/2005/8/layout/process5"/>
    <dgm:cxn modelId="{B256CC37-E48D-4761-9665-5538550CDCB4}" type="presOf" srcId="{A6E2C8D5-1E84-4D67-8214-3F04B03766A3}" destId="{BE8A511D-3347-4EDB-B712-D896B315903B}" srcOrd="0" destOrd="0" presId="urn:microsoft.com/office/officeart/2005/8/layout/process5"/>
    <dgm:cxn modelId="{E99D665F-CA41-4351-AF5B-92C44206E02B}" type="presOf" srcId="{01353F2D-824D-4B32-AE11-D17B67BBD467}" destId="{1875CADD-8B39-4614-8F99-7E9F0D13F06F}" srcOrd="0" destOrd="0" presId="urn:microsoft.com/office/officeart/2005/8/layout/process5"/>
    <dgm:cxn modelId="{BC297F50-DDA9-4C48-8715-1B0F1395B4B0}" type="presOf" srcId="{BC6C8DF2-EB5A-4870-A967-A0DDBE5577DC}" destId="{4CBC8335-897C-4ACF-B24C-2F0E14653C9B}" srcOrd="0" destOrd="0" presId="urn:microsoft.com/office/officeart/2005/8/layout/process5"/>
    <dgm:cxn modelId="{46CC350F-3616-4ED3-8678-4AE18B656111}" type="presOf" srcId="{DA2BFF9F-BF44-4E58-AFB8-B6E6A2A3C9E0}" destId="{7ADC9FB7-6E08-40E3-A31B-4131DBB2ADB0}" srcOrd="0" destOrd="0" presId="urn:microsoft.com/office/officeart/2005/8/layout/process5"/>
    <dgm:cxn modelId="{8F2AB251-A807-4524-9438-1E591F1C784A}" srcId="{01353F2D-824D-4B32-AE11-D17B67BBD467}" destId="{BC6C8DF2-EB5A-4870-A967-A0DDBE5577DC}" srcOrd="0" destOrd="0" parTransId="{75F77CDC-7287-4C3D-8A67-1B61A4005516}" sibTransId="{DA2BFF9F-BF44-4E58-AFB8-B6E6A2A3C9E0}"/>
    <dgm:cxn modelId="{690341A1-E123-4AE2-9CB1-12103CB58088}" type="presParOf" srcId="{1875CADD-8B39-4614-8F99-7E9F0D13F06F}" destId="{4CBC8335-897C-4ACF-B24C-2F0E14653C9B}" srcOrd="0" destOrd="0" presId="urn:microsoft.com/office/officeart/2005/8/layout/process5"/>
    <dgm:cxn modelId="{A5826C13-A41E-4769-8314-6269C2FD5C43}" type="presParOf" srcId="{1875CADD-8B39-4614-8F99-7E9F0D13F06F}" destId="{7ADC9FB7-6E08-40E3-A31B-4131DBB2ADB0}" srcOrd="1" destOrd="0" presId="urn:microsoft.com/office/officeart/2005/8/layout/process5"/>
    <dgm:cxn modelId="{B931A9DA-AE27-4359-A2AD-464B3497FAAC}" type="presParOf" srcId="{7ADC9FB7-6E08-40E3-A31B-4131DBB2ADB0}" destId="{E77B7D84-D987-4BFD-BC33-D4A011A3AAFE}" srcOrd="0" destOrd="0" presId="urn:microsoft.com/office/officeart/2005/8/layout/process5"/>
    <dgm:cxn modelId="{C57ACBEB-AEDB-453C-85AD-96646BAD178B}" type="presParOf" srcId="{1875CADD-8B39-4614-8F99-7E9F0D13F06F}" destId="{3E790B78-943B-457A-902F-7EA318473AE1}" srcOrd="2" destOrd="0" presId="urn:microsoft.com/office/officeart/2005/8/layout/process5"/>
    <dgm:cxn modelId="{01F561B8-99D1-4E3D-A1E4-A2C323BAA4EE}" type="presParOf" srcId="{1875CADD-8B39-4614-8F99-7E9F0D13F06F}" destId="{03C57B7F-C12A-4DEE-9389-9F0885020F5B}" srcOrd="3" destOrd="0" presId="urn:microsoft.com/office/officeart/2005/8/layout/process5"/>
    <dgm:cxn modelId="{0D838273-B733-4414-8EF3-CE9339B56FB9}" type="presParOf" srcId="{03C57B7F-C12A-4DEE-9389-9F0885020F5B}" destId="{B36CBF05-7F00-4F56-A725-BFFDF505B22E}" srcOrd="0" destOrd="0" presId="urn:microsoft.com/office/officeart/2005/8/layout/process5"/>
    <dgm:cxn modelId="{FE20EC6B-C41E-46B9-8466-97617BB6FC58}" type="presParOf" srcId="{1875CADD-8B39-4614-8F99-7E9F0D13F06F}" destId="{DFA1CBD0-A758-4811-A733-990A113490B4}" srcOrd="4" destOrd="0" presId="urn:microsoft.com/office/officeart/2005/8/layout/process5"/>
    <dgm:cxn modelId="{8C535A81-9166-4946-AF3B-FB7D66B3A628}" type="presParOf" srcId="{1875CADD-8B39-4614-8F99-7E9F0D13F06F}" destId="{F6CED64E-F3AA-45AF-BE3B-9A3704B37213}" srcOrd="5" destOrd="0" presId="urn:microsoft.com/office/officeart/2005/8/layout/process5"/>
    <dgm:cxn modelId="{D1075103-0FAD-42D3-8C74-721D362E0488}" type="presParOf" srcId="{F6CED64E-F3AA-45AF-BE3B-9A3704B37213}" destId="{5FFBED2C-C6E4-4B86-B333-1D36DA7FAF44}" srcOrd="0" destOrd="0" presId="urn:microsoft.com/office/officeart/2005/8/layout/process5"/>
    <dgm:cxn modelId="{AE54579C-6D13-4E4C-A49C-ED60705F9126}" type="presParOf" srcId="{1875CADD-8B39-4614-8F99-7E9F0D13F06F}" destId="{BE8A511D-3347-4EDB-B712-D896B315903B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0713F5-2E83-4312-93AF-B244A238712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09248A-F219-4F03-BA2A-52D8F9F83598}">
      <dgm:prSet phldrT="[Text]"/>
      <dgm:spPr>
        <a:solidFill>
          <a:srgbClr val="92D050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Lên</a:t>
          </a:r>
          <a:r>
            <a:rPr lang="en-US" dirty="0" smtClean="0">
              <a:latin typeface="Arial" pitchFamily="34" charset="0"/>
              <a:cs typeface="Arial" pitchFamily="34" charset="0"/>
            </a:rPr>
            <a:t> website Enews.vn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F7837532-03F0-487E-9C66-788823388427}" type="parTrans" cxnId="{14CA31E2-0281-47F1-9A67-A2DF5360B6B9}">
      <dgm:prSet/>
      <dgm:spPr/>
      <dgm:t>
        <a:bodyPr/>
        <a:lstStyle/>
        <a:p>
          <a:endParaRPr lang="en-US"/>
        </a:p>
      </dgm:t>
    </dgm:pt>
    <dgm:pt modelId="{14DE1E98-C26B-4297-97E5-36957C9E9040}" type="sibTrans" cxnId="{14CA31E2-0281-47F1-9A67-A2DF5360B6B9}">
      <dgm:prSet/>
      <dgm:spPr/>
      <dgm:t>
        <a:bodyPr/>
        <a:lstStyle/>
        <a:p>
          <a:endParaRPr lang="en-US"/>
        </a:p>
      </dgm:t>
    </dgm:pt>
    <dgm:pt modelId="{2437C59A-A0A6-4C53-8BB7-D461F6E872F5}">
      <dgm:prSet phldrT="[Text]"/>
      <dgm:spPr>
        <a:solidFill>
          <a:schemeClr val="accent3">
            <a:lumMod val="5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Tạo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một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tài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khoản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cá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nhân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020DF69D-B2D2-45D9-A826-5A504C096ACC}" type="parTrans" cxnId="{9CF50D7A-8690-493B-9AC8-80C90980209C}">
      <dgm:prSet/>
      <dgm:spPr/>
      <dgm:t>
        <a:bodyPr/>
        <a:lstStyle/>
        <a:p>
          <a:endParaRPr lang="en-US"/>
        </a:p>
      </dgm:t>
    </dgm:pt>
    <dgm:pt modelId="{BA47A312-AB31-4A7C-966A-274804CCE26D}" type="sibTrans" cxnId="{9CF50D7A-8690-493B-9AC8-80C90980209C}">
      <dgm:prSet/>
      <dgm:spPr/>
      <dgm:t>
        <a:bodyPr/>
        <a:lstStyle/>
        <a:p>
          <a:endParaRPr lang="en-US"/>
        </a:p>
      </dgm:t>
    </dgm:pt>
    <dgm:pt modelId="{560CFE61-8BD0-409A-910F-D66588F8C747}">
      <dgm:prSet phldrT="[Text]" custT="1"/>
      <dgm:spPr/>
      <dgm:t>
        <a:bodyPr/>
        <a:lstStyle/>
        <a:p>
          <a:r>
            <a:rPr lang="en-US" sz="2000" dirty="0" err="1" smtClean="0">
              <a:latin typeface="Arial" pitchFamily="34" charset="0"/>
              <a:cs typeface="Arial" pitchFamily="34" charset="0"/>
            </a:rPr>
            <a:t>Chọn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danh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sách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chủ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đề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quan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tâm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CE6384F0-7486-4140-86DF-4411A5D99EBB}" type="parTrans" cxnId="{0E976370-1C98-4253-9F23-97B9A413BD0F}">
      <dgm:prSet/>
      <dgm:spPr/>
      <dgm:t>
        <a:bodyPr/>
        <a:lstStyle/>
        <a:p>
          <a:endParaRPr lang="en-US"/>
        </a:p>
      </dgm:t>
    </dgm:pt>
    <dgm:pt modelId="{77EF61BD-CBC4-497B-839E-C49F56740046}" type="sibTrans" cxnId="{0E976370-1C98-4253-9F23-97B9A413BD0F}">
      <dgm:prSet/>
      <dgm:spPr/>
      <dgm:t>
        <a:bodyPr/>
        <a:lstStyle/>
        <a:p>
          <a:endParaRPr lang="en-US"/>
        </a:p>
      </dgm:t>
    </dgm:pt>
    <dgm:pt modelId="{73FB80DC-3745-42CD-A337-754215084260}">
      <dgm:prSet phldrT="[Text]"/>
      <dgm:spPr>
        <a:solidFill>
          <a:srgbClr val="002060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Vào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trang</a:t>
          </a:r>
          <a:r>
            <a:rPr lang="en-US" dirty="0" smtClean="0">
              <a:latin typeface="Arial" pitchFamily="34" charset="0"/>
              <a:cs typeface="Arial" pitchFamily="34" charset="0"/>
            </a:rPr>
            <a:t> Newsfeed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đọc</a:t>
          </a:r>
          <a:r>
            <a:rPr lang="en-US" dirty="0" smtClean="0">
              <a:latin typeface="Arial" pitchFamily="34" charset="0"/>
              <a:cs typeface="Arial" pitchFamily="34" charset="0"/>
            </a:rPr>
            <a:t> tin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tức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186190F8-7698-4F20-905F-8CD6E24C2A9C}" type="parTrans" cxnId="{C6F86D82-5C42-432F-8F7E-39ADF759355F}">
      <dgm:prSet/>
      <dgm:spPr/>
      <dgm:t>
        <a:bodyPr/>
        <a:lstStyle/>
        <a:p>
          <a:endParaRPr lang="en-US"/>
        </a:p>
      </dgm:t>
    </dgm:pt>
    <dgm:pt modelId="{745F7AB5-C2BC-479A-B4B8-70A1B99348B4}" type="sibTrans" cxnId="{C6F86D82-5C42-432F-8F7E-39ADF759355F}">
      <dgm:prSet/>
      <dgm:spPr/>
      <dgm:t>
        <a:bodyPr/>
        <a:lstStyle/>
        <a:p>
          <a:endParaRPr lang="en-US"/>
        </a:p>
      </dgm:t>
    </dgm:pt>
    <dgm:pt modelId="{F9CAD63A-7CC8-4D5C-9219-BBA8B06601E8}">
      <dgm:prSet phldrT="[Text]" custT="1"/>
      <dgm:spPr/>
      <dgm:t>
        <a:bodyPr/>
        <a:lstStyle/>
        <a:p>
          <a:r>
            <a:rPr lang="en-US" sz="2000" smtClean="0">
              <a:latin typeface="Arial" pitchFamily="34" charset="0"/>
              <a:cs typeface="Arial" pitchFamily="34" charset="0"/>
            </a:rPr>
            <a:t>Like/Dislike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5A6754BE-0E02-43BA-96A9-407BF412B171}" type="parTrans" cxnId="{68A24313-358C-40AE-8653-5C144E41401E}">
      <dgm:prSet/>
      <dgm:spPr/>
      <dgm:t>
        <a:bodyPr/>
        <a:lstStyle/>
        <a:p>
          <a:endParaRPr lang="en-US"/>
        </a:p>
      </dgm:t>
    </dgm:pt>
    <dgm:pt modelId="{13FD1365-FD31-4E47-97E1-3BCD6C198863}" type="sibTrans" cxnId="{68A24313-358C-40AE-8653-5C144E41401E}">
      <dgm:prSet/>
      <dgm:spPr/>
      <dgm:t>
        <a:bodyPr/>
        <a:lstStyle/>
        <a:p>
          <a:endParaRPr lang="en-US"/>
        </a:p>
      </dgm:t>
    </dgm:pt>
    <dgm:pt modelId="{6B6816D8-6DD3-4906-9167-319BD684AA64}">
      <dgm:prSet phldrT="[Text]" custT="1"/>
      <dgm:spPr/>
      <dgm:t>
        <a:bodyPr/>
        <a:lstStyle/>
        <a:p>
          <a:r>
            <a:rPr lang="en-US" sz="2000" dirty="0" err="1" smtClean="0">
              <a:latin typeface="Arial" pitchFamily="34" charset="0"/>
              <a:cs typeface="Arial" pitchFamily="34" charset="0"/>
            </a:rPr>
            <a:t>Làm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bài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minitest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về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từ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vựng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CBD70D38-80C2-413B-B966-A6840CAA736D}" type="parTrans" cxnId="{738AAECD-2728-4990-B568-201AA9D2B2E2}">
      <dgm:prSet/>
      <dgm:spPr/>
      <dgm:t>
        <a:bodyPr/>
        <a:lstStyle/>
        <a:p>
          <a:endParaRPr lang="en-US"/>
        </a:p>
      </dgm:t>
    </dgm:pt>
    <dgm:pt modelId="{33A8666E-54B9-47DE-AF0E-62EB2FE936F2}" type="sibTrans" cxnId="{738AAECD-2728-4990-B568-201AA9D2B2E2}">
      <dgm:prSet/>
      <dgm:spPr/>
      <dgm:t>
        <a:bodyPr/>
        <a:lstStyle/>
        <a:p>
          <a:endParaRPr lang="en-US"/>
        </a:p>
      </dgm:t>
    </dgm:pt>
    <dgm:pt modelId="{2DF8F272-8FF8-4671-9383-47C58A5ED1ED}">
      <dgm:prSet phldrT="[Text]" custT="1"/>
      <dgm:spPr/>
      <dgm:t>
        <a:bodyPr/>
        <a:lstStyle/>
        <a:p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DAF7287D-3566-4213-BEA4-0BA1885751BB}" type="parTrans" cxnId="{C26A4A95-A4BE-4647-A75B-4CBC0DBB9260}">
      <dgm:prSet/>
      <dgm:spPr/>
      <dgm:t>
        <a:bodyPr/>
        <a:lstStyle/>
        <a:p>
          <a:endParaRPr lang="en-US"/>
        </a:p>
      </dgm:t>
    </dgm:pt>
    <dgm:pt modelId="{064774CE-C82E-476E-833B-1778DA10E5FD}" type="sibTrans" cxnId="{C26A4A95-A4BE-4647-A75B-4CBC0DBB9260}">
      <dgm:prSet/>
      <dgm:spPr/>
      <dgm:t>
        <a:bodyPr/>
        <a:lstStyle/>
        <a:p>
          <a:endParaRPr lang="en-US"/>
        </a:p>
      </dgm:t>
    </dgm:pt>
    <dgm:pt modelId="{361718DE-DFCD-462D-BE41-BD491E02B274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Share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77C5477B-84BC-4CC4-8821-1FB8A6E73C84}" type="sibTrans" cxnId="{7D27AF36-D90E-4F20-A984-094AEDD77C57}">
      <dgm:prSet/>
      <dgm:spPr/>
      <dgm:t>
        <a:bodyPr/>
        <a:lstStyle/>
        <a:p>
          <a:endParaRPr lang="en-US"/>
        </a:p>
      </dgm:t>
    </dgm:pt>
    <dgm:pt modelId="{99EECE0E-F5E1-4FA1-BBD2-10B32CA525F1}" type="parTrans" cxnId="{7D27AF36-D90E-4F20-A984-094AEDD77C57}">
      <dgm:prSet/>
      <dgm:spPr/>
      <dgm:t>
        <a:bodyPr/>
        <a:lstStyle/>
        <a:p>
          <a:endParaRPr lang="en-US"/>
        </a:p>
      </dgm:t>
    </dgm:pt>
    <dgm:pt modelId="{4DE5E655-F5C4-40B5-B983-CBC0A1044869}">
      <dgm:prSet phldrT="[Text]" custT="1"/>
      <dgm:spPr/>
      <dgm:t>
        <a:bodyPr/>
        <a:lstStyle/>
        <a:p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E71A9944-7984-4689-85AA-F8F5AA3B4432}" type="sibTrans" cxnId="{DB668DF1-0949-4976-AC49-59332C5BDF5E}">
      <dgm:prSet/>
      <dgm:spPr/>
      <dgm:t>
        <a:bodyPr/>
        <a:lstStyle/>
        <a:p>
          <a:endParaRPr lang="en-US"/>
        </a:p>
      </dgm:t>
    </dgm:pt>
    <dgm:pt modelId="{AA1D4783-D9A9-46AF-8EAC-6918425D6C68}" type="parTrans" cxnId="{DB668DF1-0949-4976-AC49-59332C5BDF5E}">
      <dgm:prSet/>
      <dgm:spPr/>
      <dgm:t>
        <a:bodyPr/>
        <a:lstStyle/>
        <a:p>
          <a:endParaRPr lang="en-US"/>
        </a:p>
      </dgm:t>
    </dgm:pt>
    <dgm:pt modelId="{84479E04-0F06-47FA-B415-B033C9DBFF76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Comment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7B76C598-A880-4991-A152-687971326748}" type="sibTrans" cxnId="{67DB9E72-B52E-4DC2-B063-79CE8CED6D6B}">
      <dgm:prSet/>
      <dgm:spPr/>
      <dgm:t>
        <a:bodyPr/>
        <a:lstStyle/>
        <a:p>
          <a:endParaRPr lang="en-US"/>
        </a:p>
      </dgm:t>
    </dgm:pt>
    <dgm:pt modelId="{D7F435B2-FDB9-4967-8FE5-5159A3FC22FD}" type="parTrans" cxnId="{67DB9E72-B52E-4DC2-B063-79CE8CED6D6B}">
      <dgm:prSet/>
      <dgm:spPr/>
      <dgm:t>
        <a:bodyPr/>
        <a:lstStyle/>
        <a:p>
          <a:endParaRPr lang="en-US"/>
        </a:p>
      </dgm:t>
    </dgm:pt>
    <dgm:pt modelId="{71565C26-86FE-446F-9A5B-DBF5B72F1F62}">
      <dgm:prSet phldrT="[Text]" custT="1"/>
      <dgm:spPr/>
      <dgm:t>
        <a:bodyPr/>
        <a:lstStyle/>
        <a:p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8AB8FE34-9316-4F24-A59E-B0AFE8F9078C}" type="sibTrans" cxnId="{E7BCB9BE-09AF-4FE6-A6F8-EB245B908F35}">
      <dgm:prSet/>
      <dgm:spPr/>
      <dgm:t>
        <a:bodyPr/>
        <a:lstStyle/>
        <a:p>
          <a:endParaRPr lang="en-US"/>
        </a:p>
      </dgm:t>
    </dgm:pt>
    <dgm:pt modelId="{D9881B53-1B48-44D0-9E90-EA7A939067D1}" type="parTrans" cxnId="{E7BCB9BE-09AF-4FE6-A6F8-EB245B908F35}">
      <dgm:prSet/>
      <dgm:spPr/>
      <dgm:t>
        <a:bodyPr/>
        <a:lstStyle/>
        <a:p>
          <a:endParaRPr lang="en-US"/>
        </a:p>
      </dgm:t>
    </dgm:pt>
    <dgm:pt modelId="{79369F74-C45A-4732-A6B9-DF1D050FF6D6}">
      <dgm:prSet phldrT="[Text]" custT="1"/>
      <dgm:spPr/>
      <dgm:t>
        <a:bodyPr/>
        <a:lstStyle/>
        <a:p>
          <a:r>
            <a:rPr lang="en-US" sz="2000" dirty="0" err="1" smtClean="0">
              <a:latin typeface="Arial" pitchFamily="34" charset="0"/>
              <a:cs typeface="Arial" pitchFamily="34" charset="0"/>
            </a:rPr>
            <a:t>Đánh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giá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độ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khó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14A9BA46-FE91-4E18-8ED2-19F157C327C7}" type="sibTrans" cxnId="{8A0B3D4F-FD42-445D-8E00-C04D083C8D42}">
      <dgm:prSet/>
      <dgm:spPr/>
      <dgm:t>
        <a:bodyPr/>
        <a:lstStyle/>
        <a:p>
          <a:endParaRPr lang="en-US"/>
        </a:p>
      </dgm:t>
    </dgm:pt>
    <dgm:pt modelId="{A8982CE8-B553-4634-9C48-C1B20BBC16E2}" type="parTrans" cxnId="{8A0B3D4F-FD42-445D-8E00-C04D083C8D42}">
      <dgm:prSet/>
      <dgm:spPr/>
      <dgm:t>
        <a:bodyPr/>
        <a:lstStyle/>
        <a:p>
          <a:endParaRPr lang="en-US"/>
        </a:p>
      </dgm:t>
    </dgm:pt>
    <dgm:pt modelId="{D3491BAA-6499-42CA-B8F0-883AFEABA860}">
      <dgm:prSet phldrT="[Text]" custT="1"/>
      <dgm:spPr/>
      <dgm:t>
        <a:bodyPr/>
        <a:lstStyle/>
        <a:p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83C9059D-9E60-4B2E-B2E5-C937D84ECBBB}" type="sibTrans" cxnId="{D97280B5-42BA-4F78-A136-44BED331F762}">
      <dgm:prSet/>
      <dgm:spPr/>
      <dgm:t>
        <a:bodyPr/>
        <a:lstStyle/>
        <a:p>
          <a:endParaRPr lang="en-US"/>
        </a:p>
      </dgm:t>
    </dgm:pt>
    <dgm:pt modelId="{DE22D3DA-8A82-46F9-B56B-2979438002C0}" type="parTrans" cxnId="{D97280B5-42BA-4F78-A136-44BED331F762}">
      <dgm:prSet/>
      <dgm:spPr/>
      <dgm:t>
        <a:bodyPr/>
        <a:lstStyle/>
        <a:p>
          <a:endParaRPr lang="en-US"/>
        </a:p>
      </dgm:t>
    </dgm:pt>
    <dgm:pt modelId="{BFBF4474-A91E-485C-8F32-DD635E9ACABC}" type="pres">
      <dgm:prSet presAssocID="{320713F5-2E83-4312-93AF-B244A2387129}" presName="rootnode" presStyleCnt="0">
        <dgm:presLayoutVars>
          <dgm:chMax/>
          <dgm:chPref/>
          <dgm:dir/>
          <dgm:animLvl val="lvl"/>
        </dgm:presLayoutVars>
      </dgm:prSet>
      <dgm:spPr/>
    </dgm:pt>
    <dgm:pt modelId="{F9A4B604-EC2F-4F59-AEE3-37A0F300CFC2}" type="pres">
      <dgm:prSet presAssocID="{5B09248A-F219-4F03-BA2A-52D8F9F83598}" presName="composite" presStyleCnt="0"/>
      <dgm:spPr/>
    </dgm:pt>
    <dgm:pt modelId="{3009CBE5-34AB-436F-809E-DA50F3E5F291}" type="pres">
      <dgm:prSet presAssocID="{5B09248A-F219-4F03-BA2A-52D8F9F83598}" presName="bentUpArrow1" presStyleLbl="alignImgPlace1" presStyleIdx="0" presStyleCnt="2" custScaleX="48985" custScaleY="108931" custLinFactNeighborX="-15792" custLinFactNeighborY="1830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</dgm:pt>
    <dgm:pt modelId="{39AD3EFF-1883-425D-BF86-1F26DA425B24}" type="pres">
      <dgm:prSet presAssocID="{5B09248A-F219-4F03-BA2A-52D8F9F8359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2C5D8-42B8-48A7-A8D7-F8FCD44CDADF}" type="pres">
      <dgm:prSet presAssocID="{5B09248A-F219-4F03-BA2A-52D8F9F83598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D7ED7-E779-4F80-B6AF-3BD349F6C030}" type="pres">
      <dgm:prSet presAssocID="{14DE1E98-C26B-4297-97E5-36957C9E9040}" presName="sibTrans" presStyleCnt="0"/>
      <dgm:spPr/>
    </dgm:pt>
    <dgm:pt modelId="{C04E9E95-8176-43D4-9293-3C313CAF3154}" type="pres">
      <dgm:prSet presAssocID="{2437C59A-A0A6-4C53-8BB7-D461F6E872F5}" presName="composite" presStyleCnt="0"/>
      <dgm:spPr/>
    </dgm:pt>
    <dgm:pt modelId="{C4649378-B3EA-41B8-B2BE-1D62D362FB73}" type="pres">
      <dgm:prSet presAssocID="{2437C59A-A0A6-4C53-8BB7-D461F6E872F5}" presName="bentUpArrow1" presStyleLbl="alignImgPlace1" presStyleIdx="1" presStyleCnt="2" custScaleX="39616" custScaleY="146370" custLinFactNeighborX="-64087" custLinFactNeighborY="25919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</dgm:pt>
    <dgm:pt modelId="{DAC19F4C-30B9-4F6B-9D1E-1C9CFAD4FA5B}" type="pres">
      <dgm:prSet presAssocID="{2437C59A-A0A6-4C53-8BB7-D461F6E872F5}" presName="ParentText" presStyleLbl="node1" presStyleIdx="1" presStyleCnt="3" custLinFactNeighborX="-31762" custLinFactNeighborY="227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7D408A-1B42-4B3E-9994-63A320D372F7}" type="pres">
      <dgm:prSet presAssocID="{2437C59A-A0A6-4C53-8BB7-D461F6E872F5}" presName="ChildText" presStyleLbl="revTx" presStyleIdx="1" presStyleCnt="3" custScaleX="218439" custScaleY="85968" custLinFactNeighborX="14384" custLinFactNeighborY="-5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443253-9905-4092-90CE-6C0AC210995B}" type="pres">
      <dgm:prSet presAssocID="{BA47A312-AB31-4A7C-966A-274804CCE26D}" presName="sibTrans" presStyleCnt="0"/>
      <dgm:spPr/>
    </dgm:pt>
    <dgm:pt modelId="{F0ED0D59-CAE5-4679-B197-6FCA66026A09}" type="pres">
      <dgm:prSet presAssocID="{73FB80DC-3745-42CD-A337-754215084260}" presName="composite" presStyleCnt="0"/>
      <dgm:spPr/>
    </dgm:pt>
    <dgm:pt modelId="{314AB515-AE80-4330-8BF1-3080FD6A3DE7}" type="pres">
      <dgm:prSet presAssocID="{73FB80DC-3745-42CD-A337-754215084260}" presName="ParentText" presStyleLbl="node1" presStyleIdx="2" presStyleCnt="3" custLinFactNeighborX="-68523" custLinFactNeighborY="686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52949-E0F3-42E9-93DC-D8951A6C9027}" type="pres">
      <dgm:prSet presAssocID="{73FB80DC-3745-42CD-A337-754215084260}" presName="FinalChildText" presStyleLbl="revTx" presStyleIdx="2" presStyleCnt="3" custScaleX="119321" custScaleY="208961" custLinFactNeighborX="-84176" custLinFactNeighborY="64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8C9864-DC46-4472-80D2-4A181D0AA047}" type="presOf" srcId="{F9CAD63A-7CC8-4D5C-9219-BBA8B06601E8}" destId="{39E52949-E0F3-42E9-93DC-D8951A6C9027}" srcOrd="0" destOrd="0" presId="urn:microsoft.com/office/officeart/2005/8/layout/StepDownProcess"/>
    <dgm:cxn modelId="{E7BCB9BE-09AF-4FE6-A6F8-EB245B908F35}" srcId="{73FB80DC-3745-42CD-A337-754215084260}" destId="{71565C26-86FE-446F-9A5B-DBF5B72F1F62}" srcOrd="3" destOrd="0" parTransId="{D9881B53-1B48-44D0-9E90-EA7A939067D1}" sibTransId="{8AB8FE34-9316-4F24-A59E-B0AFE8F9078C}"/>
    <dgm:cxn modelId="{A5584321-C6C7-41C8-9699-9C7D3934BCA0}" type="presOf" srcId="{D3491BAA-6499-42CA-B8F0-883AFEABA860}" destId="{39E52949-E0F3-42E9-93DC-D8951A6C9027}" srcOrd="0" destOrd="1" presId="urn:microsoft.com/office/officeart/2005/8/layout/StepDownProcess"/>
    <dgm:cxn modelId="{D97280B5-42BA-4F78-A136-44BED331F762}" srcId="{73FB80DC-3745-42CD-A337-754215084260}" destId="{D3491BAA-6499-42CA-B8F0-883AFEABA860}" srcOrd="1" destOrd="0" parTransId="{DE22D3DA-8A82-46F9-B56B-2979438002C0}" sibTransId="{83C9059D-9E60-4B2E-B2E5-C937D84ECBBB}"/>
    <dgm:cxn modelId="{68A24313-358C-40AE-8653-5C144E41401E}" srcId="{73FB80DC-3745-42CD-A337-754215084260}" destId="{F9CAD63A-7CC8-4D5C-9219-BBA8B06601E8}" srcOrd="0" destOrd="0" parTransId="{5A6754BE-0E02-43BA-96A9-407BF412B171}" sibTransId="{13FD1365-FD31-4E47-97E1-3BCD6C198863}"/>
    <dgm:cxn modelId="{7290AE0C-4AC6-42E6-A70E-808B5CDF0ABD}" type="presOf" srcId="{84479E04-0F06-47FA-B415-B033C9DBFF76}" destId="{39E52949-E0F3-42E9-93DC-D8951A6C9027}" srcOrd="0" destOrd="4" presId="urn:microsoft.com/office/officeart/2005/8/layout/StepDownProcess"/>
    <dgm:cxn modelId="{5951BFBF-6C37-4792-8637-422CCFF88D77}" type="presOf" srcId="{361718DE-DFCD-462D-BE41-BD491E02B274}" destId="{39E52949-E0F3-42E9-93DC-D8951A6C9027}" srcOrd="0" destOrd="6" presId="urn:microsoft.com/office/officeart/2005/8/layout/StepDownProcess"/>
    <dgm:cxn modelId="{C26A4A95-A4BE-4647-A75B-4CBC0DBB9260}" srcId="{2437C59A-A0A6-4C53-8BB7-D461F6E872F5}" destId="{2DF8F272-8FF8-4671-9383-47C58A5ED1ED}" srcOrd="1" destOrd="0" parTransId="{DAF7287D-3566-4213-BEA4-0BA1885751BB}" sibTransId="{064774CE-C82E-476E-833B-1778DA10E5FD}"/>
    <dgm:cxn modelId="{DB668DF1-0949-4976-AC49-59332C5BDF5E}" srcId="{73FB80DC-3745-42CD-A337-754215084260}" destId="{4DE5E655-F5C4-40B5-B983-CBC0A1044869}" srcOrd="5" destOrd="0" parTransId="{AA1D4783-D9A9-46AF-8EAC-6918425D6C68}" sibTransId="{E71A9944-7984-4689-85AA-F8F5AA3B4432}"/>
    <dgm:cxn modelId="{70E2CFDF-BC91-4756-A978-4BA3EA3CC95E}" type="presOf" srcId="{4DE5E655-F5C4-40B5-B983-CBC0A1044869}" destId="{39E52949-E0F3-42E9-93DC-D8951A6C9027}" srcOrd="0" destOrd="5" presId="urn:microsoft.com/office/officeart/2005/8/layout/StepDownProcess"/>
    <dgm:cxn modelId="{9E01E22F-8447-4CBD-A20D-F91D34D673C0}" type="presOf" srcId="{6B6816D8-6DD3-4906-9167-319BD684AA64}" destId="{A47D408A-1B42-4B3E-9994-63A320D372F7}" srcOrd="0" destOrd="2" presId="urn:microsoft.com/office/officeart/2005/8/layout/StepDownProcess"/>
    <dgm:cxn modelId="{0E976370-1C98-4253-9F23-97B9A413BD0F}" srcId="{2437C59A-A0A6-4C53-8BB7-D461F6E872F5}" destId="{560CFE61-8BD0-409A-910F-D66588F8C747}" srcOrd="0" destOrd="0" parTransId="{CE6384F0-7486-4140-86DF-4411A5D99EBB}" sibTransId="{77EF61BD-CBC4-497B-839E-C49F56740046}"/>
    <dgm:cxn modelId="{7D27AF36-D90E-4F20-A984-094AEDD77C57}" srcId="{73FB80DC-3745-42CD-A337-754215084260}" destId="{361718DE-DFCD-462D-BE41-BD491E02B274}" srcOrd="6" destOrd="0" parTransId="{99EECE0E-F5E1-4FA1-BBD2-10B32CA525F1}" sibTransId="{77C5477B-84BC-4CC4-8821-1FB8A6E73C84}"/>
    <dgm:cxn modelId="{5DB32E24-F342-45D3-80EE-8CCB0D12F2F0}" type="presOf" srcId="{2DF8F272-8FF8-4671-9383-47C58A5ED1ED}" destId="{A47D408A-1B42-4B3E-9994-63A320D372F7}" srcOrd="0" destOrd="1" presId="urn:microsoft.com/office/officeart/2005/8/layout/StepDownProcess"/>
    <dgm:cxn modelId="{738AAECD-2728-4990-B568-201AA9D2B2E2}" srcId="{2437C59A-A0A6-4C53-8BB7-D461F6E872F5}" destId="{6B6816D8-6DD3-4906-9167-319BD684AA64}" srcOrd="2" destOrd="0" parTransId="{CBD70D38-80C2-413B-B966-A6840CAA736D}" sibTransId="{33A8666E-54B9-47DE-AF0E-62EB2FE936F2}"/>
    <dgm:cxn modelId="{67DB9E72-B52E-4DC2-B063-79CE8CED6D6B}" srcId="{73FB80DC-3745-42CD-A337-754215084260}" destId="{84479E04-0F06-47FA-B415-B033C9DBFF76}" srcOrd="4" destOrd="0" parTransId="{D7F435B2-FDB9-4967-8FE5-5159A3FC22FD}" sibTransId="{7B76C598-A880-4991-A152-687971326748}"/>
    <dgm:cxn modelId="{9CF50D7A-8690-493B-9AC8-80C90980209C}" srcId="{320713F5-2E83-4312-93AF-B244A2387129}" destId="{2437C59A-A0A6-4C53-8BB7-D461F6E872F5}" srcOrd="1" destOrd="0" parTransId="{020DF69D-B2D2-45D9-A826-5A504C096ACC}" sibTransId="{BA47A312-AB31-4A7C-966A-274804CCE26D}"/>
    <dgm:cxn modelId="{A1C769D4-8E2D-484D-A038-26A3EBFC4757}" type="presOf" srcId="{320713F5-2E83-4312-93AF-B244A2387129}" destId="{BFBF4474-A91E-485C-8F32-DD635E9ACABC}" srcOrd="0" destOrd="0" presId="urn:microsoft.com/office/officeart/2005/8/layout/StepDownProcess"/>
    <dgm:cxn modelId="{72674190-2590-4804-804D-5AA607F85BF1}" type="presOf" srcId="{79369F74-C45A-4732-A6B9-DF1D050FF6D6}" destId="{39E52949-E0F3-42E9-93DC-D8951A6C9027}" srcOrd="0" destOrd="2" presId="urn:microsoft.com/office/officeart/2005/8/layout/StepDownProcess"/>
    <dgm:cxn modelId="{8A0B3D4F-FD42-445D-8E00-C04D083C8D42}" srcId="{73FB80DC-3745-42CD-A337-754215084260}" destId="{79369F74-C45A-4732-A6B9-DF1D050FF6D6}" srcOrd="2" destOrd="0" parTransId="{A8982CE8-B553-4634-9C48-C1B20BBC16E2}" sibTransId="{14A9BA46-FE91-4E18-8ED2-19F157C327C7}"/>
    <dgm:cxn modelId="{114A929E-F512-45B6-A363-1F1C2A61D172}" type="presOf" srcId="{73FB80DC-3745-42CD-A337-754215084260}" destId="{314AB515-AE80-4330-8BF1-3080FD6A3DE7}" srcOrd="0" destOrd="0" presId="urn:microsoft.com/office/officeart/2005/8/layout/StepDownProcess"/>
    <dgm:cxn modelId="{C6F86D82-5C42-432F-8F7E-39ADF759355F}" srcId="{320713F5-2E83-4312-93AF-B244A2387129}" destId="{73FB80DC-3745-42CD-A337-754215084260}" srcOrd="2" destOrd="0" parTransId="{186190F8-7698-4F20-905F-8CD6E24C2A9C}" sibTransId="{745F7AB5-C2BC-479A-B4B8-70A1B99348B4}"/>
    <dgm:cxn modelId="{3C2149E9-BEAA-4938-9CDE-91ED2F1C3C42}" type="presOf" srcId="{5B09248A-F219-4F03-BA2A-52D8F9F83598}" destId="{39AD3EFF-1883-425D-BF86-1F26DA425B24}" srcOrd="0" destOrd="0" presId="urn:microsoft.com/office/officeart/2005/8/layout/StepDownProcess"/>
    <dgm:cxn modelId="{23392465-A31A-43C8-90DC-AF2F6388809B}" type="presOf" srcId="{2437C59A-A0A6-4C53-8BB7-D461F6E872F5}" destId="{DAC19F4C-30B9-4F6B-9D1E-1C9CFAD4FA5B}" srcOrd="0" destOrd="0" presId="urn:microsoft.com/office/officeart/2005/8/layout/StepDownProcess"/>
    <dgm:cxn modelId="{2BCE29EB-4064-4D0E-82C2-FE0F288AEA0F}" type="presOf" srcId="{71565C26-86FE-446F-9A5B-DBF5B72F1F62}" destId="{39E52949-E0F3-42E9-93DC-D8951A6C9027}" srcOrd="0" destOrd="3" presId="urn:microsoft.com/office/officeart/2005/8/layout/StepDownProcess"/>
    <dgm:cxn modelId="{14CA31E2-0281-47F1-9A67-A2DF5360B6B9}" srcId="{320713F5-2E83-4312-93AF-B244A2387129}" destId="{5B09248A-F219-4F03-BA2A-52D8F9F83598}" srcOrd="0" destOrd="0" parTransId="{F7837532-03F0-487E-9C66-788823388427}" sibTransId="{14DE1E98-C26B-4297-97E5-36957C9E9040}"/>
    <dgm:cxn modelId="{3AB3AF64-8E17-4606-9C0E-7572F9F6FF1A}" type="presOf" srcId="{560CFE61-8BD0-409A-910F-D66588F8C747}" destId="{A47D408A-1B42-4B3E-9994-63A320D372F7}" srcOrd="0" destOrd="0" presId="urn:microsoft.com/office/officeart/2005/8/layout/StepDownProcess"/>
    <dgm:cxn modelId="{6C5E9C9D-BCE3-46B4-8058-5046CE23F89D}" type="presParOf" srcId="{BFBF4474-A91E-485C-8F32-DD635E9ACABC}" destId="{F9A4B604-EC2F-4F59-AEE3-37A0F300CFC2}" srcOrd="0" destOrd="0" presId="urn:microsoft.com/office/officeart/2005/8/layout/StepDownProcess"/>
    <dgm:cxn modelId="{B083B131-2CAF-462F-A7FE-3CF9E864FDB2}" type="presParOf" srcId="{F9A4B604-EC2F-4F59-AEE3-37A0F300CFC2}" destId="{3009CBE5-34AB-436F-809E-DA50F3E5F291}" srcOrd="0" destOrd="0" presId="urn:microsoft.com/office/officeart/2005/8/layout/StepDownProcess"/>
    <dgm:cxn modelId="{1A9BB557-299A-486D-9353-8C6422B73EC2}" type="presParOf" srcId="{F9A4B604-EC2F-4F59-AEE3-37A0F300CFC2}" destId="{39AD3EFF-1883-425D-BF86-1F26DA425B24}" srcOrd="1" destOrd="0" presId="urn:microsoft.com/office/officeart/2005/8/layout/StepDownProcess"/>
    <dgm:cxn modelId="{214C7BDD-D913-4598-A681-835A8745B222}" type="presParOf" srcId="{F9A4B604-EC2F-4F59-AEE3-37A0F300CFC2}" destId="{6082C5D8-42B8-48A7-A8D7-F8FCD44CDADF}" srcOrd="2" destOrd="0" presId="urn:microsoft.com/office/officeart/2005/8/layout/StepDownProcess"/>
    <dgm:cxn modelId="{79D8F8FB-F6B7-4534-8AAD-A39B93AA9F89}" type="presParOf" srcId="{BFBF4474-A91E-485C-8F32-DD635E9ACABC}" destId="{22CD7ED7-E779-4F80-B6AF-3BD349F6C030}" srcOrd="1" destOrd="0" presId="urn:microsoft.com/office/officeart/2005/8/layout/StepDownProcess"/>
    <dgm:cxn modelId="{290AA628-51A4-4AF5-9D92-53386C73CA8C}" type="presParOf" srcId="{BFBF4474-A91E-485C-8F32-DD635E9ACABC}" destId="{C04E9E95-8176-43D4-9293-3C313CAF3154}" srcOrd="2" destOrd="0" presId="urn:microsoft.com/office/officeart/2005/8/layout/StepDownProcess"/>
    <dgm:cxn modelId="{9C391F42-8075-477A-AB4E-35EB0506D3A8}" type="presParOf" srcId="{C04E9E95-8176-43D4-9293-3C313CAF3154}" destId="{C4649378-B3EA-41B8-B2BE-1D62D362FB73}" srcOrd="0" destOrd="0" presId="urn:microsoft.com/office/officeart/2005/8/layout/StepDownProcess"/>
    <dgm:cxn modelId="{F8FD8BC9-24FC-4158-94F2-B8C318643955}" type="presParOf" srcId="{C04E9E95-8176-43D4-9293-3C313CAF3154}" destId="{DAC19F4C-30B9-4F6B-9D1E-1C9CFAD4FA5B}" srcOrd="1" destOrd="0" presId="urn:microsoft.com/office/officeart/2005/8/layout/StepDownProcess"/>
    <dgm:cxn modelId="{C97126E8-9FAD-46DD-BDEC-B114E7038F8E}" type="presParOf" srcId="{C04E9E95-8176-43D4-9293-3C313CAF3154}" destId="{A47D408A-1B42-4B3E-9994-63A320D372F7}" srcOrd="2" destOrd="0" presId="urn:microsoft.com/office/officeart/2005/8/layout/StepDownProcess"/>
    <dgm:cxn modelId="{282416EA-627F-4B2F-B5CE-7459EAB12B8F}" type="presParOf" srcId="{BFBF4474-A91E-485C-8F32-DD635E9ACABC}" destId="{A9443253-9905-4092-90CE-6C0AC210995B}" srcOrd="3" destOrd="0" presId="urn:microsoft.com/office/officeart/2005/8/layout/StepDownProcess"/>
    <dgm:cxn modelId="{CB4A53A5-1042-41DC-A42C-320B287902CE}" type="presParOf" srcId="{BFBF4474-A91E-485C-8F32-DD635E9ACABC}" destId="{F0ED0D59-CAE5-4679-B197-6FCA66026A09}" srcOrd="4" destOrd="0" presId="urn:microsoft.com/office/officeart/2005/8/layout/StepDownProcess"/>
    <dgm:cxn modelId="{C9237318-4DA3-4274-8246-30CCDB75B312}" type="presParOf" srcId="{F0ED0D59-CAE5-4679-B197-6FCA66026A09}" destId="{314AB515-AE80-4330-8BF1-3080FD6A3DE7}" srcOrd="0" destOrd="0" presId="urn:microsoft.com/office/officeart/2005/8/layout/StepDownProcess"/>
    <dgm:cxn modelId="{93EF0C0C-8118-4950-9F60-DE6C94B9D846}" type="presParOf" srcId="{F0ED0D59-CAE5-4679-B197-6FCA66026A09}" destId="{39E52949-E0F3-42E9-93DC-D8951A6C902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6115C-8F72-426C-B7A6-0106942D156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DE7ED7-0ED1-40F7-8BB9-4E65867F6BB1}">
      <dgm:prSet phldrT="[Text]" phldr="1"/>
      <dgm:spPr/>
      <dgm:t>
        <a:bodyPr/>
        <a:lstStyle/>
        <a:p>
          <a:endParaRPr lang="en-US"/>
        </a:p>
      </dgm:t>
    </dgm:pt>
    <dgm:pt modelId="{D702D8CB-6A0D-4A5E-B30F-C9B928AC5C86}" type="parTrans" cxnId="{34A6D8E5-C91F-4050-806C-93E6D361BE28}">
      <dgm:prSet/>
      <dgm:spPr/>
      <dgm:t>
        <a:bodyPr/>
        <a:lstStyle/>
        <a:p>
          <a:endParaRPr lang="en-US"/>
        </a:p>
      </dgm:t>
    </dgm:pt>
    <dgm:pt modelId="{1016CB54-6BEE-43C9-A480-2FF3D49230A8}" type="sibTrans" cxnId="{34A6D8E5-C91F-4050-806C-93E6D361BE28}">
      <dgm:prSet/>
      <dgm:spPr/>
      <dgm:t>
        <a:bodyPr/>
        <a:lstStyle/>
        <a:p>
          <a:endParaRPr lang="en-US"/>
        </a:p>
      </dgm:t>
    </dgm:pt>
    <dgm:pt modelId="{8A4BC86D-5156-4AA9-A02B-D6E3B6119023}">
      <dgm:prSet phldrT="[Text]"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vi-VN" sz="2000" dirty="0" smtClean="0">
              <a:latin typeface="Cambria" panose="02040503050406030204" pitchFamily="18" charset="0"/>
            </a:rPr>
            <a:t>Lu</a:t>
          </a:r>
          <a:r>
            <a:rPr lang="en-US" sz="2000" dirty="0" err="1" smtClean="0">
              <a:latin typeface="Cambria" panose="02040503050406030204" pitchFamily="18" charset="0"/>
            </a:rPr>
            <a:t>ôn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có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ngu</a:t>
          </a:r>
          <a:r>
            <a:rPr lang="vi-VN" sz="2000" dirty="0" smtClean="0">
              <a:latin typeface="Cambria" panose="02040503050406030204" pitchFamily="18" charset="0"/>
            </a:rPr>
            <a:t>ồn t</a:t>
          </a:r>
          <a:r>
            <a:rPr lang="en-US" sz="2000" dirty="0" err="1" smtClean="0">
              <a:latin typeface="Cambria" panose="02040503050406030204" pitchFamily="18" charset="0"/>
            </a:rPr>
            <a:t>ài</a:t>
          </a:r>
          <a:r>
            <a:rPr lang="en-US" sz="2000" dirty="0" smtClean="0">
              <a:latin typeface="Cambria" panose="02040503050406030204" pitchFamily="18" charset="0"/>
            </a:rPr>
            <a:t> li</a:t>
          </a:r>
          <a:r>
            <a:rPr lang="vi-VN" sz="2000" dirty="0" smtClean="0">
              <a:latin typeface="Cambria" panose="02040503050406030204" pitchFamily="18" charset="0"/>
            </a:rPr>
            <a:t>ệu đọc tiếng </a:t>
          </a:r>
          <a:r>
            <a:rPr lang="en-US" sz="2000" dirty="0" smtClean="0">
              <a:latin typeface="Cambria" panose="02040503050406030204" pitchFamily="18" charset="0"/>
            </a:rPr>
            <a:t>A</a:t>
          </a:r>
          <a:r>
            <a:rPr lang="vi-VN" sz="2000" dirty="0" smtClean="0">
              <a:latin typeface="Cambria" panose="02040503050406030204" pitchFamily="18" charset="0"/>
            </a:rPr>
            <a:t>nh phong ph</a:t>
          </a:r>
          <a:r>
            <a:rPr lang="en-US" sz="2000" dirty="0" smtClean="0">
              <a:latin typeface="Cambria" panose="02040503050406030204" pitchFamily="18" charset="0"/>
            </a:rPr>
            <a:t>ú, h</a:t>
          </a:r>
          <a:r>
            <a:rPr lang="vi-VN" sz="2000" dirty="0" smtClean="0">
              <a:latin typeface="Cambria" panose="02040503050406030204" pitchFamily="18" charset="0"/>
            </a:rPr>
            <a:t>ợp với sở th</a:t>
          </a:r>
          <a:r>
            <a:rPr lang="en-US" sz="2000" dirty="0" err="1" smtClean="0">
              <a:latin typeface="Cambria" panose="02040503050406030204" pitchFamily="18" charset="0"/>
            </a:rPr>
            <a:t>ích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và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trình</a:t>
          </a:r>
          <a:r>
            <a:rPr lang="en-US" sz="2000" dirty="0" smtClean="0">
              <a:latin typeface="Cambria" panose="02040503050406030204" pitchFamily="18" charset="0"/>
            </a:rPr>
            <a:t> đ</a:t>
          </a:r>
          <a:r>
            <a:rPr lang="vi-VN" sz="2000" dirty="0" smtClean="0">
              <a:latin typeface="Cambria" panose="02040503050406030204" pitchFamily="18" charset="0"/>
            </a:rPr>
            <a:t>ộ.</a:t>
          </a:r>
          <a:endParaRPr lang="en-US" sz="2000" dirty="0">
            <a:latin typeface="Cambria" panose="02040503050406030204" pitchFamily="18" charset="0"/>
          </a:endParaRPr>
        </a:p>
      </dgm:t>
    </dgm:pt>
    <dgm:pt modelId="{500299B9-984A-4458-8F5D-728A9192A8E1}" type="parTrans" cxnId="{E29B1258-38D2-48D7-9DEC-559652D21E9A}">
      <dgm:prSet/>
      <dgm:spPr/>
      <dgm:t>
        <a:bodyPr/>
        <a:lstStyle/>
        <a:p>
          <a:endParaRPr lang="en-US"/>
        </a:p>
      </dgm:t>
    </dgm:pt>
    <dgm:pt modelId="{6C2731BB-28DD-461C-BE76-8EA5047E3DBD}" type="sibTrans" cxnId="{E29B1258-38D2-48D7-9DEC-559652D21E9A}">
      <dgm:prSet/>
      <dgm:spPr/>
      <dgm:t>
        <a:bodyPr/>
        <a:lstStyle/>
        <a:p>
          <a:endParaRPr lang="en-US"/>
        </a:p>
      </dgm:t>
    </dgm:pt>
    <dgm:pt modelId="{AE244267-F32F-4DAD-83D6-6B9F608F05C8}">
      <dgm:prSet phldrT="[Text]" phldr="1"/>
      <dgm:spPr/>
      <dgm:t>
        <a:bodyPr/>
        <a:lstStyle/>
        <a:p>
          <a:endParaRPr lang="en-US"/>
        </a:p>
      </dgm:t>
    </dgm:pt>
    <dgm:pt modelId="{6A614CF0-BAAD-4CAE-9B3D-D9CD390744F9}" type="parTrans" cxnId="{10232009-3ED5-4B1E-9972-2511131009F7}">
      <dgm:prSet/>
      <dgm:spPr/>
      <dgm:t>
        <a:bodyPr/>
        <a:lstStyle/>
        <a:p>
          <a:endParaRPr lang="en-US"/>
        </a:p>
      </dgm:t>
    </dgm:pt>
    <dgm:pt modelId="{D9A81080-6D4C-419E-A75B-41047E7FBEFA}" type="sibTrans" cxnId="{10232009-3ED5-4B1E-9972-2511131009F7}">
      <dgm:prSet/>
      <dgm:spPr/>
      <dgm:t>
        <a:bodyPr/>
        <a:lstStyle/>
        <a:p>
          <a:endParaRPr lang="en-US"/>
        </a:p>
      </dgm:t>
    </dgm:pt>
    <dgm:pt modelId="{3F53EC51-260F-4012-B5AF-2FD94547A88A}">
      <dgm:prSet phldrT="[Text]" custT="1"/>
      <dgm:spPr>
        <a:solidFill>
          <a:srgbClr val="00B050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vi-VN" sz="2000" dirty="0" smtClean="0">
              <a:latin typeface="Cambria" panose="02040503050406030204" pitchFamily="18" charset="0"/>
            </a:rPr>
            <a:t>Vừa học tiếng </a:t>
          </a:r>
          <a:r>
            <a:rPr lang="en-US" sz="2000" dirty="0" smtClean="0">
              <a:latin typeface="Cambria" panose="02040503050406030204" pitchFamily="18" charset="0"/>
            </a:rPr>
            <a:t>A</a:t>
          </a:r>
          <a:r>
            <a:rPr lang="vi-VN" sz="2000" dirty="0" smtClean="0">
              <a:latin typeface="Cambria" panose="02040503050406030204" pitchFamily="18" charset="0"/>
            </a:rPr>
            <a:t>nh, vừa cập nhật tin tức x</a:t>
          </a:r>
          <a:r>
            <a:rPr lang="en-US" sz="2000" dirty="0" smtClean="0">
              <a:latin typeface="Cambria" panose="02040503050406030204" pitchFamily="18" charset="0"/>
            </a:rPr>
            <a:t>ã h</a:t>
          </a:r>
          <a:r>
            <a:rPr lang="vi-VN" sz="2000" dirty="0" smtClean="0">
              <a:latin typeface="Cambria" panose="02040503050406030204" pitchFamily="18" charset="0"/>
            </a:rPr>
            <a:t>ội mở rộng kiến thức.</a:t>
          </a:r>
          <a:endParaRPr lang="en-US" sz="2000" dirty="0"/>
        </a:p>
      </dgm:t>
    </dgm:pt>
    <dgm:pt modelId="{6625C58E-1149-46E0-999B-C29E56C4DBFD}" type="parTrans" cxnId="{EA7637A1-575F-40B2-9CFA-FEEF32932847}">
      <dgm:prSet/>
      <dgm:spPr/>
      <dgm:t>
        <a:bodyPr/>
        <a:lstStyle/>
        <a:p>
          <a:endParaRPr lang="en-US"/>
        </a:p>
      </dgm:t>
    </dgm:pt>
    <dgm:pt modelId="{024F052E-02D7-4845-B500-F76914237CBB}" type="sibTrans" cxnId="{EA7637A1-575F-40B2-9CFA-FEEF32932847}">
      <dgm:prSet/>
      <dgm:spPr/>
      <dgm:t>
        <a:bodyPr/>
        <a:lstStyle/>
        <a:p>
          <a:endParaRPr lang="en-US"/>
        </a:p>
      </dgm:t>
    </dgm:pt>
    <dgm:pt modelId="{F56F1C29-7A1F-4627-BA5D-202C4AC53CF5}">
      <dgm:prSet phldrT="[Text]" phldr="1"/>
      <dgm:spPr/>
      <dgm:t>
        <a:bodyPr/>
        <a:lstStyle/>
        <a:p>
          <a:endParaRPr lang="en-US"/>
        </a:p>
      </dgm:t>
    </dgm:pt>
    <dgm:pt modelId="{473BCCC4-356A-4F6C-A03C-DC03A87C1091}" type="parTrans" cxnId="{D5E13C25-8E63-43AF-9C10-47CCDF737E7C}">
      <dgm:prSet/>
      <dgm:spPr/>
      <dgm:t>
        <a:bodyPr/>
        <a:lstStyle/>
        <a:p>
          <a:endParaRPr lang="en-US"/>
        </a:p>
      </dgm:t>
    </dgm:pt>
    <dgm:pt modelId="{2D42DA9D-5D7E-4CB8-9FB0-4C301BD1F200}" type="sibTrans" cxnId="{D5E13C25-8E63-43AF-9C10-47CCDF737E7C}">
      <dgm:prSet/>
      <dgm:spPr/>
      <dgm:t>
        <a:bodyPr/>
        <a:lstStyle/>
        <a:p>
          <a:endParaRPr lang="en-US"/>
        </a:p>
      </dgm:t>
    </dgm:pt>
    <dgm:pt modelId="{273B1D11-F6E0-47AC-9015-CE0F17AD68A3}">
      <dgm:prSet phldrT="[Text]" custT="1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vi-VN" sz="2000" dirty="0" smtClean="0">
              <a:latin typeface="Cambria" panose="02040503050406030204" pitchFamily="18" charset="0"/>
            </a:rPr>
            <a:t>Học tiếng </a:t>
          </a:r>
          <a:r>
            <a:rPr lang="en-US" sz="2000" dirty="0" smtClean="0">
              <a:latin typeface="Cambria" panose="02040503050406030204" pitchFamily="18" charset="0"/>
            </a:rPr>
            <a:t>A</a:t>
          </a:r>
          <a:r>
            <a:rPr lang="vi-VN" sz="2000" dirty="0" smtClean="0">
              <a:latin typeface="Cambria" panose="02040503050406030204" pitchFamily="18" charset="0"/>
            </a:rPr>
            <a:t>nh </a:t>
          </a:r>
          <a:r>
            <a:rPr lang="en-US" sz="2000" dirty="0" err="1" smtClean="0">
              <a:latin typeface="Cambria" panose="02040503050406030204" pitchFamily="18" charset="0"/>
            </a:rPr>
            <a:t>tho</a:t>
          </a:r>
          <a:r>
            <a:rPr lang="vi-VN" sz="2000" dirty="0" smtClean="0">
              <a:latin typeface="Cambria" panose="02040503050406030204" pitchFamily="18" charset="0"/>
            </a:rPr>
            <a:t>ải m</a:t>
          </a:r>
          <a:r>
            <a:rPr lang="en-US" sz="2000" dirty="0" err="1" smtClean="0">
              <a:latin typeface="Cambria" panose="02040503050406030204" pitchFamily="18" charset="0"/>
            </a:rPr>
            <a:t>ái</a:t>
          </a:r>
          <a:r>
            <a:rPr lang="en-US" sz="2000" dirty="0" smtClean="0">
              <a:latin typeface="Cambria" panose="02040503050406030204" pitchFamily="18" charset="0"/>
            </a:rPr>
            <a:t>, </a:t>
          </a:r>
          <a:r>
            <a:rPr lang="en-US" sz="2000" dirty="0" err="1" smtClean="0">
              <a:latin typeface="Cambria" panose="02040503050406030204" pitchFamily="18" charset="0"/>
            </a:rPr>
            <a:t>thú</a:t>
          </a:r>
          <a:r>
            <a:rPr lang="en-US" sz="2000" dirty="0" smtClean="0">
              <a:latin typeface="Cambria" panose="02040503050406030204" pitchFamily="18" charset="0"/>
            </a:rPr>
            <a:t> v</a:t>
          </a:r>
          <a:r>
            <a:rPr lang="vi-VN" sz="2000" dirty="0" smtClean="0">
              <a:latin typeface="Cambria" panose="02040503050406030204" pitchFamily="18" charset="0"/>
            </a:rPr>
            <a:t>ị, kh</a:t>
          </a:r>
          <a:r>
            <a:rPr lang="en-US" sz="2000" dirty="0" err="1" smtClean="0">
              <a:latin typeface="Cambria" panose="02040503050406030204" pitchFamily="18" charset="0"/>
            </a:rPr>
            <a:t>ông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áp</a:t>
          </a:r>
          <a:r>
            <a:rPr lang="en-US" sz="2000" dirty="0" smtClean="0">
              <a:latin typeface="Cambria" panose="02040503050406030204" pitchFamily="18" charset="0"/>
            </a:rPr>
            <a:t> l</a:t>
          </a:r>
          <a:r>
            <a:rPr lang="vi-VN" sz="2000" dirty="0" smtClean="0">
              <a:latin typeface="Cambria" panose="02040503050406030204" pitchFamily="18" charset="0"/>
            </a:rPr>
            <a:t>ực như c</a:t>
          </a:r>
          <a:r>
            <a:rPr lang="en-US" sz="2000" dirty="0" err="1" smtClean="0">
              <a:latin typeface="Cambria" panose="02040503050406030204" pitchFamily="18" charset="0"/>
            </a:rPr>
            <a:t>ách</a:t>
          </a:r>
          <a:r>
            <a:rPr lang="en-US" sz="2000" dirty="0" smtClean="0">
              <a:latin typeface="Cambria" panose="02040503050406030204" pitchFamily="18" charset="0"/>
            </a:rPr>
            <a:t> h</a:t>
          </a:r>
          <a:r>
            <a:rPr lang="vi-VN" sz="2000" dirty="0" smtClean="0">
              <a:latin typeface="Cambria" panose="02040503050406030204" pitchFamily="18" charset="0"/>
            </a:rPr>
            <a:t>ọc truyền thống</a:t>
          </a:r>
          <a:r>
            <a:rPr lang="en-US" sz="2000" dirty="0" smtClean="0">
              <a:latin typeface="Cambria" panose="02040503050406030204" pitchFamily="18" charset="0"/>
            </a:rPr>
            <a:t>.</a:t>
          </a:r>
          <a:endParaRPr lang="en-US" sz="2000" dirty="0"/>
        </a:p>
      </dgm:t>
    </dgm:pt>
    <dgm:pt modelId="{4FD48015-0683-4DE5-BF68-416E9A6794A2}" type="parTrans" cxnId="{A13DC2CE-6C2B-43D8-BBB2-BE7A2A629C2B}">
      <dgm:prSet/>
      <dgm:spPr/>
      <dgm:t>
        <a:bodyPr/>
        <a:lstStyle/>
        <a:p>
          <a:endParaRPr lang="en-US"/>
        </a:p>
      </dgm:t>
    </dgm:pt>
    <dgm:pt modelId="{306E684E-4F45-4D39-9F47-E662C593A86D}" type="sibTrans" cxnId="{A13DC2CE-6C2B-43D8-BBB2-BE7A2A629C2B}">
      <dgm:prSet/>
      <dgm:spPr/>
      <dgm:t>
        <a:bodyPr/>
        <a:lstStyle/>
        <a:p>
          <a:endParaRPr lang="en-US"/>
        </a:p>
      </dgm:t>
    </dgm:pt>
    <dgm:pt modelId="{68A7682B-59C8-4490-9029-6CC70521C86C}" type="pres">
      <dgm:prSet presAssocID="{1C96115C-8F72-426C-B7A6-0106942D1562}" presName="linearFlow" presStyleCnt="0">
        <dgm:presLayoutVars>
          <dgm:dir/>
          <dgm:animLvl val="lvl"/>
          <dgm:resizeHandles/>
        </dgm:presLayoutVars>
      </dgm:prSet>
      <dgm:spPr/>
    </dgm:pt>
    <dgm:pt modelId="{FECA78B4-867B-48DE-9D33-EC9AAC758D65}" type="pres">
      <dgm:prSet presAssocID="{61DE7ED7-0ED1-40F7-8BB9-4E65867F6BB1}" presName="compositeNode" presStyleCnt="0">
        <dgm:presLayoutVars>
          <dgm:bulletEnabled val="1"/>
        </dgm:presLayoutVars>
      </dgm:prSet>
      <dgm:spPr/>
    </dgm:pt>
    <dgm:pt modelId="{8B530474-AA9E-47D9-BAAA-1E81AC94D3B5}" type="pres">
      <dgm:prSet presAssocID="{61DE7ED7-0ED1-40F7-8BB9-4E65867F6BB1}" presName="image" presStyleLbl="fgImgPlace1" presStyleIdx="0" presStyleCnt="3" custScaleX="232490" custScaleY="12368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7EEB3226-FD78-4028-BD3D-3A10C7FAB9C7}" type="pres">
      <dgm:prSet presAssocID="{61DE7ED7-0ED1-40F7-8BB9-4E65867F6BB1}" presName="childNode" presStyleLbl="node1" presStyleIdx="0" presStyleCnt="3" custScaleX="180477" custLinFactNeighborX="-1243" custLinFactNeighborY="3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EFD93-F5E2-4503-8C57-D6525968FD06}" type="pres">
      <dgm:prSet presAssocID="{61DE7ED7-0ED1-40F7-8BB9-4E65867F6BB1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608F18C0-C21E-4613-B6B6-FF5624266945}" type="pres">
      <dgm:prSet presAssocID="{1016CB54-6BEE-43C9-A480-2FF3D49230A8}" presName="sibTrans" presStyleCnt="0"/>
      <dgm:spPr/>
    </dgm:pt>
    <dgm:pt modelId="{72E513D3-2595-406F-8ED0-1F0CA82F5CDD}" type="pres">
      <dgm:prSet presAssocID="{AE244267-F32F-4DAD-83D6-6B9F608F05C8}" presName="compositeNode" presStyleCnt="0">
        <dgm:presLayoutVars>
          <dgm:bulletEnabled val="1"/>
        </dgm:presLayoutVars>
      </dgm:prSet>
      <dgm:spPr/>
    </dgm:pt>
    <dgm:pt modelId="{518E835C-42C9-48E0-9715-435D944228FA}" type="pres">
      <dgm:prSet presAssocID="{AE244267-F32F-4DAD-83D6-6B9F608F05C8}" presName="image" presStyleLbl="fgImgPlace1" presStyleIdx="1" presStyleCnt="3" custScaleX="206640" custScaleY="159919" custLinFactNeighborX="-44051" custLinFactNeighborY="-20200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9625C88B-16CD-453C-AFED-FF0F318B649A}" type="pres">
      <dgm:prSet presAssocID="{AE244267-F32F-4DAD-83D6-6B9F608F05C8}" presName="childNode" presStyleLbl="node1" presStyleIdx="1" presStyleCnt="3" custScaleX="153071" custScaleY="98261" custLinFactNeighborX="-13925" custLinFactNeighborY="-15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A852F-11B9-4901-97F1-E104F65ADB80}" type="pres">
      <dgm:prSet presAssocID="{AE244267-F32F-4DAD-83D6-6B9F608F05C8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186B2361-4DC2-4A4F-8B7B-9946CF2C2F7A}" type="pres">
      <dgm:prSet presAssocID="{D9A81080-6D4C-419E-A75B-41047E7FBEFA}" presName="sibTrans" presStyleCnt="0"/>
      <dgm:spPr/>
    </dgm:pt>
    <dgm:pt modelId="{0796C06F-4012-4CA9-B208-9CAAF565AA8A}" type="pres">
      <dgm:prSet presAssocID="{F56F1C29-7A1F-4627-BA5D-202C4AC53CF5}" presName="compositeNode" presStyleCnt="0">
        <dgm:presLayoutVars>
          <dgm:bulletEnabled val="1"/>
        </dgm:presLayoutVars>
      </dgm:prSet>
      <dgm:spPr/>
    </dgm:pt>
    <dgm:pt modelId="{69507C35-0D2D-484C-987D-9EA15E6429E8}" type="pres">
      <dgm:prSet presAssocID="{F56F1C29-7A1F-4627-BA5D-202C4AC53CF5}" presName="image" presStyleLbl="fgImgPlace1" presStyleIdx="2" presStyleCnt="3" custScaleX="177464" custScaleY="11890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E630E607-F440-41D0-9902-4CD85CAAE673}" type="pres">
      <dgm:prSet presAssocID="{F56F1C29-7A1F-4627-BA5D-202C4AC53CF5}" presName="childNode" presStyleLbl="node1" presStyleIdx="2" presStyleCnt="3" custScaleX="168848" custLinFactNeighborX="-2310" custLinFactNeighborY="14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FAFD8-2A8A-4D82-A0B8-A53F834C8895}" type="pres">
      <dgm:prSet presAssocID="{F56F1C29-7A1F-4627-BA5D-202C4AC53CF5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10232009-3ED5-4B1E-9972-2511131009F7}" srcId="{1C96115C-8F72-426C-B7A6-0106942D1562}" destId="{AE244267-F32F-4DAD-83D6-6B9F608F05C8}" srcOrd="1" destOrd="0" parTransId="{6A614CF0-BAAD-4CAE-9B3D-D9CD390744F9}" sibTransId="{D9A81080-6D4C-419E-A75B-41047E7FBEFA}"/>
    <dgm:cxn modelId="{34A6D8E5-C91F-4050-806C-93E6D361BE28}" srcId="{1C96115C-8F72-426C-B7A6-0106942D1562}" destId="{61DE7ED7-0ED1-40F7-8BB9-4E65867F6BB1}" srcOrd="0" destOrd="0" parTransId="{D702D8CB-6A0D-4A5E-B30F-C9B928AC5C86}" sibTransId="{1016CB54-6BEE-43C9-A480-2FF3D49230A8}"/>
    <dgm:cxn modelId="{10CEBED6-ABFB-4ABF-86FD-8BF2AF76EE18}" type="presOf" srcId="{8A4BC86D-5156-4AA9-A02B-D6E3B6119023}" destId="{7EEB3226-FD78-4028-BD3D-3A10C7FAB9C7}" srcOrd="0" destOrd="0" presId="urn:microsoft.com/office/officeart/2005/8/layout/hList2"/>
    <dgm:cxn modelId="{B4BCAEEB-1E1F-4AC3-99D1-6DED41990A18}" type="presOf" srcId="{61DE7ED7-0ED1-40F7-8BB9-4E65867F6BB1}" destId="{FDBEFD93-F5E2-4503-8C57-D6525968FD06}" srcOrd="0" destOrd="0" presId="urn:microsoft.com/office/officeart/2005/8/layout/hList2"/>
    <dgm:cxn modelId="{D5E13C25-8E63-43AF-9C10-47CCDF737E7C}" srcId="{1C96115C-8F72-426C-B7A6-0106942D1562}" destId="{F56F1C29-7A1F-4627-BA5D-202C4AC53CF5}" srcOrd="2" destOrd="0" parTransId="{473BCCC4-356A-4F6C-A03C-DC03A87C1091}" sibTransId="{2D42DA9D-5D7E-4CB8-9FB0-4C301BD1F200}"/>
    <dgm:cxn modelId="{1306C873-DB07-451C-AE1E-06F04A1E8D67}" type="presOf" srcId="{F56F1C29-7A1F-4627-BA5D-202C4AC53CF5}" destId="{7B3FAFD8-2A8A-4D82-A0B8-A53F834C8895}" srcOrd="0" destOrd="0" presId="urn:microsoft.com/office/officeart/2005/8/layout/hList2"/>
    <dgm:cxn modelId="{A13DC2CE-6C2B-43D8-BBB2-BE7A2A629C2B}" srcId="{F56F1C29-7A1F-4627-BA5D-202C4AC53CF5}" destId="{273B1D11-F6E0-47AC-9015-CE0F17AD68A3}" srcOrd="0" destOrd="0" parTransId="{4FD48015-0683-4DE5-BF68-416E9A6794A2}" sibTransId="{306E684E-4F45-4D39-9F47-E662C593A86D}"/>
    <dgm:cxn modelId="{E29B1258-38D2-48D7-9DEC-559652D21E9A}" srcId="{61DE7ED7-0ED1-40F7-8BB9-4E65867F6BB1}" destId="{8A4BC86D-5156-4AA9-A02B-D6E3B6119023}" srcOrd="0" destOrd="0" parTransId="{500299B9-984A-4458-8F5D-728A9192A8E1}" sibTransId="{6C2731BB-28DD-461C-BE76-8EA5047E3DBD}"/>
    <dgm:cxn modelId="{EA7637A1-575F-40B2-9CFA-FEEF32932847}" srcId="{AE244267-F32F-4DAD-83D6-6B9F608F05C8}" destId="{3F53EC51-260F-4012-B5AF-2FD94547A88A}" srcOrd="0" destOrd="0" parTransId="{6625C58E-1149-46E0-999B-C29E56C4DBFD}" sibTransId="{024F052E-02D7-4845-B500-F76914237CBB}"/>
    <dgm:cxn modelId="{699CDD81-0E2B-4F36-8AC5-86FFA5E27248}" type="presOf" srcId="{1C96115C-8F72-426C-B7A6-0106942D1562}" destId="{68A7682B-59C8-4490-9029-6CC70521C86C}" srcOrd="0" destOrd="0" presId="urn:microsoft.com/office/officeart/2005/8/layout/hList2"/>
    <dgm:cxn modelId="{0B536478-0A9F-47E3-B5A9-3CD63B77007C}" type="presOf" srcId="{3F53EC51-260F-4012-B5AF-2FD94547A88A}" destId="{9625C88B-16CD-453C-AFED-FF0F318B649A}" srcOrd="0" destOrd="0" presId="urn:microsoft.com/office/officeart/2005/8/layout/hList2"/>
    <dgm:cxn modelId="{85FDCF73-5C75-488E-9057-4C44B6D0274E}" type="presOf" srcId="{273B1D11-F6E0-47AC-9015-CE0F17AD68A3}" destId="{E630E607-F440-41D0-9902-4CD85CAAE673}" srcOrd="0" destOrd="0" presId="urn:microsoft.com/office/officeart/2005/8/layout/hList2"/>
    <dgm:cxn modelId="{977417B8-FE00-4394-9DE7-C9D03F20228D}" type="presOf" srcId="{AE244267-F32F-4DAD-83D6-6B9F608F05C8}" destId="{82CA852F-11B9-4901-97F1-E104F65ADB80}" srcOrd="0" destOrd="0" presId="urn:microsoft.com/office/officeart/2005/8/layout/hList2"/>
    <dgm:cxn modelId="{6592028F-5F55-4E5D-B107-4899ADF3B6F6}" type="presParOf" srcId="{68A7682B-59C8-4490-9029-6CC70521C86C}" destId="{FECA78B4-867B-48DE-9D33-EC9AAC758D65}" srcOrd="0" destOrd="0" presId="urn:microsoft.com/office/officeart/2005/8/layout/hList2"/>
    <dgm:cxn modelId="{75D7B2A8-692B-40C2-B41F-9B68E23CA422}" type="presParOf" srcId="{FECA78B4-867B-48DE-9D33-EC9AAC758D65}" destId="{8B530474-AA9E-47D9-BAAA-1E81AC94D3B5}" srcOrd="0" destOrd="0" presId="urn:microsoft.com/office/officeart/2005/8/layout/hList2"/>
    <dgm:cxn modelId="{1D9F43E6-E766-409C-8BC8-0E44A0DB3949}" type="presParOf" srcId="{FECA78B4-867B-48DE-9D33-EC9AAC758D65}" destId="{7EEB3226-FD78-4028-BD3D-3A10C7FAB9C7}" srcOrd="1" destOrd="0" presId="urn:microsoft.com/office/officeart/2005/8/layout/hList2"/>
    <dgm:cxn modelId="{F6EDAD9A-5FEB-4524-96E9-F57606298BC7}" type="presParOf" srcId="{FECA78B4-867B-48DE-9D33-EC9AAC758D65}" destId="{FDBEFD93-F5E2-4503-8C57-D6525968FD06}" srcOrd="2" destOrd="0" presId="urn:microsoft.com/office/officeart/2005/8/layout/hList2"/>
    <dgm:cxn modelId="{F37B14A2-F70A-4527-8724-56E7A8D6641A}" type="presParOf" srcId="{68A7682B-59C8-4490-9029-6CC70521C86C}" destId="{608F18C0-C21E-4613-B6B6-FF5624266945}" srcOrd="1" destOrd="0" presId="urn:microsoft.com/office/officeart/2005/8/layout/hList2"/>
    <dgm:cxn modelId="{4BBEC88A-0C1E-41AE-902F-510AD692FC3C}" type="presParOf" srcId="{68A7682B-59C8-4490-9029-6CC70521C86C}" destId="{72E513D3-2595-406F-8ED0-1F0CA82F5CDD}" srcOrd="2" destOrd="0" presId="urn:microsoft.com/office/officeart/2005/8/layout/hList2"/>
    <dgm:cxn modelId="{56F4B2DE-06BC-4640-9452-992F368C21AF}" type="presParOf" srcId="{72E513D3-2595-406F-8ED0-1F0CA82F5CDD}" destId="{518E835C-42C9-48E0-9715-435D944228FA}" srcOrd="0" destOrd="0" presId="urn:microsoft.com/office/officeart/2005/8/layout/hList2"/>
    <dgm:cxn modelId="{00E89363-4523-41CE-947B-81182021E0F2}" type="presParOf" srcId="{72E513D3-2595-406F-8ED0-1F0CA82F5CDD}" destId="{9625C88B-16CD-453C-AFED-FF0F318B649A}" srcOrd="1" destOrd="0" presId="urn:microsoft.com/office/officeart/2005/8/layout/hList2"/>
    <dgm:cxn modelId="{5C058458-9359-4163-A73F-70BAA65A26E8}" type="presParOf" srcId="{72E513D3-2595-406F-8ED0-1F0CA82F5CDD}" destId="{82CA852F-11B9-4901-97F1-E104F65ADB80}" srcOrd="2" destOrd="0" presId="urn:microsoft.com/office/officeart/2005/8/layout/hList2"/>
    <dgm:cxn modelId="{A849B796-477D-45CB-8C47-E623AA51879D}" type="presParOf" srcId="{68A7682B-59C8-4490-9029-6CC70521C86C}" destId="{186B2361-4DC2-4A4F-8B7B-9946CF2C2F7A}" srcOrd="3" destOrd="0" presId="urn:microsoft.com/office/officeart/2005/8/layout/hList2"/>
    <dgm:cxn modelId="{D5F6FA67-5780-404C-8CAF-5F5F58A57952}" type="presParOf" srcId="{68A7682B-59C8-4490-9029-6CC70521C86C}" destId="{0796C06F-4012-4CA9-B208-9CAAF565AA8A}" srcOrd="4" destOrd="0" presId="urn:microsoft.com/office/officeart/2005/8/layout/hList2"/>
    <dgm:cxn modelId="{0D51EAD5-BAD0-47E9-A105-D97DE0CDD373}" type="presParOf" srcId="{0796C06F-4012-4CA9-B208-9CAAF565AA8A}" destId="{69507C35-0D2D-484C-987D-9EA15E6429E8}" srcOrd="0" destOrd="0" presId="urn:microsoft.com/office/officeart/2005/8/layout/hList2"/>
    <dgm:cxn modelId="{2BFC805B-180C-4401-AA20-F101433F91B9}" type="presParOf" srcId="{0796C06F-4012-4CA9-B208-9CAAF565AA8A}" destId="{E630E607-F440-41D0-9902-4CD85CAAE673}" srcOrd="1" destOrd="0" presId="urn:microsoft.com/office/officeart/2005/8/layout/hList2"/>
    <dgm:cxn modelId="{FDEA2465-05BC-4F8C-8E2F-04C080E64E6E}" type="presParOf" srcId="{0796C06F-4012-4CA9-B208-9CAAF565AA8A}" destId="{7B3FAFD8-2A8A-4D82-A0B8-A53F834C8895}" srcOrd="2" destOrd="0" presId="urn:microsoft.com/office/officeart/2005/8/layout/hList2"/>
  </dgm:cxnLst>
  <dgm:bg/>
  <dgm:whole>
    <a:ln>
      <a:solidFill>
        <a:schemeClr val="accent6"/>
      </a:solidFill>
    </a:ln>
  </dgm:whole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C8335-897C-4ACF-B24C-2F0E14653C9B}">
      <dsp:nvSpPr>
        <dsp:cNvPr id="0" name=""/>
        <dsp:cNvSpPr/>
      </dsp:nvSpPr>
      <dsp:spPr>
        <a:xfrm>
          <a:off x="1307" y="37685"/>
          <a:ext cx="2789020" cy="167341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Tự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động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cập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nhật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những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tin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tức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tiếng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Anh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hot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nhất</a:t>
          </a:r>
          <a:endParaRPr lang="en-US" sz="2100" kern="1200" dirty="0">
            <a:latin typeface="Arial" pitchFamily="34" charset="0"/>
            <a:cs typeface="Arial" pitchFamily="34" charset="0"/>
          </a:endParaRPr>
        </a:p>
      </dsp:txBody>
      <dsp:txXfrm>
        <a:off x="50320" y="86698"/>
        <a:ext cx="2690994" cy="1575386"/>
      </dsp:txXfrm>
    </dsp:sp>
    <dsp:sp modelId="{7ADC9FB7-6E08-40E3-A31B-4131DBB2ADB0}">
      <dsp:nvSpPr>
        <dsp:cNvPr id="0" name=""/>
        <dsp:cNvSpPr/>
      </dsp:nvSpPr>
      <dsp:spPr>
        <a:xfrm>
          <a:off x="3035761" y="528553"/>
          <a:ext cx="591272" cy="691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035761" y="666888"/>
        <a:ext cx="413890" cy="415006"/>
      </dsp:txXfrm>
    </dsp:sp>
    <dsp:sp modelId="{3E790B78-943B-457A-902F-7EA318473AE1}">
      <dsp:nvSpPr>
        <dsp:cNvPr id="0" name=""/>
        <dsp:cNvSpPr/>
      </dsp:nvSpPr>
      <dsp:spPr>
        <a:xfrm>
          <a:off x="3905936" y="37685"/>
          <a:ext cx="2789020" cy="1673412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Phận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loại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các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tin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đó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theo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CHỦ ĐỀ NỘI DUNG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theo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ĐỘ KHÓ TỪ VỰNG</a:t>
          </a:r>
          <a:endParaRPr lang="en-US" sz="2100" kern="1200" dirty="0">
            <a:latin typeface="Arial" pitchFamily="34" charset="0"/>
            <a:cs typeface="Arial" pitchFamily="34" charset="0"/>
          </a:endParaRPr>
        </a:p>
      </dsp:txBody>
      <dsp:txXfrm>
        <a:off x="3954949" y="86698"/>
        <a:ext cx="2690994" cy="1575386"/>
      </dsp:txXfrm>
    </dsp:sp>
    <dsp:sp modelId="{03C57B7F-C12A-4DEE-9389-9F0885020F5B}">
      <dsp:nvSpPr>
        <dsp:cNvPr id="0" name=""/>
        <dsp:cNvSpPr/>
      </dsp:nvSpPr>
      <dsp:spPr>
        <a:xfrm rot="5477427">
          <a:off x="4974288" y="1778039"/>
          <a:ext cx="579227" cy="691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5058356" y="1834285"/>
        <a:ext cx="415006" cy="405459"/>
      </dsp:txXfrm>
    </dsp:sp>
    <dsp:sp modelId="{DFA1CBD0-A758-4811-A733-990A113490B4}">
      <dsp:nvSpPr>
        <dsp:cNvPr id="0" name=""/>
        <dsp:cNvSpPr/>
      </dsp:nvSpPr>
      <dsp:spPr>
        <a:xfrm>
          <a:off x="3849737" y="2532469"/>
          <a:ext cx="2789020" cy="167341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Với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mỗi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người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dùng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xác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định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CHỦ ĐỀ YÊU THÍCH VÀ TRÌNH ĐỘ TIẾNG ANH CỦA HỌ</a:t>
          </a:r>
          <a:endParaRPr lang="en-US" sz="2100" kern="1200" dirty="0">
            <a:latin typeface="Arial" pitchFamily="34" charset="0"/>
            <a:cs typeface="Arial" pitchFamily="34" charset="0"/>
          </a:endParaRPr>
        </a:p>
      </dsp:txBody>
      <dsp:txXfrm>
        <a:off x="3898750" y="2581482"/>
        <a:ext cx="2690994" cy="1575386"/>
      </dsp:txXfrm>
    </dsp:sp>
    <dsp:sp modelId="{F6CED64E-F3AA-45AF-BE3B-9A3704B37213}">
      <dsp:nvSpPr>
        <dsp:cNvPr id="0" name=""/>
        <dsp:cNvSpPr/>
      </dsp:nvSpPr>
      <dsp:spPr>
        <a:xfrm rot="10800000">
          <a:off x="3077562" y="3023337"/>
          <a:ext cx="545670" cy="691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3241263" y="3161672"/>
        <a:ext cx="381969" cy="415006"/>
      </dsp:txXfrm>
    </dsp:sp>
    <dsp:sp modelId="{BE8A511D-3347-4EDB-B712-D896B315903B}">
      <dsp:nvSpPr>
        <dsp:cNvPr id="0" name=""/>
        <dsp:cNvSpPr/>
      </dsp:nvSpPr>
      <dsp:spPr>
        <a:xfrm>
          <a:off x="31150" y="2532469"/>
          <a:ext cx="2789020" cy="167341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Hệ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thống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sẽ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chọn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ra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những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tin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tức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PHÙ HỢP NHẤT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với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Ở THÍCH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TRÌNH ĐỘ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của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người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100" kern="1200" dirty="0" err="1" smtClean="0">
              <a:latin typeface="Arial" pitchFamily="34" charset="0"/>
              <a:cs typeface="Arial" pitchFamily="34" charset="0"/>
            </a:rPr>
            <a:t>dùng</a:t>
          </a:r>
          <a:r>
            <a:rPr lang="en-US" sz="2100" kern="1200" dirty="0" smtClean="0">
              <a:latin typeface="Arial" pitchFamily="34" charset="0"/>
              <a:cs typeface="Arial" pitchFamily="34" charset="0"/>
            </a:rPr>
            <a:t> </a:t>
          </a:r>
          <a:endParaRPr lang="en-US" sz="2100" kern="1200" dirty="0">
            <a:latin typeface="Arial" pitchFamily="34" charset="0"/>
            <a:cs typeface="Arial" pitchFamily="34" charset="0"/>
          </a:endParaRPr>
        </a:p>
      </dsp:txBody>
      <dsp:txXfrm>
        <a:off x="80163" y="2581482"/>
        <a:ext cx="2690994" cy="1575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9CBE5-34AB-436F-809E-DA50F3E5F291}">
      <dsp:nvSpPr>
        <dsp:cNvPr id="0" name=""/>
        <dsp:cNvSpPr/>
      </dsp:nvSpPr>
      <dsp:spPr>
        <a:xfrm rot="5400000">
          <a:off x="49304" y="1748040"/>
          <a:ext cx="1271049" cy="6507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D3EFF-1883-425D-BF86-1F26DA425B24}">
      <dsp:nvSpPr>
        <dsp:cNvPr id="0" name=""/>
        <dsp:cNvSpPr/>
      </dsp:nvSpPr>
      <dsp:spPr>
        <a:xfrm>
          <a:off x="2050" y="94379"/>
          <a:ext cx="1964270" cy="1374925"/>
        </a:xfrm>
        <a:prstGeom prst="roundRect">
          <a:avLst>
            <a:gd name="adj" fmla="val 16670"/>
          </a:avLst>
        </a:prstGeom>
        <a:solidFill>
          <a:srgbClr val="92D050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Arial" pitchFamily="34" charset="0"/>
              <a:cs typeface="Arial" pitchFamily="34" charset="0"/>
            </a:rPr>
            <a:t>Lên</a:t>
          </a:r>
          <a:r>
            <a:rPr lang="en-US" sz="2600" kern="1200" dirty="0" smtClean="0">
              <a:latin typeface="Arial" pitchFamily="34" charset="0"/>
              <a:cs typeface="Arial" pitchFamily="34" charset="0"/>
            </a:rPr>
            <a:t> website Enews.vn</a:t>
          </a:r>
          <a:endParaRPr lang="en-US" sz="2600" kern="1200" dirty="0">
            <a:latin typeface="Arial" pitchFamily="34" charset="0"/>
            <a:cs typeface="Arial" pitchFamily="34" charset="0"/>
          </a:endParaRPr>
        </a:p>
      </dsp:txBody>
      <dsp:txXfrm>
        <a:off x="69180" y="161509"/>
        <a:ext cx="1830010" cy="1240665"/>
      </dsp:txXfrm>
    </dsp:sp>
    <dsp:sp modelId="{6082C5D8-42B8-48A7-A8D7-F8FCD44CDADF}">
      <dsp:nvSpPr>
        <dsp:cNvPr id="0" name=""/>
        <dsp:cNvSpPr/>
      </dsp:nvSpPr>
      <dsp:spPr>
        <a:xfrm>
          <a:off x="1966320" y="225510"/>
          <a:ext cx="1428623" cy="1111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49378-B3EA-41B8-B2BE-1D62D362FB73}">
      <dsp:nvSpPr>
        <dsp:cNvPr id="0" name=""/>
        <dsp:cNvSpPr/>
      </dsp:nvSpPr>
      <dsp:spPr>
        <a:xfrm rot="5400000">
          <a:off x="817913" y="3687949"/>
          <a:ext cx="1707902" cy="5262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19F4C-30B9-4F6B-9D1E-1C9CFAD4FA5B}">
      <dsp:nvSpPr>
        <dsp:cNvPr id="0" name=""/>
        <dsp:cNvSpPr/>
      </dsp:nvSpPr>
      <dsp:spPr>
        <a:xfrm>
          <a:off x="1006747" y="1722204"/>
          <a:ext cx="1964270" cy="1374925"/>
        </a:xfrm>
        <a:prstGeom prst="roundRect">
          <a:avLst>
            <a:gd name="adj" fmla="val 16670"/>
          </a:avLst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Arial" pitchFamily="34" charset="0"/>
              <a:cs typeface="Arial" pitchFamily="34" charset="0"/>
            </a:rPr>
            <a:t>Tạo</a:t>
          </a:r>
          <a:r>
            <a:rPr lang="en-US" sz="26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600" kern="1200" dirty="0" err="1" smtClean="0">
              <a:latin typeface="Arial" pitchFamily="34" charset="0"/>
              <a:cs typeface="Arial" pitchFamily="34" charset="0"/>
            </a:rPr>
            <a:t>một</a:t>
          </a:r>
          <a:r>
            <a:rPr lang="en-US" sz="26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600" kern="1200" dirty="0" err="1" smtClean="0">
              <a:latin typeface="Arial" pitchFamily="34" charset="0"/>
              <a:cs typeface="Arial" pitchFamily="34" charset="0"/>
            </a:rPr>
            <a:t>tài</a:t>
          </a:r>
          <a:r>
            <a:rPr lang="en-US" sz="26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600" kern="1200" dirty="0" err="1" smtClean="0">
              <a:latin typeface="Arial" pitchFamily="34" charset="0"/>
              <a:cs typeface="Arial" pitchFamily="34" charset="0"/>
            </a:rPr>
            <a:t>khoản</a:t>
          </a:r>
          <a:r>
            <a:rPr lang="en-US" sz="26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600" kern="1200" dirty="0" err="1" smtClean="0">
              <a:latin typeface="Arial" pitchFamily="34" charset="0"/>
              <a:cs typeface="Arial" pitchFamily="34" charset="0"/>
            </a:rPr>
            <a:t>cá</a:t>
          </a:r>
          <a:r>
            <a:rPr lang="en-US" sz="26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600" kern="1200" dirty="0" err="1" smtClean="0">
              <a:latin typeface="Arial" pitchFamily="34" charset="0"/>
              <a:cs typeface="Arial" pitchFamily="34" charset="0"/>
            </a:rPr>
            <a:t>nhân</a:t>
          </a:r>
          <a:endParaRPr lang="en-US" sz="2600" kern="1200" dirty="0">
            <a:latin typeface="Arial" pitchFamily="34" charset="0"/>
            <a:cs typeface="Arial" pitchFamily="34" charset="0"/>
          </a:endParaRPr>
        </a:p>
      </dsp:txBody>
      <dsp:txXfrm>
        <a:off x="1073877" y="1789334"/>
        <a:ext cx="1830010" cy="1240665"/>
      </dsp:txXfrm>
    </dsp:sp>
    <dsp:sp modelId="{A47D408A-1B42-4B3E-9994-63A320D372F7}">
      <dsp:nvSpPr>
        <dsp:cNvPr id="0" name=""/>
        <dsp:cNvSpPr/>
      </dsp:nvSpPr>
      <dsp:spPr>
        <a:xfrm>
          <a:off x="2954379" y="1893554"/>
          <a:ext cx="3120670" cy="955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Chọn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danh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sách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chủ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đề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quan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tâm</a:t>
          </a:r>
          <a:endParaRPr lang="en-US" sz="2000" kern="1200" dirty="0">
            <a:latin typeface="Arial" pitchFamily="34" charset="0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>
            <a:latin typeface="Arial" pitchFamily="34" charset="0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Làm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bài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minitest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về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từ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vựng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2954379" y="1893554"/>
        <a:ext cx="3120670" cy="955341"/>
      </dsp:txXfrm>
    </dsp:sp>
    <dsp:sp modelId="{314AB515-AE80-4330-8BF1-3080FD6A3DE7}">
      <dsp:nvSpPr>
        <dsp:cNvPr id="0" name=""/>
        <dsp:cNvSpPr/>
      </dsp:nvSpPr>
      <dsp:spPr>
        <a:xfrm>
          <a:off x="1913251" y="4074665"/>
          <a:ext cx="1964270" cy="1374925"/>
        </a:xfrm>
        <a:prstGeom prst="roundRect">
          <a:avLst>
            <a:gd name="adj" fmla="val 16670"/>
          </a:avLst>
        </a:prstGeom>
        <a:solidFill>
          <a:srgbClr val="00206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Arial" pitchFamily="34" charset="0"/>
              <a:cs typeface="Arial" pitchFamily="34" charset="0"/>
            </a:rPr>
            <a:t>Vào</a:t>
          </a:r>
          <a:r>
            <a:rPr lang="en-US" sz="26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600" kern="1200" dirty="0" err="1" smtClean="0">
              <a:latin typeface="Arial" pitchFamily="34" charset="0"/>
              <a:cs typeface="Arial" pitchFamily="34" charset="0"/>
            </a:rPr>
            <a:t>trang</a:t>
          </a:r>
          <a:r>
            <a:rPr lang="en-US" sz="2600" kern="1200" dirty="0" smtClean="0">
              <a:latin typeface="Arial" pitchFamily="34" charset="0"/>
              <a:cs typeface="Arial" pitchFamily="34" charset="0"/>
            </a:rPr>
            <a:t> Newsfeed </a:t>
          </a:r>
          <a:r>
            <a:rPr lang="en-US" sz="2600" kern="1200" dirty="0" err="1" smtClean="0">
              <a:latin typeface="Arial" pitchFamily="34" charset="0"/>
              <a:cs typeface="Arial" pitchFamily="34" charset="0"/>
            </a:rPr>
            <a:t>đọc</a:t>
          </a:r>
          <a:r>
            <a:rPr lang="en-US" sz="2600" kern="1200" dirty="0" smtClean="0">
              <a:latin typeface="Arial" pitchFamily="34" charset="0"/>
              <a:cs typeface="Arial" pitchFamily="34" charset="0"/>
            </a:rPr>
            <a:t> tin </a:t>
          </a:r>
          <a:r>
            <a:rPr lang="en-US" sz="2600" kern="1200" dirty="0" err="1" smtClean="0">
              <a:latin typeface="Arial" pitchFamily="34" charset="0"/>
              <a:cs typeface="Arial" pitchFamily="34" charset="0"/>
            </a:rPr>
            <a:t>tức</a:t>
          </a:r>
          <a:endParaRPr lang="en-US" sz="2600" kern="1200" dirty="0">
            <a:latin typeface="Arial" pitchFamily="34" charset="0"/>
            <a:cs typeface="Arial" pitchFamily="34" charset="0"/>
          </a:endParaRPr>
        </a:p>
      </dsp:txBody>
      <dsp:txXfrm>
        <a:off x="1980381" y="4141795"/>
        <a:ext cx="1830010" cy="1240665"/>
      </dsp:txXfrm>
    </dsp:sp>
    <dsp:sp modelId="{39E52949-E0F3-42E9-93DC-D8951A6C9027}">
      <dsp:nvSpPr>
        <dsp:cNvPr id="0" name=""/>
        <dsp:cNvSpPr/>
      </dsp:nvSpPr>
      <dsp:spPr>
        <a:xfrm>
          <a:off x="3882928" y="3577128"/>
          <a:ext cx="1704647" cy="2322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Like/Dislike</a:t>
          </a:r>
          <a:endParaRPr lang="en-US" sz="2000" kern="1200" dirty="0">
            <a:latin typeface="Arial" pitchFamily="34" charset="0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>
            <a:latin typeface="Arial" pitchFamily="34" charset="0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Đánh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giá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độ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khó</a:t>
          </a:r>
          <a:endParaRPr lang="en-US" sz="2000" kern="1200" dirty="0">
            <a:latin typeface="Arial" pitchFamily="34" charset="0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>
            <a:latin typeface="Arial" pitchFamily="34" charset="0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Comment</a:t>
          </a:r>
          <a:endParaRPr lang="en-US" sz="2000" kern="1200" dirty="0">
            <a:latin typeface="Arial" pitchFamily="34" charset="0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>
            <a:latin typeface="Arial" pitchFamily="34" charset="0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Share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3882928" y="3577128"/>
        <a:ext cx="1704647" cy="2322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EFD93-F5E2-4503-8C57-D6525968FD06}">
      <dsp:nvSpPr>
        <dsp:cNvPr id="0" name=""/>
        <dsp:cNvSpPr/>
      </dsp:nvSpPr>
      <dsp:spPr>
        <a:xfrm rot="16200000">
          <a:off x="-493846" y="1452489"/>
          <a:ext cx="2232437" cy="220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94470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-493846" y="1452489"/>
        <a:ext cx="2232437" cy="220501"/>
      </dsp:txXfrm>
    </dsp:sp>
    <dsp:sp modelId="{7EEB3226-FD78-4028-BD3D-3A10C7FAB9C7}">
      <dsp:nvSpPr>
        <dsp:cNvPr id="0" name=""/>
        <dsp:cNvSpPr/>
      </dsp:nvSpPr>
      <dsp:spPr>
        <a:xfrm>
          <a:off x="277018" y="514767"/>
          <a:ext cx="1982234" cy="2232437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9447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000" kern="1200" dirty="0" smtClean="0">
              <a:latin typeface="Cambria" panose="02040503050406030204" pitchFamily="18" charset="0"/>
            </a:rPr>
            <a:t>Lu</a:t>
          </a:r>
          <a:r>
            <a:rPr lang="en-US" sz="2000" kern="1200" dirty="0" err="1" smtClean="0">
              <a:latin typeface="Cambria" panose="02040503050406030204" pitchFamily="18" charset="0"/>
            </a:rPr>
            <a:t>ôn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có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ngu</a:t>
          </a:r>
          <a:r>
            <a:rPr lang="vi-VN" sz="2000" kern="1200" dirty="0" smtClean="0">
              <a:latin typeface="Cambria" panose="02040503050406030204" pitchFamily="18" charset="0"/>
            </a:rPr>
            <a:t>ồn t</a:t>
          </a:r>
          <a:r>
            <a:rPr lang="en-US" sz="2000" kern="1200" dirty="0" err="1" smtClean="0">
              <a:latin typeface="Cambria" panose="02040503050406030204" pitchFamily="18" charset="0"/>
            </a:rPr>
            <a:t>ài</a:t>
          </a:r>
          <a:r>
            <a:rPr lang="en-US" sz="2000" kern="1200" dirty="0" smtClean="0">
              <a:latin typeface="Cambria" panose="02040503050406030204" pitchFamily="18" charset="0"/>
            </a:rPr>
            <a:t> li</a:t>
          </a:r>
          <a:r>
            <a:rPr lang="vi-VN" sz="2000" kern="1200" dirty="0" smtClean="0">
              <a:latin typeface="Cambria" panose="02040503050406030204" pitchFamily="18" charset="0"/>
            </a:rPr>
            <a:t>ệu đọc tiếng </a:t>
          </a:r>
          <a:r>
            <a:rPr lang="en-US" sz="2000" kern="1200" dirty="0" smtClean="0">
              <a:latin typeface="Cambria" panose="02040503050406030204" pitchFamily="18" charset="0"/>
            </a:rPr>
            <a:t>A</a:t>
          </a:r>
          <a:r>
            <a:rPr lang="vi-VN" sz="2000" kern="1200" dirty="0" smtClean="0">
              <a:latin typeface="Cambria" panose="02040503050406030204" pitchFamily="18" charset="0"/>
            </a:rPr>
            <a:t>nh phong ph</a:t>
          </a:r>
          <a:r>
            <a:rPr lang="en-US" sz="2000" kern="1200" dirty="0" smtClean="0">
              <a:latin typeface="Cambria" panose="02040503050406030204" pitchFamily="18" charset="0"/>
            </a:rPr>
            <a:t>ú, h</a:t>
          </a:r>
          <a:r>
            <a:rPr lang="vi-VN" sz="2000" kern="1200" dirty="0" smtClean="0">
              <a:latin typeface="Cambria" panose="02040503050406030204" pitchFamily="18" charset="0"/>
            </a:rPr>
            <a:t>ợp với sở th</a:t>
          </a:r>
          <a:r>
            <a:rPr lang="en-US" sz="2000" kern="1200" dirty="0" err="1" smtClean="0">
              <a:latin typeface="Cambria" panose="02040503050406030204" pitchFamily="18" charset="0"/>
            </a:rPr>
            <a:t>ích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và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trình</a:t>
          </a:r>
          <a:r>
            <a:rPr lang="en-US" sz="2000" kern="1200" dirty="0" smtClean="0">
              <a:latin typeface="Cambria" panose="02040503050406030204" pitchFamily="18" charset="0"/>
            </a:rPr>
            <a:t> đ</a:t>
          </a:r>
          <a:r>
            <a:rPr lang="vi-VN" sz="2000" kern="1200" dirty="0" smtClean="0">
              <a:latin typeface="Cambria" panose="02040503050406030204" pitchFamily="18" charset="0"/>
            </a:rPr>
            <a:t>ộ.</a:t>
          </a:r>
          <a:endParaRPr lang="en-US" sz="2000" kern="1200" dirty="0">
            <a:latin typeface="Cambria" panose="02040503050406030204" pitchFamily="18" charset="0"/>
          </a:endParaRPr>
        </a:p>
      </dsp:txBody>
      <dsp:txXfrm>
        <a:off x="277018" y="514767"/>
        <a:ext cx="1982234" cy="2232437"/>
      </dsp:txXfrm>
    </dsp:sp>
    <dsp:sp modelId="{8B530474-AA9E-47D9-BAAA-1E81AC94D3B5}">
      <dsp:nvSpPr>
        <dsp:cNvPr id="0" name=""/>
        <dsp:cNvSpPr/>
      </dsp:nvSpPr>
      <dsp:spPr>
        <a:xfrm>
          <a:off x="219979" y="103238"/>
          <a:ext cx="1025287" cy="54544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A852F-11B9-4901-97F1-E104F65ADB80}">
      <dsp:nvSpPr>
        <dsp:cNvPr id="0" name=""/>
        <dsp:cNvSpPr/>
      </dsp:nvSpPr>
      <dsp:spPr>
        <a:xfrm rot="16200000">
          <a:off x="1792729" y="1532390"/>
          <a:ext cx="2232437" cy="220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94470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92729" y="1532390"/>
        <a:ext cx="2232437" cy="220501"/>
      </dsp:txXfrm>
    </dsp:sp>
    <dsp:sp modelId="{9625C88B-16CD-453C-AFED-FF0F318B649A}">
      <dsp:nvSpPr>
        <dsp:cNvPr id="0" name=""/>
        <dsp:cNvSpPr/>
      </dsp:nvSpPr>
      <dsp:spPr>
        <a:xfrm>
          <a:off x="2574808" y="511298"/>
          <a:ext cx="1681225" cy="2193615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9447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000" kern="1200" dirty="0" smtClean="0">
              <a:latin typeface="Cambria" panose="02040503050406030204" pitchFamily="18" charset="0"/>
            </a:rPr>
            <a:t>Vừa học tiếng </a:t>
          </a:r>
          <a:r>
            <a:rPr lang="en-US" sz="2000" kern="1200" dirty="0" smtClean="0">
              <a:latin typeface="Cambria" panose="02040503050406030204" pitchFamily="18" charset="0"/>
            </a:rPr>
            <a:t>A</a:t>
          </a:r>
          <a:r>
            <a:rPr lang="vi-VN" sz="2000" kern="1200" dirty="0" smtClean="0">
              <a:latin typeface="Cambria" panose="02040503050406030204" pitchFamily="18" charset="0"/>
            </a:rPr>
            <a:t>nh, vừa cập nhật tin tức x</a:t>
          </a:r>
          <a:r>
            <a:rPr lang="en-US" sz="2000" kern="1200" dirty="0" smtClean="0">
              <a:latin typeface="Cambria" panose="02040503050406030204" pitchFamily="18" charset="0"/>
            </a:rPr>
            <a:t>ã h</a:t>
          </a:r>
          <a:r>
            <a:rPr lang="vi-VN" sz="2000" kern="1200" dirty="0" smtClean="0">
              <a:latin typeface="Cambria" panose="02040503050406030204" pitchFamily="18" charset="0"/>
            </a:rPr>
            <a:t>ội mở rộng kiến thức.</a:t>
          </a:r>
          <a:endParaRPr lang="en-US" sz="2000" kern="1200" dirty="0"/>
        </a:p>
      </dsp:txBody>
      <dsp:txXfrm>
        <a:off x="2574808" y="511298"/>
        <a:ext cx="1681225" cy="2193615"/>
      </dsp:txXfrm>
    </dsp:sp>
    <dsp:sp modelId="{518E835C-42C9-48E0-9715-435D944228FA}">
      <dsp:nvSpPr>
        <dsp:cNvPr id="0" name=""/>
        <dsp:cNvSpPr/>
      </dsp:nvSpPr>
      <dsp:spPr>
        <a:xfrm>
          <a:off x="2369288" y="14156"/>
          <a:ext cx="911288" cy="70524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FAFD8-2A8A-4D82-A0B8-A53F834C8895}">
      <dsp:nvSpPr>
        <dsp:cNvPr id="0" name=""/>
        <dsp:cNvSpPr/>
      </dsp:nvSpPr>
      <dsp:spPr>
        <a:xfrm rot="16200000">
          <a:off x="3864467" y="1441952"/>
          <a:ext cx="2232437" cy="220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94470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864467" y="1441952"/>
        <a:ext cx="2232437" cy="220501"/>
      </dsp:txXfrm>
    </dsp:sp>
    <dsp:sp modelId="{E630E607-F440-41D0-9902-4CD85CAAE673}">
      <dsp:nvSpPr>
        <dsp:cNvPr id="0" name=""/>
        <dsp:cNvSpPr/>
      </dsp:nvSpPr>
      <dsp:spPr>
        <a:xfrm>
          <a:off x="4687475" y="467327"/>
          <a:ext cx="1854509" cy="223243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9447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000" kern="1200" dirty="0" smtClean="0">
              <a:latin typeface="Cambria" panose="02040503050406030204" pitchFamily="18" charset="0"/>
            </a:rPr>
            <a:t>Học tiếng </a:t>
          </a:r>
          <a:r>
            <a:rPr lang="en-US" sz="2000" kern="1200" dirty="0" smtClean="0">
              <a:latin typeface="Cambria" panose="02040503050406030204" pitchFamily="18" charset="0"/>
            </a:rPr>
            <a:t>A</a:t>
          </a:r>
          <a:r>
            <a:rPr lang="vi-VN" sz="2000" kern="1200" dirty="0" smtClean="0">
              <a:latin typeface="Cambria" panose="02040503050406030204" pitchFamily="18" charset="0"/>
            </a:rPr>
            <a:t>nh </a:t>
          </a:r>
          <a:r>
            <a:rPr lang="en-US" sz="2000" kern="1200" dirty="0" err="1" smtClean="0">
              <a:latin typeface="Cambria" panose="02040503050406030204" pitchFamily="18" charset="0"/>
            </a:rPr>
            <a:t>tho</a:t>
          </a:r>
          <a:r>
            <a:rPr lang="vi-VN" sz="2000" kern="1200" dirty="0" smtClean="0">
              <a:latin typeface="Cambria" panose="02040503050406030204" pitchFamily="18" charset="0"/>
            </a:rPr>
            <a:t>ải m</a:t>
          </a:r>
          <a:r>
            <a:rPr lang="en-US" sz="2000" kern="1200" dirty="0" err="1" smtClean="0">
              <a:latin typeface="Cambria" panose="02040503050406030204" pitchFamily="18" charset="0"/>
            </a:rPr>
            <a:t>ái</a:t>
          </a:r>
          <a:r>
            <a:rPr lang="en-US" sz="2000" kern="1200" dirty="0" smtClean="0">
              <a:latin typeface="Cambria" panose="02040503050406030204" pitchFamily="18" charset="0"/>
            </a:rPr>
            <a:t>, </a:t>
          </a:r>
          <a:r>
            <a:rPr lang="en-US" sz="2000" kern="1200" dirty="0" err="1" smtClean="0">
              <a:latin typeface="Cambria" panose="02040503050406030204" pitchFamily="18" charset="0"/>
            </a:rPr>
            <a:t>thú</a:t>
          </a:r>
          <a:r>
            <a:rPr lang="en-US" sz="2000" kern="1200" dirty="0" smtClean="0">
              <a:latin typeface="Cambria" panose="02040503050406030204" pitchFamily="18" charset="0"/>
            </a:rPr>
            <a:t> v</a:t>
          </a:r>
          <a:r>
            <a:rPr lang="vi-VN" sz="2000" kern="1200" dirty="0" smtClean="0">
              <a:latin typeface="Cambria" panose="02040503050406030204" pitchFamily="18" charset="0"/>
            </a:rPr>
            <a:t>ị, kh</a:t>
          </a:r>
          <a:r>
            <a:rPr lang="en-US" sz="2000" kern="1200" dirty="0" err="1" smtClean="0">
              <a:latin typeface="Cambria" panose="02040503050406030204" pitchFamily="18" charset="0"/>
            </a:rPr>
            <a:t>ông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áp</a:t>
          </a:r>
          <a:r>
            <a:rPr lang="en-US" sz="2000" kern="1200" dirty="0" smtClean="0">
              <a:latin typeface="Cambria" panose="02040503050406030204" pitchFamily="18" charset="0"/>
            </a:rPr>
            <a:t> l</a:t>
          </a:r>
          <a:r>
            <a:rPr lang="vi-VN" sz="2000" kern="1200" dirty="0" smtClean="0">
              <a:latin typeface="Cambria" panose="02040503050406030204" pitchFamily="18" charset="0"/>
            </a:rPr>
            <a:t>ực như c</a:t>
          </a:r>
          <a:r>
            <a:rPr lang="en-US" sz="2000" kern="1200" dirty="0" err="1" smtClean="0">
              <a:latin typeface="Cambria" panose="02040503050406030204" pitchFamily="18" charset="0"/>
            </a:rPr>
            <a:t>ách</a:t>
          </a:r>
          <a:r>
            <a:rPr lang="en-US" sz="2000" kern="1200" dirty="0" smtClean="0">
              <a:latin typeface="Cambria" panose="02040503050406030204" pitchFamily="18" charset="0"/>
            </a:rPr>
            <a:t> h</a:t>
          </a:r>
          <a:r>
            <a:rPr lang="vi-VN" sz="2000" kern="1200" dirty="0" smtClean="0">
              <a:latin typeface="Cambria" panose="02040503050406030204" pitchFamily="18" charset="0"/>
            </a:rPr>
            <a:t>ọc truyền thống</a:t>
          </a:r>
          <a:r>
            <a:rPr lang="en-US" sz="2000" kern="1200" dirty="0" smtClean="0">
              <a:latin typeface="Cambria" panose="02040503050406030204" pitchFamily="18" charset="0"/>
            </a:rPr>
            <a:t>.</a:t>
          </a:r>
          <a:endParaRPr lang="en-US" sz="2000" kern="1200" dirty="0"/>
        </a:p>
      </dsp:txBody>
      <dsp:txXfrm>
        <a:off x="4687475" y="467327"/>
        <a:ext cx="1854509" cy="2232437"/>
      </dsp:txXfrm>
    </dsp:sp>
    <dsp:sp modelId="{69507C35-0D2D-484C-987D-9EA15E6429E8}">
      <dsp:nvSpPr>
        <dsp:cNvPr id="0" name=""/>
        <dsp:cNvSpPr/>
      </dsp:nvSpPr>
      <dsp:spPr>
        <a:xfrm>
          <a:off x="4699626" y="103238"/>
          <a:ext cx="782621" cy="524369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7BE5A-3B05-40E2-83F4-52B1BA523CDE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B6A68-36C0-4CAB-9EE2-8667BEAF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88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B76-9DA7-42EA-9296-AC462798E6B1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E25-DA75-42E8-8D96-22ABEFE2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B76-9DA7-42EA-9296-AC462798E6B1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E25-DA75-42E8-8D96-22ABEFE2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4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B76-9DA7-42EA-9296-AC462798E6B1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E25-DA75-42E8-8D96-22ABEFE2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6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B76-9DA7-42EA-9296-AC462798E6B1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E25-DA75-42E8-8D96-22ABEFE2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B76-9DA7-42EA-9296-AC462798E6B1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E25-DA75-42E8-8D96-22ABEFE2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3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B76-9DA7-42EA-9296-AC462798E6B1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E25-DA75-42E8-8D96-22ABEFE2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4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B76-9DA7-42EA-9296-AC462798E6B1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E25-DA75-42E8-8D96-22ABEFE2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4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B76-9DA7-42EA-9296-AC462798E6B1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E25-DA75-42E8-8D96-22ABEFE2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0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B76-9DA7-42EA-9296-AC462798E6B1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E25-DA75-42E8-8D96-22ABEFE2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B76-9DA7-42EA-9296-AC462798E6B1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E25-DA75-42E8-8D96-22ABEFE2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B76-9DA7-42EA-9296-AC462798E6B1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E25-DA75-42E8-8D96-22ABEFE2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4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05B76-9DA7-42EA-9296-AC462798E6B1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6E25-DA75-42E8-8D96-22ABEFE2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9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QuickStyle" Target="../diagrams/quickStyle2.xml"/><Relationship Id="rId18" Type="http://schemas.openxmlformats.org/officeDocument/2006/relationships/image" Target="../media/image7.png"/><Relationship Id="rId26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diagramData" Target="../diagrams/data3.xml"/><Relationship Id="rId7" Type="http://schemas.openxmlformats.org/officeDocument/2006/relationships/diagramQuickStyle" Target="../diagrams/quickStyle1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6.png"/><Relationship Id="rId25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0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Data" Target="../diagrams/data2.xml"/><Relationship Id="rId24" Type="http://schemas.openxmlformats.org/officeDocument/2006/relationships/diagramColors" Target="../diagrams/colors3.xml"/><Relationship Id="rId5" Type="http://schemas.openxmlformats.org/officeDocument/2006/relationships/diagramData" Target="../diagrams/data1.xml"/><Relationship Id="rId15" Type="http://schemas.microsoft.com/office/2007/relationships/diagramDrawing" Target="../diagrams/drawing2.xml"/><Relationship Id="rId23" Type="http://schemas.openxmlformats.org/officeDocument/2006/relationships/diagramQuickStyle" Target="../diagrams/quickStyle3.xml"/><Relationship Id="rId28" Type="http://schemas.openxmlformats.org/officeDocument/2006/relationships/image" Target="../media/image15.png"/><Relationship Id="rId10" Type="http://schemas.openxmlformats.org/officeDocument/2006/relationships/image" Target="../media/image4.jpeg"/><Relationship Id="rId19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diagramDrawing" Target="../diagrams/drawing1.xml"/><Relationship Id="rId14" Type="http://schemas.openxmlformats.org/officeDocument/2006/relationships/diagramColors" Target="../diagrams/colors2.xml"/><Relationship Id="rId22" Type="http://schemas.openxmlformats.org/officeDocument/2006/relationships/diagramLayout" Target="../diagrams/layout3.xml"/><Relationship Id="rId2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ình chữ nhật 12"/>
          <p:cNvSpPr/>
          <p:nvPr/>
        </p:nvSpPr>
        <p:spPr>
          <a:xfrm>
            <a:off x="400049" y="381000"/>
            <a:ext cx="14338301" cy="205740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Hình chữ nhật 3"/>
          <p:cNvSpPr/>
          <p:nvPr/>
        </p:nvSpPr>
        <p:spPr>
          <a:xfrm>
            <a:off x="400049" y="381000"/>
            <a:ext cx="14338300" cy="23470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653" tIns="32326" rIns="64653" bIns="32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6" name="Hộp Văn bản 15"/>
          <p:cNvSpPr txBox="1"/>
          <p:nvPr/>
        </p:nvSpPr>
        <p:spPr>
          <a:xfrm>
            <a:off x="2929669" y="560592"/>
            <a:ext cx="561975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ENEWS</a:t>
            </a:r>
          </a:p>
        </p:txBody>
      </p:sp>
      <p:sp>
        <p:nvSpPr>
          <p:cNvPr id="20" name="Hộp Văn bản 19"/>
          <p:cNvSpPr txBox="1"/>
          <p:nvPr/>
        </p:nvSpPr>
        <p:spPr>
          <a:xfrm>
            <a:off x="2726242" y="1535626"/>
            <a:ext cx="6591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 ph</a:t>
            </a:r>
            <a:r>
              <a:rPr lang="en-US" sz="3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ọc Tiếng anh </a:t>
            </a:r>
            <a:endParaRPr lang="en-US" sz="30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vi-VN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ú v</a:t>
            </a:r>
            <a:r>
              <a:rPr lang="vi-VN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ị v</a:t>
            </a: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à hi</a:t>
            </a:r>
            <a:r>
              <a:rPr lang="vi-VN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ệu quả hơn</a:t>
            </a:r>
          </a:p>
        </p:txBody>
      </p:sp>
      <p:sp>
        <p:nvSpPr>
          <p:cNvPr id="21" name="Hộp Văn bản 20"/>
          <p:cNvSpPr txBox="1"/>
          <p:nvPr/>
        </p:nvSpPr>
        <p:spPr>
          <a:xfrm>
            <a:off x="9721792" y="483648"/>
            <a:ext cx="50281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5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TEAM</a:t>
            </a:r>
          </a:p>
        </p:txBody>
      </p:sp>
      <p:sp>
        <p:nvSpPr>
          <p:cNvPr id="22" name="Hình chữ nhật 21"/>
          <p:cNvSpPr/>
          <p:nvPr/>
        </p:nvSpPr>
        <p:spPr>
          <a:xfrm>
            <a:off x="633622" y="2796457"/>
            <a:ext cx="6858000" cy="1588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Hình chữ nhật 23"/>
          <p:cNvSpPr/>
          <p:nvPr/>
        </p:nvSpPr>
        <p:spPr>
          <a:xfrm>
            <a:off x="7680946" y="2796457"/>
            <a:ext cx="6858000" cy="1588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z</a:t>
            </a:r>
          </a:p>
        </p:txBody>
      </p:sp>
      <p:sp>
        <p:nvSpPr>
          <p:cNvPr id="25" name="Hình chữ nhật 24"/>
          <p:cNvSpPr/>
          <p:nvPr/>
        </p:nvSpPr>
        <p:spPr>
          <a:xfrm>
            <a:off x="662633" y="18954060"/>
            <a:ext cx="13893827" cy="1813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653" tIns="32326" rIns="64653" bIns="32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6" name="Hình chữ nhật 25"/>
          <p:cNvSpPr/>
          <p:nvPr/>
        </p:nvSpPr>
        <p:spPr>
          <a:xfrm>
            <a:off x="646545" y="2934200"/>
            <a:ext cx="6857999" cy="59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 ĐỀ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Hộp Văn bản 27"/>
          <p:cNvSpPr txBox="1"/>
          <p:nvPr/>
        </p:nvSpPr>
        <p:spPr>
          <a:xfrm>
            <a:off x="646545" y="3733800"/>
            <a:ext cx="6857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dirty="0">
                <a:ea typeface="Tahoma" panose="020B0604030504040204" pitchFamily="34" charset="0"/>
                <a:cs typeface="Tahoma" panose="020B0604030504040204" pitchFamily="34" charset="0"/>
              </a:rPr>
              <a:t>Những </a:t>
            </a:r>
            <a:r>
              <a:rPr lang="vi-VN" sz="2200" b="1" dirty="0">
                <a:ea typeface="Tahoma" panose="020B0604030504040204" pitchFamily="34" charset="0"/>
                <a:cs typeface="Tahoma" panose="020B0604030504040204" pitchFamily="34" charset="0"/>
              </a:rPr>
              <a:t>khó khăn </a:t>
            </a:r>
            <a:r>
              <a:rPr lang="vi-VN" sz="2200" dirty="0">
                <a:ea typeface="Tahoma" panose="020B0604030504040204" pitchFamily="34" charset="0"/>
                <a:cs typeface="Tahoma" panose="020B0604030504040204" pitchFamily="34" charset="0"/>
              </a:rPr>
              <a:t>khi học đọc tài liệu tiếng </a:t>
            </a:r>
            <a:r>
              <a:rPr lang="en-US" sz="2200" dirty="0"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vi-VN" sz="2200" dirty="0">
                <a:ea typeface="Tahoma" panose="020B0604030504040204" pitchFamily="34" charset="0"/>
                <a:cs typeface="Tahoma" panose="020B0604030504040204" pitchFamily="34" charset="0"/>
              </a:rPr>
              <a:t>nh:</a:t>
            </a:r>
          </a:p>
        </p:txBody>
      </p:sp>
      <p:sp>
        <p:nvSpPr>
          <p:cNvPr id="2" name="Hộp Văn bản 1"/>
          <p:cNvSpPr txBox="1"/>
          <p:nvPr/>
        </p:nvSpPr>
        <p:spPr>
          <a:xfrm>
            <a:off x="646545" y="4516992"/>
            <a:ext cx="4109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sz="2200" dirty="0">
                <a:ea typeface="Tahoma" panose="020B0604030504040204" pitchFamily="34" charset="0"/>
                <a:cs typeface="Tahoma" panose="020B0604030504040204" pitchFamily="34" charset="0"/>
              </a:rPr>
              <a:t>Học qua tài liệu trong coursesbook, textbook: </a:t>
            </a:r>
            <a:r>
              <a:rPr lang="vi-VN" sz="2200" b="1" i="1" dirty="0">
                <a:ea typeface="Tahoma" panose="020B0604030504040204" pitchFamily="34" charset="0"/>
                <a:cs typeface="Tahoma" panose="020B0604030504040204" pitchFamily="34" charset="0"/>
              </a:rPr>
              <a:t>nhàm chán</a:t>
            </a:r>
            <a:r>
              <a:rPr lang="vi-VN" sz="22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không</a:t>
            </a:r>
            <a:r>
              <a:rPr lang="en-US" sz="2200" dirty="0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hứng</a:t>
            </a:r>
            <a:r>
              <a:rPr lang="en-US" sz="2200" dirty="0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thú</a:t>
            </a:r>
            <a:r>
              <a:rPr lang="en-US" sz="2200" dirty="0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dễ</a:t>
            </a:r>
            <a:r>
              <a:rPr lang="en-US" sz="2200" dirty="0" smtClean="0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bỏ</a:t>
            </a:r>
            <a:r>
              <a:rPr lang="en-US" sz="2200" dirty="0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cuộc</a:t>
            </a:r>
            <a:r>
              <a:rPr lang="vi-VN" sz="2200" dirty="0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.</a:t>
            </a:r>
            <a:endParaRPr lang="vi-VN" sz="2200" dirty="0"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3" name="Hộp Văn bản 2"/>
          <p:cNvSpPr txBox="1"/>
          <p:nvPr/>
        </p:nvSpPr>
        <p:spPr>
          <a:xfrm>
            <a:off x="693159" y="6456957"/>
            <a:ext cx="40661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vi-VN" sz="2200" dirty="0">
                <a:ea typeface="Tahoma" panose="020B0604030504040204" pitchFamily="34" charset="0"/>
                <a:cs typeface="Tahoma" panose="020B0604030504040204" pitchFamily="34" charset="0"/>
              </a:rPr>
              <a:t>Học qua các website tiếng anh trên mạng: </a:t>
            </a:r>
            <a:r>
              <a:rPr lang="en-US" sz="2200" dirty="0" err="1" smtClean="0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từ</a:t>
            </a:r>
            <a:r>
              <a:rPr lang="en-US" sz="2200" dirty="0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vựng</a:t>
            </a:r>
            <a:r>
              <a:rPr lang="en-US" sz="2200" dirty="0" smtClean="0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quá</a:t>
            </a:r>
            <a:r>
              <a:rPr lang="en-US" sz="2200" dirty="0" smtClean="0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khó</a:t>
            </a:r>
            <a:r>
              <a:rPr lang="en-US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200" b="1" i="1" dirty="0">
                <a:ea typeface="Tahoma" panose="020B0604030504040204" pitchFamily="34" charset="0"/>
                <a:cs typeface="Tahoma" panose="020B0604030504040204" pitchFamily="34" charset="0"/>
              </a:rPr>
              <a:t>không phù hợp </a:t>
            </a:r>
            <a:r>
              <a:rPr lang="vi-VN" sz="2200" dirty="0">
                <a:ea typeface="Tahoma" panose="020B0604030504040204" pitchFamily="34" charset="0"/>
                <a:cs typeface="Tahoma" panose="020B0604030504040204" pitchFamily="34" charset="0"/>
              </a:rPr>
              <a:t>với trình độ người học</a:t>
            </a:r>
            <a:r>
              <a:rPr lang="en-US" sz="2200" dirty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2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Hình chữ nhật 26"/>
          <p:cNvSpPr/>
          <p:nvPr/>
        </p:nvSpPr>
        <p:spPr>
          <a:xfrm>
            <a:off x="646545" y="11384177"/>
            <a:ext cx="6857999" cy="59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 ENEWS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Hộp Văn bản 9"/>
              <p:cNvSpPr txBox="1"/>
              <p:nvPr/>
            </p:nvSpPr>
            <p:spPr>
              <a:xfrm>
                <a:off x="3102962" y="9377280"/>
                <a:ext cx="4367224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sz="2200" b="1" i="1" u="sng" dirty="0" err="1">
                    <a:latin typeface="Arial" pitchFamily="34" charset="0"/>
                    <a:cs typeface="Arial" pitchFamily="34" charset="0"/>
                  </a:rPr>
                  <a:t>Gi</a:t>
                </a:r>
                <a:r>
                  <a:rPr lang="vi-VN" sz="2200" b="1" i="1" u="sng" dirty="0">
                    <a:latin typeface="Arial" pitchFamily="34" charset="0"/>
                    <a:cs typeface="Arial" pitchFamily="34" charset="0"/>
                  </a:rPr>
                  <a:t>ải ph</a:t>
                </a:r>
                <a:r>
                  <a:rPr lang="en-US" sz="2200" b="1" i="1" u="sng" dirty="0" err="1">
                    <a:latin typeface="Arial" pitchFamily="34" charset="0"/>
                    <a:cs typeface="Arial" pitchFamily="34" charset="0"/>
                  </a:rPr>
                  <a:t>áp</a:t>
                </a:r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: C</a:t>
                </a:r>
                <a:r>
                  <a:rPr lang="vi-VN" sz="2200" dirty="0">
                    <a:latin typeface="Arial" pitchFamily="34" charset="0"/>
                    <a:cs typeface="Arial" pitchFamily="34" charset="0"/>
                  </a:rPr>
                  <a:t>ần một nguồn t</a:t>
                </a:r>
                <a:r>
                  <a:rPr lang="en-US" sz="2200" dirty="0" err="1">
                    <a:latin typeface="Arial" pitchFamily="34" charset="0"/>
                    <a:cs typeface="Arial" pitchFamily="34" charset="0"/>
                  </a:rPr>
                  <a:t>ài</a:t>
                </a:r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 li</a:t>
                </a:r>
                <a:r>
                  <a:rPr lang="vi-VN" sz="2200" dirty="0">
                    <a:latin typeface="Arial" pitchFamily="34" charset="0"/>
                    <a:cs typeface="Arial" pitchFamily="34" charset="0"/>
                  </a:rPr>
                  <a:t>ệu đọc tiếng </a:t>
                </a:r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vi-VN" sz="2200" dirty="0">
                    <a:latin typeface="Arial" pitchFamily="34" charset="0"/>
                    <a:cs typeface="Arial" pitchFamily="34" charset="0"/>
                  </a:rPr>
                  <a:t>nh ph</a:t>
                </a:r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ù h</a:t>
                </a:r>
                <a:r>
                  <a:rPr lang="vi-VN" sz="2200" dirty="0">
                    <a:latin typeface="Arial" pitchFamily="34" charset="0"/>
                    <a:cs typeface="Arial" pitchFamily="34" charset="0"/>
                  </a:rPr>
                  <a:t>ợp với sở th</a:t>
                </a:r>
                <a:r>
                  <a:rPr lang="en-US" sz="2200" dirty="0" err="1">
                    <a:latin typeface="Arial" pitchFamily="34" charset="0"/>
                    <a:cs typeface="Arial" pitchFamily="34" charset="0"/>
                  </a:rPr>
                  <a:t>ích</a:t>
                </a:r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 err="1">
                    <a:latin typeface="Arial" pitchFamily="34" charset="0"/>
                    <a:cs typeface="Arial" pitchFamily="34" charset="0"/>
                  </a:rPr>
                  <a:t>trình</a:t>
                </a:r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 đ</a:t>
                </a:r>
                <a:r>
                  <a:rPr lang="vi-VN" sz="2200" dirty="0">
                    <a:latin typeface="Arial" pitchFamily="34" charset="0"/>
                    <a:cs typeface="Arial" pitchFamily="34" charset="0"/>
                  </a:rPr>
                  <a:t>ộ của người học.</a:t>
                </a:r>
                <a:endParaRPr lang="en-US" sz="2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0" name="Hộp Văn bản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962" y="9377280"/>
                <a:ext cx="4367224" cy="1446550"/>
              </a:xfrm>
              <a:prstGeom prst="rect">
                <a:avLst/>
              </a:prstGeom>
              <a:blipFill rotWithShape="1">
                <a:blip r:embed="rId2"/>
                <a:stretch>
                  <a:fillRect l="-1676" t="-2101" r="-279" b="-7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Hình ảnh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48" y="8936990"/>
            <a:ext cx="2144729" cy="1874863"/>
          </a:xfrm>
          <a:prstGeom prst="rect">
            <a:avLst/>
          </a:prstGeom>
        </p:spPr>
      </p:pic>
      <p:sp>
        <p:nvSpPr>
          <p:cNvPr id="23" name="Hộp Văn bản 22"/>
          <p:cNvSpPr txBox="1"/>
          <p:nvPr/>
        </p:nvSpPr>
        <p:spPr>
          <a:xfrm>
            <a:off x="652975" y="12197949"/>
            <a:ext cx="6869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sz="2200" dirty="0">
                <a:latin typeface="Cambria" panose="02040503050406030204" pitchFamily="18" charset="0"/>
              </a:rPr>
              <a:t>Trang web </a:t>
            </a:r>
            <a:r>
              <a:rPr lang="vi-VN" sz="2200" b="1" i="1" dirty="0">
                <a:latin typeface="Cambria" panose="02040503050406030204" pitchFamily="18" charset="0"/>
              </a:rPr>
              <a:t>đọc tin tức</a:t>
            </a:r>
            <a:r>
              <a:rPr lang="vi-VN" sz="2200" dirty="0">
                <a:latin typeface="Cambria" panose="02040503050406030204" pitchFamily="18" charset="0"/>
              </a:rPr>
              <a:t> </a:t>
            </a:r>
            <a:r>
              <a:rPr lang="en-US" sz="2200" dirty="0" err="1">
                <a:latin typeface="Cambria" panose="02040503050406030204" pitchFamily="18" charset="0"/>
              </a:rPr>
              <a:t>và</a:t>
            </a:r>
            <a:r>
              <a:rPr lang="vi-VN" sz="2200" dirty="0">
                <a:latin typeface="Cambria" panose="02040503050406030204" pitchFamily="18" charset="0"/>
              </a:rPr>
              <a:t> </a:t>
            </a:r>
            <a:r>
              <a:rPr lang="vi-VN" sz="2200" b="1" i="1" dirty="0">
                <a:latin typeface="Cambria" panose="02040503050406030204" pitchFamily="18" charset="0"/>
              </a:rPr>
              <a:t>giải trí</a:t>
            </a:r>
            <a:r>
              <a:rPr lang="vi-VN" sz="2200" dirty="0">
                <a:latin typeface="Cambria" panose="02040503050406030204" pitchFamily="18" charset="0"/>
              </a:rPr>
              <a:t> bằng </a:t>
            </a:r>
            <a:r>
              <a:rPr lang="vi-VN" sz="2200" b="1" i="1" dirty="0">
                <a:latin typeface="Cambria" panose="02040503050406030204" pitchFamily="18" charset="0"/>
              </a:rPr>
              <a:t>TIẾNG ANH</a:t>
            </a:r>
            <a:r>
              <a:rPr lang="vi-VN" sz="22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9" name="Hộp Văn bản 28"/>
          <p:cNvSpPr txBox="1"/>
          <p:nvPr/>
        </p:nvSpPr>
        <p:spPr>
          <a:xfrm>
            <a:off x="655058" y="16766929"/>
            <a:ext cx="68151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vi-VN" sz="2200" dirty="0">
                <a:latin typeface="Cambria" panose="02040503050406030204" pitchFamily="18" charset="0"/>
              </a:rPr>
              <a:t>Giúp người dùng học tiếng Anh thoải mái, chủ động và hiệu quả bằng cách đưa ra các mẫu tin </a:t>
            </a:r>
            <a:r>
              <a:rPr lang="vi-VN" sz="2200" b="1" dirty="0">
                <a:latin typeface="Cambria" panose="02040503050406030204" pitchFamily="18" charset="0"/>
              </a:rPr>
              <a:t>PHÙ HỢP VỚI SỞ THÍCH và PHÙ HỢP VỚI TRÌNH ĐỘ NGOẠI NGỮ</a:t>
            </a:r>
            <a:r>
              <a:rPr lang="vi-VN" sz="2200" dirty="0">
                <a:latin typeface="Cambria" panose="02040503050406030204" pitchFamily="18" charset="0"/>
              </a:rPr>
              <a:t> của người dùng.</a:t>
            </a:r>
          </a:p>
        </p:txBody>
      </p:sp>
      <p:sp>
        <p:nvSpPr>
          <p:cNvPr id="30" name="Hộp Văn bản 29"/>
          <p:cNvSpPr txBox="1"/>
          <p:nvPr/>
        </p:nvSpPr>
        <p:spPr>
          <a:xfrm>
            <a:off x="655058" y="12839961"/>
            <a:ext cx="6849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vi-VN" sz="2200" dirty="0">
                <a:latin typeface="Cambria" panose="02040503050406030204" pitchFamily="18" charset="0"/>
              </a:rPr>
              <a:t>Tương tự như một "FACEBOOK bằng tiếng Anh"</a:t>
            </a:r>
          </a:p>
        </p:txBody>
      </p:sp>
      <p:sp>
        <p:nvSpPr>
          <p:cNvPr id="33" name="Hình chữ nhật 32"/>
          <p:cNvSpPr/>
          <p:nvPr/>
        </p:nvSpPr>
        <p:spPr>
          <a:xfrm>
            <a:off x="7669450" y="2957627"/>
            <a:ext cx="6857999" cy="59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 NĂNG VÀ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 LÝ</a:t>
            </a:r>
          </a:p>
        </p:txBody>
      </p:sp>
      <p:pic>
        <p:nvPicPr>
          <p:cNvPr id="47" name="Hình ảnh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8" y="594348"/>
            <a:ext cx="1989877" cy="1989877"/>
          </a:xfrm>
          <a:prstGeom prst="rect">
            <a:avLst/>
          </a:prstGeom>
        </p:spPr>
      </p:pic>
      <p:sp>
        <p:nvSpPr>
          <p:cNvPr id="48" name="Hình chữ nhật 47"/>
          <p:cNvSpPr/>
          <p:nvPr/>
        </p:nvSpPr>
        <p:spPr>
          <a:xfrm>
            <a:off x="7691198" y="15085769"/>
            <a:ext cx="6857999" cy="59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 ÍCH KHI SỬ DỤNG ENEWS</a:t>
            </a:r>
          </a:p>
        </p:txBody>
      </p:sp>
      <p:sp>
        <p:nvSpPr>
          <p:cNvPr id="50" name="Hộp Văn bản 49"/>
          <p:cNvSpPr txBox="1"/>
          <p:nvPr/>
        </p:nvSpPr>
        <p:spPr>
          <a:xfrm>
            <a:off x="1165128" y="19200674"/>
            <a:ext cx="2546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Cambria" panose="02040503050406030204" pitchFamily="18" charset="0"/>
              </a:rPr>
              <a:t>Các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môn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học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cần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thiết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để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xây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dựng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dự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án</a:t>
            </a:r>
            <a:r>
              <a:rPr lang="en-US" sz="2400" i="1" dirty="0" smtClean="0">
                <a:latin typeface="Cambria" panose="02040503050406030204" pitchFamily="18" charset="0"/>
              </a:rPr>
              <a:t>:</a:t>
            </a:r>
            <a:endParaRPr lang="en-US" sz="2400" i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86220199"/>
              </p:ext>
            </p:extLst>
          </p:nvPr>
        </p:nvGraphicFramePr>
        <p:xfrm>
          <a:off x="7735265" y="3621505"/>
          <a:ext cx="6696264" cy="453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6" name="Content Placeholder 3" descr="Image result for study hard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04" y="4392113"/>
            <a:ext cx="2588613" cy="169630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Hình chữ nhật 32"/>
          <p:cNvSpPr/>
          <p:nvPr/>
        </p:nvSpPr>
        <p:spPr>
          <a:xfrm>
            <a:off x="7691198" y="8357322"/>
            <a:ext cx="6857999" cy="59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WEBSITE ENEWS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6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903797"/>
              </p:ext>
            </p:extLst>
          </p:nvPr>
        </p:nvGraphicFramePr>
        <p:xfrm>
          <a:off x="7746762" y="9000387"/>
          <a:ext cx="6792184" cy="5922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1026" name="Picture 2" descr="Image result for check list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4" b="19935"/>
          <a:stretch/>
        </p:blipFill>
        <p:spPr bwMode="auto">
          <a:xfrm>
            <a:off x="12470523" y="8969053"/>
            <a:ext cx="2056925" cy="15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Image result for like dislike"/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8597" y="12329623"/>
            <a:ext cx="717136" cy="47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67" descr="Image result for đánh giá"/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874" y="13055405"/>
            <a:ext cx="103996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68" descr="Related image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767" y="13633147"/>
            <a:ext cx="877570" cy="59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 descr="Image result for share"/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2338" y="14376825"/>
            <a:ext cx="1334427" cy="4914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191997234"/>
              </p:ext>
            </p:extLst>
          </p:nvPr>
        </p:nvGraphicFramePr>
        <p:xfrm>
          <a:off x="7704781" y="15679135"/>
          <a:ext cx="6787336" cy="2862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71" name="Hộp Văn bản 50"/>
          <p:cNvSpPr txBox="1"/>
          <p:nvPr/>
        </p:nvSpPr>
        <p:spPr>
          <a:xfrm>
            <a:off x="9681592" y="883758"/>
            <a:ext cx="506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D</a:t>
            </a:r>
            <a:r>
              <a:rPr lang="vi-VN" sz="2400" b="1" dirty="0">
                <a:latin typeface="Cambria" panose="02040503050406030204" pitchFamily="18" charset="0"/>
              </a:rPr>
              <a:t>ư</a:t>
            </a:r>
            <a:r>
              <a:rPr lang="en-US" sz="2400" b="1" dirty="0" err="1">
                <a:latin typeface="Cambria" panose="02040503050406030204" pitchFamily="18" charset="0"/>
              </a:rPr>
              <a:t>ơng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Nguyễn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Thái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Bảo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– </a:t>
            </a:r>
            <a:r>
              <a:rPr lang="en-US" sz="2400" i="1" dirty="0">
                <a:latin typeface="Cambria" panose="02040503050406030204" pitchFamily="18" charset="0"/>
              </a:rPr>
              <a:t>1612840</a:t>
            </a:r>
          </a:p>
        </p:txBody>
      </p:sp>
      <p:sp>
        <p:nvSpPr>
          <p:cNvPr id="72" name="Hộp Văn bản 51"/>
          <p:cNvSpPr txBox="1"/>
          <p:nvPr/>
        </p:nvSpPr>
        <p:spPr>
          <a:xfrm>
            <a:off x="9719988" y="2255077"/>
            <a:ext cx="418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ambria" panose="02040503050406030204" pitchFamily="18" charset="0"/>
              </a:rPr>
              <a:t>Trần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Quốc</a:t>
            </a:r>
            <a:r>
              <a:rPr lang="en-US" sz="2400" b="1" dirty="0">
                <a:latin typeface="Cambria" panose="02040503050406030204" pitchFamily="18" charset="0"/>
              </a:rPr>
              <a:t> C</a:t>
            </a:r>
            <a:r>
              <a:rPr lang="vi-VN" sz="2400" b="1" dirty="0">
                <a:latin typeface="Cambria" panose="02040503050406030204" pitchFamily="18" charset="0"/>
              </a:rPr>
              <a:t>ư</a:t>
            </a:r>
            <a:r>
              <a:rPr lang="en-US" sz="2400" b="1" dirty="0" err="1">
                <a:latin typeface="Cambria" panose="02040503050406030204" pitchFamily="18" charset="0"/>
              </a:rPr>
              <a:t>ờng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– </a:t>
            </a:r>
            <a:r>
              <a:rPr lang="en-US" sz="2400" i="1" dirty="0">
                <a:latin typeface="Cambria" panose="02040503050406030204" pitchFamily="18" charset="0"/>
              </a:rPr>
              <a:t>1612843</a:t>
            </a:r>
          </a:p>
        </p:txBody>
      </p:sp>
      <p:sp>
        <p:nvSpPr>
          <p:cNvPr id="73" name="Hộp Văn bản 52"/>
          <p:cNvSpPr txBox="1"/>
          <p:nvPr/>
        </p:nvSpPr>
        <p:spPr>
          <a:xfrm>
            <a:off x="9719988" y="1358453"/>
            <a:ext cx="4188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ambria" panose="02040503050406030204" pitchFamily="18" charset="0"/>
              </a:rPr>
              <a:t>Lê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Hoàng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Anh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– </a:t>
            </a:r>
            <a:r>
              <a:rPr lang="en-US" sz="2400" i="1" dirty="0">
                <a:latin typeface="Cambria" panose="02040503050406030204" pitchFamily="18" charset="0"/>
              </a:rPr>
              <a:t>1612013</a:t>
            </a:r>
          </a:p>
        </p:txBody>
      </p:sp>
      <p:sp>
        <p:nvSpPr>
          <p:cNvPr id="74" name="Hộp Văn bản 53"/>
          <p:cNvSpPr txBox="1"/>
          <p:nvPr/>
        </p:nvSpPr>
        <p:spPr>
          <a:xfrm>
            <a:off x="9721792" y="1777221"/>
            <a:ext cx="4188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ambria" panose="02040503050406030204" pitchFamily="18" charset="0"/>
              </a:rPr>
              <a:t>Tr</a:t>
            </a:r>
            <a:r>
              <a:rPr lang="vi-VN" sz="2400" b="1" dirty="0">
                <a:latin typeface="Cambria" panose="02040503050406030204" pitchFamily="18" charset="0"/>
              </a:rPr>
              <a:t>ư</a:t>
            </a:r>
            <a:r>
              <a:rPr lang="en-US" sz="2400" b="1" dirty="0" err="1">
                <a:latin typeface="Cambria" panose="02040503050406030204" pitchFamily="18" charset="0"/>
              </a:rPr>
              <a:t>ơng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Văn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Hoằng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– </a:t>
            </a:r>
            <a:r>
              <a:rPr lang="en-US" sz="2400" i="1" dirty="0">
                <a:latin typeface="Cambria" panose="02040503050406030204" pitchFamily="18" charset="0"/>
              </a:rPr>
              <a:t>1612857</a:t>
            </a:r>
          </a:p>
        </p:txBody>
      </p:sp>
      <p:sp>
        <p:nvSpPr>
          <p:cNvPr id="75" name="Hộp Văn bản 49"/>
          <p:cNvSpPr txBox="1"/>
          <p:nvPr/>
        </p:nvSpPr>
        <p:spPr>
          <a:xfrm>
            <a:off x="4414727" y="19016008"/>
            <a:ext cx="44612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i="1" dirty="0" err="1" smtClean="0">
                <a:latin typeface="Cambria" panose="02040503050406030204" pitchFamily="18" charset="0"/>
              </a:rPr>
              <a:t>Cơ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sở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dữ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liệu</a:t>
            </a:r>
            <a:endParaRPr lang="en-US" sz="2400" i="1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i="1" dirty="0" err="1" smtClean="0">
                <a:latin typeface="Cambria" panose="02040503050406030204" pitchFamily="18" charset="0"/>
              </a:rPr>
              <a:t>Cấu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trúc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dữ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liệu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và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giải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thuật</a:t>
            </a:r>
            <a:endParaRPr lang="en-US" sz="2400" i="1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i="1" dirty="0" err="1" smtClean="0">
                <a:latin typeface="Cambria" panose="02040503050406030204" pitchFamily="18" charset="0"/>
              </a:rPr>
              <a:t>Mạng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máy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tính</a:t>
            </a:r>
            <a:endParaRPr lang="en-US" sz="2400" i="1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i="1" dirty="0" err="1">
                <a:latin typeface="Cambria" panose="02040503050406030204" pitchFamily="18" charset="0"/>
              </a:rPr>
              <a:t>Phát</a:t>
            </a:r>
            <a:r>
              <a:rPr lang="en-US" sz="2400" i="1" dirty="0">
                <a:latin typeface="Cambria" panose="02040503050406030204" pitchFamily="18" charset="0"/>
              </a:rPr>
              <a:t> </a:t>
            </a:r>
            <a:r>
              <a:rPr lang="en-US" sz="2400" i="1" dirty="0" err="1">
                <a:latin typeface="Cambria" panose="02040503050406030204" pitchFamily="18" charset="0"/>
              </a:rPr>
              <a:t>triển</a:t>
            </a:r>
            <a:r>
              <a:rPr lang="en-US" sz="2400" i="1" dirty="0">
                <a:latin typeface="Cambria" panose="02040503050406030204" pitchFamily="18" charset="0"/>
              </a:rPr>
              <a:t> </a:t>
            </a:r>
            <a:r>
              <a:rPr lang="en-US" sz="2400" i="1" dirty="0" err="1">
                <a:latin typeface="Cambria" panose="02040503050406030204" pitchFamily="18" charset="0"/>
              </a:rPr>
              <a:t>ứng</a:t>
            </a:r>
            <a:r>
              <a:rPr lang="en-US" sz="2400" i="1" dirty="0">
                <a:latin typeface="Cambria" panose="02040503050406030204" pitchFamily="18" charset="0"/>
              </a:rPr>
              <a:t> </a:t>
            </a:r>
            <a:r>
              <a:rPr lang="en-US" sz="2400" i="1" dirty="0" err="1">
                <a:latin typeface="Cambria" panose="02040503050406030204" pitchFamily="18" charset="0"/>
              </a:rPr>
              <a:t>dụng</a:t>
            </a:r>
            <a:r>
              <a:rPr lang="en-US" sz="2400" i="1" dirty="0">
                <a:latin typeface="Cambria" panose="02040503050406030204" pitchFamily="18" charset="0"/>
              </a:rPr>
              <a:t> web</a:t>
            </a:r>
          </a:p>
          <a:p>
            <a:endParaRPr lang="en-US" sz="2400" i="1" dirty="0">
              <a:latin typeface="Cambria" panose="02040503050406030204" pitchFamily="18" charset="0"/>
            </a:endParaRPr>
          </a:p>
        </p:txBody>
      </p:sp>
      <p:sp>
        <p:nvSpPr>
          <p:cNvPr id="76" name="Hộp Văn bản 49"/>
          <p:cNvSpPr txBox="1"/>
          <p:nvPr/>
        </p:nvSpPr>
        <p:spPr>
          <a:xfrm>
            <a:off x="9721792" y="19016009"/>
            <a:ext cx="4005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i="1" dirty="0" err="1" smtClean="0">
                <a:latin typeface="Cambria" panose="02040503050406030204" pitchFamily="18" charset="0"/>
              </a:rPr>
              <a:t>Tư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duy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thuật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toán</a:t>
            </a:r>
            <a:endParaRPr lang="en-US" sz="2400" i="1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i="1" dirty="0" err="1">
                <a:latin typeface="Cambria" panose="02040503050406030204" pitchFamily="18" charset="0"/>
              </a:rPr>
              <a:t>Khởi</a:t>
            </a:r>
            <a:r>
              <a:rPr lang="en-US" sz="2400" i="1" dirty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nghiệp</a:t>
            </a:r>
            <a:endParaRPr lang="en-US" sz="2400" i="1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i="1" dirty="0" err="1" smtClean="0">
                <a:latin typeface="Cambria" panose="02040503050406030204" pitchFamily="18" charset="0"/>
              </a:rPr>
              <a:t>Hệ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quản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trị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cơ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sở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dữ</a:t>
            </a: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liệu</a:t>
            </a:r>
            <a:endParaRPr lang="en-US" sz="2400" i="1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i="1" dirty="0" err="1">
                <a:latin typeface="Cambria" panose="02040503050406030204" pitchFamily="18" charset="0"/>
              </a:rPr>
              <a:t>Thiết</a:t>
            </a:r>
            <a:r>
              <a:rPr lang="en-US" sz="2400" i="1" dirty="0">
                <a:latin typeface="Cambria" panose="02040503050406030204" pitchFamily="18" charset="0"/>
              </a:rPr>
              <a:t> </a:t>
            </a:r>
            <a:r>
              <a:rPr lang="en-US" sz="2400" i="1" dirty="0" err="1">
                <a:latin typeface="Cambria" panose="02040503050406030204" pitchFamily="18" charset="0"/>
              </a:rPr>
              <a:t>kế</a:t>
            </a:r>
            <a:r>
              <a:rPr lang="en-US" sz="2400" i="1" dirty="0">
                <a:latin typeface="Cambria" panose="02040503050406030204" pitchFamily="18" charset="0"/>
              </a:rPr>
              <a:t> </a:t>
            </a:r>
            <a:r>
              <a:rPr lang="en-US" sz="2400" i="1" dirty="0" err="1">
                <a:latin typeface="Cambria" panose="02040503050406030204" pitchFamily="18" charset="0"/>
              </a:rPr>
              <a:t>giao</a:t>
            </a:r>
            <a:r>
              <a:rPr lang="en-US" sz="2400" i="1" dirty="0">
                <a:latin typeface="Cambria" panose="02040503050406030204" pitchFamily="18" charset="0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</a:rPr>
              <a:t>diện</a:t>
            </a:r>
            <a:endParaRPr lang="en-US" sz="2400" i="1" dirty="0" smtClean="0">
              <a:latin typeface="Cambria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2" y="13465770"/>
            <a:ext cx="6740400" cy="3207328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4441640" y="6203053"/>
            <a:ext cx="3018096" cy="2825216"/>
            <a:chOff x="0" y="0"/>
            <a:chExt cx="4802588" cy="4317558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96" y="0"/>
              <a:ext cx="4524292" cy="4317558"/>
            </a:xfrm>
            <a:prstGeom prst="rect">
              <a:avLst/>
            </a:prstGeom>
          </p:spPr>
        </p:pic>
        <p:pic>
          <p:nvPicPr>
            <p:cNvPr id="79" name="Picture 78" descr="Image result for question mark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372" y="79513"/>
              <a:ext cx="588397" cy="588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Picture 79" descr="Image result for question mark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430" y="667910"/>
              <a:ext cx="588396" cy="588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Picture 80" descr="Image result for question mark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5896" y="667910"/>
              <a:ext cx="588396" cy="588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Picture 81" descr="Image result for question mark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00932"/>
              <a:ext cx="588397" cy="588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Picture 82" descr="Image result for question mark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644" y="850790"/>
              <a:ext cx="588396" cy="588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Picture 83" descr="Image result for question mark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986" y="731520"/>
              <a:ext cx="588397" cy="588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Picture 84" descr="Image result for question mark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014" y="1439186"/>
              <a:ext cx="588397" cy="58839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852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440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DƯƠNG NGUYỄN THÁI BẢO</dc:creator>
  <cp:lastModifiedBy>SONY VAIO</cp:lastModifiedBy>
  <cp:revision>46</cp:revision>
  <dcterms:created xsi:type="dcterms:W3CDTF">2017-04-02T12:57:29Z</dcterms:created>
  <dcterms:modified xsi:type="dcterms:W3CDTF">2017-04-09T07:26:46Z</dcterms:modified>
</cp:coreProperties>
</file>