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59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DD78-A9AD-4A25-980C-24207AC39335}" v="311" dt="2023-11-24T16:26:28.631"/>
    <p1510:client id="{D23FE142-0A07-259F-9A81-4B9E80F5C02A}" v="101" dt="2023-11-24T16:36:23.820"/>
    <p1510:client id="{D31C72F9-0F0B-432E-6BC2-1836E4078368}" v="1845" dt="2023-11-24T15:55:3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5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1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Nourriture cuite avec ingrédients sur une table">
            <a:extLst>
              <a:ext uri="{FF2B5EF4-FFF2-40B4-BE49-F238E27FC236}">
                <a16:creationId xmlns:a16="http://schemas.microsoft.com/office/drawing/2014/main" id="{0DC82755-133A-600D-9A40-00241D30B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29085" b="4908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68A04D1-1FD3-FF82-1A5C-B87C4271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1450"/>
            <a:ext cx="7619999" cy="1181909"/>
          </a:xfrm>
        </p:spPr>
        <p:txBody>
          <a:bodyPr>
            <a:normAutofit fontScale="90000"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Recette de plats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EA6D36-0307-61EC-FD29-76E0319C7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1810"/>
            <a:ext cx="8382000" cy="18273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fr-FR">
                <a:solidFill>
                  <a:srgbClr val="FFFFFF"/>
                </a:solidFill>
                <a:latin typeface="Verdana Pro"/>
              </a:rPr>
              <a:t>Groupe 3: </a:t>
            </a:r>
          </a:p>
          <a:p>
            <a:pPr algn="l"/>
            <a:r>
              <a:rPr lang="fr-FR">
                <a:solidFill>
                  <a:srgbClr val="FFFFFF"/>
                </a:solidFill>
                <a:latin typeface="Verdana Pro"/>
              </a:rPr>
              <a:t>Islem BENOTHMEN</a:t>
            </a:r>
            <a:endParaRPr lang="fr-FR">
              <a:latin typeface="Verdana Pro"/>
            </a:endParaRPr>
          </a:p>
          <a:p>
            <a:pPr algn="l"/>
            <a:r>
              <a:rPr lang="fr-FR">
                <a:solidFill>
                  <a:srgbClr val="FFFFFF"/>
                </a:solidFill>
                <a:latin typeface="Verdana Pro"/>
              </a:rPr>
              <a:t>Ndeye Mbar COULIBALY</a:t>
            </a:r>
          </a:p>
          <a:p>
            <a:pPr algn="l"/>
            <a:r>
              <a:rPr lang="fr-FR">
                <a:solidFill>
                  <a:srgbClr val="FFFFFF"/>
                </a:solidFill>
                <a:latin typeface="Verdana Pro"/>
              </a:rPr>
              <a:t>Sonita MORENCY</a:t>
            </a:r>
          </a:p>
          <a:p>
            <a:pPr algn="l"/>
            <a:r>
              <a:rPr lang="fr-FR">
                <a:solidFill>
                  <a:srgbClr val="FFFFFF"/>
                </a:solidFill>
                <a:latin typeface="Verdana Pro"/>
              </a:rPr>
              <a:t>Cheikh LO</a:t>
            </a:r>
          </a:p>
          <a:p>
            <a:pPr algn="l"/>
            <a:endParaRPr lang="fr-FR">
              <a:solidFill>
                <a:srgbClr val="FFFFFF"/>
              </a:solidFill>
            </a:endParaRPr>
          </a:p>
        </p:txBody>
      </p:sp>
      <p:pic>
        <p:nvPicPr>
          <p:cNvPr id="6" name="Picture 5" descr="Blue letters on a white background&#10;&#10;Description automatically generated">
            <a:extLst>
              <a:ext uri="{FF2B5EF4-FFF2-40B4-BE49-F238E27FC236}">
                <a16:creationId xmlns:a16="http://schemas.microsoft.com/office/drawing/2014/main" id="{FDBDE37A-F14C-E8D3-7C86-B48EAA028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116" y="5457221"/>
            <a:ext cx="2340634" cy="14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47330-7FF3-A7E2-928E-DD1F9695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Plan 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8E03-63EE-73E2-6315-9534CB1C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45513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Verdana Pro"/>
              </a:rPr>
              <a:t>INTRODUCTION</a:t>
            </a:r>
          </a:p>
          <a:p>
            <a:r>
              <a:rPr lang="en-US" sz="2200">
                <a:latin typeface="Verdana Pro"/>
              </a:rPr>
              <a:t>PRESENTATION DU GROUPE</a:t>
            </a:r>
          </a:p>
          <a:p>
            <a:r>
              <a:rPr lang="en-US" sz="2200">
                <a:latin typeface="Verdana Pro"/>
              </a:rPr>
              <a:t>PRESENTATION FRONT-END</a:t>
            </a:r>
          </a:p>
          <a:p>
            <a:r>
              <a:rPr lang="en-US" sz="2200">
                <a:latin typeface="Verdana Pro"/>
              </a:rPr>
              <a:t>PRESENTATION BACK-END</a:t>
            </a:r>
          </a:p>
          <a:p>
            <a:r>
              <a:rPr lang="en-US" sz="2200">
                <a:latin typeface="Verdana Pro"/>
              </a:rPr>
              <a:t>AMELIORATION</a:t>
            </a:r>
          </a:p>
          <a:p>
            <a:r>
              <a:rPr lang="en-US" sz="2200">
                <a:latin typeface="Verdana Pro"/>
              </a:rPr>
              <a:t>CONCLUSION</a:t>
            </a:r>
          </a:p>
        </p:txBody>
      </p:sp>
      <p:pic>
        <p:nvPicPr>
          <p:cNvPr id="25" name="Picture 24" descr="Le navire de papier jaune en tête parmi les navires blancs">
            <a:extLst>
              <a:ext uri="{FF2B5EF4-FFF2-40B4-BE49-F238E27FC236}">
                <a16:creationId xmlns:a16="http://schemas.microsoft.com/office/drawing/2014/main" id="{019D685D-E8AD-4F24-FA64-8D7436F1B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423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Variété de salades fraîches">
            <a:extLst>
              <a:ext uri="{FF2B5EF4-FFF2-40B4-BE49-F238E27FC236}">
                <a16:creationId xmlns:a16="http://schemas.microsoft.com/office/drawing/2014/main" id="{7C033137-4B23-7DCC-B356-741D5F530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4587412" y="10"/>
            <a:ext cx="7604588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215E4-C3AF-F3DF-E889-AD274765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863571"/>
            <a:ext cx="4023360" cy="23702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F655-E4BE-5B4D-A0FB-2F640F03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08" y="3551050"/>
            <a:ext cx="4727848" cy="1883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Verdana Pro"/>
              </a:rPr>
              <a:t>L'objectif</a:t>
            </a:r>
            <a:r>
              <a:rPr lang="en-US" sz="2000" dirty="0">
                <a:latin typeface="Verdana Pro"/>
              </a:rPr>
              <a:t> de </a:t>
            </a:r>
            <a:r>
              <a:rPr lang="en-US" sz="2000" dirty="0" err="1">
                <a:latin typeface="Verdana Pro"/>
              </a:rPr>
              <a:t>ce</a:t>
            </a:r>
            <a:r>
              <a:rPr lang="en-US" sz="2000" dirty="0">
                <a:latin typeface="Verdana Pro"/>
              </a:rPr>
              <a:t> </a:t>
            </a:r>
            <a:r>
              <a:rPr lang="en-US" sz="2000" dirty="0" err="1">
                <a:latin typeface="Verdana Pro"/>
              </a:rPr>
              <a:t>projet</a:t>
            </a:r>
            <a:r>
              <a:rPr lang="en-US" sz="2000" dirty="0">
                <a:latin typeface="Verdana Pro"/>
              </a:rPr>
              <a:t> </a:t>
            </a:r>
            <a:r>
              <a:rPr lang="en-US" sz="2000" dirty="0" err="1">
                <a:latin typeface="Verdana Pro"/>
              </a:rPr>
              <a:t>est</a:t>
            </a:r>
            <a:r>
              <a:rPr lang="en-US" sz="2000" dirty="0">
                <a:latin typeface="Verdana Pro"/>
              </a:rPr>
              <a:t> de </a:t>
            </a:r>
            <a:r>
              <a:rPr lang="en-US" sz="2000" dirty="0" err="1">
                <a:latin typeface="Verdana Pro"/>
              </a:rPr>
              <a:t>motiver</a:t>
            </a:r>
            <a:r>
              <a:rPr lang="en-US" sz="2000" dirty="0">
                <a:latin typeface="Verdana Pro"/>
              </a:rPr>
              <a:t> le monde à la cuisine </a:t>
            </a:r>
            <a:r>
              <a:rPr lang="en-US" sz="2000" dirty="0" err="1">
                <a:latin typeface="Verdana Pro"/>
              </a:rPr>
              <a:t>en</a:t>
            </a:r>
            <a:r>
              <a:rPr lang="en-US" sz="2000" dirty="0">
                <a:latin typeface="Verdana Pro"/>
              </a:rPr>
              <a:t> </a:t>
            </a:r>
            <a:r>
              <a:rPr lang="en-US" sz="2000" dirty="0" err="1">
                <a:latin typeface="Verdana Pro"/>
              </a:rPr>
              <a:t>facilitant</a:t>
            </a:r>
            <a:r>
              <a:rPr lang="en-US" sz="2000" dirty="0">
                <a:latin typeface="Verdana Pro"/>
              </a:rPr>
              <a:t> la </a:t>
            </a:r>
            <a:r>
              <a:rPr lang="en-US" sz="2000" dirty="0" err="1">
                <a:latin typeface="Verdana Pro"/>
              </a:rPr>
              <a:t>découverte</a:t>
            </a:r>
            <a:r>
              <a:rPr lang="en-US" sz="2000" dirty="0">
                <a:latin typeface="Verdana Pro"/>
              </a:rPr>
              <a:t> de divers plats </a:t>
            </a:r>
            <a:r>
              <a:rPr lang="en-US" sz="2000" dirty="0" err="1">
                <a:latin typeface="Verdana Pro"/>
              </a:rPr>
              <a:t>ainsi</a:t>
            </a:r>
            <a:r>
              <a:rPr lang="en-US" sz="2000" dirty="0">
                <a:latin typeface="Verdana Pro"/>
              </a:rPr>
              <a:t> que des </a:t>
            </a:r>
            <a:r>
              <a:rPr lang="en-US" sz="2000" dirty="0" err="1">
                <a:latin typeface="Verdana Pro"/>
              </a:rPr>
              <a:t>recettes</a:t>
            </a:r>
            <a:r>
              <a:rPr lang="en-US" sz="2000" dirty="0">
                <a:latin typeface="Verdana Pro"/>
              </a:rPr>
              <a:t> </a:t>
            </a:r>
            <a:r>
              <a:rPr lang="en-US" sz="2000" dirty="0" err="1">
                <a:latin typeface="Verdana Pro"/>
              </a:rPr>
              <a:t>proposées</a:t>
            </a:r>
            <a:r>
              <a:rPr lang="en-US" sz="2000" dirty="0">
                <a:latin typeface="Verdana Pro"/>
              </a:rPr>
              <a:t> de </a:t>
            </a:r>
            <a:r>
              <a:rPr lang="en-US" sz="2000" dirty="0" err="1">
                <a:latin typeface="Verdana Pro"/>
              </a:rPr>
              <a:t>partout</a:t>
            </a:r>
            <a:r>
              <a:rPr lang="en-US" sz="2000" dirty="0">
                <a:latin typeface="Verdana Pro"/>
              </a:rPr>
              <a:t>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11E28-635B-6EB2-C99A-CF4D45AF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PRESENTATION DU GROUPE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E598-C02A-1493-3831-97DFCED6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2400" b="1" err="1">
                <a:latin typeface="Verdana Pro"/>
                <a:cs typeface="Segoe UI"/>
              </a:rPr>
              <a:t>Islem</a:t>
            </a:r>
            <a:r>
              <a:rPr lang="fr-FR" sz="2400" b="1">
                <a:latin typeface="Verdana Pro"/>
                <a:cs typeface="Segoe UI"/>
              </a:rPr>
              <a:t> BENOTHMEN - </a:t>
            </a:r>
            <a:r>
              <a:rPr lang="fr-FR" sz="2400" b="1" err="1">
                <a:latin typeface="Verdana Pro"/>
                <a:cs typeface="Segoe UI"/>
              </a:rPr>
              <a:t>Front-end</a:t>
            </a:r>
            <a:r>
              <a:rPr lang="fr-FR" sz="2400" b="1">
                <a:latin typeface="Verdana Pro"/>
                <a:cs typeface="Segoe UI"/>
              </a:rPr>
              <a:t>: </a:t>
            </a:r>
            <a:endParaRPr lang="en-US" sz="2400" b="1">
              <a:latin typeface="Verdana Pro"/>
              <a:ea typeface="Calibri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000">
                <a:latin typeface="Verdana Pro"/>
                <a:cs typeface="Segoe UI"/>
              </a:rPr>
              <a:t>Mettre en place le </a:t>
            </a:r>
            <a:r>
              <a:rPr lang="fr-FR" sz="2000" err="1">
                <a:latin typeface="Verdana Pro"/>
                <a:cs typeface="Segoe UI"/>
              </a:rPr>
              <a:t>gitHub</a:t>
            </a:r>
            <a:r>
              <a:rPr lang="fr-FR" sz="2000">
                <a:latin typeface="Verdana Pro"/>
                <a:cs typeface="Segoe UI"/>
              </a:rPr>
              <a:t> côté </a:t>
            </a:r>
            <a:r>
              <a:rPr lang="fr-FR" sz="2000" err="1">
                <a:latin typeface="Verdana Pro"/>
                <a:cs typeface="Segoe UI"/>
              </a:rPr>
              <a:t>front-end</a:t>
            </a:r>
            <a:endParaRPr lang="fr-FR" sz="2000" err="1">
              <a:latin typeface="Verdana Pro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000">
                <a:latin typeface="Verdana Pro"/>
                <a:cs typeface="Segoe UI"/>
              </a:rPr>
              <a:t>Gérer le CRUD des plats (</a:t>
            </a:r>
            <a:r>
              <a:rPr lang="fr-FR" sz="2000" err="1">
                <a:latin typeface="Verdana Pro"/>
                <a:cs typeface="Segoe UI"/>
              </a:rPr>
              <a:t>creation,affichage</a:t>
            </a:r>
            <a:r>
              <a:rPr lang="fr-FR" sz="2000">
                <a:latin typeface="Verdana Pro"/>
                <a:cs typeface="Segoe UI"/>
              </a:rPr>
              <a:t>, modifier, </a:t>
            </a:r>
            <a:r>
              <a:rPr lang="fr-FR" sz="2000" err="1">
                <a:latin typeface="Verdana Pro"/>
                <a:cs typeface="Segoe UI"/>
              </a:rPr>
              <a:t>suppresion</a:t>
            </a:r>
            <a:r>
              <a:rPr lang="fr-FR" sz="2000">
                <a:latin typeface="Verdana Pro"/>
                <a:cs typeface="Segoe UI"/>
              </a:rPr>
              <a:t> et navigation ).</a:t>
            </a:r>
            <a:endParaRPr lang="fr-FR" sz="2000">
              <a:latin typeface="Verdana Pro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FR" sz="2200">
              <a:latin typeface="Segoe UI"/>
              <a:cs typeface="Segoe UI"/>
            </a:endParaRPr>
          </a:p>
          <a:p>
            <a:pPr marL="0" indent="0">
              <a:buNone/>
            </a:pPr>
            <a:endParaRPr lang="fr-FR" sz="22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5176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11E28-635B-6EB2-C99A-CF4D45AF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PRESENTATION DU GROUPE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E598-C02A-1493-3831-97DFCED6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842561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fr-FR" sz="2400" b="1">
              <a:latin typeface="Verdana Pro"/>
              <a:ea typeface="Calibri" panose="020F0502020204030204"/>
              <a:cs typeface="Segoe UI"/>
            </a:endParaRPr>
          </a:p>
          <a:p>
            <a:pPr marL="0" indent="0">
              <a:buNone/>
            </a:pPr>
            <a:r>
              <a:rPr lang="fr-FR" sz="2400" b="1">
                <a:latin typeface="Verdana Pro"/>
                <a:cs typeface="Segoe UI"/>
              </a:rPr>
              <a:t>Ndeye Mbar COULIBALY - </a:t>
            </a:r>
            <a:r>
              <a:rPr lang="fr-FR" sz="2400" b="1" err="1">
                <a:latin typeface="Verdana Pro"/>
                <a:cs typeface="Segoe UI"/>
              </a:rPr>
              <a:t>Back-end</a:t>
            </a:r>
            <a:r>
              <a:rPr lang="fr-FR" sz="2400" b="1">
                <a:latin typeface="Verdana Pro"/>
                <a:cs typeface="Segoe UI"/>
              </a:rPr>
              <a:t>:</a:t>
            </a:r>
            <a:r>
              <a:rPr lang="fr-FR" sz="2200">
                <a:latin typeface="Segoe UI"/>
                <a:cs typeface="Segoe UI"/>
              </a:rPr>
              <a:t> </a:t>
            </a:r>
            <a:endParaRPr lang="en-US" sz="2000">
              <a:latin typeface="Verdana Pro"/>
              <a:cs typeface="Segoe U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FR" sz="2000">
                <a:latin typeface="Verdana Pro"/>
                <a:cs typeface="Segoe UI"/>
              </a:rPr>
              <a:t>Créer la base de données MongoDB</a:t>
            </a:r>
            <a:endParaRPr lang="en-US" sz="2000">
              <a:latin typeface="Verdana Pro"/>
              <a:cs typeface="Segoe U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FR" sz="2000">
                <a:latin typeface="Verdana Pro"/>
                <a:cs typeface="Segoe UI"/>
              </a:rPr>
              <a:t>Créer le </a:t>
            </a:r>
            <a:r>
              <a:rPr lang="fr-FR" sz="2000" err="1">
                <a:latin typeface="Verdana Pro"/>
                <a:cs typeface="Segoe UI"/>
              </a:rPr>
              <a:t>gitGub</a:t>
            </a:r>
            <a:r>
              <a:rPr lang="fr-FR" sz="2000">
                <a:latin typeface="Verdana Pro"/>
                <a:cs typeface="Segoe UI"/>
              </a:rPr>
              <a:t> côté </a:t>
            </a:r>
            <a:r>
              <a:rPr lang="fr-FR" sz="2000" err="1">
                <a:latin typeface="Verdana Pro"/>
                <a:cs typeface="Segoe UI"/>
              </a:rPr>
              <a:t>back-end</a:t>
            </a:r>
            <a:endParaRPr lang="fr-FR" sz="2000">
              <a:latin typeface="Verdana Pro"/>
              <a:cs typeface="Segoe U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FR" sz="2000">
                <a:latin typeface="Verdana Pro"/>
                <a:ea typeface="+mn-lt"/>
                <a:cs typeface="Segoe UI"/>
              </a:rPr>
              <a:t>Créer le projet côté </a:t>
            </a:r>
            <a:r>
              <a:rPr lang="fr-FR" sz="2000" err="1">
                <a:latin typeface="Verdana Pro"/>
                <a:ea typeface="+mn-lt"/>
                <a:cs typeface="Segoe UI"/>
              </a:rPr>
              <a:t>back-end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sz="2000">
                <a:latin typeface="Verdana Pro"/>
                <a:ea typeface="+mn-lt"/>
                <a:cs typeface="+mn-lt"/>
              </a:rPr>
              <a:t>Ajouter les routes pour le CRUD des plats et des </a:t>
            </a:r>
            <a:r>
              <a:rPr lang="fr-FR" sz="2000" err="1">
                <a:latin typeface="Verdana Pro"/>
                <a:ea typeface="+mn-lt"/>
                <a:cs typeface="+mn-lt"/>
              </a:rPr>
              <a:t>users</a:t>
            </a:r>
            <a:r>
              <a:rPr lang="fr-FR" sz="2000">
                <a:latin typeface="Verdana Pro"/>
                <a:ea typeface="+mn-lt"/>
                <a:cs typeface="+mn-lt"/>
              </a:rPr>
              <a:t>.</a:t>
            </a:r>
            <a:endParaRPr lang="fr-FR" sz="2000">
              <a:latin typeface="Verdana Pro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FR" sz="2000">
                <a:latin typeface="Verdana Pro"/>
                <a:ea typeface="Calibri"/>
                <a:cs typeface="Calibri"/>
              </a:rPr>
              <a:t>Mettre en place le </a:t>
            </a:r>
            <a:r>
              <a:rPr lang="fr-FR" sz="2000" err="1">
                <a:latin typeface="Verdana Pro"/>
                <a:ea typeface="Calibri"/>
                <a:cs typeface="Calibri"/>
              </a:rPr>
              <a:t>swagger</a:t>
            </a:r>
            <a:r>
              <a:rPr lang="fr-FR" sz="2000">
                <a:latin typeface="Verdana Pro"/>
                <a:ea typeface="Calibri"/>
                <a:cs typeface="Calibri"/>
              </a:rPr>
              <a:t> pour la documentation des routes </a:t>
            </a:r>
          </a:p>
          <a:p>
            <a:pPr marL="0" indent="0">
              <a:buNone/>
            </a:pPr>
            <a:endParaRPr lang="fr-FR" sz="2200">
              <a:latin typeface="Segoe UI"/>
              <a:cs typeface="Segoe UI"/>
            </a:endParaRPr>
          </a:p>
          <a:p>
            <a:pPr marL="0" indent="0">
              <a:buNone/>
            </a:pPr>
            <a:endParaRPr lang="fr-FR" sz="22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9193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11E28-635B-6EB2-C99A-CF4D45AF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PRESENTATION DU GROUPE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E598-C02A-1493-3831-97DFCED6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871" y="552091"/>
            <a:ext cx="7503919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2400" b="1" err="1">
                <a:latin typeface="Verdana Pro"/>
                <a:cs typeface="Segoe UI"/>
              </a:rPr>
              <a:t>Sonita</a:t>
            </a:r>
            <a:r>
              <a:rPr lang="fr-FR" sz="2400" b="1">
                <a:latin typeface="Verdana Pro"/>
                <a:cs typeface="Segoe UI"/>
              </a:rPr>
              <a:t> MORENCY (Cheffe du projet) </a:t>
            </a:r>
            <a:endParaRPr lang="en-US" sz="2400" b="1">
              <a:latin typeface="Verdana Pro"/>
              <a:cs typeface="Segoe UI"/>
            </a:endParaRPr>
          </a:p>
          <a:p>
            <a:pPr marL="0" indent="0">
              <a:buNone/>
            </a:pPr>
            <a:r>
              <a:rPr lang="fr-FR" sz="2400" b="1">
                <a:latin typeface="Verdana Pro"/>
                <a:cs typeface="Segoe UI"/>
              </a:rPr>
              <a:t>- </a:t>
            </a:r>
            <a:r>
              <a:rPr lang="fr-FR" sz="2400" b="1" err="1">
                <a:latin typeface="Verdana Pro"/>
                <a:cs typeface="Segoe UI"/>
              </a:rPr>
              <a:t>Back-end</a:t>
            </a:r>
            <a:r>
              <a:rPr lang="fr-FR" sz="2400" b="1">
                <a:latin typeface="Verdana Pro"/>
                <a:cs typeface="Segoe UI"/>
              </a:rPr>
              <a:t>: </a:t>
            </a:r>
            <a:endParaRPr lang="en-US" sz="2400" b="1">
              <a:latin typeface="Verdana Pro"/>
              <a:cs typeface="Segoe U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FR" sz="2000">
                <a:latin typeface="Verdana Pro"/>
                <a:cs typeface="Segoe UI"/>
              </a:rPr>
              <a:t>Gérer les routes pour le CRUD des recettes</a:t>
            </a:r>
            <a:endParaRPr lang="en-US" sz="2000">
              <a:latin typeface="Verdana Pro"/>
              <a:cs typeface="Segoe U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fr-FR" sz="2000">
                <a:latin typeface="Verdana Pro"/>
                <a:cs typeface="Segoe UI"/>
              </a:rPr>
              <a:t>Ajouter les données tests à la base.</a:t>
            </a:r>
            <a:endParaRPr lang="en-US" sz="2000">
              <a:latin typeface="Verdana Pro"/>
              <a:cs typeface="Segoe UI"/>
            </a:endParaRPr>
          </a:p>
          <a:p>
            <a:pPr marL="0" indent="0">
              <a:buNone/>
            </a:pPr>
            <a:endParaRPr lang="fr-FR" sz="22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2426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11E28-635B-6EB2-C99A-CF4D45AF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/>
              <a:t>PRESENTATION DU GROUPE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E598-C02A-1493-3831-97DFCED6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2400" b="1" dirty="0">
                <a:latin typeface="Verdana Pro"/>
                <a:cs typeface="Segoe UI"/>
              </a:rPr>
              <a:t>Cheikh LO - </a:t>
            </a:r>
            <a:r>
              <a:rPr lang="fr-FR" sz="2400" b="1" dirty="0" err="1">
                <a:latin typeface="Verdana Pro"/>
                <a:cs typeface="Segoe UI"/>
              </a:rPr>
              <a:t>Front-end</a:t>
            </a:r>
            <a:r>
              <a:rPr lang="fr-FR" sz="2400" b="1" dirty="0">
                <a:latin typeface="Verdana Pro"/>
                <a:cs typeface="Segoe UI"/>
              </a:rPr>
              <a:t> &amp;  </a:t>
            </a:r>
            <a:r>
              <a:rPr lang="fr-FR" sz="2400" b="1" dirty="0" err="1">
                <a:latin typeface="Verdana Pro"/>
                <a:cs typeface="Segoe UI"/>
              </a:rPr>
              <a:t>Back-end</a:t>
            </a:r>
            <a:r>
              <a:rPr lang="fr-FR" sz="2400" b="1" dirty="0">
                <a:latin typeface="Verdana Pro"/>
                <a:cs typeface="Segoe UI"/>
              </a:rPr>
              <a:t>:</a:t>
            </a:r>
            <a:r>
              <a:rPr lang="fr-FR" sz="2200" dirty="0">
                <a:latin typeface="Segoe UI"/>
                <a:cs typeface="Segoe UI"/>
              </a:rPr>
              <a:t> </a:t>
            </a: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000" dirty="0">
                <a:latin typeface="Verdana Pro"/>
                <a:cs typeface="Segoe UI"/>
              </a:rPr>
              <a:t>Gérer le système d'authentification</a:t>
            </a:r>
            <a:endParaRPr lang="fr-FR" sz="2000" dirty="0">
              <a:latin typeface="Verdana Pro"/>
              <a:ea typeface="Calibri" panose="020F0502020204030204"/>
              <a:cs typeface="Segoe U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000" dirty="0">
                <a:latin typeface="Verdana Pro"/>
                <a:cs typeface="Segoe UI"/>
              </a:rPr>
              <a:t>Créer la route pour afficher les plats d'un utilisateur</a:t>
            </a:r>
            <a:endParaRPr lang="fr-FR" sz="2000" dirty="0">
              <a:latin typeface="Verdana Pro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000" dirty="0">
                <a:latin typeface="Verdana Pro"/>
                <a:cs typeface="Segoe UI"/>
              </a:rPr>
              <a:t> Ajouter le JWT</a:t>
            </a:r>
            <a:endParaRPr lang="fr-FR" sz="2000" dirty="0">
              <a:latin typeface="Verdana Pro"/>
              <a:ea typeface="Calibri" panose="020F0502020204030204"/>
              <a:cs typeface="Segoe U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000" dirty="0">
                <a:latin typeface="Verdana Pro"/>
                <a:ea typeface="+mn-lt"/>
                <a:cs typeface="Segoe UI"/>
              </a:rPr>
              <a:t>Créer la page d'accueil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000" dirty="0">
                <a:latin typeface="Verdana Pro"/>
                <a:ea typeface="+mn-lt"/>
                <a:cs typeface="Segoe UI"/>
              </a:rPr>
              <a:t>Créer la page de liste des recettes</a:t>
            </a:r>
          </a:p>
          <a:p>
            <a:pPr marL="0" indent="0">
              <a:buNone/>
            </a:pPr>
            <a:endParaRPr lang="fr-FR" sz="22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415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C0099-9892-1609-9443-5C0DF06C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PRESENTATION FRONT-END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CB71-B315-55F6-69FA-32710741B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 Pro"/>
              </a:rPr>
              <a:t>La </a:t>
            </a:r>
            <a:r>
              <a:rPr lang="en-US" sz="2000" err="1">
                <a:latin typeface="Verdana Pro"/>
              </a:rPr>
              <a:t>partie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fron</a:t>
            </a:r>
            <a:r>
              <a:rPr lang="en-US" sz="2000">
                <a:latin typeface="Verdana Pro"/>
              </a:rPr>
              <a:t>-end </a:t>
            </a:r>
            <a:r>
              <a:rPr lang="en-US" sz="2000" err="1">
                <a:latin typeface="Verdana Pro"/>
              </a:rPr>
              <a:t>permet</a:t>
            </a:r>
            <a:r>
              <a:rPr lang="en-US" sz="2000">
                <a:latin typeface="Verdana Pro"/>
              </a:rPr>
              <a:t> à </a:t>
            </a:r>
            <a:r>
              <a:rPr lang="en-US" sz="2000" err="1">
                <a:latin typeface="Verdana Pro"/>
              </a:rPr>
              <a:t>l'utilisateur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visualiser</a:t>
            </a:r>
            <a:r>
              <a:rPr lang="en-US" sz="2000">
                <a:latin typeface="Verdana Pro"/>
              </a:rPr>
              <a:t> les plats et </a:t>
            </a:r>
            <a:r>
              <a:rPr lang="en-US" sz="2000" err="1">
                <a:latin typeface="Verdana Pro"/>
              </a:rPr>
              <a:t>leurs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recettes</a:t>
            </a:r>
            <a:r>
              <a:rPr lang="en-US" sz="2000">
                <a:latin typeface="Verdana Pro"/>
              </a:rPr>
              <a:t>, </a:t>
            </a:r>
            <a:r>
              <a:rPr lang="en-US" sz="2000" err="1">
                <a:latin typeface="Verdana Pro"/>
              </a:rPr>
              <a:t>d'ajouter</a:t>
            </a:r>
            <a:r>
              <a:rPr lang="en-US" sz="2000">
                <a:latin typeface="Verdana Pro"/>
              </a:rPr>
              <a:t>, de modifier  </a:t>
            </a:r>
            <a:r>
              <a:rPr lang="en-US" sz="2000" err="1">
                <a:latin typeface="Verdana Pro"/>
              </a:rPr>
              <a:t>ou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supprimer</a:t>
            </a:r>
            <a:r>
              <a:rPr lang="en-US" sz="2000">
                <a:latin typeface="Verdana Pro"/>
              </a:rPr>
              <a:t> un plat. Un </a:t>
            </a:r>
            <a:r>
              <a:rPr lang="en-US" sz="2000" err="1">
                <a:latin typeface="Verdana Pro"/>
              </a:rPr>
              <a:t>utilisateur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peut</a:t>
            </a:r>
            <a:r>
              <a:rPr lang="en-US" sz="2000">
                <a:latin typeface="Verdana Pro"/>
              </a:rPr>
              <a:t> </a:t>
            </a:r>
            <a:r>
              <a:rPr lang="en-US" sz="2000" err="1">
                <a:latin typeface="Verdana Pro"/>
              </a:rPr>
              <a:t>ajouter</a:t>
            </a:r>
            <a:r>
              <a:rPr lang="en-US" sz="2000">
                <a:latin typeface="Verdana Pro"/>
              </a:rPr>
              <a:t> un plat </a:t>
            </a:r>
            <a:r>
              <a:rPr lang="en-US" sz="2000" err="1">
                <a:latin typeface="Verdana Pro"/>
              </a:rPr>
              <a:t>s'il</a:t>
            </a:r>
            <a:r>
              <a:rPr lang="en-US" sz="2000">
                <a:latin typeface="Verdana Pro"/>
              </a:rPr>
              <a:t> a un </a:t>
            </a:r>
            <a:r>
              <a:rPr lang="en-US" sz="2000" err="1">
                <a:latin typeface="Verdana Pro"/>
              </a:rPr>
              <a:t>compte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sinon</a:t>
            </a:r>
            <a:r>
              <a:rPr lang="en-US" sz="2000">
                <a:latin typeface="Verdana Pro"/>
              </a:rPr>
              <a:t> il </a:t>
            </a:r>
            <a:r>
              <a:rPr lang="en-US" sz="2000" err="1">
                <a:latin typeface="Verdana Pro"/>
              </a:rPr>
              <a:t>est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visiteur</a:t>
            </a:r>
            <a:r>
              <a:rPr lang="en-US" sz="2000">
                <a:latin typeface="Verdana Pro"/>
              </a:rPr>
              <a:t> et ne </a:t>
            </a:r>
            <a:r>
              <a:rPr lang="en-US" sz="2000" err="1">
                <a:latin typeface="Verdana Pro"/>
              </a:rPr>
              <a:t>peut</a:t>
            </a:r>
            <a:r>
              <a:rPr lang="en-US" sz="2000">
                <a:latin typeface="Verdana Pro"/>
              </a:rPr>
              <a:t> que </a:t>
            </a:r>
            <a:r>
              <a:rPr lang="en-US" sz="2000" err="1">
                <a:latin typeface="Verdana Pro"/>
              </a:rPr>
              <a:t>visualiser</a:t>
            </a:r>
            <a:r>
              <a:rPr lang="en-US" sz="2000">
                <a:latin typeface="Verdana Pro"/>
              </a:rPr>
              <a:t> les plats et </a:t>
            </a:r>
            <a:r>
              <a:rPr lang="en-US" sz="2000" err="1">
                <a:latin typeface="Verdana Pro"/>
              </a:rPr>
              <a:t>leurs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recettes</a:t>
            </a:r>
            <a:r>
              <a:rPr lang="en-US" sz="2000">
                <a:latin typeface="Verdana Pro"/>
              </a:rPr>
              <a:t>.</a:t>
            </a:r>
            <a:endParaRPr lang="en-US" sz="2000">
              <a:latin typeface="Verdana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62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54F7-4474-93F8-ACA8-9548E078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7418-CCA5-E0DE-858B-AD40FF5B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Dans </a:t>
            </a:r>
            <a:r>
              <a:rPr lang="en-US" err="1"/>
              <a:t>cette</a:t>
            </a:r>
            <a:r>
              <a:rPr lang="en-US"/>
              <a:t> </a:t>
            </a:r>
            <a:r>
              <a:rPr lang="en-US" err="1"/>
              <a:t>partie</a:t>
            </a:r>
            <a:r>
              <a:rPr lang="en-US"/>
              <a:t>, nous </a:t>
            </a:r>
            <a:r>
              <a:rPr lang="en-US" err="1"/>
              <a:t>avons</a:t>
            </a:r>
            <a:r>
              <a:rPr lang="en-US"/>
              <a:t> </a:t>
            </a:r>
            <a:r>
              <a:rPr lang="en-US" err="1"/>
              <a:t>créé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database de données </a:t>
            </a:r>
            <a:r>
              <a:rPr lang="en-US" err="1"/>
              <a:t>mongoDB</a:t>
            </a:r>
            <a:endParaRPr lang="en-US" err="1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C4B6A2-3737-CFF8-1F1E-DF8BDE8B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00832"/>
            <a:ext cx="5115463" cy="33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AF9474716024CA7F591A308B840CB" ma:contentTypeVersion="10" ma:contentTypeDescription="Create a new document." ma:contentTypeScope="" ma:versionID="2dea817093b8d77aa587e0ee91d9664a">
  <xsd:schema xmlns:xsd="http://www.w3.org/2001/XMLSchema" xmlns:xs="http://www.w3.org/2001/XMLSchema" xmlns:p="http://schemas.microsoft.com/office/2006/metadata/properties" xmlns:ns3="2ef5f478-d4c1-4856-a735-f48909750b6a" xmlns:ns4="3fe9ad4b-5187-42f3-974c-fe66c0e6c883" targetNamespace="http://schemas.microsoft.com/office/2006/metadata/properties" ma:root="true" ma:fieldsID="e130e3cb7dc3b4226a36909fa61dfee1" ns3:_="" ns4:_="">
    <xsd:import namespace="2ef5f478-d4c1-4856-a735-f48909750b6a"/>
    <xsd:import namespace="3fe9ad4b-5187-42f3-974c-fe66c0e6c88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f5f478-d4c1-4856-a735-f48909750b6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9ad4b-5187-42f3-974c-fe66c0e6c88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f5f478-d4c1-4856-a735-f48909750b6a" xsi:nil="true"/>
  </documentManagement>
</p:properties>
</file>

<file path=customXml/itemProps1.xml><?xml version="1.0" encoding="utf-8"?>
<ds:datastoreItem xmlns:ds="http://schemas.openxmlformats.org/officeDocument/2006/customXml" ds:itemID="{408A14EB-8876-4616-A8CD-8833CE013655}">
  <ds:schemaRefs>
    <ds:schemaRef ds:uri="2ef5f478-d4c1-4856-a735-f48909750b6a"/>
    <ds:schemaRef ds:uri="3fe9ad4b-5187-42f3-974c-fe66c0e6c8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24D5753-8978-45B4-B131-FC488D1B31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16FDC9-B1C8-4015-943F-FA912AE5951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3fe9ad4b-5187-42f3-974c-fe66c0e6c883"/>
    <ds:schemaRef ds:uri="2ef5f478-d4c1-4856-a735-f48909750b6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 Pro</vt:lpstr>
      <vt:lpstr>Office Theme</vt:lpstr>
      <vt:lpstr>Recette de plats</vt:lpstr>
      <vt:lpstr>Plan </vt:lpstr>
      <vt:lpstr>INTRODUCTION</vt:lpstr>
      <vt:lpstr>PRESENTATION DU GROUPE</vt:lpstr>
      <vt:lpstr>PRESENTATION DU GROUPE</vt:lpstr>
      <vt:lpstr>PRESENTATION DU GROUPE</vt:lpstr>
      <vt:lpstr>PRESENTATION DU GROUPE</vt:lpstr>
      <vt:lpstr>PRESENTATION FRONT-END</vt:lpstr>
      <vt:lpstr>PRESENTATION BACK-END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Dish Recipe</dc:title>
  <dc:creator>Cheikh LO</dc:creator>
  <cp:lastModifiedBy>Cheikh LO</cp:lastModifiedBy>
  <cp:revision>1</cp:revision>
  <dcterms:created xsi:type="dcterms:W3CDTF">2023-11-24T14:00:28Z</dcterms:created>
  <dcterms:modified xsi:type="dcterms:W3CDTF">2023-11-24T17:12:41Z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0x0101002B8AF9474716024CA7F591A308B840CB</vt:lpwstr>
  </property>
</Properties>
</file>