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7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4"/>
  </p:normalViewPr>
  <p:slideViewPr>
    <p:cSldViewPr snapToGrid="0">
      <p:cViewPr varScale="1">
        <p:scale>
          <a:sx n="104" d="100"/>
          <a:sy n="104" d="100"/>
        </p:scale>
        <p:origin x="2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307A-86CC-424F-8F1E-02B3F635AE3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7A51A-6881-7F42-8B61-97D3E20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8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37A51A-6881-7F42-8B61-97D3E2063D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9403-7E9E-AA8D-780C-BEB7F1E75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6C0B5-C233-3F1B-0043-A7AD80F0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D430-B9CB-58EC-D3BA-2CAAF45B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4196-0EC1-6AF0-95E4-1BA8819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D5CA-AF00-A64A-D790-0AC10CB0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F243-F11A-2B32-D949-2698492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AA2BE-AAD5-E25A-5ADC-AEF18D45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77A2-DCF4-20DD-5074-D26D86B2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2764-BDC5-A42F-45E2-21A64960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C979-1A90-0FA8-9131-E1885899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B47DE-6CA1-7908-134A-10BA269B2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25AA-6885-2C52-59CB-200A3E8EC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2C04-12C5-620B-483E-431982E1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0499-85C4-CE00-682B-C336B2C0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2BFE-0009-8329-C78E-0C1812D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20CF-BD0B-8654-B016-DDE44DE7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144A-646D-7394-199F-827B176C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5EE-C4E5-11AE-F90D-8219D761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A758-D63E-C058-95B7-AFF9B491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DD1F-1B9C-6DAE-117D-DDF7A23B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2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ECCE-BE5E-5D63-EEE5-9D796815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D64A-9C12-765C-9AC2-5D305E664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9432-6083-C61E-E51A-238E3CB2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C814-F267-F4A6-EAB0-65A55818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2DFA-2F63-D699-62CD-81593358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CB10-42C5-F8A9-38C5-36B5115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70D9-F4D3-F0AD-04C5-FC165AC30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AC17-D405-AD6D-BA61-59996903B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FC365-A617-871C-1737-D53068DA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909EC-2F32-107D-F188-6D529968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6B1B2-603D-A09F-47B3-30EB508F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CD55-0707-E9C6-E3CA-DD0B477B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556A-3862-A40E-C1DB-3D9B8F3F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367EA-9236-87CA-427E-FBDFF974D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062E8-CDBF-26A9-0C49-0223DF24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36F77-6E90-C909-C5BE-83FA4612B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C9042-7A35-ED7B-26BC-12116106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238FA-3AA2-CF44-BFEE-D04B2062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1900C-10FB-8982-C46F-7CDFAA7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DB4-07A6-F714-E341-0326AE72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1C883-CAB4-02F9-9C48-14F19F59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69757-FE18-28A1-A7D8-5AD5E5B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19544-27DB-1280-3597-DF7FFFA1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0C6E5-5B84-F0F7-329D-4FD4B647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2F9F0-6DB9-390E-4C1D-9AC07039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6685-0A2A-FD3D-CBC2-4538981A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462B-6602-7FCB-DB97-79CB3C1E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E17B-1E85-9AA3-D71A-E0003438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217C7-32F8-5FA2-80F5-354CB560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BAAF7-7D68-8920-94D2-A6ADC459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8075D-808B-BFAA-3BE9-CB69CF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9B3E4-B62F-4BEF-AE59-B5FE277C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B6F3-EFB4-A498-B3E1-56561188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E9AAD-E948-7536-CC5C-BED1E953D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8229B-B628-F911-7F6A-59177805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6F8B2-19FD-D336-D7CA-47301DE7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FEDC-317E-49B6-DE9F-0DB3B36D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95A8-DE57-47B8-E293-7629455D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4C7F1-DA06-3C07-8166-6B294665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29315-150F-DAC5-29B1-5F1D5F79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F17A-8733-47ED-BF74-569712C87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2CA69-9986-3549-B85C-7909F853D2B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A7DC-3752-F650-8167-7EBF71805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25E4-A51F-65BA-DD8F-B2A7E3A73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D4B7C-91C8-C944-9585-16E4DF70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different colors&#10;&#10;Description automatically generated">
            <a:extLst>
              <a:ext uri="{FF2B5EF4-FFF2-40B4-BE49-F238E27FC236}">
                <a16:creationId xmlns:a16="http://schemas.microsoft.com/office/drawing/2014/main" id="{CBE3CCA4-6055-100C-1B59-32015A51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0" y="627175"/>
            <a:ext cx="6307547" cy="5941640"/>
          </a:xfrm>
          <a:prstGeom prst="rect">
            <a:avLst/>
          </a:prstGeom>
        </p:spPr>
      </p:pic>
      <p:pic>
        <p:nvPicPr>
          <p:cNvPr id="5" name="Picture 4" descr="A map of different colors&#10;&#10;Description automatically generated">
            <a:extLst>
              <a:ext uri="{FF2B5EF4-FFF2-40B4-BE49-F238E27FC236}">
                <a16:creationId xmlns:a16="http://schemas.microsoft.com/office/drawing/2014/main" id="{19D9882D-9D59-5921-98A9-D6566693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7" y="653559"/>
            <a:ext cx="6307547" cy="5967776"/>
          </a:xfrm>
          <a:prstGeom prst="rect">
            <a:avLst/>
          </a:prstGeom>
        </p:spPr>
      </p:pic>
      <p:pic>
        <p:nvPicPr>
          <p:cNvPr id="7" name="Picture 6" descr="A map of different colors&#10;&#10;Description automatically generated">
            <a:extLst>
              <a:ext uri="{FF2B5EF4-FFF2-40B4-BE49-F238E27FC236}">
                <a16:creationId xmlns:a16="http://schemas.microsoft.com/office/drawing/2014/main" id="{8360F18F-3100-9FBC-32E8-5C02690ED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88" y="662518"/>
            <a:ext cx="6307547" cy="5949858"/>
          </a:xfrm>
          <a:prstGeom prst="rect">
            <a:avLst/>
          </a:prstGeom>
        </p:spPr>
      </p:pic>
      <p:pic>
        <p:nvPicPr>
          <p:cNvPr id="11" name="Picture 10" descr="A map of different colors&#10;&#10;Description automatically generated">
            <a:extLst>
              <a:ext uri="{FF2B5EF4-FFF2-40B4-BE49-F238E27FC236}">
                <a16:creationId xmlns:a16="http://schemas.microsoft.com/office/drawing/2014/main" id="{7D38C6F3-DCD7-0694-9CB6-30B994055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89" y="644600"/>
            <a:ext cx="6307547" cy="5950351"/>
          </a:xfrm>
          <a:prstGeom prst="rect">
            <a:avLst/>
          </a:prstGeom>
        </p:spPr>
      </p:pic>
      <p:pic>
        <p:nvPicPr>
          <p:cNvPr id="19" name="Picture 18" descr="A map of different colors&#10;&#10;Description automatically generated">
            <a:extLst>
              <a:ext uri="{FF2B5EF4-FFF2-40B4-BE49-F238E27FC236}">
                <a16:creationId xmlns:a16="http://schemas.microsoft.com/office/drawing/2014/main" id="{97009478-B270-5352-3811-2A4BC497B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986" y="1334530"/>
            <a:ext cx="4827324" cy="4547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FBFC94-AC8C-070D-A312-B7B421511C64}"/>
              </a:ext>
            </a:extLst>
          </p:cNvPr>
          <p:cNvSpPr txBox="1"/>
          <p:nvPr/>
        </p:nvSpPr>
        <p:spPr>
          <a:xfrm>
            <a:off x="4831492" y="102314"/>
            <a:ext cx="628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2006, 2016,2020, 2022 light pollution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4B851-E036-BD05-D357-2C8BFB3D0972}"/>
              </a:ext>
            </a:extLst>
          </p:cNvPr>
          <p:cNvSpPr txBox="1"/>
          <p:nvPr/>
        </p:nvSpPr>
        <p:spPr>
          <a:xfrm>
            <a:off x="7389767" y="6398682"/>
            <a:ext cx="432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djlorenz.github.io</a:t>
            </a:r>
            <a:r>
              <a:rPr lang="en-US" dirty="0"/>
              <a:t>/astronomy</a:t>
            </a:r>
          </a:p>
        </p:txBody>
      </p:sp>
    </p:spTree>
    <p:extLst>
      <p:ext uri="{BB962C8B-B14F-4D97-AF65-F5344CB8AC3E}">
        <p14:creationId xmlns:p14="http://schemas.microsoft.com/office/powerpoint/2010/main" val="35670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different colors&#10;&#10;Description automatically generated">
            <a:extLst>
              <a:ext uri="{FF2B5EF4-FFF2-40B4-BE49-F238E27FC236}">
                <a16:creationId xmlns:a16="http://schemas.microsoft.com/office/drawing/2014/main" id="{571A1265-A542-3BF9-D038-B9220A88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1028"/>
            <a:ext cx="4914014" cy="4871550"/>
          </a:xfrm>
        </p:spPr>
      </p:pic>
      <p:pic>
        <p:nvPicPr>
          <p:cNvPr id="7" name="Picture 6" descr="A map of different colors&#10;&#10;Description automatically generated">
            <a:extLst>
              <a:ext uri="{FF2B5EF4-FFF2-40B4-BE49-F238E27FC236}">
                <a16:creationId xmlns:a16="http://schemas.microsoft.com/office/drawing/2014/main" id="{DC7B1903-4DD3-2434-D707-839A7F40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9" y="1427405"/>
            <a:ext cx="5163986" cy="48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5AFE8-99F8-8DA9-A5C8-E9279079E93A}"/>
              </a:ext>
            </a:extLst>
          </p:cNvPr>
          <p:cNvSpPr txBox="1"/>
          <p:nvPr/>
        </p:nvSpPr>
        <p:spPr>
          <a:xfrm>
            <a:off x="1803846" y="1051696"/>
            <a:ext cx="2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2006 light pollution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2E0D9-05B6-4662-9486-BA377712E77A}"/>
              </a:ext>
            </a:extLst>
          </p:cNvPr>
          <p:cNvSpPr txBox="1"/>
          <p:nvPr/>
        </p:nvSpPr>
        <p:spPr>
          <a:xfrm>
            <a:off x="6597691" y="1051696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 Light pollution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DCE72-9B35-03B9-F576-AF064E1173D9}"/>
              </a:ext>
            </a:extLst>
          </p:cNvPr>
          <p:cNvSpPr txBox="1"/>
          <p:nvPr/>
        </p:nvSpPr>
        <p:spPr>
          <a:xfrm>
            <a:off x="7031421" y="6474941"/>
            <a:ext cx="432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djlorenz.github.io</a:t>
            </a:r>
            <a:r>
              <a:rPr lang="en-US" dirty="0"/>
              <a:t>/astronomy</a:t>
            </a:r>
          </a:p>
        </p:txBody>
      </p:sp>
    </p:spTree>
    <p:extLst>
      <p:ext uri="{BB962C8B-B14F-4D97-AF65-F5344CB8AC3E}">
        <p14:creationId xmlns:p14="http://schemas.microsoft.com/office/powerpoint/2010/main" val="263102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with different colored spots&#10;&#10;Description automatically generated">
            <a:extLst>
              <a:ext uri="{FF2B5EF4-FFF2-40B4-BE49-F238E27FC236}">
                <a16:creationId xmlns:a16="http://schemas.microsoft.com/office/drawing/2014/main" id="{1EFA6918-661F-8E19-A6C1-511DEDC9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856" y="644774"/>
            <a:ext cx="5269717" cy="60469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F2547C-A27D-CC9F-D5D6-C3BFBDBF91D9}"/>
              </a:ext>
            </a:extLst>
          </p:cNvPr>
          <p:cNvSpPr txBox="1"/>
          <p:nvPr/>
        </p:nvSpPr>
        <p:spPr>
          <a:xfrm>
            <a:off x="1680519" y="24713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light pollution from 2013-2022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3A9C9-40A1-6950-C185-822FE5B45883}"/>
              </a:ext>
            </a:extLst>
          </p:cNvPr>
          <p:cNvSpPr txBox="1"/>
          <p:nvPr/>
        </p:nvSpPr>
        <p:spPr>
          <a:xfrm>
            <a:off x="7227424" y="5934670"/>
            <a:ext cx="4418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djlorenz.github.io</a:t>
            </a:r>
            <a:r>
              <a:rPr lang="en-US" dirty="0"/>
              <a:t>/astronomy/lp2006/overlay/</a:t>
            </a:r>
            <a:r>
              <a:rPr lang="en-US" dirty="0" err="1"/>
              <a:t>dark.html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CACB1-B21F-76CD-5CC6-0C9ED5DFA276}"/>
              </a:ext>
            </a:extLst>
          </p:cNvPr>
          <p:cNvSpPr txBox="1"/>
          <p:nvPr/>
        </p:nvSpPr>
        <p:spPr>
          <a:xfrm>
            <a:off x="7357241" y="1334814"/>
            <a:ext cx="496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Browns show increasing light pollution</a:t>
            </a:r>
          </a:p>
        </p:txBody>
      </p:sp>
    </p:spTree>
    <p:extLst>
      <p:ext uri="{BB962C8B-B14F-4D97-AF65-F5344CB8AC3E}">
        <p14:creationId xmlns:p14="http://schemas.microsoft.com/office/powerpoint/2010/main" val="293771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with green and yellow spots&#10;&#10;Description automatically generated">
            <a:extLst>
              <a:ext uri="{FF2B5EF4-FFF2-40B4-BE49-F238E27FC236}">
                <a16:creationId xmlns:a16="http://schemas.microsoft.com/office/drawing/2014/main" id="{921E5303-06B1-B0D2-2879-FBDA9B59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2" y="654908"/>
            <a:ext cx="4994468" cy="5735637"/>
          </a:xfrm>
          <a:prstGeom prst="rect">
            <a:avLst/>
          </a:prstGeom>
        </p:spPr>
      </p:pic>
      <p:pic>
        <p:nvPicPr>
          <p:cNvPr id="7" name="Picture 6" descr="A map with green and yellow spots&#10;&#10;Description automatically generated">
            <a:extLst>
              <a:ext uri="{FF2B5EF4-FFF2-40B4-BE49-F238E27FC236}">
                <a16:creationId xmlns:a16="http://schemas.microsoft.com/office/drawing/2014/main" id="{E1F5E7A0-05A4-0879-BF19-27C92CE0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16" y="662104"/>
            <a:ext cx="4994468" cy="5721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59EF63-D0D9-E155-7F87-912567669EBC}"/>
              </a:ext>
            </a:extLst>
          </p:cNvPr>
          <p:cNvSpPr txBox="1"/>
          <p:nvPr/>
        </p:nvSpPr>
        <p:spPr>
          <a:xfrm>
            <a:off x="1371600" y="285576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VIIRS 2012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34C87-8EAE-C6CD-D306-F032F13560E2}"/>
              </a:ext>
            </a:extLst>
          </p:cNvPr>
          <p:cNvSpPr txBox="1"/>
          <p:nvPr/>
        </p:nvSpPr>
        <p:spPr>
          <a:xfrm>
            <a:off x="7142205" y="285576"/>
            <a:ext cx="30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VIIRS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12844-B7E6-FB48-1E4B-902BAEC2DBBF}"/>
              </a:ext>
            </a:extLst>
          </p:cNvPr>
          <p:cNvSpPr txBox="1"/>
          <p:nvPr/>
        </p:nvSpPr>
        <p:spPr>
          <a:xfrm>
            <a:off x="4592374" y="6488668"/>
            <a:ext cx="299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lightpollutionmap.info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06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the ocean&#10;&#10;Description automatically generated">
            <a:extLst>
              <a:ext uri="{FF2B5EF4-FFF2-40B4-BE49-F238E27FC236}">
                <a16:creationId xmlns:a16="http://schemas.microsoft.com/office/drawing/2014/main" id="{B30B06BA-BED7-1E53-BEC0-3E5829020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7886" y="1690688"/>
            <a:ext cx="4253930" cy="4845314"/>
          </a:xfrm>
        </p:spPr>
      </p:pic>
      <p:pic>
        <p:nvPicPr>
          <p:cNvPr id="7" name="Picture 6" descr="A map of the earth&#10;&#10;Description automatically generated">
            <a:extLst>
              <a:ext uri="{FF2B5EF4-FFF2-40B4-BE49-F238E27FC236}">
                <a16:creationId xmlns:a16="http://schemas.microsoft.com/office/drawing/2014/main" id="{2439962D-1233-0AFA-67CB-E5F38592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415" y="1690688"/>
            <a:ext cx="4253930" cy="4848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66985A-563A-1535-E4C8-31035DE24569}"/>
              </a:ext>
            </a:extLst>
          </p:cNvPr>
          <p:cNvSpPr txBox="1"/>
          <p:nvPr/>
        </p:nvSpPr>
        <p:spPr>
          <a:xfrm>
            <a:off x="2570205" y="1309816"/>
            <a:ext cx="287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2006 light pollution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7699C-3152-A54C-C74F-E736446AF019}"/>
              </a:ext>
            </a:extLst>
          </p:cNvPr>
          <p:cNvSpPr txBox="1"/>
          <p:nvPr/>
        </p:nvSpPr>
        <p:spPr>
          <a:xfrm>
            <a:off x="7414054" y="1173892"/>
            <a:ext cx="312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 light pollution</a:t>
            </a:r>
          </a:p>
        </p:txBody>
      </p:sp>
    </p:spTree>
    <p:extLst>
      <p:ext uri="{BB962C8B-B14F-4D97-AF65-F5344CB8AC3E}">
        <p14:creationId xmlns:p14="http://schemas.microsoft.com/office/powerpoint/2010/main" val="222095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10253</TotalTime>
  <Words>75</Words>
  <Application>Microsoft Macintosh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Holtzman</dc:creator>
  <cp:lastModifiedBy>Jon Holtzman</cp:lastModifiedBy>
  <cp:revision>6</cp:revision>
  <dcterms:created xsi:type="dcterms:W3CDTF">2024-09-10T14:28:33Z</dcterms:created>
  <dcterms:modified xsi:type="dcterms:W3CDTF">2024-09-17T17:22:24Z</dcterms:modified>
</cp:coreProperties>
</file>